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693400" cy="6121400"/>
  <p:notesSz cx="10693400" cy="6121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90" y="190"/>
            <a:ext cx="10692130" cy="6120130"/>
          </a:xfrm>
          <a:custGeom>
            <a:avLst/>
            <a:gdLst/>
            <a:ahLst/>
            <a:cxnLst/>
            <a:rect l="l" t="t" r="r" b="b"/>
            <a:pathLst>
              <a:path w="10692130" h="6120130">
                <a:moveTo>
                  <a:pt x="10692003" y="0"/>
                </a:moveTo>
                <a:lnTo>
                  <a:pt x="0" y="0"/>
                </a:lnTo>
                <a:lnTo>
                  <a:pt x="0" y="6120003"/>
                </a:lnTo>
                <a:lnTo>
                  <a:pt x="10692003" y="612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0826" y="290919"/>
            <a:ext cx="4890985" cy="54530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518795"/>
            <a:ext cx="5006902" cy="46012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49" Type="http://schemas.openxmlformats.org/officeDocument/2006/relationships/image" Target="../media/image50.png"/><Relationship Id="rId50" Type="http://schemas.openxmlformats.org/officeDocument/2006/relationships/image" Target="../media/image51.png"/><Relationship Id="rId51" Type="http://schemas.openxmlformats.org/officeDocument/2006/relationships/image" Target="../media/image52.png"/><Relationship Id="rId52" Type="http://schemas.openxmlformats.org/officeDocument/2006/relationships/image" Target="../media/image53.png"/><Relationship Id="rId53" Type="http://schemas.openxmlformats.org/officeDocument/2006/relationships/image" Target="../media/image54.png"/><Relationship Id="rId54" Type="http://schemas.openxmlformats.org/officeDocument/2006/relationships/image" Target="../media/image55.png"/><Relationship Id="rId55" Type="http://schemas.openxmlformats.org/officeDocument/2006/relationships/image" Target="../media/image56.png"/><Relationship Id="rId56" Type="http://schemas.openxmlformats.org/officeDocument/2006/relationships/image" Target="../media/image57.png"/><Relationship Id="rId57" Type="http://schemas.openxmlformats.org/officeDocument/2006/relationships/image" Target="../media/image58.png"/><Relationship Id="rId58" Type="http://schemas.openxmlformats.org/officeDocument/2006/relationships/image" Target="../media/image59.png"/><Relationship Id="rId59" Type="http://schemas.openxmlformats.org/officeDocument/2006/relationships/image" Target="../media/image60.png"/><Relationship Id="rId60" Type="http://schemas.openxmlformats.org/officeDocument/2006/relationships/image" Target="../media/image61.png"/><Relationship Id="rId61" Type="http://schemas.openxmlformats.org/officeDocument/2006/relationships/image" Target="../media/image62.png"/><Relationship Id="rId62" Type="http://schemas.openxmlformats.org/officeDocument/2006/relationships/image" Target="../media/image63.png"/><Relationship Id="rId63" Type="http://schemas.openxmlformats.org/officeDocument/2006/relationships/image" Target="../media/image64.png"/><Relationship Id="rId64" Type="http://schemas.openxmlformats.org/officeDocument/2006/relationships/image" Target="../media/image65.png"/><Relationship Id="rId65" Type="http://schemas.openxmlformats.org/officeDocument/2006/relationships/image" Target="../media/image66.png"/><Relationship Id="rId66" Type="http://schemas.openxmlformats.org/officeDocument/2006/relationships/image" Target="../media/image67.png"/><Relationship Id="rId67" Type="http://schemas.openxmlformats.org/officeDocument/2006/relationships/image" Target="../media/image68.png"/><Relationship Id="rId68" Type="http://schemas.openxmlformats.org/officeDocument/2006/relationships/image" Target="../media/image69.png"/><Relationship Id="rId69" Type="http://schemas.openxmlformats.org/officeDocument/2006/relationships/image" Target="../media/image70.png"/><Relationship Id="rId70" Type="http://schemas.openxmlformats.org/officeDocument/2006/relationships/image" Target="../media/image71.png"/><Relationship Id="rId71" Type="http://schemas.openxmlformats.org/officeDocument/2006/relationships/image" Target="../media/image72.png"/><Relationship Id="rId72" Type="http://schemas.openxmlformats.org/officeDocument/2006/relationships/image" Target="../media/image73.png"/><Relationship Id="rId73" Type="http://schemas.openxmlformats.org/officeDocument/2006/relationships/image" Target="../media/image74.png"/><Relationship Id="rId74" Type="http://schemas.openxmlformats.org/officeDocument/2006/relationships/image" Target="../media/image75.png"/><Relationship Id="rId75" Type="http://schemas.openxmlformats.org/officeDocument/2006/relationships/image" Target="../media/image76.png"/><Relationship Id="rId76" Type="http://schemas.openxmlformats.org/officeDocument/2006/relationships/image" Target="../media/image77.png"/><Relationship Id="rId77" Type="http://schemas.openxmlformats.org/officeDocument/2006/relationships/image" Target="../media/image78.png"/><Relationship Id="rId78" Type="http://schemas.openxmlformats.org/officeDocument/2006/relationships/image" Target="../media/image79.png"/><Relationship Id="rId79" Type="http://schemas.openxmlformats.org/officeDocument/2006/relationships/image" Target="../media/image80.png"/><Relationship Id="rId80" Type="http://schemas.openxmlformats.org/officeDocument/2006/relationships/image" Target="../media/image81.png"/><Relationship Id="rId81" Type="http://schemas.openxmlformats.org/officeDocument/2006/relationships/image" Target="../media/image82.png"/><Relationship Id="rId82" Type="http://schemas.openxmlformats.org/officeDocument/2006/relationships/image" Target="../media/image83.png"/><Relationship Id="rId83" Type="http://schemas.openxmlformats.org/officeDocument/2006/relationships/image" Target="../media/image84.png"/><Relationship Id="rId84" Type="http://schemas.openxmlformats.org/officeDocument/2006/relationships/image" Target="../media/image85.png"/><Relationship Id="rId85" Type="http://schemas.openxmlformats.org/officeDocument/2006/relationships/image" Target="../media/image86.png"/><Relationship Id="rId86" Type="http://schemas.openxmlformats.org/officeDocument/2006/relationships/image" Target="../media/image87.png"/><Relationship Id="rId87" Type="http://schemas.openxmlformats.org/officeDocument/2006/relationships/image" Target="../media/image88.png"/><Relationship Id="rId88" Type="http://schemas.openxmlformats.org/officeDocument/2006/relationships/image" Target="../media/image89.png"/><Relationship Id="rId89" Type="http://schemas.openxmlformats.org/officeDocument/2006/relationships/image" Target="../media/image90.png"/><Relationship Id="rId90" Type="http://schemas.openxmlformats.org/officeDocument/2006/relationships/image" Target="../media/image91.png"/><Relationship Id="rId91" Type="http://schemas.openxmlformats.org/officeDocument/2006/relationships/image" Target="../media/image92.png"/><Relationship Id="rId92" Type="http://schemas.openxmlformats.org/officeDocument/2006/relationships/image" Target="../media/image93.png"/><Relationship Id="rId93" Type="http://schemas.openxmlformats.org/officeDocument/2006/relationships/image" Target="../media/image94.png"/><Relationship Id="rId94" Type="http://schemas.openxmlformats.org/officeDocument/2006/relationships/image" Target="../media/image95.png"/><Relationship Id="rId95" Type="http://schemas.openxmlformats.org/officeDocument/2006/relationships/image" Target="../media/image96.png"/><Relationship Id="rId96" Type="http://schemas.openxmlformats.org/officeDocument/2006/relationships/image" Target="../media/image97.png"/><Relationship Id="rId97" Type="http://schemas.openxmlformats.org/officeDocument/2006/relationships/image" Target="../media/image98.png"/><Relationship Id="rId98" Type="http://schemas.openxmlformats.org/officeDocument/2006/relationships/image" Target="../media/image99.png"/><Relationship Id="rId99" Type="http://schemas.openxmlformats.org/officeDocument/2006/relationships/image" Target="../media/image100.png"/><Relationship Id="rId100" Type="http://schemas.openxmlformats.org/officeDocument/2006/relationships/image" Target="../media/image101.png"/><Relationship Id="rId101" Type="http://schemas.openxmlformats.org/officeDocument/2006/relationships/image" Target="../media/image102.png"/><Relationship Id="rId102" Type="http://schemas.openxmlformats.org/officeDocument/2006/relationships/image" Target="../media/image103.png"/><Relationship Id="rId103" Type="http://schemas.openxmlformats.org/officeDocument/2006/relationships/image" Target="../media/image104.png"/><Relationship Id="rId104" Type="http://schemas.openxmlformats.org/officeDocument/2006/relationships/image" Target="../media/image105.png"/><Relationship Id="rId105" Type="http://schemas.openxmlformats.org/officeDocument/2006/relationships/image" Target="../media/image106.png"/><Relationship Id="rId106" Type="http://schemas.openxmlformats.org/officeDocument/2006/relationships/image" Target="../media/image107.png"/><Relationship Id="rId107" Type="http://schemas.openxmlformats.org/officeDocument/2006/relationships/image" Target="../media/image108.png"/><Relationship Id="rId108" Type="http://schemas.openxmlformats.org/officeDocument/2006/relationships/image" Target="../media/image109.png"/><Relationship Id="rId109" Type="http://schemas.openxmlformats.org/officeDocument/2006/relationships/image" Target="../media/image110.png"/><Relationship Id="rId110" Type="http://schemas.openxmlformats.org/officeDocument/2006/relationships/image" Target="../media/image111.png"/><Relationship Id="rId111" Type="http://schemas.openxmlformats.org/officeDocument/2006/relationships/image" Target="../media/image112.png"/><Relationship Id="rId112" Type="http://schemas.openxmlformats.org/officeDocument/2006/relationships/image" Target="../media/image113.png"/><Relationship Id="rId113" Type="http://schemas.openxmlformats.org/officeDocument/2006/relationships/image" Target="../media/image114.png"/><Relationship Id="rId114" Type="http://schemas.openxmlformats.org/officeDocument/2006/relationships/image" Target="../media/image115.png"/><Relationship Id="rId115" Type="http://schemas.openxmlformats.org/officeDocument/2006/relationships/image" Target="../media/image116.png"/><Relationship Id="rId116" Type="http://schemas.openxmlformats.org/officeDocument/2006/relationships/image" Target="../media/image117.png"/><Relationship Id="rId117" Type="http://schemas.openxmlformats.org/officeDocument/2006/relationships/image" Target="../media/image118.png"/><Relationship Id="rId118" Type="http://schemas.openxmlformats.org/officeDocument/2006/relationships/image" Target="../media/image119.png"/><Relationship Id="rId119" Type="http://schemas.openxmlformats.org/officeDocument/2006/relationships/image" Target="../media/image1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34.png"/><Relationship Id="rId16" Type="http://schemas.openxmlformats.org/officeDocument/2006/relationships/image" Target="../media/image135.png"/><Relationship Id="rId17" Type="http://schemas.openxmlformats.org/officeDocument/2006/relationships/image" Target="../media/image136.png"/><Relationship Id="rId18" Type="http://schemas.openxmlformats.org/officeDocument/2006/relationships/image" Target="../media/image137.png"/><Relationship Id="rId19" Type="http://schemas.openxmlformats.org/officeDocument/2006/relationships/image" Target="../media/image138.png"/><Relationship Id="rId20" Type="http://schemas.openxmlformats.org/officeDocument/2006/relationships/image" Target="../media/image139.png"/><Relationship Id="rId21" Type="http://schemas.openxmlformats.org/officeDocument/2006/relationships/image" Target="../media/image140.png"/><Relationship Id="rId22" Type="http://schemas.openxmlformats.org/officeDocument/2006/relationships/image" Target="../media/image14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0" Type="http://schemas.openxmlformats.org/officeDocument/2006/relationships/image" Target="../media/image150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pn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png"/><Relationship Id="rId23" Type="http://schemas.openxmlformats.org/officeDocument/2006/relationships/image" Target="../media/image194.png"/><Relationship Id="rId24" Type="http://schemas.openxmlformats.org/officeDocument/2006/relationships/image" Target="../media/image195.png"/><Relationship Id="rId25" Type="http://schemas.openxmlformats.org/officeDocument/2006/relationships/image" Target="../media/image196.png"/><Relationship Id="rId26" Type="http://schemas.openxmlformats.org/officeDocument/2006/relationships/image" Target="../media/image197.png"/><Relationship Id="rId27" Type="http://schemas.openxmlformats.org/officeDocument/2006/relationships/image" Target="../media/image198.png"/><Relationship Id="rId28" Type="http://schemas.openxmlformats.org/officeDocument/2006/relationships/image" Target="../media/image199.png"/><Relationship Id="rId29" Type="http://schemas.openxmlformats.org/officeDocument/2006/relationships/image" Target="../media/image200.png"/><Relationship Id="rId30" Type="http://schemas.openxmlformats.org/officeDocument/2006/relationships/image" Target="../media/image201.png"/><Relationship Id="rId31" Type="http://schemas.openxmlformats.org/officeDocument/2006/relationships/image" Target="../media/image202.png"/><Relationship Id="rId32" Type="http://schemas.openxmlformats.org/officeDocument/2006/relationships/image" Target="../media/image203.png"/><Relationship Id="rId33" Type="http://schemas.openxmlformats.org/officeDocument/2006/relationships/image" Target="../media/image204.png"/><Relationship Id="rId34" Type="http://schemas.openxmlformats.org/officeDocument/2006/relationships/image" Target="../media/image205.png"/><Relationship Id="rId35" Type="http://schemas.openxmlformats.org/officeDocument/2006/relationships/image" Target="../media/image206.png"/><Relationship Id="rId36" Type="http://schemas.openxmlformats.org/officeDocument/2006/relationships/image" Target="../media/image207.png"/><Relationship Id="rId37" Type="http://schemas.openxmlformats.org/officeDocument/2006/relationships/image" Target="../media/image208.png"/><Relationship Id="rId38" Type="http://schemas.openxmlformats.org/officeDocument/2006/relationships/image" Target="../media/image209.png"/><Relationship Id="rId39" Type="http://schemas.openxmlformats.org/officeDocument/2006/relationships/image" Target="../media/image210.png"/><Relationship Id="rId40" Type="http://schemas.openxmlformats.org/officeDocument/2006/relationships/image" Target="../media/image211.png"/><Relationship Id="rId41" Type="http://schemas.openxmlformats.org/officeDocument/2006/relationships/image" Target="../media/image212.png"/><Relationship Id="rId42" Type="http://schemas.openxmlformats.org/officeDocument/2006/relationships/image" Target="../media/image213.png"/><Relationship Id="rId43" Type="http://schemas.openxmlformats.org/officeDocument/2006/relationships/image" Target="../media/image214.png"/><Relationship Id="rId44" Type="http://schemas.openxmlformats.org/officeDocument/2006/relationships/image" Target="../media/image215.png"/><Relationship Id="rId45" Type="http://schemas.openxmlformats.org/officeDocument/2006/relationships/image" Target="../media/image216.png"/><Relationship Id="rId46" Type="http://schemas.openxmlformats.org/officeDocument/2006/relationships/image" Target="../media/image217.png"/><Relationship Id="rId47" Type="http://schemas.openxmlformats.org/officeDocument/2006/relationships/image" Target="../media/image218.png"/><Relationship Id="rId48" Type="http://schemas.openxmlformats.org/officeDocument/2006/relationships/image" Target="../media/image219.png"/><Relationship Id="rId49" Type="http://schemas.openxmlformats.org/officeDocument/2006/relationships/image" Target="../media/image220.png"/><Relationship Id="rId50" Type="http://schemas.openxmlformats.org/officeDocument/2006/relationships/image" Target="../media/image221.png"/><Relationship Id="rId51" Type="http://schemas.openxmlformats.org/officeDocument/2006/relationships/image" Target="../media/image222.png"/><Relationship Id="rId52" Type="http://schemas.openxmlformats.org/officeDocument/2006/relationships/image" Target="../media/image223.png"/><Relationship Id="rId53" Type="http://schemas.openxmlformats.org/officeDocument/2006/relationships/image" Target="../media/image224.png"/><Relationship Id="rId54" Type="http://schemas.openxmlformats.org/officeDocument/2006/relationships/image" Target="../media/image225.png"/><Relationship Id="rId55" Type="http://schemas.openxmlformats.org/officeDocument/2006/relationships/image" Target="../media/image226.png"/><Relationship Id="rId56" Type="http://schemas.openxmlformats.org/officeDocument/2006/relationships/image" Target="../media/image227.png"/><Relationship Id="rId57" Type="http://schemas.openxmlformats.org/officeDocument/2006/relationships/image" Target="../media/image228.png"/><Relationship Id="rId58" Type="http://schemas.openxmlformats.org/officeDocument/2006/relationships/image" Target="../media/image229.png"/><Relationship Id="rId59" Type="http://schemas.openxmlformats.org/officeDocument/2006/relationships/image" Target="../media/image230.png"/><Relationship Id="rId60" Type="http://schemas.openxmlformats.org/officeDocument/2006/relationships/image" Target="../media/image231.png"/><Relationship Id="rId61" Type="http://schemas.openxmlformats.org/officeDocument/2006/relationships/image" Target="../media/image232.png"/><Relationship Id="rId62" Type="http://schemas.openxmlformats.org/officeDocument/2006/relationships/image" Target="../media/image233.png"/><Relationship Id="rId63" Type="http://schemas.openxmlformats.org/officeDocument/2006/relationships/image" Target="../media/image234.png"/><Relationship Id="rId64" Type="http://schemas.openxmlformats.org/officeDocument/2006/relationships/image" Target="../media/image235.png"/><Relationship Id="rId65" Type="http://schemas.openxmlformats.org/officeDocument/2006/relationships/image" Target="../media/image236.png"/><Relationship Id="rId66" Type="http://schemas.openxmlformats.org/officeDocument/2006/relationships/image" Target="../media/image237.png"/><Relationship Id="rId67" Type="http://schemas.openxmlformats.org/officeDocument/2006/relationships/image" Target="../media/image238.png"/><Relationship Id="rId68" Type="http://schemas.openxmlformats.org/officeDocument/2006/relationships/image" Target="../media/image239.png"/><Relationship Id="rId69" Type="http://schemas.openxmlformats.org/officeDocument/2006/relationships/image" Target="../media/image240.png"/><Relationship Id="rId70" Type="http://schemas.openxmlformats.org/officeDocument/2006/relationships/image" Target="../media/image241.png"/><Relationship Id="rId71" Type="http://schemas.openxmlformats.org/officeDocument/2006/relationships/image" Target="../media/image242.png"/><Relationship Id="rId72" Type="http://schemas.openxmlformats.org/officeDocument/2006/relationships/image" Target="../media/image243.png"/><Relationship Id="rId73" Type="http://schemas.openxmlformats.org/officeDocument/2006/relationships/image" Target="../media/image244.png"/><Relationship Id="rId74" Type="http://schemas.openxmlformats.org/officeDocument/2006/relationships/image" Target="../media/image245.png"/><Relationship Id="rId75" Type="http://schemas.openxmlformats.org/officeDocument/2006/relationships/image" Target="../media/image246.png"/><Relationship Id="rId76" Type="http://schemas.openxmlformats.org/officeDocument/2006/relationships/image" Target="../media/image247.png"/><Relationship Id="rId77" Type="http://schemas.openxmlformats.org/officeDocument/2006/relationships/image" Target="../media/image248.png"/><Relationship Id="rId78" Type="http://schemas.openxmlformats.org/officeDocument/2006/relationships/image" Target="../media/image249.png"/><Relationship Id="rId79" Type="http://schemas.openxmlformats.org/officeDocument/2006/relationships/image" Target="../media/image250.png"/><Relationship Id="rId80" Type="http://schemas.openxmlformats.org/officeDocument/2006/relationships/image" Target="../media/image251.png"/><Relationship Id="rId81" Type="http://schemas.openxmlformats.org/officeDocument/2006/relationships/image" Target="../media/image252.png"/><Relationship Id="rId82" Type="http://schemas.openxmlformats.org/officeDocument/2006/relationships/image" Target="../media/image253.png"/><Relationship Id="rId83" Type="http://schemas.openxmlformats.org/officeDocument/2006/relationships/image" Target="../media/image254.png"/><Relationship Id="rId84" Type="http://schemas.openxmlformats.org/officeDocument/2006/relationships/image" Target="../media/image255.png"/><Relationship Id="rId85" Type="http://schemas.openxmlformats.org/officeDocument/2006/relationships/image" Target="../media/image256.png"/><Relationship Id="rId86" Type="http://schemas.openxmlformats.org/officeDocument/2006/relationships/image" Target="../media/image257.png"/><Relationship Id="rId87" Type="http://schemas.openxmlformats.org/officeDocument/2006/relationships/image" Target="../media/image258.png"/><Relationship Id="rId88" Type="http://schemas.openxmlformats.org/officeDocument/2006/relationships/image" Target="../media/image259.png"/><Relationship Id="rId89" Type="http://schemas.openxmlformats.org/officeDocument/2006/relationships/image" Target="../media/image260.png"/><Relationship Id="rId90" Type="http://schemas.openxmlformats.org/officeDocument/2006/relationships/image" Target="../media/image261.png"/><Relationship Id="rId91" Type="http://schemas.openxmlformats.org/officeDocument/2006/relationships/image" Target="../media/image26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90" y="190"/>
            <a:ext cx="10692130" cy="6120130"/>
          </a:xfrm>
          <a:custGeom>
            <a:avLst/>
            <a:gdLst/>
            <a:ahLst/>
            <a:cxnLst/>
            <a:rect l="l" t="t" r="r" b="b"/>
            <a:pathLst>
              <a:path w="10692130" h="6120130">
                <a:moveTo>
                  <a:pt x="10692003" y="0"/>
                </a:moveTo>
                <a:lnTo>
                  <a:pt x="0" y="0"/>
                </a:lnTo>
                <a:lnTo>
                  <a:pt x="0" y="6120003"/>
                </a:lnTo>
                <a:lnTo>
                  <a:pt x="10692003" y="612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206421" y="4119092"/>
            <a:ext cx="413384" cy="495934"/>
          </a:xfrm>
          <a:custGeom>
            <a:avLst/>
            <a:gdLst/>
            <a:ahLst/>
            <a:cxnLst/>
            <a:rect l="l" t="t" r="r" b="b"/>
            <a:pathLst>
              <a:path w="413385" h="495935">
                <a:moveTo>
                  <a:pt x="82613" y="82613"/>
                </a:moveTo>
                <a:lnTo>
                  <a:pt x="0" y="82613"/>
                </a:lnTo>
                <a:lnTo>
                  <a:pt x="0" y="413080"/>
                </a:lnTo>
                <a:lnTo>
                  <a:pt x="82613" y="413080"/>
                </a:lnTo>
                <a:lnTo>
                  <a:pt x="82613" y="82613"/>
                </a:lnTo>
                <a:close/>
              </a:path>
              <a:path w="413385" h="495935">
                <a:moveTo>
                  <a:pt x="330454" y="413080"/>
                </a:moveTo>
                <a:lnTo>
                  <a:pt x="82613" y="413080"/>
                </a:lnTo>
                <a:lnTo>
                  <a:pt x="82613" y="495693"/>
                </a:lnTo>
                <a:lnTo>
                  <a:pt x="330454" y="495693"/>
                </a:lnTo>
                <a:lnTo>
                  <a:pt x="330454" y="413080"/>
                </a:lnTo>
                <a:close/>
              </a:path>
              <a:path w="413385" h="495935">
                <a:moveTo>
                  <a:pt x="330454" y="0"/>
                </a:moveTo>
                <a:lnTo>
                  <a:pt x="82613" y="0"/>
                </a:lnTo>
                <a:lnTo>
                  <a:pt x="82613" y="82613"/>
                </a:lnTo>
                <a:lnTo>
                  <a:pt x="330454" y="82613"/>
                </a:lnTo>
                <a:lnTo>
                  <a:pt x="330454" y="0"/>
                </a:lnTo>
                <a:close/>
              </a:path>
              <a:path w="413385" h="495935">
                <a:moveTo>
                  <a:pt x="413080" y="330466"/>
                </a:moveTo>
                <a:lnTo>
                  <a:pt x="330454" y="330466"/>
                </a:lnTo>
                <a:lnTo>
                  <a:pt x="330454" y="413080"/>
                </a:lnTo>
                <a:lnTo>
                  <a:pt x="413080" y="413080"/>
                </a:lnTo>
                <a:lnTo>
                  <a:pt x="413080" y="330466"/>
                </a:lnTo>
                <a:close/>
              </a:path>
              <a:path w="413385" h="495935">
                <a:moveTo>
                  <a:pt x="413080" y="82613"/>
                </a:moveTo>
                <a:lnTo>
                  <a:pt x="330454" y="82613"/>
                </a:lnTo>
                <a:lnTo>
                  <a:pt x="330454" y="165239"/>
                </a:lnTo>
                <a:lnTo>
                  <a:pt x="413080" y="165239"/>
                </a:lnTo>
                <a:lnTo>
                  <a:pt x="413080" y="82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867342" y="4119092"/>
            <a:ext cx="413384" cy="495934"/>
          </a:xfrm>
          <a:custGeom>
            <a:avLst/>
            <a:gdLst/>
            <a:ahLst/>
            <a:cxnLst/>
            <a:rect l="l" t="t" r="r" b="b"/>
            <a:pathLst>
              <a:path w="413385" h="495935">
                <a:moveTo>
                  <a:pt x="82613" y="82613"/>
                </a:moveTo>
                <a:lnTo>
                  <a:pt x="0" y="82613"/>
                </a:lnTo>
                <a:lnTo>
                  <a:pt x="0" y="413080"/>
                </a:lnTo>
                <a:lnTo>
                  <a:pt x="82613" y="413080"/>
                </a:lnTo>
                <a:lnTo>
                  <a:pt x="82613" y="82613"/>
                </a:lnTo>
                <a:close/>
              </a:path>
              <a:path w="413385" h="495935">
                <a:moveTo>
                  <a:pt x="330466" y="413080"/>
                </a:moveTo>
                <a:lnTo>
                  <a:pt x="82613" y="413080"/>
                </a:lnTo>
                <a:lnTo>
                  <a:pt x="82613" y="495693"/>
                </a:lnTo>
                <a:lnTo>
                  <a:pt x="330466" y="495693"/>
                </a:lnTo>
                <a:lnTo>
                  <a:pt x="330466" y="413080"/>
                </a:lnTo>
                <a:close/>
              </a:path>
              <a:path w="413385" h="495935">
                <a:moveTo>
                  <a:pt x="330466" y="0"/>
                </a:moveTo>
                <a:lnTo>
                  <a:pt x="82613" y="0"/>
                </a:lnTo>
                <a:lnTo>
                  <a:pt x="82613" y="82613"/>
                </a:lnTo>
                <a:lnTo>
                  <a:pt x="330466" y="82613"/>
                </a:lnTo>
                <a:lnTo>
                  <a:pt x="330466" y="0"/>
                </a:lnTo>
                <a:close/>
              </a:path>
              <a:path w="413385" h="495935">
                <a:moveTo>
                  <a:pt x="413080" y="82613"/>
                </a:moveTo>
                <a:lnTo>
                  <a:pt x="330466" y="82613"/>
                </a:lnTo>
                <a:lnTo>
                  <a:pt x="330466" y="413080"/>
                </a:lnTo>
                <a:lnTo>
                  <a:pt x="413080" y="413080"/>
                </a:lnTo>
                <a:lnTo>
                  <a:pt x="413080" y="82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528263" y="4118483"/>
            <a:ext cx="413384" cy="496570"/>
          </a:xfrm>
          <a:custGeom>
            <a:avLst/>
            <a:gdLst/>
            <a:ahLst/>
            <a:cxnLst/>
            <a:rect l="l" t="t" r="r" b="b"/>
            <a:pathLst>
              <a:path w="413385" h="496570">
                <a:moveTo>
                  <a:pt x="330466" y="331076"/>
                </a:moveTo>
                <a:lnTo>
                  <a:pt x="247853" y="331076"/>
                </a:lnTo>
                <a:lnTo>
                  <a:pt x="247853" y="413689"/>
                </a:lnTo>
                <a:lnTo>
                  <a:pt x="330466" y="413689"/>
                </a:lnTo>
                <a:lnTo>
                  <a:pt x="330466" y="331076"/>
                </a:lnTo>
                <a:close/>
              </a:path>
              <a:path w="413385" h="496570">
                <a:moveTo>
                  <a:pt x="330466" y="83223"/>
                </a:moveTo>
                <a:lnTo>
                  <a:pt x="247853" y="83223"/>
                </a:lnTo>
                <a:lnTo>
                  <a:pt x="247853" y="0"/>
                </a:lnTo>
                <a:lnTo>
                  <a:pt x="0" y="0"/>
                </a:lnTo>
                <a:lnTo>
                  <a:pt x="0" y="83820"/>
                </a:lnTo>
                <a:lnTo>
                  <a:pt x="0" y="414020"/>
                </a:lnTo>
                <a:lnTo>
                  <a:pt x="0" y="496570"/>
                </a:lnTo>
                <a:lnTo>
                  <a:pt x="247853" y="496570"/>
                </a:lnTo>
                <a:lnTo>
                  <a:pt x="247853" y="414020"/>
                </a:lnTo>
                <a:lnTo>
                  <a:pt x="82613" y="414020"/>
                </a:lnTo>
                <a:lnTo>
                  <a:pt x="82613" y="83820"/>
                </a:lnTo>
                <a:lnTo>
                  <a:pt x="247853" y="83820"/>
                </a:lnTo>
                <a:lnTo>
                  <a:pt x="247853" y="165849"/>
                </a:lnTo>
                <a:lnTo>
                  <a:pt x="330466" y="165849"/>
                </a:lnTo>
                <a:lnTo>
                  <a:pt x="330466" y="83223"/>
                </a:lnTo>
                <a:close/>
              </a:path>
              <a:path w="413385" h="496570">
                <a:moveTo>
                  <a:pt x="413080" y="165849"/>
                </a:moveTo>
                <a:lnTo>
                  <a:pt x="330466" y="165849"/>
                </a:lnTo>
                <a:lnTo>
                  <a:pt x="330466" y="331076"/>
                </a:lnTo>
                <a:lnTo>
                  <a:pt x="413080" y="331076"/>
                </a:lnTo>
                <a:lnTo>
                  <a:pt x="413080" y="1658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189196" y="4118483"/>
            <a:ext cx="330835" cy="496570"/>
          </a:xfrm>
          <a:custGeom>
            <a:avLst/>
            <a:gdLst/>
            <a:ahLst/>
            <a:cxnLst/>
            <a:rect l="l" t="t" r="r" b="b"/>
            <a:pathLst>
              <a:path w="330835" h="496570">
                <a:moveTo>
                  <a:pt x="330454" y="0"/>
                </a:moveTo>
                <a:lnTo>
                  <a:pt x="0" y="0"/>
                </a:lnTo>
                <a:lnTo>
                  <a:pt x="0" y="83820"/>
                </a:lnTo>
                <a:lnTo>
                  <a:pt x="0" y="166370"/>
                </a:lnTo>
                <a:lnTo>
                  <a:pt x="0" y="248920"/>
                </a:lnTo>
                <a:lnTo>
                  <a:pt x="0" y="414020"/>
                </a:lnTo>
                <a:lnTo>
                  <a:pt x="0" y="496570"/>
                </a:lnTo>
                <a:lnTo>
                  <a:pt x="330454" y="496570"/>
                </a:lnTo>
                <a:lnTo>
                  <a:pt x="330454" y="414020"/>
                </a:lnTo>
                <a:lnTo>
                  <a:pt x="82613" y="414020"/>
                </a:lnTo>
                <a:lnTo>
                  <a:pt x="82613" y="248920"/>
                </a:lnTo>
                <a:lnTo>
                  <a:pt x="247840" y="248920"/>
                </a:lnTo>
                <a:lnTo>
                  <a:pt x="247840" y="166370"/>
                </a:lnTo>
                <a:lnTo>
                  <a:pt x="82613" y="166370"/>
                </a:lnTo>
                <a:lnTo>
                  <a:pt x="82613" y="83820"/>
                </a:lnTo>
                <a:lnTo>
                  <a:pt x="330454" y="83820"/>
                </a:lnTo>
                <a:lnTo>
                  <a:pt x="33045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511038" y="4119092"/>
            <a:ext cx="413384" cy="495934"/>
          </a:xfrm>
          <a:custGeom>
            <a:avLst/>
            <a:gdLst/>
            <a:ahLst/>
            <a:cxnLst/>
            <a:rect l="l" t="t" r="r" b="b"/>
            <a:pathLst>
              <a:path w="413385" h="495935">
                <a:moveTo>
                  <a:pt x="82613" y="330466"/>
                </a:moveTo>
                <a:lnTo>
                  <a:pt x="0" y="330466"/>
                </a:lnTo>
                <a:lnTo>
                  <a:pt x="0" y="413080"/>
                </a:lnTo>
                <a:lnTo>
                  <a:pt x="82613" y="413080"/>
                </a:lnTo>
                <a:lnTo>
                  <a:pt x="82613" y="330466"/>
                </a:lnTo>
                <a:close/>
              </a:path>
              <a:path w="413385" h="495935">
                <a:moveTo>
                  <a:pt x="82613" y="82613"/>
                </a:moveTo>
                <a:lnTo>
                  <a:pt x="0" y="82613"/>
                </a:lnTo>
                <a:lnTo>
                  <a:pt x="0" y="165239"/>
                </a:lnTo>
                <a:lnTo>
                  <a:pt x="82613" y="165239"/>
                </a:lnTo>
                <a:lnTo>
                  <a:pt x="82613" y="82613"/>
                </a:lnTo>
                <a:close/>
              </a:path>
              <a:path w="413385" h="495935">
                <a:moveTo>
                  <a:pt x="247853" y="165239"/>
                </a:moveTo>
                <a:lnTo>
                  <a:pt x="82613" y="165239"/>
                </a:lnTo>
                <a:lnTo>
                  <a:pt x="82613" y="247853"/>
                </a:lnTo>
                <a:lnTo>
                  <a:pt x="247853" y="247853"/>
                </a:lnTo>
                <a:lnTo>
                  <a:pt x="247853" y="165239"/>
                </a:lnTo>
                <a:close/>
              </a:path>
              <a:path w="413385" h="495935">
                <a:moveTo>
                  <a:pt x="330466" y="413080"/>
                </a:moveTo>
                <a:lnTo>
                  <a:pt x="82613" y="413080"/>
                </a:lnTo>
                <a:lnTo>
                  <a:pt x="82613" y="495693"/>
                </a:lnTo>
                <a:lnTo>
                  <a:pt x="330466" y="495693"/>
                </a:lnTo>
                <a:lnTo>
                  <a:pt x="330466" y="413080"/>
                </a:lnTo>
                <a:close/>
              </a:path>
              <a:path w="413385" h="495935">
                <a:moveTo>
                  <a:pt x="330466" y="247853"/>
                </a:moveTo>
                <a:lnTo>
                  <a:pt x="247853" y="247853"/>
                </a:lnTo>
                <a:lnTo>
                  <a:pt x="247853" y="330466"/>
                </a:lnTo>
                <a:lnTo>
                  <a:pt x="330466" y="330466"/>
                </a:lnTo>
                <a:lnTo>
                  <a:pt x="330466" y="247853"/>
                </a:lnTo>
                <a:close/>
              </a:path>
              <a:path w="413385" h="495935">
                <a:moveTo>
                  <a:pt x="330466" y="0"/>
                </a:moveTo>
                <a:lnTo>
                  <a:pt x="82613" y="0"/>
                </a:lnTo>
                <a:lnTo>
                  <a:pt x="82613" y="82613"/>
                </a:lnTo>
                <a:lnTo>
                  <a:pt x="330466" y="82613"/>
                </a:lnTo>
                <a:lnTo>
                  <a:pt x="330466" y="0"/>
                </a:lnTo>
                <a:close/>
              </a:path>
              <a:path w="413385" h="495935">
                <a:moveTo>
                  <a:pt x="413080" y="330466"/>
                </a:moveTo>
                <a:lnTo>
                  <a:pt x="330466" y="330466"/>
                </a:lnTo>
                <a:lnTo>
                  <a:pt x="330466" y="413080"/>
                </a:lnTo>
                <a:lnTo>
                  <a:pt x="413080" y="413080"/>
                </a:lnTo>
                <a:lnTo>
                  <a:pt x="413080" y="330466"/>
                </a:lnTo>
                <a:close/>
              </a:path>
              <a:path w="413385" h="495935">
                <a:moveTo>
                  <a:pt x="413080" y="82613"/>
                </a:moveTo>
                <a:lnTo>
                  <a:pt x="330466" y="82613"/>
                </a:lnTo>
                <a:lnTo>
                  <a:pt x="330466" y="165239"/>
                </a:lnTo>
                <a:lnTo>
                  <a:pt x="413080" y="165239"/>
                </a:lnTo>
                <a:lnTo>
                  <a:pt x="413080" y="826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171971" y="4119753"/>
            <a:ext cx="412750" cy="495300"/>
          </a:xfrm>
          <a:custGeom>
            <a:avLst/>
            <a:gdLst/>
            <a:ahLst/>
            <a:cxnLst/>
            <a:rect l="l" t="t" r="r" b="b"/>
            <a:pathLst>
              <a:path w="412750" h="495300">
                <a:moveTo>
                  <a:pt x="412242" y="0"/>
                </a:moveTo>
                <a:lnTo>
                  <a:pt x="0" y="0"/>
                </a:lnTo>
                <a:lnTo>
                  <a:pt x="0" y="82550"/>
                </a:lnTo>
                <a:lnTo>
                  <a:pt x="165227" y="82550"/>
                </a:lnTo>
                <a:lnTo>
                  <a:pt x="165227" y="495300"/>
                </a:lnTo>
                <a:lnTo>
                  <a:pt x="247421" y="495300"/>
                </a:lnTo>
                <a:lnTo>
                  <a:pt x="247421" y="82550"/>
                </a:lnTo>
                <a:lnTo>
                  <a:pt x="412242" y="82550"/>
                </a:lnTo>
                <a:lnTo>
                  <a:pt x="4122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832892" y="4119092"/>
            <a:ext cx="413384" cy="495934"/>
          </a:xfrm>
          <a:custGeom>
            <a:avLst/>
            <a:gdLst/>
            <a:ahLst/>
            <a:cxnLst/>
            <a:rect l="l" t="t" r="r" b="b"/>
            <a:pathLst>
              <a:path w="413384" h="495935">
                <a:moveTo>
                  <a:pt x="82613" y="0"/>
                </a:moveTo>
                <a:lnTo>
                  <a:pt x="0" y="0"/>
                </a:lnTo>
                <a:lnTo>
                  <a:pt x="0" y="165239"/>
                </a:lnTo>
                <a:lnTo>
                  <a:pt x="82613" y="165239"/>
                </a:lnTo>
                <a:lnTo>
                  <a:pt x="82613" y="0"/>
                </a:lnTo>
                <a:close/>
              </a:path>
              <a:path w="413384" h="495935">
                <a:moveTo>
                  <a:pt x="165227" y="165239"/>
                </a:moveTo>
                <a:lnTo>
                  <a:pt x="82613" y="165239"/>
                </a:lnTo>
                <a:lnTo>
                  <a:pt x="82613" y="247853"/>
                </a:lnTo>
                <a:lnTo>
                  <a:pt x="165227" y="247853"/>
                </a:lnTo>
                <a:lnTo>
                  <a:pt x="165227" y="165239"/>
                </a:lnTo>
                <a:close/>
              </a:path>
              <a:path w="413384" h="495935">
                <a:moveTo>
                  <a:pt x="247840" y="247853"/>
                </a:moveTo>
                <a:lnTo>
                  <a:pt x="165227" y="247853"/>
                </a:lnTo>
                <a:lnTo>
                  <a:pt x="165227" y="495693"/>
                </a:lnTo>
                <a:lnTo>
                  <a:pt x="247840" y="495693"/>
                </a:lnTo>
                <a:lnTo>
                  <a:pt x="247840" y="247853"/>
                </a:lnTo>
                <a:close/>
              </a:path>
              <a:path w="413384" h="495935">
                <a:moveTo>
                  <a:pt x="330454" y="165239"/>
                </a:moveTo>
                <a:lnTo>
                  <a:pt x="247840" y="165239"/>
                </a:lnTo>
                <a:lnTo>
                  <a:pt x="247840" y="247853"/>
                </a:lnTo>
                <a:lnTo>
                  <a:pt x="330454" y="247853"/>
                </a:lnTo>
                <a:lnTo>
                  <a:pt x="330454" y="165239"/>
                </a:lnTo>
                <a:close/>
              </a:path>
              <a:path w="413384" h="495935">
                <a:moveTo>
                  <a:pt x="413067" y="0"/>
                </a:moveTo>
                <a:lnTo>
                  <a:pt x="330454" y="0"/>
                </a:lnTo>
                <a:lnTo>
                  <a:pt x="330454" y="165239"/>
                </a:lnTo>
                <a:lnTo>
                  <a:pt x="413067" y="165239"/>
                </a:lnTo>
                <a:lnTo>
                  <a:pt x="4130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493813" y="4118483"/>
            <a:ext cx="413384" cy="496570"/>
          </a:xfrm>
          <a:custGeom>
            <a:avLst/>
            <a:gdLst/>
            <a:ahLst/>
            <a:cxnLst/>
            <a:rect l="l" t="t" r="r" b="b"/>
            <a:pathLst>
              <a:path w="413384" h="496570">
                <a:moveTo>
                  <a:pt x="413080" y="331470"/>
                </a:moveTo>
                <a:lnTo>
                  <a:pt x="330454" y="331470"/>
                </a:lnTo>
                <a:lnTo>
                  <a:pt x="330454" y="414020"/>
                </a:lnTo>
                <a:lnTo>
                  <a:pt x="82613" y="414020"/>
                </a:lnTo>
                <a:lnTo>
                  <a:pt x="82613" y="331470"/>
                </a:lnTo>
                <a:lnTo>
                  <a:pt x="82613" y="0"/>
                </a:lnTo>
                <a:lnTo>
                  <a:pt x="0" y="0"/>
                </a:lnTo>
                <a:lnTo>
                  <a:pt x="0" y="331470"/>
                </a:lnTo>
                <a:lnTo>
                  <a:pt x="0" y="414020"/>
                </a:lnTo>
                <a:lnTo>
                  <a:pt x="0" y="496570"/>
                </a:lnTo>
                <a:lnTo>
                  <a:pt x="413080" y="496570"/>
                </a:lnTo>
                <a:lnTo>
                  <a:pt x="413080" y="414020"/>
                </a:lnTo>
                <a:lnTo>
                  <a:pt x="413080" y="3314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154734" y="4118483"/>
            <a:ext cx="330835" cy="496570"/>
          </a:xfrm>
          <a:custGeom>
            <a:avLst/>
            <a:gdLst/>
            <a:ahLst/>
            <a:cxnLst/>
            <a:rect l="l" t="t" r="r" b="b"/>
            <a:pathLst>
              <a:path w="330834" h="496570">
                <a:moveTo>
                  <a:pt x="330466" y="0"/>
                </a:moveTo>
                <a:lnTo>
                  <a:pt x="0" y="0"/>
                </a:lnTo>
                <a:lnTo>
                  <a:pt x="0" y="83820"/>
                </a:lnTo>
                <a:lnTo>
                  <a:pt x="0" y="166370"/>
                </a:lnTo>
                <a:lnTo>
                  <a:pt x="0" y="248920"/>
                </a:lnTo>
                <a:lnTo>
                  <a:pt x="0" y="414020"/>
                </a:lnTo>
                <a:lnTo>
                  <a:pt x="0" y="496570"/>
                </a:lnTo>
                <a:lnTo>
                  <a:pt x="330466" y="496570"/>
                </a:lnTo>
                <a:lnTo>
                  <a:pt x="330466" y="414020"/>
                </a:lnTo>
                <a:lnTo>
                  <a:pt x="82613" y="414020"/>
                </a:lnTo>
                <a:lnTo>
                  <a:pt x="82613" y="248920"/>
                </a:lnTo>
                <a:lnTo>
                  <a:pt x="247853" y="248920"/>
                </a:lnTo>
                <a:lnTo>
                  <a:pt x="247853" y="166370"/>
                </a:lnTo>
                <a:lnTo>
                  <a:pt x="82613" y="166370"/>
                </a:lnTo>
                <a:lnTo>
                  <a:pt x="82613" y="83820"/>
                </a:lnTo>
                <a:lnTo>
                  <a:pt x="330466" y="83820"/>
                </a:lnTo>
                <a:lnTo>
                  <a:pt x="3304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834686" y="2036046"/>
            <a:ext cx="1107440" cy="1198880"/>
          </a:xfrm>
          <a:custGeom>
            <a:avLst/>
            <a:gdLst/>
            <a:ahLst/>
            <a:cxnLst/>
            <a:rect l="l" t="t" r="r" b="b"/>
            <a:pathLst>
              <a:path w="1107439" h="1198880">
                <a:moveTo>
                  <a:pt x="717407" y="799882"/>
                </a:moveTo>
                <a:lnTo>
                  <a:pt x="109662" y="799882"/>
                </a:lnTo>
                <a:lnTo>
                  <a:pt x="110975" y="810812"/>
                </a:lnTo>
                <a:lnTo>
                  <a:pt x="115138" y="855146"/>
                </a:lnTo>
                <a:lnTo>
                  <a:pt x="168871" y="856784"/>
                </a:lnTo>
                <a:lnTo>
                  <a:pt x="170384" y="908943"/>
                </a:lnTo>
                <a:lnTo>
                  <a:pt x="170446" y="911090"/>
                </a:lnTo>
                <a:lnTo>
                  <a:pt x="224015" y="912626"/>
                </a:lnTo>
                <a:lnTo>
                  <a:pt x="226555" y="973459"/>
                </a:lnTo>
                <a:lnTo>
                  <a:pt x="282282" y="977091"/>
                </a:lnTo>
                <a:lnTo>
                  <a:pt x="282397" y="1082374"/>
                </a:lnTo>
                <a:lnTo>
                  <a:pt x="282524" y="1198148"/>
                </a:lnTo>
                <a:lnTo>
                  <a:pt x="381685" y="1198275"/>
                </a:lnTo>
                <a:lnTo>
                  <a:pt x="380569" y="1154955"/>
                </a:lnTo>
                <a:lnTo>
                  <a:pt x="381882" y="1154955"/>
                </a:lnTo>
                <a:lnTo>
                  <a:pt x="326415" y="1152275"/>
                </a:lnTo>
                <a:lnTo>
                  <a:pt x="326479" y="1120097"/>
                </a:lnTo>
                <a:lnTo>
                  <a:pt x="326555" y="1082374"/>
                </a:lnTo>
                <a:lnTo>
                  <a:pt x="382435" y="1079796"/>
                </a:lnTo>
                <a:lnTo>
                  <a:pt x="386346" y="1029631"/>
                </a:lnTo>
                <a:lnTo>
                  <a:pt x="439559" y="1027917"/>
                </a:lnTo>
                <a:lnTo>
                  <a:pt x="439940" y="977091"/>
                </a:lnTo>
                <a:lnTo>
                  <a:pt x="439953" y="975402"/>
                </a:lnTo>
                <a:lnTo>
                  <a:pt x="607913" y="975402"/>
                </a:lnTo>
                <a:lnTo>
                  <a:pt x="608798" y="941379"/>
                </a:lnTo>
                <a:lnTo>
                  <a:pt x="611639" y="911090"/>
                </a:lnTo>
                <a:lnTo>
                  <a:pt x="611682" y="910632"/>
                </a:lnTo>
                <a:lnTo>
                  <a:pt x="658583" y="908943"/>
                </a:lnTo>
                <a:lnTo>
                  <a:pt x="661233" y="856784"/>
                </a:lnTo>
                <a:lnTo>
                  <a:pt x="661301" y="855451"/>
                </a:lnTo>
                <a:lnTo>
                  <a:pt x="716114" y="851666"/>
                </a:lnTo>
                <a:lnTo>
                  <a:pt x="717368" y="801468"/>
                </a:lnTo>
                <a:lnTo>
                  <a:pt x="717407" y="799882"/>
                </a:lnTo>
                <a:close/>
              </a:path>
              <a:path w="1107439" h="1198880">
                <a:moveTo>
                  <a:pt x="607913" y="975402"/>
                </a:moveTo>
                <a:lnTo>
                  <a:pt x="439953" y="975402"/>
                </a:lnTo>
                <a:lnTo>
                  <a:pt x="507225" y="976482"/>
                </a:lnTo>
                <a:lnTo>
                  <a:pt x="509697" y="1027917"/>
                </a:lnTo>
                <a:lnTo>
                  <a:pt x="509779" y="1029631"/>
                </a:lnTo>
                <a:lnTo>
                  <a:pt x="510787" y="1029631"/>
                </a:lnTo>
                <a:lnTo>
                  <a:pt x="563270" y="1031613"/>
                </a:lnTo>
                <a:lnTo>
                  <a:pt x="563296" y="1062745"/>
                </a:lnTo>
                <a:lnTo>
                  <a:pt x="563410" y="1197868"/>
                </a:lnTo>
                <a:lnTo>
                  <a:pt x="664603" y="1197868"/>
                </a:lnTo>
                <a:lnTo>
                  <a:pt x="663701" y="1154955"/>
                </a:lnTo>
                <a:lnTo>
                  <a:pt x="610501" y="1153050"/>
                </a:lnTo>
                <a:lnTo>
                  <a:pt x="608283" y="1120097"/>
                </a:lnTo>
                <a:lnTo>
                  <a:pt x="607195" y="1062745"/>
                </a:lnTo>
                <a:lnTo>
                  <a:pt x="607270" y="1027917"/>
                </a:lnTo>
                <a:lnTo>
                  <a:pt x="607335" y="997628"/>
                </a:lnTo>
                <a:lnTo>
                  <a:pt x="607869" y="977091"/>
                </a:lnTo>
                <a:lnTo>
                  <a:pt x="607913" y="975402"/>
                </a:lnTo>
                <a:close/>
              </a:path>
              <a:path w="1107439" h="1198880">
                <a:moveTo>
                  <a:pt x="44564" y="415955"/>
                </a:moveTo>
                <a:lnTo>
                  <a:pt x="0" y="418723"/>
                </a:lnTo>
                <a:lnTo>
                  <a:pt x="2457" y="747963"/>
                </a:lnTo>
                <a:lnTo>
                  <a:pt x="2463" y="748745"/>
                </a:lnTo>
                <a:lnTo>
                  <a:pt x="61315" y="749520"/>
                </a:lnTo>
                <a:lnTo>
                  <a:pt x="61381" y="769131"/>
                </a:lnTo>
                <a:lnTo>
                  <a:pt x="61467" y="794681"/>
                </a:lnTo>
                <a:lnTo>
                  <a:pt x="97669" y="801468"/>
                </a:lnTo>
                <a:lnTo>
                  <a:pt x="109662" y="799882"/>
                </a:lnTo>
                <a:lnTo>
                  <a:pt x="717407" y="799882"/>
                </a:lnTo>
                <a:lnTo>
                  <a:pt x="717969" y="777397"/>
                </a:lnTo>
                <a:lnTo>
                  <a:pt x="756748" y="775575"/>
                </a:lnTo>
                <a:lnTo>
                  <a:pt x="772098" y="769131"/>
                </a:lnTo>
                <a:lnTo>
                  <a:pt x="773842" y="749520"/>
                </a:lnTo>
                <a:lnTo>
                  <a:pt x="773911" y="748745"/>
                </a:lnTo>
                <a:lnTo>
                  <a:pt x="773981" y="747963"/>
                </a:lnTo>
                <a:lnTo>
                  <a:pt x="772363" y="701971"/>
                </a:lnTo>
                <a:lnTo>
                  <a:pt x="771891" y="671905"/>
                </a:lnTo>
                <a:lnTo>
                  <a:pt x="771586" y="653805"/>
                </a:lnTo>
                <a:lnTo>
                  <a:pt x="213842" y="653805"/>
                </a:lnTo>
                <a:lnTo>
                  <a:pt x="178365" y="652954"/>
                </a:lnTo>
                <a:lnTo>
                  <a:pt x="151866" y="649279"/>
                </a:lnTo>
                <a:lnTo>
                  <a:pt x="149928" y="602848"/>
                </a:lnTo>
                <a:lnTo>
                  <a:pt x="149805" y="599889"/>
                </a:lnTo>
                <a:lnTo>
                  <a:pt x="149694" y="597247"/>
                </a:lnTo>
                <a:lnTo>
                  <a:pt x="96151" y="594288"/>
                </a:lnTo>
                <a:lnTo>
                  <a:pt x="94907" y="541240"/>
                </a:lnTo>
                <a:lnTo>
                  <a:pt x="63345" y="540790"/>
                </a:lnTo>
                <a:lnTo>
                  <a:pt x="48801" y="537787"/>
                </a:lnTo>
                <a:lnTo>
                  <a:pt x="45004" y="522479"/>
                </a:lnTo>
                <a:lnTo>
                  <a:pt x="45682" y="485119"/>
                </a:lnTo>
                <a:lnTo>
                  <a:pt x="44751" y="427524"/>
                </a:lnTo>
                <a:lnTo>
                  <a:pt x="44639" y="420603"/>
                </a:lnTo>
                <a:lnTo>
                  <a:pt x="44564" y="415955"/>
                </a:lnTo>
                <a:close/>
              </a:path>
              <a:path w="1107439" h="1198880">
                <a:moveTo>
                  <a:pt x="837336" y="0"/>
                </a:moveTo>
                <a:lnTo>
                  <a:pt x="700203" y="777"/>
                </a:lnTo>
                <a:lnTo>
                  <a:pt x="650584" y="1899"/>
                </a:lnTo>
                <a:lnTo>
                  <a:pt x="624039" y="3497"/>
                </a:lnTo>
                <a:lnTo>
                  <a:pt x="624112" y="31592"/>
                </a:lnTo>
                <a:lnTo>
                  <a:pt x="623004" y="44577"/>
                </a:lnTo>
                <a:lnTo>
                  <a:pt x="619594" y="57573"/>
                </a:lnTo>
                <a:lnTo>
                  <a:pt x="566953" y="59313"/>
                </a:lnTo>
                <a:lnTo>
                  <a:pt x="565110" y="408754"/>
                </a:lnTo>
                <a:lnTo>
                  <a:pt x="565048" y="420603"/>
                </a:lnTo>
                <a:lnTo>
                  <a:pt x="549849" y="425304"/>
                </a:lnTo>
                <a:lnTo>
                  <a:pt x="534587" y="426716"/>
                </a:lnTo>
                <a:lnTo>
                  <a:pt x="520071" y="426716"/>
                </a:lnTo>
                <a:lnTo>
                  <a:pt x="503415" y="427524"/>
                </a:lnTo>
                <a:lnTo>
                  <a:pt x="501103" y="477092"/>
                </a:lnTo>
                <a:lnTo>
                  <a:pt x="423798" y="479086"/>
                </a:lnTo>
                <a:lnTo>
                  <a:pt x="422389" y="533392"/>
                </a:lnTo>
                <a:lnTo>
                  <a:pt x="339648" y="534916"/>
                </a:lnTo>
                <a:lnTo>
                  <a:pt x="336880" y="594288"/>
                </a:lnTo>
                <a:lnTo>
                  <a:pt x="336816" y="595647"/>
                </a:lnTo>
                <a:lnTo>
                  <a:pt x="281520" y="599889"/>
                </a:lnTo>
                <a:lnTo>
                  <a:pt x="279285" y="652302"/>
                </a:lnTo>
                <a:lnTo>
                  <a:pt x="250186" y="653149"/>
                </a:lnTo>
                <a:lnTo>
                  <a:pt x="213842" y="653805"/>
                </a:lnTo>
                <a:lnTo>
                  <a:pt x="771586" y="653805"/>
                </a:lnTo>
                <a:lnTo>
                  <a:pt x="771510" y="649279"/>
                </a:lnTo>
                <a:lnTo>
                  <a:pt x="771419" y="628908"/>
                </a:lnTo>
                <a:lnTo>
                  <a:pt x="771672" y="610919"/>
                </a:lnTo>
                <a:lnTo>
                  <a:pt x="771786" y="602848"/>
                </a:lnTo>
                <a:lnTo>
                  <a:pt x="774522" y="574654"/>
                </a:lnTo>
                <a:lnTo>
                  <a:pt x="787999" y="573904"/>
                </a:lnTo>
                <a:lnTo>
                  <a:pt x="808896" y="573246"/>
                </a:lnTo>
                <a:lnTo>
                  <a:pt x="890656" y="573246"/>
                </a:lnTo>
                <a:lnTo>
                  <a:pt x="890038" y="556562"/>
                </a:lnTo>
                <a:lnTo>
                  <a:pt x="885990" y="534154"/>
                </a:lnTo>
                <a:lnTo>
                  <a:pt x="774014" y="533874"/>
                </a:lnTo>
                <a:lnTo>
                  <a:pt x="774486" y="427524"/>
                </a:lnTo>
                <a:lnTo>
                  <a:pt x="774560" y="410798"/>
                </a:lnTo>
                <a:lnTo>
                  <a:pt x="1003731" y="408754"/>
                </a:lnTo>
                <a:lnTo>
                  <a:pt x="1001941" y="376077"/>
                </a:lnTo>
                <a:lnTo>
                  <a:pt x="830910" y="371962"/>
                </a:lnTo>
                <a:lnTo>
                  <a:pt x="831938" y="302048"/>
                </a:lnTo>
                <a:lnTo>
                  <a:pt x="869753" y="297516"/>
                </a:lnTo>
                <a:lnTo>
                  <a:pt x="929337" y="295990"/>
                </a:lnTo>
                <a:lnTo>
                  <a:pt x="1107196" y="295990"/>
                </a:lnTo>
                <a:lnTo>
                  <a:pt x="1105898" y="133329"/>
                </a:lnTo>
                <a:lnTo>
                  <a:pt x="726185" y="133329"/>
                </a:lnTo>
                <a:lnTo>
                  <a:pt x="676821" y="133151"/>
                </a:lnTo>
                <a:lnTo>
                  <a:pt x="678248" y="84866"/>
                </a:lnTo>
                <a:lnTo>
                  <a:pt x="678281" y="83735"/>
                </a:lnTo>
                <a:lnTo>
                  <a:pt x="1105503" y="83735"/>
                </a:lnTo>
                <a:lnTo>
                  <a:pt x="1105407" y="71810"/>
                </a:lnTo>
                <a:lnTo>
                  <a:pt x="1044968" y="68394"/>
                </a:lnTo>
                <a:lnTo>
                  <a:pt x="1043889" y="4551"/>
                </a:lnTo>
                <a:lnTo>
                  <a:pt x="1020294" y="2628"/>
                </a:lnTo>
                <a:lnTo>
                  <a:pt x="972783" y="1234"/>
                </a:lnTo>
                <a:lnTo>
                  <a:pt x="837336" y="0"/>
                </a:lnTo>
                <a:close/>
              </a:path>
              <a:path w="1107439" h="1198880">
                <a:moveTo>
                  <a:pt x="890656" y="573246"/>
                </a:moveTo>
                <a:lnTo>
                  <a:pt x="830432" y="573246"/>
                </a:lnTo>
                <a:lnTo>
                  <a:pt x="841108" y="574095"/>
                </a:lnTo>
                <a:lnTo>
                  <a:pt x="849832" y="581590"/>
                </a:lnTo>
                <a:lnTo>
                  <a:pt x="852559" y="594288"/>
                </a:lnTo>
                <a:lnTo>
                  <a:pt x="852481" y="599889"/>
                </a:lnTo>
                <a:lnTo>
                  <a:pt x="852413" y="602848"/>
                </a:lnTo>
                <a:lnTo>
                  <a:pt x="852341" y="605918"/>
                </a:lnTo>
                <a:lnTo>
                  <a:pt x="852225" y="610919"/>
                </a:lnTo>
                <a:lnTo>
                  <a:pt x="851484" y="628908"/>
                </a:lnTo>
                <a:lnTo>
                  <a:pt x="889406" y="629277"/>
                </a:lnTo>
                <a:lnTo>
                  <a:pt x="890229" y="605918"/>
                </a:lnTo>
                <a:lnTo>
                  <a:pt x="890931" y="581590"/>
                </a:lnTo>
                <a:lnTo>
                  <a:pt x="890946" y="581082"/>
                </a:lnTo>
                <a:lnTo>
                  <a:pt x="890708" y="574654"/>
                </a:lnTo>
                <a:lnTo>
                  <a:pt x="890656" y="573246"/>
                </a:lnTo>
                <a:close/>
              </a:path>
              <a:path w="1107439" h="1198880">
                <a:moveTo>
                  <a:pt x="1107196" y="295990"/>
                </a:moveTo>
                <a:lnTo>
                  <a:pt x="929337" y="295990"/>
                </a:lnTo>
                <a:lnTo>
                  <a:pt x="1107211" y="297832"/>
                </a:lnTo>
                <a:lnTo>
                  <a:pt x="1107196" y="295990"/>
                </a:lnTo>
                <a:close/>
              </a:path>
              <a:path w="1107439" h="1198880">
                <a:moveTo>
                  <a:pt x="1105503" y="83735"/>
                </a:moveTo>
                <a:lnTo>
                  <a:pt x="678281" y="83735"/>
                </a:lnTo>
                <a:lnTo>
                  <a:pt x="726795" y="84866"/>
                </a:lnTo>
                <a:lnTo>
                  <a:pt x="726188" y="133151"/>
                </a:lnTo>
                <a:lnTo>
                  <a:pt x="726185" y="133329"/>
                </a:lnTo>
                <a:lnTo>
                  <a:pt x="1105898" y="133329"/>
                </a:lnTo>
                <a:lnTo>
                  <a:pt x="1105512" y="84866"/>
                </a:lnTo>
                <a:lnTo>
                  <a:pt x="1105503" y="837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148661" y="1505712"/>
            <a:ext cx="217170" cy="264795"/>
          </a:xfrm>
          <a:custGeom>
            <a:avLst/>
            <a:gdLst/>
            <a:ahLst/>
            <a:cxnLst/>
            <a:rect l="l" t="t" r="r" b="b"/>
            <a:pathLst>
              <a:path w="217170" h="264794">
                <a:moveTo>
                  <a:pt x="4669" y="0"/>
                </a:moveTo>
                <a:lnTo>
                  <a:pt x="4730" y="52539"/>
                </a:lnTo>
                <a:lnTo>
                  <a:pt x="4852" y="158750"/>
                </a:lnTo>
                <a:lnTo>
                  <a:pt x="4974" y="264452"/>
                </a:lnTo>
                <a:lnTo>
                  <a:pt x="0" y="264452"/>
                </a:lnTo>
                <a:lnTo>
                  <a:pt x="57209" y="264160"/>
                </a:lnTo>
                <a:lnTo>
                  <a:pt x="57483" y="160844"/>
                </a:lnTo>
                <a:lnTo>
                  <a:pt x="57489" y="158750"/>
                </a:lnTo>
                <a:lnTo>
                  <a:pt x="163847" y="158750"/>
                </a:lnTo>
                <a:lnTo>
                  <a:pt x="164314" y="106451"/>
                </a:lnTo>
                <a:lnTo>
                  <a:pt x="163419" y="106451"/>
                </a:lnTo>
                <a:lnTo>
                  <a:pt x="57197" y="104724"/>
                </a:lnTo>
                <a:lnTo>
                  <a:pt x="57197" y="52882"/>
                </a:lnTo>
                <a:lnTo>
                  <a:pt x="163508" y="52882"/>
                </a:lnTo>
                <a:lnTo>
                  <a:pt x="163470" y="444"/>
                </a:lnTo>
                <a:lnTo>
                  <a:pt x="4669" y="0"/>
                </a:lnTo>
                <a:close/>
              </a:path>
              <a:path w="217170" h="264794">
                <a:moveTo>
                  <a:pt x="213496" y="212128"/>
                </a:moveTo>
                <a:lnTo>
                  <a:pt x="148647" y="212407"/>
                </a:lnTo>
                <a:lnTo>
                  <a:pt x="163444" y="212407"/>
                </a:lnTo>
                <a:lnTo>
                  <a:pt x="163064" y="263410"/>
                </a:lnTo>
                <a:lnTo>
                  <a:pt x="216823" y="264452"/>
                </a:lnTo>
                <a:lnTo>
                  <a:pt x="213513" y="212407"/>
                </a:lnTo>
                <a:lnTo>
                  <a:pt x="213496" y="212128"/>
                </a:lnTo>
                <a:close/>
              </a:path>
              <a:path w="217170" h="264794">
                <a:moveTo>
                  <a:pt x="163847" y="158750"/>
                </a:moveTo>
                <a:lnTo>
                  <a:pt x="110348" y="158750"/>
                </a:lnTo>
                <a:lnTo>
                  <a:pt x="113572" y="211975"/>
                </a:lnTo>
                <a:lnTo>
                  <a:pt x="163434" y="212407"/>
                </a:lnTo>
                <a:lnTo>
                  <a:pt x="163372" y="211975"/>
                </a:lnTo>
                <a:lnTo>
                  <a:pt x="163829" y="160844"/>
                </a:lnTo>
                <a:lnTo>
                  <a:pt x="163847" y="158750"/>
                </a:lnTo>
                <a:close/>
              </a:path>
              <a:path w="217170" h="264794">
                <a:moveTo>
                  <a:pt x="213470" y="52539"/>
                </a:moveTo>
                <a:lnTo>
                  <a:pt x="152247" y="52882"/>
                </a:lnTo>
                <a:lnTo>
                  <a:pt x="163508" y="52882"/>
                </a:lnTo>
                <a:lnTo>
                  <a:pt x="163419" y="106451"/>
                </a:lnTo>
                <a:lnTo>
                  <a:pt x="164314" y="106451"/>
                </a:lnTo>
                <a:lnTo>
                  <a:pt x="164320" y="105790"/>
                </a:lnTo>
                <a:lnTo>
                  <a:pt x="217001" y="105790"/>
                </a:lnTo>
                <a:lnTo>
                  <a:pt x="213493" y="52882"/>
                </a:lnTo>
                <a:lnTo>
                  <a:pt x="213470" y="525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644843" y="1505737"/>
            <a:ext cx="212090" cy="264160"/>
          </a:xfrm>
          <a:custGeom>
            <a:avLst/>
            <a:gdLst/>
            <a:ahLst/>
            <a:cxnLst/>
            <a:rect l="l" t="t" r="r" b="b"/>
            <a:pathLst>
              <a:path w="212090" h="264160">
                <a:moveTo>
                  <a:pt x="159626" y="0"/>
                </a:moveTo>
                <a:lnTo>
                  <a:pt x="106184" y="1104"/>
                </a:lnTo>
                <a:lnTo>
                  <a:pt x="104673" y="158622"/>
                </a:lnTo>
                <a:lnTo>
                  <a:pt x="53809" y="158965"/>
                </a:lnTo>
                <a:lnTo>
                  <a:pt x="53695" y="406"/>
                </a:lnTo>
                <a:lnTo>
                  <a:pt x="126" y="609"/>
                </a:lnTo>
                <a:lnTo>
                  <a:pt x="0" y="211569"/>
                </a:lnTo>
                <a:lnTo>
                  <a:pt x="104901" y="211759"/>
                </a:lnTo>
                <a:lnTo>
                  <a:pt x="105816" y="263855"/>
                </a:lnTo>
                <a:lnTo>
                  <a:pt x="159283" y="263918"/>
                </a:lnTo>
                <a:lnTo>
                  <a:pt x="162166" y="211708"/>
                </a:lnTo>
                <a:lnTo>
                  <a:pt x="211734" y="211670"/>
                </a:lnTo>
                <a:lnTo>
                  <a:pt x="211531" y="158800"/>
                </a:lnTo>
                <a:lnTo>
                  <a:pt x="159905" y="158711"/>
                </a:lnTo>
                <a:lnTo>
                  <a:pt x="1596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02274" y="1505610"/>
            <a:ext cx="212725" cy="264795"/>
          </a:xfrm>
          <a:custGeom>
            <a:avLst/>
            <a:gdLst/>
            <a:ahLst/>
            <a:cxnLst/>
            <a:rect l="l" t="t" r="r" b="b"/>
            <a:pathLst>
              <a:path w="212725" h="264794">
                <a:moveTo>
                  <a:pt x="159829" y="0"/>
                </a:moveTo>
                <a:lnTo>
                  <a:pt x="106997" y="482"/>
                </a:lnTo>
                <a:lnTo>
                  <a:pt x="106502" y="158229"/>
                </a:lnTo>
                <a:lnTo>
                  <a:pt x="54470" y="158496"/>
                </a:lnTo>
                <a:lnTo>
                  <a:pt x="54381" y="12"/>
                </a:lnTo>
                <a:lnTo>
                  <a:pt x="228" y="1435"/>
                </a:lnTo>
                <a:lnTo>
                  <a:pt x="0" y="211429"/>
                </a:lnTo>
                <a:lnTo>
                  <a:pt x="106425" y="212890"/>
                </a:lnTo>
                <a:lnTo>
                  <a:pt x="107099" y="264375"/>
                </a:lnTo>
                <a:lnTo>
                  <a:pt x="159638" y="264502"/>
                </a:lnTo>
                <a:lnTo>
                  <a:pt x="159651" y="212686"/>
                </a:lnTo>
                <a:lnTo>
                  <a:pt x="211620" y="211569"/>
                </a:lnTo>
                <a:lnTo>
                  <a:pt x="212394" y="159639"/>
                </a:lnTo>
                <a:lnTo>
                  <a:pt x="159816" y="158356"/>
                </a:lnTo>
                <a:lnTo>
                  <a:pt x="1598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835082" y="1505966"/>
            <a:ext cx="159385" cy="264795"/>
          </a:xfrm>
          <a:custGeom>
            <a:avLst/>
            <a:gdLst/>
            <a:ahLst/>
            <a:cxnLst/>
            <a:rect l="l" t="t" r="r" b="b"/>
            <a:pathLst>
              <a:path w="159385" h="264794">
                <a:moveTo>
                  <a:pt x="159016" y="0"/>
                </a:moveTo>
                <a:lnTo>
                  <a:pt x="0" y="38"/>
                </a:lnTo>
                <a:lnTo>
                  <a:pt x="50" y="264210"/>
                </a:lnTo>
                <a:lnTo>
                  <a:pt x="159067" y="262559"/>
                </a:lnTo>
                <a:lnTo>
                  <a:pt x="156895" y="212204"/>
                </a:lnTo>
                <a:lnTo>
                  <a:pt x="51981" y="211848"/>
                </a:lnTo>
                <a:lnTo>
                  <a:pt x="52768" y="158089"/>
                </a:lnTo>
                <a:lnTo>
                  <a:pt x="158584" y="157048"/>
                </a:lnTo>
                <a:lnTo>
                  <a:pt x="157848" y="106235"/>
                </a:lnTo>
                <a:lnTo>
                  <a:pt x="52196" y="105930"/>
                </a:lnTo>
                <a:lnTo>
                  <a:pt x="52349" y="52349"/>
                </a:lnTo>
                <a:lnTo>
                  <a:pt x="158165" y="51384"/>
                </a:lnTo>
                <a:lnTo>
                  <a:pt x="1590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266347" y="1505712"/>
            <a:ext cx="159385" cy="264795"/>
          </a:xfrm>
          <a:custGeom>
            <a:avLst/>
            <a:gdLst/>
            <a:ahLst/>
            <a:cxnLst/>
            <a:rect l="l" t="t" r="r" b="b"/>
            <a:pathLst>
              <a:path w="159385" h="264794">
                <a:moveTo>
                  <a:pt x="158686" y="25"/>
                </a:moveTo>
                <a:lnTo>
                  <a:pt x="0" y="0"/>
                </a:lnTo>
                <a:lnTo>
                  <a:pt x="63" y="264299"/>
                </a:lnTo>
                <a:lnTo>
                  <a:pt x="52743" y="264363"/>
                </a:lnTo>
                <a:lnTo>
                  <a:pt x="52793" y="160299"/>
                </a:lnTo>
                <a:lnTo>
                  <a:pt x="105892" y="158051"/>
                </a:lnTo>
                <a:lnTo>
                  <a:pt x="105816" y="211454"/>
                </a:lnTo>
                <a:lnTo>
                  <a:pt x="158902" y="211899"/>
                </a:lnTo>
                <a:lnTo>
                  <a:pt x="158915" y="106464"/>
                </a:lnTo>
                <a:lnTo>
                  <a:pt x="54737" y="106362"/>
                </a:lnTo>
                <a:lnTo>
                  <a:pt x="53022" y="53162"/>
                </a:lnTo>
                <a:lnTo>
                  <a:pt x="158902" y="52311"/>
                </a:lnTo>
                <a:lnTo>
                  <a:pt x="158686" y="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523663" y="1505902"/>
            <a:ext cx="159385" cy="264795"/>
          </a:xfrm>
          <a:custGeom>
            <a:avLst/>
            <a:gdLst/>
            <a:ahLst/>
            <a:cxnLst/>
            <a:rect l="l" t="t" r="r" b="b"/>
            <a:pathLst>
              <a:path w="159385" h="264794">
                <a:moveTo>
                  <a:pt x="159207" y="0"/>
                </a:moveTo>
                <a:lnTo>
                  <a:pt x="0" y="152"/>
                </a:lnTo>
                <a:lnTo>
                  <a:pt x="25" y="264566"/>
                </a:lnTo>
                <a:lnTo>
                  <a:pt x="53187" y="261810"/>
                </a:lnTo>
                <a:lnTo>
                  <a:pt x="53098" y="158064"/>
                </a:lnTo>
                <a:lnTo>
                  <a:pt x="106032" y="158318"/>
                </a:lnTo>
                <a:lnTo>
                  <a:pt x="106006" y="211429"/>
                </a:lnTo>
                <a:lnTo>
                  <a:pt x="159257" y="210197"/>
                </a:lnTo>
                <a:lnTo>
                  <a:pt x="159003" y="105537"/>
                </a:lnTo>
                <a:lnTo>
                  <a:pt x="52958" y="106045"/>
                </a:lnTo>
                <a:lnTo>
                  <a:pt x="55156" y="52717"/>
                </a:lnTo>
                <a:lnTo>
                  <a:pt x="159169" y="50533"/>
                </a:lnTo>
                <a:lnTo>
                  <a:pt x="1592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338102" y="2028730"/>
            <a:ext cx="613410" cy="434975"/>
          </a:xfrm>
          <a:custGeom>
            <a:avLst/>
            <a:gdLst/>
            <a:ahLst/>
            <a:cxnLst/>
            <a:rect l="l" t="t" r="r" b="b"/>
            <a:pathLst>
              <a:path w="613410" h="434975">
                <a:moveTo>
                  <a:pt x="366098" y="81"/>
                </a:moveTo>
                <a:lnTo>
                  <a:pt x="298701" y="0"/>
                </a:lnTo>
                <a:lnTo>
                  <a:pt x="234018" y="592"/>
                </a:lnTo>
                <a:lnTo>
                  <a:pt x="177856" y="1859"/>
                </a:lnTo>
                <a:lnTo>
                  <a:pt x="136023" y="3802"/>
                </a:lnTo>
                <a:lnTo>
                  <a:pt x="110756" y="58666"/>
                </a:lnTo>
                <a:lnTo>
                  <a:pt x="59982" y="61511"/>
                </a:lnTo>
                <a:lnTo>
                  <a:pt x="55414" y="93668"/>
                </a:lnTo>
                <a:lnTo>
                  <a:pt x="53468" y="142371"/>
                </a:lnTo>
                <a:lnTo>
                  <a:pt x="53362" y="201576"/>
                </a:lnTo>
                <a:lnTo>
                  <a:pt x="54313" y="265239"/>
                </a:lnTo>
                <a:lnTo>
                  <a:pt x="55539" y="327318"/>
                </a:lnTo>
                <a:lnTo>
                  <a:pt x="56259" y="381769"/>
                </a:lnTo>
                <a:lnTo>
                  <a:pt x="55689" y="422547"/>
                </a:lnTo>
                <a:lnTo>
                  <a:pt x="33505" y="426516"/>
                </a:lnTo>
                <a:lnTo>
                  <a:pt x="18305" y="425003"/>
                </a:lnTo>
                <a:lnTo>
                  <a:pt x="7874" y="425335"/>
                </a:lnTo>
                <a:lnTo>
                  <a:pt x="0" y="434840"/>
                </a:lnTo>
                <a:lnTo>
                  <a:pt x="16656" y="434032"/>
                </a:lnTo>
                <a:lnTo>
                  <a:pt x="31788" y="433975"/>
                </a:lnTo>
                <a:lnTo>
                  <a:pt x="46434" y="432621"/>
                </a:lnTo>
                <a:lnTo>
                  <a:pt x="61633" y="427919"/>
                </a:lnTo>
                <a:lnTo>
                  <a:pt x="63538" y="66629"/>
                </a:lnTo>
                <a:lnTo>
                  <a:pt x="116179" y="64889"/>
                </a:lnTo>
                <a:lnTo>
                  <a:pt x="119588" y="51893"/>
                </a:lnTo>
                <a:lnTo>
                  <a:pt x="120697" y="38908"/>
                </a:lnTo>
                <a:lnTo>
                  <a:pt x="120624" y="10813"/>
                </a:lnTo>
                <a:lnTo>
                  <a:pt x="147169" y="9215"/>
                </a:lnTo>
                <a:lnTo>
                  <a:pt x="196788" y="8093"/>
                </a:lnTo>
                <a:lnTo>
                  <a:pt x="261649" y="7457"/>
                </a:lnTo>
                <a:lnTo>
                  <a:pt x="333921" y="7316"/>
                </a:lnTo>
                <a:lnTo>
                  <a:pt x="405771" y="7677"/>
                </a:lnTo>
                <a:lnTo>
                  <a:pt x="469368" y="8550"/>
                </a:lnTo>
                <a:lnTo>
                  <a:pt x="516879" y="9944"/>
                </a:lnTo>
                <a:lnTo>
                  <a:pt x="540473" y="11867"/>
                </a:lnTo>
                <a:lnTo>
                  <a:pt x="541553" y="75710"/>
                </a:lnTo>
                <a:lnTo>
                  <a:pt x="601992" y="79126"/>
                </a:lnTo>
                <a:lnTo>
                  <a:pt x="603796" y="305148"/>
                </a:lnTo>
                <a:lnTo>
                  <a:pt x="494126" y="303626"/>
                </a:lnTo>
                <a:lnTo>
                  <a:pt x="425922" y="303306"/>
                </a:lnTo>
                <a:lnTo>
                  <a:pt x="366338" y="304832"/>
                </a:lnTo>
                <a:lnTo>
                  <a:pt x="328523" y="309364"/>
                </a:lnTo>
                <a:lnTo>
                  <a:pt x="327494" y="379278"/>
                </a:lnTo>
                <a:lnTo>
                  <a:pt x="498525" y="383393"/>
                </a:lnTo>
                <a:lnTo>
                  <a:pt x="493544" y="377511"/>
                </a:lnTo>
                <a:lnTo>
                  <a:pt x="490853" y="376519"/>
                </a:lnTo>
                <a:lnTo>
                  <a:pt x="483666" y="375125"/>
                </a:lnTo>
                <a:lnTo>
                  <a:pt x="334175" y="374185"/>
                </a:lnTo>
                <a:lnTo>
                  <a:pt x="334429" y="313213"/>
                </a:lnTo>
                <a:lnTo>
                  <a:pt x="605256" y="312082"/>
                </a:lnTo>
                <a:lnTo>
                  <a:pt x="610267" y="281146"/>
                </a:lnTo>
                <a:lnTo>
                  <a:pt x="612782" y="225352"/>
                </a:lnTo>
                <a:lnTo>
                  <a:pt x="612865" y="161038"/>
                </a:lnTo>
                <a:lnTo>
                  <a:pt x="610577" y="104543"/>
                </a:lnTo>
                <a:lnTo>
                  <a:pt x="605980" y="72205"/>
                </a:lnTo>
                <a:lnTo>
                  <a:pt x="548424" y="70681"/>
                </a:lnTo>
                <a:lnTo>
                  <a:pt x="546684" y="7143"/>
                </a:lnTo>
                <a:lnTo>
                  <a:pt x="526502" y="4367"/>
                </a:lnTo>
                <a:lnTo>
                  <a:pt x="485806" y="2265"/>
                </a:lnTo>
                <a:lnTo>
                  <a:pt x="430403" y="836"/>
                </a:lnTo>
                <a:lnTo>
                  <a:pt x="366098" y="8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562193" y="3041416"/>
            <a:ext cx="451484" cy="27940"/>
          </a:xfrm>
          <a:custGeom>
            <a:avLst/>
            <a:gdLst/>
            <a:ahLst/>
            <a:cxnLst/>
            <a:rect l="l" t="t" r="r" b="b"/>
            <a:pathLst>
              <a:path w="451485" h="27939">
                <a:moveTo>
                  <a:pt x="254561" y="0"/>
                </a:moveTo>
                <a:lnTo>
                  <a:pt x="183532" y="289"/>
                </a:lnTo>
                <a:lnTo>
                  <a:pt x="116267" y="1060"/>
                </a:lnTo>
                <a:lnTo>
                  <a:pt x="59059" y="2279"/>
                </a:lnTo>
                <a:lnTo>
                  <a:pt x="18205" y="3915"/>
                </a:lnTo>
                <a:lnTo>
                  <a:pt x="0" y="5935"/>
                </a:lnTo>
                <a:lnTo>
                  <a:pt x="533" y="20896"/>
                </a:lnTo>
                <a:lnTo>
                  <a:pt x="59911" y="25369"/>
                </a:lnTo>
                <a:lnTo>
                  <a:pt x="116840" y="26771"/>
                </a:lnTo>
                <a:lnTo>
                  <a:pt x="183705" y="27598"/>
                </a:lnTo>
                <a:lnTo>
                  <a:pt x="254335" y="27833"/>
                </a:lnTo>
                <a:lnTo>
                  <a:pt x="322562" y="27462"/>
                </a:lnTo>
                <a:lnTo>
                  <a:pt x="382216" y="26470"/>
                </a:lnTo>
                <a:lnTo>
                  <a:pt x="427128" y="24841"/>
                </a:lnTo>
                <a:lnTo>
                  <a:pt x="451129" y="22560"/>
                </a:lnTo>
                <a:lnTo>
                  <a:pt x="450418" y="4297"/>
                </a:lnTo>
                <a:lnTo>
                  <a:pt x="427282" y="2340"/>
                </a:lnTo>
                <a:lnTo>
                  <a:pt x="382731" y="992"/>
                </a:lnTo>
                <a:lnTo>
                  <a:pt x="323059" y="223"/>
                </a:lnTo>
                <a:lnTo>
                  <a:pt x="2545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433146" y="1558671"/>
            <a:ext cx="54610" cy="159385"/>
          </a:xfrm>
          <a:custGeom>
            <a:avLst/>
            <a:gdLst/>
            <a:ahLst/>
            <a:cxnLst/>
            <a:rect l="l" t="t" r="r" b="b"/>
            <a:pathLst>
              <a:path w="54610" h="159385">
                <a:moveTo>
                  <a:pt x="54368" y="0"/>
                </a:moveTo>
                <a:lnTo>
                  <a:pt x="12" y="469"/>
                </a:lnTo>
                <a:lnTo>
                  <a:pt x="0" y="158915"/>
                </a:lnTo>
                <a:lnTo>
                  <a:pt x="52057" y="158597"/>
                </a:lnTo>
                <a:lnTo>
                  <a:pt x="543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272215" y="1558620"/>
            <a:ext cx="54610" cy="159385"/>
          </a:xfrm>
          <a:custGeom>
            <a:avLst/>
            <a:gdLst/>
            <a:ahLst/>
            <a:cxnLst/>
            <a:rect l="l" t="t" r="r" b="b"/>
            <a:pathLst>
              <a:path w="54610" h="159385">
                <a:moveTo>
                  <a:pt x="54251" y="0"/>
                </a:moveTo>
                <a:lnTo>
                  <a:pt x="5026" y="253"/>
                </a:lnTo>
                <a:lnTo>
                  <a:pt x="1225" y="33393"/>
                </a:lnTo>
                <a:lnTo>
                  <a:pt x="0" y="79411"/>
                </a:lnTo>
                <a:lnTo>
                  <a:pt x="1293" y="125503"/>
                </a:lnTo>
                <a:lnTo>
                  <a:pt x="5051" y="158864"/>
                </a:lnTo>
                <a:lnTo>
                  <a:pt x="54302" y="158927"/>
                </a:lnTo>
                <a:lnTo>
                  <a:pt x="5425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5054193" y="1562849"/>
            <a:ext cx="53340" cy="150495"/>
          </a:xfrm>
          <a:custGeom>
            <a:avLst/>
            <a:gdLst/>
            <a:ahLst/>
            <a:cxnLst/>
            <a:rect l="l" t="t" r="r" b="b"/>
            <a:pathLst>
              <a:path w="53339" h="150494">
                <a:moveTo>
                  <a:pt x="0" y="0"/>
                </a:moveTo>
                <a:lnTo>
                  <a:pt x="165" y="150304"/>
                </a:lnTo>
                <a:lnTo>
                  <a:pt x="53301" y="150215"/>
                </a:lnTo>
                <a:lnTo>
                  <a:pt x="52997" y="21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897285" y="1562163"/>
            <a:ext cx="52069" cy="153035"/>
          </a:xfrm>
          <a:custGeom>
            <a:avLst/>
            <a:gdLst/>
            <a:ahLst/>
            <a:cxnLst/>
            <a:rect l="l" t="t" r="r" b="b"/>
            <a:pathLst>
              <a:path w="52070" h="153035">
                <a:moveTo>
                  <a:pt x="51142" y="0"/>
                </a:moveTo>
                <a:lnTo>
                  <a:pt x="596" y="165"/>
                </a:lnTo>
                <a:lnTo>
                  <a:pt x="0" y="152603"/>
                </a:lnTo>
                <a:lnTo>
                  <a:pt x="51447" y="152057"/>
                </a:lnTo>
                <a:lnTo>
                  <a:pt x="511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327216" y="1717941"/>
            <a:ext cx="105410" cy="55244"/>
          </a:xfrm>
          <a:custGeom>
            <a:avLst/>
            <a:gdLst/>
            <a:ahLst/>
            <a:cxnLst/>
            <a:rect l="l" t="t" r="r" b="b"/>
            <a:pathLst>
              <a:path w="105410" h="55244">
                <a:moveTo>
                  <a:pt x="0" y="0"/>
                </a:moveTo>
                <a:lnTo>
                  <a:pt x="266" y="52400"/>
                </a:lnTo>
                <a:lnTo>
                  <a:pt x="105282" y="54622"/>
                </a:lnTo>
                <a:lnTo>
                  <a:pt x="105092" y="17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327178" y="1505953"/>
            <a:ext cx="105410" cy="52705"/>
          </a:xfrm>
          <a:custGeom>
            <a:avLst/>
            <a:gdLst/>
            <a:ahLst/>
            <a:cxnLst/>
            <a:rect l="l" t="t" r="r" b="b"/>
            <a:pathLst>
              <a:path w="105410" h="52705">
                <a:moveTo>
                  <a:pt x="635" y="0"/>
                </a:moveTo>
                <a:lnTo>
                  <a:pt x="0" y="52184"/>
                </a:lnTo>
                <a:lnTo>
                  <a:pt x="105206" y="52158"/>
                </a:lnTo>
                <a:lnTo>
                  <a:pt x="105346" y="2197"/>
                </a:lnTo>
                <a:lnTo>
                  <a:pt x="6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773536" y="3041645"/>
            <a:ext cx="219710" cy="26670"/>
          </a:xfrm>
          <a:custGeom>
            <a:avLst/>
            <a:gdLst/>
            <a:ahLst/>
            <a:cxnLst/>
            <a:rect l="l" t="t" r="r" b="b"/>
            <a:pathLst>
              <a:path w="219710" h="26669">
                <a:moveTo>
                  <a:pt x="109493" y="0"/>
                </a:moveTo>
                <a:lnTo>
                  <a:pt x="38667" y="1486"/>
                </a:lnTo>
                <a:lnTo>
                  <a:pt x="0" y="5694"/>
                </a:lnTo>
                <a:lnTo>
                  <a:pt x="203" y="20667"/>
                </a:lnTo>
                <a:lnTo>
                  <a:pt x="38695" y="25028"/>
                </a:lnTo>
                <a:lnTo>
                  <a:pt x="109589" y="26573"/>
                </a:lnTo>
                <a:lnTo>
                  <a:pt x="180648" y="25164"/>
                </a:lnTo>
                <a:lnTo>
                  <a:pt x="219633" y="20667"/>
                </a:lnTo>
                <a:lnTo>
                  <a:pt x="218757" y="5707"/>
                </a:lnTo>
                <a:lnTo>
                  <a:pt x="180261" y="1363"/>
                </a:lnTo>
                <a:lnTo>
                  <a:pt x="1094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948644" y="1721155"/>
            <a:ext cx="106045" cy="48895"/>
          </a:xfrm>
          <a:custGeom>
            <a:avLst/>
            <a:gdLst/>
            <a:ahLst/>
            <a:cxnLst/>
            <a:rect l="l" t="t" r="r" b="b"/>
            <a:pathLst>
              <a:path w="106045" h="48894">
                <a:moveTo>
                  <a:pt x="105181" y="0"/>
                </a:moveTo>
                <a:lnTo>
                  <a:pt x="533" y="165"/>
                </a:lnTo>
                <a:lnTo>
                  <a:pt x="0" y="48767"/>
                </a:lnTo>
                <a:lnTo>
                  <a:pt x="105498" y="48755"/>
                </a:lnTo>
                <a:lnTo>
                  <a:pt x="1051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890757" y="1505775"/>
            <a:ext cx="217170" cy="215900"/>
          </a:xfrm>
          <a:custGeom>
            <a:avLst/>
            <a:gdLst/>
            <a:ahLst/>
            <a:cxnLst/>
            <a:rect l="l" t="t" r="r" b="b"/>
            <a:pathLst>
              <a:path w="217170" h="215900">
                <a:moveTo>
                  <a:pt x="216738" y="207289"/>
                </a:moveTo>
                <a:lnTo>
                  <a:pt x="163601" y="207378"/>
                </a:lnTo>
                <a:lnTo>
                  <a:pt x="139065" y="210705"/>
                </a:lnTo>
                <a:lnTo>
                  <a:pt x="111036" y="211836"/>
                </a:lnTo>
                <a:lnTo>
                  <a:pt x="82880" y="211010"/>
                </a:lnTo>
                <a:lnTo>
                  <a:pt x="57975" y="208445"/>
                </a:lnTo>
                <a:lnTo>
                  <a:pt x="6527" y="208991"/>
                </a:lnTo>
                <a:lnTo>
                  <a:pt x="7124" y="56553"/>
                </a:lnTo>
                <a:lnTo>
                  <a:pt x="57670" y="56388"/>
                </a:lnTo>
                <a:lnTo>
                  <a:pt x="216433" y="57289"/>
                </a:lnTo>
                <a:lnTo>
                  <a:pt x="208330" y="51904"/>
                </a:lnTo>
                <a:lnTo>
                  <a:pt x="198120" y="50304"/>
                </a:lnTo>
                <a:lnTo>
                  <a:pt x="164973" y="50647"/>
                </a:lnTo>
                <a:lnTo>
                  <a:pt x="165925" y="22758"/>
                </a:lnTo>
                <a:lnTo>
                  <a:pt x="164147" y="9537"/>
                </a:lnTo>
                <a:lnTo>
                  <a:pt x="157848" y="1600"/>
                </a:lnTo>
                <a:lnTo>
                  <a:pt x="58420" y="0"/>
                </a:lnTo>
                <a:lnTo>
                  <a:pt x="58267" y="48780"/>
                </a:lnTo>
                <a:lnTo>
                  <a:pt x="5435" y="52019"/>
                </a:lnTo>
                <a:lnTo>
                  <a:pt x="1346" y="82867"/>
                </a:lnTo>
                <a:lnTo>
                  <a:pt x="0" y="131800"/>
                </a:lnTo>
                <a:lnTo>
                  <a:pt x="1257" y="181127"/>
                </a:lnTo>
                <a:lnTo>
                  <a:pt x="4978" y="213131"/>
                </a:lnTo>
                <a:lnTo>
                  <a:pt x="58420" y="215544"/>
                </a:lnTo>
                <a:lnTo>
                  <a:pt x="163068" y="215379"/>
                </a:lnTo>
                <a:lnTo>
                  <a:pt x="170903" y="214820"/>
                </a:lnTo>
                <a:lnTo>
                  <a:pt x="192671" y="214236"/>
                </a:lnTo>
                <a:lnTo>
                  <a:pt x="209753" y="214744"/>
                </a:lnTo>
                <a:lnTo>
                  <a:pt x="213067" y="213042"/>
                </a:lnTo>
                <a:lnTo>
                  <a:pt x="216738" y="2072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425173" y="155859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52705" y="0"/>
                </a:moveTo>
                <a:lnTo>
                  <a:pt x="0" y="101"/>
                </a:lnTo>
                <a:lnTo>
                  <a:pt x="342" y="52743"/>
                </a:lnTo>
                <a:lnTo>
                  <a:pt x="52768" y="52755"/>
                </a:lnTo>
                <a:lnTo>
                  <a:pt x="527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682667" y="1558734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5">
                <a:moveTo>
                  <a:pt x="749" y="0"/>
                </a:moveTo>
                <a:lnTo>
                  <a:pt x="0" y="52704"/>
                </a:lnTo>
                <a:lnTo>
                  <a:pt x="52463" y="52425"/>
                </a:lnTo>
                <a:lnTo>
                  <a:pt x="52755" y="63"/>
                </a:lnTo>
                <a:lnTo>
                  <a:pt x="7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5425236" y="1718106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39" h="52705">
                <a:moveTo>
                  <a:pt x="52539" y="0"/>
                </a:moveTo>
                <a:lnTo>
                  <a:pt x="266" y="114"/>
                </a:lnTo>
                <a:lnTo>
                  <a:pt x="0" y="51917"/>
                </a:lnTo>
                <a:lnTo>
                  <a:pt x="52793" y="52222"/>
                </a:lnTo>
                <a:lnTo>
                  <a:pt x="525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4683061" y="1718183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4" h="52069">
                <a:moveTo>
                  <a:pt x="52108" y="0"/>
                </a:moveTo>
                <a:lnTo>
                  <a:pt x="0" y="12"/>
                </a:lnTo>
                <a:lnTo>
                  <a:pt x="76" y="51981"/>
                </a:lnTo>
                <a:lnTo>
                  <a:pt x="52285" y="51676"/>
                </a:lnTo>
                <a:lnTo>
                  <a:pt x="521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778578" y="3240078"/>
            <a:ext cx="102235" cy="23495"/>
          </a:xfrm>
          <a:custGeom>
            <a:avLst/>
            <a:gdLst/>
            <a:ahLst/>
            <a:cxnLst/>
            <a:rect l="l" t="t" r="r" b="b"/>
            <a:pathLst>
              <a:path w="102235" h="23495">
                <a:moveTo>
                  <a:pt x="26594" y="0"/>
                </a:moveTo>
                <a:lnTo>
                  <a:pt x="19799" y="200"/>
                </a:lnTo>
                <a:lnTo>
                  <a:pt x="9649" y="845"/>
                </a:lnTo>
                <a:lnTo>
                  <a:pt x="6265" y="1303"/>
                </a:lnTo>
                <a:lnTo>
                  <a:pt x="4699" y="2873"/>
                </a:lnTo>
                <a:lnTo>
                  <a:pt x="0" y="6855"/>
                </a:lnTo>
                <a:lnTo>
                  <a:pt x="533" y="16824"/>
                </a:lnTo>
                <a:lnTo>
                  <a:pt x="12045" y="21449"/>
                </a:lnTo>
                <a:lnTo>
                  <a:pt x="25463" y="22866"/>
                </a:lnTo>
                <a:lnTo>
                  <a:pt x="55079" y="22260"/>
                </a:lnTo>
                <a:lnTo>
                  <a:pt x="86979" y="22588"/>
                </a:lnTo>
                <a:lnTo>
                  <a:pt x="98505" y="22009"/>
                </a:lnTo>
                <a:lnTo>
                  <a:pt x="100076" y="18948"/>
                </a:lnTo>
                <a:lnTo>
                  <a:pt x="102107" y="11833"/>
                </a:lnTo>
                <a:lnTo>
                  <a:pt x="100084" y="4025"/>
                </a:lnTo>
                <a:lnTo>
                  <a:pt x="98053" y="814"/>
                </a:lnTo>
                <a:lnTo>
                  <a:pt x="85045" y="287"/>
                </a:lnTo>
                <a:lnTo>
                  <a:pt x="50088" y="530"/>
                </a:lnTo>
                <a:lnTo>
                  <a:pt x="265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958956" y="3161766"/>
            <a:ext cx="84455" cy="25400"/>
          </a:xfrm>
          <a:custGeom>
            <a:avLst/>
            <a:gdLst/>
            <a:ahLst/>
            <a:cxnLst/>
            <a:rect l="l" t="t" r="r" b="b"/>
            <a:pathLst>
              <a:path w="84454" h="25400">
                <a:moveTo>
                  <a:pt x="83273" y="0"/>
                </a:moveTo>
                <a:lnTo>
                  <a:pt x="0" y="1714"/>
                </a:lnTo>
                <a:lnTo>
                  <a:pt x="2057" y="22745"/>
                </a:lnTo>
                <a:lnTo>
                  <a:pt x="21930" y="24179"/>
                </a:lnTo>
                <a:lnTo>
                  <a:pt x="43865" y="25239"/>
                </a:lnTo>
                <a:lnTo>
                  <a:pt x="65401" y="24440"/>
                </a:lnTo>
                <a:lnTo>
                  <a:pt x="84074" y="20294"/>
                </a:lnTo>
                <a:lnTo>
                  <a:pt x="83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5933884" y="3218129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0827" y="0"/>
                </a:moveTo>
                <a:lnTo>
                  <a:pt x="0" y="1612"/>
                </a:lnTo>
                <a:lnTo>
                  <a:pt x="152" y="21958"/>
                </a:lnTo>
                <a:lnTo>
                  <a:pt x="22021" y="21958"/>
                </a:lnTo>
                <a:lnTo>
                  <a:pt x="20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2471"/>
            <a:ext cx="5367655" cy="5644515"/>
            <a:chOff x="0" y="162471"/>
            <a:chExt cx="5367655" cy="56445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882" y="162471"/>
              <a:ext cx="4344758" cy="434475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857754" y="2340648"/>
              <a:ext cx="690880" cy="75565"/>
            </a:xfrm>
            <a:custGeom>
              <a:avLst/>
              <a:gdLst/>
              <a:ahLst/>
              <a:cxnLst/>
              <a:rect l="l" t="t" r="r" b="b"/>
              <a:pathLst>
                <a:path w="690879" h="75564">
                  <a:moveTo>
                    <a:pt x="28384" y="0"/>
                  </a:moveTo>
                  <a:lnTo>
                    <a:pt x="7099" y="0"/>
                  </a:lnTo>
                  <a:lnTo>
                    <a:pt x="0" y="7099"/>
                  </a:lnTo>
                  <a:lnTo>
                    <a:pt x="0" y="68046"/>
                  </a:lnTo>
                  <a:lnTo>
                    <a:pt x="7099" y="75145"/>
                  </a:lnTo>
                  <a:lnTo>
                    <a:pt x="28384" y="75145"/>
                  </a:lnTo>
                  <a:lnTo>
                    <a:pt x="35483" y="68046"/>
                  </a:lnTo>
                  <a:lnTo>
                    <a:pt x="35483" y="64706"/>
                  </a:lnTo>
                  <a:lnTo>
                    <a:pt x="13665" y="64706"/>
                  </a:lnTo>
                  <a:lnTo>
                    <a:pt x="11061" y="62102"/>
                  </a:lnTo>
                  <a:lnTo>
                    <a:pt x="11061" y="13042"/>
                  </a:lnTo>
                  <a:lnTo>
                    <a:pt x="13665" y="10439"/>
                  </a:lnTo>
                  <a:lnTo>
                    <a:pt x="35483" y="10439"/>
                  </a:lnTo>
                  <a:lnTo>
                    <a:pt x="35483" y="7099"/>
                  </a:lnTo>
                  <a:lnTo>
                    <a:pt x="28384" y="0"/>
                  </a:lnTo>
                  <a:close/>
                </a:path>
                <a:path w="690879" h="75564">
                  <a:moveTo>
                    <a:pt x="35483" y="10439"/>
                  </a:moveTo>
                  <a:lnTo>
                    <a:pt x="21805" y="10439"/>
                  </a:lnTo>
                  <a:lnTo>
                    <a:pt x="24422" y="13042"/>
                  </a:lnTo>
                  <a:lnTo>
                    <a:pt x="24422" y="62102"/>
                  </a:lnTo>
                  <a:lnTo>
                    <a:pt x="21805" y="64706"/>
                  </a:lnTo>
                  <a:lnTo>
                    <a:pt x="35483" y="64706"/>
                  </a:lnTo>
                  <a:lnTo>
                    <a:pt x="35483" y="10439"/>
                  </a:lnTo>
                  <a:close/>
                </a:path>
                <a:path w="690879" h="75564">
                  <a:moveTo>
                    <a:pt x="76111" y="1041"/>
                  </a:moveTo>
                  <a:lnTo>
                    <a:pt x="65036" y="1041"/>
                  </a:lnTo>
                  <a:lnTo>
                    <a:pt x="65036" y="74104"/>
                  </a:lnTo>
                  <a:lnTo>
                    <a:pt x="95834" y="74104"/>
                  </a:lnTo>
                  <a:lnTo>
                    <a:pt x="95834" y="63665"/>
                  </a:lnTo>
                  <a:lnTo>
                    <a:pt x="76111" y="63665"/>
                  </a:lnTo>
                  <a:lnTo>
                    <a:pt x="76111" y="1041"/>
                  </a:lnTo>
                  <a:close/>
                </a:path>
                <a:path w="690879" h="75564">
                  <a:moveTo>
                    <a:pt x="150660" y="1041"/>
                  </a:moveTo>
                  <a:lnTo>
                    <a:pt x="122783" y="1041"/>
                  </a:lnTo>
                  <a:lnTo>
                    <a:pt x="122783" y="74104"/>
                  </a:lnTo>
                  <a:lnTo>
                    <a:pt x="150660" y="74104"/>
                  </a:lnTo>
                  <a:lnTo>
                    <a:pt x="157441" y="67221"/>
                  </a:lnTo>
                  <a:lnTo>
                    <a:pt x="157441" y="63665"/>
                  </a:lnTo>
                  <a:lnTo>
                    <a:pt x="133857" y="63665"/>
                  </a:lnTo>
                  <a:lnTo>
                    <a:pt x="133857" y="11480"/>
                  </a:lnTo>
                  <a:lnTo>
                    <a:pt x="157441" y="11480"/>
                  </a:lnTo>
                  <a:lnTo>
                    <a:pt x="157441" y="7924"/>
                  </a:lnTo>
                  <a:lnTo>
                    <a:pt x="150660" y="1041"/>
                  </a:lnTo>
                  <a:close/>
                </a:path>
                <a:path w="690879" h="75564">
                  <a:moveTo>
                    <a:pt x="157441" y="11480"/>
                  </a:moveTo>
                  <a:lnTo>
                    <a:pt x="143878" y="11480"/>
                  </a:lnTo>
                  <a:lnTo>
                    <a:pt x="146380" y="13982"/>
                  </a:lnTo>
                  <a:lnTo>
                    <a:pt x="146380" y="61163"/>
                  </a:lnTo>
                  <a:lnTo>
                    <a:pt x="143878" y="63665"/>
                  </a:lnTo>
                  <a:lnTo>
                    <a:pt x="157441" y="63665"/>
                  </a:lnTo>
                  <a:lnTo>
                    <a:pt x="157441" y="11480"/>
                  </a:lnTo>
                  <a:close/>
                </a:path>
                <a:path w="690879" h="75564">
                  <a:moveTo>
                    <a:pt x="223431" y="1041"/>
                  </a:moveTo>
                  <a:lnTo>
                    <a:pt x="207771" y="1041"/>
                  </a:lnTo>
                  <a:lnTo>
                    <a:pt x="207771" y="74104"/>
                  </a:lnTo>
                  <a:lnTo>
                    <a:pt x="218630" y="74104"/>
                  </a:lnTo>
                  <a:lnTo>
                    <a:pt x="218630" y="24002"/>
                  </a:lnTo>
                  <a:lnTo>
                    <a:pt x="228155" y="24002"/>
                  </a:lnTo>
                  <a:lnTo>
                    <a:pt x="223431" y="1041"/>
                  </a:lnTo>
                  <a:close/>
                </a:path>
                <a:path w="690879" h="75564">
                  <a:moveTo>
                    <a:pt x="228155" y="24002"/>
                  </a:moveTo>
                  <a:lnTo>
                    <a:pt x="218630" y="24002"/>
                  </a:lnTo>
                  <a:lnTo>
                    <a:pt x="228955" y="74104"/>
                  </a:lnTo>
                  <a:lnTo>
                    <a:pt x="236689" y="74104"/>
                  </a:lnTo>
                  <a:lnTo>
                    <a:pt x="242131" y="47701"/>
                  </a:lnTo>
                  <a:lnTo>
                    <a:pt x="233032" y="47701"/>
                  </a:lnTo>
                  <a:lnTo>
                    <a:pt x="228155" y="24002"/>
                  </a:lnTo>
                  <a:close/>
                </a:path>
                <a:path w="690879" h="75564">
                  <a:moveTo>
                    <a:pt x="258089" y="24002"/>
                  </a:moveTo>
                  <a:lnTo>
                    <a:pt x="247014" y="24002"/>
                  </a:lnTo>
                  <a:lnTo>
                    <a:pt x="247014" y="74104"/>
                  </a:lnTo>
                  <a:lnTo>
                    <a:pt x="258089" y="74104"/>
                  </a:lnTo>
                  <a:lnTo>
                    <a:pt x="258089" y="24002"/>
                  </a:lnTo>
                  <a:close/>
                </a:path>
                <a:path w="690879" h="75564">
                  <a:moveTo>
                    <a:pt x="258089" y="1041"/>
                  </a:moveTo>
                  <a:lnTo>
                    <a:pt x="242214" y="1041"/>
                  </a:lnTo>
                  <a:lnTo>
                    <a:pt x="233032" y="47701"/>
                  </a:lnTo>
                  <a:lnTo>
                    <a:pt x="242131" y="47701"/>
                  </a:lnTo>
                  <a:lnTo>
                    <a:pt x="247014" y="24002"/>
                  </a:lnTo>
                  <a:lnTo>
                    <a:pt x="258089" y="24002"/>
                  </a:lnTo>
                  <a:lnTo>
                    <a:pt x="258089" y="1041"/>
                  </a:lnTo>
                  <a:close/>
                </a:path>
                <a:path w="690879" h="75564">
                  <a:moveTo>
                    <a:pt x="320001" y="1041"/>
                  </a:moveTo>
                  <a:lnTo>
                    <a:pt x="288582" y="1041"/>
                  </a:lnTo>
                  <a:lnTo>
                    <a:pt x="288582" y="74104"/>
                  </a:lnTo>
                  <a:lnTo>
                    <a:pt x="320001" y="74104"/>
                  </a:lnTo>
                  <a:lnTo>
                    <a:pt x="320001" y="63665"/>
                  </a:lnTo>
                  <a:lnTo>
                    <a:pt x="299656" y="63665"/>
                  </a:lnTo>
                  <a:lnTo>
                    <a:pt x="299656" y="42265"/>
                  </a:lnTo>
                  <a:lnTo>
                    <a:pt x="315823" y="42265"/>
                  </a:lnTo>
                  <a:lnTo>
                    <a:pt x="315823" y="31826"/>
                  </a:lnTo>
                  <a:lnTo>
                    <a:pt x="299656" y="31826"/>
                  </a:lnTo>
                  <a:lnTo>
                    <a:pt x="299656" y="11480"/>
                  </a:lnTo>
                  <a:lnTo>
                    <a:pt x="320001" y="11480"/>
                  </a:lnTo>
                  <a:lnTo>
                    <a:pt x="320001" y="1041"/>
                  </a:lnTo>
                  <a:close/>
                </a:path>
                <a:path w="690879" h="75564">
                  <a:moveTo>
                    <a:pt x="363346" y="1041"/>
                  </a:moveTo>
                  <a:lnTo>
                    <a:pt x="347687" y="1041"/>
                  </a:lnTo>
                  <a:lnTo>
                    <a:pt x="347687" y="74104"/>
                  </a:lnTo>
                  <a:lnTo>
                    <a:pt x="358546" y="74104"/>
                  </a:lnTo>
                  <a:lnTo>
                    <a:pt x="358546" y="24002"/>
                  </a:lnTo>
                  <a:lnTo>
                    <a:pt x="368071" y="24002"/>
                  </a:lnTo>
                  <a:lnTo>
                    <a:pt x="363346" y="1041"/>
                  </a:lnTo>
                  <a:close/>
                </a:path>
                <a:path w="690879" h="75564">
                  <a:moveTo>
                    <a:pt x="368071" y="24002"/>
                  </a:moveTo>
                  <a:lnTo>
                    <a:pt x="358546" y="24002"/>
                  </a:lnTo>
                  <a:lnTo>
                    <a:pt x="368871" y="74104"/>
                  </a:lnTo>
                  <a:lnTo>
                    <a:pt x="376605" y="74104"/>
                  </a:lnTo>
                  <a:lnTo>
                    <a:pt x="382047" y="47701"/>
                  </a:lnTo>
                  <a:lnTo>
                    <a:pt x="372948" y="47701"/>
                  </a:lnTo>
                  <a:lnTo>
                    <a:pt x="368071" y="24002"/>
                  </a:lnTo>
                  <a:close/>
                </a:path>
                <a:path w="690879" h="75564">
                  <a:moveTo>
                    <a:pt x="397992" y="24002"/>
                  </a:moveTo>
                  <a:lnTo>
                    <a:pt x="386930" y="24002"/>
                  </a:lnTo>
                  <a:lnTo>
                    <a:pt x="386930" y="74104"/>
                  </a:lnTo>
                  <a:lnTo>
                    <a:pt x="397992" y="74104"/>
                  </a:lnTo>
                  <a:lnTo>
                    <a:pt x="397992" y="24002"/>
                  </a:lnTo>
                  <a:close/>
                </a:path>
                <a:path w="690879" h="75564">
                  <a:moveTo>
                    <a:pt x="397992" y="1041"/>
                  </a:moveTo>
                  <a:lnTo>
                    <a:pt x="382130" y="1041"/>
                  </a:lnTo>
                  <a:lnTo>
                    <a:pt x="372948" y="47701"/>
                  </a:lnTo>
                  <a:lnTo>
                    <a:pt x="382047" y="47701"/>
                  </a:lnTo>
                  <a:lnTo>
                    <a:pt x="386930" y="24002"/>
                  </a:lnTo>
                  <a:lnTo>
                    <a:pt x="397992" y="24002"/>
                  </a:lnTo>
                  <a:lnTo>
                    <a:pt x="397992" y="1041"/>
                  </a:lnTo>
                  <a:close/>
                </a:path>
                <a:path w="690879" h="75564">
                  <a:moveTo>
                    <a:pt x="455942" y="0"/>
                  </a:moveTo>
                  <a:lnTo>
                    <a:pt x="434657" y="0"/>
                  </a:lnTo>
                  <a:lnTo>
                    <a:pt x="427558" y="7099"/>
                  </a:lnTo>
                  <a:lnTo>
                    <a:pt x="427558" y="68046"/>
                  </a:lnTo>
                  <a:lnTo>
                    <a:pt x="434657" y="75145"/>
                  </a:lnTo>
                  <a:lnTo>
                    <a:pt x="455942" y="75145"/>
                  </a:lnTo>
                  <a:lnTo>
                    <a:pt x="463042" y="68046"/>
                  </a:lnTo>
                  <a:lnTo>
                    <a:pt x="463042" y="64706"/>
                  </a:lnTo>
                  <a:lnTo>
                    <a:pt x="441236" y="64706"/>
                  </a:lnTo>
                  <a:lnTo>
                    <a:pt x="438619" y="62102"/>
                  </a:lnTo>
                  <a:lnTo>
                    <a:pt x="438619" y="13042"/>
                  </a:lnTo>
                  <a:lnTo>
                    <a:pt x="441236" y="10439"/>
                  </a:lnTo>
                  <a:lnTo>
                    <a:pt x="463042" y="10439"/>
                  </a:lnTo>
                  <a:lnTo>
                    <a:pt x="463042" y="7099"/>
                  </a:lnTo>
                  <a:lnTo>
                    <a:pt x="455942" y="0"/>
                  </a:lnTo>
                  <a:close/>
                </a:path>
                <a:path w="690879" h="75564">
                  <a:moveTo>
                    <a:pt x="463042" y="10439"/>
                  </a:moveTo>
                  <a:lnTo>
                    <a:pt x="449376" y="10439"/>
                  </a:lnTo>
                  <a:lnTo>
                    <a:pt x="451980" y="13042"/>
                  </a:lnTo>
                  <a:lnTo>
                    <a:pt x="451980" y="62102"/>
                  </a:lnTo>
                  <a:lnTo>
                    <a:pt x="449376" y="64706"/>
                  </a:lnTo>
                  <a:lnTo>
                    <a:pt x="463042" y="64706"/>
                  </a:lnTo>
                  <a:lnTo>
                    <a:pt x="463042" y="10439"/>
                  </a:lnTo>
                  <a:close/>
                </a:path>
                <a:path w="690879" h="75564">
                  <a:moveTo>
                    <a:pt x="520484" y="1041"/>
                  </a:moveTo>
                  <a:lnTo>
                    <a:pt x="492607" y="1041"/>
                  </a:lnTo>
                  <a:lnTo>
                    <a:pt x="492607" y="74104"/>
                  </a:lnTo>
                  <a:lnTo>
                    <a:pt x="503669" y="74104"/>
                  </a:lnTo>
                  <a:lnTo>
                    <a:pt x="503669" y="43941"/>
                  </a:lnTo>
                  <a:lnTo>
                    <a:pt x="520356" y="43941"/>
                  </a:lnTo>
                  <a:lnTo>
                    <a:pt x="519645" y="41440"/>
                  </a:lnTo>
                  <a:lnTo>
                    <a:pt x="524446" y="38506"/>
                  </a:lnTo>
                  <a:lnTo>
                    <a:pt x="527149" y="33502"/>
                  </a:lnTo>
                  <a:lnTo>
                    <a:pt x="503669" y="33502"/>
                  </a:lnTo>
                  <a:lnTo>
                    <a:pt x="503669" y="11480"/>
                  </a:lnTo>
                  <a:lnTo>
                    <a:pt x="527265" y="11480"/>
                  </a:lnTo>
                  <a:lnTo>
                    <a:pt x="527265" y="7924"/>
                  </a:lnTo>
                  <a:lnTo>
                    <a:pt x="520484" y="1041"/>
                  </a:lnTo>
                  <a:close/>
                </a:path>
                <a:path w="690879" h="75564">
                  <a:moveTo>
                    <a:pt x="520356" y="43941"/>
                  </a:moveTo>
                  <a:lnTo>
                    <a:pt x="509409" y="43941"/>
                  </a:lnTo>
                  <a:lnTo>
                    <a:pt x="517448" y="74104"/>
                  </a:lnTo>
                  <a:lnTo>
                    <a:pt x="528929" y="74104"/>
                  </a:lnTo>
                  <a:lnTo>
                    <a:pt x="520356" y="43941"/>
                  </a:lnTo>
                  <a:close/>
                </a:path>
                <a:path w="690879" h="75564">
                  <a:moveTo>
                    <a:pt x="527265" y="11480"/>
                  </a:moveTo>
                  <a:lnTo>
                    <a:pt x="513689" y="11480"/>
                  </a:lnTo>
                  <a:lnTo>
                    <a:pt x="516204" y="13982"/>
                  </a:lnTo>
                  <a:lnTo>
                    <a:pt x="516204" y="31000"/>
                  </a:lnTo>
                  <a:lnTo>
                    <a:pt x="513689" y="33502"/>
                  </a:lnTo>
                  <a:lnTo>
                    <a:pt x="527149" y="33502"/>
                  </a:lnTo>
                  <a:lnTo>
                    <a:pt x="527265" y="11480"/>
                  </a:lnTo>
                  <a:close/>
                </a:path>
                <a:path w="690879" h="75564">
                  <a:moveTo>
                    <a:pt x="567474" y="1041"/>
                  </a:moveTo>
                  <a:lnTo>
                    <a:pt x="556412" y="1041"/>
                  </a:lnTo>
                  <a:lnTo>
                    <a:pt x="556412" y="74104"/>
                  </a:lnTo>
                  <a:lnTo>
                    <a:pt x="567474" y="74104"/>
                  </a:lnTo>
                  <a:lnTo>
                    <a:pt x="567474" y="1041"/>
                  </a:lnTo>
                  <a:close/>
                </a:path>
                <a:path w="690879" h="75564">
                  <a:moveTo>
                    <a:pt x="629386" y="1041"/>
                  </a:moveTo>
                  <a:lnTo>
                    <a:pt x="597979" y="1041"/>
                  </a:lnTo>
                  <a:lnTo>
                    <a:pt x="597979" y="74104"/>
                  </a:lnTo>
                  <a:lnTo>
                    <a:pt x="629386" y="74104"/>
                  </a:lnTo>
                  <a:lnTo>
                    <a:pt x="629386" y="63665"/>
                  </a:lnTo>
                  <a:lnTo>
                    <a:pt x="609041" y="63665"/>
                  </a:lnTo>
                  <a:lnTo>
                    <a:pt x="609041" y="42265"/>
                  </a:lnTo>
                  <a:lnTo>
                    <a:pt x="625220" y="42265"/>
                  </a:lnTo>
                  <a:lnTo>
                    <a:pt x="625220" y="31826"/>
                  </a:lnTo>
                  <a:lnTo>
                    <a:pt x="609041" y="31826"/>
                  </a:lnTo>
                  <a:lnTo>
                    <a:pt x="609041" y="11480"/>
                  </a:lnTo>
                  <a:lnTo>
                    <a:pt x="629386" y="11480"/>
                  </a:lnTo>
                  <a:lnTo>
                    <a:pt x="629386" y="1041"/>
                  </a:lnTo>
                  <a:close/>
                </a:path>
                <a:path w="690879" h="75564">
                  <a:moveTo>
                    <a:pt x="665213" y="53441"/>
                  </a:moveTo>
                  <a:lnTo>
                    <a:pt x="654570" y="54584"/>
                  </a:lnTo>
                  <a:lnTo>
                    <a:pt x="654570" y="67627"/>
                  </a:lnTo>
                  <a:lnTo>
                    <a:pt x="661873" y="75145"/>
                  </a:lnTo>
                  <a:lnTo>
                    <a:pt x="682967" y="75145"/>
                  </a:lnTo>
                  <a:lnTo>
                    <a:pt x="690270" y="67627"/>
                  </a:lnTo>
                  <a:lnTo>
                    <a:pt x="690270" y="64706"/>
                  </a:lnTo>
                  <a:lnTo>
                    <a:pt x="667931" y="64706"/>
                  </a:lnTo>
                  <a:lnTo>
                    <a:pt x="665213" y="61480"/>
                  </a:lnTo>
                  <a:lnTo>
                    <a:pt x="665213" y="53441"/>
                  </a:lnTo>
                  <a:close/>
                </a:path>
                <a:path w="690879" h="75564">
                  <a:moveTo>
                    <a:pt x="682548" y="0"/>
                  </a:moveTo>
                  <a:lnTo>
                    <a:pt x="661454" y="0"/>
                  </a:lnTo>
                  <a:lnTo>
                    <a:pt x="655193" y="7099"/>
                  </a:lnTo>
                  <a:lnTo>
                    <a:pt x="655193" y="17957"/>
                  </a:lnTo>
                  <a:lnTo>
                    <a:pt x="655854" y="23640"/>
                  </a:lnTo>
                  <a:lnTo>
                    <a:pt x="658131" y="29092"/>
                  </a:lnTo>
                  <a:lnTo>
                    <a:pt x="662463" y="34977"/>
                  </a:lnTo>
                  <a:lnTo>
                    <a:pt x="669290" y="41960"/>
                  </a:lnTo>
                  <a:lnTo>
                    <a:pt x="677532" y="49784"/>
                  </a:lnTo>
                  <a:lnTo>
                    <a:pt x="679411" y="53124"/>
                  </a:lnTo>
                  <a:lnTo>
                    <a:pt x="679411" y="62001"/>
                  </a:lnTo>
                  <a:lnTo>
                    <a:pt x="676706" y="64706"/>
                  </a:lnTo>
                  <a:lnTo>
                    <a:pt x="690270" y="64706"/>
                  </a:lnTo>
                  <a:lnTo>
                    <a:pt x="690270" y="57200"/>
                  </a:lnTo>
                  <a:lnTo>
                    <a:pt x="689564" y="51555"/>
                  </a:lnTo>
                  <a:lnTo>
                    <a:pt x="687212" y="46174"/>
                  </a:lnTo>
                  <a:lnTo>
                    <a:pt x="682865" y="40302"/>
                  </a:lnTo>
                  <a:lnTo>
                    <a:pt x="676173" y="33185"/>
                  </a:lnTo>
                  <a:lnTo>
                    <a:pt x="668350" y="25361"/>
                  </a:lnTo>
                  <a:lnTo>
                    <a:pt x="666064" y="22021"/>
                  </a:lnTo>
                  <a:lnTo>
                    <a:pt x="666064" y="12839"/>
                  </a:lnTo>
                  <a:lnTo>
                    <a:pt x="668248" y="10439"/>
                  </a:lnTo>
                  <a:lnTo>
                    <a:pt x="688809" y="10439"/>
                  </a:lnTo>
                  <a:lnTo>
                    <a:pt x="688809" y="7099"/>
                  </a:lnTo>
                  <a:lnTo>
                    <a:pt x="682548" y="0"/>
                  </a:lnTo>
                  <a:close/>
                </a:path>
                <a:path w="690879" h="75564">
                  <a:moveTo>
                    <a:pt x="688809" y="10439"/>
                  </a:moveTo>
                  <a:lnTo>
                    <a:pt x="675970" y="10439"/>
                  </a:lnTo>
                  <a:lnTo>
                    <a:pt x="678154" y="13360"/>
                  </a:lnTo>
                  <a:lnTo>
                    <a:pt x="678154" y="21081"/>
                  </a:lnTo>
                  <a:lnTo>
                    <a:pt x="688809" y="19938"/>
                  </a:lnTo>
                  <a:lnTo>
                    <a:pt x="688809" y="10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30538" y="2463673"/>
              <a:ext cx="744855" cy="69850"/>
            </a:xfrm>
            <a:custGeom>
              <a:avLst/>
              <a:gdLst/>
              <a:ahLst/>
              <a:cxnLst/>
              <a:rect l="l" t="t" r="r" b="b"/>
              <a:pathLst>
                <a:path w="744854" h="69850">
                  <a:moveTo>
                    <a:pt x="74468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744689" y="69850"/>
                  </a:lnTo>
                  <a:lnTo>
                    <a:pt x="744689" y="67665"/>
                  </a:lnTo>
                  <a:lnTo>
                    <a:pt x="744689" y="67310"/>
                  </a:lnTo>
                  <a:lnTo>
                    <a:pt x="744689" y="2641"/>
                  </a:lnTo>
                  <a:lnTo>
                    <a:pt x="741857" y="2641"/>
                  </a:lnTo>
                  <a:lnTo>
                    <a:pt x="741857" y="67310"/>
                  </a:lnTo>
                  <a:lnTo>
                    <a:pt x="2832" y="67310"/>
                  </a:lnTo>
                  <a:lnTo>
                    <a:pt x="2832" y="2540"/>
                  </a:lnTo>
                  <a:lnTo>
                    <a:pt x="744689" y="2540"/>
                  </a:lnTo>
                  <a:lnTo>
                    <a:pt x="74468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33370" y="2466314"/>
              <a:ext cx="568960" cy="65405"/>
            </a:xfrm>
            <a:custGeom>
              <a:avLst/>
              <a:gdLst/>
              <a:ahLst/>
              <a:cxnLst/>
              <a:rect l="l" t="t" r="r" b="b"/>
              <a:pathLst>
                <a:path w="568960" h="65405">
                  <a:moveTo>
                    <a:pt x="568947" y="0"/>
                  </a:moveTo>
                  <a:lnTo>
                    <a:pt x="0" y="0"/>
                  </a:lnTo>
                  <a:lnTo>
                    <a:pt x="0" y="65024"/>
                  </a:lnTo>
                  <a:lnTo>
                    <a:pt x="568947" y="65024"/>
                  </a:lnTo>
                  <a:lnTo>
                    <a:pt x="56894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57220" y="2478608"/>
              <a:ext cx="494030" cy="143510"/>
            </a:xfrm>
            <a:custGeom>
              <a:avLst/>
              <a:gdLst/>
              <a:ahLst/>
              <a:cxnLst/>
              <a:rect l="l" t="t" r="r" b="b"/>
              <a:pathLst>
                <a:path w="494029" h="143510">
                  <a:moveTo>
                    <a:pt x="19913" y="31800"/>
                  </a:moveTo>
                  <a:lnTo>
                    <a:pt x="4584" y="31800"/>
                  </a:lnTo>
                  <a:lnTo>
                    <a:pt x="4584" y="1549"/>
                  </a:lnTo>
                  <a:lnTo>
                    <a:pt x="0" y="1549"/>
                  </a:lnTo>
                  <a:lnTo>
                    <a:pt x="0" y="35864"/>
                  </a:lnTo>
                  <a:lnTo>
                    <a:pt x="19913" y="35864"/>
                  </a:lnTo>
                  <a:lnTo>
                    <a:pt x="19913" y="31800"/>
                  </a:lnTo>
                  <a:close/>
                </a:path>
                <a:path w="494029" h="143510">
                  <a:moveTo>
                    <a:pt x="50215" y="18707"/>
                  </a:moveTo>
                  <a:lnTo>
                    <a:pt x="49174" y="15379"/>
                  </a:lnTo>
                  <a:lnTo>
                    <a:pt x="47269" y="13208"/>
                  </a:lnTo>
                  <a:lnTo>
                    <a:pt x="45732" y="11468"/>
                  </a:lnTo>
                  <a:lnTo>
                    <a:pt x="45732" y="19697"/>
                  </a:lnTo>
                  <a:lnTo>
                    <a:pt x="45732" y="26276"/>
                  </a:lnTo>
                  <a:lnTo>
                    <a:pt x="45135" y="28727"/>
                  </a:lnTo>
                  <a:lnTo>
                    <a:pt x="42684" y="31978"/>
                  </a:lnTo>
                  <a:lnTo>
                    <a:pt x="40970" y="32791"/>
                  </a:lnTo>
                  <a:lnTo>
                    <a:pt x="36499" y="32791"/>
                  </a:lnTo>
                  <a:lnTo>
                    <a:pt x="31724" y="19697"/>
                  </a:lnTo>
                  <a:lnTo>
                    <a:pt x="32321" y="17233"/>
                  </a:lnTo>
                  <a:lnTo>
                    <a:pt x="34759" y="14008"/>
                  </a:lnTo>
                  <a:lnTo>
                    <a:pt x="36499" y="13208"/>
                  </a:lnTo>
                  <a:lnTo>
                    <a:pt x="40982" y="13208"/>
                  </a:lnTo>
                  <a:lnTo>
                    <a:pt x="42710" y="14008"/>
                  </a:lnTo>
                  <a:lnTo>
                    <a:pt x="45135" y="17233"/>
                  </a:lnTo>
                  <a:lnTo>
                    <a:pt x="45732" y="19697"/>
                  </a:lnTo>
                  <a:lnTo>
                    <a:pt x="45732" y="11468"/>
                  </a:lnTo>
                  <a:lnTo>
                    <a:pt x="44996" y="10617"/>
                  </a:lnTo>
                  <a:lnTo>
                    <a:pt x="42214" y="9436"/>
                  </a:lnTo>
                  <a:lnTo>
                    <a:pt x="35293" y="9436"/>
                  </a:lnTo>
                  <a:lnTo>
                    <a:pt x="32512" y="10617"/>
                  </a:lnTo>
                  <a:lnTo>
                    <a:pt x="28295" y="15379"/>
                  </a:lnTo>
                  <a:lnTo>
                    <a:pt x="27241" y="18707"/>
                  </a:lnTo>
                  <a:lnTo>
                    <a:pt x="27279" y="27343"/>
                  </a:lnTo>
                  <a:lnTo>
                    <a:pt x="28257" y="30492"/>
                  </a:lnTo>
                  <a:lnTo>
                    <a:pt x="30200" y="32791"/>
                  </a:lnTo>
                  <a:lnTo>
                    <a:pt x="32435" y="35382"/>
                  </a:lnTo>
                  <a:lnTo>
                    <a:pt x="35179" y="36563"/>
                  </a:lnTo>
                  <a:lnTo>
                    <a:pt x="42214" y="36563"/>
                  </a:lnTo>
                  <a:lnTo>
                    <a:pt x="44996" y="35382"/>
                  </a:lnTo>
                  <a:lnTo>
                    <a:pt x="47294" y="32791"/>
                  </a:lnTo>
                  <a:lnTo>
                    <a:pt x="49174" y="30683"/>
                  </a:lnTo>
                  <a:lnTo>
                    <a:pt x="50215" y="27343"/>
                  </a:lnTo>
                  <a:lnTo>
                    <a:pt x="50215" y="18707"/>
                  </a:lnTo>
                  <a:close/>
                </a:path>
                <a:path w="494029" h="143510">
                  <a:moveTo>
                    <a:pt x="78117" y="13017"/>
                  </a:moveTo>
                  <a:lnTo>
                    <a:pt x="70497" y="9474"/>
                  </a:lnTo>
                  <a:lnTo>
                    <a:pt x="67271" y="9474"/>
                  </a:lnTo>
                  <a:lnTo>
                    <a:pt x="65798" y="9626"/>
                  </a:lnTo>
                  <a:lnTo>
                    <a:pt x="62814" y="10172"/>
                  </a:lnTo>
                  <a:lnTo>
                    <a:pt x="61671" y="10426"/>
                  </a:lnTo>
                  <a:lnTo>
                    <a:pt x="60871" y="10668"/>
                  </a:lnTo>
                  <a:lnTo>
                    <a:pt x="60871" y="15049"/>
                  </a:lnTo>
                  <a:lnTo>
                    <a:pt x="61125" y="15049"/>
                  </a:lnTo>
                  <a:lnTo>
                    <a:pt x="62433" y="14478"/>
                  </a:lnTo>
                  <a:lnTo>
                    <a:pt x="63436" y="14147"/>
                  </a:lnTo>
                  <a:lnTo>
                    <a:pt x="63271" y="14147"/>
                  </a:lnTo>
                  <a:lnTo>
                    <a:pt x="65862" y="13550"/>
                  </a:lnTo>
                  <a:lnTo>
                    <a:pt x="65239" y="13550"/>
                  </a:lnTo>
                  <a:lnTo>
                    <a:pt x="69697" y="13017"/>
                  </a:lnTo>
                  <a:lnTo>
                    <a:pt x="78117" y="13017"/>
                  </a:lnTo>
                  <a:close/>
                </a:path>
                <a:path w="494029" h="143510">
                  <a:moveTo>
                    <a:pt x="79273" y="22402"/>
                  </a:moveTo>
                  <a:lnTo>
                    <a:pt x="79197" y="16230"/>
                  </a:lnTo>
                  <a:lnTo>
                    <a:pt x="79044" y="15265"/>
                  </a:lnTo>
                  <a:lnTo>
                    <a:pt x="78422" y="13779"/>
                  </a:lnTo>
                  <a:lnTo>
                    <a:pt x="78333" y="13550"/>
                  </a:lnTo>
                  <a:lnTo>
                    <a:pt x="71958" y="13550"/>
                  </a:lnTo>
                  <a:lnTo>
                    <a:pt x="72631" y="13779"/>
                  </a:lnTo>
                  <a:lnTo>
                    <a:pt x="73190" y="14147"/>
                  </a:lnTo>
                  <a:lnTo>
                    <a:pt x="74930" y="19050"/>
                  </a:lnTo>
                  <a:lnTo>
                    <a:pt x="74930" y="22402"/>
                  </a:lnTo>
                  <a:lnTo>
                    <a:pt x="69507" y="32562"/>
                  </a:lnTo>
                  <a:lnTo>
                    <a:pt x="66548" y="32562"/>
                  </a:lnTo>
                  <a:lnTo>
                    <a:pt x="65620" y="32270"/>
                  </a:lnTo>
                  <a:lnTo>
                    <a:pt x="65430" y="32270"/>
                  </a:lnTo>
                  <a:lnTo>
                    <a:pt x="63690" y="30683"/>
                  </a:lnTo>
                  <a:lnTo>
                    <a:pt x="63271" y="29578"/>
                  </a:lnTo>
                  <a:lnTo>
                    <a:pt x="63347" y="26606"/>
                  </a:lnTo>
                  <a:lnTo>
                    <a:pt x="74930" y="22402"/>
                  </a:lnTo>
                  <a:lnTo>
                    <a:pt x="74930" y="19050"/>
                  </a:lnTo>
                  <a:lnTo>
                    <a:pt x="72669" y="19050"/>
                  </a:lnTo>
                  <a:lnTo>
                    <a:pt x="70548" y="19227"/>
                  </a:lnTo>
                  <a:lnTo>
                    <a:pt x="58788" y="26606"/>
                  </a:lnTo>
                  <a:lnTo>
                    <a:pt x="58788" y="29578"/>
                  </a:lnTo>
                  <a:lnTo>
                    <a:pt x="58940" y="30365"/>
                  </a:lnTo>
                  <a:lnTo>
                    <a:pt x="59016" y="30683"/>
                  </a:lnTo>
                  <a:lnTo>
                    <a:pt x="59651" y="32270"/>
                  </a:lnTo>
                  <a:lnTo>
                    <a:pt x="59766" y="32562"/>
                  </a:lnTo>
                  <a:lnTo>
                    <a:pt x="64973" y="36563"/>
                  </a:lnTo>
                  <a:lnTo>
                    <a:pt x="68529" y="36563"/>
                  </a:lnTo>
                  <a:lnTo>
                    <a:pt x="74930" y="33108"/>
                  </a:lnTo>
                  <a:lnTo>
                    <a:pt x="74930" y="35864"/>
                  </a:lnTo>
                  <a:lnTo>
                    <a:pt x="79273" y="35864"/>
                  </a:lnTo>
                  <a:lnTo>
                    <a:pt x="79273" y="33108"/>
                  </a:lnTo>
                  <a:lnTo>
                    <a:pt x="79273" y="32562"/>
                  </a:lnTo>
                  <a:lnTo>
                    <a:pt x="79273" y="22402"/>
                  </a:lnTo>
                  <a:close/>
                </a:path>
                <a:path w="494029" h="143510">
                  <a:moveTo>
                    <a:pt x="111150" y="0"/>
                  </a:moveTo>
                  <a:lnTo>
                    <a:pt x="106807" y="0"/>
                  </a:lnTo>
                  <a:lnTo>
                    <a:pt x="106807" y="11188"/>
                  </a:lnTo>
                  <a:lnTo>
                    <a:pt x="106807" y="14782"/>
                  </a:lnTo>
                  <a:lnTo>
                    <a:pt x="106807" y="29578"/>
                  </a:lnTo>
                  <a:lnTo>
                    <a:pt x="105791" y="30467"/>
                  </a:lnTo>
                  <a:lnTo>
                    <a:pt x="104698" y="31165"/>
                  </a:lnTo>
                  <a:lnTo>
                    <a:pt x="102387" y="32207"/>
                  </a:lnTo>
                  <a:lnTo>
                    <a:pt x="101244" y="32461"/>
                  </a:lnTo>
                  <a:lnTo>
                    <a:pt x="97955" y="32461"/>
                  </a:lnTo>
                  <a:lnTo>
                    <a:pt x="96405" y="31661"/>
                  </a:lnTo>
                  <a:lnTo>
                    <a:pt x="94462" y="28460"/>
                  </a:lnTo>
                  <a:lnTo>
                    <a:pt x="93967" y="26149"/>
                  </a:lnTo>
                  <a:lnTo>
                    <a:pt x="93967" y="19989"/>
                  </a:lnTo>
                  <a:lnTo>
                    <a:pt x="94602" y="17602"/>
                  </a:lnTo>
                  <a:lnTo>
                    <a:pt x="97142" y="14274"/>
                  </a:lnTo>
                  <a:lnTo>
                    <a:pt x="98691" y="13538"/>
                  </a:lnTo>
                  <a:lnTo>
                    <a:pt x="103047" y="13538"/>
                  </a:lnTo>
                  <a:lnTo>
                    <a:pt x="104762" y="13919"/>
                  </a:lnTo>
                  <a:lnTo>
                    <a:pt x="105727" y="14274"/>
                  </a:lnTo>
                  <a:lnTo>
                    <a:pt x="106807" y="14782"/>
                  </a:lnTo>
                  <a:lnTo>
                    <a:pt x="106807" y="11188"/>
                  </a:lnTo>
                  <a:lnTo>
                    <a:pt x="105752" y="10579"/>
                  </a:lnTo>
                  <a:lnTo>
                    <a:pt x="104736" y="10134"/>
                  </a:lnTo>
                  <a:lnTo>
                    <a:pt x="102819" y="9575"/>
                  </a:lnTo>
                  <a:lnTo>
                    <a:pt x="101701" y="9436"/>
                  </a:lnTo>
                  <a:lnTo>
                    <a:pt x="98933" y="9436"/>
                  </a:lnTo>
                  <a:lnTo>
                    <a:pt x="89573" y="26149"/>
                  </a:lnTo>
                  <a:lnTo>
                    <a:pt x="89712" y="27266"/>
                  </a:lnTo>
                  <a:lnTo>
                    <a:pt x="97688" y="36563"/>
                  </a:lnTo>
                  <a:lnTo>
                    <a:pt x="100418" y="36563"/>
                  </a:lnTo>
                  <a:lnTo>
                    <a:pt x="101625" y="36271"/>
                  </a:lnTo>
                  <a:lnTo>
                    <a:pt x="101765" y="36271"/>
                  </a:lnTo>
                  <a:lnTo>
                    <a:pt x="106807" y="33223"/>
                  </a:lnTo>
                  <a:lnTo>
                    <a:pt x="106807" y="35941"/>
                  </a:lnTo>
                  <a:lnTo>
                    <a:pt x="111150" y="35941"/>
                  </a:lnTo>
                  <a:lnTo>
                    <a:pt x="111150" y="33223"/>
                  </a:lnTo>
                  <a:lnTo>
                    <a:pt x="111150" y="32461"/>
                  </a:lnTo>
                  <a:lnTo>
                    <a:pt x="111150" y="13538"/>
                  </a:lnTo>
                  <a:lnTo>
                    <a:pt x="111150" y="11188"/>
                  </a:lnTo>
                  <a:lnTo>
                    <a:pt x="111150" y="0"/>
                  </a:lnTo>
                  <a:close/>
                </a:path>
                <a:path w="494029" h="143510">
                  <a:moveTo>
                    <a:pt x="127774" y="10134"/>
                  </a:moveTo>
                  <a:lnTo>
                    <a:pt x="123444" y="10134"/>
                  </a:lnTo>
                  <a:lnTo>
                    <a:pt x="123444" y="35864"/>
                  </a:lnTo>
                  <a:lnTo>
                    <a:pt x="127774" y="35864"/>
                  </a:lnTo>
                  <a:lnTo>
                    <a:pt x="127774" y="10134"/>
                  </a:lnTo>
                  <a:close/>
                </a:path>
                <a:path w="494029" h="143510">
                  <a:moveTo>
                    <a:pt x="128104" y="1320"/>
                  </a:moveTo>
                  <a:lnTo>
                    <a:pt x="123151" y="1320"/>
                  </a:lnTo>
                  <a:lnTo>
                    <a:pt x="123151" y="5803"/>
                  </a:lnTo>
                  <a:lnTo>
                    <a:pt x="128104" y="5803"/>
                  </a:lnTo>
                  <a:lnTo>
                    <a:pt x="128104" y="1320"/>
                  </a:lnTo>
                  <a:close/>
                </a:path>
                <a:path w="494029" h="143510">
                  <a:moveTo>
                    <a:pt x="160261" y="35864"/>
                  </a:moveTo>
                  <a:lnTo>
                    <a:pt x="160172" y="15722"/>
                  </a:lnTo>
                  <a:lnTo>
                    <a:pt x="159600" y="13830"/>
                  </a:lnTo>
                  <a:lnTo>
                    <a:pt x="159562" y="13690"/>
                  </a:lnTo>
                  <a:lnTo>
                    <a:pt x="159029" y="13004"/>
                  </a:lnTo>
                  <a:lnTo>
                    <a:pt x="156679" y="10261"/>
                  </a:lnTo>
                  <a:lnTo>
                    <a:pt x="154698" y="9436"/>
                  </a:lnTo>
                  <a:lnTo>
                    <a:pt x="150774" y="9436"/>
                  </a:lnTo>
                  <a:lnTo>
                    <a:pt x="149440" y="9740"/>
                  </a:lnTo>
                  <a:lnTo>
                    <a:pt x="146913" y="10960"/>
                  </a:lnTo>
                  <a:lnTo>
                    <a:pt x="145542" y="11938"/>
                  </a:lnTo>
                  <a:lnTo>
                    <a:pt x="144348" y="13004"/>
                  </a:lnTo>
                  <a:lnTo>
                    <a:pt x="144348" y="10261"/>
                  </a:lnTo>
                  <a:lnTo>
                    <a:pt x="140004" y="10261"/>
                  </a:lnTo>
                  <a:lnTo>
                    <a:pt x="140004" y="35864"/>
                  </a:lnTo>
                  <a:lnTo>
                    <a:pt x="144348" y="35864"/>
                  </a:lnTo>
                  <a:lnTo>
                    <a:pt x="144348" y="16649"/>
                  </a:lnTo>
                  <a:lnTo>
                    <a:pt x="145440" y="15722"/>
                  </a:lnTo>
                  <a:lnTo>
                    <a:pt x="146558" y="14973"/>
                  </a:lnTo>
                  <a:lnTo>
                    <a:pt x="148856" y="13830"/>
                  </a:lnTo>
                  <a:lnTo>
                    <a:pt x="149377" y="13690"/>
                  </a:lnTo>
                  <a:lnTo>
                    <a:pt x="152984" y="13690"/>
                  </a:lnTo>
                  <a:lnTo>
                    <a:pt x="154241" y="14325"/>
                  </a:lnTo>
                  <a:lnTo>
                    <a:pt x="154736" y="14808"/>
                  </a:lnTo>
                  <a:lnTo>
                    <a:pt x="155409" y="16065"/>
                  </a:lnTo>
                  <a:lnTo>
                    <a:pt x="155562" y="16649"/>
                  </a:lnTo>
                  <a:lnTo>
                    <a:pt x="155625" y="16878"/>
                  </a:lnTo>
                  <a:lnTo>
                    <a:pt x="155740" y="17907"/>
                  </a:lnTo>
                  <a:lnTo>
                    <a:pt x="155854" y="18923"/>
                  </a:lnTo>
                  <a:lnTo>
                    <a:pt x="155917" y="35864"/>
                  </a:lnTo>
                  <a:lnTo>
                    <a:pt x="160261" y="35864"/>
                  </a:lnTo>
                  <a:close/>
                </a:path>
                <a:path w="494029" h="143510">
                  <a:moveTo>
                    <a:pt x="192125" y="10223"/>
                  </a:moveTo>
                  <a:lnTo>
                    <a:pt x="188010" y="10223"/>
                  </a:lnTo>
                  <a:lnTo>
                    <a:pt x="187909" y="10668"/>
                  </a:lnTo>
                  <a:lnTo>
                    <a:pt x="187845" y="10934"/>
                  </a:lnTo>
                  <a:lnTo>
                    <a:pt x="187782" y="11252"/>
                  </a:lnTo>
                  <a:lnTo>
                    <a:pt x="187782" y="14782"/>
                  </a:lnTo>
                  <a:lnTo>
                    <a:pt x="187782" y="28892"/>
                  </a:lnTo>
                  <a:lnTo>
                    <a:pt x="186829" y="29679"/>
                  </a:lnTo>
                  <a:lnTo>
                    <a:pt x="185750" y="30314"/>
                  </a:lnTo>
                  <a:lnTo>
                    <a:pt x="183362" y="31203"/>
                  </a:lnTo>
                  <a:lnTo>
                    <a:pt x="182206" y="31419"/>
                  </a:lnTo>
                  <a:lnTo>
                    <a:pt x="178917" y="31419"/>
                  </a:lnTo>
                  <a:lnTo>
                    <a:pt x="177355" y="30683"/>
                  </a:lnTo>
                  <a:lnTo>
                    <a:pt x="175425" y="27698"/>
                  </a:lnTo>
                  <a:lnTo>
                    <a:pt x="174942" y="25539"/>
                  </a:lnTo>
                  <a:lnTo>
                    <a:pt x="174942" y="19685"/>
                  </a:lnTo>
                  <a:lnTo>
                    <a:pt x="175577" y="17373"/>
                  </a:lnTo>
                  <a:lnTo>
                    <a:pt x="178003" y="14262"/>
                  </a:lnTo>
                  <a:lnTo>
                    <a:pt x="177850" y="14262"/>
                  </a:lnTo>
                  <a:lnTo>
                    <a:pt x="179590" y="13462"/>
                  </a:lnTo>
                  <a:lnTo>
                    <a:pt x="183870" y="13462"/>
                  </a:lnTo>
                  <a:lnTo>
                    <a:pt x="185712" y="13893"/>
                  </a:lnTo>
                  <a:lnTo>
                    <a:pt x="186702" y="14262"/>
                  </a:lnTo>
                  <a:lnTo>
                    <a:pt x="187782" y="14782"/>
                  </a:lnTo>
                  <a:lnTo>
                    <a:pt x="187782" y="11252"/>
                  </a:lnTo>
                  <a:lnTo>
                    <a:pt x="186804" y="10668"/>
                  </a:lnTo>
                  <a:lnTo>
                    <a:pt x="185813" y="10223"/>
                  </a:lnTo>
                  <a:lnTo>
                    <a:pt x="183857" y="9588"/>
                  </a:lnTo>
                  <a:lnTo>
                    <a:pt x="182689" y="9436"/>
                  </a:lnTo>
                  <a:lnTo>
                    <a:pt x="179933" y="9436"/>
                  </a:lnTo>
                  <a:lnTo>
                    <a:pt x="178562" y="9728"/>
                  </a:lnTo>
                  <a:lnTo>
                    <a:pt x="175920" y="10934"/>
                  </a:lnTo>
                  <a:lnTo>
                    <a:pt x="174764" y="11785"/>
                  </a:lnTo>
                  <a:lnTo>
                    <a:pt x="173278" y="13462"/>
                  </a:lnTo>
                  <a:lnTo>
                    <a:pt x="172847" y="13893"/>
                  </a:lnTo>
                  <a:lnTo>
                    <a:pt x="171970" y="15443"/>
                  </a:lnTo>
                  <a:lnTo>
                    <a:pt x="170764" y="18732"/>
                  </a:lnTo>
                  <a:lnTo>
                    <a:pt x="170459" y="20624"/>
                  </a:lnTo>
                  <a:lnTo>
                    <a:pt x="170459" y="26860"/>
                  </a:lnTo>
                  <a:lnTo>
                    <a:pt x="171246" y="29679"/>
                  </a:lnTo>
                  <a:lnTo>
                    <a:pt x="171335" y="29984"/>
                  </a:lnTo>
                  <a:lnTo>
                    <a:pt x="174815" y="34340"/>
                  </a:lnTo>
                  <a:lnTo>
                    <a:pt x="177165" y="35433"/>
                  </a:lnTo>
                  <a:lnTo>
                    <a:pt x="181800" y="35433"/>
                  </a:lnTo>
                  <a:lnTo>
                    <a:pt x="183210" y="35191"/>
                  </a:lnTo>
                  <a:lnTo>
                    <a:pt x="185191" y="34340"/>
                  </a:lnTo>
                  <a:lnTo>
                    <a:pt x="186613" y="33477"/>
                  </a:lnTo>
                  <a:lnTo>
                    <a:pt x="187782" y="32461"/>
                  </a:lnTo>
                  <a:lnTo>
                    <a:pt x="187680" y="36690"/>
                  </a:lnTo>
                  <a:lnTo>
                    <a:pt x="182829" y="41668"/>
                  </a:lnTo>
                  <a:lnTo>
                    <a:pt x="179552" y="41668"/>
                  </a:lnTo>
                  <a:lnTo>
                    <a:pt x="177126" y="41211"/>
                  </a:lnTo>
                  <a:lnTo>
                    <a:pt x="175666" y="40843"/>
                  </a:lnTo>
                  <a:lnTo>
                    <a:pt x="175018" y="40652"/>
                  </a:lnTo>
                  <a:lnTo>
                    <a:pt x="173139" y="39966"/>
                  </a:lnTo>
                  <a:lnTo>
                    <a:pt x="172923" y="39966"/>
                  </a:lnTo>
                  <a:lnTo>
                    <a:pt x="172923" y="44564"/>
                  </a:lnTo>
                  <a:lnTo>
                    <a:pt x="173215" y="44564"/>
                  </a:lnTo>
                  <a:lnTo>
                    <a:pt x="174053" y="44805"/>
                  </a:lnTo>
                  <a:lnTo>
                    <a:pt x="175298" y="45085"/>
                  </a:lnTo>
                  <a:lnTo>
                    <a:pt x="178600" y="45580"/>
                  </a:lnTo>
                  <a:lnTo>
                    <a:pt x="184416" y="45580"/>
                  </a:lnTo>
                  <a:lnTo>
                    <a:pt x="187337" y="44564"/>
                  </a:lnTo>
                  <a:lnTo>
                    <a:pt x="190042" y="41668"/>
                  </a:lnTo>
                  <a:lnTo>
                    <a:pt x="191160" y="40474"/>
                  </a:lnTo>
                  <a:lnTo>
                    <a:pt x="192125" y="37287"/>
                  </a:lnTo>
                  <a:lnTo>
                    <a:pt x="192125" y="32461"/>
                  </a:lnTo>
                  <a:lnTo>
                    <a:pt x="192125" y="31419"/>
                  </a:lnTo>
                  <a:lnTo>
                    <a:pt x="192125" y="13462"/>
                  </a:lnTo>
                  <a:lnTo>
                    <a:pt x="192125" y="11252"/>
                  </a:lnTo>
                  <a:lnTo>
                    <a:pt x="192125" y="10223"/>
                  </a:lnTo>
                  <a:close/>
                </a:path>
                <a:path w="494029" h="143510">
                  <a:moveTo>
                    <a:pt x="211061" y="29298"/>
                  </a:moveTo>
                  <a:lnTo>
                    <a:pt x="205549" y="29298"/>
                  </a:lnTo>
                  <a:lnTo>
                    <a:pt x="205549" y="35864"/>
                  </a:lnTo>
                  <a:lnTo>
                    <a:pt x="211061" y="35864"/>
                  </a:lnTo>
                  <a:lnTo>
                    <a:pt x="211061" y="29298"/>
                  </a:lnTo>
                  <a:close/>
                </a:path>
                <a:path w="494029" h="143510">
                  <a:moveTo>
                    <a:pt x="213436" y="127266"/>
                  </a:moveTo>
                  <a:lnTo>
                    <a:pt x="213309" y="126631"/>
                  </a:lnTo>
                  <a:lnTo>
                    <a:pt x="212712" y="125437"/>
                  </a:lnTo>
                  <a:lnTo>
                    <a:pt x="212471" y="124929"/>
                  </a:lnTo>
                  <a:lnTo>
                    <a:pt x="211924" y="124218"/>
                  </a:lnTo>
                  <a:lnTo>
                    <a:pt x="210400" y="123177"/>
                  </a:lnTo>
                  <a:lnTo>
                    <a:pt x="210210" y="123126"/>
                  </a:lnTo>
                  <a:lnTo>
                    <a:pt x="210210" y="129628"/>
                  </a:lnTo>
                  <a:lnTo>
                    <a:pt x="210007" y="130302"/>
                  </a:lnTo>
                  <a:lnTo>
                    <a:pt x="209956" y="130505"/>
                  </a:lnTo>
                  <a:lnTo>
                    <a:pt x="208216" y="132041"/>
                  </a:lnTo>
                  <a:lnTo>
                    <a:pt x="200875" y="132041"/>
                  </a:lnTo>
                  <a:lnTo>
                    <a:pt x="200875" y="125437"/>
                  </a:lnTo>
                  <a:lnTo>
                    <a:pt x="207454" y="125437"/>
                  </a:lnTo>
                  <a:lnTo>
                    <a:pt x="210210" y="129628"/>
                  </a:lnTo>
                  <a:lnTo>
                    <a:pt x="210210" y="123126"/>
                  </a:lnTo>
                  <a:lnTo>
                    <a:pt x="209499" y="122885"/>
                  </a:lnTo>
                  <a:lnTo>
                    <a:pt x="207594" y="122555"/>
                  </a:lnTo>
                  <a:lnTo>
                    <a:pt x="197662" y="122555"/>
                  </a:lnTo>
                  <a:lnTo>
                    <a:pt x="197662" y="143103"/>
                  </a:lnTo>
                  <a:lnTo>
                    <a:pt x="200875" y="143103"/>
                  </a:lnTo>
                  <a:lnTo>
                    <a:pt x="200875" y="134937"/>
                  </a:lnTo>
                  <a:lnTo>
                    <a:pt x="207733" y="134937"/>
                  </a:lnTo>
                  <a:lnTo>
                    <a:pt x="210362" y="134658"/>
                  </a:lnTo>
                  <a:lnTo>
                    <a:pt x="212763" y="132041"/>
                  </a:lnTo>
                  <a:lnTo>
                    <a:pt x="213436" y="130505"/>
                  </a:lnTo>
                  <a:lnTo>
                    <a:pt x="213436" y="127266"/>
                  </a:lnTo>
                  <a:close/>
                </a:path>
                <a:path w="494029" h="143510">
                  <a:moveTo>
                    <a:pt x="231279" y="29298"/>
                  </a:moveTo>
                  <a:lnTo>
                    <a:pt x="225755" y="29298"/>
                  </a:lnTo>
                  <a:lnTo>
                    <a:pt x="225755" y="35864"/>
                  </a:lnTo>
                  <a:lnTo>
                    <a:pt x="231279" y="35864"/>
                  </a:lnTo>
                  <a:lnTo>
                    <a:pt x="231279" y="29298"/>
                  </a:lnTo>
                  <a:close/>
                </a:path>
                <a:path w="494029" h="143510">
                  <a:moveTo>
                    <a:pt x="233984" y="140195"/>
                  </a:moveTo>
                  <a:lnTo>
                    <a:pt x="224155" y="140195"/>
                  </a:lnTo>
                  <a:lnTo>
                    <a:pt x="224155" y="122529"/>
                  </a:lnTo>
                  <a:lnTo>
                    <a:pt x="220941" y="122529"/>
                  </a:lnTo>
                  <a:lnTo>
                    <a:pt x="220941" y="143103"/>
                  </a:lnTo>
                  <a:lnTo>
                    <a:pt x="233984" y="143103"/>
                  </a:lnTo>
                  <a:lnTo>
                    <a:pt x="233984" y="140195"/>
                  </a:lnTo>
                  <a:close/>
                </a:path>
                <a:path w="494029" h="143510">
                  <a:moveTo>
                    <a:pt x="251498" y="29298"/>
                  </a:moveTo>
                  <a:lnTo>
                    <a:pt x="245973" y="29298"/>
                  </a:lnTo>
                  <a:lnTo>
                    <a:pt x="245973" y="35864"/>
                  </a:lnTo>
                  <a:lnTo>
                    <a:pt x="251498" y="35864"/>
                  </a:lnTo>
                  <a:lnTo>
                    <a:pt x="251498" y="29298"/>
                  </a:lnTo>
                  <a:close/>
                </a:path>
                <a:path w="494029" h="143510">
                  <a:moveTo>
                    <a:pt x="256870" y="140195"/>
                  </a:moveTo>
                  <a:lnTo>
                    <a:pt x="244614" y="140195"/>
                  </a:lnTo>
                  <a:lnTo>
                    <a:pt x="244614" y="133934"/>
                  </a:lnTo>
                  <a:lnTo>
                    <a:pt x="255651" y="133934"/>
                  </a:lnTo>
                  <a:lnTo>
                    <a:pt x="255651" y="131025"/>
                  </a:lnTo>
                  <a:lnTo>
                    <a:pt x="244614" y="131025"/>
                  </a:lnTo>
                  <a:lnTo>
                    <a:pt x="244614" y="125437"/>
                  </a:lnTo>
                  <a:lnTo>
                    <a:pt x="256400" y="125437"/>
                  </a:lnTo>
                  <a:lnTo>
                    <a:pt x="256400" y="122529"/>
                  </a:lnTo>
                  <a:lnTo>
                    <a:pt x="241401" y="122529"/>
                  </a:lnTo>
                  <a:lnTo>
                    <a:pt x="241401" y="143103"/>
                  </a:lnTo>
                  <a:lnTo>
                    <a:pt x="256870" y="143103"/>
                  </a:lnTo>
                  <a:lnTo>
                    <a:pt x="256870" y="140195"/>
                  </a:lnTo>
                  <a:close/>
                </a:path>
                <a:path w="494029" h="143510">
                  <a:moveTo>
                    <a:pt x="281965" y="143103"/>
                  </a:moveTo>
                  <a:lnTo>
                    <a:pt x="279488" y="137033"/>
                  </a:lnTo>
                  <a:lnTo>
                    <a:pt x="278384" y="134327"/>
                  </a:lnTo>
                  <a:lnTo>
                    <a:pt x="274980" y="125984"/>
                  </a:lnTo>
                  <a:lnTo>
                    <a:pt x="274980" y="134327"/>
                  </a:lnTo>
                  <a:lnTo>
                    <a:pt x="268973" y="134327"/>
                  </a:lnTo>
                  <a:lnTo>
                    <a:pt x="271284" y="128104"/>
                  </a:lnTo>
                  <a:lnTo>
                    <a:pt x="271665" y="126923"/>
                  </a:lnTo>
                  <a:lnTo>
                    <a:pt x="271907" y="125945"/>
                  </a:lnTo>
                  <a:lnTo>
                    <a:pt x="272567" y="127889"/>
                  </a:lnTo>
                  <a:lnTo>
                    <a:pt x="274980" y="134327"/>
                  </a:lnTo>
                  <a:lnTo>
                    <a:pt x="274980" y="125984"/>
                  </a:lnTo>
                  <a:lnTo>
                    <a:pt x="273583" y="122529"/>
                  </a:lnTo>
                  <a:lnTo>
                    <a:pt x="270294" y="122529"/>
                  </a:lnTo>
                  <a:lnTo>
                    <a:pt x="262407" y="143103"/>
                  </a:lnTo>
                  <a:lnTo>
                    <a:pt x="265823" y="143103"/>
                  </a:lnTo>
                  <a:lnTo>
                    <a:pt x="267995" y="137033"/>
                  </a:lnTo>
                  <a:lnTo>
                    <a:pt x="276021" y="137033"/>
                  </a:lnTo>
                  <a:lnTo>
                    <a:pt x="278333" y="143103"/>
                  </a:lnTo>
                  <a:lnTo>
                    <a:pt x="281965" y="143103"/>
                  </a:lnTo>
                  <a:close/>
                </a:path>
                <a:path w="494029" h="143510">
                  <a:moveTo>
                    <a:pt x="300609" y="24206"/>
                  </a:moveTo>
                  <a:lnTo>
                    <a:pt x="300266" y="23063"/>
                  </a:lnTo>
                  <a:lnTo>
                    <a:pt x="300202" y="22821"/>
                  </a:lnTo>
                  <a:lnTo>
                    <a:pt x="300113" y="22542"/>
                  </a:lnTo>
                  <a:lnTo>
                    <a:pt x="299504" y="21704"/>
                  </a:lnTo>
                  <a:lnTo>
                    <a:pt x="298043" y="19799"/>
                  </a:lnTo>
                  <a:lnTo>
                    <a:pt x="296557" y="18694"/>
                  </a:lnTo>
                  <a:lnTo>
                    <a:pt x="295935" y="18364"/>
                  </a:lnTo>
                  <a:lnTo>
                    <a:pt x="295935" y="25323"/>
                  </a:lnTo>
                  <a:lnTo>
                    <a:pt x="295935" y="28740"/>
                  </a:lnTo>
                  <a:lnTo>
                    <a:pt x="295351" y="30314"/>
                  </a:lnTo>
                  <a:lnTo>
                    <a:pt x="293014" y="32639"/>
                  </a:lnTo>
                  <a:lnTo>
                    <a:pt x="291452" y="33210"/>
                  </a:lnTo>
                  <a:lnTo>
                    <a:pt x="287629" y="33210"/>
                  </a:lnTo>
                  <a:lnTo>
                    <a:pt x="286283" y="32639"/>
                  </a:lnTo>
                  <a:lnTo>
                    <a:pt x="286143" y="32639"/>
                  </a:lnTo>
                  <a:lnTo>
                    <a:pt x="283540" y="29832"/>
                  </a:lnTo>
                  <a:lnTo>
                    <a:pt x="282917" y="28117"/>
                  </a:lnTo>
                  <a:lnTo>
                    <a:pt x="282968" y="24206"/>
                  </a:lnTo>
                  <a:lnTo>
                    <a:pt x="283248" y="23063"/>
                  </a:lnTo>
                  <a:lnTo>
                    <a:pt x="284607" y="20574"/>
                  </a:lnTo>
                  <a:lnTo>
                    <a:pt x="285572" y="19558"/>
                  </a:lnTo>
                  <a:lnTo>
                    <a:pt x="286854" y="18694"/>
                  </a:lnTo>
                  <a:lnTo>
                    <a:pt x="288925" y="19558"/>
                  </a:lnTo>
                  <a:lnTo>
                    <a:pt x="290677" y="20231"/>
                  </a:lnTo>
                  <a:lnTo>
                    <a:pt x="295935" y="25323"/>
                  </a:lnTo>
                  <a:lnTo>
                    <a:pt x="295935" y="18364"/>
                  </a:lnTo>
                  <a:lnTo>
                    <a:pt x="294525" y="17589"/>
                  </a:lnTo>
                  <a:lnTo>
                    <a:pt x="296227" y="16738"/>
                  </a:lnTo>
                  <a:lnTo>
                    <a:pt x="296557" y="16433"/>
                  </a:lnTo>
                  <a:lnTo>
                    <a:pt x="297522" y="15570"/>
                  </a:lnTo>
                  <a:lnTo>
                    <a:pt x="299313" y="12560"/>
                  </a:lnTo>
                  <a:lnTo>
                    <a:pt x="299605" y="11544"/>
                  </a:lnTo>
                  <a:lnTo>
                    <a:pt x="299516" y="6413"/>
                  </a:lnTo>
                  <a:lnTo>
                    <a:pt x="298907" y="5054"/>
                  </a:lnTo>
                  <a:lnTo>
                    <a:pt x="298818" y="4851"/>
                  </a:lnTo>
                  <a:lnTo>
                    <a:pt x="297954" y="4102"/>
                  </a:lnTo>
                  <a:lnTo>
                    <a:pt x="295097" y="1612"/>
                  </a:lnTo>
                  <a:lnTo>
                    <a:pt x="295097" y="7658"/>
                  </a:lnTo>
                  <a:lnTo>
                    <a:pt x="294995" y="12153"/>
                  </a:lnTo>
                  <a:lnTo>
                    <a:pt x="294055" y="14338"/>
                  </a:lnTo>
                  <a:lnTo>
                    <a:pt x="293141" y="15405"/>
                  </a:lnTo>
                  <a:lnTo>
                    <a:pt x="291820" y="16433"/>
                  </a:lnTo>
                  <a:lnTo>
                    <a:pt x="291020" y="16179"/>
                  </a:lnTo>
                  <a:lnTo>
                    <a:pt x="283718" y="10388"/>
                  </a:lnTo>
                  <a:lnTo>
                    <a:pt x="283718" y="7658"/>
                  </a:lnTo>
                  <a:lnTo>
                    <a:pt x="283908" y="7200"/>
                  </a:lnTo>
                  <a:lnTo>
                    <a:pt x="284022" y="6934"/>
                  </a:lnTo>
                  <a:lnTo>
                    <a:pt x="284124" y="6692"/>
                  </a:lnTo>
                  <a:lnTo>
                    <a:pt x="284251" y="6413"/>
                  </a:lnTo>
                  <a:lnTo>
                    <a:pt x="286308" y="4622"/>
                  </a:lnTo>
                  <a:lnTo>
                    <a:pt x="287743" y="4102"/>
                  </a:lnTo>
                  <a:lnTo>
                    <a:pt x="291249" y="4102"/>
                  </a:lnTo>
                  <a:lnTo>
                    <a:pt x="292671" y="4622"/>
                  </a:lnTo>
                  <a:lnTo>
                    <a:pt x="294716" y="6692"/>
                  </a:lnTo>
                  <a:lnTo>
                    <a:pt x="295097" y="7658"/>
                  </a:lnTo>
                  <a:lnTo>
                    <a:pt x="295097" y="1612"/>
                  </a:lnTo>
                  <a:lnTo>
                    <a:pt x="292557" y="749"/>
                  </a:lnTo>
                  <a:lnTo>
                    <a:pt x="286448" y="749"/>
                  </a:lnTo>
                  <a:lnTo>
                    <a:pt x="283972" y="1612"/>
                  </a:lnTo>
                  <a:lnTo>
                    <a:pt x="280073" y="5054"/>
                  </a:lnTo>
                  <a:lnTo>
                    <a:pt x="279323" y="6692"/>
                  </a:lnTo>
                  <a:lnTo>
                    <a:pt x="279209" y="6934"/>
                  </a:lnTo>
                  <a:lnTo>
                    <a:pt x="284086" y="17399"/>
                  </a:lnTo>
                  <a:lnTo>
                    <a:pt x="283972" y="17589"/>
                  </a:lnTo>
                  <a:lnTo>
                    <a:pt x="278333" y="24206"/>
                  </a:lnTo>
                  <a:lnTo>
                    <a:pt x="278409" y="28740"/>
                  </a:lnTo>
                  <a:lnTo>
                    <a:pt x="287718" y="36664"/>
                  </a:lnTo>
                  <a:lnTo>
                    <a:pt x="292633" y="36664"/>
                  </a:lnTo>
                  <a:lnTo>
                    <a:pt x="295287" y="35674"/>
                  </a:lnTo>
                  <a:lnTo>
                    <a:pt x="297929" y="33210"/>
                  </a:lnTo>
                  <a:lnTo>
                    <a:pt x="299554" y="31711"/>
                  </a:lnTo>
                  <a:lnTo>
                    <a:pt x="300609" y="29248"/>
                  </a:lnTo>
                  <a:lnTo>
                    <a:pt x="300609" y="24206"/>
                  </a:lnTo>
                  <a:close/>
                </a:path>
                <a:path w="494029" h="143510">
                  <a:moveTo>
                    <a:pt x="303441" y="135089"/>
                  </a:moveTo>
                  <a:lnTo>
                    <a:pt x="302171" y="133210"/>
                  </a:lnTo>
                  <a:lnTo>
                    <a:pt x="301193" y="132537"/>
                  </a:lnTo>
                  <a:lnTo>
                    <a:pt x="298958" y="131508"/>
                  </a:lnTo>
                  <a:lnTo>
                    <a:pt x="292481" y="130022"/>
                  </a:lnTo>
                  <a:lnTo>
                    <a:pt x="291325" y="128981"/>
                  </a:lnTo>
                  <a:lnTo>
                    <a:pt x="291211" y="128714"/>
                  </a:lnTo>
                  <a:lnTo>
                    <a:pt x="291109" y="127038"/>
                  </a:lnTo>
                  <a:lnTo>
                    <a:pt x="291490" y="126415"/>
                  </a:lnTo>
                  <a:lnTo>
                    <a:pt x="292912" y="125272"/>
                  </a:lnTo>
                  <a:lnTo>
                    <a:pt x="297840" y="125272"/>
                  </a:lnTo>
                  <a:lnTo>
                    <a:pt x="299554" y="126682"/>
                  </a:lnTo>
                  <a:lnTo>
                    <a:pt x="299910" y="127660"/>
                  </a:lnTo>
                  <a:lnTo>
                    <a:pt x="299999" y="128460"/>
                  </a:lnTo>
                  <a:lnTo>
                    <a:pt x="300037" y="128955"/>
                  </a:lnTo>
                  <a:lnTo>
                    <a:pt x="303123" y="128714"/>
                  </a:lnTo>
                  <a:lnTo>
                    <a:pt x="302996" y="127038"/>
                  </a:lnTo>
                  <a:lnTo>
                    <a:pt x="302895" y="126682"/>
                  </a:lnTo>
                  <a:lnTo>
                    <a:pt x="302818" y="126415"/>
                  </a:lnTo>
                  <a:lnTo>
                    <a:pt x="302742" y="126149"/>
                  </a:lnTo>
                  <a:lnTo>
                    <a:pt x="302158" y="125272"/>
                  </a:lnTo>
                  <a:lnTo>
                    <a:pt x="301421" y="124129"/>
                  </a:lnTo>
                  <a:lnTo>
                    <a:pt x="300482" y="123418"/>
                  </a:lnTo>
                  <a:lnTo>
                    <a:pt x="298107" y="122415"/>
                  </a:lnTo>
                  <a:lnTo>
                    <a:pt x="296697" y="122199"/>
                  </a:lnTo>
                  <a:lnTo>
                    <a:pt x="294030" y="122199"/>
                  </a:lnTo>
                  <a:lnTo>
                    <a:pt x="288163" y="126415"/>
                  </a:lnTo>
                  <a:lnTo>
                    <a:pt x="288074" y="126682"/>
                  </a:lnTo>
                  <a:lnTo>
                    <a:pt x="297383" y="134442"/>
                  </a:lnTo>
                  <a:lnTo>
                    <a:pt x="299059" y="135089"/>
                  </a:lnTo>
                  <a:lnTo>
                    <a:pt x="299720" y="135420"/>
                  </a:lnTo>
                  <a:lnTo>
                    <a:pt x="300456" y="136359"/>
                  </a:lnTo>
                  <a:lnTo>
                    <a:pt x="300418" y="138493"/>
                  </a:lnTo>
                  <a:lnTo>
                    <a:pt x="299694" y="139496"/>
                  </a:lnTo>
                  <a:lnTo>
                    <a:pt x="299110" y="139852"/>
                  </a:lnTo>
                  <a:lnTo>
                    <a:pt x="297675" y="140411"/>
                  </a:lnTo>
                  <a:lnTo>
                    <a:pt x="294005" y="140411"/>
                  </a:lnTo>
                  <a:lnTo>
                    <a:pt x="290258" y="135864"/>
                  </a:lnTo>
                  <a:lnTo>
                    <a:pt x="287235" y="136144"/>
                  </a:lnTo>
                  <a:lnTo>
                    <a:pt x="294487" y="143433"/>
                  </a:lnTo>
                  <a:lnTo>
                    <a:pt x="297408" y="143433"/>
                  </a:lnTo>
                  <a:lnTo>
                    <a:pt x="298526" y="143243"/>
                  </a:lnTo>
                  <a:lnTo>
                    <a:pt x="298665" y="143243"/>
                  </a:lnTo>
                  <a:lnTo>
                    <a:pt x="301129" y="142113"/>
                  </a:lnTo>
                  <a:lnTo>
                    <a:pt x="302069" y="141376"/>
                  </a:lnTo>
                  <a:lnTo>
                    <a:pt x="302691" y="140411"/>
                  </a:lnTo>
                  <a:lnTo>
                    <a:pt x="303199" y="139636"/>
                  </a:lnTo>
                  <a:lnTo>
                    <a:pt x="303288" y="139496"/>
                  </a:lnTo>
                  <a:lnTo>
                    <a:pt x="303441" y="139166"/>
                  </a:lnTo>
                  <a:lnTo>
                    <a:pt x="303441" y="135089"/>
                  </a:lnTo>
                  <a:close/>
                </a:path>
                <a:path w="494029" h="143510">
                  <a:moveTo>
                    <a:pt x="327037" y="140195"/>
                  </a:moveTo>
                  <a:lnTo>
                    <a:pt x="314769" y="140195"/>
                  </a:lnTo>
                  <a:lnTo>
                    <a:pt x="314769" y="133934"/>
                  </a:lnTo>
                  <a:lnTo>
                    <a:pt x="325805" y="133934"/>
                  </a:lnTo>
                  <a:lnTo>
                    <a:pt x="325805" y="131025"/>
                  </a:lnTo>
                  <a:lnTo>
                    <a:pt x="314769" y="131025"/>
                  </a:lnTo>
                  <a:lnTo>
                    <a:pt x="314769" y="125437"/>
                  </a:lnTo>
                  <a:lnTo>
                    <a:pt x="326567" y="125437"/>
                  </a:lnTo>
                  <a:lnTo>
                    <a:pt x="326567" y="122529"/>
                  </a:lnTo>
                  <a:lnTo>
                    <a:pt x="311556" y="122529"/>
                  </a:lnTo>
                  <a:lnTo>
                    <a:pt x="311556" y="143103"/>
                  </a:lnTo>
                  <a:lnTo>
                    <a:pt x="327037" y="143103"/>
                  </a:lnTo>
                  <a:lnTo>
                    <a:pt x="327037" y="140195"/>
                  </a:lnTo>
                  <a:close/>
                </a:path>
                <a:path w="494029" h="143510">
                  <a:moveTo>
                    <a:pt x="331508" y="22707"/>
                  </a:moveTo>
                  <a:lnTo>
                    <a:pt x="323405" y="14706"/>
                  </a:lnTo>
                  <a:lnTo>
                    <a:pt x="316966" y="14706"/>
                  </a:lnTo>
                  <a:lnTo>
                    <a:pt x="316966" y="5562"/>
                  </a:lnTo>
                  <a:lnTo>
                    <a:pt x="331355" y="5562"/>
                  </a:lnTo>
                  <a:lnTo>
                    <a:pt x="331355" y="1549"/>
                  </a:lnTo>
                  <a:lnTo>
                    <a:pt x="312534" y="1549"/>
                  </a:lnTo>
                  <a:lnTo>
                    <a:pt x="312534" y="19253"/>
                  </a:lnTo>
                  <a:lnTo>
                    <a:pt x="313283" y="19075"/>
                  </a:lnTo>
                  <a:lnTo>
                    <a:pt x="313067" y="19075"/>
                  </a:lnTo>
                  <a:lnTo>
                    <a:pt x="316064" y="18605"/>
                  </a:lnTo>
                  <a:lnTo>
                    <a:pt x="321894" y="18605"/>
                  </a:lnTo>
                  <a:lnTo>
                    <a:pt x="323761" y="19075"/>
                  </a:lnTo>
                  <a:lnTo>
                    <a:pt x="323621" y="19075"/>
                  </a:lnTo>
                  <a:lnTo>
                    <a:pt x="324281" y="19405"/>
                  </a:lnTo>
                  <a:lnTo>
                    <a:pt x="324942" y="19989"/>
                  </a:lnTo>
                  <a:lnTo>
                    <a:pt x="325564" y="20497"/>
                  </a:lnTo>
                  <a:lnTo>
                    <a:pt x="326059" y="21183"/>
                  </a:lnTo>
                  <a:lnTo>
                    <a:pt x="326707" y="22707"/>
                  </a:lnTo>
                  <a:lnTo>
                    <a:pt x="326720" y="27216"/>
                  </a:lnTo>
                  <a:lnTo>
                    <a:pt x="326123" y="29044"/>
                  </a:lnTo>
                  <a:lnTo>
                    <a:pt x="325691" y="29832"/>
                  </a:lnTo>
                  <a:lnTo>
                    <a:pt x="324421" y="31280"/>
                  </a:lnTo>
                  <a:lnTo>
                    <a:pt x="323570" y="31902"/>
                  </a:lnTo>
                  <a:lnTo>
                    <a:pt x="323405" y="31902"/>
                  </a:lnTo>
                  <a:lnTo>
                    <a:pt x="321538" y="32600"/>
                  </a:lnTo>
                  <a:lnTo>
                    <a:pt x="318757" y="32600"/>
                  </a:lnTo>
                  <a:lnTo>
                    <a:pt x="316979" y="32181"/>
                  </a:lnTo>
                  <a:lnTo>
                    <a:pt x="311581" y="29832"/>
                  </a:lnTo>
                  <a:lnTo>
                    <a:pt x="311111" y="29832"/>
                  </a:lnTo>
                  <a:lnTo>
                    <a:pt x="311111" y="34607"/>
                  </a:lnTo>
                  <a:lnTo>
                    <a:pt x="312280" y="35191"/>
                  </a:lnTo>
                  <a:lnTo>
                    <a:pt x="313664" y="35661"/>
                  </a:lnTo>
                  <a:lnTo>
                    <a:pt x="316839" y="36385"/>
                  </a:lnTo>
                  <a:lnTo>
                    <a:pt x="318452" y="36563"/>
                  </a:lnTo>
                  <a:lnTo>
                    <a:pt x="321881" y="36563"/>
                  </a:lnTo>
                  <a:lnTo>
                    <a:pt x="322846" y="36385"/>
                  </a:lnTo>
                  <a:lnTo>
                    <a:pt x="323202" y="36385"/>
                  </a:lnTo>
                  <a:lnTo>
                    <a:pt x="326085" y="35191"/>
                  </a:lnTo>
                  <a:lnTo>
                    <a:pt x="327037" y="34607"/>
                  </a:lnTo>
                  <a:lnTo>
                    <a:pt x="327558" y="34251"/>
                  </a:lnTo>
                  <a:lnTo>
                    <a:pt x="329082" y="32600"/>
                  </a:lnTo>
                  <a:lnTo>
                    <a:pt x="329476" y="32181"/>
                  </a:lnTo>
                  <a:lnTo>
                    <a:pt x="330225" y="30962"/>
                  </a:lnTo>
                  <a:lnTo>
                    <a:pt x="331279" y="28130"/>
                  </a:lnTo>
                  <a:lnTo>
                    <a:pt x="331431" y="27216"/>
                  </a:lnTo>
                  <a:lnTo>
                    <a:pt x="331508" y="22707"/>
                  </a:lnTo>
                  <a:close/>
                </a:path>
                <a:path w="494029" h="143510">
                  <a:moveTo>
                    <a:pt x="358521" y="7658"/>
                  </a:moveTo>
                  <a:lnTo>
                    <a:pt x="357835" y="5118"/>
                  </a:lnTo>
                  <a:lnTo>
                    <a:pt x="356920" y="4000"/>
                  </a:lnTo>
                  <a:lnTo>
                    <a:pt x="355104" y="1739"/>
                  </a:lnTo>
                  <a:lnTo>
                    <a:pt x="354406" y="1447"/>
                  </a:lnTo>
                  <a:lnTo>
                    <a:pt x="354406" y="8775"/>
                  </a:lnTo>
                  <a:lnTo>
                    <a:pt x="354393" y="13360"/>
                  </a:lnTo>
                  <a:lnTo>
                    <a:pt x="354228" y="14503"/>
                  </a:lnTo>
                  <a:lnTo>
                    <a:pt x="354139" y="15100"/>
                  </a:lnTo>
                  <a:lnTo>
                    <a:pt x="353047" y="17513"/>
                  </a:lnTo>
                  <a:lnTo>
                    <a:pt x="351993" y="18122"/>
                  </a:lnTo>
                  <a:lnTo>
                    <a:pt x="348767" y="18122"/>
                  </a:lnTo>
                  <a:lnTo>
                    <a:pt x="347687" y="17513"/>
                  </a:lnTo>
                  <a:lnTo>
                    <a:pt x="346646" y="15100"/>
                  </a:lnTo>
                  <a:lnTo>
                    <a:pt x="346392" y="13360"/>
                  </a:lnTo>
                  <a:lnTo>
                    <a:pt x="346392" y="8775"/>
                  </a:lnTo>
                  <a:lnTo>
                    <a:pt x="346557" y="7658"/>
                  </a:lnTo>
                  <a:lnTo>
                    <a:pt x="346659" y="7010"/>
                  </a:lnTo>
                  <a:lnTo>
                    <a:pt x="347764" y="4610"/>
                  </a:lnTo>
                  <a:lnTo>
                    <a:pt x="348830" y="4000"/>
                  </a:lnTo>
                  <a:lnTo>
                    <a:pt x="351993" y="4000"/>
                  </a:lnTo>
                  <a:lnTo>
                    <a:pt x="353047" y="4610"/>
                  </a:lnTo>
                  <a:lnTo>
                    <a:pt x="354139" y="7010"/>
                  </a:lnTo>
                  <a:lnTo>
                    <a:pt x="354406" y="8775"/>
                  </a:lnTo>
                  <a:lnTo>
                    <a:pt x="354406" y="1447"/>
                  </a:lnTo>
                  <a:lnTo>
                    <a:pt x="353072" y="889"/>
                  </a:lnTo>
                  <a:lnTo>
                    <a:pt x="347789" y="889"/>
                  </a:lnTo>
                  <a:lnTo>
                    <a:pt x="345757" y="1739"/>
                  </a:lnTo>
                  <a:lnTo>
                    <a:pt x="343357" y="4610"/>
                  </a:lnTo>
                  <a:lnTo>
                    <a:pt x="342963" y="5118"/>
                  </a:lnTo>
                  <a:lnTo>
                    <a:pt x="342277" y="7658"/>
                  </a:lnTo>
                  <a:lnTo>
                    <a:pt x="342277" y="14503"/>
                  </a:lnTo>
                  <a:lnTo>
                    <a:pt x="347738" y="21234"/>
                  </a:lnTo>
                  <a:lnTo>
                    <a:pt x="353034" y="21234"/>
                  </a:lnTo>
                  <a:lnTo>
                    <a:pt x="354914" y="20447"/>
                  </a:lnTo>
                  <a:lnTo>
                    <a:pt x="355396" y="19951"/>
                  </a:lnTo>
                  <a:lnTo>
                    <a:pt x="356920" y="18122"/>
                  </a:lnTo>
                  <a:lnTo>
                    <a:pt x="357822" y="17068"/>
                  </a:lnTo>
                  <a:lnTo>
                    <a:pt x="358521" y="14503"/>
                  </a:lnTo>
                  <a:lnTo>
                    <a:pt x="358521" y="7658"/>
                  </a:lnTo>
                  <a:close/>
                </a:path>
                <a:path w="494029" h="143510">
                  <a:moveTo>
                    <a:pt x="367220" y="122529"/>
                  </a:moveTo>
                  <a:lnTo>
                    <a:pt x="363969" y="122529"/>
                  </a:lnTo>
                  <a:lnTo>
                    <a:pt x="360083" y="138544"/>
                  </a:lnTo>
                  <a:lnTo>
                    <a:pt x="359740" y="136639"/>
                  </a:lnTo>
                  <a:lnTo>
                    <a:pt x="359283" y="134734"/>
                  </a:lnTo>
                  <a:lnTo>
                    <a:pt x="356895" y="126326"/>
                  </a:lnTo>
                  <a:lnTo>
                    <a:pt x="355828" y="122529"/>
                  </a:lnTo>
                  <a:lnTo>
                    <a:pt x="352209" y="122529"/>
                  </a:lnTo>
                  <a:lnTo>
                    <a:pt x="348373" y="136258"/>
                  </a:lnTo>
                  <a:lnTo>
                    <a:pt x="347992" y="137756"/>
                  </a:lnTo>
                  <a:lnTo>
                    <a:pt x="347751" y="138430"/>
                  </a:lnTo>
                  <a:lnTo>
                    <a:pt x="347560" y="137756"/>
                  </a:lnTo>
                  <a:lnTo>
                    <a:pt x="344081" y="122529"/>
                  </a:lnTo>
                  <a:lnTo>
                    <a:pt x="340753" y="122529"/>
                  </a:lnTo>
                  <a:lnTo>
                    <a:pt x="346163" y="143103"/>
                  </a:lnTo>
                  <a:lnTo>
                    <a:pt x="349364" y="143103"/>
                  </a:lnTo>
                  <a:lnTo>
                    <a:pt x="350558" y="138709"/>
                  </a:lnTo>
                  <a:lnTo>
                    <a:pt x="353961" y="126326"/>
                  </a:lnTo>
                  <a:lnTo>
                    <a:pt x="358584" y="143103"/>
                  </a:lnTo>
                  <a:lnTo>
                    <a:pt x="361581" y="143103"/>
                  </a:lnTo>
                  <a:lnTo>
                    <a:pt x="362775" y="138709"/>
                  </a:lnTo>
                  <a:lnTo>
                    <a:pt x="362826" y="138544"/>
                  </a:lnTo>
                  <a:lnTo>
                    <a:pt x="367220" y="122529"/>
                  </a:lnTo>
                  <a:close/>
                </a:path>
                <a:path w="494029" h="143510">
                  <a:moveTo>
                    <a:pt x="373849" y="1549"/>
                  </a:moveTo>
                  <a:lnTo>
                    <a:pt x="370052" y="1549"/>
                  </a:lnTo>
                  <a:lnTo>
                    <a:pt x="352158" y="35737"/>
                  </a:lnTo>
                  <a:lnTo>
                    <a:pt x="352094" y="35864"/>
                  </a:lnTo>
                  <a:lnTo>
                    <a:pt x="355892" y="35864"/>
                  </a:lnTo>
                  <a:lnTo>
                    <a:pt x="373748" y="1739"/>
                  </a:lnTo>
                  <a:lnTo>
                    <a:pt x="373849" y="1549"/>
                  </a:lnTo>
                  <a:close/>
                </a:path>
                <a:path w="494029" h="143510">
                  <a:moveTo>
                    <a:pt x="383616" y="22987"/>
                  </a:moveTo>
                  <a:lnTo>
                    <a:pt x="382943" y="20447"/>
                  </a:lnTo>
                  <a:lnTo>
                    <a:pt x="382041" y="19342"/>
                  </a:lnTo>
                  <a:lnTo>
                    <a:pt x="380212" y="17068"/>
                  </a:lnTo>
                  <a:lnTo>
                    <a:pt x="379514" y="16789"/>
                  </a:lnTo>
                  <a:lnTo>
                    <a:pt x="379514" y="24104"/>
                  </a:lnTo>
                  <a:lnTo>
                    <a:pt x="379514" y="28689"/>
                  </a:lnTo>
                  <a:lnTo>
                    <a:pt x="379323" y="29845"/>
                  </a:lnTo>
                  <a:lnTo>
                    <a:pt x="379234" y="30441"/>
                  </a:lnTo>
                  <a:lnTo>
                    <a:pt x="378155" y="32854"/>
                  </a:lnTo>
                  <a:lnTo>
                    <a:pt x="377088" y="33451"/>
                  </a:lnTo>
                  <a:lnTo>
                    <a:pt x="373875" y="33451"/>
                  </a:lnTo>
                  <a:lnTo>
                    <a:pt x="372795" y="32854"/>
                  </a:lnTo>
                  <a:lnTo>
                    <a:pt x="371754" y="30441"/>
                  </a:lnTo>
                  <a:lnTo>
                    <a:pt x="371487" y="28689"/>
                  </a:lnTo>
                  <a:lnTo>
                    <a:pt x="371487" y="24104"/>
                  </a:lnTo>
                  <a:lnTo>
                    <a:pt x="371665" y="22987"/>
                  </a:lnTo>
                  <a:lnTo>
                    <a:pt x="371767" y="22352"/>
                  </a:lnTo>
                  <a:lnTo>
                    <a:pt x="372872" y="19951"/>
                  </a:lnTo>
                  <a:lnTo>
                    <a:pt x="373938" y="19342"/>
                  </a:lnTo>
                  <a:lnTo>
                    <a:pt x="377088" y="19342"/>
                  </a:lnTo>
                  <a:lnTo>
                    <a:pt x="378155" y="19951"/>
                  </a:lnTo>
                  <a:lnTo>
                    <a:pt x="379234" y="22352"/>
                  </a:lnTo>
                  <a:lnTo>
                    <a:pt x="379514" y="24104"/>
                  </a:lnTo>
                  <a:lnTo>
                    <a:pt x="379514" y="16789"/>
                  </a:lnTo>
                  <a:lnTo>
                    <a:pt x="378180" y="16230"/>
                  </a:lnTo>
                  <a:lnTo>
                    <a:pt x="372897" y="16230"/>
                  </a:lnTo>
                  <a:lnTo>
                    <a:pt x="370878" y="17068"/>
                  </a:lnTo>
                  <a:lnTo>
                    <a:pt x="368465" y="19951"/>
                  </a:lnTo>
                  <a:lnTo>
                    <a:pt x="368071" y="20447"/>
                  </a:lnTo>
                  <a:lnTo>
                    <a:pt x="367385" y="22987"/>
                  </a:lnTo>
                  <a:lnTo>
                    <a:pt x="367385" y="29845"/>
                  </a:lnTo>
                  <a:lnTo>
                    <a:pt x="368109" y="32397"/>
                  </a:lnTo>
                  <a:lnTo>
                    <a:pt x="370852" y="35737"/>
                  </a:lnTo>
                  <a:lnTo>
                    <a:pt x="372846" y="36563"/>
                  </a:lnTo>
                  <a:lnTo>
                    <a:pt x="378142" y="36563"/>
                  </a:lnTo>
                  <a:lnTo>
                    <a:pt x="380149" y="35737"/>
                  </a:lnTo>
                  <a:lnTo>
                    <a:pt x="382041" y="33451"/>
                  </a:lnTo>
                  <a:lnTo>
                    <a:pt x="382930" y="32397"/>
                  </a:lnTo>
                  <a:lnTo>
                    <a:pt x="383616" y="29845"/>
                  </a:lnTo>
                  <a:lnTo>
                    <a:pt x="383616" y="22987"/>
                  </a:lnTo>
                  <a:close/>
                </a:path>
                <a:path w="494029" h="143510">
                  <a:moveTo>
                    <a:pt x="389966" y="143103"/>
                  </a:moveTo>
                  <a:lnTo>
                    <a:pt x="387489" y="137033"/>
                  </a:lnTo>
                  <a:lnTo>
                    <a:pt x="386384" y="134327"/>
                  </a:lnTo>
                  <a:lnTo>
                    <a:pt x="382993" y="125984"/>
                  </a:lnTo>
                  <a:lnTo>
                    <a:pt x="382993" y="134327"/>
                  </a:lnTo>
                  <a:lnTo>
                    <a:pt x="376986" y="134327"/>
                  </a:lnTo>
                  <a:lnTo>
                    <a:pt x="379387" y="127889"/>
                  </a:lnTo>
                  <a:lnTo>
                    <a:pt x="379641" y="127025"/>
                  </a:lnTo>
                  <a:lnTo>
                    <a:pt x="379920" y="125945"/>
                  </a:lnTo>
                  <a:lnTo>
                    <a:pt x="380263" y="127025"/>
                  </a:lnTo>
                  <a:lnTo>
                    <a:pt x="382993" y="134327"/>
                  </a:lnTo>
                  <a:lnTo>
                    <a:pt x="382993" y="125984"/>
                  </a:lnTo>
                  <a:lnTo>
                    <a:pt x="381596" y="122529"/>
                  </a:lnTo>
                  <a:lnTo>
                    <a:pt x="378307" y="122529"/>
                  </a:lnTo>
                  <a:lnTo>
                    <a:pt x="370420" y="143103"/>
                  </a:lnTo>
                  <a:lnTo>
                    <a:pt x="373824" y="143103"/>
                  </a:lnTo>
                  <a:lnTo>
                    <a:pt x="375996" y="137033"/>
                  </a:lnTo>
                  <a:lnTo>
                    <a:pt x="384035" y="137033"/>
                  </a:lnTo>
                  <a:lnTo>
                    <a:pt x="386346" y="143103"/>
                  </a:lnTo>
                  <a:lnTo>
                    <a:pt x="389966" y="143103"/>
                  </a:lnTo>
                  <a:close/>
                </a:path>
                <a:path w="494029" h="143510">
                  <a:moveTo>
                    <a:pt x="399783" y="122529"/>
                  </a:moveTo>
                  <a:lnTo>
                    <a:pt x="396570" y="122529"/>
                  </a:lnTo>
                  <a:lnTo>
                    <a:pt x="396570" y="143103"/>
                  </a:lnTo>
                  <a:lnTo>
                    <a:pt x="399783" y="143103"/>
                  </a:lnTo>
                  <a:lnTo>
                    <a:pt x="399783" y="122529"/>
                  </a:lnTo>
                  <a:close/>
                </a:path>
                <a:path w="494029" h="143510">
                  <a:moveTo>
                    <a:pt x="423532" y="122529"/>
                  </a:moveTo>
                  <a:lnTo>
                    <a:pt x="407123" y="122529"/>
                  </a:lnTo>
                  <a:lnTo>
                    <a:pt x="407123" y="125437"/>
                  </a:lnTo>
                  <a:lnTo>
                    <a:pt x="413727" y="125437"/>
                  </a:lnTo>
                  <a:lnTo>
                    <a:pt x="413727" y="143103"/>
                  </a:lnTo>
                  <a:lnTo>
                    <a:pt x="416941" y="143103"/>
                  </a:lnTo>
                  <a:lnTo>
                    <a:pt x="416941" y="125437"/>
                  </a:lnTo>
                  <a:lnTo>
                    <a:pt x="423532" y="125437"/>
                  </a:lnTo>
                  <a:lnTo>
                    <a:pt x="423532" y="122529"/>
                  </a:lnTo>
                  <a:close/>
                </a:path>
                <a:path w="494029" h="143510">
                  <a:moveTo>
                    <a:pt x="431101" y="139750"/>
                  </a:moveTo>
                  <a:lnTo>
                    <a:pt x="427748" y="139750"/>
                  </a:lnTo>
                  <a:lnTo>
                    <a:pt x="427748" y="143103"/>
                  </a:lnTo>
                  <a:lnTo>
                    <a:pt x="431101" y="143103"/>
                  </a:lnTo>
                  <a:lnTo>
                    <a:pt x="431101" y="139750"/>
                  </a:lnTo>
                  <a:close/>
                </a:path>
                <a:path w="494029" h="143510">
                  <a:moveTo>
                    <a:pt x="443611" y="139750"/>
                  </a:moveTo>
                  <a:lnTo>
                    <a:pt x="440258" y="139750"/>
                  </a:lnTo>
                  <a:lnTo>
                    <a:pt x="440258" y="143103"/>
                  </a:lnTo>
                  <a:lnTo>
                    <a:pt x="443611" y="143103"/>
                  </a:lnTo>
                  <a:lnTo>
                    <a:pt x="443611" y="139750"/>
                  </a:lnTo>
                  <a:close/>
                </a:path>
                <a:path w="494029" h="143510">
                  <a:moveTo>
                    <a:pt x="456133" y="139750"/>
                  </a:moveTo>
                  <a:lnTo>
                    <a:pt x="452780" y="139750"/>
                  </a:lnTo>
                  <a:lnTo>
                    <a:pt x="452780" y="143103"/>
                  </a:lnTo>
                  <a:lnTo>
                    <a:pt x="456133" y="143103"/>
                  </a:lnTo>
                  <a:lnTo>
                    <a:pt x="456133" y="139750"/>
                  </a:lnTo>
                  <a:close/>
                </a:path>
                <a:path w="494029" h="143510">
                  <a:moveTo>
                    <a:pt x="468642" y="139750"/>
                  </a:moveTo>
                  <a:lnTo>
                    <a:pt x="465289" y="139750"/>
                  </a:lnTo>
                  <a:lnTo>
                    <a:pt x="465289" y="143103"/>
                  </a:lnTo>
                  <a:lnTo>
                    <a:pt x="468642" y="143103"/>
                  </a:lnTo>
                  <a:lnTo>
                    <a:pt x="468642" y="139750"/>
                  </a:lnTo>
                  <a:close/>
                </a:path>
                <a:path w="494029" h="143510">
                  <a:moveTo>
                    <a:pt x="481152" y="139750"/>
                  </a:moveTo>
                  <a:lnTo>
                    <a:pt x="477799" y="139750"/>
                  </a:lnTo>
                  <a:lnTo>
                    <a:pt x="477799" y="143103"/>
                  </a:lnTo>
                  <a:lnTo>
                    <a:pt x="481152" y="143103"/>
                  </a:lnTo>
                  <a:lnTo>
                    <a:pt x="481152" y="139750"/>
                  </a:lnTo>
                  <a:close/>
                </a:path>
                <a:path w="494029" h="143510">
                  <a:moveTo>
                    <a:pt x="493661" y="139750"/>
                  </a:moveTo>
                  <a:lnTo>
                    <a:pt x="490308" y="139750"/>
                  </a:lnTo>
                  <a:lnTo>
                    <a:pt x="490308" y="143103"/>
                  </a:lnTo>
                  <a:lnTo>
                    <a:pt x="493661" y="143103"/>
                  </a:lnTo>
                  <a:lnTo>
                    <a:pt x="493661" y="139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5856" y="1472425"/>
              <a:ext cx="773938" cy="7974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68493"/>
              <a:ext cx="3036028" cy="32384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005" y="4099268"/>
              <a:ext cx="981247" cy="1072614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3179254" y="133477"/>
            <a:ext cx="7513320" cy="5986780"/>
            <a:chOff x="3179254" y="133477"/>
            <a:chExt cx="7513320" cy="598678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2496" y="133477"/>
              <a:ext cx="1627035" cy="162703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287" y="610133"/>
              <a:ext cx="572465" cy="3974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9254" y="1227939"/>
              <a:ext cx="4767072" cy="47670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4323" y="1622260"/>
              <a:ext cx="4297680" cy="449774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160105" y="2935173"/>
              <a:ext cx="237490" cy="464820"/>
            </a:xfrm>
            <a:custGeom>
              <a:avLst/>
              <a:gdLst/>
              <a:ahLst/>
              <a:cxnLst/>
              <a:rect l="l" t="t" r="r" b="b"/>
              <a:pathLst>
                <a:path w="237490" h="464820">
                  <a:moveTo>
                    <a:pt x="5245" y="401091"/>
                  </a:moveTo>
                  <a:lnTo>
                    <a:pt x="4229" y="399542"/>
                  </a:lnTo>
                  <a:lnTo>
                    <a:pt x="1866" y="401294"/>
                  </a:lnTo>
                  <a:lnTo>
                    <a:pt x="0" y="401840"/>
                  </a:lnTo>
                  <a:lnTo>
                    <a:pt x="1016" y="403390"/>
                  </a:lnTo>
                  <a:lnTo>
                    <a:pt x="3390" y="401624"/>
                  </a:lnTo>
                  <a:lnTo>
                    <a:pt x="5245" y="401091"/>
                  </a:lnTo>
                  <a:close/>
                </a:path>
                <a:path w="237490" h="464820">
                  <a:moveTo>
                    <a:pt x="6616" y="443166"/>
                  </a:moveTo>
                  <a:lnTo>
                    <a:pt x="4406" y="433603"/>
                  </a:lnTo>
                  <a:lnTo>
                    <a:pt x="3302" y="439737"/>
                  </a:lnTo>
                  <a:lnTo>
                    <a:pt x="6616" y="443166"/>
                  </a:lnTo>
                  <a:close/>
                </a:path>
                <a:path w="237490" h="464820">
                  <a:moveTo>
                    <a:pt x="10680" y="442925"/>
                  </a:moveTo>
                  <a:lnTo>
                    <a:pt x="8470" y="433349"/>
                  </a:lnTo>
                  <a:lnTo>
                    <a:pt x="7353" y="439483"/>
                  </a:lnTo>
                  <a:lnTo>
                    <a:pt x="10680" y="442925"/>
                  </a:lnTo>
                  <a:close/>
                </a:path>
                <a:path w="237490" h="464820">
                  <a:moveTo>
                    <a:pt x="18732" y="71412"/>
                  </a:moveTo>
                  <a:lnTo>
                    <a:pt x="16662" y="69926"/>
                  </a:lnTo>
                  <a:lnTo>
                    <a:pt x="15735" y="69265"/>
                  </a:lnTo>
                  <a:lnTo>
                    <a:pt x="18732" y="71412"/>
                  </a:lnTo>
                  <a:close/>
                </a:path>
                <a:path w="237490" h="464820">
                  <a:moveTo>
                    <a:pt x="23799" y="314553"/>
                  </a:moveTo>
                  <a:lnTo>
                    <a:pt x="23253" y="313524"/>
                  </a:lnTo>
                  <a:lnTo>
                    <a:pt x="21996" y="311251"/>
                  </a:lnTo>
                  <a:lnTo>
                    <a:pt x="23799" y="314553"/>
                  </a:lnTo>
                  <a:close/>
                </a:path>
                <a:path w="237490" h="464820">
                  <a:moveTo>
                    <a:pt x="28092" y="152438"/>
                  </a:moveTo>
                  <a:lnTo>
                    <a:pt x="25603" y="151777"/>
                  </a:lnTo>
                  <a:lnTo>
                    <a:pt x="25222" y="151663"/>
                  </a:lnTo>
                  <a:lnTo>
                    <a:pt x="21983" y="152234"/>
                  </a:lnTo>
                  <a:lnTo>
                    <a:pt x="22047" y="153847"/>
                  </a:lnTo>
                  <a:lnTo>
                    <a:pt x="22110" y="155168"/>
                  </a:lnTo>
                  <a:lnTo>
                    <a:pt x="28092" y="152438"/>
                  </a:lnTo>
                  <a:close/>
                </a:path>
                <a:path w="237490" h="464820">
                  <a:moveTo>
                    <a:pt x="33083" y="2946"/>
                  </a:moveTo>
                  <a:lnTo>
                    <a:pt x="32143" y="1828"/>
                  </a:lnTo>
                  <a:lnTo>
                    <a:pt x="32664" y="3530"/>
                  </a:lnTo>
                  <a:lnTo>
                    <a:pt x="33083" y="2946"/>
                  </a:lnTo>
                  <a:close/>
                </a:path>
                <a:path w="237490" h="464820">
                  <a:moveTo>
                    <a:pt x="33147" y="359714"/>
                  </a:moveTo>
                  <a:lnTo>
                    <a:pt x="28587" y="356577"/>
                  </a:lnTo>
                  <a:lnTo>
                    <a:pt x="26543" y="358698"/>
                  </a:lnTo>
                  <a:lnTo>
                    <a:pt x="27597" y="360172"/>
                  </a:lnTo>
                  <a:lnTo>
                    <a:pt x="29387" y="359791"/>
                  </a:lnTo>
                  <a:lnTo>
                    <a:pt x="30353" y="361467"/>
                  </a:lnTo>
                  <a:lnTo>
                    <a:pt x="33147" y="359714"/>
                  </a:lnTo>
                  <a:close/>
                </a:path>
                <a:path w="237490" h="464820">
                  <a:moveTo>
                    <a:pt x="34378" y="344906"/>
                  </a:moveTo>
                  <a:lnTo>
                    <a:pt x="31762" y="341998"/>
                  </a:lnTo>
                  <a:lnTo>
                    <a:pt x="33731" y="341147"/>
                  </a:lnTo>
                  <a:lnTo>
                    <a:pt x="30848" y="337680"/>
                  </a:lnTo>
                  <a:lnTo>
                    <a:pt x="30772" y="343776"/>
                  </a:lnTo>
                  <a:lnTo>
                    <a:pt x="32766" y="345909"/>
                  </a:lnTo>
                  <a:lnTo>
                    <a:pt x="34378" y="344906"/>
                  </a:lnTo>
                  <a:close/>
                </a:path>
                <a:path w="237490" h="464820">
                  <a:moveTo>
                    <a:pt x="34747" y="10185"/>
                  </a:moveTo>
                  <a:lnTo>
                    <a:pt x="32664" y="3530"/>
                  </a:lnTo>
                  <a:lnTo>
                    <a:pt x="31940" y="4533"/>
                  </a:lnTo>
                  <a:lnTo>
                    <a:pt x="31292" y="7061"/>
                  </a:lnTo>
                  <a:lnTo>
                    <a:pt x="34747" y="10185"/>
                  </a:lnTo>
                  <a:close/>
                </a:path>
                <a:path w="237490" h="464820">
                  <a:moveTo>
                    <a:pt x="35217" y="0"/>
                  </a:moveTo>
                  <a:lnTo>
                    <a:pt x="33083" y="2946"/>
                  </a:lnTo>
                  <a:lnTo>
                    <a:pt x="34836" y="4991"/>
                  </a:lnTo>
                  <a:lnTo>
                    <a:pt x="35217" y="0"/>
                  </a:lnTo>
                  <a:close/>
                </a:path>
                <a:path w="237490" h="464820">
                  <a:moveTo>
                    <a:pt x="36207" y="101536"/>
                  </a:moveTo>
                  <a:lnTo>
                    <a:pt x="35572" y="100926"/>
                  </a:lnTo>
                  <a:lnTo>
                    <a:pt x="34950" y="100317"/>
                  </a:lnTo>
                  <a:lnTo>
                    <a:pt x="34315" y="99707"/>
                  </a:lnTo>
                  <a:lnTo>
                    <a:pt x="32575" y="101701"/>
                  </a:lnTo>
                  <a:lnTo>
                    <a:pt x="33845" y="102920"/>
                  </a:lnTo>
                  <a:lnTo>
                    <a:pt x="34467" y="103530"/>
                  </a:lnTo>
                  <a:lnTo>
                    <a:pt x="35623" y="102196"/>
                  </a:lnTo>
                  <a:lnTo>
                    <a:pt x="36207" y="101536"/>
                  </a:lnTo>
                  <a:close/>
                </a:path>
                <a:path w="237490" h="464820">
                  <a:moveTo>
                    <a:pt x="36817" y="352945"/>
                  </a:moveTo>
                  <a:lnTo>
                    <a:pt x="35394" y="351586"/>
                  </a:lnTo>
                  <a:lnTo>
                    <a:pt x="33375" y="351675"/>
                  </a:lnTo>
                  <a:lnTo>
                    <a:pt x="31089" y="352437"/>
                  </a:lnTo>
                  <a:lnTo>
                    <a:pt x="32994" y="354164"/>
                  </a:lnTo>
                  <a:lnTo>
                    <a:pt x="35598" y="356158"/>
                  </a:lnTo>
                  <a:lnTo>
                    <a:pt x="36817" y="352945"/>
                  </a:lnTo>
                  <a:close/>
                </a:path>
                <a:path w="237490" h="464820">
                  <a:moveTo>
                    <a:pt x="40589" y="386740"/>
                  </a:moveTo>
                  <a:lnTo>
                    <a:pt x="38379" y="377164"/>
                  </a:lnTo>
                  <a:lnTo>
                    <a:pt x="37261" y="383311"/>
                  </a:lnTo>
                  <a:lnTo>
                    <a:pt x="40589" y="386740"/>
                  </a:lnTo>
                  <a:close/>
                </a:path>
                <a:path w="237490" h="464820">
                  <a:moveTo>
                    <a:pt x="53047" y="306527"/>
                  </a:moveTo>
                  <a:lnTo>
                    <a:pt x="50431" y="303618"/>
                  </a:lnTo>
                  <a:lnTo>
                    <a:pt x="52387" y="302768"/>
                  </a:lnTo>
                  <a:lnTo>
                    <a:pt x="49517" y="299300"/>
                  </a:lnTo>
                  <a:lnTo>
                    <a:pt x="49441" y="305409"/>
                  </a:lnTo>
                  <a:lnTo>
                    <a:pt x="51435" y="307543"/>
                  </a:lnTo>
                  <a:lnTo>
                    <a:pt x="53047" y="306527"/>
                  </a:lnTo>
                  <a:close/>
                </a:path>
                <a:path w="237490" h="464820">
                  <a:moveTo>
                    <a:pt x="56146" y="363753"/>
                  </a:moveTo>
                  <a:lnTo>
                    <a:pt x="52806" y="358216"/>
                  </a:lnTo>
                  <a:lnTo>
                    <a:pt x="47802" y="356730"/>
                  </a:lnTo>
                  <a:lnTo>
                    <a:pt x="43154" y="357847"/>
                  </a:lnTo>
                  <a:lnTo>
                    <a:pt x="39611" y="351320"/>
                  </a:lnTo>
                  <a:lnTo>
                    <a:pt x="39446" y="356209"/>
                  </a:lnTo>
                  <a:lnTo>
                    <a:pt x="41973" y="358127"/>
                  </a:lnTo>
                  <a:lnTo>
                    <a:pt x="41592" y="358216"/>
                  </a:lnTo>
                  <a:lnTo>
                    <a:pt x="42138" y="358267"/>
                  </a:lnTo>
                  <a:lnTo>
                    <a:pt x="44272" y="359867"/>
                  </a:lnTo>
                  <a:lnTo>
                    <a:pt x="43434" y="358355"/>
                  </a:lnTo>
                  <a:lnTo>
                    <a:pt x="48996" y="358762"/>
                  </a:lnTo>
                  <a:lnTo>
                    <a:pt x="48501" y="363791"/>
                  </a:lnTo>
                  <a:lnTo>
                    <a:pt x="56146" y="363753"/>
                  </a:lnTo>
                  <a:close/>
                </a:path>
                <a:path w="237490" h="464820">
                  <a:moveTo>
                    <a:pt x="57632" y="316585"/>
                  </a:moveTo>
                  <a:lnTo>
                    <a:pt x="56883" y="315188"/>
                  </a:lnTo>
                  <a:lnTo>
                    <a:pt x="55041" y="316433"/>
                  </a:lnTo>
                  <a:lnTo>
                    <a:pt x="53568" y="316826"/>
                  </a:lnTo>
                  <a:lnTo>
                    <a:pt x="54317" y="318223"/>
                  </a:lnTo>
                  <a:lnTo>
                    <a:pt x="56146" y="316979"/>
                  </a:lnTo>
                  <a:lnTo>
                    <a:pt x="57632" y="316585"/>
                  </a:lnTo>
                  <a:close/>
                </a:path>
                <a:path w="237490" h="464820">
                  <a:moveTo>
                    <a:pt x="58458" y="304990"/>
                  </a:moveTo>
                  <a:lnTo>
                    <a:pt x="55994" y="304431"/>
                  </a:lnTo>
                  <a:lnTo>
                    <a:pt x="55257" y="303022"/>
                  </a:lnTo>
                  <a:lnTo>
                    <a:pt x="53479" y="304838"/>
                  </a:lnTo>
                  <a:lnTo>
                    <a:pt x="55943" y="305384"/>
                  </a:lnTo>
                  <a:lnTo>
                    <a:pt x="56680" y="306793"/>
                  </a:lnTo>
                  <a:lnTo>
                    <a:pt x="58458" y="304990"/>
                  </a:lnTo>
                  <a:close/>
                </a:path>
                <a:path w="237490" h="464820">
                  <a:moveTo>
                    <a:pt x="59347" y="403758"/>
                  </a:moveTo>
                  <a:lnTo>
                    <a:pt x="49707" y="399402"/>
                  </a:lnTo>
                  <a:lnTo>
                    <a:pt x="54203" y="402399"/>
                  </a:lnTo>
                  <a:lnTo>
                    <a:pt x="59347" y="403758"/>
                  </a:lnTo>
                  <a:close/>
                </a:path>
                <a:path w="237490" h="464820">
                  <a:moveTo>
                    <a:pt x="60248" y="464489"/>
                  </a:moveTo>
                  <a:lnTo>
                    <a:pt x="50609" y="460133"/>
                  </a:lnTo>
                  <a:lnTo>
                    <a:pt x="55092" y="463130"/>
                  </a:lnTo>
                  <a:lnTo>
                    <a:pt x="60248" y="464489"/>
                  </a:lnTo>
                  <a:close/>
                </a:path>
                <a:path w="237490" h="464820">
                  <a:moveTo>
                    <a:pt x="63360" y="367169"/>
                  </a:moveTo>
                  <a:lnTo>
                    <a:pt x="62941" y="366242"/>
                  </a:lnTo>
                  <a:lnTo>
                    <a:pt x="62166" y="365467"/>
                  </a:lnTo>
                  <a:lnTo>
                    <a:pt x="61988" y="364680"/>
                  </a:lnTo>
                  <a:lnTo>
                    <a:pt x="61582" y="363804"/>
                  </a:lnTo>
                  <a:lnTo>
                    <a:pt x="61404" y="363016"/>
                  </a:lnTo>
                  <a:lnTo>
                    <a:pt x="60210" y="363512"/>
                  </a:lnTo>
                  <a:lnTo>
                    <a:pt x="59016" y="364020"/>
                  </a:lnTo>
                  <a:lnTo>
                    <a:pt x="57823" y="364515"/>
                  </a:lnTo>
                  <a:lnTo>
                    <a:pt x="57848" y="364756"/>
                  </a:lnTo>
                  <a:lnTo>
                    <a:pt x="57899" y="364959"/>
                  </a:lnTo>
                  <a:lnTo>
                    <a:pt x="57962" y="365137"/>
                  </a:lnTo>
                  <a:lnTo>
                    <a:pt x="57873" y="365366"/>
                  </a:lnTo>
                  <a:lnTo>
                    <a:pt x="57823" y="365633"/>
                  </a:lnTo>
                  <a:lnTo>
                    <a:pt x="57810" y="365963"/>
                  </a:lnTo>
                  <a:lnTo>
                    <a:pt x="58000" y="365937"/>
                  </a:lnTo>
                  <a:lnTo>
                    <a:pt x="58216" y="365925"/>
                  </a:lnTo>
                  <a:lnTo>
                    <a:pt x="58420" y="365925"/>
                  </a:lnTo>
                  <a:lnTo>
                    <a:pt x="58966" y="366407"/>
                  </a:lnTo>
                  <a:lnTo>
                    <a:pt x="59766" y="366280"/>
                  </a:lnTo>
                  <a:lnTo>
                    <a:pt x="61633" y="367271"/>
                  </a:lnTo>
                  <a:lnTo>
                    <a:pt x="61836" y="367131"/>
                  </a:lnTo>
                  <a:lnTo>
                    <a:pt x="62166" y="367322"/>
                  </a:lnTo>
                  <a:lnTo>
                    <a:pt x="62484" y="367538"/>
                  </a:lnTo>
                  <a:lnTo>
                    <a:pt x="62814" y="367792"/>
                  </a:lnTo>
                  <a:lnTo>
                    <a:pt x="63360" y="367169"/>
                  </a:lnTo>
                  <a:close/>
                </a:path>
                <a:path w="237490" h="464820">
                  <a:moveTo>
                    <a:pt x="65036" y="317842"/>
                  </a:moveTo>
                  <a:lnTo>
                    <a:pt x="64274" y="316458"/>
                  </a:lnTo>
                  <a:lnTo>
                    <a:pt x="62445" y="317703"/>
                  </a:lnTo>
                  <a:lnTo>
                    <a:pt x="60972" y="318084"/>
                  </a:lnTo>
                  <a:lnTo>
                    <a:pt x="61722" y="319481"/>
                  </a:lnTo>
                  <a:lnTo>
                    <a:pt x="63550" y="318236"/>
                  </a:lnTo>
                  <a:lnTo>
                    <a:pt x="65036" y="317842"/>
                  </a:lnTo>
                  <a:close/>
                </a:path>
                <a:path w="237490" h="464820">
                  <a:moveTo>
                    <a:pt x="69723" y="310667"/>
                  </a:moveTo>
                  <a:lnTo>
                    <a:pt x="60071" y="306311"/>
                  </a:lnTo>
                  <a:lnTo>
                    <a:pt x="64554" y="309308"/>
                  </a:lnTo>
                  <a:lnTo>
                    <a:pt x="69723" y="310667"/>
                  </a:lnTo>
                  <a:close/>
                </a:path>
                <a:path w="237490" h="464820">
                  <a:moveTo>
                    <a:pt x="70307" y="302539"/>
                  </a:moveTo>
                  <a:lnTo>
                    <a:pt x="69545" y="301155"/>
                  </a:lnTo>
                  <a:lnTo>
                    <a:pt x="67716" y="302399"/>
                  </a:lnTo>
                  <a:lnTo>
                    <a:pt x="66243" y="302780"/>
                  </a:lnTo>
                  <a:lnTo>
                    <a:pt x="66992" y="304177"/>
                  </a:lnTo>
                  <a:lnTo>
                    <a:pt x="68821" y="302933"/>
                  </a:lnTo>
                  <a:lnTo>
                    <a:pt x="70307" y="302539"/>
                  </a:lnTo>
                  <a:close/>
                </a:path>
                <a:path w="237490" h="464820">
                  <a:moveTo>
                    <a:pt x="74345" y="316852"/>
                  </a:moveTo>
                  <a:lnTo>
                    <a:pt x="73596" y="315455"/>
                  </a:lnTo>
                  <a:lnTo>
                    <a:pt x="71767" y="316712"/>
                  </a:lnTo>
                  <a:lnTo>
                    <a:pt x="70281" y="317093"/>
                  </a:lnTo>
                  <a:lnTo>
                    <a:pt x="71031" y="318490"/>
                  </a:lnTo>
                  <a:lnTo>
                    <a:pt x="72872" y="317246"/>
                  </a:lnTo>
                  <a:lnTo>
                    <a:pt x="74345" y="316852"/>
                  </a:lnTo>
                  <a:close/>
                </a:path>
                <a:path w="237490" h="464820">
                  <a:moveTo>
                    <a:pt x="74917" y="7899"/>
                  </a:moveTo>
                  <a:lnTo>
                    <a:pt x="73812" y="6045"/>
                  </a:lnTo>
                  <a:lnTo>
                    <a:pt x="74891" y="5016"/>
                  </a:lnTo>
                  <a:lnTo>
                    <a:pt x="73482" y="4114"/>
                  </a:lnTo>
                  <a:lnTo>
                    <a:pt x="72212" y="6083"/>
                  </a:lnTo>
                  <a:lnTo>
                    <a:pt x="73152" y="7010"/>
                  </a:lnTo>
                  <a:lnTo>
                    <a:pt x="74917" y="7899"/>
                  </a:lnTo>
                  <a:close/>
                </a:path>
                <a:path w="237490" h="464820">
                  <a:moveTo>
                    <a:pt x="76923" y="371068"/>
                  </a:moveTo>
                  <a:lnTo>
                    <a:pt x="74447" y="369011"/>
                  </a:lnTo>
                  <a:lnTo>
                    <a:pt x="70967" y="369468"/>
                  </a:lnTo>
                  <a:lnTo>
                    <a:pt x="67843" y="369049"/>
                  </a:lnTo>
                  <a:lnTo>
                    <a:pt x="68834" y="371678"/>
                  </a:lnTo>
                  <a:lnTo>
                    <a:pt x="67919" y="372427"/>
                  </a:lnTo>
                  <a:lnTo>
                    <a:pt x="67398" y="373253"/>
                  </a:lnTo>
                  <a:lnTo>
                    <a:pt x="68846" y="373392"/>
                  </a:lnTo>
                  <a:lnTo>
                    <a:pt x="70535" y="372821"/>
                  </a:lnTo>
                  <a:lnTo>
                    <a:pt x="71335" y="371919"/>
                  </a:lnTo>
                  <a:lnTo>
                    <a:pt x="72491" y="371729"/>
                  </a:lnTo>
                  <a:lnTo>
                    <a:pt x="73342" y="372300"/>
                  </a:lnTo>
                  <a:lnTo>
                    <a:pt x="73812" y="373824"/>
                  </a:lnTo>
                  <a:lnTo>
                    <a:pt x="74510" y="372757"/>
                  </a:lnTo>
                  <a:lnTo>
                    <a:pt x="75247" y="371690"/>
                  </a:lnTo>
                  <a:lnTo>
                    <a:pt x="76923" y="371068"/>
                  </a:lnTo>
                  <a:close/>
                </a:path>
                <a:path w="237490" h="464820">
                  <a:moveTo>
                    <a:pt x="81000" y="358317"/>
                  </a:moveTo>
                  <a:lnTo>
                    <a:pt x="70827" y="362813"/>
                  </a:lnTo>
                  <a:lnTo>
                    <a:pt x="78117" y="363283"/>
                  </a:lnTo>
                  <a:lnTo>
                    <a:pt x="81000" y="358317"/>
                  </a:lnTo>
                  <a:close/>
                </a:path>
                <a:path w="237490" h="464820">
                  <a:moveTo>
                    <a:pt x="86702" y="378599"/>
                  </a:moveTo>
                  <a:lnTo>
                    <a:pt x="83972" y="372567"/>
                  </a:lnTo>
                  <a:lnTo>
                    <a:pt x="80949" y="379958"/>
                  </a:lnTo>
                  <a:lnTo>
                    <a:pt x="86702" y="378599"/>
                  </a:lnTo>
                  <a:close/>
                </a:path>
                <a:path w="237490" h="464820">
                  <a:moveTo>
                    <a:pt x="90576" y="323138"/>
                  </a:moveTo>
                  <a:lnTo>
                    <a:pt x="89827" y="321754"/>
                  </a:lnTo>
                  <a:lnTo>
                    <a:pt x="87998" y="322999"/>
                  </a:lnTo>
                  <a:lnTo>
                    <a:pt x="86512" y="323380"/>
                  </a:lnTo>
                  <a:lnTo>
                    <a:pt x="87261" y="324777"/>
                  </a:lnTo>
                  <a:lnTo>
                    <a:pt x="89090" y="323545"/>
                  </a:lnTo>
                  <a:lnTo>
                    <a:pt x="90576" y="323138"/>
                  </a:lnTo>
                  <a:close/>
                </a:path>
                <a:path w="237490" h="464820">
                  <a:moveTo>
                    <a:pt x="94716" y="310743"/>
                  </a:moveTo>
                  <a:lnTo>
                    <a:pt x="90944" y="302958"/>
                  </a:lnTo>
                  <a:lnTo>
                    <a:pt x="87718" y="308330"/>
                  </a:lnTo>
                  <a:lnTo>
                    <a:pt x="94716" y="310743"/>
                  </a:lnTo>
                  <a:close/>
                </a:path>
                <a:path w="237490" h="464820">
                  <a:moveTo>
                    <a:pt x="95046" y="382397"/>
                  </a:moveTo>
                  <a:lnTo>
                    <a:pt x="94576" y="381114"/>
                  </a:lnTo>
                  <a:lnTo>
                    <a:pt x="93357" y="379514"/>
                  </a:lnTo>
                  <a:lnTo>
                    <a:pt x="93573" y="381685"/>
                  </a:lnTo>
                  <a:lnTo>
                    <a:pt x="92189" y="382117"/>
                  </a:lnTo>
                  <a:lnTo>
                    <a:pt x="93078" y="383578"/>
                  </a:lnTo>
                  <a:lnTo>
                    <a:pt x="95046" y="382397"/>
                  </a:lnTo>
                  <a:close/>
                </a:path>
                <a:path w="237490" h="464820">
                  <a:moveTo>
                    <a:pt x="100507" y="293751"/>
                  </a:moveTo>
                  <a:lnTo>
                    <a:pt x="100406" y="287020"/>
                  </a:lnTo>
                  <a:lnTo>
                    <a:pt x="94361" y="288188"/>
                  </a:lnTo>
                  <a:lnTo>
                    <a:pt x="100507" y="293751"/>
                  </a:lnTo>
                  <a:close/>
                </a:path>
                <a:path w="237490" h="464820">
                  <a:moveTo>
                    <a:pt x="101765" y="266941"/>
                  </a:moveTo>
                  <a:lnTo>
                    <a:pt x="97205" y="263804"/>
                  </a:lnTo>
                  <a:lnTo>
                    <a:pt x="95173" y="265938"/>
                  </a:lnTo>
                  <a:lnTo>
                    <a:pt x="96215" y="267398"/>
                  </a:lnTo>
                  <a:lnTo>
                    <a:pt x="98018" y="267017"/>
                  </a:lnTo>
                  <a:lnTo>
                    <a:pt x="98983" y="268693"/>
                  </a:lnTo>
                  <a:lnTo>
                    <a:pt x="101765" y="266941"/>
                  </a:lnTo>
                  <a:close/>
                </a:path>
                <a:path w="237490" h="464820">
                  <a:moveTo>
                    <a:pt x="102222" y="372097"/>
                  </a:moveTo>
                  <a:lnTo>
                    <a:pt x="101206" y="370547"/>
                  </a:lnTo>
                  <a:lnTo>
                    <a:pt x="98831" y="372313"/>
                  </a:lnTo>
                  <a:lnTo>
                    <a:pt x="96977" y="372833"/>
                  </a:lnTo>
                  <a:lnTo>
                    <a:pt x="97993" y="374383"/>
                  </a:lnTo>
                  <a:lnTo>
                    <a:pt x="100355" y="372630"/>
                  </a:lnTo>
                  <a:lnTo>
                    <a:pt x="102222" y="372097"/>
                  </a:lnTo>
                  <a:close/>
                </a:path>
                <a:path w="237490" h="464820">
                  <a:moveTo>
                    <a:pt x="107492" y="243408"/>
                  </a:moveTo>
                  <a:lnTo>
                    <a:pt x="105003" y="242735"/>
                  </a:lnTo>
                  <a:lnTo>
                    <a:pt x="104622" y="242646"/>
                  </a:lnTo>
                  <a:lnTo>
                    <a:pt x="101384" y="243205"/>
                  </a:lnTo>
                  <a:lnTo>
                    <a:pt x="101511" y="246138"/>
                  </a:lnTo>
                  <a:lnTo>
                    <a:pt x="107492" y="243408"/>
                  </a:lnTo>
                  <a:close/>
                </a:path>
                <a:path w="237490" h="464820">
                  <a:moveTo>
                    <a:pt x="108127" y="277761"/>
                  </a:moveTo>
                  <a:lnTo>
                    <a:pt x="107581" y="276733"/>
                  </a:lnTo>
                  <a:lnTo>
                    <a:pt x="106324" y="274459"/>
                  </a:lnTo>
                  <a:lnTo>
                    <a:pt x="108127" y="277761"/>
                  </a:lnTo>
                  <a:close/>
                </a:path>
                <a:path w="237490" h="464820">
                  <a:moveTo>
                    <a:pt x="111188" y="321017"/>
                  </a:moveTo>
                  <a:lnTo>
                    <a:pt x="110807" y="319951"/>
                  </a:lnTo>
                  <a:lnTo>
                    <a:pt x="109791" y="319989"/>
                  </a:lnTo>
                  <a:lnTo>
                    <a:pt x="109461" y="319722"/>
                  </a:lnTo>
                  <a:lnTo>
                    <a:pt x="109105" y="319722"/>
                  </a:lnTo>
                  <a:lnTo>
                    <a:pt x="108864" y="320281"/>
                  </a:lnTo>
                  <a:lnTo>
                    <a:pt x="108280" y="320586"/>
                  </a:lnTo>
                  <a:lnTo>
                    <a:pt x="107594" y="321183"/>
                  </a:lnTo>
                  <a:lnTo>
                    <a:pt x="106807" y="322148"/>
                  </a:lnTo>
                  <a:lnTo>
                    <a:pt x="107480" y="322427"/>
                  </a:lnTo>
                  <a:lnTo>
                    <a:pt x="108038" y="322567"/>
                  </a:lnTo>
                  <a:lnTo>
                    <a:pt x="108534" y="322618"/>
                  </a:lnTo>
                  <a:lnTo>
                    <a:pt x="110388" y="323748"/>
                  </a:lnTo>
                  <a:lnTo>
                    <a:pt x="110832" y="322872"/>
                  </a:lnTo>
                  <a:lnTo>
                    <a:pt x="110680" y="321818"/>
                  </a:lnTo>
                  <a:lnTo>
                    <a:pt x="111188" y="321017"/>
                  </a:lnTo>
                  <a:close/>
                </a:path>
                <a:path w="237490" h="464820">
                  <a:moveTo>
                    <a:pt x="112649" y="237337"/>
                  </a:moveTo>
                  <a:lnTo>
                    <a:pt x="104775" y="235775"/>
                  </a:lnTo>
                  <a:lnTo>
                    <a:pt x="106819" y="242671"/>
                  </a:lnTo>
                  <a:lnTo>
                    <a:pt x="112649" y="237337"/>
                  </a:lnTo>
                  <a:close/>
                </a:path>
                <a:path w="237490" h="464820">
                  <a:moveTo>
                    <a:pt x="113639" y="416775"/>
                  </a:moveTo>
                  <a:lnTo>
                    <a:pt x="112687" y="414261"/>
                  </a:lnTo>
                  <a:lnTo>
                    <a:pt x="111887" y="414604"/>
                  </a:lnTo>
                  <a:lnTo>
                    <a:pt x="110299" y="415264"/>
                  </a:lnTo>
                  <a:lnTo>
                    <a:pt x="111252" y="417779"/>
                  </a:lnTo>
                  <a:lnTo>
                    <a:pt x="112052" y="417436"/>
                  </a:lnTo>
                  <a:lnTo>
                    <a:pt x="112839" y="417118"/>
                  </a:lnTo>
                  <a:lnTo>
                    <a:pt x="113639" y="416775"/>
                  </a:lnTo>
                  <a:close/>
                </a:path>
                <a:path w="237490" h="464820">
                  <a:moveTo>
                    <a:pt x="114503" y="251866"/>
                  </a:moveTo>
                  <a:lnTo>
                    <a:pt x="112979" y="251828"/>
                  </a:lnTo>
                  <a:lnTo>
                    <a:pt x="111417" y="250875"/>
                  </a:lnTo>
                  <a:lnTo>
                    <a:pt x="109842" y="249212"/>
                  </a:lnTo>
                  <a:lnTo>
                    <a:pt x="108000" y="250685"/>
                  </a:lnTo>
                  <a:lnTo>
                    <a:pt x="113601" y="256108"/>
                  </a:lnTo>
                  <a:lnTo>
                    <a:pt x="114503" y="251866"/>
                  </a:lnTo>
                  <a:close/>
                </a:path>
                <a:path w="237490" h="464820">
                  <a:moveTo>
                    <a:pt x="121907" y="334606"/>
                  </a:moveTo>
                  <a:lnTo>
                    <a:pt x="117233" y="326059"/>
                  </a:lnTo>
                  <a:lnTo>
                    <a:pt x="117068" y="330949"/>
                  </a:lnTo>
                  <a:lnTo>
                    <a:pt x="121907" y="334606"/>
                  </a:lnTo>
                  <a:close/>
                </a:path>
                <a:path w="237490" h="464820">
                  <a:moveTo>
                    <a:pt x="123393" y="280149"/>
                  </a:moveTo>
                  <a:lnTo>
                    <a:pt x="118732" y="271602"/>
                  </a:lnTo>
                  <a:lnTo>
                    <a:pt x="118554" y="276491"/>
                  </a:lnTo>
                  <a:lnTo>
                    <a:pt x="123393" y="280149"/>
                  </a:lnTo>
                  <a:close/>
                </a:path>
                <a:path w="237490" h="464820">
                  <a:moveTo>
                    <a:pt x="125857" y="240804"/>
                  </a:moveTo>
                  <a:lnTo>
                    <a:pt x="123012" y="238074"/>
                  </a:lnTo>
                  <a:lnTo>
                    <a:pt x="122821" y="239369"/>
                  </a:lnTo>
                  <a:lnTo>
                    <a:pt x="122593" y="240652"/>
                  </a:lnTo>
                  <a:lnTo>
                    <a:pt x="121361" y="241973"/>
                  </a:lnTo>
                  <a:lnTo>
                    <a:pt x="122288" y="242519"/>
                  </a:lnTo>
                  <a:lnTo>
                    <a:pt x="123177" y="241884"/>
                  </a:lnTo>
                  <a:lnTo>
                    <a:pt x="124129" y="242811"/>
                  </a:lnTo>
                  <a:lnTo>
                    <a:pt x="125285" y="241477"/>
                  </a:lnTo>
                  <a:lnTo>
                    <a:pt x="125857" y="240804"/>
                  </a:lnTo>
                  <a:close/>
                </a:path>
                <a:path w="237490" h="464820">
                  <a:moveTo>
                    <a:pt x="127101" y="384797"/>
                  </a:moveTo>
                  <a:lnTo>
                    <a:pt x="122440" y="376262"/>
                  </a:lnTo>
                  <a:lnTo>
                    <a:pt x="122275" y="381152"/>
                  </a:lnTo>
                  <a:lnTo>
                    <a:pt x="127101" y="384797"/>
                  </a:lnTo>
                  <a:close/>
                </a:path>
                <a:path w="237490" h="464820">
                  <a:moveTo>
                    <a:pt x="127850" y="284695"/>
                  </a:moveTo>
                  <a:lnTo>
                    <a:pt x="125641" y="275132"/>
                  </a:lnTo>
                  <a:lnTo>
                    <a:pt x="124523" y="281279"/>
                  </a:lnTo>
                  <a:lnTo>
                    <a:pt x="127850" y="284695"/>
                  </a:lnTo>
                  <a:close/>
                </a:path>
                <a:path w="237490" h="464820">
                  <a:moveTo>
                    <a:pt x="127876" y="351599"/>
                  </a:moveTo>
                  <a:lnTo>
                    <a:pt x="126885" y="349161"/>
                  </a:lnTo>
                  <a:lnTo>
                    <a:pt x="127558" y="347713"/>
                  </a:lnTo>
                  <a:lnTo>
                    <a:pt x="126123" y="348005"/>
                  </a:lnTo>
                  <a:lnTo>
                    <a:pt x="125590" y="348665"/>
                  </a:lnTo>
                  <a:lnTo>
                    <a:pt x="125907" y="350126"/>
                  </a:lnTo>
                  <a:lnTo>
                    <a:pt x="125450" y="351116"/>
                  </a:lnTo>
                  <a:lnTo>
                    <a:pt x="127876" y="351599"/>
                  </a:lnTo>
                  <a:close/>
                </a:path>
                <a:path w="237490" h="464820">
                  <a:moveTo>
                    <a:pt x="129222" y="340969"/>
                  </a:moveTo>
                  <a:lnTo>
                    <a:pt x="128498" y="339826"/>
                  </a:lnTo>
                  <a:lnTo>
                    <a:pt x="127622" y="339953"/>
                  </a:lnTo>
                  <a:lnTo>
                    <a:pt x="126961" y="340614"/>
                  </a:lnTo>
                  <a:lnTo>
                    <a:pt x="126492" y="339445"/>
                  </a:lnTo>
                  <a:lnTo>
                    <a:pt x="125031" y="338048"/>
                  </a:lnTo>
                  <a:lnTo>
                    <a:pt x="124942" y="340753"/>
                  </a:lnTo>
                  <a:lnTo>
                    <a:pt x="125552" y="341210"/>
                  </a:lnTo>
                  <a:lnTo>
                    <a:pt x="126009" y="341477"/>
                  </a:lnTo>
                  <a:lnTo>
                    <a:pt x="126339" y="341604"/>
                  </a:lnTo>
                  <a:lnTo>
                    <a:pt x="125869" y="342722"/>
                  </a:lnTo>
                  <a:lnTo>
                    <a:pt x="125844" y="344208"/>
                  </a:lnTo>
                  <a:lnTo>
                    <a:pt x="126784" y="345109"/>
                  </a:lnTo>
                  <a:lnTo>
                    <a:pt x="127635" y="343738"/>
                  </a:lnTo>
                  <a:lnTo>
                    <a:pt x="126771" y="341706"/>
                  </a:lnTo>
                  <a:lnTo>
                    <a:pt x="129222" y="340969"/>
                  </a:lnTo>
                  <a:close/>
                </a:path>
                <a:path w="237490" h="464820">
                  <a:moveTo>
                    <a:pt x="140462" y="334238"/>
                  </a:moveTo>
                  <a:lnTo>
                    <a:pt x="140004" y="331863"/>
                  </a:lnTo>
                  <a:lnTo>
                    <a:pt x="132930" y="334810"/>
                  </a:lnTo>
                  <a:lnTo>
                    <a:pt x="136169" y="337502"/>
                  </a:lnTo>
                  <a:lnTo>
                    <a:pt x="136855" y="336080"/>
                  </a:lnTo>
                  <a:lnTo>
                    <a:pt x="138353" y="335026"/>
                  </a:lnTo>
                  <a:lnTo>
                    <a:pt x="140462" y="334238"/>
                  </a:lnTo>
                  <a:close/>
                </a:path>
                <a:path w="237490" h="464820">
                  <a:moveTo>
                    <a:pt x="143078" y="344792"/>
                  </a:moveTo>
                  <a:lnTo>
                    <a:pt x="142608" y="343535"/>
                  </a:lnTo>
                  <a:lnTo>
                    <a:pt x="141389" y="341922"/>
                  </a:lnTo>
                  <a:lnTo>
                    <a:pt x="141605" y="344093"/>
                  </a:lnTo>
                  <a:lnTo>
                    <a:pt x="140220" y="344525"/>
                  </a:lnTo>
                  <a:lnTo>
                    <a:pt x="141109" y="345986"/>
                  </a:lnTo>
                  <a:lnTo>
                    <a:pt x="143078" y="344792"/>
                  </a:lnTo>
                  <a:close/>
                </a:path>
                <a:path w="237490" h="464820">
                  <a:moveTo>
                    <a:pt x="147434" y="290601"/>
                  </a:moveTo>
                  <a:lnTo>
                    <a:pt x="146964" y="289331"/>
                  </a:lnTo>
                  <a:lnTo>
                    <a:pt x="145745" y="287731"/>
                  </a:lnTo>
                  <a:lnTo>
                    <a:pt x="145961" y="289902"/>
                  </a:lnTo>
                  <a:lnTo>
                    <a:pt x="144576" y="290334"/>
                  </a:lnTo>
                  <a:lnTo>
                    <a:pt x="145465" y="291782"/>
                  </a:lnTo>
                  <a:lnTo>
                    <a:pt x="147434" y="290601"/>
                  </a:lnTo>
                  <a:close/>
                </a:path>
                <a:path w="237490" h="464820">
                  <a:moveTo>
                    <a:pt x="153123" y="342036"/>
                  </a:moveTo>
                  <a:lnTo>
                    <a:pt x="152069" y="340563"/>
                  </a:lnTo>
                  <a:lnTo>
                    <a:pt x="150266" y="340944"/>
                  </a:lnTo>
                  <a:lnTo>
                    <a:pt x="149301" y="339280"/>
                  </a:lnTo>
                  <a:lnTo>
                    <a:pt x="146519" y="341033"/>
                  </a:lnTo>
                  <a:lnTo>
                    <a:pt x="151079" y="344170"/>
                  </a:lnTo>
                  <a:lnTo>
                    <a:pt x="153123" y="342036"/>
                  </a:lnTo>
                  <a:close/>
                </a:path>
                <a:path w="237490" h="464820">
                  <a:moveTo>
                    <a:pt x="154254" y="307251"/>
                  </a:moveTo>
                  <a:lnTo>
                    <a:pt x="144614" y="302895"/>
                  </a:lnTo>
                  <a:lnTo>
                    <a:pt x="149098" y="305892"/>
                  </a:lnTo>
                  <a:lnTo>
                    <a:pt x="154254" y="307251"/>
                  </a:lnTo>
                  <a:close/>
                </a:path>
                <a:path w="237490" h="464820">
                  <a:moveTo>
                    <a:pt x="154317" y="363347"/>
                  </a:moveTo>
                  <a:lnTo>
                    <a:pt x="152679" y="361073"/>
                  </a:lnTo>
                  <a:lnTo>
                    <a:pt x="153123" y="360908"/>
                  </a:lnTo>
                  <a:lnTo>
                    <a:pt x="153339" y="360857"/>
                  </a:lnTo>
                  <a:lnTo>
                    <a:pt x="152590" y="359473"/>
                  </a:lnTo>
                  <a:lnTo>
                    <a:pt x="150761" y="360705"/>
                  </a:lnTo>
                  <a:lnTo>
                    <a:pt x="149275" y="361111"/>
                  </a:lnTo>
                  <a:lnTo>
                    <a:pt x="149733" y="361924"/>
                  </a:lnTo>
                  <a:lnTo>
                    <a:pt x="150558" y="361823"/>
                  </a:lnTo>
                  <a:lnTo>
                    <a:pt x="151460" y="361518"/>
                  </a:lnTo>
                  <a:lnTo>
                    <a:pt x="151485" y="362178"/>
                  </a:lnTo>
                  <a:lnTo>
                    <a:pt x="151409" y="362927"/>
                  </a:lnTo>
                  <a:lnTo>
                    <a:pt x="150736" y="363232"/>
                  </a:lnTo>
                  <a:lnTo>
                    <a:pt x="148018" y="366534"/>
                  </a:lnTo>
                  <a:lnTo>
                    <a:pt x="154317" y="363347"/>
                  </a:lnTo>
                  <a:close/>
                </a:path>
                <a:path w="237490" h="464820">
                  <a:moveTo>
                    <a:pt x="154686" y="430149"/>
                  </a:moveTo>
                  <a:lnTo>
                    <a:pt x="154228" y="428866"/>
                  </a:lnTo>
                  <a:lnTo>
                    <a:pt x="152996" y="427266"/>
                  </a:lnTo>
                  <a:lnTo>
                    <a:pt x="153212" y="429425"/>
                  </a:lnTo>
                  <a:lnTo>
                    <a:pt x="151828" y="429869"/>
                  </a:lnTo>
                  <a:lnTo>
                    <a:pt x="152730" y="431317"/>
                  </a:lnTo>
                  <a:lnTo>
                    <a:pt x="154686" y="430149"/>
                  </a:lnTo>
                  <a:close/>
                </a:path>
                <a:path w="237490" h="464820">
                  <a:moveTo>
                    <a:pt x="158991" y="434149"/>
                  </a:moveTo>
                  <a:lnTo>
                    <a:pt x="158038" y="431634"/>
                  </a:lnTo>
                  <a:lnTo>
                    <a:pt x="156438" y="432295"/>
                  </a:lnTo>
                  <a:lnTo>
                    <a:pt x="155651" y="432638"/>
                  </a:lnTo>
                  <a:lnTo>
                    <a:pt x="155968" y="433476"/>
                  </a:lnTo>
                  <a:lnTo>
                    <a:pt x="156273" y="434301"/>
                  </a:lnTo>
                  <a:lnTo>
                    <a:pt x="156603" y="435152"/>
                  </a:lnTo>
                  <a:lnTo>
                    <a:pt x="157403" y="434809"/>
                  </a:lnTo>
                  <a:lnTo>
                    <a:pt x="158991" y="434149"/>
                  </a:lnTo>
                  <a:close/>
                </a:path>
                <a:path w="237490" h="464820">
                  <a:moveTo>
                    <a:pt x="160566" y="299631"/>
                  </a:moveTo>
                  <a:lnTo>
                    <a:pt x="160108" y="296722"/>
                  </a:lnTo>
                  <a:lnTo>
                    <a:pt x="157949" y="297954"/>
                  </a:lnTo>
                  <a:lnTo>
                    <a:pt x="156032" y="298627"/>
                  </a:lnTo>
                  <a:lnTo>
                    <a:pt x="156641" y="299542"/>
                  </a:lnTo>
                  <a:lnTo>
                    <a:pt x="157695" y="299377"/>
                  </a:lnTo>
                  <a:lnTo>
                    <a:pt x="158178" y="300634"/>
                  </a:lnTo>
                  <a:lnTo>
                    <a:pt x="158965" y="300291"/>
                  </a:lnTo>
                  <a:lnTo>
                    <a:pt x="159766" y="299974"/>
                  </a:lnTo>
                  <a:lnTo>
                    <a:pt x="160566" y="299631"/>
                  </a:lnTo>
                  <a:close/>
                </a:path>
                <a:path w="237490" h="464820">
                  <a:moveTo>
                    <a:pt x="169151" y="356997"/>
                  </a:moveTo>
                  <a:lnTo>
                    <a:pt x="164490" y="348449"/>
                  </a:lnTo>
                  <a:lnTo>
                    <a:pt x="164325" y="353339"/>
                  </a:lnTo>
                  <a:lnTo>
                    <a:pt x="169151" y="356997"/>
                  </a:lnTo>
                  <a:close/>
                </a:path>
                <a:path w="237490" h="464820">
                  <a:moveTo>
                    <a:pt x="176149" y="314731"/>
                  </a:moveTo>
                  <a:lnTo>
                    <a:pt x="175590" y="313702"/>
                  </a:lnTo>
                  <a:lnTo>
                    <a:pt x="174332" y="311429"/>
                  </a:lnTo>
                  <a:lnTo>
                    <a:pt x="176149" y="314731"/>
                  </a:lnTo>
                  <a:close/>
                </a:path>
                <a:path w="237490" h="464820">
                  <a:moveTo>
                    <a:pt x="192405" y="364020"/>
                  </a:moveTo>
                  <a:lnTo>
                    <a:pt x="182753" y="359651"/>
                  </a:lnTo>
                  <a:lnTo>
                    <a:pt x="187248" y="362661"/>
                  </a:lnTo>
                  <a:lnTo>
                    <a:pt x="192405" y="364020"/>
                  </a:lnTo>
                  <a:close/>
                </a:path>
                <a:path w="237490" h="464820">
                  <a:moveTo>
                    <a:pt x="195148" y="336067"/>
                  </a:moveTo>
                  <a:lnTo>
                    <a:pt x="193433" y="334619"/>
                  </a:lnTo>
                  <a:lnTo>
                    <a:pt x="191122" y="334619"/>
                  </a:lnTo>
                  <a:lnTo>
                    <a:pt x="188226" y="336054"/>
                  </a:lnTo>
                  <a:lnTo>
                    <a:pt x="189953" y="337489"/>
                  </a:lnTo>
                  <a:lnTo>
                    <a:pt x="192252" y="337502"/>
                  </a:lnTo>
                  <a:lnTo>
                    <a:pt x="195148" y="336067"/>
                  </a:lnTo>
                  <a:close/>
                </a:path>
                <a:path w="237490" h="464820">
                  <a:moveTo>
                    <a:pt x="199402" y="361924"/>
                  </a:moveTo>
                  <a:lnTo>
                    <a:pt x="198945" y="360667"/>
                  </a:lnTo>
                  <a:lnTo>
                    <a:pt x="197726" y="359067"/>
                  </a:lnTo>
                  <a:lnTo>
                    <a:pt x="197954" y="361226"/>
                  </a:lnTo>
                  <a:lnTo>
                    <a:pt x="196557" y="361657"/>
                  </a:lnTo>
                  <a:lnTo>
                    <a:pt x="197446" y="363118"/>
                  </a:lnTo>
                  <a:lnTo>
                    <a:pt x="199402" y="361924"/>
                  </a:lnTo>
                  <a:close/>
                </a:path>
                <a:path w="237490" h="464820">
                  <a:moveTo>
                    <a:pt x="202311" y="389648"/>
                  </a:moveTo>
                  <a:lnTo>
                    <a:pt x="197650" y="381114"/>
                  </a:lnTo>
                  <a:lnTo>
                    <a:pt x="197485" y="386003"/>
                  </a:lnTo>
                  <a:lnTo>
                    <a:pt x="202311" y="389648"/>
                  </a:lnTo>
                  <a:close/>
                </a:path>
                <a:path w="237490" h="464820">
                  <a:moveTo>
                    <a:pt x="215442" y="334822"/>
                  </a:moveTo>
                  <a:lnTo>
                    <a:pt x="214693" y="333438"/>
                  </a:lnTo>
                  <a:lnTo>
                    <a:pt x="212864" y="334683"/>
                  </a:lnTo>
                  <a:lnTo>
                    <a:pt x="211391" y="335076"/>
                  </a:lnTo>
                  <a:lnTo>
                    <a:pt x="212140" y="336461"/>
                  </a:lnTo>
                  <a:lnTo>
                    <a:pt x="213969" y="335216"/>
                  </a:lnTo>
                  <a:lnTo>
                    <a:pt x="215442" y="334822"/>
                  </a:lnTo>
                  <a:close/>
                </a:path>
                <a:path w="237490" h="464820">
                  <a:moveTo>
                    <a:pt x="215900" y="367245"/>
                  </a:moveTo>
                  <a:lnTo>
                    <a:pt x="205727" y="371767"/>
                  </a:lnTo>
                  <a:lnTo>
                    <a:pt x="213017" y="372224"/>
                  </a:lnTo>
                  <a:lnTo>
                    <a:pt x="215900" y="367245"/>
                  </a:lnTo>
                  <a:close/>
                </a:path>
                <a:path w="237490" h="464820">
                  <a:moveTo>
                    <a:pt x="220687" y="348640"/>
                  </a:moveTo>
                  <a:lnTo>
                    <a:pt x="219938" y="347243"/>
                  </a:lnTo>
                  <a:lnTo>
                    <a:pt x="218109" y="348500"/>
                  </a:lnTo>
                  <a:lnTo>
                    <a:pt x="216636" y="348881"/>
                  </a:lnTo>
                  <a:lnTo>
                    <a:pt x="217373" y="350266"/>
                  </a:lnTo>
                  <a:lnTo>
                    <a:pt x="219202" y="349034"/>
                  </a:lnTo>
                  <a:lnTo>
                    <a:pt x="220687" y="348640"/>
                  </a:lnTo>
                  <a:close/>
                </a:path>
                <a:path w="237490" h="464820">
                  <a:moveTo>
                    <a:pt x="226199" y="372364"/>
                  </a:moveTo>
                  <a:lnTo>
                    <a:pt x="221538" y="363829"/>
                  </a:lnTo>
                  <a:lnTo>
                    <a:pt x="221386" y="368719"/>
                  </a:lnTo>
                  <a:lnTo>
                    <a:pt x="226199" y="372364"/>
                  </a:lnTo>
                  <a:close/>
                </a:path>
                <a:path w="237490" h="464820">
                  <a:moveTo>
                    <a:pt x="228904" y="383628"/>
                  </a:moveTo>
                  <a:lnTo>
                    <a:pt x="219278" y="379272"/>
                  </a:lnTo>
                  <a:lnTo>
                    <a:pt x="223748" y="382270"/>
                  </a:lnTo>
                  <a:lnTo>
                    <a:pt x="228904" y="383628"/>
                  </a:lnTo>
                  <a:close/>
                </a:path>
                <a:path w="237490" h="464820">
                  <a:moveTo>
                    <a:pt x="236651" y="372491"/>
                  </a:moveTo>
                  <a:lnTo>
                    <a:pt x="235826" y="369697"/>
                  </a:lnTo>
                  <a:lnTo>
                    <a:pt x="232206" y="373710"/>
                  </a:lnTo>
                  <a:lnTo>
                    <a:pt x="230212" y="373748"/>
                  </a:lnTo>
                  <a:lnTo>
                    <a:pt x="231038" y="376555"/>
                  </a:lnTo>
                  <a:lnTo>
                    <a:pt x="234657" y="372541"/>
                  </a:lnTo>
                  <a:lnTo>
                    <a:pt x="236651" y="372491"/>
                  </a:lnTo>
                  <a:close/>
                </a:path>
                <a:path w="237490" h="464820">
                  <a:moveTo>
                    <a:pt x="237134" y="381025"/>
                  </a:moveTo>
                  <a:lnTo>
                    <a:pt x="236410" y="376135"/>
                  </a:lnTo>
                  <a:lnTo>
                    <a:pt x="232219" y="375869"/>
                  </a:lnTo>
                  <a:lnTo>
                    <a:pt x="230924" y="379260"/>
                  </a:lnTo>
                  <a:lnTo>
                    <a:pt x="231800" y="380860"/>
                  </a:lnTo>
                  <a:lnTo>
                    <a:pt x="236766" y="379526"/>
                  </a:lnTo>
                  <a:lnTo>
                    <a:pt x="231876" y="381774"/>
                  </a:lnTo>
                  <a:lnTo>
                    <a:pt x="232892" y="383324"/>
                  </a:lnTo>
                  <a:lnTo>
                    <a:pt x="235254" y="381571"/>
                  </a:lnTo>
                  <a:lnTo>
                    <a:pt x="237134" y="38102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149933" y="3190443"/>
              <a:ext cx="243204" cy="259715"/>
            </a:xfrm>
            <a:custGeom>
              <a:avLst/>
              <a:gdLst/>
              <a:ahLst/>
              <a:cxnLst/>
              <a:rect l="l" t="t" r="r" b="b"/>
              <a:pathLst>
                <a:path w="243204" h="259714">
                  <a:moveTo>
                    <a:pt x="4622" y="164236"/>
                  </a:moveTo>
                  <a:lnTo>
                    <a:pt x="2540" y="162140"/>
                  </a:lnTo>
                  <a:lnTo>
                    <a:pt x="1155" y="163271"/>
                  </a:lnTo>
                  <a:lnTo>
                    <a:pt x="1562" y="165163"/>
                  </a:lnTo>
                  <a:lnTo>
                    <a:pt x="0" y="166217"/>
                  </a:lnTo>
                  <a:lnTo>
                    <a:pt x="1739" y="169100"/>
                  </a:lnTo>
                  <a:lnTo>
                    <a:pt x="4622" y="164236"/>
                  </a:lnTo>
                  <a:close/>
                </a:path>
                <a:path w="243204" h="259714">
                  <a:moveTo>
                    <a:pt x="6565" y="174663"/>
                  </a:moveTo>
                  <a:lnTo>
                    <a:pt x="5397" y="172631"/>
                  </a:lnTo>
                  <a:lnTo>
                    <a:pt x="4191" y="173151"/>
                  </a:lnTo>
                  <a:lnTo>
                    <a:pt x="2705" y="174472"/>
                  </a:lnTo>
                  <a:lnTo>
                    <a:pt x="4762" y="174193"/>
                  </a:lnTo>
                  <a:lnTo>
                    <a:pt x="5207" y="175641"/>
                  </a:lnTo>
                  <a:lnTo>
                    <a:pt x="6565" y="174663"/>
                  </a:lnTo>
                  <a:close/>
                </a:path>
                <a:path w="243204" h="259714">
                  <a:moveTo>
                    <a:pt x="7607" y="140220"/>
                  </a:moveTo>
                  <a:lnTo>
                    <a:pt x="4152" y="140220"/>
                  </a:lnTo>
                  <a:lnTo>
                    <a:pt x="3721" y="140538"/>
                  </a:lnTo>
                  <a:lnTo>
                    <a:pt x="3670" y="142100"/>
                  </a:lnTo>
                  <a:lnTo>
                    <a:pt x="3556" y="145783"/>
                  </a:lnTo>
                  <a:lnTo>
                    <a:pt x="7607" y="140220"/>
                  </a:lnTo>
                  <a:close/>
                </a:path>
                <a:path w="243204" h="259714">
                  <a:moveTo>
                    <a:pt x="7734" y="140055"/>
                  </a:moveTo>
                  <a:lnTo>
                    <a:pt x="5511" y="139217"/>
                  </a:lnTo>
                  <a:lnTo>
                    <a:pt x="4381" y="140055"/>
                  </a:lnTo>
                  <a:lnTo>
                    <a:pt x="7734" y="140055"/>
                  </a:lnTo>
                  <a:close/>
                </a:path>
                <a:path w="243204" h="259714">
                  <a:moveTo>
                    <a:pt x="8191" y="140220"/>
                  </a:moveTo>
                  <a:lnTo>
                    <a:pt x="8153" y="140055"/>
                  </a:lnTo>
                  <a:lnTo>
                    <a:pt x="8064" y="139598"/>
                  </a:lnTo>
                  <a:lnTo>
                    <a:pt x="7734" y="140055"/>
                  </a:lnTo>
                  <a:lnTo>
                    <a:pt x="7607" y="140220"/>
                  </a:lnTo>
                  <a:lnTo>
                    <a:pt x="8191" y="140220"/>
                  </a:lnTo>
                  <a:close/>
                </a:path>
                <a:path w="243204" h="259714">
                  <a:moveTo>
                    <a:pt x="9283" y="131013"/>
                  </a:moveTo>
                  <a:lnTo>
                    <a:pt x="8661" y="129006"/>
                  </a:lnTo>
                  <a:lnTo>
                    <a:pt x="8242" y="132232"/>
                  </a:lnTo>
                  <a:lnTo>
                    <a:pt x="8242" y="132359"/>
                  </a:lnTo>
                  <a:lnTo>
                    <a:pt x="7340" y="133172"/>
                  </a:lnTo>
                  <a:lnTo>
                    <a:pt x="9182" y="133896"/>
                  </a:lnTo>
                  <a:lnTo>
                    <a:pt x="9283" y="131013"/>
                  </a:lnTo>
                  <a:close/>
                </a:path>
                <a:path w="243204" h="259714">
                  <a:moveTo>
                    <a:pt x="9575" y="140728"/>
                  </a:moveTo>
                  <a:lnTo>
                    <a:pt x="8191" y="140220"/>
                  </a:lnTo>
                  <a:lnTo>
                    <a:pt x="8585" y="142100"/>
                  </a:lnTo>
                  <a:lnTo>
                    <a:pt x="8636" y="142341"/>
                  </a:lnTo>
                  <a:lnTo>
                    <a:pt x="8737" y="142798"/>
                  </a:lnTo>
                  <a:lnTo>
                    <a:pt x="9093" y="142582"/>
                  </a:lnTo>
                  <a:lnTo>
                    <a:pt x="9283" y="142341"/>
                  </a:lnTo>
                  <a:lnTo>
                    <a:pt x="9575" y="140728"/>
                  </a:lnTo>
                  <a:close/>
                </a:path>
                <a:path w="243204" h="259714">
                  <a:moveTo>
                    <a:pt x="10528" y="139407"/>
                  </a:moveTo>
                  <a:lnTo>
                    <a:pt x="8648" y="138264"/>
                  </a:lnTo>
                  <a:lnTo>
                    <a:pt x="7645" y="137071"/>
                  </a:lnTo>
                  <a:lnTo>
                    <a:pt x="6807" y="138391"/>
                  </a:lnTo>
                  <a:lnTo>
                    <a:pt x="8686" y="139547"/>
                  </a:lnTo>
                  <a:lnTo>
                    <a:pt x="9702" y="140754"/>
                  </a:lnTo>
                  <a:lnTo>
                    <a:pt x="10528" y="139407"/>
                  </a:lnTo>
                  <a:close/>
                </a:path>
                <a:path w="243204" h="259714">
                  <a:moveTo>
                    <a:pt x="11099" y="157111"/>
                  </a:moveTo>
                  <a:lnTo>
                    <a:pt x="7048" y="156260"/>
                  </a:lnTo>
                  <a:lnTo>
                    <a:pt x="7048" y="157861"/>
                  </a:lnTo>
                  <a:lnTo>
                    <a:pt x="6172" y="159512"/>
                  </a:lnTo>
                  <a:lnTo>
                    <a:pt x="4622" y="161226"/>
                  </a:lnTo>
                  <a:lnTo>
                    <a:pt x="6070" y="163106"/>
                  </a:lnTo>
                  <a:lnTo>
                    <a:pt x="11099" y="157111"/>
                  </a:lnTo>
                  <a:close/>
                </a:path>
                <a:path w="243204" h="259714">
                  <a:moveTo>
                    <a:pt x="16408" y="144945"/>
                  </a:moveTo>
                  <a:lnTo>
                    <a:pt x="8382" y="150037"/>
                  </a:lnTo>
                  <a:lnTo>
                    <a:pt x="13042" y="150101"/>
                  </a:lnTo>
                  <a:lnTo>
                    <a:pt x="16408" y="144945"/>
                  </a:lnTo>
                  <a:close/>
                </a:path>
                <a:path w="243204" h="259714">
                  <a:moveTo>
                    <a:pt x="16827" y="163271"/>
                  </a:moveTo>
                  <a:lnTo>
                    <a:pt x="12839" y="163423"/>
                  </a:lnTo>
                  <a:lnTo>
                    <a:pt x="13106" y="160235"/>
                  </a:lnTo>
                  <a:lnTo>
                    <a:pt x="11150" y="162699"/>
                  </a:lnTo>
                  <a:lnTo>
                    <a:pt x="11557" y="165557"/>
                  </a:lnTo>
                  <a:lnTo>
                    <a:pt x="16827" y="163271"/>
                  </a:lnTo>
                  <a:close/>
                </a:path>
                <a:path w="243204" h="259714">
                  <a:moveTo>
                    <a:pt x="22072" y="164922"/>
                  </a:moveTo>
                  <a:lnTo>
                    <a:pt x="20840" y="163029"/>
                  </a:lnTo>
                  <a:lnTo>
                    <a:pt x="20434" y="161480"/>
                  </a:lnTo>
                  <a:lnTo>
                    <a:pt x="19138" y="162293"/>
                  </a:lnTo>
                  <a:lnTo>
                    <a:pt x="20358" y="164198"/>
                  </a:lnTo>
                  <a:lnTo>
                    <a:pt x="20764" y="165747"/>
                  </a:lnTo>
                  <a:lnTo>
                    <a:pt x="22072" y="164922"/>
                  </a:lnTo>
                  <a:close/>
                </a:path>
                <a:path w="243204" h="259714">
                  <a:moveTo>
                    <a:pt x="29667" y="78968"/>
                  </a:moveTo>
                  <a:lnTo>
                    <a:pt x="27165" y="80568"/>
                  </a:lnTo>
                  <a:lnTo>
                    <a:pt x="26822" y="80187"/>
                  </a:lnTo>
                  <a:lnTo>
                    <a:pt x="26885" y="80746"/>
                  </a:lnTo>
                  <a:lnTo>
                    <a:pt x="23406" y="78193"/>
                  </a:lnTo>
                  <a:lnTo>
                    <a:pt x="29032" y="83312"/>
                  </a:lnTo>
                  <a:lnTo>
                    <a:pt x="29400" y="80746"/>
                  </a:lnTo>
                  <a:lnTo>
                    <a:pt x="29425" y="80568"/>
                  </a:lnTo>
                  <a:lnTo>
                    <a:pt x="29667" y="78968"/>
                  </a:lnTo>
                  <a:close/>
                </a:path>
                <a:path w="243204" h="259714">
                  <a:moveTo>
                    <a:pt x="29730" y="84658"/>
                  </a:moveTo>
                  <a:lnTo>
                    <a:pt x="29311" y="84924"/>
                  </a:lnTo>
                  <a:lnTo>
                    <a:pt x="29248" y="83591"/>
                  </a:lnTo>
                  <a:lnTo>
                    <a:pt x="29032" y="83312"/>
                  </a:lnTo>
                  <a:lnTo>
                    <a:pt x="28740" y="85293"/>
                  </a:lnTo>
                  <a:lnTo>
                    <a:pt x="21717" y="89738"/>
                  </a:lnTo>
                  <a:lnTo>
                    <a:pt x="26365" y="89814"/>
                  </a:lnTo>
                  <a:lnTo>
                    <a:pt x="28575" y="86423"/>
                  </a:lnTo>
                  <a:lnTo>
                    <a:pt x="28498" y="86969"/>
                  </a:lnTo>
                  <a:lnTo>
                    <a:pt x="29375" y="86233"/>
                  </a:lnTo>
                  <a:lnTo>
                    <a:pt x="29324" y="85280"/>
                  </a:lnTo>
                  <a:lnTo>
                    <a:pt x="29730" y="84658"/>
                  </a:lnTo>
                  <a:close/>
                </a:path>
                <a:path w="243204" h="259714">
                  <a:moveTo>
                    <a:pt x="29895" y="98513"/>
                  </a:moveTo>
                  <a:lnTo>
                    <a:pt x="25095" y="95605"/>
                  </a:lnTo>
                  <a:lnTo>
                    <a:pt x="29629" y="106184"/>
                  </a:lnTo>
                  <a:lnTo>
                    <a:pt x="29895" y="98513"/>
                  </a:lnTo>
                  <a:close/>
                </a:path>
                <a:path w="243204" h="259714">
                  <a:moveTo>
                    <a:pt x="31800" y="97840"/>
                  </a:moveTo>
                  <a:lnTo>
                    <a:pt x="31165" y="95808"/>
                  </a:lnTo>
                  <a:lnTo>
                    <a:pt x="31076" y="95504"/>
                  </a:lnTo>
                  <a:lnTo>
                    <a:pt x="30264" y="92887"/>
                  </a:lnTo>
                  <a:lnTo>
                    <a:pt x="26530" y="95808"/>
                  </a:lnTo>
                  <a:lnTo>
                    <a:pt x="30060" y="95504"/>
                  </a:lnTo>
                  <a:lnTo>
                    <a:pt x="31800" y="97840"/>
                  </a:lnTo>
                  <a:close/>
                </a:path>
                <a:path w="243204" h="259714">
                  <a:moveTo>
                    <a:pt x="32029" y="91503"/>
                  </a:moveTo>
                  <a:lnTo>
                    <a:pt x="29959" y="90982"/>
                  </a:lnTo>
                  <a:lnTo>
                    <a:pt x="29667" y="90982"/>
                  </a:lnTo>
                  <a:lnTo>
                    <a:pt x="30264" y="92887"/>
                  </a:lnTo>
                  <a:lnTo>
                    <a:pt x="32029" y="91503"/>
                  </a:lnTo>
                  <a:close/>
                </a:path>
                <a:path w="243204" h="259714">
                  <a:moveTo>
                    <a:pt x="32791" y="88417"/>
                  </a:moveTo>
                  <a:lnTo>
                    <a:pt x="31711" y="86169"/>
                  </a:lnTo>
                  <a:lnTo>
                    <a:pt x="32080" y="86042"/>
                  </a:lnTo>
                  <a:lnTo>
                    <a:pt x="32778" y="84289"/>
                  </a:lnTo>
                  <a:lnTo>
                    <a:pt x="31457" y="81661"/>
                  </a:lnTo>
                  <a:lnTo>
                    <a:pt x="30314" y="82207"/>
                  </a:lnTo>
                  <a:lnTo>
                    <a:pt x="31153" y="83591"/>
                  </a:lnTo>
                  <a:lnTo>
                    <a:pt x="31229" y="84289"/>
                  </a:lnTo>
                  <a:lnTo>
                    <a:pt x="31280" y="84683"/>
                  </a:lnTo>
                  <a:lnTo>
                    <a:pt x="29375" y="86233"/>
                  </a:lnTo>
                  <a:lnTo>
                    <a:pt x="29413" y="86969"/>
                  </a:lnTo>
                  <a:lnTo>
                    <a:pt x="30657" y="86537"/>
                  </a:lnTo>
                  <a:lnTo>
                    <a:pt x="28638" y="89839"/>
                  </a:lnTo>
                  <a:lnTo>
                    <a:pt x="27901" y="90703"/>
                  </a:lnTo>
                  <a:lnTo>
                    <a:pt x="28854" y="90703"/>
                  </a:lnTo>
                  <a:lnTo>
                    <a:pt x="29641" y="90906"/>
                  </a:lnTo>
                  <a:lnTo>
                    <a:pt x="32791" y="88417"/>
                  </a:lnTo>
                  <a:close/>
                </a:path>
                <a:path w="243204" h="259714">
                  <a:moveTo>
                    <a:pt x="33604" y="79476"/>
                  </a:moveTo>
                  <a:lnTo>
                    <a:pt x="29705" y="75755"/>
                  </a:lnTo>
                  <a:lnTo>
                    <a:pt x="29616" y="73672"/>
                  </a:lnTo>
                  <a:lnTo>
                    <a:pt x="26974" y="74599"/>
                  </a:lnTo>
                  <a:lnTo>
                    <a:pt x="30861" y="78320"/>
                  </a:lnTo>
                  <a:lnTo>
                    <a:pt x="30949" y="80416"/>
                  </a:lnTo>
                  <a:lnTo>
                    <a:pt x="33604" y="79476"/>
                  </a:lnTo>
                  <a:close/>
                </a:path>
                <a:path w="243204" h="259714">
                  <a:moveTo>
                    <a:pt x="34632" y="139204"/>
                  </a:moveTo>
                  <a:lnTo>
                    <a:pt x="32448" y="138544"/>
                  </a:lnTo>
                  <a:lnTo>
                    <a:pt x="30962" y="138290"/>
                  </a:lnTo>
                  <a:lnTo>
                    <a:pt x="33832" y="139331"/>
                  </a:lnTo>
                  <a:lnTo>
                    <a:pt x="34632" y="139204"/>
                  </a:lnTo>
                  <a:close/>
                </a:path>
                <a:path w="243204" h="259714">
                  <a:moveTo>
                    <a:pt x="38138" y="152869"/>
                  </a:moveTo>
                  <a:lnTo>
                    <a:pt x="36055" y="151282"/>
                  </a:lnTo>
                  <a:lnTo>
                    <a:pt x="34544" y="153466"/>
                  </a:lnTo>
                  <a:lnTo>
                    <a:pt x="35242" y="153987"/>
                  </a:lnTo>
                  <a:lnTo>
                    <a:pt x="35928" y="154520"/>
                  </a:lnTo>
                  <a:lnTo>
                    <a:pt x="36626" y="155054"/>
                  </a:lnTo>
                  <a:lnTo>
                    <a:pt x="37630" y="153593"/>
                  </a:lnTo>
                  <a:lnTo>
                    <a:pt x="38138" y="152869"/>
                  </a:lnTo>
                  <a:close/>
                </a:path>
                <a:path w="243204" h="259714">
                  <a:moveTo>
                    <a:pt x="38633" y="93903"/>
                  </a:moveTo>
                  <a:lnTo>
                    <a:pt x="36931" y="90957"/>
                  </a:lnTo>
                  <a:lnTo>
                    <a:pt x="36855" y="97066"/>
                  </a:lnTo>
                  <a:lnTo>
                    <a:pt x="37680" y="98666"/>
                  </a:lnTo>
                  <a:lnTo>
                    <a:pt x="38442" y="97282"/>
                  </a:lnTo>
                  <a:lnTo>
                    <a:pt x="38620" y="95631"/>
                  </a:lnTo>
                  <a:lnTo>
                    <a:pt x="38633" y="93903"/>
                  </a:lnTo>
                  <a:close/>
                </a:path>
                <a:path w="243204" h="259714">
                  <a:moveTo>
                    <a:pt x="39712" y="140398"/>
                  </a:moveTo>
                  <a:lnTo>
                    <a:pt x="31699" y="145503"/>
                  </a:lnTo>
                  <a:lnTo>
                    <a:pt x="36360" y="145567"/>
                  </a:lnTo>
                  <a:lnTo>
                    <a:pt x="39712" y="140398"/>
                  </a:lnTo>
                  <a:close/>
                </a:path>
                <a:path w="243204" h="259714">
                  <a:moveTo>
                    <a:pt x="40005" y="77393"/>
                  </a:moveTo>
                  <a:lnTo>
                    <a:pt x="38277" y="74930"/>
                  </a:lnTo>
                  <a:lnTo>
                    <a:pt x="37731" y="72986"/>
                  </a:lnTo>
                  <a:lnTo>
                    <a:pt x="33083" y="73850"/>
                  </a:lnTo>
                  <a:lnTo>
                    <a:pt x="32931" y="78257"/>
                  </a:lnTo>
                  <a:lnTo>
                    <a:pt x="36195" y="79540"/>
                  </a:lnTo>
                  <a:lnTo>
                    <a:pt x="37680" y="78587"/>
                  </a:lnTo>
                  <a:lnTo>
                    <a:pt x="36296" y="73393"/>
                  </a:lnTo>
                  <a:lnTo>
                    <a:pt x="38557" y="78486"/>
                  </a:lnTo>
                  <a:lnTo>
                    <a:pt x="40005" y="77393"/>
                  </a:lnTo>
                  <a:close/>
                </a:path>
                <a:path w="243204" h="259714">
                  <a:moveTo>
                    <a:pt x="40068" y="160007"/>
                  </a:moveTo>
                  <a:lnTo>
                    <a:pt x="32842" y="158889"/>
                  </a:lnTo>
                  <a:lnTo>
                    <a:pt x="28054" y="158153"/>
                  </a:lnTo>
                  <a:lnTo>
                    <a:pt x="40068" y="160007"/>
                  </a:lnTo>
                  <a:close/>
                </a:path>
                <a:path w="243204" h="259714">
                  <a:moveTo>
                    <a:pt x="41986" y="80391"/>
                  </a:moveTo>
                  <a:lnTo>
                    <a:pt x="39954" y="80314"/>
                  </a:lnTo>
                  <a:lnTo>
                    <a:pt x="38303" y="80302"/>
                  </a:lnTo>
                  <a:lnTo>
                    <a:pt x="40754" y="80441"/>
                  </a:lnTo>
                  <a:lnTo>
                    <a:pt x="41986" y="80391"/>
                  </a:lnTo>
                  <a:close/>
                </a:path>
                <a:path w="243204" h="259714">
                  <a:moveTo>
                    <a:pt x="43205" y="58521"/>
                  </a:moveTo>
                  <a:lnTo>
                    <a:pt x="38900" y="56743"/>
                  </a:lnTo>
                  <a:lnTo>
                    <a:pt x="37668" y="65036"/>
                  </a:lnTo>
                  <a:lnTo>
                    <a:pt x="43205" y="58521"/>
                  </a:lnTo>
                  <a:close/>
                </a:path>
                <a:path w="243204" h="259714">
                  <a:moveTo>
                    <a:pt x="46291" y="164071"/>
                  </a:moveTo>
                  <a:lnTo>
                    <a:pt x="44107" y="163855"/>
                  </a:lnTo>
                  <a:lnTo>
                    <a:pt x="41859" y="163195"/>
                  </a:lnTo>
                  <a:lnTo>
                    <a:pt x="40144" y="166077"/>
                  </a:lnTo>
                  <a:lnTo>
                    <a:pt x="42329" y="166281"/>
                  </a:lnTo>
                  <a:lnTo>
                    <a:pt x="44577" y="166941"/>
                  </a:lnTo>
                  <a:lnTo>
                    <a:pt x="46291" y="164071"/>
                  </a:lnTo>
                  <a:close/>
                </a:path>
                <a:path w="243204" h="259714">
                  <a:moveTo>
                    <a:pt x="55333" y="108724"/>
                  </a:moveTo>
                  <a:lnTo>
                    <a:pt x="54076" y="107772"/>
                  </a:lnTo>
                  <a:lnTo>
                    <a:pt x="52095" y="108585"/>
                  </a:lnTo>
                  <a:lnTo>
                    <a:pt x="51511" y="105956"/>
                  </a:lnTo>
                  <a:lnTo>
                    <a:pt x="48742" y="107721"/>
                  </a:lnTo>
                  <a:lnTo>
                    <a:pt x="53289" y="110871"/>
                  </a:lnTo>
                  <a:lnTo>
                    <a:pt x="55333" y="108724"/>
                  </a:lnTo>
                  <a:close/>
                </a:path>
                <a:path w="243204" h="259714">
                  <a:moveTo>
                    <a:pt x="58381" y="113677"/>
                  </a:moveTo>
                  <a:lnTo>
                    <a:pt x="57721" y="112026"/>
                  </a:lnTo>
                  <a:lnTo>
                    <a:pt x="57378" y="111201"/>
                  </a:lnTo>
                  <a:lnTo>
                    <a:pt x="56591" y="111556"/>
                  </a:lnTo>
                  <a:lnTo>
                    <a:pt x="55803" y="111899"/>
                  </a:lnTo>
                  <a:lnTo>
                    <a:pt x="55016" y="112255"/>
                  </a:lnTo>
                  <a:lnTo>
                    <a:pt x="55359" y="113080"/>
                  </a:lnTo>
                  <a:lnTo>
                    <a:pt x="56019" y="114731"/>
                  </a:lnTo>
                  <a:lnTo>
                    <a:pt x="56807" y="114388"/>
                  </a:lnTo>
                  <a:lnTo>
                    <a:pt x="58381" y="113677"/>
                  </a:lnTo>
                  <a:close/>
                </a:path>
                <a:path w="243204" h="259714">
                  <a:moveTo>
                    <a:pt x="67741" y="98196"/>
                  </a:moveTo>
                  <a:lnTo>
                    <a:pt x="65532" y="96951"/>
                  </a:lnTo>
                  <a:lnTo>
                    <a:pt x="64541" y="96418"/>
                  </a:lnTo>
                  <a:lnTo>
                    <a:pt x="67741" y="98196"/>
                  </a:lnTo>
                  <a:close/>
                </a:path>
                <a:path w="243204" h="259714">
                  <a:moveTo>
                    <a:pt x="67805" y="142049"/>
                  </a:moveTo>
                  <a:lnTo>
                    <a:pt x="66459" y="141312"/>
                  </a:lnTo>
                  <a:lnTo>
                    <a:pt x="65544" y="143395"/>
                  </a:lnTo>
                  <a:lnTo>
                    <a:pt x="64490" y="144551"/>
                  </a:lnTo>
                  <a:lnTo>
                    <a:pt x="65836" y="145300"/>
                  </a:lnTo>
                  <a:lnTo>
                    <a:pt x="66751" y="143230"/>
                  </a:lnTo>
                  <a:lnTo>
                    <a:pt x="67805" y="142049"/>
                  </a:lnTo>
                  <a:close/>
                </a:path>
                <a:path w="243204" h="259714">
                  <a:moveTo>
                    <a:pt x="68732" y="162090"/>
                  </a:moveTo>
                  <a:lnTo>
                    <a:pt x="64198" y="154698"/>
                  </a:lnTo>
                  <a:lnTo>
                    <a:pt x="63487" y="162140"/>
                  </a:lnTo>
                  <a:lnTo>
                    <a:pt x="68732" y="162090"/>
                  </a:lnTo>
                  <a:close/>
                </a:path>
                <a:path w="243204" h="259714">
                  <a:moveTo>
                    <a:pt x="69583" y="93370"/>
                  </a:moveTo>
                  <a:lnTo>
                    <a:pt x="68249" y="92621"/>
                  </a:lnTo>
                  <a:lnTo>
                    <a:pt x="67335" y="94691"/>
                  </a:lnTo>
                  <a:lnTo>
                    <a:pt x="66281" y="95859"/>
                  </a:lnTo>
                  <a:lnTo>
                    <a:pt x="67627" y="96608"/>
                  </a:lnTo>
                  <a:lnTo>
                    <a:pt x="68541" y="94538"/>
                  </a:lnTo>
                  <a:lnTo>
                    <a:pt x="69583" y="93370"/>
                  </a:lnTo>
                  <a:close/>
                </a:path>
                <a:path w="243204" h="259714">
                  <a:moveTo>
                    <a:pt x="72364" y="114909"/>
                  </a:moveTo>
                  <a:lnTo>
                    <a:pt x="70205" y="114198"/>
                  </a:lnTo>
                  <a:lnTo>
                    <a:pt x="68719" y="113893"/>
                  </a:lnTo>
                  <a:lnTo>
                    <a:pt x="71564" y="115023"/>
                  </a:lnTo>
                  <a:lnTo>
                    <a:pt x="72364" y="114909"/>
                  </a:lnTo>
                  <a:close/>
                </a:path>
                <a:path w="243204" h="259714">
                  <a:moveTo>
                    <a:pt x="73672" y="157302"/>
                  </a:moveTo>
                  <a:lnTo>
                    <a:pt x="71323" y="153085"/>
                  </a:lnTo>
                  <a:lnTo>
                    <a:pt x="65379" y="152717"/>
                  </a:lnTo>
                  <a:lnTo>
                    <a:pt x="73672" y="157302"/>
                  </a:lnTo>
                  <a:close/>
                </a:path>
                <a:path w="243204" h="259714">
                  <a:moveTo>
                    <a:pt x="75501" y="8610"/>
                  </a:moveTo>
                  <a:lnTo>
                    <a:pt x="74383" y="7289"/>
                  </a:lnTo>
                  <a:lnTo>
                    <a:pt x="72999" y="6680"/>
                  </a:lnTo>
                  <a:lnTo>
                    <a:pt x="70967" y="7607"/>
                  </a:lnTo>
                  <a:lnTo>
                    <a:pt x="72072" y="8940"/>
                  </a:lnTo>
                  <a:lnTo>
                    <a:pt x="73469" y="9550"/>
                  </a:lnTo>
                  <a:lnTo>
                    <a:pt x="75501" y="8610"/>
                  </a:lnTo>
                  <a:close/>
                </a:path>
                <a:path w="243204" h="259714">
                  <a:moveTo>
                    <a:pt x="75539" y="204406"/>
                  </a:moveTo>
                  <a:lnTo>
                    <a:pt x="75209" y="203581"/>
                  </a:lnTo>
                  <a:lnTo>
                    <a:pt x="74523" y="201917"/>
                  </a:lnTo>
                  <a:lnTo>
                    <a:pt x="72961" y="202628"/>
                  </a:lnTo>
                  <a:lnTo>
                    <a:pt x="72161" y="202984"/>
                  </a:lnTo>
                  <a:lnTo>
                    <a:pt x="72504" y="203809"/>
                  </a:lnTo>
                  <a:lnTo>
                    <a:pt x="73177" y="205473"/>
                  </a:lnTo>
                  <a:lnTo>
                    <a:pt x="75539" y="204406"/>
                  </a:lnTo>
                  <a:close/>
                </a:path>
                <a:path w="243204" h="259714">
                  <a:moveTo>
                    <a:pt x="76987" y="176961"/>
                  </a:moveTo>
                  <a:lnTo>
                    <a:pt x="74764" y="175729"/>
                  </a:lnTo>
                  <a:lnTo>
                    <a:pt x="73774" y="175183"/>
                  </a:lnTo>
                  <a:lnTo>
                    <a:pt x="76987" y="176961"/>
                  </a:lnTo>
                  <a:close/>
                </a:path>
                <a:path w="243204" h="259714">
                  <a:moveTo>
                    <a:pt x="79070" y="153123"/>
                  </a:moveTo>
                  <a:lnTo>
                    <a:pt x="76885" y="147307"/>
                  </a:lnTo>
                  <a:lnTo>
                    <a:pt x="72339" y="146278"/>
                  </a:lnTo>
                  <a:lnTo>
                    <a:pt x="79070" y="153123"/>
                  </a:lnTo>
                  <a:close/>
                </a:path>
                <a:path w="243204" h="259714">
                  <a:moveTo>
                    <a:pt x="81330" y="182511"/>
                  </a:moveTo>
                  <a:lnTo>
                    <a:pt x="77101" y="179641"/>
                  </a:lnTo>
                  <a:lnTo>
                    <a:pt x="76441" y="179031"/>
                  </a:lnTo>
                  <a:lnTo>
                    <a:pt x="73583" y="180543"/>
                  </a:lnTo>
                  <a:lnTo>
                    <a:pt x="77800" y="183400"/>
                  </a:lnTo>
                  <a:lnTo>
                    <a:pt x="78460" y="184010"/>
                  </a:lnTo>
                  <a:lnTo>
                    <a:pt x="81330" y="182511"/>
                  </a:lnTo>
                  <a:close/>
                </a:path>
                <a:path w="243204" h="259714">
                  <a:moveTo>
                    <a:pt x="87198" y="137769"/>
                  </a:moveTo>
                  <a:lnTo>
                    <a:pt x="81876" y="137756"/>
                  </a:lnTo>
                  <a:lnTo>
                    <a:pt x="76835" y="139522"/>
                  </a:lnTo>
                  <a:lnTo>
                    <a:pt x="87198" y="137769"/>
                  </a:lnTo>
                  <a:close/>
                </a:path>
                <a:path w="243204" h="259714">
                  <a:moveTo>
                    <a:pt x="87490" y="160528"/>
                  </a:moveTo>
                  <a:lnTo>
                    <a:pt x="86309" y="158496"/>
                  </a:lnTo>
                  <a:lnTo>
                    <a:pt x="85115" y="159016"/>
                  </a:lnTo>
                  <a:lnTo>
                    <a:pt x="83616" y="160324"/>
                  </a:lnTo>
                  <a:lnTo>
                    <a:pt x="85674" y="160045"/>
                  </a:lnTo>
                  <a:lnTo>
                    <a:pt x="86118" y="161493"/>
                  </a:lnTo>
                  <a:lnTo>
                    <a:pt x="87490" y="160528"/>
                  </a:lnTo>
                  <a:close/>
                </a:path>
                <a:path w="243204" h="259714">
                  <a:moveTo>
                    <a:pt x="88722" y="10998"/>
                  </a:moveTo>
                  <a:lnTo>
                    <a:pt x="82943" y="11963"/>
                  </a:lnTo>
                  <a:lnTo>
                    <a:pt x="82905" y="9880"/>
                  </a:lnTo>
                  <a:lnTo>
                    <a:pt x="79400" y="12763"/>
                  </a:lnTo>
                  <a:lnTo>
                    <a:pt x="85178" y="11811"/>
                  </a:lnTo>
                  <a:lnTo>
                    <a:pt x="85521" y="13144"/>
                  </a:lnTo>
                  <a:lnTo>
                    <a:pt x="88722" y="10998"/>
                  </a:lnTo>
                  <a:close/>
                </a:path>
                <a:path w="243204" h="259714">
                  <a:moveTo>
                    <a:pt x="91033" y="156362"/>
                  </a:moveTo>
                  <a:lnTo>
                    <a:pt x="90690" y="155536"/>
                  </a:lnTo>
                  <a:lnTo>
                    <a:pt x="90360" y="154698"/>
                  </a:lnTo>
                  <a:lnTo>
                    <a:pt x="90017" y="153873"/>
                  </a:lnTo>
                  <a:lnTo>
                    <a:pt x="89230" y="154228"/>
                  </a:lnTo>
                  <a:lnTo>
                    <a:pt x="88442" y="154571"/>
                  </a:lnTo>
                  <a:lnTo>
                    <a:pt x="87655" y="154927"/>
                  </a:lnTo>
                  <a:lnTo>
                    <a:pt x="87998" y="155765"/>
                  </a:lnTo>
                  <a:lnTo>
                    <a:pt x="88658" y="157429"/>
                  </a:lnTo>
                  <a:lnTo>
                    <a:pt x="91033" y="156362"/>
                  </a:lnTo>
                  <a:close/>
                </a:path>
                <a:path w="243204" h="259714">
                  <a:moveTo>
                    <a:pt x="92519" y="123266"/>
                  </a:moveTo>
                  <a:lnTo>
                    <a:pt x="90906" y="118554"/>
                  </a:lnTo>
                  <a:lnTo>
                    <a:pt x="87617" y="119189"/>
                  </a:lnTo>
                  <a:lnTo>
                    <a:pt x="85458" y="118364"/>
                  </a:lnTo>
                  <a:lnTo>
                    <a:pt x="87083" y="123063"/>
                  </a:lnTo>
                  <a:lnTo>
                    <a:pt x="90360" y="122440"/>
                  </a:lnTo>
                  <a:lnTo>
                    <a:pt x="92519" y="123266"/>
                  </a:lnTo>
                  <a:close/>
                </a:path>
                <a:path w="243204" h="259714">
                  <a:moveTo>
                    <a:pt x="92684" y="2882"/>
                  </a:moveTo>
                  <a:lnTo>
                    <a:pt x="92214" y="1612"/>
                  </a:lnTo>
                  <a:lnTo>
                    <a:pt x="90995" y="0"/>
                  </a:lnTo>
                  <a:lnTo>
                    <a:pt x="91224" y="2184"/>
                  </a:lnTo>
                  <a:lnTo>
                    <a:pt x="89827" y="2616"/>
                  </a:lnTo>
                  <a:lnTo>
                    <a:pt x="90728" y="4064"/>
                  </a:lnTo>
                  <a:lnTo>
                    <a:pt x="92684" y="2882"/>
                  </a:lnTo>
                  <a:close/>
                </a:path>
                <a:path w="243204" h="259714">
                  <a:moveTo>
                    <a:pt x="92849" y="85293"/>
                  </a:moveTo>
                  <a:lnTo>
                    <a:pt x="89509" y="85686"/>
                  </a:lnTo>
                  <a:lnTo>
                    <a:pt x="91033" y="88366"/>
                  </a:lnTo>
                  <a:lnTo>
                    <a:pt x="92760" y="87210"/>
                  </a:lnTo>
                  <a:lnTo>
                    <a:pt x="92849" y="85293"/>
                  </a:lnTo>
                  <a:close/>
                </a:path>
                <a:path w="243204" h="259714">
                  <a:moveTo>
                    <a:pt x="94348" y="10909"/>
                  </a:moveTo>
                  <a:lnTo>
                    <a:pt x="93878" y="9639"/>
                  </a:lnTo>
                  <a:lnTo>
                    <a:pt x="92659" y="8039"/>
                  </a:lnTo>
                  <a:lnTo>
                    <a:pt x="92887" y="10210"/>
                  </a:lnTo>
                  <a:lnTo>
                    <a:pt x="91490" y="10642"/>
                  </a:lnTo>
                  <a:lnTo>
                    <a:pt x="92392" y="12090"/>
                  </a:lnTo>
                  <a:lnTo>
                    <a:pt x="94348" y="10909"/>
                  </a:lnTo>
                  <a:close/>
                </a:path>
                <a:path w="243204" h="259714">
                  <a:moveTo>
                    <a:pt x="99466" y="141935"/>
                  </a:moveTo>
                  <a:lnTo>
                    <a:pt x="97294" y="136131"/>
                  </a:lnTo>
                  <a:lnTo>
                    <a:pt x="95148" y="135648"/>
                  </a:lnTo>
                  <a:lnTo>
                    <a:pt x="96494" y="133616"/>
                  </a:lnTo>
                  <a:lnTo>
                    <a:pt x="93599" y="135305"/>
                  </a:lnTo>
                  <a:lnTo>
                    <a:pt x="92735" y="135102"/>
                  </a:lnTo>
                  <a:lnTo>
                    <a:pt x="93167" y="135559"/>
                  </a:lnTo>
                  <a:lnTo>
                    <a:pt x="90093" y="137337"/>
                  </a:lnTo>
                  <a:lnTo>
                    <a:pt x="90195" y="143154"/>
                  </a:lnTo>
                  <a:lnTo>
                    <a:pt x="94386" y="136791"/>
                  </a:lnTo>
                  <a:lnTo>
                    <a:pt x="99466" y="141935"/>
                  </a:lnTo>
                  <a:close/>
                </a:path>
                <a:path w="243204" h="259714">
                  <a:moveTo>
                    <a:pt x="100012" y="4432"/>
                  </a:moveTo>
                  <a:lnTo>
                    <a:pt x="99847" y="3670"/>
                  </a:lnTo>
                  <a:lnTo>
                    <a:pt x="99618" y="2870"/>
                  </a:lnTo>
                  <a:lnTo>
                    <a:pt x="98666" y="368"/>
                  </a:lnTo>
                  <a:lnTo>
                    <a:pt x="97116" y="889"/>
                  </a:lnTo>
                  <a:lnTo>
                    <a:pt x="98907" y="4635"/>
                  </a:lnTo>
                  <a:lnTo>
                    <a:pt x="100012" y="4432"/>
                  </a:lnTo>
                  <a:close/>
                </a:path>
                <a:path w="243204" h="259714">
                  <a:moveTo>
                    <a:pt x="101815" y="8991"/>
                  </a:moveTo>
                  <a:lnTo>
                    <a:pt x="98412" y="10287"/>
                  </a:lnTo>
                  <a:lnTo>
                    <a:pt x="96951" y="952"/>
                  </a:lnTo>
                  <a:lnTo>
                    <a:pt x="96469" y="1104"/>
                  </a:lnTo>
                  <a:lnTo>
                    <a:pt x="96723" y="2959"/>
                  </a:lnTo>
                  <a:lnTo>
                    <a:pt x="94361" y="3619"/>
                  </a:lnTo>
                  <a:lnTo>
                    <a:pt x="96659" y="5257"/>
                  </a:lnTo>
                  <a:lnTo>
                    <a:pt x="95313" y="6134"/>
                  </a:lnTo>
                  <a:lnTo>
                    <a:pt x="98145" y="10388"/>
                  </a:lnTo>
                  <a:lnTo>
                    <a:pt x="96278" y="11087"/>
                  </a:lnTo>
                  <a:lnTo>
                    <a:pt x="99161" y="14998"/>
                  </a:lnTo>
                  <a:lnTo>
                    <a:pt x="101739" y="13347"/>
                  </a:lnTo>
                  <a:lnTo>
                    <a:pt x="101752" y="12166"/>
                  </a:lnTo>
                  <a:lnTo>
                    <a:pt x="101815" y="8991"/>
                  </a:lnTo>
                  <a:close/>
                </a:path>
                <a:path w="243204" h="259714">
                  <a:moveTo>
                    <a:pt x="102209" y="184061"/>
                  </a:moveTo>
                  <a:lnTo>
                    <a:pt x="100025" y="178257"/>
                  </a:lnTo>
                  <a:lnTo>
                    <a:pt x="97269" y="177634"/>
                  </a:lnTo>
                  <a:lnTo>
                    <a:pt x="97942" y="176669"/>
                  </a:lnTo>
                  <a:lnTo>
                    <a:pt x="97243" y="176136"/>
                  </a:lnTo>
                  <a:lnTo>
                    <a:pt x="96545" y="175615"/>
                  </a:lnTo>
                  <a:lnTo>
                    <a:pt x="95859" y="175082"/>
                  </a:lnTo>
                  <a:lnTo>
                    <a:pt x="95351" y="175806"/>
                  </a:lnTo>
                  <a:lnTo>
                    <a:pt x="94348" y="177266"/>
                  </a:lnTo>
                  <a:lnTo>
                    <a:pt x="95034" y="177800"/>
                  </a:lnTo>
                  <a:lnTo>
                    <a:pt x="96418" y="178854"/>
                  </a:lnTo>
                  <a:lnTo>
                    <a:pt x="96685" y="178473"/>
                  </a:lnTo>
                  <a:lnTo>
                    <a:pt x="102209" y="184061"/>
                  </a:lnTo>
                  <a:close/>
                </a:path>
                <a:path w="243204" h="259714">
                  <a:moveTo>
                    <a:pt x="106680" y="134874"/>
                  </a:moveTo>
                  <a:lnTo>
                    <a:pt x="100876" y="135534"/>
                  </a:lnTo>
                  <a:lnTo>
                    <a:pt x="101244" y="141973"/>
                  </a:lnTo>
                  <a:lnTo>
                    <a:pt x="106680" y="134874"/>
                  </a:lnTo>
                  <a:close/>
                </a:path>
                <a:path w="243204" h="259714">
                  <a:moveTo>
                    <a:pt x="108623" y="70396"/>
                  </a:moveTo>
                  <a:lnTo>
                    <a:pt x="107302" y="67983"/>
                  </a:lnTo>
                  <a:lnTo>
                    <a:pt x="104457" y="69278"/>
                  </a:lnTo>
                  <a:lnTo>
                    <a:pt x="103136" y="66878"/>
                  </a:lnTo>
                  <a:lnTo>
                    <a:pt x="101206" y="67945"/>
                  </a:lnTo>
                  <a:lnTo>
                    <a:pt x="105956" y="72605"/>
                  </a:lnTo>
                  <a:lnTo>
                    <a:pt x="108623" y="70396"/>
                  </a:lnTo>
                  <a:close/>
                </a:path>
                <a:path w="243204" h="259714">
                  <a:moveTo>
                    <a:pt x="109753" y="99872"/>
                  </a:moveTo>
                  <a:lnTo>
                    <a:pt x="109105" y="98856"/>
                  </a:lnTo>
                  <a:lnTo>
                    <a:pt x="106794" y="99987"/>
                  </a:lnTo>
                  <a:lnTo>
                    <a:pt x="106464" y="99745"/>
                  </a:lnTo>
                  <a:lnTo>
                    <a:pt x="105435" y="100495"/>
                  </a:lnTo>
                  <a:lnTo>
                    <a:pt x="105054" y="100279"/>
                  </a:lnTo>
                  <a:lnTo>
                    <a:pt x="104673" y="100037"/>
                  </a:lnTo>
                  <a:lnTo>
                    <a:pt x="102793" y="101854"/>
                  </a:lnTo>
                  <a:lnTo>
                    <a:pt x="105397" y="103466"/>
                  </a:lnTo>
                  <a:lnTo>
                    <a:pt x="103759" y="104114"/>
                  </a:lnTo>
                  <a:lnTo>
                    <a:pt x="102412" y="103327"/>
                  </a:lnTo>
                  <a:lnTo>
                    <a:pt x="101828" y="105854"/>
                  </a:lnTo>
                  <a:lnTo>
                    <a:pt x="104203" y="104927"/>
                  </a:lnTo>
                  <a:lnTo>
                    <a:pt x="105537" y="105702"/>
                  </a:lnTo>
                  <a:lnTo>
                    <a:pt x="105968" y="103822"/>
                  </a:lnTo>
                  <a:lnTo>
                    <a:pt x="108318" y="105257"/>
                  </a:lnTo>
                  <a:lnTo>
                    <a:pt x="108559" y="101333"/>
                  </a:lnTo>
                  <a:lnTo>
                    <a:pt x="108292" y="101142"/>
                  </a:lnTo>
                  <a:lnTo>
                    <a:pt x="108051" y="100939"/>
                  </a:lnTo>
                  <a:lnTo>
                    <a:pt x="107797" y="100749"/>
                  </a:lnTo>
                  <a:lnTo>
                    <a:pt x="108432" y="100495"/>
                  </a:lnTo>
                  <a:lnTo>
                    <a:pt x="109131" y="100101"/>
                  </a:lnTo>
                  <a:lnTo>
                    <a:pt x="109753" y="99872"/>
                  </a:lnTo>
                  <a:close/>
                </a:path>
                <a:path w="243204" h="259714">
                  <a:moveTo>
                    <a:pt x="111937" y="11671"/>
                  </a:moveTo>
                  <a:lnTo>
                    <a:pt x="107378" y="8534"/>
                  </a:lnTo>
                  <a:lnTo>
                    <a:pt x="105346" y="10668"/>
                  </a:lnTo>
                  <a:lnTo>
                    <a:pt x="106387" y="12128"/>
                  </a:lnTo>
                  <a:lnTo>
                    <a:pt x="108191" y="11747"/>
                  </a:lnTo>
                  <a:lnTo>
                    <a:pt x="109156" y="13423"/>
                  </a:lnTo>
                  <a:lnTo>
                    <a:pt x="111937" y="11671"/>
                  </a:lnTo>
                  <a:close/>
                </a:path>
                <a:path w="243204" h="259714">
                  <a:moveTo>
                    <a:pt x="114236" y="59791"/>
                  </a:moveTo>
                  <a:lnTo>
                    <a:pt x="107683" y="60591"/>
                  </a:lnTo>
                  <a:lnTo>
                    <a:pt x="111798" y="65747"/>
                  </a:lnTo>
                  <a:lnTo>
                    <a:pt x="114236" y="59791"/>
                  </a:lnTo>
                  <a:close/>
                </a:path>
                <a:path w="243204" h="259714">
                  <a:moveTo>
                    <a:pt x="116763" y="114858"/>
                  </a:moveTo>
                  <a:lnTo>
                    <a:pt x="116370" y="110680"/>
                  </a:lnTo>
                  <a:lnTo>
                    <a:pt x="114554" y="111556"/>
                  </a:lnTo>
                  <a:lnTo>
                    <a:pt x="113931" y="110578"/>
                  </a:lnTo>
                  <a:lnTo>
                    <a:pt x="114566" y="110172"/>
                  </a:lnTo>
                  <a:lnTo>
                    <a:pt x="115265" y="109804"/>
                  </a:lnTo>
                  <a:lnTo>
                    <a:pt x="113665" y="107378"/>
                  </a:lnTo>
                  <a:lnTo>
                    <a:pt x="112483" y="111607"/>
                  </a:lnTo>
                  <a:lnTo>
                    <a:pt x="114274" y="112610"/>
                  </a:lnTo>
                  <a:lnTo>
                    <a:pt x="112001" y="113779"/>
                  </a:lnTo>
                  <a:lnTo>
                    <a:pt x="113144" y="116205"/>
                  </a:lnTo>
                  <a:lnTo>
                    <a:pt x="113906" y="115798"/>
                  </a:lnTo>
                  <a:lnTo>
                    <a:pt x="115443" y="115011"/>
                  </a:lnTo>
                  <a:lnTo>
                    <a:pt x="114338" y="112649"/>
                  </a:lnTo>
                  <a:lnTo>
                    <a:pt x="114528" y="112737"/>
                  </a:lnTo>
                  <a:lnTo>
                    <a:pt x="114769" y="112801"/>
                  </a:lnTo>
                  <a:lnTo>
                    <a:pt x="115036" y="112814"/>
                  </a:lnTo>
                  <a:lnTo>
                    <a:pt x="116763" y="114858"/>
                  </a:lnTo>
                  <a:close/>
                </a:path>
                <a:path w="243204" h="259714">
                  <a:moveTo>
                    <a:pt x="129628" y="112941"/>
                  </a:moveTo>
                  <a:lnTo>
                    <a:pt x="122415" y="115252"/>
                  </a:lnTo>
                  <a:lnTo>
                    <a:pt x="121234" y="114566"/>
                  </a:lnTo>
                  <a:lnTo>
                    <a:pt x="118237" y="117538"/>
                  </a:lnTo>
                  <a:lnTo>
                    <a:pt x="125742" y="114503"/>
                  </a:lnTo>
                  <a:lnTo>
                    <a:pt x="126250" y="116840"/>
                  </a:lnTo>
                  <a:lnTo>
                    <a:pt x="129628" y="112941"/>
                  </a:lnTo>
                  <a:close/>
                </a:path>
                <a:path w="243204" h="259714">
                  <a:moveTo>
                    <a:pt x="129768" y="64858"/>
                  </a:moveTo>
                  <a:lnTo>
                    <a:pt x="129501" y="63182"/>
                  </a:lnTo>
                  <a:lnTo>
                    <a:pt x="128206" y="63639"/>
                  </a:lnTo>
                  <a:lnTo>
                    <a:pt x="124612" y="59728"/>
                  </a:lnTo>
                  <a:lnTo>
                    <a:pt x="123672" y="62026"/>
                  </a:lnTo>
                  <a:lnTo>
                    <a:pt x="127495" y="65392"/>
                  </a:lnTo>
                  <a:lnTo>
                    <a:pt x="129768" y="64858"/>
                  </a:lnTo>
                  <a:close/>
                </a:path>
                <a:path w="243204" h="259714">
                  <a:moveTo>
                    <a:pt x="132905" y="128206"/>
                  </a:moveTo>
                  <a:lnTo>
                    <a:pt x="131572" y="127444"/>
                  </a:lnTo>
                  <a:lnTo>
                    <a:pt x="130657" y="129527"/>
                  </a:lnTo>
                  <a:lnTo>
                    <a:pt x="129603" y="130683"/>
                  </a:lnTo>
                  <a:lnTo>
                    <a:pt x="130949" y="131445"/>
                  </a:lnTo>
                  <a:lnTo>
                    <a:pt x="131864" y="129362"/>
                  </a:lnTo>
                  <a:lnTo>
                    <a:pt x="132905" y="128206"/>
                  </a:lnTo>
                  <a:close/>
                </a:path>
                <a:path w="243204" h="259714">
                  <a:moveTo>
                    <a:pt x="153746" y="120497"/>
                  </a:moveTo>
                  <a:lnTo>
                    <a:pt x="152514" y="120383"/>
                  </a:lnTo>
                  <a:lnTo>
                    <a:pt x="150075" y="120167"/>
                  </a:lnTo>
                  <a:lnTo>
                    <a:pt x="153746" y="120497"/>
                  </a:lnTo>
                  <a:close/>
                </a:path>
                <a:path w="243204" h="259714">
                  <a:moveTo>
                    <a:pt x="160972" y="256222"/>
                  </a:moveTo>
                  <a:lnTo>
                    <a:pt x="158305" y="256997"/>
                  </a:lnTo>
                  <a:lnTo>
                    <a:pt x="159740" y="259461"/>
                  </a:lnTo>
                  <a:lnTo>
                    <a:pt x="160972" y="256222"/>
                  </a:lnTo>
                  <a:close/>
                </a:path>
                <a:path w="243204" h="259714">
                  <a:moveTo>
                    <a:pt x="161886" y="253860"/>
                  </a:moveTo>
                  <a:lnTo>
                    <a:pt x="160337" y="251675"/>
                  </a:lnTo>
                  <a:lnTo>
                    <a:pt x="158165" y="252818"/>
                  </a:lnTo>
                  <a:lnTo>
                    <a:pt x="161048" y="256019"/>
                  </a:lnTo>
                  <a:lnTo>
                    <a:pt x="161886" y="253860"/>
                  </a:lnTo>
                  <a:close/>
                </a:path>
                <a:path w="243204" h="259714">
                  <a:moveTo>
                    <a:pt x="185331" y="117182"/>
                  </a:moveTo>
                  <a:lnTo>
                    <a:pt x="184264" y="120167"/>
                  </a:lnTo>
                  <a:lnTo>
                    <a:pt x="184378" y="121031"/>
                  </a:lnTo>
                  <a:lnTo>
                    <a:pt x="185051" y="118745"/>
                  </a:lnTo>
                  <a:lnTo>
                    <a:pt x="185331" y="117182"/>
                  </a:lnTo>
                  <a:close/>
                </a:path>
                <a:path w="243204" h="259714">
                  <a:moveTo>
                    <a:pt x="214947" y="108775"/>
                  </a:moveTo>
                  <a:lnTo>
                    <a:pt x="212217" y="109905"/>
                  </a:lnTo>
                  <a:lnTo>
                    <a:pt x="211467" y="110947"/>
                  </a:lnTo>
                  <a:lnTo>
                    <a:pt x="213537" y="109855"/>
                  </a:lnTo>
                  <a:lnTo>
                    <a:pt x="214947" y="108775"/>
                  </a:lnTo>
                  <a:close/>
                </a:path>
                <a:path w="243204" h="259714">
                  <a:moveTo>
                    <a:pt x="228561" y="117475"/>
                  </a:moveTo>
                  <a:lnTo>
                    <a:pt x="225831" y="113322"/>
                  </a:lnTo>
                  <a:lnTo>
                    <a:pt x="225933" y="115201"/>
                  </a:lnTo>
                  <a:lnTo>
                    <a:pt x="226060" y="117208"/>
                  </a:lnTo>
                  <a:lnTo>
                    <a:pt x="223786" y="118973"/>
                  </a:lnTo>
                  <a:lnTo>
                    <a:pt x="228561" y="117475"/>
                  </a:lnTo>
                  <a:close/>
                </a:path>
                <a:path w="243204" h="259714">
                  <a:moveTo>
                    <a:pt x="230517" y="117475"/>
                  </a:moveTo>
                  <a:lnTo>
                    <a:pt x="230428" y="116878"/>
                  </a:lnTo>
                  <a:lnTo>
                    <a:pt x="228561" y="117475"/>
                  </a:lnTo>
                  <a:lnTo>
                    <a:pt x="230174" y="119913"/>
                  </a:lnTo>
                  <a:lnTo>
                    <a:pt x="230517" y="117475"/>
                  </a:lnTo>
                  <a:close/>
                </a:path>
                <a:path w="243204" h="259714">
                  <a:moveTo>
                    <a:pt x="237705" y="116370"/>
                  </a:moveTo>
                  <a:lnTo>
                    <a:pt x="234175" y="115671"/>
                  </a:lnTo>
                  <a:lnTo>
                    <a:pt x="234899" y="116713"/>
                  </a:lnTo>
                  <a:lnTo>
                    <a:pt x="237413" y="116713"/>
                  </a:lnTo>
                  <a:lnTo>
                    <a:pt x="237705" y="116370"/>
                  </a:lnTo>
                  <a:close/>
                </a:path>
                <a:path w="243204" h="259714">
                  <a:moveTo>
                    <a:pt x="239191" y="118973"/>
                  </a:moveTo>
                  <a:lnTo>
                    <a:pt x="239077" y="118719"/>
                  </a:lnTo>
                  <a:lnTo>
                    <a:pt x="238696" y="117767"/>
                  </a:lnTo>
                  <a:lnTo>
                    <a:pt x="237185" y="118719"/>
                  </a:lnTo>
                  <a:lnTo>
                    <a:pt x="236321" y="118719"/>
                  </a:lnTo>
                  <a:lnTo>
                    <a:pt x="234899" y="116713"/>
                  </a:lnTo>
                  <a:lnTo>
                    <a:pt x="234175" y="116713"/>
                  </a:lnTo>
                  <a:lnTo>
                    <a:pt x="234543" y="118008"/>
                  </a:lnTo>
                  <a:lnTo>
                    <a:pt x="231470" y="115824"/>
                  </a:lnTo>
                  <a:lnTo>
                    <a:pt x="230835" y="115201"/>
                  </a:lnTo>
                  <a:lnTo>
                    <a:pt x="230746" y="115824"/>
                  </a:lnTo>
                  <a:lnTo>
                    <a:pt x="230644" y="117208"/>
                  </a:lnTo>
                  <a:lnTo>
                    <a:pt x="232740" y="120230"/>
                  </a:lnTo>
                  <a:lnTo>
                    <a:pt x="234886" y="119164"/>
                  </a:lnTo>
                  <a:lnTo>
                    <a:pt x="235000" y="119545"/>
                  </a:lnTo>
                  <a:lnTo>
                    <a:pt x="236664" y="120294"/>
                  </a:lnTo>
                  <a:lnTo>
                    <a:pt x="239191" y="118973"/>
                  </a:lnTo>
                  <a:close/>
                </a:path>
                <a:path w="243204" h="259714">
                  <a:moveTo>
                    <a:pt x="240334" y="126225"/>
                  </a:moveTo>
                  <a:lnTo>
                    <a:pt x="240131" y="128765"/>
                  </a:lnTo>
                  <a:lnTo>
                    <a:pt x="240157" y="130086"/>
                  </a:lnTo>
                  <a:lnTo>
                    <a:pt x="240284" y="127952"/>
                  </a:lnTo>
                  <a:lnTo>
                    <a:pt x="240334" y="126225"/>
                  </a:lnTo>
                  <a:close/>
                </a:path>
                <a:path w="243204" h="259714">
                  <a:moveTo>
                    <a:pt x="242697" y="110566"/>
                  </a:moveTo>
                  <a:lnTo>
                    <a:pt x="237705" y="116370"/>
                  </a:lnTo>
                  <a:lnTo>
                    <a:pt x="242290" y="117259"/>
                  </a:lnTo>
                  <a:lnTo>
                    <a:pt x="240144" y="114211"/>
                  </a:lnTo>
                  <a:lnTo>
                    <a:pt x="242697" y="11056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68030" y="3252190"/>
              <a:ext cx="526415" cy="336550"/>
            </a:xfrm>
            <a:custGeom>
              <a:avLst/>
              <a:gdLst/>
              <a:ahLst/>
              <a:cxnLst/>
              <a:rect l="l" t="t" r="r" b="b"/>
              <a:pathLst>
                <a:path w="526415" h="336550">
                  <a:moveTo>
                    <a:pt x="3162" y="89687"/>
                  </a:moveTo>
                  <a:lnTo>
                    <a:pt x="977" y="90043"/>
                  </a:lnTo>
                  <a:lnTo>
                    <a:pt x="0" y="92544"/>
                  </a:lnTo>
                  <a:lnTo>
                    <a:pt x="2044" y="93929"/>
                  </a:lnTo>
                  <a:lnTo>
                    <a:pt x="3060" y="90043"/>
                  </a:lnTo>
                  <a:lnTo>
                    <a:pt x="3162" y="89687"/>
                  </a:lnTo>
                  <a:close/>
                </a:path>
                <a:path w="526415" h="336550">
                  <a:moveTo>
                    <a:pt x="6654" y="89090"/>
                  </a:moveTo>
                  <a:lnTo>
                    <a:pt x="3162" y="89687"/>
                  </a:lnTo>
                  <a:lnTo>
                    <a:pt x="3429" y="89725"/>
                  </a:lnTo>
                  <a:lnTo>
                    <a:pt x="5384" y="91643"/>
                  </a:lnTo>
                  <a:lnTo>
                    <a:pt x="6362" y="89687"/>
                  </a:lnTo>
                  <a:lnTo>
                    <a:pt x="6426" y="89547"/>
                  </a:lnTo>
                  <a:lnTo>
                    <a:pt x="6654" y="89090"/>
                  </a:lnTo>
                  <a:close/>
                </a:path>
                <a:path w="526415" h="336550">
                  <a:moveTo>
                    <a:pt x="44208" y="82740"/>
                  </a:moveTo>
                  <a:lnTo>
                    <a:pt x="39801" y="84442"/>
                  </a:lnTo>
                  <a:lnTo>
                    <a:pt x="38646" y="80238"/>
                  </a:lnTo>
                  <a:lnTo>
                    <a:pt x="36055" y="86118"/>
                  </a:lnTo>
                  <a:lnTo>
                    <a:pt x="40728" y="84480"/>
                  </a:lnTo>
                  <a:lnTo>
                    <a:pt x="44132" y="86093"/>
                  </a:lnTo>
                  <a:lnTo>
                    <a:pt x="44208" y="82740"/>
                  </a:lnTo>
                  <a:close/>
                </a:path>
                <a:path w="526415" h="336550">
                  <a:moveTo>
                    <a:pt x="66751" y="82880"/>
                  </a:moveTo>
                  <a:lnTo>
                    <a:pt x="66154" y="79476"/>
                  </a:lnTo>
                  <a:lnTo>
                    <a:pt x="64820" y="78790"/>
                  </a:lnTo>
                  <a:lnTo>
                    <a:pt x="64820" y="80137"/>
                  </a:lnTo>
                  <a:lnTo>
                    <a:pt x="65405" y="80581"/>
                  </a:lnTo>
                  <a:lnTo>
                    <a:pt x="64592" y="81305"/>
                  </a:lnTo>
                  <a:lnTo>
                    <a:pt x="63601" y="80873"/>
                  </a:lnTo>
                  <a:lnTo>
                    <a:pt x="62839" y="81965"/>
                  </a:lnTo>
                  <a:lnTo>
                    <a:pt x="61823" y="81508"/>
                  </a:lnTo>
                  <a:lnTo>
                    <a:pt x="62153" y="80797"/>
                  </a:lnTo>
                  <a:lnTo>
                    <a:pt x="62560" y="80086"/>
                  </a:lnTo>
                  <a:lnTo>
                    <a:pt x="63512" y="76047"/>
                  </a:lnTo>
                  <a:lnTo>
                    <a:pt x="60134" y="80937"/>
                  </a:lnTo>
                  <a:lnTo>
                    <a:pt x="61048" y="82270"/>
                  </a:lnTo>
                  <a:lnTo>
                    <a:pt x="63487" y="82664"/>
                  </a:lnTo>
                  <a:lnTo>
                    <a:pt x="59118" y="88938"/>
                  </a:lnTo>
                  <a:lnTo>
                    <a:pt x="62204" y="89827"/>
                  </a:lnTo>
                  <a:lnTo>
                    <a:pt x="64833" y="90385"/>
                  </a:lnTo>
                  <a:lnTo>
                    <a:pt x="61531" y="88315"/>
                  </a:lnTo>
                  <a:lnTo>
                    <a:pt x="62674" y="86842"/>
                  </a:lnTo>
                  <a:lnTo>
                    <a:pt x="63588" y="82677"/>
                  </a:lnTo>
                  <a:lnTo>
                    <a:pt x="66751" y="82880"/>
                  </a:lnTo>
                  <a:close/>
                </a:path>
                <a:path w="526415" h="336550">
                  <a:moveTo>
                    <a:pt x="84112" y="122313"/>
                  </a:moveTo>
                  <a:lnTo>
                    <a:pt x="81927" y="116509"/>
                  </a:lnTo>
                  <a:lnTo>
                    <a:pt x="77368" y="115468"/>
                  </a:lnTo>
                  <a:lnTo>
                    <a:pt x="84112" y="122313"/>
                  </a:lnTo>
                  <a:close/>
                </a:path>
                <a:path w="526415" h="336550">
                  <a:moveTo>
                    <a:pt x="87414" y="119837"/>
                  </a:moveTo>
                  <a:lnTo>
                    <a:pt x="85229" y="114020"/>
                  </a:lnTo>
                  <a:lnTo>
                    <a:pt x="80683" y="112979"/>
                  </a:lnTo>
                  <a:lnTo>
                    <a:pt x="87414" y="119837"/>
                  </a:lnTo>
                  <a:close/>
                </a:path>
                <a:path w="526415" h="336550">
                  <a:moveTo>
                    <a:pt x="102323" y="105333"/>
                  </a:moveTo>
                  <a:lnTo>
                    <a:pt x="101625" y="104800"/>
                  </a:lnTo>
                  <a:lnTo>
                    <a:pt x="100926" y="104279"/>
                  </a:lnTo>
                  <a:lnTo>
                    <a:pt x="100241" y="103746"/>
                  </a:lnTo>
                  <a:lnTo>
                    <a:pt x="99733" y="104470"/>
                  </a:lnTo>
                  <a:lnTo>
                    <a:pt x="99237" y="105206"/>
                  </a:lnTo>
                  <a:lnTo>
                    <a:pt x="98729" y="105930"/>
                  </a:lnTo>
                  <a:lnTo>
                    <a:pt x="99415" y="106464"/>
                  </a:lnTo>
                  <a:lnTo>
                    <a:pt x="100114" y="106984"/>
                  </a:lnTo>
                  <a:lnTo>
                    <a:pt x="100812" y="107518"/>
                  </a:lnTo>
                  <a:lnTo>
                    <a:pt x="101307" y="106794"/>
                  </a:lnTo>
                  <a:lnTo>
                    <a:pt x="102323" y="105333"/>
                  </a:lnTo>
                  <a:close/>
                </a:path>
                <a:path w="526415" h="336550">
                  <a:moveTo>
                    <a:pt x="112331" y="148577"/>
                  </a:moveTo>
                  <a:lnTo>
                    <a:pt x="110439" y="146545"/>
                  </a:lnTo>
                  <a:lnTo>
                    <a:pt x="109270" y="148882"/>
                  </a:lnTo>
                  <a:lnTo>
                    <a:pt x="109169" y="149098"/>
                  </a:lnTo>
                  <a:lnTo>
                    <a:pt x="112331" y="148577"/>
                  </a:lnTo>
                  <a:close/>
                </a:path>
                <a:path w="526415" h="336550">
                  <a:moveTo>
                    <a:pt x="112661" y="148577"/>
                  </a:moveTo>
                  <a:lnTo>
                    <a:pt x="112331" y="148577"/>
                  </a:lnTo>
                  <a:lnTo>
                    <a:pt x="112636" y="148882"/>
                  </a:lnTo>
                  <a:lnTo>
                    <a:pt x="112661" y="148577"/>
                  </a:lnTo>
                  <a:close/>
                </a:path>
                <a:path w="526415" h="336550">
                  <a:moveTo>
                    <a:pt x="115836" y="145630"/>
                  </a:moveTo>
                  <a:lnTo>
                    <a:pt x="113296" y="141122"/>
                  </a:lnTo>
                  <a:lnTo>
                    <a:pt x="112687" y="148145"/>
                  </a:lnTo>
                  <a:lnTo>
                    <a:pt x="112661" y="148526"/>
                  </a:lnTo>
                  <a:lnTo>
                    <a:pt x="114858" y="148145"/>
                  </a:lnTo>
                  <a:lnTo>
                    <a:pt x="115836" y="145630"/>
                  </a:lnTo>
                  <a:close/>
                </a:path>
                <a:path w="526415" h="336550">
                  <a:moveTo>
                    <a:pt x="116205" y="80403"/>
                  </a:moveTo>
                  <a:lnTo>
                    <a:pt x="113982" y="79171"/>
                  </a:lnTo>
                  <a:lnTo>
                    <a:pt x="112991" y="78625"/>
                  </a:lnTo>
                  <a:lnTo>
                    <a:pt x="116205" y="80403"/>
                  </a:lnTo>
                  <a:close/>
                </a:path>
                <a:path w="526415" h="336550">
                  <a:moveTo>
                    <a:pt x="122288" y="67132"/>
                  </a:moveTo>
                  <a:lnTo>
                    <a:pt x="121589" y="66598"/>
                  </a:lnTo>
                  <a:lnTo>
                    <a:pt x="120904" y="66065"/>
                  </a:lnTo>
                  <a:lnTo>
                    <a:pt x="120192" y="65544"/>
                  </a:lnTo>
                  <a:lnTo>
                    <a:pt x="119684" y="66268"/>
                  </a:lnTo>
                  <a:lnTo>
                    <a:pt x="118694" y="67729"/>
                  </a:lnTo>
                  <a:lnTo>
                    <a:pt x="119380" y="68262"/>
                  </a:lnTo>
                  <a:lnTo>
                    <a:pt x="120078" y="68795"/>
                  </a:lnTo>
                  <a:lnTo>
                    <a:pt x="120777" y="69316"/>
                  </a:lnTo>
                  <a:lnTo>
                    <a:pt x="121272" y="68592"/>
                  </a:lnTo>
                  <a:lnTo>
                    <a:pt x="122288" y="67132"/>
                  </a:lnTo>
                  <a:close/>
                </a:path>
                <a:path w="526415" h="336550">
                  <a:moveTo>
                    <a:pt x="134277" y="159766"/>
                  </a:moveTo>
                  <a:lnTo>
                    <a:pt x="131737" y="159410"/>
                  </a:lnTo>
                  <a:lnTo>
                    <a:pt x="131343" y="159359"/>
                  </a:lnTo>
                  <a:lnTo>
                    <a:pt x="128193" y="160299"/>
                  </a:lnTo>
                  <a:lnTo>
                    <a:pt x="128638" y="163207"/>
                  </a:lnTo>
                  <a:lnTo>
                    <a:pt x="134277" y="159766"/>
                  </a:lnTo>
                  <a:close/>
                </a:path>
                <a:path w="526415" h="336550">
                  <a:moveTo>
                    <a:pt x="136829" y="108229"/>
                  </a:moveTo>
                  <a:lnTo>
                    <a:pt x="134747" y="106641"/>
                  </a:lnTo>
                  <a:lnTo>
                    <a:pt x="133553" y="108369"/>
                  </a:lnTo>
                  <a:lnTo>
                    <a:pt x="133299" y="107975"/>
                  </a:lnTo>
                  <a:lnTo>
                    <a:pt x="132829" y="107492"/>
                  </a:lnTo>
                  <a:lnTo>
                    <a:pt x="132080" y="106883"/>
                  </a:lnTo>
                  <a:lnTo>
                    <a:pt x="128346" y="108648"/>
                  </a:lnTo>
                  <a:lnTo>
                    <a:pt x="133311" y="110388"/>
                  </a:lnTo>
                  <a:lnTo>
                    <a:pt x="133794" y="109258"/>
                  </a:lnTo>
                  <a:lnTo>
                    <a:pt x="135318" y="110413"/>
                  </a:lnTo>
                  <a:lnTo>
                    <a:pt x="136829" y="108229"/>
                  </a:lnTo>
                  <a:close/>
                </a:path>
                <a:path w="526415" h="336550">
                  <a:moveTo>
                    <a:pt x="139687" y="202615"/>
                  </a:moveTo>
                  <a:lnTo>
                    <a:pt x="138061" y="200101"/>
                  </a:lnTo>
                  <a:lnTo>
                    <a:pt x="137579" y="198132"/>
                  </a:lnTo>
                  <a:lnTo>
                    <a:pt x="136639" y="198259"/>
                  </a:lnTo>
                  <a:lnTo>
                    <a:pt x="135877" y="198564"/>
                  </a:lnTo>
                  <a:lnTo>
                    <a:pt x="135280" y="198945"/>
                  </a:lnTo>
                  <a:lnTo>
                    <a:pt x="133896" y="198374"/>
                  </a:lnTo>
                  <a:lnTo>
                    <a:pt x="132588" y="199339"/>
                  </a:lnTo>
                  <a:lnTo>
                    <a:pt x="133921" y="200507"/>
                  </a:lnTo>
                  <a:lnTo>
                    <a:pt x="133273" y="202018"/>
                  </a:lnTo>
                  <a:lnTo>
                    <a:pt x="133946" y="203796"/>
                  </a:lnTo>
                  <a:lnTo>
                    <a:pt x="135788" y="204622"/>
                  </a:lnTo>
                  <a:lnTo>
                    <a:pt x="136550" y="204177"/>
                  </a:lnTo>
                  <a:lnTo>
                    <a:pt x="136639" y="202653"/>
                  </a:lnTo>
                  <a:lnTo>
                    <a:pt x="136791" y="201866"/>
                  </a:lnTo>
                  <a:lnTo>
                    <a:pt x="137134" y="201980"/>
                  </a:lnTo>
                  <a:lnTo>
                    <a:pt x="137312" y="202018"/>
                  </a:lnTo>
                  <a:lnTo>
                    <a:pt x="137287" y="201866"/>
                  </a:lnTo>
                  <a:lnTo>
                    <a:pt x="137210" y="201561"/>
                  </a:lnTo>
                  <a:lnTo>
                    <a:pt x="137414" y="201828"/>
                  </a:lnTo>
                  <a:lnTo>
                    <a:pt x="137718" y="202463"/>
                  </a:lnTo>
                  <a:lnTo>
                    <a:pt x="138201" y="203669"/>
                  </a:lnTo>
                  <a:lnTo>
                    <a:pt x="139687" y="202615"/>
                  </a:lnTo>
                  <a:close/>
                </a:path>
                <a:path w="526415" h="336550">
                  <a:moveTo>
                    <a:pt x="151638" y="170522"/>
                  </a:moveTo>
                  <a:lnTo>
                    <a:pt x="146316" y="170510"/>
                  </a:lnTo>
                  <a:lnTo>
                    <a:pt x="141274" y="172262"/>
                  </a:lnTo>
                  <a:lnTo>
                    <a:pt x="151638" y="170522"/>
                  </a:lnTo>
                  <a:close/>
                </a:path>
                <a:path w="526415" h="336550">
                  <a:moveTo>
                    <a:pt x="154089" y="47040"/>
                  </a:moveTo>
                  <a:lnTo>
                    <a:pt x="151726" y="42811"/>
                  </a:lnTo>
                  <a:lnTo>
                    <a:pt x="145783" y="42456"/>
                  </a:lnTo>
                  <a:lnTo>
                    <a:pt x="154089" y="47040"/>
                  </a:lnTo>
                  <a:close/>
                </a:path>
                <a:path w="526415" h="336550">
                  <a:moveTo>
                    <a:pt x="156997" y="226479"/>
                  </a:moveTo>
                  <a:lnTo>
                    <a:pt x="153911" y="226326"/>
                  </a:lnTo>
                  <a:lnTo>
                    <a:pt x="153784" y="226339"/>
                  </a:lnTo>
                  <a:lnTo>
                    <a:pt x="152933" y="225475"/>
                  </a:lnTo>
                  <a:lnTo>
                    <a:pt x="152425" y="227482"/>
                  </a:lnTo>
                  <a:lnTo>
                    <a:pt x="155155" y="227330"/>
                  </a:lnTo>
                  <a:lnTo>
                    <a:pt x="156997" y="226479"/>
                  </a:lnTo>
                  <a:close/>
                </a:path>
                <a:path w="526415" h="336550">
                  <a:moveTo>
                    <a:pt x="159473" y="220548"/>
                  </a:moveTo>
                  <a:lnTo>
                    <a:pt x="158140" y="219798"/>
                  </a:lnTo>
                  <a:lnTo>
                    <a:pt x="157213" y="221881"/>
                  </a:lnTo>
                  <a:lnTo>
                    <a:pt x="156171" y="223050"/>
                  </a:lnTo>
                  <a:lnTo>
                    <a:pt x="157518" y="223799"/>
                  </a:lnTo>
                  <a:lnTo>
                    <a:pt x="158432" y="221716"/>
                  </a:lnTo>
                  <a:lnTo>
                    <a:pt x="159473" y="220548"/>
                  </a:lnTo>
                  <a:close/>
                </a:path>
                <a:path w="526415" h="336550">
                  <a:moveTo>
                    <a:pt x="163728" y="182841"/>
                  </a:moveTo>
                  <a:lnTo>
                    <a:pt x="161366" y="178625"/>
                  </a:lnTo>
                  <a:lnTo>
                    <a:pt x="155435" y="178244"/>
                  </a:lnTo>
                  <a:lnTo>
                    <a:pt x="163728" y="182841"/>
                  </a:lnTo>
                  <a:close/>
                </a:path>
                <a:path w="526415" h="336550">
                  <a:moveTo>
                    <a:pt x="164503" y="229387"/>
                  </a:moveTo>
                  <a:lnTo>
                    <a:pt x="162420" y="227799"/>
                  </a:lnTo>
                  <a:lnTo>
                    <a:pt x="161912" y="228523"/>
                  </a:lnTo>
                  <a:lnTo>
                    <a:pt x="161417" y="229260"/>
                  </a:lnTo>
                  <a:lnTo>
                    <a:pt x="160909" y="229984"/>
                  </a:lnTo>
                  <a:lnTo>
                    <a:pt x="162306" y="231051"/>
                  </a:lnTo>
                  <a:lnTo>
                    <a:pt x="162991" y="231584"/>
                  </a:lnTo>
                  <a:lnTo>
                    <a:pt x="164007" y="230124"/>
                  </a:lnTo>
                  <a:lnTo>
                    <a:pt x="164503" y="229387"/>
                  </a:lnTo>
                  <a:close/>
                </a:path>
                <a:path w="526415" h="336550">
                  <a:moveTo>
                    <a:pt x="165138" y="10566"/>
                  </a:moveTo>
                  <a:lnTo>
                    <a:pt x="163842" y="8864"/>
                  </a:lnTo>
                  <a:lnTo>
                    <a:pt x="164795" y="7708"/>
                  </a:lnTo>
                  <a:lnTo>
                    <a:pt x="163296" y="6985"/>
                  </a:lnTo>
                  <a:lnTo>
                    <a:pt x="162242" y="9093"/>
                  </a:lnTo>
                  <a:lnTo>
                    <a:pt x="163283" y="9906"/>
                  </a:lnTo>
                  <a:lnTo>
                    <a:pt x="165138" y="10566"/>
                  </a:lnTo>
                  <a:close/>
                </a:path>
                <a:path w="526415" h="336550">
                  <a:moveTo>
                    <a:pt x="168630" y="175907"/>
                  </a:moveTo>
                  <a:lnTo>
                    <a:pt x="163118" y="172504"/>
                  </a:lnTo>
                  <a:lnTo>
                    <a:pt x="162877" y="176428"/>
                  </a:lnTo>
                  <a:lnTo>
                    <a:pt x="164122" y="176491"/>
                  </a:lnTo>
                  <a:lnTo>
                    <a:pt x="165366" y="176568"/>
                  </a:lnTo>
                  <a:lnTo>
                    <a:pt x="166763" y="177711"/>
                  </a:lnTo>
                  <a:lnTo>
                    <a:pt x="168630" y="175907"/>
                  </a:lnTo>
                  <a:close/>
                </a:path>
                <a:path w="526415" h="336550">
                  <a:moveTo>
                    <a:pt x="175628" y="170586"/>
                  </a:moveTo>
                  <a:lnTo>
                    <a:pt x="169278" y="167220"/>
                  </a:lnTo>
                  <a:lnTo>
                    <a:pt x="168452" y="170662"/>
                  </a:lnTo>
                  <a:lnTo>
                    <a:pt x="170738" y="173621"/>
                  </a:lnTo>
                  <a:lnTo>
                    <a:pt x="172034" y="170078"/>
                  </a:lnTo>
                  <a:lnTo>
                    <a:pt x="174117" y="171627"/>
                  </a:lnTo>
                  <a:lnTo>
                    <a:pt x="175628" y="170586"/>
                  </a:lnTo>
                  <a:close/>
                </a:path>
                <a:path w="526415" h="336550">
                  <a:moveTo>
                    <a:pt x="175679" y="10185"/>
                  </a:moveTo>
                  <a:lnTo>
                    <a:pt x="173024" y="7302"/>
                  </a:lnTo>
                  <a:lnTo>
                    <a:pt x="172923" y="8775"/>
                  </a:lnTo>
                  <a:lnTo>
                    <a:pt x="172821" y="10185"/>
                  </a:lnTo>
                  <a:lnTo>
                    <a:pt x="172732" y="11557"/>
                  </a:lnTo>
                  <a:lnTo>
                    <a:pt x="172656" y="12700"/>
                  </a:lnTo>
                  <a:lnTo>
                    <a:pt x="175539" y="10185"/>
                  </a:lnTo>
                  <a:lnTo>
                    <a:pt x="175679" y="10185"/>
                  </a:lnTo>
                  <a:close/>
                </a:path>
                <a:path w="526415" h="336550">
                  <a:moveTo>
                    <a:pt x="177190" y="222097"/>
                  </a:moveTo>
                  <a:lnTo>
                    <a:pt x="176860" y="221983"/>
                  </a:lnTo>
                  <a:lnTo>
                    <a:pt x="176822" y="221792"/>
                  </a:lnTo>
                  <a:lnTo>
                    <a:pt x="176618" y="221665"/>
                  </a:lnTo>
                  <a:lnTo>
                    <a:pt x="176212" y="221602"/>
                  </a:lnTo>
                  <a:lnTo>
                    <a:pt x="175818" y="221551"/>
                  </a:lnTo>
                  <a:lnTo>
                    <a:pt x="172656" y="222504"/>
                  </a:lnTo>
                  <a:lnTo>
                    <a:pt x="172910" y="224091"/>
                  </a:lnTo>
                  <a:lnTo>
                    <a:pt x="172974" y="224548"/>
                  </a:lnTo>
                  <a:lnTo>
                    <a:pt x="173685" y="224434"/>
                  </a:lnTo>
                  <a:lnTo>
                    <a:pt x="174498" y="224078"/>
                  </a:lnTo>
                  <a:lnTo>
                    <a:pt x="174167" y="224548"/>
                  </a:lnTo>
                  <a:lnTo>
                    <a:pt x="174002" y="224751"/>
                  </a:lnTo>
                  <a:lnTo>
                    <a:pt x="175387" y="225437"/>
                  </a:lnTo>
                  <a:lnTo>
                    <a:pt x="176199" y="223316"/>
                  </a:lnTo>
                  <a:lnTo>
                    <a:pt x="177190" y="222097"/>
                  </a:lnTo>
                  <a:close/>
                </a:path>
                <a:path w="526415" h="336550">
                  <a:moveTo>
                    <a:pt x="177939" y="6845"/>
                  </a:moveTo>
                  <a:lnTo>
                    <a:pt x="175742" y="1028"/>
                  </a:lnTo>
                  <a:lnTo>
                    <a:pt x="171196" y="0"/>
                  </a:lnTo>
                  <a:lnTo>
                    <a:pt x="177939" y="6845"/>
                  </a:lnTo>
                  <a:close/>
                </a:path>
                <a:path w="526415" h="336550">
                  <a:moveTo>
                    <a:pt x="178396" y="11557"/>
                  </a:moveTo>
                  <a:lnTo>
                    <a:pt x="176060" y="10185"/>
                  </a:lnTo>
                  <a:lnTo>
                    <a:pt x="175679" y="10185"/>
                  </a:lnTo>
                  <a:lnTo>
                    <a:pt x="178371" y="13106"/>
                  </a:lnTo>
                  <a:lnTo>
                    <a:pt x="178396" y="11557"/>
                  </a:lnTo>
                  <a:close/>
                </a:path>
                <a:path w="526415" h="336550">
                  <a:moveTo>
                    <a:pt x="180009" y="249618"/>
                  </a:moveTo>
                  <a:lnTo>
                    <a:pt x="178447" y="248335"/>
                  </a:lnTo>
                  <a:lnTo>
                    <a:pt x="177977" y="249618"/>
                  </a:lnTo>
                  <a:lnTo>
                    <a:pt x="180009" y="249618"/>
                  </a:lnTo>
                  <a:close/>
                </a:path>
                <a:path w="526415" h="336550">
                  <a:moveTo>
                    <a:pt x="181241" y="6883"/>
                  </a:moveTo>
                  <a:lnTo>
                    <a:pt x="178498" y="7620"/>
                  </a:lnTo>
                  <a:lnTo>
                    <a:pt x="178396" y="11557"/>
                  </a:lnTo>
                  <a:lnTo>
                    <a:pt x="179273" y="12052"/>
                  </a:lnTo>
                  <a:lnTo>
                    <a:pt x="180746" y="10185"/>
                  </a:lnTo>
                  <a:lnTo>
                    <a:pt x="179590" y="8775"/>
                  </a:lnTo>
                  <a:lnTo>
                    <a:pt x="181241" y="6883"/>
                  </a:lnTo>
                  <a:close/>
                </a:path>
                <a:path w="526415" h="336550">
                  <a:moveTo>
                    <a:pt x="182168" y="249821"/>
                  </a:moveTo>
                  <a:lnTo>
                    <a:pt x="177901" y="249821"/>
                  </a:lnTo>
                  <a:lnTo>
                    <a:pt x="177749" y="250240"/>
                  </a:lnTo>
                  <a:lnTo>
                    <a:pt x="177457" y="251040"/>
                  </a:lnTo>
                  <a:lnTo>
                    <a:pt x="178473" y="251891"/>
                  </a:lnTo>
                  <a:lnTo>
                    <a:pt x="180759" y="251891"/>
                  </a:lnTo>
                  <a:lnTo>
                    <a:pt x="182168" y="249821"/>
                  </a:lnTo>
                  <a:close/>
                </a:path>
                <a:path w="526415" h="336550">
                  <a:moveTo>
                    <a:pt x="184746" y="233273"/>
                  </a:moveTo>
                  <a:lnTo>
                    <a:pt x="180365" y="237337"/>
                  </a:lnTo>
                  <a:lnTo>
                    <a:pt x="179273" y="235610"/>
                  </a:lnTo>
                  <a:lnTo>
                    <a:pt x="177787" y="240017"/>
                  </a:lnTo>
                  <a:lnTo>
                    <a:pt x="182168" y="235953"/>
                  </a:lnTo>
                  <a:lnTo>
                    <a:pt x="183146" y="236893"/>
                  </a:lnTo>
                  <a:lnTo>
                    <a:pt x="184746" y="233273"/>
                  </a:lnTo>
                  <a:close/>
                </a:path>
                <a:path w="526415" h="336550">
                  <a:moveTo>
                    <a:pt x="192735" y="246824"/>
                  </a:moveTo>
                  <a:lnTo>
                    <a:pt x="187426" y="246824"/>
                  </a:lnTo>
                  <a:lnTo>
                    <a:pt x="182372" y="248577"/>
                  </a:lnTo>
                  <a:lnTo>
                    <a:pt x="192735" y="246824"/>
                  </a:lnTo>
                  <a:close/>
                </a:path>
                <a:path w="526415" h="336550">
                  <a:moveTo>
                    <a:pt x="193408" y="171297"/>
                  </a:moveTo>
                  <a:lnTo>
                    <a:pt x="192709" y="170764"/>
                  </a:lnTo>
                  <a:lnTo>
                    <a:pt x="192024" y="170230"/>
                  </a:lnTo>
                  <a:lnTo>
                    <a:pt x="191325" y="169697"/>
                  </a:lnTo>
                  <a:lnTo>
                    <a:pt x="189814" y="171894"/>
                  </a:lnTo>
                  <a:lnTo>
                    <a:pt x="190512" y="172427"/>
                  </a:lnTo>
                  <a:lnTo>
                    <a:pt x="191211" y="172948"/>
                  </a:lnTo>
                  <a:lnTo>
                    <a:pt x="191897" y="173482"/>
                  </a:lnTo>
                  <a:lnTo>
                    <a:pt x="192405" y="172758"/>
                  </a:lnTo>
                  <a:lnTo>
                    <a:pt x="192900" y="172021"/>
                  </a:lnTo>
                  <a:lnTo>
                    <a:pt x="193408" y="171297"/>
                  </a:lnTo>
                  <a:close/>
                </a:path>
                <a:path w="526415" h="336550">
                  <a:moveTo>
                    <a:pt x="204406" y="250469"/>
                  </a:moveTo>
                  <a:lnTo>
                    <a:pt x="203301" y="249148"/>
                  </a:lnTo>
                  <a:lnTo>
                    <a:pt x="202018" y="248666"/>
                  </a:lnTo>
                  <a:lnTo>
                    <a:pt x="202361" y="248170"/>
                  </a:lnTo>
                  <a:lnTo>
                    <a:pt x="201663" y="247650"/>
                  </a:lnTo>
                  <a:lnTo>
                    <a:pt x="200977" y="247116"/>
                  </a:lnTo>
                  <a:lnTo>
                    <a:pt x="200507" y="246773"/>
                  </a:lnTo>
                  <a:lnTo>
                    <a:pt x="200621" y="246189"/>
                  </a:lnTo>
                  <a:lnTo>
                    <a:pt x="195770" y="248907"/>
                  </a:lnTo>
                  <a:lnTo>
                    <a:pt x="195922" y="248348"/>
                  </a:lnTo>
                  <a:lnTo>
                    <a:pt x="195884" y="247840"/>
                  </a:lnTo>
                  <a:lnTo>
                    <a:pt x="195516" y="247815"/>
                  </a:lnTo>
                  <a:lnTo>
                    <a:pt x="196240" y="246672"/>
                  </a:lnTo>
                  <a:lnTo>
                    <a:pt x="196710" y="244843"/>
                  </a:lnTo>
                  <a:lnTo>
                    <a:pt x="197904" y="243116"/>
                  </a:lnTo>
                  <a:lnTo>
                    <a:pt x="195414" y="242912"/>
                  </a:lnTo>
                  <a:lnTo>
                    <a:pt x="193573" y="246900"/>
                  </a:lnTo>
                  <a:lnTo>
                    <a:pt x="191300" y="248107"/>
                  </a:lnTo>
                  <a:lnTo>
                    <a:pt x="192417" y="248716"/>
                  </a:lnTo>
                  <a:lnTo>
                    <a:pt x="193243" y="248958"/>
                  </a:lnTo>
                  <a:lnTo>
                    <a:pt x="193878" y="248920"/>
                  </a:lnTo>
                  <a:lnTo>
                    <a:pt x="194170" y="251244"/>
                  </a:lnTo>
                  <a:lnTo>
                    <a:pt x="195110" y="250482"/>
                  </a:lnTo>
                  <a:lnTo>
                    <a:pt x="195580" y="249440"/>
                  </a:lnTo>
                  <a:lnTo>
                    <a:pt x="199288" y="253580"/>
                  </a:lnTo>
                  <a:lnTo>
                    <a:pt x="199821" y="250596"/>
                  </a:lnTo>
                  <a:lnTo>
                    <a:pt x="201688" y="251853"/>
                  </a:lnTo>
                  <a:lnTo>
                    <a:pt x="202082" y="250761"/>
                  </a:lnTo>
                  <a:lnTo>
                    <a:pt x="202780" y="251079"/>
                  </a:lnTo>
                  <a:lnTo>
                    <a:pt x="203466" y="251472"/>
                  </a:lnTo>
                  <a:lnTo>
                    <a:pt x="204406" y="250469"/>
                  </a:lnTo>
                  <a:close/>
                </a:path>
                <a:path w="526415" h="336550">
                  <a:moveTo>
                    <a:pt x="211975" y="77584"/>
                  </a:moveTo>
                  <a:lnTo>
                    <a:pt x="211353" y="71501"/>
                  </a:lnTo>
                  <a:lnTo>
                    <a:pt x="205206" y="71882"/>
                  </a:lnTo>
                  <a:lnTo>
                    <a:pt x="211975" y="77584"/>
                  </a:lnTo>
                  <a:close/>
                </a:path>
                <a:path w="526415" h="336550">
                  <a:moveTo>
                    <a:pt x="223037" y="240639"/>
                  </a:moveTo>
                  <a:lnTo>
                    <a:pt x="220103" y="240233"/>
                  </a:lnTo>
                  <a:lnTo>
                    <a:pt x="216954" y="241173"/>
                  </a:lnTo>
                  <a:lnTo>
                    <a:pt x="217182" y="242773"/>
                  </a:lnTo>
                  <a:lnTo>
                    <a:pt x="217385" y="244081"/>
                  </a:lnTo>
                  <a:lnTo>
                    <a:pt x="223037" y="240639"/>
                  </a:lnTo>
                  <a:close/>
                </a:path>
                <a:path w="526415" h="336550">
                  <a:moveTo>
                    <a:pt x="227495" y="233997"/>
                  </a:moveTo>
                  <a:lnTo>
                    <a:pt x="219506" y="233387"/>
                  </a:lnTo>
                  <a:lnTo>
                    <a:pt x="222300" y="239991"/>
                  </a:lnTo>
                  <a:lnTo>
                    <a:pt x="227495" y="233997"/>
                  </a:lnTo>
                  <a:close/>
                </a:path>
                <a:path w="526415" h="336550">
                  <a:moveTo>
                    <a:pt x="227799" y="70662"/>
                  </a:moveTo>
                  <a:lnTo>
                    <a:pt x="227698" y="64846"/>
                  </a:lnTo>
                  <a:lnTo>
                    <a:pt x="221399" y="74371"/>
                  </a:lnTo>
                  <a:lnTo>
                    <a:pt x="227799" y="70662"/>
                  </a:lnTo>
                  <a:close/>
                </a:path>
                <a:path w="526415" h="336550">
                  <a:moveTo>
                    <a:pt x="230911" y="248208"/>
                  </a:moveTo>
                  <a:lnTo>
                    <a:pt x="229400" y="248361"/>
                  </a:lnTo>
                  <a:lnTo>
                    <a:pt x="227749" y="247586"/>
                  </a:lnTo>
                  <a:lnTo>
                    <a:pt x="225996" y="246138"/>
                  </a:lnTo>
                  <a:lnTo>
                    <a:pt x="224320" y="247815"/>
                  </a:lnTo>
                  <a:lnTo>
                    <a:pt x="230479" y="252526"/>
                  </a:lnTo>
                  <a:lnTo>
                    <a:pt x="230911" y="248208"/>
                  </a:lnTo>
                  <a:close/>
                </a:path>
                <a:path w="526415" h="336550">
                  <a:moveTo>
                    <a:pt x="238899" y="89115"/>
                  </a:moveTo>
                  <a:lnTo>
                    <a:pt x="237451" y="87553"/>
                  </a:lnTo>
                  <a:lnTo>
                    <a:pt x="233362" y="93916"/>
                  </a:lnTo>
                  <a:lnTo>
                    <a:pt x="236969" y="93319"/>
                  </a:lnTo>
                  <a:lnTo>
                    <a:pt x="238899" y="89115"/>
                  </a:lnTo>
                  <a:close/>
                </a:path>
                <a:path w="526415" h="336550">
                  <a:moveTo>
                    <a:pt x="240995" y="235864"/>
                  </a:moveTo>
                  <a:lnTo>
                    <a:pt x="239953" y="235064"/>
                  </a:lnTo>
                  <a:lnTo>
                    <a:pt x="237871" y="233489"/>
                  </a:lnTo>
                  <a:lnTo>
                    <a:pt x="237820" y="234784"/>
                  </a:lnTo>
                  <a:lnTo>
                    <a:pt x="237731" y="236093"/>
                  </a:lnTo>
                  <a:lnTo>
                    <a:pt x="236651" y="237566"/>
                  </a:lnTo>
                  <a:lnTo>
                    <a:pt x="237642" y="237998"/>
                  </a:lnTo>
                  <a:lnTo>
                    <a:pt x="238455" y="237261"/>
                  </a:lnTo>
                  <a:lnTo>
                    <a:pt x="239496" y="238061"/>
                  </a:lnTo>
                  <a:lnTo>
                    <a:pt x="239991" y="237324"/>
                  </a:lnTo>
                  <a:lnTo>
                    <a:pt x="240995" y="235864"/>
                  </a:lnTo>
                  <a:close/>
                </a:path>
                <a:path w="526415" h="336550">
                  <a:moveTo>
                    <a:pt x="249161" y="247078"/>
                  </a:moveTo>
                  <a:lnTo>
                    <a:pt x="247815" y="246316"/>
                  </a:lnTo>
                  <a:lnTo>
                    <a:pt x="246900" y="248399"/>
                  </a:lnTo>
                  <a:lnTo>
                    <a:pt x="245846" y="249567"/>
                  </a:lnTo>
                  <a:lnTo>
                    <a:pt x="247192" y="250317"/>
                  </a:lnTo>
                  <a:lnTo>
                    <a:pt x="248107" y="248246"/>
                  </a:lnTo>
                  <a:lnTo>
                    <a:pt x="249161" y="247078"/>
                  </a:lnTo>
                  <a:close/>
                </a:path>
                <a:path w="526415" h="336550">
                  <a:moveTo>
                    <a:pt x="251193" y="68910"/>
                  </a:moveTo>
                  <a:lnTo>
                    <a:pt x="246799" y="68427"/>
                  </a:lnTo>
                  <a:lnTo>
                    <a:pt x="241985" y="67919"/>
                  </a:lnTo>
                  <a:lnTo>
                    <a:pt x="251193" y="68910"/>
                  </a:lnTo>
                  <a:close/>
                </a:path>
                <a:path w="526415" h="336550">
                  <a:moveTo>
                    <a:pt x="255016" y="68008"/>
                  </a:moveTo>
                  <a:lnTo>
                    <a:pt x="253403" y="67513"/>
                  </a:lnTo>
                  <a:lnTo>
                    <a:pt x="251917" y="67792"/>
                  </a:lnTo>
                  <a:lnTo>
                    <a:pt x="251193" y="68910"/>
                  </a:lnTo>
                  <a:lnTo>
                    <a:pt x="250672" y="69710"/>
                  </a:lnTo>
                  <a:lnTo>
                    <a:pt x="252285" y="70218"/>
                  </a:lnTo>
                  <a:lnTo>
                    <a:pt x="253771" y="69938"/>
                  </a:lnTo>
                  <a:lnTo>
                    <a:pt x="255016" y="68008"/>
                  </a:lnTo>
                  <a:close/>
                </a:path>
                <a:path w="526415" h="336550">
                  <a:moveTo>
                    <a:pt x="256882" y="247408"/>
                  </a:moveTo>
                  <a:lnTo>
                    <a:pt x="253784" y="247256"/>
                  </a:lnTo>
                  <a:lnTo>
                    <a:pt x="252806" y="246405"/>
                  </a:lnTo>
                  <a:lnTo>
                    <a:pt x="252310" y="248412"/>
                  </a:lnTo>
                  <a:lnTo>
                    <a:pt x="255028" y="248259"/>
                  </a:lnTo>
                  <a:lnTo>
                    <a:pt x="256882" y="247408"/>
                  </a:lnTo>
                  <a:close/>
                </a:path>
                <a:path w="526415" h="336550">
                  <a:moveTo>
                    <a:pt x="260515" y="63157"/>
                  </a:moveTo>
                  <a:lnTo>
                    <a:pt x="255193" y="63144"/>
                  </a:lnTo>
                  <a:lnTo>
                    <a:pt x="250151" y="64909"/>
                  </a:lnTo>
                  <a:lnTo>
                    <a:pt x="260515" y="63157"/>
                  </a:lnTo>
                  <a:close/>
                </a:path>
                <a:path w="526415" h="336550">
                  <a:moveTo>
                    <a:pt x="260680" y="244170"/>
                  </a:moveTo>
                  <a:lnTo>
                    <a:pt x="258787" y="241808"/>
                  </a:lnTo>
                  <a:lnTo>
                    <a:pt x="257759" y="245135"/>
                  </a:lnTo>
                  <a:lnTo>
                    <a:pt x="256044" y="243979"/>
                  </a:lnTo>
                  <a:lnTo>
                    <a:pt x="254393" y="245694"/>
                  </a:lnTo>
                  <a:lnTo>
                    <a:pt x="260045" y="247116"/>
                  </a:lnTo>
                  <a:lnTo>
                    <a:pt x="260680" y="244170"/>
                  </a:lnTo>
                  <a:close/>
                </a:path>
                <a:path w="526415" h="336550">
                  <a:moveTo>
                    <a:pt x="281444" y="239407"/>
                  </a:moveTo>
                  <a:lnTo>
                    <a:pt x="278358" y="239255"/>
                  </a:lnTo>
                  <a:lnTo>
                    <a:pt x="278231" y="239268"/>
                  </a:lnTo>
                  <a:lnTo>
                    <a:pt x="277368" y="238391"/>
                  </a:lnTo>
                  <a:lnTo>
                    <a:pt x="276860" y="240398"/>
                  </a:lnTo>
                  <a:lnTo>
                    <a:pt x="279603" y="240245"/>
                  </a:lnTo>
                  <a:lnTo>
                    <a:pt x="281444" y="239407"/>
                  </a:lnTo>
                  <a:close/>
                </a:path>
                <a:path w="526415" h="336550">
                  <a:moveTo>
                    <a:pt x="308533" y="114541"/>
                  </a:moveTo>
                  <a:lnTo>
                    <a:pt x="306336" y="108724"/>
                  </a:lnTo>
                  <a:lnTo>
                    <a:pt x="301790" y="107696"/>
                  </a:lnTo>
                  <a:lnTo>
                    <a:pt x="308533" y="114541"/>
                  </a:lnTo>
                  <a:close/>
                </a:path>
                <a:path w="526415" h="336550">
                  <a:moveTo>
                    <a:pt x="312267" y="324853"/>
                  </a:moveTo>
                  <a:lnTo>
                    <a:pt x="306247" y="329361"/>
                  </a:lnTo>
                  <a:lnTo>
                    <a:pt x="303136" y="322707"/>
                  </a:lnTo>
                  <a:lnTo>
                    <a:pt x="303326" y="328955"/>
                  </a:lnTo>
                  <a:lnTo>
                    <a:pt x="305168" y="330174"/>
                  </a:lnTo>
                  <a:lnTo>
                    <a:pt x="303263" y="331597"/>
                  </a:lnTo>
                  <a:lnTo>
                    <a:pt x="306514" y="331050"/>
                  </a:lnTo>
                  <a:lnTo>
                    <a:pt x="307289" y="331546"/>
                  </a:lnTo>
                  <a:lnTo>
                    <a:pt x="307009" y="330962"/>
                  </a:lnTo>
                  <a:lnTo>
                    <a:pt x="310489" y="330365"/>
                  </a:lnTo>
                  <a:lnTo>
                    <a:pt x="312267" y="324853"/>
                  </a:lnTo>
                  <a:close/>
                </a:path>
                <a:path w="526415" h="336550">
                  <a:moveTo>
                    <a:pt x="323672" y="333019"/>
                  </a:moveTo>
                  <a:lnTo>
                    <a:pt x="313359" y="331000"/>
                  </a:lnTo>
                  <a:lnTo>
                    <a:pt x="318363" y="332892"/>
                  </a:lnTo>
                  <a:lnTo>
                    <a:pt x="323672" y="333019"/>
                  </a:lnTo>
                  <a:close/>
                </a:path>
                <a:path w="526415" h="336550">
                  <a:moveTo>
                    <a:pt x="325602" y="184264"/>
                  </a:moveTo>
                  <a:lnTo>
                    <a:pt x="323418" y="178447"/>
                  </a:lnTo>
                  <a:lnTo>
                    <a:pt x="318858" y="177406"/>
                  </a:lnTo>
                  <a:lnTo>
                    <a:pt x="325602" y="184264"/>
                  </a:lnTo>
                  <a:close/>
                </a:path>
                <a:path w="526415" h="336550">
                  <a:moveTo>
                    <a:pt x="330073" y="328244"/>
                  </a:moveTo>
                  <a:lnTo>
                    <a:pt x="325920" y="319417"/>
                  </a:lnTo>
                  <a:lnTo>
                    <a:pt x="326123" y="325666"/>
                  </a:lnTo>
                  <a:lnTo>
                    <a:pt x="330073" y="328244"/>
                  </a:lnTo>
                  <a:close/>
                </a:path>
                <a:path w="526415" h="336550">
                  <a:moveTo>
                    <a:pt x="331889" y="157010"/>
                  </a:moveTo>
                  <a:lnTo>
                    <a:pt x="321741" y="158724"/>
                  </a:lnTo>
                  <a:lnTo>
                    <a:pt x="322910" y="163042"/>
                  </a:lnTo>
                  <a:lnTo>
                    <a:pt x="324370" y="163563"/>
                  </a:lnTo>
                  <a:lnTo>
                    <a:pt x="326885" y="163118"/>
                  </a:lnTo>
                  <a:lnTo>
                    <a:pt x="325462" y="161645"/>
                  </a:lnTo>
                  <a:lnTo>
                    <a:pt x="327494" y="160934"/>
                  </a:lnTo>
                  <a:lnTo>
                    <a:pt x="329742" y="161569"/>
                  </a:lnTo>
                  <a:lnTo>
                    <a:pt x="331889" y="161531"/>
                  </a:lnTo>
                  <a:lnTo>
                    <a:pt x="331889" y="157010"/>
                  </a:lnTo>
                  <a:close/>
                </a:path>
                <a:path w="526415" h="336550">
                  <a:moveTo>
                    <a:pt x="336905" y="332651"/>
                  </a:moveTo>
                  <a:lnTo>
                    <a:pt x="335876" y="331470"/>
                  </a:lnTo>
                  <a:lnTo>
                    <a:pt x="334352" y="333095"/>
                  </a:lnTo>
                  <a:lnTo>
                    <a:pt x="332994" y="333832"/>
                  </a:lnTo>
                  <a:lnTo>
                    <a:pt x="334010" y="335013"/>
                  </a:lnTo>
                  <a:lnTo>
                    <a:pt x="335546" y="333375"/>
                  </a:lnTo>
                  <a:lnTo>
                    <a:pt x="336905" y="332651"/>
                  </a:lnTo>
                  <a:close/>
                </a:path>
                <a:path w="526415" h="336550">
                  <a:moveTo>
                    <a:pt x="343484" y="316445"/>
                  </a:moveTo>
                  <a:lnTo>
                    <a:pt x="338543" y="314642"/>
                  </a:lnTo>
                  <a:lnTo>
                    <a:pt x="340436" y="323202"/>
                  </a:lnTo>
                  <a:lnTo>
                    <a:pt x="343484" y="316445"/>
                  </a:lnTo>
                  <a:close/>
                </a:path>
                <a:path w="526415" h="336550">
                  <a:moveTo>
                    <a:pt x="366725" y="321017"/>
                  </a:moveTo>
                  <a:lnTo>
                    <a:pt x="364744" y="320052"/>
                  </a:lnTo>
                  <a:lnTo>
                    <a:pt x="362839" y="318630"/>
                  </a:lnTo>
                  <a:lnTo>
                    <a:pt x="360311" y="320725"/>
                  </a:lnTo>
                  <a:lnTo>
                    <a:pt x="362292" y="321691"/>
                  </a:lnTo>
                  <a:lnTo>
                    <a:pt x="364197" y="323126"/>
                  </a:lnTo>
                  <a:lnTo>
                    <a:pt x="366725" y="321017"/>
                  </a:lnTo>
                  <a:close/>
                </a:path>
                <a:path w="526415" h="336550">
                  <a:moveTo>
                    <a:pt x="367957" y="334873"/>
                  </a:moveTo>
                  <a:lnTo>
                    <a:pt x="367474" y="334137"/>
                  </a:lnTo>
                  <a:lnTo>
                    <a:pt x="366509" y="332638"/>
                  </a:lnTo>
                  <a:lnTo>
                    <a:pt x="365798" y="333146"/>
                  </a:lnTo>
                  <a:lnTo>
                    <a:pt x="364388" y="334175"/>
                  </a:lnTo>
                  <a:lnTo>
                    <a:pt x="365836" y="336397"/>
                  </a:lnTo>
                  <a:lnTo>
                    <a:pt x="367957" y="334873"/>
                  </a:lnTo>
                  <a:close/>
                </a:path>
                <a:path w="526415" h="336550">
                  <a:moveTo>
                    <a:pt x="370446" y="296951"/>
                  </a:moveTo>
                  <a:lnTo>
                    <a:pt x="367576" y="299059"/>
                  </a:lnTo>
                  <a:lnTo>
                    <a:pt x="366776" y="299974"/>
                  </a:lnTo>
                  <a:lnTo>
                    <a:pt x="365480" y="299580"/>
                  </a:lnTo>
                  <a:lnTo>
                    <a:pt x="362661" y="299237"/>
                  </a:lnTo>
                  <a:lnTo>
                    <a:pt x="365785" y="300418"/>
                  </a:lnTo>
                  <a:lnTo>
                    <a:pt x="367309" y="300456"/>
                  </a:lnTo>
                  <a:lnTo>
                    <a:pt x="367538" y="300316"/>
                  </a:lnTo>
                  <a:lnTo>
                    <a:pt x="367207" y="300139"/>
                  </a:lnTo>
                  <a:lnTo>
                    <a:pt x="368046" y="299681"/>
                  </a:lnTo>
                  <a:lnTo>
                    <a:pt x="370446" y="296951"/>
                  </a:lnTo>
                  <a:close/>
                </a:path>
                <a:path w="526415" h="336550">
                  <a:moveTo>
                    <a:pt x="383705" y="331571"/>
                  </a:moveTo>
                  <a:lnTo>
                    <a:pt x="377380" y="324307"/>
                  </a:lnTo>
                  <a:lnTo>
                    <a:pt x="378231" y="329120"/>
                  </a:lnTo>
                  <a:lnTo>
                    <a:pt x="383705" y="331571"/>
                  </a:lnTo>
                  <a:close/>
                </a:path>
                <a:path w="526415" h="336550">
                  <a:moveTo>
                    <a:pt x="403085" y="298640"/>
                  </a:moveTo>
                  <a:lnTo>
                    <a:pt x="396671" y="299872"/>
                  </a:lnTo>
                  <a:lnTo>
                    <a:pt x="398945" y="301117"/>
                  </a:lnTo>
                  <a:lnTo>
                    <a:pt x="399313" y="301307"/>
                  </a:lnTo>
                  <a:lnTo>
                    <a:pt x="402577" y="301536"/>
                  </a:lnTo>
                  <a:lnTo>
                    <a:pt x="402869" y="299935"/>
                  </a:lnTo>
                  <a:lnTo>
                    <a:pt x="403085" y="298640"/>
                  </a:lnTo>
                  <a:close/>
                </a:path>
                <a:path w="526415" h="336550">
                  <a:moveTo>
                    <a:pt x="434962" y="239166"/>
                  </a:moveTo>
                  <a:lnTo>
                    <a:pt x="432993" y="236512"/>
                  </a:lnTo>
                  <a:lnTo>
                    <a:pt x="431165" y="241439"/>
                  </a:lnTo>
                  <a:lnTo>
                    <a:pt x="430720" y="242227"/>
                  </a:lnTo>
                  <a:lnTo>
                    <a:pt x="432689" y="244881"/>
                  </a:lnTo>
                  <a:lnTo>
                    <a:pt x="434530" y="239966"/>
                  </a:lnTo>
                  <a:lnTo>
                    <a:pt x="434962" y="239166"/>
                  </a:lnTo>
                  <a:close/>
                </a:path>
                <a:path w="526415" h="336550">
                  <a:moveTo>
                    <a:pt x="456069" y="245287"/>
                  </a:moveTo>
                  <a:lnTo>
                    <a:pt x="455345" y="244157"/>
                  </a:lnTo>
                  <a:lnTo>
                    <a:pt x="453834" y="242874"/>
                  </a:lnTo>
                  <a:lnTo>
                    <a:pt x="454494" y="244944"/>
                  </a:lnTo>
                  <a:lnTo>
                    <a:pt x="453237" y="245694"/>
                  </a:lnTo>
                  <a:lnTo>
                    <a:pt x="454406" y="246900"/>
                  </a:lnTo>
                  <a:lnTo>
                    <a:pt x="456069" y="245287"/>
                  </a:lnTo>
                  <a:close/>
                </a:path>
                <a:path w="526415" h="336550">
                  <a:moveTo>
                    <a:pt x="461111" y="248208"/>
                  </a:moveTo>
                  <a:lnTo>
                    <a:pt x="460641" y="247510"/>
                  </a:lnTo>
                  <a:lnTo>
                    <a:pt x="460146" y="246722"/>
                  </a:lnTo>
                  <a:lnTo>
                    <a:pt x="459651" y="245986"/>
                  </a:lnTo>
                  <a:lnTo>
                    <a:pt x="457542" y="247510"/>
                  </a:lnTo>
                  <a:lnTo>
                    <a:pt x="458978" y="249745"/>
                  </a:lnTo>
                  <a:lnTo>
                    <a:pt x="461111" y="248208"/>
                  </a:lnTo>
                  <a:close/>
                </a:path>
                <a:path w="526415" h="336550">
                  <a:moveTo>
                    <a:pt x="494106" y="194818"/>
                  </a:moveTo>
                  <a:lnTo>
                    <a:pt x="487768" y="187566"/>
                  </a:lnTo>
                  <a:lnTo>
                    <a:pt x="488632" y="192366"/>
                  </a:lnTo>
                  <a:lnTo>
                    <a:pt x="494106" y="194818"/>
                  </a:lnTo>
                  <a:close/>
                </a:path>
                <a:path w="526415" h="336550">
                  <a:moveTo>
                    <a:pt x="494499" y="206171"/>
                  </a:moveTo>
                  <a:lnTo>
                    <a:pt x="494017" y="205435"/>
                  </a:lnTo>
                  <a:lnTo>
                    <a:pt x="493052" y="203936"/>
                  </a:lnTo>
                  <a:lnTo>
                    <a:pt x="492340" y="204444"/>
                  </a:lnTo>
                  <a:lnTo>
                    <a:pt x="490931" y="205473"/>
                  </a:lnTo>
                  <a:lnTo>
                    <a:pt x="492379" y="207695"/>
                  </a:lnTo>
                  <a:lnTo>
                    <a:pt x="494499" y="206171"/>
                  </a:lnTo>
                  <a:close/>
                </a:path>
                <a:path w="526415" h="336550">
                  <a:moveTo>
                    <a:pt x="518807" y="182816"/>
                  </a:moveTo>
                  <a:lnTo>
                    <a:pt x="508495" y="180797"/>
                  </a:lnTo>
                  <a:lnTo>
                    <a:pt x="513486" y="182689"/>
                  </a:lnTo>
                  <a:lnTo>
                    <a:pt x="518807" y="182816"/>
                  </a:lnTo>
                  <a:close/>
                </a:path>
                <a:path w="526415" h="336550">
                  <a:moveTo>
                    <a:pt x="526275" y="178409"/>
                  </a:moveTo>
                  <a:lnTo>
                    <a:pt x="524548" y="173786"/>
                  </a:lnTo>
                  <a:lnTo>
                    <a:pt x="520407" y="174485"/>
                  </a:lnTo>
                  <a:lnTo>
                    <a:pt x="519861" y="178104"/>
                  </a:lnTo>
                  <a:lnTo>
                    <a:pt x="521042" y="179451"/>
                  </a:lnTo>
                  <a:lnTo>
                    <a:pt x="525614" y="177012"/>
                  </a:lnTo>
                  <a:lnTo>
                    <a:pt x="521309" y="180340"/>
                  </a:lnTo>
                  <a:lnTo>
                    <a:pt x="522630" y="181610"/>
                  </a:lnTo>
                  <a:lnTo>
                    <a:pt x="524560" y="179349"/>
                  </a:lnTo>
                  <a:lnTo>
                    <a:pt x="526275" y="178409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46021" y="3348418"/>
              <a:ext cx="334010" cy="232410"/>
            </a:xfrm>
            <a:custGeom>
              <a:avLst/>
              <a:gdLst/>
              <a:ahLst/>
              <a:cxnLst/>
              <a:rect l="l" t="t" r="r" b="b"/>
              <a:pathLst>
                <a:path w="334009" h="232410">
                  <a:moveTo>
                    <a:pt x="5892" y="190423"/>
                  </a:moveTo>
                  <a:lnTo>
                    <a:pt x="1358" y="182651"/>
                  </a:lnTo>
                  <a:lnTo>
                    <a:pt x="0" y="188607"/>
                  </a:lnTo>
                  <a:lnTo>
                    <a:pt x="5892" y="190423"/>
                  </a:lnTo>
                  <a:close/>
                </a:path>
                <a:path w="334009" h="232410">
                  <a:moveTo>
                    <a:pt x="52489" y="101727"/>
                  </a:moveTo>
                  <a:lnTo>
                    <a:pt x="51993" y="100977"/>
                  </a:lnTo>
                  <a:lnTo>
                    <a:pt x="51028" y="99479"/>
                  </a:lnTo>
                  <a:lnTo>
                    <a:pt x="50317" y="99987"/>
                  </a:lnTo>
                  <a:lnTo>
                    <a:pt x="49618" y="100507"/>
                  </a:lnTo>
                  <a:lnTo>
                    <a:pt x="48907" y="101003"/>
                  </a:lnTo>
                  <a:lnTo>
                    <a:pt x="50355" y="103251"/>
                  </a:lnTo>
                  <a:lnTo>
                    <a:pt x="52489" y="101727"/>
                  </a:lnTo>
                  <a:close/>
                </a:path>
                <a:path w="334009" h="232410">
                  <a:moveTo>
                    <a:pt x="79298" y="106997"/>
                  </a:moveTo>
                  <a:lnTo>
                    <a:pt x="78143" y="106502"/>
                  </a:lnTo>
                  <a:lnTo>
                    <a:pt x="77012" y="105981"/>
                  </a:lnTo>
                  <a:lnTo>
                    <a:pt x="76047" y="104406"/>
                  </a:lnTo>
                  <a:lnTo>
                    <a:pt x="73710" y="105448"/>
                  </a:lnTo>
                  <a:lnTo>
                    <a:pt x="77812" y="110604"/>
                  </a:lnTo>
                  <a:lnTo>
                    <a:pt x="79298" y="106997"/>
                  </a:lnTo>
                  <a:close/>
                </a:path>
                <a:path w="334009" h="232410">
                  <a:moveTo>
                    <a:pt x="85509" y="181140"/>
                  </a:moveTo>
                  <a:lnTo>
                    <a:pt x="85013" y="180390"/>
                  </a:lnTo>
                  <a:lnTo>
                    <a:pt x="84061" y="178904"/>
                  </a:lnTo>
                  <a:lnTo>
                    <a:pt x="81927" y="180428"/>
                  </a:lnTo>
                  <a:lnTo>
                    <a:pt x="82410" y="181178"/>
                  </a:lnTo>
                  <a:lnTo>
                    <a:pt x="83388" y="182664"/>
                  </a:lnTo>
                  <a:lnTo>
                    <a:pt x="85509" y="181140"/>
                  </a:lnTo>
                  <a:close/>
                </a:path>
                <a:path w="334009" h="232410">
                  <a:moveTo>
                    <a:pt x="86893" y="107924"/>
                  </a:moveTo>
                  <a:lnTo>
                    <a:pt x="80556" y="100660"/>
                  </a:lnTo>
                  <a:lnTo>
                    <a:pt x="81419" y="105473"/>
                  </a:lnTo>
                  <a:lnTo>
                    <a:pt x="86893" y="107924"/>
                  </a:lnTo>
                  <a:close/>
                </a:path>
                <a:path w="334009" h="232410">
                  <a:moveTo>
                    <a:pt x="87922" y="223672"/>
                  </a:moveTo>
                  <a:lnTo>
                    <a:pt x="86233" y="223240"/>
                  </a:lnTo>
                  <a:lnTo>
                    <a:pt x="85051" y="223507"/>
                  </a:lnTo>
                  <a:lnTo>
                    <a:pt x="84556" y="222758"/>
                  </a:lnTo>
                  <a:lnTo>
                    <a:pt x="82448" y="224282"/>
                  </a:lnTo>
                  <a:lnTo>
                    <a:pt x="83896" y="226517"/>
                  </a:lnTo>
                  <a:lnTo>
                    <a:pt x="86017" y="224993"/>
                  </a:lnTo>
                  <a:lnTo>
                    <a:pt x="87922" y="223672"/>
                  </a:lnTo>
                  <a:close/>
                </a:path>
                <a:path w="334009" h="232410">
                  <a:moveTo>
                    <a:pt x="93167" y="226402"/>
                  </a:moveTo>
                  <a:lnTo>
                    <a:pt x="92138" y="225209"/>
                  </a:lnTo>
                  <a:lnTo>
                    <a:pt x="90614" y="226847"/>
                  </a:lnTo>
                  <a:lnTo>
                    <a:pt x="89268" y="227571"/>
                  </a:lnTo>
                  <a:lnTo>
                    <a:pt x="90284" y="228752"/>
                  </a:lnTo>
                  <a:lnTo>
                    <a:pt x="91808" y="227114"/>
                  </a:lnTo>
                  <a:lnTo>
                    <a:pt x="93167" y="226402"/>
                  </a:lnTo>
                  <a:close/>
                </a:path>
                <a:path w="334009" h="232410">
                  <a:moveTo>
                    <a:pt x="94869" y="216763"/>
                  </a:moveTo>
                  <a:lnTo>
                    <a:pt x="94119" y="215887"/>
                  </a:lnTo>
                  <a:lnTo>
                    <a:pt x="92405" y="213944"/>
                  </a:lnTo>
                  <a:lnTo>
                    <a:pt x="94869" y="216763"/>
                  </a:lnTo>
                  <a:close/>
                </a:path>
                <a:path w="334009" h="232410">
                  <a:moveTo>
                    <a:pt x="98298" y="118579"/>
                  </a:moveTo>
                  <a:lnTo>
                    <a:pt x="87985" y="116547"/>
                  </a:lnTo>
                  <a:lnTo>
                    <a:pt x="92976" y="118440"/>
                  </a:lnTo>
                  <a:lnTo>
                    <a:pt x="98298" y="118579"/>
                  </a:lnTo>
                  <a:close/>
                </a:path>
                <a:path w="334009" h="232410">
                  <a:moveTo>
                    <a:pt x="100571" y="65493"/>
                  </a:moveTo>
                  <a:lnTo>
                    <a:pt x="99542" y="64300"/>
                  </a:lnTo>
                  <a:lnTo>
                    <a:pt x="98018" y="65938"/>
                  </a:lnTo>
                  <a:lnTo>
                    <a:pt x="96659" y="66662"/>
                  </a:lnTo>
                  <a:lnTo>
                    <a:pt x="97675" y="67843"/>
                  </a:lnTo>
                  <a:lnTo>
                    <a:pt x="99212" y="66217"/>
                  </a:lnTo>
                  <a:lnTo>
                    <a:pt x="100571" y="65493"/>
                  </a:lnTo>
                  <a:close/>
                </a:path>
                <a:path w="334009" h="232410">
                  <a:moveTo>
                    <a:pt x="105498" y="62661"/>
                  </a:moveTo>
                  <a:lnTo>
                    <a:pt x="102882" y="61836"/>
                  </a:lnTo>
                  <a:lnTo>
                    <a:pt x="100863" y="61976"/>
                  </a:lnTo>
                  <a:lnTo>
                    <a:pt x="103746" y="63195"/>
                  </a:lnTo>
                  <a:lnTo>
                    <a:pt x="103873" y="63233"/>
                  </a:lnTo>
                  <a:lnTo>
                    <a:pt x="104394" y="64350"/>
                  </a:lnTo>
                  <a:lnTo>
                    <a:pt x="105498" y="62661"/>
                  </a:lnTo>
                  <a:close/>
                </a:path>
                <a:path w="334009" h="232410">
                  <a:moveTo>
                    <a:pt x="107289" y="131584"/>
                  </a:moveTo>
                  <a:lnTo>
                    <a:pt x="100876" y="132816"/>
                  </a:lnTo>
                  <a:lnTo>
                    <a:pt x="103149" y="134048"/>
                  </a:lnTo>
                  <a:lnTo>
                    <a:pt x="103505" y="134251"/>
                  </a:lnTo>
                  <a:lnTo>
                    <a:pt x="106781" y="134467"/>
                  </a:lnTo>
                  <a:lnTo>
                    <a:pt x="107289" y="131584"/>
                  </a:lnTo>
                  <a:close/>
                </a:path>
                <a:path w="334009" h="232410">
                  <a:moveTo>
                    <a:pt x="117068" y="196100"/>
                  </a:moveTo>
                  <a:lnTo>
                    <a:pt x="115620" y="193865"/>
                  </a:lnTo>
                  <a:lnTo>
                    <a:pt x="114909" y="194386"/>
                  </a:lnTo>
                  <a:lnTo>
                    <a:pt x="113499" y="195402"/>
                  </a:lnTo>
                  <a:lnTo>
                    <a:pt x="114947" y="197624"/>
                  </a:lnTo>
                  <a:lnTo>
                    <a:pt x="117068" y="196100"/>
                  </a:lnTo>
                  <a:close/>
                </a:path>
                <a:path w="334009" h="232410">
                  <a:moveTo>
                    <a:pt x="118681" y="88252"/>
                  </a:moveTo>
                  <a:lnTo>
                    <a:pt x="117932" y="87376"/>
                  </a:lnTo>
                  <a:lnTo>
                    <a:pt x="116230" y="85445"/>
                  </a:lnTo>
                  <a:lnTo>
                    <a:pt x="118681" y="88252"/>
                  </a:lnTo>
                  <a:close/>
                </a:path>
                <a:path w="334009" h="232410">
                  <a:moveTo>
                    <a:pt x="118706" y="97015"/>
                  </a:moveTo>
                  <a:lnTo>
                    <a:pt x="111582" y="91960"/>
                  </a:lnTo>
                  <a:lnTo>
                    <a:pt x="110642" y="98031"/>
                  </a:lnTo>
                  <a:lnTo>
                    <a:pt x="118706" y="97015"/>
                  </a:lnTo>
                  <a:close/>
                </a:path>
                <a:path w="334009" h="232410">
                  <a:moveTo>
                    <a:pt x="123482" y="225818"/>
                  </a:moveTo>
                  <a:lnTo>
                    <a:pt x="116103" y="230581"/>
                  </a:lnTo>
                  <a:lnTo>
                    <a:pt x="121767" y="232016"/>
                  </a:lnTo>
                  <a:lnTo>
                    <a:pt x="123482" y="225818"/>
                  </a:lnTo>
                  <a:close/>
                </a:path>
                <a:path w="334009" h="232410">
                  <a:moveTo>
                    <a:pt x="126225" y="155130"/>
                  </a:moveTo>
                  <a:lnTo>
                    <a:pt x="124904" y="153847"/>
                  </a:lnTo>
                  <a:lnTo>
                    <a:pt x="122961" y="156108"/>
                  </a:lnTo>
                  <a:lnTo>
                    <a:pt x="121259" y="157060"/>
                  </a:lnTo>
                  <a:lnTo>
                    <a:pt x="122567" y="158343"/>
                  </a:lnTo>
                  <a:lnTo>
                    <a:pt x="124510" y="156070"/>
                  </a:lnTo>
                  <a:lnTo>
                    <a:pt x="126225" y="155130"/>
                  </a:lnTo>
                  <a:close/>
                </a:path>
                <a:path w="334009" h="232410">
                  <a:moveTo>
                    <a:pt x="126288" y="66421"/>
                  </a:moveTo>
                  <a:lnTo>
                    <a:pt x="125539" y="65544"/>
                  </a:lnTo>
                  <a:lnTo>
                    <a:pt x="123837" y="63601"/>
                  </a:lnTo>
                  <a:lnTo>
                    <a:pt x="126288" y="66421"/>
                  </a:lnTo>
                  <a:close/>
                </a:path>
                <a:path w="334009" h="232410">
                  <a:moveTo>
                    <a:pt x="127927" y="56146"/>
                  </a:moveTo>
                  <a:lnTo>
                    <a:pt x="123774" y="47320"/>
                  </a:lnTo>
                  <a:lnTo>
                    <a:pt x="123964" y="53568"/>
                  </a:lnTo>
                  <a:lnTo>
                    <a:pt x="127927" y="56146"/>
                  </a:lnTo>
                  <a:close/>
                </a:path>
                <a:path w="334009" h="232410">
                  <a:moveTo>
                    <a:pt x="134518" y="41071"/>
                  </a:moveTo>
                  <a:lnTo>
                    <a:pt x="133794" y="39954"/>
                  </a:lnTo>
                  <a:lnTo>
                    <a:pt x="132753" y="39065"/>
                  </a:lnTo>
                  <a:lnTo>
                    <a:pt x="132727" y="39763"/>
                  </a:lnTo>
                  <a:lnTo>
                    <a:pt x="132422" y="40525"/>
                  </a:lnTo>
                  <a:lnTo>
                    <a:pt x="132270" y="40881"/>
                  </a:lnTo>
                  <a:lnTo>
                    <a:pt x="132067" y="41236"/>
                  </a:lnTo>
                  <a:lnTo>
                    <a:pt x="131673" y="41465"/>
                  </a:lnTo>
                  <a:lnTo>
                    <a:pt x="132854" y="42684"/>
                  </a:lnTo>
                  <a:lnTo>
                    <a:pt x="134518" y="41071"/>
                  </a:lnTo>
                  <a:close/>
                </a:path>
                <a:path w="334009" h="232410">
                  <a:moveTo>
                    <a:pt x="136321" y="195859"/>
                  </a:moveTo>
                  <a:lnTo>
                    <a:pt x="132181" y="187020"/>
                  </a:lnTo>
                  <a:lnTo>
                    <a:pt x="132372" y="193281"/>
                  </a:lnTo>
                  <a:lnTo>
                    <a:pt x="136321" y="195859"/>
                  </a:lnTo>
                  <a:close/>
                </a:path>
                <a:path w="334009" h="232410">
                  <a:moveTo>
                    <a:pt x="141312" y="195033"/>
                  </a:moveTo>
                  <a:lnTo>
                    <a:pt x="140335" y="193548"/>
                  </a:lnTo>
                  <a:lnTo>
                    <a:pt x="139865" y="192811"/>
                  </a:lnTo>
                  <a:lnTo>
                    <a:pt x="139471" y="193090"/>
                  </a:lnTo>
                  <a:lnTo>
                    <a:pt x="136093" y="185851"/>
                  </a:lnTo>
                  <a:lnTo>
                    <a:pt x="136283" y="192100"/>
                  </a:lnTo>
                  <a:lnTo>
                    <a:pt x="138671" y="193675"/>
                  </a:lnTo>
                  <a:lnTo>
                    <a:pt x="137744" y="194335"/>
                  </a:lnTo>
                  <a:lnTo>
                    <a:pt x="138214" y="195084"/>
                  </a:lnTo>
                  <a:lnTo>
                    <a:pt x="138709" y="195821"/>
                  </a:lnTo>
                  <a:lnTo>
                    <a:pt x="139179" y="196570"/>
                  </a:lnTo>
                  <a:lnTo>
                    <a:pt x="139890" y="196062"/>
                  </a:lnTo>
                  <a:lnTo>
                    <a:pt x="140601" y="195541"/>
                  </a:lnTo>
                  <a:lnTo>
                    <a:pt x="141312" y="195033"/>
                  </a:lnTo>
                  <a:close/>
                </a:path>
                <a:path w="334009" h="232410">
                  <a:moveTo>
                    <a:pt x="144818" y="108331"/>
                  </a:moveTo>
                  <a:lnTo>
                    <a:pt x="139712" y="106311"/>
                  </a:lnTo>
                  <a:lnTo>
                    <a:pt x="138163" y="108864"/>
                  </a:lnTo>
                  <a:lnTo>
                    <a:pt x="139496" y="110058"/>
                  </a:lnTo>
                  <a:lnTo>
                    <a:pt x="141173" y="109270"/>
                  </a:lnTo>
                  <a:lnTo>
                    <a:pt x="142468" y="110680"/>
                  </a:lnTo>
                  <a:lnTo>
                    <a:pt x="144818" y="108331"/>
                  </a:lnTo>
                  <a:close/>
                </a:path>
                <a:path w="334009" h="232410">
                  <a:moveTo>
                    <a:pt x="146989" y="100876"/>
                  </a:moveTo>
                  <a:lnTo>
                    <a:pt x="145313" y="99885"/>
                  </a:lnTo>
                  <a:lnTo>
                    <a:pt x="144475" y="100126"/>
                  </a:lnTo>
                  <a:lnTo>
                    <a:pt x="143103" y="95288"/>
                  </a:lnTo>
                  <a:lnTo>
                    <a:pt x="142989" y="94386"/>
                  </a:lnTo>
                  <a:lnTo>
                    <a:pt x="142532" y="94259"/>
                  </a:lnTo>
                  <a:lnTo>
                    <a:pt x="142163" y="94272"/>
                  </a:lnTo>
                  <a:lnTo>
                    <a:pt x="141884" y="94373"/>
                  </a:lnTo>
                  <a:lnTo>
                    <a:pt x="142176" y="93014"/>
                  </a:lnTo>
                  <a:lnTo>
                    <a:pt x="140004" y="91186"/>
                  </a:lnTo>
                  <a:lnTo>
                    <a:pt x="141516" y="90081"/>
                  </a:lnTo>
                  <a:lnTo>
                    <a:pt x="138087" y="87439"/>
                  </a:lnTo>
                  <a:lnTo>
                    <a:pt x="139115" y="92976"/>
                  </a:lnTo>
                  <a:lnTo>
                    <a:pt x="141351" y="94792"/>
                  </a:lnTo>
                  <a:lnTo>
                    <a:pt x="140550" y="95961"/>
                  </a:lnTo>
                  <a:lnTo>
                    <a:pt x="141338" y="98856"/>
                  </a:lnTo>
                  <a:lnTo>
                    <a:pt x="141439" y="99529"/>
                  </a:lnTo>
                  <a:lnTo>
                    <a:pt x="144081" y="100241"/>
                  </a:lnTo>
                  <a:lnTo>
                    <a:pt x="143370" y="100431"/>
                  </a:lnTo>
                  <a:lnTo>
                    <a:pt x="141300" y="101701"/>
                  </a:lnTo>
                  <a:lnTo>
                    <a:pt x="143522" y="102958"/>
                  </a:lnTo>
                  <a:lnTo>
                    <a:pt x="146469" y="104292"/>
                  </a:lnTo>
                  <a:lnTo>
                    <a:pt x="146989" y="100876"/>
                  </a:lnTo>
                  <a:close/>
                </a:path>
                <a:path w="334009" h="232410">
                  <a:moveTo>
                    <a:pt x="153149" y="51866"/>
                  </a:moveTo>
                  <a:lnTo>
                    <a:pt x="149987" y="49618"/>
                  </a:lnTo>
                  <a:lnTo>
                    <a:pt x="151726" y="48336"/>
                  </a:lnTo>
                  <a:lnTo>
                    <a:pt x="148196" y="45618"/>
                  </a:lnTo>
                  <a:lnTo>
                    <a:pt x="149402" y="51587"/>
                  </a:lnTo>
                  <a:lnTo>
                    <a:pt x="151790" y="53213"/>
                  </a:lnTo>
                  <a:lnTo>
                    <a:pt x="153149" y="51866"/>
                  </a:lnTo>
                  <a:close/>
                </a:path>
                <a:path w="334009" h="232410">
                  <a:moveTo>
                    <a:pt x="155702" y="105918"/>
                  </a:moveTo>
                  <a:lnTo>
                    <a:pt x="149364" y="98653"/>
                  </a:lnTo>
                  <a:lnTo>
                    <a:pt x="150228" y="103454"/>
                  </a:lnTo>
                  <a:lnTo>
                    <a:pt x="155702" y="105918"/>
                  </a:lnTo>
                  <a:close/>
                </a:path>
                <a:path w="334009" h="232410">
                  <a:moveTo>
                    <a:pt x="157708" y="132994"/>
                  </a:moveTo>
                  <a:lnTo>
                    <a:pt x="153568" y="124155"/>
                  </a:lnTo>
                  <a:lnTo>
                    <a:pt x="153746" y="130403"/>
                  </a:lnTo>
                  <a:lnTo>
                    <a:pt x="157708" y="132994"/>
                  </a:lnTo>
                  <a:close/>
                </a:path>
                <a:path w="334009" h="232410">
                  <a:moveTo>
                    <a:pt x="158115" y="49098"/>
                  </a:moveTo>
                  <a:lnTo>
                    <a:pt x="155587" y="49123"/>
                  </a:lnTo>
                  <a:lnTo>
                    <a:pt x="154571" y="47929"/>
                  </a:lnTo>
                  <a:lnTo>
                    <a:pt x="153225" y="50101"/>
                  </a:lnTo>
                  <a:lnTo>
                    <a:pt x="155740" y="50063"/>
                  </a:lnTo>
                  <a:lnTo>
                    <a:pt x="156756" y="51269"/>
                  </a:lnTo>
                  <a:lnTo>
                    <a:pt x="158115" y="49098"/>
                  </a:lnTo>
                  <a:close/>
                </a:path>
                <a:path w="334009" h="232410">
                  <a:moveTo>
                    <a:pt x="159994" y="204304"/>
                  </a:moveTo>
                  <a:lnTo>
                    <a:pt x="159245" y="203428"/>
                  </a:lnTo>
                  <a:lnTo>
                    <a:pt x="157543" y="201485"/>
                  </a:lnTo>
                  <a:lnTo>
                    <a:pt x="159994" y="204304"/>
                  </a:lnTo>
                  <a:close/>
                </a:path>
                <a:path w="334009" h="232410">
                  <a:moveTo>
                    <a:pt x="163512" y="48679"/>
                  </a:moveTo>
                  <a:lnTo>
                    <a:pt x="159778" y="36487"/>
                  </a:lnTo>
                  <a:lnTo>
                    <a:pt x="156641" y="41529"/>
                  </a:lnTo>
                  <a:lnTo>
                    <a:pt x="157670" y="43599"/>
                  </a:lnTo>
                  <a:lnTo>
                    <a:pt x="160337" y="43116"/>
                  </a:lnTo>
                  <a:lnTo>
                    <a:pt x="158826" y="44869"/>
                  </a:lnTo>
                  <a:lnTo>
                    <a:pt x="163512" y="48679"/>
                  </a:lnTo>
                  <a:close/>
                </a:path>
                <a:path w="334009" h="232410">
                  <a:moveTo>
                    <a:pt x="167195" y="60134"/>
                  </a:moveTo>
                  <a:lnTo>
                    <a:pt x="166179" y="58953"/>
                  </a:lnTo>
                  <a:lnTo>
                    <a:pt x="164655" y="60591"/>
                  </a:lnTo>
                  <a:lnTo>
                    <a:pt x="163296" y="61302"/>
                  </a:lnTo>
                  <a:lnTo>
                    <a:pt x="164312" y="62496"/>
                  </a:lnTo>
                  <a:lnTo>
                    <a:pt x="165836" y="60858"/>
                  </a:lnTo>
                  <a:lnTo>
                    <a:pt x="167195" y="60134"/>
                  </a:lnTo>
                  <a:close/>
                </a:path>
                <a:path w="334009" h="232410">
                  <a:moveTo>
                    <a:pt x="169164" y="43992"/>
                  </a:moveTo>
                  <a:lnTo>
                    <a:pt x="168135" y="42811"/>
                  </a:lnTo>
                  <a:lnTo>
                    <a:pt x="166598" y="44437"/>
                  </a:lnTo>
                  <a:lnTo>
                    <a:pt x="165252" y="45173"/>
                  </a:lnTo>
                  <a:lnTo>
                    <a:pt x="166268" y="46355"/>
                  </a:lnTo>
                  <a:lnTo>
                    <a:pt x="167792" y="44716"/>
                  </a:lnTo>
                  <a:lnTo>
                    <a:pt x="169164" y="43992"/>
                  </a:lnTo>
                  <a:close/>
                </a:path>
                <a:path w="334009" h="232410">
                  <a:moveTo>
                    <a:pt x="179565" y="145262"/>
                  </a:moveTo>
                  <a:lnTo>
                    <a:pt x="169252" y="143243"/>
                  </a:lnTo>
                  <a:lnTo>
                    <a:pt x="174256" y="145135"/>
                  </a:lnTo>
                  <a:lnTo>
                    <a:pt x="179565" y="145262"/>
                  </a:lnTo>
                  <a:close/>
                </a:path>
                <a:path w="334009" h="232410">
                  <a:moveTo>
                    <a:pt x="182689" y="45974"/>
                  </a:moveTo>
                  <a:lnTo>
                    <a:pt x="181292" y="45681"/>
                  </a:lnTo>
                  <a:lnTo>
                    <a:pt x="179590" y="45694"/>
                  </a:lnTo>
                  <a:lnTo>
                    <a:pt x="180492" y="45415"/>
                  </a:lnTo>
                  <a:lnTo>
                    <a:pt x="180797" y="44361"/>
                  </a:lnTo>
                  <a:lnTo>
                    <a:pt x="178130" y="42735"/>
                  </a:lnTo>
                  <a:lnTo>
                    <a:pt x="176923" y="44551"/>
                  </a:lnTo>
                  <a:lnTo>
                    <a:pt x="177711" y="45491"/>
                  </a:lnTo>
                  <a:lnTo>
                    <a:pt x="178650" y="45707"/>
                  </a:lnTo>
                  <a:lnTo>
                    <a:pt x="177647" y="45745"/>
                  </a:lnTo>
                  <a:lnTo>
                    <a:pt x="176695" y="45758"/>
                  </a:lnTo>
                  <a:lnTo>
                    <a:pt x="176301" y="45389"/>
                  </a:lnTo>
                  <a:lnTo>
                    <a:pt x="173786" y="50152"/>
                  </a:lnTo>
                  <a:lnTo>
                    <a:pt x="180047" y="47840"/>
                  </a:lnTo>
                  <a:lnTo>
                    <a:pt x="181330" y="48323"/>
                  </a:lnTo>
                  <a:lnTo>
                    <a:pt x="182689" y="45974"/>
                  </a:lnTo>
                  <a:close/>
                </a:path>
                <a:path w="334009" h="232410">
                  <a:moveTo>
                    <a:pt x="182841" y="5994"/>
                  </a:moveTo>
                  <a:lnTo>
                    <a:pt x="182613" y="4838"/>
                  </a:lnTo>
                  <a:lnTo>
                    <a:pt x="182003" y="1727"/>
                  </a:lnTo>
                  <a:lnTo>
                    <a:pt x="177038" y="5054"/>
                  </a:lnTo>
                  <a:lnTo>
                    <a:pt x="180670" y="8204"/>
                  </a:lnTo>
                  <a:lnTo>
                    <a:pt x="182841" y="5994"/>
                  </a:lnTo>
                  <a:close/>
                </a:path>
                <a:path w="334009" h="232410">
                  <a:moveTo>
                    <a:pt x="189890" y="109321"/>
                  </a:moveTo>
                  <a:lnTo>
                    <a:pt x="187058" y="107899"/>
                  </a:lnTo>
                  <a:lnTo>
                    <a:pt x="183756" y="109143"/>
                  </a:lnTo>
                  <a:lnTo>
                    <a:pt x="180619" y="109448"/>
                  </a:lnTo>
                  <a:lnTo>
                    <a:pt x="182079" y="111671"/>
                  </a:lnTo>
                  <a:lnTo>
                    <a:pt x="182791" y="112788"/>
                  </a:lnTo>
                  <a:lnTo>
                    <a:pt x="184683" y="110871"/>
                  </a:lnTo>
                  <a:lnTo>
                    <a:pt x="186258" y="110629"/>
                  </a:lnTo>
                  <a:lnTo>
                    <a:pt x="187426" y="112725"/>
                  </a:lnTo>
                  <a:lnTo>
                    <a:pt x="187896" y="111518"/>
                  </a:lnTo>
                  <a:lnTo>
                    <a:pt x="188391" y="110324"/>
                  </a:lnTo>
                  <a:lnTo>
                    <a:pt x="189890" y="109321"/>
                  </a:lnTo>
                  <a:close/>
                </a:path>
                <a:path w="334009" h="232410">
                  <a:moveTo>
                    <a:pt x="191211" y="95948"/>
                  </a:moveTo>
                  <a:lnTo>
                    <a:pt x="182232" y="102679"/>
                  </a:lnTo>
                  <a:lnTo>
                    <a:pt x="189433" y="101460"/>
                  </a:lnTo>
                  <a:lnTo>
                    <a:pt x="191211" y="95948"/>
                  </a:lnTo>
                  <a:close/>
                </a:path>
                <a:path w="334009" h="232410">
                  <a:moveTo>
                    <a:pt x="192443" y="2006"/>
                  </a:moveTo>
                  <a:lnTo>
                    <a:pt x="187337" y="0"/>
                  </a:lnTo>
                  <a:lnTo>
                    <a:pt x="185801" y="2540"/>
                  </a:lnTo>
                  <a:lnTo>
                    <a:pt x="187121" y="3733"/>
                  </a:lnTo>
                  <a:lnTo>
                    <a:pt x="188798" y="2959"/>
                  </a:lnTo>
                  <a:lnTo>
                    <a:pt x="190093" y="4356"/>
                  </a:lnTo>
                  <a:lnTo>
                    <a:pt x="192443" y="2006"/>
                  </a:lnTo>
                  <a:close/>
                </a:path>
                <a:path w="334009" h="232410">
                  <a:moveTo>
                    <a:pt x="193230" y="59423"/>
                  </a:moveTo>
                  <a:lnTo>
                    <a:pt x="192201" y="58242"/>
                  </a:lnTo>
                  <a:lnTo>
                    <a:pt x="190677" y="59880"/>
                  </a:lnTo>
                  <a:lnTo>
                    <a:pt x="189331" y="60591"/>
                  </a:lnTo>
                  <a:lnTo>
                    <a:pt x="190347" y="61772"/>
                  </a:lnTo>
                  <a:lnTo>
                    <a:pt x="191858" y="60147"/>
                  </a:lnTo>
                  <a:lnTo>
                    <a:pt x="193230" y="59423"/>
                  </a:lnTo>
                  <a:close/>
                </a:path>
                <a:path w="334009" h="232410">
                  <a:moveTo>
                    <a:pt x="194691" y="46367"/>
                  </a:moveTo>
                  <a:lnTo>
                    <a:pt x="189395" y="39649"/>
                  </a:lnTo>
                  <a:lnTo>
                    <a:pt x="187363" y="45631"/>
                  </a:lnTo>
                  <a:lnTo>
                    <a:pt x="194691" y="46367"/>
                  </a:lnTo>
                  <a:close/>
                </a:path>
                <a:path w="334009" h="232410">
                  <a:moveTo>
                    <a:pt x="199009" y="10807"/>
                  </a:moveTo>
                  <a:lnTo>
                    <a:pt x="198882" y="10858"/>
                  </a:lnTo>
                  <a:lnTo>
                    <a:pt x="199009" y="10807"/>
                  </a:lnTo>
                  <a:close/>
                </a:path>
                <a:path w="334009" h="232410">
                  <a:moveTo>
                    <a:pt x="201002" y="114427"/>
                  </a:moveTo>
                  <a:lnTo>
                    <a:pt x="197091" y="109156"/>
                  </a:lnTo>
                  <a:lnTo>
                    <a:pt x="195681" y="117068"/>
                  </a:lnTo>
                  <a:lnTo>
                    <a:pt x="201002" y="114427"/>
                  </a:lnTo>
                  <a:close/>
                </a:path>
                <a:path w="334009" h="232410">
                  <a:moveTo>
                    <a:pt x="214795" y="104508"/>
                  </a:moveTo>
                  <a:lnTo>
                    <a:pt x="213487" y="103225"/>
                  </a:lnTo>
                  <a:lnTo>
                    <a:pt x="211543" y="105498"/>
                  </a:lnTo>
                  <a:lnTo>
                    <a:pt x="209829" y="106438"/>
                  </a:lnTo>
                  <a:lnTo>
                    <a:pt x="211150" y="107708"/>
                  </a:lnTo>
                  <a:lnTo>
                    <a:pt x="213093" y="105460"/>
                  </a:lnTo>
                  <a:lnTo>
                    <a:pt x="214795" y="104508"/>
                  </a:lnTo>
                  <a:close/>
                </a:path>
                <a:path w="334009" h="232410">
                  <a:moveTo>
                    <a:pt x="215353" y="55778"/>
                  </a:moveTo>
                  <a:lnTo>
                    <a:pt x="212280" y="47815"/>
                  </a:lnTo>
                  <a:lnTo>
                    <a:pt x="208864" y="54724"/>
                  </a:lnTo>
                  <a:lnTo>
                    <a:pt x="215353" y="55778"/>
                  </a:lnTo>
                  <a:close/>
                </a:path>
                <a:path w="334009" h="232410">
                  <a:moveTo>
                    <a:pt x="216293" y="9918"/>
                  </a:moveTo>
                  <a:lnTo>
                    <a:pt x="209969" y="2667"/>
                  </a:lnTo>
                  <a:lnTo>
                    <a:pt x="210820" y="7467"/>
                  </a:lnTo>
                  <a:lnTo>
                    <a:pt x="216293" y="9918"/>
                  </a:lnTo>
                  <a:close/>
                </a:path>
                <a:path w="334009" h="232410">
                  <a:moveTo>
                    <a:pt x="221589" y="13335"/>
                  </a:moveTo>
                  <a:lnTo>
                    <a:pt x="217449" y="4508"/>
                  </a:lnTo>
                  <a:lnTo>
                    <a:pt x="217627" y="10756"/>
                  </a:lnTo>
                  <a:lnTo>
                    <a:pt x="221589" y="13335"/>
                  </a:lnTo>
                  <a:close/>
                </a:path>
                <a:path w="334009" h="232410">
                  <a:moveTo>
                    <a:pt x="224091" y="62458"/>
                  </a:moveTo>
                  <a:lnTo>
                    <a:pt x="222973" y="60274"/>
                  </a:lnTo>
                  <a:lnTo>
                    <a:pt x="221208" y="59105"/>
                  </a:lnTo>
                  <a:lnTo>
                    <a:pt x="220383" y="59105"/>
                  </a:lnTo>
                  <a:lnTo>
                    <a:pt x="220586" y="60274"/>
                  </a:lnTo>
                  <a:lnTo>
                    <a:pt x="220713" y="60947"/>
                  </a:lnTo>
                  <a:lnTo>
                    <a:pt x="224091" y="62458"/>
                  </a:lnTo>
                  <a:close/>
                </a:path>
                <a:path w="334009" h="232410">
                  <a:moveTo>
                    <a:pt x="234149" y="76593"/>
                  </a:moveTo>
                  <a:lnTo>
                    <a:pt x="233730" y="76149"/>
                  </a:lnTo>
                  <a:lnTo>
                    <a:pt x="231241" y="73609"/>
                  </a:lnTo>
                  <a:lnTo>
                    <a:pt x="234149" y="76593"/>
                  </a:lnTo>
                  <a:close/>
                </a:path>
                <a:path w="334009" h="232410">
                  <a:moveTo>
                    <a:pt x="235254" y="145465"/>
                  </a:moveTo>
                  <a:lnTo>
                    <a:pt x="234289" y="143979"/>
                  </a:lnTo>
                  <a:lnTo>
                    <a:pt x="233794" y="143243"/>
                  </a:lnTo>
                  <a:lnTo>
                    <a:pt x="233095" y="143751"/>
                  </a:lnTo>
                  <a:lnTo>
                    <a:pt x="231673" y="144767"/>
                  </a:lnTo>
                  <a:lnTo>
                    <a:pt x="232168" y="145516"/>
                  </a:lnTo>
                  <a:lnTo>
                    <a:pt x="232638" y="146265"/>
                  </a:lnTo>
                  <a:lnTo>
                    <a:pt x="233133" y="147002"/>
                  </a:lnTo>
                  <a:lnTo>
                    <a:pt x="234543" y="145986"/>
                  </a:lnTo>
                  <a:lnTo>
                    <a:pt x="235254" y="145465"/>
                  </a:lnTo>
                  <a:close/>
                </a:path>
                <a:path w="334009" h="232410">
                  <a:moveTo>
                    <a:pt x="235902" y="71145"/>
                  </a:moveTo>
                  <a:lnTo>
                    <a:pt x="229565" y="63881"/>
                  </a:lnTo>
                  <a:lnTo>
                    <a:pt x="230441" y="68694"/>
                  </a:lnTo>
                  <a:lnTo>
                    <a:pt x="235902" y="71145"/>
                  </a:lnTo>
                  <a:close/>
                </a:path>
                <a:path w="334009" h="232410">
                  <a:moveTo>
                    <a:pt x="237070" y="57365"/>
                  </a:moveTo>
                  <a:lnTo>
                    <a:pt x="236880" y="56870"/>
                  </a:lnTo>
                  <a:lnTo>
                    <a:pt x="236677" y="56476"/>
                  </a:lnTo>
                  <a:lnTo>
                    <a:pt x="236461" y="56159"/>
                  </a:lnTo>
                  <a:lnTo>
                    <a:pt x="236791" y="55892"/>
                  </a:lnTo>
                  <a:lnTo>
                    <a:pt x="236537" y="55384"/>
                  </a:lnTo>
                  <a:lnTo>
                    <a:pt x="236105" y="55257"/>
                  </a:lnTo>
                  <a:lnTo>
                    <a:pt x="235597" y="55257"/>
                  </a:lnTo>
                  <a:lnTo>
                    <a:pt x="234937" y="54851"/>
                  </a:lnTo>
                  <a:lnTo>
                    <a:pt x="234340" y="55067"/>
                  </a:lnTo>
                  <a:lnTo>
                    <a:pt x="233997" y="55486"/>
                  </a:lnTo>
                  <a:lnTo>
                    <a:pt x="233248" y="55587"/>
                  </a:lnTo>
                  <a:lnTo>
                    <a:pt x="232600" y="55524"/>
                  </a:lnTo>
                  <a:lnTo>
                    <a:pt x="232308" y="54660"/>
                  </a:lnTo>
                  <a:lnTo>
                    <a:pt x="229984" y="56578"/>
                  </a:lnTo>
                  <a:lnTo>
                    <a:pt x="231863" y="57378"/>
                  </a:lnTo>
                  <a:lnTo>
                    <a:pt x="233997" y="57086"/>
                  </a:lnTo>
                  <a:lnTo>
                    <a:pt x="234429" y="57543"/>
                  </a:lnTo>
                  <a:lnTo>
                    <a:pt x="235381" y="57797"/>
                  </a:lnTo>
                  <a:lnTo>
                    <a:pt x="237070" y="57365"/>
                  </a:lnTo>
                  <a:close/>
                </a:path>
                <a:path w="334009" h="232410">
                  <a:moveTo>
                    <a:pt x="241731" y="111175"/>
                  </a:moveTo>
                  <a:lnTo>
                    <a:pt x="235381" y="103924"/>
                  </a:lnTo>
                  <a:lnTo>
                    <a:pt x="236258" y="108724"/>
                  </a:lnTo>
                  <a:lnTo>
                    <a:pt x="241731" y="111175"/>
                  </a:lnTo>
                  <a:close/>
                </a:path>
                <a:path w="334009" h="232410">
                  <a:moveTo>
                    <a:pt x="241922" y="14592"/>
                  </a:moveTo>
                  <a:lnTo>
                    <a:pt x="241198" y="13449"/>
                  </a:lnTo>
                  <a:lnTo>
                    <a:pt x="239674" y="12166"/>
                  </a:lnTo>
                  <a:lnTo>
                    <a:pt x="240347" y="14236"/>
                  </a:lnTo>
                  <a:lnTo>
                    <a:pt x="239077" y="14973"/>
                  </a:lnTo>
                  <a:lnTo>
                    <a:pt x="240258" y="16192"/>
                  </a:lnTo>
                  <a:lnTo>
                    <a:pt x="241922" y="14592"/>
                  </a:lnTo>
                  <a:close/>
                </a:path>
                <a:path w="334009" h="232410">
                  <a:moveTo>
                    <a:pt x="248970" y="68465"/>
                  </a:moveTo>
                  <a:lnTo>
                    <a:pt x="248246" y="67335"/>
                  </a:lnTo>
                  <a:lnTo>
                    <a:pt x="246735" y="66065"/>
                  </a:lnTo>
                  <a:lnTo>
                    <a:pt x="247396" y="68122"/>
                  </a:lnTo>
                  <a:lnTo>
                    <a:pt x="246126" y="68859"/>
                  </a:lnTo>
                  <a:lnTo>
                    <a:pt x="247307" y="70078"/>
                  </a:lnTo>
                  <a:lnTo>
                    <a:pt x="248970" y="68465"/>
                  </a:lnTo>
                  <a:close/>
                </a:path>
                <a:path w="334009" h="232410">
                  <a:moveTo>
                    <a:pt x="252044" y="29260"/>
                  </a:moveTo>
                  <a:lnTo>
                    <a:pt x="241731" y="27228"/>
                  </a:lnTo>
                  <a:lnTo>
                    <a:pt x="246735" y="29121"/>
                  </a:lnTo>
                  <a:lnTo>
                    <a:pt x="252044" y="29260"/>
                  </a:lnTo>
                  <a:close/>
                </a:path>
                <a:path w="334009" h="232410">
                  <a:moveTo>
                    <a:pt x="256616" y="20370"/>
                  </a:moveTo>
                  <a:lnTo>
                    <a:pt x="255562" y="17640"/>
                  </a:lnTo>
                  <a:lnTo>
                    <a:pt x="253720" y="19342"/>
                  </a:lnTo>
                  <a:lnTo>
                    <a:pt x="251980" y="20434"/>
                  </a:lnTo>
                  <a:lnTo>
                    <a:pt x="252768" y="21196"/>
                  </a:lnTo>
                  <a:lnTo>
                    <a:pt x="253771" y="20777"/>
                  </a:lnTo>
                  <a:lnTo>
                    <a:pt x="254508" y="21907"/>
                  </a:lnTo>
                  <a:lnTo>
                    <a:pt x="255206" y="21386"/>
                  </a:lnTo>
                  <a:lnTo>
                    <a:pt x="256616" y="20370"/>
                  </a:lnTo>
                  <a:close/>
                </a:path>
                <a:path w="334009" h="232410">
                  <a:moveTo>
                    <a:pt x="258191" y="63461"/>
                  </a:moveTo>
                  <a:lnTo>
                    <a:pt x="256870" y="62268"/>
                  </a:lnTo>
                  <a:lnTo>
                    <a:pt x="255181" y="63055"/>
                  </a:lnTo>
                  <a:lnTo>
                    <a:pt x="253885" y="61645"/>
                  </a:lnTo>
                  <a:lnTo>
                    <a:pt x="251548" y="63995"/>
                  </a:lnTo>
                  <a:lnTo>
                    <a:pt x="256641" y="66014"/>
                  </a:lnTo>
                  <a:lnTo>
                    <a:pt x="258191" y="63461"/>
                  </a:lnTo>
                  <a:close/>
                </a:path>
                <a:path w="334009" h="232410">
                  <a:moveTo>
                    <a:pt x="262331" y="81775"/>
                  </a:moveTo>
                  <a:lnTo>
                    <a:pt x="261531" y="80848"/>
                  </a:lnTo>
                  <a:lnTo>
                    <a:pt x="260413" y="81648"/>
                  </a:lnTo>
                  <a:lnTo>
                    <a:pt x="258711" y="82804"/>
                  </a:lnTo>
                  <a:lnTo>
                    <a:pt x="258419" y="82956"/>
                  </a:lnTo>
                  <a:lnTo>
                    <a:pt x="259448" y="84137"/>
                  </a:lnTo>
                  <a:lnTo>
                    <a:pt x="260959" y="82499"/>
                  </a:lnTo>
                  <a:lnTo>
                    <a:pt x="262331" y="81775"/>
                  </a:lnTo>
                  <a:close/>
                </a:path>
                <a:path w="334009" h="232410">
                  <a:moveTo>
                    <a:pt x="274967" y="31521"/>
                  </a:moveTo>
                  <a:lnTo>
                    <a:pt x="274218" y="30645"/>
                  </a:lnTo>
                  <a:lnTo>
                    <a:pt x="272516" y="28702"/>
                  </a:lnTo>
                  <a:lnTo>
                    <a:pt x="274967" y="31521"/>
                  </a:lnTo>
                  <a:close/>
                </a:path>
                <a:path w="334009" h="232410">
                  <a:moveTo>
                    <a:pt x="276961" y="74358"/>
                  </a:moveTo>
                  <a:lnTo>
                    <a:pt x="270624" y="67106"/>
                  </a:lnTo>
                  <a:lnTo>
                    <a:pt x="271487" y="71907"/>
                  </a:lnTo>
                  <a:lnTo>
                    <a:pt x="276961" y="74358"/>
                  </a:lnTo>
                  <a:close/>
                </a:path>
                <a:path w="334009" h="232410">
                  <a:moveTo>
                    <a:pt x="293014" y="47790"/>
                  </a:moveTo>
                  <a:lnTo>
                    <a:pt x="292976" y="47574"/>
                  </a:lnTo>
                  <a:lnTo>
                    <a:pt x="292531" y="47790"/>
                  </a:lnTo>
                  <a:lnTo>
                    <a:pt x="293014" y="47790"/>
                  </a:lnTo>
                  <a:close/>
                </a:path>
                <a:path w="334009" h="232410">
                  <a:moveTo>
                    <a:pt x="296938" y="48780"/>
                  </a:moveTo>
                  <a:lnTo>
                    <a:pt x="292696" y="48488"/>
                  </a:lnTo>
                  <a:lnTo>
                    <a:pt x="292214" y="48780"/>
                  </a:lnTo>
                  <a:lnTo>
                    <a:pt x="291706" y="49123"/>
                  </a:lnTo>
                  <a:lnTo>
                    <a:pt x="291198" y="49542"/>
                  </a:lnTo>
                  <a:lnTo>
                    <a:pt x="293179" y="50546"/>
                  </a:lnTo>
                  <a:lnTo>
                    <a:pt x="295427" y="50012"/>
                  </a:lnTo>
                  <a:lnTo>
                    <a:pt x="296938" y="48780"/>
                  </a:lnTo>
                  <a:close/>
                </a:path>
                <a:path w="334009" h="232410">
                  <a:moveTo>
                    <a:pt x="297611" y="72974"/>
                  </a:moveTo>
                  <a:lnTo>
                    <a:pt x="296405" y="72478"/>
                  </a:lnTo>
                  <a:lnTo>
                    <a:pt x="294043" y="71691"/>
                  </a:lnTo>
                  <a:lnTo>
                    <a:pt x="296468" y="73685"/>
                  </a:lnTo>
                  <a:lnTo>
                    <a:pt x="295871" y="75057"/>
                  </a:lnTo>
                  <a:lnTo>
                    <a:pt x="294640" y="74815"/>
                  </a:lnTo>
                  <a:lnTo>
                    <a:pt x="293395" y="74790"/>
                  </a:lnTo>
                  <a:lnTo>
                    <a:pt x="295567" y="75641"/>
                  </a:lnTo>
                  <a:lnTo>
                    <a:pt x="294970" y="77647"/>
                  </a:lnTo>
                  <a:lnTo>
                    <a:pt x="296062" y="76974"/>
                  </a:lnTo>
                  <a:lnTo>
                    <a:pt x="296786" y="75717"/>
                  </a:lnTo>
                  <a:lnTo>
                    <a:pt x="297561" y="75666"/>
                  </a:lnTo>
                  <a:lnTo>
                    <a:pt x="297446" y="75501"/>
                  </a:lnTo>
                  <a:lnTo>
                    <a:pt x="296976" y="75336"/>
                  </a:lnTo>
                  <a:lnTo>
                    <a:pt x="297472" y="74282"/>
                  </a:lnTo>
                  <a:lnTo>
                    <a:pt x="297611" y="72974"/>
                  </a:lnTo>
                  <a:close/>
                </a:path>
                <a:path w="334009" h="232410">
                  <a:moveTo>
                    <a:pt x="297954" y="47967"/>
                  </a:moveTo>
                  <a:lnTo>
                    <a:pt x="293039" y="47967"/>
                  </a:lnTo>
                  <a:lnTo>
                    <a:pt x="293065" y="48120"/>
                  </a:lnTo>
                  <a:lnTo>
                    <a:pt x="297472" y="48348"/>
                  </a:lnTo>
                  <a:lnTo>
                    <a:pt x="297954" y="47967"/>
                  </a:lnTo>
                  <a:close/>
                </a:path>
                <a:path w="334009" h="232410">
                  <a:moveTo>
                    <a:pt x="307505" y="72224"/>
                  </a:moveTo>
                  <a:lnTo>
                    <a:pt x="306781" y="71081"/>
                  </a:lnTo>
                  <a:lnTo>
                    <a:pt x="305269" y="69799"/>
                  </a:lnTo>
                  <a:lnTo>
                    <a:pt x="305930" y="71856"/>
                  </a:lnTo>
                  <a:lnTo>
                    <a:pt x="304673" y="72605"/>
                  </a:lnTo>
                  <a:lnTo>
                    <a:pt x="305841" y="73825"/>
                  </a:lnTo>
                  <a:lnTo>
                    <a:pt x="307505" y="72224"/>
                  </a:lnTo>
                  <a:close/>
                </a:path>
                <a:path w="334009" h="232410">
                  <a:moveTo>
                    <a:pt x="316115" y="98590"/>
                  </a:moveTo>
                  <a:lnTo>
                    <a:pt x="309778" y="91338"/>
                  </a:lnTo>
                  <a:lnTo>
                    <a:pt x="310642" y="96139"/>
                  </a:lnTo>
                  <a:lnTo>
                    <a:pt x="316115" y="98590"/>
                  </a:lnTo>
                  <a:close/>
                </a:path>
                <a:path w="334009" h="232410">
                  <a:moveTo>
                    <a:pt x="317500" y="42075"/>
                  </a:moveTo>
                  <a:lnTo>
                    <a:pt x="316484" y="40894"/>
                  </a:lnTo>
                  <a:lnTo>
                    <a:pt x="314960" y="42532"/>
                  </a:lnTo>
                  <a:lnTo>
                    <a:pt x="313601" y="43256"/>
                  </a:lnTo>
                  <a:lnTo>
                    <a:pt x="314629" y="44437"/>
                  </a:lnTo>
                  <a:lnTo>
                    <a:pt x="316141" y="42811"/>
                  </a:lnTo>
                  <a:lnTo>
                    <a:pt x="317500" y="42075"/>
                  </a:lnTo>
                  <a:close/>
                </a:path>
                <a:path w="334009" h="232410">
                  <a:moveTo>
                    <a:pt x="324713" y="73609"/>
                  </a:moveTo>
                  <a:lnTo>
                    <a:pt x="315709" y="80352"/>
                  </a:lnTo>
                  <a:lnTo>
                    <a:pt x="322935" y="79121"/>
                  </a:lnTo>
                  <a:lnTo>
                    <a:pt x="324713" y="73609"/>
                  </a:lnTo>
                  <a:close/>
                </a:path>
                <a:path w="334009" h="232410">
                  <a:moveTo>
                    <a:pt x="325488" y="54343"/>
                  </a:moveTo>
                  <a:lnTo>
                    <a:pt x="324472" y="53162"/>
                  </a:lnTo>
                  <a:lnTo>
                    <a:pt x="322961" y="54800"/>
                  </a:lnTo>
                  <a:lnTo>
                    <a:pt x="321589" y="55524"/>
                  </a:lnTo>
                  <a:lnTo>
                    <a:pt x="322605" y="56718"/>
                  </a:lnTo>
                  <a:lnTo>
                    <a:pt x="324142" y="55079"/>
                  </a:lnTo>
                  <a:lnTo>
                    <a:pt x="325488" y="54343"/>
                  </a:lnTo>
                  <a:close/>
                </a:path>
                <a:path w="334009" h="232410">
                  <a:moveTo>
                    <a:pt x="333717" y="75285"/>
                  </a:moveTo>
                  <a:lnTo>
                    <a:pt x="332638" y="73139"/>
                  </a:lnTo>
                  <a:lnTo>
                    <a:pt x="331482" y="72364"/>
                  </a:lnTo>
                  <a:lnTo>
                    <a:pt x="332244" y="71920"/>
                  </a:lnTo>
                  <a:lnTo>
                    <a:pt x="331012" y="69545"/>
                  </a:lnTo>
                  <a:lnTo>
                    <a:pt x="329755" y="70269"/>
                  </a:lnTo>
                  <a:lnTo>
                    <a:pt x="329399" y="69977"/>
                  </a:lnTo>
                  <a:lnTo>
                    <a:pt x="329209" y="70180"/>
                  </a:lnTo>
                  <a:lnTo>
                    <a:pt x="329082" y="70662"/>
                  </a:lnTo>
                  <a:lnTo>
                    <a:pt x="328764" y="70853"/>
                  </a:lnTo>
                  <a:lnTo>
                    <a:pt x="328980" y="71272"/>
                  </a:lnTo>
                  <a:lnTo>
                    <a:pt x="328764" y="72923"/>
                  </a:lnTo>
                  <a:lnTo>
                    <a:pt x="328803" y="75780"/>
                  </a:lnTo>
                  <a:lnTo>
                    <a:pt x="327469" y="75882"/>
                  </a:lnTo>
                  <a:lnTo>
                    <a:pt x="329730" y="78816"/>
                  </a:lnTo>
                  <a:lnTo>
                    <a:pt x="329819" y="75666"/>
                  </a:lnTo>
                  <a:lnTo>
                    <a:pt x="329984" y="73202"/>
                  </a:lnTo>
                  <a:lnTo>
                    <a:pt x="330288" y="73050"/>
                  </a:lnTo>
                  <a:lnTo>
                    <a:pt x="330288" y="73253"/>
                  </a:lnTo>
                  <a:lnTo>
                    <a:pt x="330365" y="73787"/>
                  </a:lnTo>
                  <a:lnTo>
                    <a:pt x="333717" y="7528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259978" y="3338372"/>
              <a:ext cx="482600" cy="266700"/>
            </a:xfrm>
            <a:custGeom>
              <a:avLst/>
              <a:gdLst/>
              <a:ahLst/>
              <a:cxnLst/>
              <a:rect l="l" t="t" r="r" b="b"/>
              <a:pathLst>
                <a:path w="482600" h="266700">
                  <a:moveTo>
                    <a:pt x="10388" y="72923"/>
                  </a:moveTo>
                  <a:lnTo>
                    <a:pt x="9182" y="71920"/>
                  </a:lnTo>
                  <a:lnTo>
                    <a:pt x="6680" y="71450"/>
                  </a:lnTo>
                  <a:lnTo>
                    <a:pt x="7543" y="73342"/>
                  </a:lnTo>
                  <a:lnTo>
                    <a:pt x="5384" y="73279"/>
                  </a:lnTo>
                  <a:lnTo>
                    <a:pt x="3479" y="71894"/>
                  </a:lnTo>
                  <a:lnTo>
                    <a:pt x="1447" y="71158"/>
                  </a:lnTo>
                  <a:lnTo>
                    <a:pt x="0" y="75425"/>
                  </a:lnTo>
                  <a:lnTo>
                    <a:pt x="10096" y="77419"/>
                  </a:lnTo>
                  <a:lnTo>
                    <a:pt x="10388" y="72923"/>
                  </a:lnTo>
                  <a:close/>
                </a:path>
                <a:path w="482600" h="266700">
                  <a:moveTo>
                    <a:pt x="18567" y="60452"/>
                  </a:moveTo>
                  <a:lnTo>
                    <a:pt x="14833" y="52489"/>
                  </a:lnTo>
                  <a:lnTo>
                    <a:pt x="14846" y="57873"/>
                  </a:lnTo>
                  <a:lnTo>
                    <a:pt x="13474" y="57861"/>
                  </a:lnTo>
                  <a:lnTo>
                    <a:pt x="12471" y="60236"/>
                  </a:lnTo>
                  <a:lnTo>
                    <a:pt x="11315" y="61569"/>
                  </a:lnTo>
                  <a:lnTo>
                    <a:pt x="12827" y="62255"/>
                  </a:lnTo>
                  <a:lnTo>
                    <a:pt x="13881" y="59918"/>
                  </a:lnTo>
                  <a:lnTo>
                    <a:pt x="15062" y="58369"/>
                  </a:lnTo>
                  <a:lnTo>
                    <a:pt x="18567" y="60452"/>
                  </a:lnTo>
                  <a:close/>
                </a:path>
                <a:path w="482600" h="266700">
                  <a:moveTo>
                    <a:pt x="21031" y="77698"/>
                  </a:moveTo>
                  <a:lnTo>
                    <a:pt x="18376" y="75971"/>
                  </a:lnTo>
                  <a:lnTo>
                    <a:pt x="17208" y="76492"/>
                  </a:lnTo>
                  <a:lnTo>
                    <a:pt x="17094" y="76339"/>
                  </a:lnTo>
                  <a:lnTo>
                    <a:pt x="16941" y="76225"/>
                  </a:lnTo>
                  <a:lnTo>
                    <a:pt x="15608" y="75653"/>
                  </a:lnTo>
                  <a:lnTo>
                    <a:pt x="15494" y="82511"/>
                  </a:lnTo>
                  <a:lnTo>
                    <a:pt x="17183" y="80289"/>
                  </a:lnTo>
                  <a:lnTo>
                    <a:pt x="17348" y="79806"/>
                  </a:lnTo>
                  <a:lnTo>
                    <a:pt x="17462" y="79197"/>
                  </a:lnTo>
                  <a:lnTo>
                    <a:pt x="17691" y="79540"/>
                  </a:lnTo>
                  <a:lnTo>
                    <a:pt x="17970" y="79908"/>
                  </a:lnTo>
                  <a:lnTo>
                    <a:pt x="18326" y="80314"/>
                  </a:lnTo>
                  <a:lnTo>
                    <a:pt x="21031" y="77698"/>
                  </a:lnTo>
                  <a:close/>
                </a:path>
                <a:path w="482600" h="266700">
                  <a:moveTo>
                    <a:pt x="78600" y="16471"/>
                  </a:moveTo>
                  <a:lnTo>
                    <a:pt x="76149" y="15633"/>
                  </a:lnTo>
                  <a:lnTo>
                    <a:pt x="73977" y="15671"/>
                  </a:lnTo>
                  <a:lnTo>
                    <a:pt x="75882" y="16713"/>
                  </a:lnTo>
                  <a:lnTo>
                    <a:pt x="75234" y="17195"/>
                  </a:lnTo>
                  <a:lnTo>
                    <a:pt x="75018" y="18262"/>
                  </a:lnTo>
                  <a:lnTo>
                    <a:pt x="75704" y="18796"/>
                  </a:lnTo>
                  <a:lnTo>
                    <a:pt x="77279" y="19367"/>
                  </a:lnTo>
                  <a:lnTo>
                    <a:pt x="76568" y="18211"/>
                  </a:lnTo>
                  <a:lnTo>
                    <a:pt x="76923" y="17132"/>
                  </a:lnTo>
                  <a:lnTo>
                    <a:pt x="77114" y="17449"/>
                  </a:lnTo>
                  <a:lnTo>
                    <a:pt x="77457" y="18110"/>
                  </a:lnTo>
                  <a:lnTo>
                    <a:pt x="78600" y="16471"/>
                  </a:lnTo>
                  <a:close/>
                </a:path>
                <a:path w="482600" h="266700">
                  <a:moveTo>
                    <a:pt x="101409" y="19392"/>
                  </a:moveTo>
                  <a:lnTo>
                    <a:pt x="96545" y="16052"/>
                  </a:lnTo>
                  <a:lnTo>
                    <a:pt x="94996" y="18618"/>
                  </a:lnTo>
                  <a:lnTo>
                    <a:pt x="96024" y="21501"/>
                  </a:lnTo>
                  <a:lnTo>
                    <a:pt x="98056" y="18745"/>
                  </a:lnTo>
                  <a:lnTo>
                    <a:pt x="99301" y="20434"/>
                  </a:lnTo>
                  <a:lnTo>
                    <a:pt x="101409" y="19392"/>
                  </a:lnTo>
                  <a:close/>
                </a:path>
                <a:path w="482600" h="266700">
                  <a:moveTo>
                    <a:pt x="104241" y="17602"/>
                  </a:moveTo>
                  <a:lnTo>
                    <a:pt x="101612" y="16776"/>
                  </a:lnTo>
                  <a:lnTo>
                    <a:pt x="99606" y="16916"/>
                  </a:lnTo>
                  <a:lnTo>
                    <a:pt x="102476" y="18148"/>
                  </a:lnTo>
                  <a:lnTo>
                    <a:pt x="102603" y="18173"/>
                  </a:lnTo>
                  <a:lnTo>
                    <a:pt x="103124" y="19291"/>
                  </a:lnTo>
                  <a:lnTo>
                    <a:pt x="104241" y="17602"/>
                  </a:lnTo>
                  <a:close/>
                </a:path>
                <a:path w="482600" h="266700">
                  <a:moveTo>
                    <a:pt x="110693" y="18783"/>
                  </a:moveTo>
                  <a:lnTo>
                    <a:pt x="109664" y="17602"/>
                  </a:lnTo>
                  <a:lnTo>
                    <a:pt x="108153" y="19227"/>
                  </a:lnTo>
                  <a:lnTo>
                    <a:pt x="106781" y="19964"/>
                  </a:lnTo>
                  <a:lnTo>
                    <a:pt x="107797" y="21145"/>
                  </a:lnTo>
                  <a:lnTo>
                    <a:pt x="109334" y="19507"/>
                  </a:lnTo>
                  <a:lnTo>
                    <a:pt x="110693" y="18783"/>
                  </a:lnTo>
                  <a:close/>
                </a:path>
                <a:path w="482600" h="266700">
                  <a:moveTo>
                    <a:pt x="114884" y="73101"/>
                  </a:moveTo>
                  <a:lnTo>
                    <a:pt x="114160" y="71970"/>
                  </a:lnTo>
                  <a:lnTo>
                    <a:pt x="113309" y="71247"/>
                  </a:lnTo>
                  <a:lnTo>
                    <a:pt x="113144" y="71577"/>
                  </a:lnTo>
                  <a:lnTo>
                    <a:pt x="112941" y="72136"/>
                  </a:lnTo>
                  <a:lnTo>
                    <a:pt x="112763" y="71970"/>
                  </a:lnTo>
                  <a:lnTo>
                    <a:pt x="112306" y="71666"/>
                  </a:lnTo>
                  <a:lnTo>
                    <a:pt x="108648" y="71628"/>
                  </a:lnTo>
                  <a:lnTo>
                    <a:pt x="107581" y="79286"/>
                  </a:lnTo>
                  <a:lnTo>
                    <a:pt x="111544" y="72771"/>
                  </a:lnTo>
                  <a:lnTo>
                    <a:pt x="111823" y="72999"/>
                  </a:lnTo>
                  <a:lnTo>
                    <a:pt x="112064" y="73177"/>
                  </a:lnTo>
                  <a:lnTo>
                    <a:pt x="112280" y="73317"/>
                  </a:lnTo>
                  <a:lnTo>
                    <a:pt x="112039" y="73494"/>
                  </a:lnTo>
                  <a:lnTo>
                    <a:pt x="113220" y="74714"/>
                  </a:lnTo>
                  <a:lnTo>
                    <a:pt x="114884" y="73101"/>
                  </a:lnTo>
                  <a:close/>
                </a:path>
                <a:path w="482600" h="266700">
                  <a:moveTo>
                    <a:pt x="115506" y="33337"/>
                  </a:moveTo>
                  <a:lnTo>
                    <a:pt x="114706" y="32588"/>
                  </a:lnTo>
                  <a:lnTo>
                    <a:pt x="113715" y="32994"/>
                  </a:lnTo>
                  <a:lnTo>
                    <a:pt x="112979" y="31877"/>
                  </a:lnTo>
                  <a:lnTo>
                    <a:pt x="112280" y="32385"/>
                  </a:lnTo>
                  <a:lnTo>
                    <a:pt x="110858" y="33401"/>
                  </a:lnTo>
                  <a:lnTo>
                    <a:pt x="113042" y="36741"/>
                  </a:lnTo>
                  <a:lnTo>
                    <a:pt x="113512" y="35547"/>
                  </a:lnTo>
                  <a:lnTo>
                    <a:pt x="114007" y="34340"/>
                  </a:lnTo>
                  <a:lnTo>
                    <a:pt x="115506" y="33337"/>
                  </a:lnTo>
                  <a:close/>
                </a:path>
                <a:path w="482600" h="266700">
                  <a:moveTo>
                    <a:pt x="127304" y="114363"/>
                  </a:moveTo>
                  <a:lnTo>
                    <a:pt x="121488" y="119100"/>
                  </a:lnTo>
                  <a:lnTo>
                    <a:pt x="119824" y="116243"/>
                  </a:lnTo>
                  <a:lnTo>
                    <a:pt x="118948" y="118148"/>
                  </a:lnTo>
                  <a:lnTo>
                    <a:pt x="120434" y="119875"/>
                  </a:lnTo>
                  <a:lnTo>
                    <a:pt x="123850" y="121196"/>
                  </a:lnTo>
                  <a:lnTo>
                    <a:pt x="127304" y="114363"/>
                  </a:lnTo>
                  <a:close/>
                </a:path>
                <a:path w="482600" h="266700">
                  <a:moveTo>
                    <a:pt x="130302" y="43345"/>
                  </a:moveTo>
                  <a:lnTo>
                    <a:pt x="129794" y="36156"/>
                  </a:lnTo>
                  <a:lnTo>
                    <a:pt x="122974" y="39954"/>
                  </a:lnTo>
                  <a:lnTo>
                    <a:pt x="130302" y="43345"/>
                  </a:lnTo>
                  <a:close/>
                </a:path>
                <a:path w="482600" h="266700">
                  <a:moveTo>
                    <a:pt x="130390" y="28054"/>
                  </a:moveTo>
                  <a:lnTo>
                    <a:pt x="126111" y="21450"/>
                  </a:lnTo>
                  <a:lnTo>
                    <a:pt x="124320" y="25361"/>
                  </a:lnTo>
                  <a:lnTo>
                    <a:pt x="125793" y="25755"/>
                  </a:lnTo>
                  <a:lnTo>
                    <a:pt x="127101" y="27051"/>
                  </a:lnTo>
                  <a:lnTo>
                    <a:pt x="128295" y="29057"/>
                  </a:lnTo>
                  <a:lnTo>
                    <a:pt x="130390" y="28054"/>
                  </a:lnTo>
                  <a:close/>
                </a:path>
                <a:path w="482600" h="266700">
                  <a:moveTo>
                    <a:pt x="135724" y="34036"/>
                  </a:moveTo>
                  <a:lnTo>
                    <a:pt x="129311" y="35267"/>
                  </a:lnTo>
                  <a:lnTo>
                    <a:pt x="131584" y="36512"/>
                  </a:lnTo>
                  <a:lnTo>
                    <a:pt x="131940" y="36703"/>
                  </a:lnTo>
                  <a:lnTo>
                    <a:pt x="135216" y="36931"/>
                  </a:lnTo>
                  <a:lnTo>
                    <a:pt x="135724" y="34036"/>
                  </a:lnTo>
                  <a:close/>
                </a:path>
                <a:path w="482600" h="266700">
                  <a:moveTo>
                    <a:pt x="154762" y="36207"/>
                  </a:moveTo>
                  <a:lnTo>
                    <a:pt x="154279" y="35471"/>
                  </a:lnTo>
                  <a:lnTo>
                    <a:pt x="153314" y="33972"/>
                  </a:lnTo>
                  <a:lnTo>
                    <a:pt x="152603" y="34480"/>
                  </a:lnTo>
                  <a:lnTo>
                    <a:pt x="151193" y="35509"/>
                  </a:lnTo>
                  <a:lnTo>
                    <a:pt x="151676" y="36245"/>
                  </a:lnTo>
                  <a:lnTo>
                    <a:pt x="152641" y="37744"/>
                  </a:lnTo>
                  <a:lnTo>
                    <a:pt x="153352" y="37236"/>
                  </a:lnTo>
                  <a:lnTo>
                    <a:pt x="154762" y="36207"/>
                  </a:lnTo>
                  <a:close/>
                </a:path>
                <a:path w="482600" h="266700">
                  <a:moveTo>
                    <a:pt x="159131" y="115290"/>
                  </a:moveTo>
                  <a:lnTo>
                    <a:pt x="155575" y="116573"/>
                  </a:lnTo>
                  <a:lnTo>
                    <a:pt x="155575" y="118554"/>
                  </a:lnTo>
                  <a:lnTo>
                    <a:pt x="153860" y="118554"/>
                  </a:lnTo>
                  <a:lnTo>
                    <a:pt x="153289" y="117703"/>
                  </a:lnTo>
                  <a:lnTo>
                    <a:pt x="154038" y="117703"/>
                  </a:lnTo>
                  <a:lnTo>
                    <a:pt x="155575" y="118554"/>
                  </a:lnTo>
                  <a:lnTo>
                    <a:pt x="155575" y="116573"/>
                  </a:lnTo>
                  <a:lnTo>
                    <a:pt x="154978" y="116776"/>
                  </a:lnTo>
                  <a:lnTo>
                    <a:pt x="151777" y="115443"/>
                  </a:lnTo>
                  <a:lnTo>
                    <a:pt x="151815" y="117703"/>
                  </a:lnTo>
                  <a:lnTo>
                    <a:pt x="152704" y="117703"/>
                  </a:lnTo>
                  <a:lnTo>
                    <a:pt x="151460" y="118021"/>
                  </a:lnTo>
                  <a:lnTo>
                    <a:pt x="156362" y="123444"/>
                  </a:lnTo>
                  <a:lnTo>
                    <a:pt x="158242" y="120510"/>
                  </a:lnTo>
                  <a:lnTo>
                    <a:pt x="158140" y="120218"/>
                  </a:lnTo>
                  <a:lnTo>
                    <a:pt x="158038" y="119976"/>
                  </a:lnTo>
                  <a:lnTo>
                    <a:pt x="157937" y="119773"/>
                  </a:lnTo>
                  <a:lnTo>
                    <a:pt x="158254" y="118554"/>
                  </a:lnTo>
                  <a:lnTo>
                    <a:pt x="158724" y="116776"/>
                  </a:lnTo>
                  <a:lnTo>
                    <a:pt x="159080" y="115443"/>
                  </a:lnTo>
                  <a:lnTo>
                    <a:pt x="159131" y="115290"/>
                  </a:lnTo>
                  <a:close/>
                </a:path>
                <a:path w="482600" h="266700">
                  <a:moveTo>
                    <a:pt x="170141" y="42202"/>
                  </a:moveTo>
                  <a:lnTo>
                    <a:pt x="159816" y="40182"/>
                  </a:lnTo>
                  <a:lnTo>
                    <a:pt x="164820" y="42075"/>
                  </a:lnTo>
                  <a:lnTo>
                    <a:pt x="170141" y="42202"/>
                  </a:lnTo>
                  <a:close/>
                </a:path>
                <a:path w="482600" h="266700">
                  <a:moveTo>
                    <a:pt x="171424" y="67310"/>
                  </a:moveTo>
                  <a:lnTo>
                    <a:pt x="165011" y="68541"/>
                  </a:lnTo>
                  <a:lnTo>
                    <a:pt x="167640" y="69977"/>
                  </a:lnTo>
                  <a:lnTo>
                    <a:pt x="170903" y="70205"/>
                  </a:lnTo>
                  <a:lnTo>
                    <a:pt x="171196" y="68605"/>
                  </a:lnTo>
                  <a:lnTo>
                    <a:pt x="171424" y="67310"/>
                  </a:lnTo>
                  <a:close/>
                </a:path>
                <a:path w="482600" h="266700">
                  <a:moveTo>
                    <a:pt x="171704" y="51892"/>
                  </a:moveTo>
                  <a:lnTo>
                    <a:pt x="166281" y="54178"/>
                  </a:lnTo>
                  <a:lnTo>
                    <a:pt x="165658" y="52933"/>
                  </a:lnTo>
                  <a:lnTo>
                    <a:pt x="162991" y="55765"/>
                  </a:lnTo>
                  <a:lnTo>
                    <a:pt x="168427" y="53505"/>
                  </a:lnTo>
                  <a:lnTo>
                    <a:pt x="168897" y="55511"/>
                  </a:lnTo>
                  <a:lnTo>
                    <a:pt x="171704" y="51892"/>
                  </a:lnTo>
                  <a:close/>
                </a:path>
                <a:path w="482600" h="266700">
                  <a:moveTo>
                    <a:pt x="175564" y="41630"/>
                  </a:moveTo>
                  <a:lnTo>
                    <a:pt x="174866" y="40474"/>
                  </a:lnTo>
                  <a:lnTo>
                    <a:pt x="172631" y="39725"/>
                  </a:lnTo>
                  <a:lnTo>
                    <a:pt x="170522" y="41262"/>
                  </a:lnTo>
                  <a:lnTo>
                    <a:pt x="171665" y="41757"/>
                  </a:lnTo>
                  <a:lnTo>
                    <a:pt x="172808" y="42278"/>
                  </a:lnTo>
                  <a:lnTo>
                    <a:pt x="173761" y="43840"/>
                  </a:lnTo>
                  <a:lnTo>
                    <a:pt x="175564" y="41630"/>
                  </a:lnTo>
                  <a:close/>
                </a:path>
                <a:path w="482600" h="266700">
                  <a:moveTo>
                    <a:pt x="181305" y="0"/>
                  </a:moveTo>
                  <a:lnTo>
                    <a:pt x="177863" y="787"/>
                  </a:lnTo>
                  <a:lnTo>
                    <a:pt x="177774" y="1422"/>
                  </a:lnTo>
                  <a:lnTo>
                    <a:pt x="177685" y="2286"/>
                  </a:lnTo>
                  <a:lnTo>
                    <a:pt x="178968" y="3378"/>
                  </a:lnTo>
                  <a:lnTo>
                    <a:pt x="179730" y="3378"/>
                  </a:lnTo>
                  <a:lnTo>
                    <a:pt x="180873" y="2286"/>
                  </a:lnTo>
                  <a:lnTo>
                    <a:pt x="181267" y="1422"/>
                  </a:lnTo>
                  <a:lnTo>
                    <a:pt x="181305" y="0"/>
                  </a:lnTo>
                  <a:close/>
                </a:path>
                <a:path w="482600" h="266700">
                  <a:moveTo>
                    <a:pt x="182499" y="33388"/>
                  </a:moveTo>
                  <a:lnTo>
                    <a:pt x="182372" y="32854"/>
                  </a:lnTo>
                  <a:lnTo>
                    <a:pt x="182181" y="32854"/>
                  </a:lnTo>
                  <a:lnTo>
                    <a:pt x="182499" y="33388"/>
                  </a:lnTo>
                  <a:close/>
                </a:path>
                <a:path w="482600" h="266700">
                  <a:moveTo>
                    <a:pt x="182918" y="34074"/>
                  </a:moveTo>
                  <a:lnTo>
                    <a:pt x="182626" y="33591"/>
                  </a:lnTo>
                  <a:lnTo>
                    <a:pt x="182664" y="34074"/>
                  </a:lnTo>
                  <a:lnTo>
                    <a:pt x="182918" y="34074"/>
                  </a:lnTo>
                  <a:close/>
                </a:path>
                <a:path w="482600" h="266700">
                  <a:moveTo>
                    <a:pt x="183667" y="38341"/>
                  </a:moveTo>
                  <a:lnTo>
                    <a:pt x="182664" y="34074"/>
                  </a:lnTo>
                  <a:lnTo>
                    <a:pt x="181457" y="34658"/>
                  </a:lnTo>
                  <a:lnTo>
                    <a:pt x="180797" y="35496"/>
                  </a:lnTo>
                  <a:lnTo>
                    <a:pt x="183667" y="38341"/>
                  </a:lnTo>
                  <a:close/>
                </a:path>
                <a:path w="482600" h="266700">
                  <a:moveTo>
                    <a:pt x="184365" y="67322"/>
                  </a:moveTo>
                  <a:lnTo>
                    <a:pt x="182918" y="65087"/>
                  </a:lnTo>
                  <a:lnTo>
                    <a:pt x="182219" y="65595"/>
                  </a:lnTo>
                  <a:lnTo>
                    <a:pt x="180797" y="66611"/>
                  </a:lnTo>
                  <a:lnTo>
                    <a:pt x="181762" y="68097"/>
                  </a:lnTo>
                  <a:lnTo>
                    <a:pt x="182257" y="68846"/>
                  </a:lnTo>
                  <a:lnTo>
                    <a:pt x="183667" y="67818"/>
                  </a:lnTo>
                  <a:lnTo>
                    <a:pt x="184365" y="67322"/>
                  </a:lnTo>
                  <a:close/>
                </a:path>
                <a:path w="482600" h="266700">
                  <a:moveTo>
                    <a:pt x="185102" y="32512"/>
                  </a:moveTo>
                  <a:lnTo>
                    <a:pt x="184670" y="32092"/>
                  </a:lnTo>
                  <a:lnTo>
                    <a:pt x="184251" y="31686"/>
                  </a:lnTo>
                  <a:lnTo>
                    <a:pt x="183248" y="32092"/>
                  </a:lnTo>
                  <a:lnTo>
                    <a:pt x="182524" y="30975"/>
                  </a:lnTo>
                  <a:lnTo>
                    <a:pt x="180403" y="32512"/>
                  </a:lnTo>
                  <a:lnTo>
                    <a:pt x="180733" y="33388"/>
                  </a:lnTo>
                  <a:lnTo>
                    <a:pt x="180822" y="33591"/>
                  </a:lnTo>
                  <a:lnTo>
                    <a:pt x="182549" y="33591"/>
                  </a:lnTo>
                  <a:lnTo>
                    <a:pt x="182499" y="33388"/>
                  </a:lnTo>
                  <a:lnTo>
                    <a:pt x="181292" y="33388"/>
                  </a:lnTo>
                  <a:lnTo>
                    <a:pt x="182181" y="32854"/>
                  </a:lnTo>
                  <a:lnTo>
                    <a:pt x="181978" y="32854"/>
                  </a:lnTo>
                  <a:lnTo>
                    <a:pt x="184556" y="32512"/>
                  </a:lnTo>
                  <a:lnTo>
                    <a:pt x="185102" y="32512"/>
                  </a:lnTo>
                  <a:close/>
                </a:path>
                <a:path w="482600" h="266700">
                  <a:moveTo>
                    <a:pt x="186385" y="47688"/>
                  </a:moveTo>
                  <a:lnTo>
                    <a:pt x="181851" y="42506"/>
                  </a:lnTo>
                  <a:lnTo>
                    <a:pt x="183476" y="43230"/>
                  </a:lnTo>
                  <a:lnTo>
                    <a:pt x="177139" y="35979"/>
                  </a:lnTo>
                  <a:lnTo>
                    <a:pt x="178003" y="40779"/>
                  </a:lnTo>
                  <a:lnTo>
                    <a:pt x="180289" y="41808"/>
                  </a:lnTo>
                  <a:lnTo>
                    <a:pt x="180898" y="45237"/>
                  </a:lnTo>
                  <a:lnTo>
                    <a:pt x="186385" y="47688"/>
                  </a:lnTo>
                  <a:close/>
                </a:path>
                <a:path w="482600" h="266700">
                  <a:moveTo>
                    <a:pt x="187998" y="240512"/>
                  </a:moveTo>
                  <a:lnTo>
                    <a:pt x="184238" y="239369"/>
                  </a:lnTo>
                  <a:lnTo>
                    <a:pt x="176949" y="237185"/>
                  </a:lnTo>
                  <a:lnTo>
                    <a:pt x="187998" y="240512"/>
                  </a:lnTo>
                  <a:close/>
                </a:path>
                <a:path w="482600" h="266700">
                  <a:moveTo>
                    <a:pt x="189280" y="29400"/>
                  </a:moveTo>
                  <a:lnTo>
                    <a:pt x="188264" y="28206"/>
                  </a:lnTo>
                  <a:lnTo>
                    <a:pt x="186728" y="29832"/>
                  </a:lnTo>
                  <a:lnTo>
                    <a:pt x="185369" y="30568"/>
                  </a:lnTo>
                  <a:lnTo>
                    <a:pt x="186397" y="31750"/>
                  </a:lnTo>
                  <a:lnTo>
                    <a:pt x="187921" y="30124"/>
                  </a:lnTo>
                  <a:lnTo>
                    <a:pt x="189280" y="29400"/>
                  </a:lnTo>
                  <a:close/>
                </a:path>
                <a:path w="482600" h="266700">
                  <a:moveTo>
                    <a:pt x="191300" y="49225"/>
                  </a:moveTo>
                  <a:lnTo>
                    <a:pt x="190271" y="48044"/>
                  </a:lnTo>
                  <a:lnTo>
                    <a:pt x="188747" y="49682"/>
                  </a:lnTo>
                  <a:lnTo>
                    <a:pt x="187388" y="50406"/>
                  </a:lnTo>
                  <a:lnTo>
                    <a:pt x="188417" y="51600"/>
                  </a:lnTo>
                  <a:lnTo>
                    <a:pt x="189928" y="49961"/>
                  </a:lnTo>
                  <a:lnTo>
                    <a:pt x="191300" y="49225"/>
                  </a:lnTo>
                  <a:close/>
                </a:path>
                <a:path w="482600" h="266700">
                  <a:moveTo>
                    <a:pt x="197954" y="60655"/>
                  </a:moveTo>
                  <a:lnTo>
                    <a:pt x="191617" y="53403"/>
                  </a:lnTo>
                  <a:lnTo>
                    <a:pt x="192468" y="58216"/>
                  </a:lnTo>
                  <a:lnTo>
                    <a:pt x="197954" y="60655"/>
                  </a:lnTo>
                  <a:close/>
                </a:path>
                <a:path w="482600" h="266700">
                  <a:moveTo>
                    <a:pt x="199504" y="49885"/>
                  </a:moveTo>
                  <a:lnTo>
                    <a:pt x="198488" y="48691"/>
                  </a:lnTo>
                  <a:lnTo>
                    <a:pt x="196964" y="50330"/>
                  </a:lnTo>
                  <a:lnTo>
                    <a:pt x="195605" y="51054"/>
                  </a:lnTo>
                  <a:lnTo>
                    <a:pt x="196621" y="52235"/>
                  </a:lnTo>
                  <a:lnTo>
                    <a:pt x="198145" y="50596"/>
                  </a:lnTo>
                  <a:lnTo>
                    <a:pt x="199504" y="49885"/>
                  </a:lnTo>
                  <a:close/>
                </a:path>
                <a:path w="482600" h="266700">
                  <a:moveTo>
                    <a:pt x="203974" y="161188"/>
                  </a:moveTo>
                  <a:lnTo>
                    <a:pt x="203796" y="160782"/>
                  </a:lnTo>
                  <a:lnTo>
                    <a:pt x="203631" y="161124"/>
                  </a:lnTo>
                  <a:lnTo>
                    <a:pt x="201917" y="160782"/>
                  </a:lnTo>
                  <a:lnTo>
                    <a:pt x="201396" y="160782"/>
                  </a:lnTo>
                  <a:lnTo>
                    <a:pt x="199745" y="162712"/>
                  </a:lnTo>
                  <a:lnTo>
                    <a:pt x="200685" y="167855"/>
                  </a:lnTo>
                  <a:lnTo>
                    <a:pt x="203606" y="161188"/>
                  </a:lnTo>
                  <a:lnTo>
                    <a:pt x="203974" y="161188"/>
                  </a:lnTo>
                  <a:close/>
                </a:path>
                <a:path w="482600" h="266700">
                  <a:moveTo>
                    <a:pt x="206959" y="6083"/>
                  </a:moveTo>
                  <a:lnTo>
                    <a:pt x="203771" y="1117"/>
                  </a:lnTo>
                  <a:lnTo>
                    <a:pt x="204698" y="5207"/>
                  </a:lnTo>
                  <a:lnTo>
                    <a:pt x="201676" y="5549"/>
                  </a:lnTo>
                  <a:lnTo>
                    <a:pt x="193992" y="4127"/>
                  </a:lnTo>
                  <a:lnTo>
                    <a:pt x="198996" y="6032"/>
                  </a:lnTo>
                  <a:lnTo>
                    <a:pt x="202565" y="6121"/>
                  </a:lnTo>
                  <a:lnTo>
                    <a:pt x="204368" y="7086"/>
                  </a:lnTo>
                  <a:lnTo>
                    <a:pt x="206959" y="6083"/>
                  </a:lnTo>
                  <a:close/>
                </a:path>
                <a:path w="482600" h="266700">
                  <a:moveTo>
                    <a:pt x="207137" y="161810"/>
                  </a:moveTo>
                  <a:lnTo>
                    <a:pt x="203974" y="161188"/>
                  </a:lnTo>
                  <a:lnTo>
                    <a:pt x="205117" y="163766"/>
                  </a:lnTo>
                  <a:lnTo>
                    <a:pt x="207137" y="161810"/>
                  </a:lnTo>
                  <a:close/>
                </a:path>
                <a:path w="482600" h="266700">
                  <a:moveTo>
                    <a:pt x="210515" y="119189"/>
                  </a:moveTo>
                  <a:lnTo>
                    <a:pt x="203492" y="115798"/>
                  </a:lnTo>
                  <a:lnTo>
                    <a:pt x="199326" y="113792"/>
                  </a:lnTo>
                  <a:lnTo>
                    <a:pt x="210515" y="119189"/>
                  </a:lnTo>
                  <a:close/>
                </a:path>
                <a:path w="482600" h="266700">
                  <a:moveTo>
                    <a:pt x="212293" y="45593"/>
                  </a:moveTo>
                  <a:lnTo>
                    <a:pt x="210845" y="43357"/>
                  </a:lnTo>
                  <a:lnTo>
                    <a:pt x="210134" y="43865"/>
                  </a:lnTo>
                  <a:lnTo>
                    <a:pt x="209423" y="44386"/>
                  </a:lnTo>
                  <a:lnTo>
                    <a:pt x="208724" y="44881"/>
                  </a:lnTo>
                  <a:lnTo>
                    <a:pt x="210172" y="47117"/>
                  </a:lnTo>
                  <a:lnTo>
                    <a:pt x="212293" y="45593"/>
                  </a:lnTo>
                  <a:close/>
                </a:path>
                <a:path w="482600" h="266700">
                  <a:moveTo>
                    <a:pt x="214985" y="34518"/>
                  </a:moveTo>
                  <a:lnTo>
                    <a:pt x="204673" y="32486"/>
                  </a:lnTo>
                  <a:lnTo>
                    <a:pt x="209677" y="34378"/>
                  </a:lnTo>
                  <a:lnTo>
                    <a:pt x="214985" y="34518"/>
                  </a:lnTo>
                  <a:close/>
                </a:path>
                <a:path w="482600" h="266700">
                  <a:moveTo>
                    <a:pt x="224028" y="42075"/>
                  </a:moveTo>
                  <a:lnTo>
                    <a:pt x="219189" y="40284"/>
                  </a:lnTo>
                  <a:lnTo>
                    <a:pt x="222288" y="49072"/>
                  </a:lnTo>
                  <a:lnTo>
                    <a:pt x="224028" y="42075"/>
                  </a:lnTo>
                  <a:close/>
                </a:path>
                <a:path w="482600" h="266700">
                  <a:moveTo>
                    <a:pt x="224612" y="112509"/>
                  </a:moveTo>
                  <a:lnTo>
                    <a:pt x="224434" y="110845"/>
                  </a:lnTo>
                  <a:lnTo>
                    <a:pt x="224091" y="109169"/>
                  </a:lnTo>
                  <a:lnTo>
                    <a:pt x="221818" y="106692"/>
                  </a:lnTo>
                  <a:lnTo>
                    <a:pt x="223012" y="112661"/>
                  </a:lnTo>
                  <a:lnTo>
                    <a:pt x="224155" y="114033"/>
                  </a:lnTo>
                  <a:lnTo>
                    <a:pt x="224612" y="112509"/>
                  </a:lnTo>
                  <a:close/>
                </a:path>
                <a:path w="482600" h="266700">
                  <a:moveTo>
                    <a:pt x="227088" y="76098"/>
                  </a:moveTo>
                  <a:lnTo>
                    <a:pt x="221119" y="72707"/>
                  </a:lnTo>
                  <a:lnTo>
                    <a:pt x="220865" y="73291"/>
                  </a:lnTo>
                  <a:lnTo>
                    <a:pt x="220789" y="73545"/>
                  </a:lnTo>
                  <a:lnTo>
                    <a:pt x="216839" y="73342"/>
                  </a:lnTo>
                  <a:lnTo>
                    <a:pt x="217208" y="80238"/>
                  </a:lnTo>
                  <a:lnTo>
                    <a:pt x="220611" y="74587"/>
                  </a:lnTo>
                  <a:lnTo>
                    <a:pt x="220687" y="77762"/>
                  </a:lnTo>
                  <a:lnTo>
                    <a:pt x="227088" y="76098"/>
                  </a:lnTo>
                  <a:close/>
                </a:path>
                <a:path w="482600" h="266700">
                  <a:moveTo>
                    <a:pt x="230886" y="263144"/>
                  </a:moveTo>
                  <a:lnTo>
                    <a:pt x="229425" y="262661"/>
                  </a:lnTo>
                  <a:lnTo>
                    <a:pt x="227850" y="262826"/>
                  </a:lnTo>
                  <a:lnTo>
                    <a:pt x="226237" y="263194"/>
                  </a:lnTo>
                  <a:lnTo>
                    <a:pt x="223888" y="265595"/>
                  </a:lnTo>
                  <a:lnTo>
                    <a:pt x="229577" y="264325"/>
                  </a:lnTo>
                  <a:lnTo>
                    <a:pt x="230886" y="263144"/>
                  </a:lnTo>
                  <a:close/>
                </a:path>
                <a:path w="482600" h="266700">
                  <a:moveTo>
                    <a:pt x="234937" y="236181"/>
                  </a:moveTo>
                  <a:lnTo>
                    <a:pt x="232333" y="234264"/>
                  </a:lnTo>
                  <a:lnTo>
                    <a:pt x="230035" y="232791"/>
                  </a:lnTo>
                  <a:lnTo>
                    <a:pt x="232486" y="235915"/>
                  </a:lnTo>
                  <a:lnTo>
                    <a:pt x="230936" y="236905"/>
                  </a:lnTo>
                  <a:lnTo>
                    <a:pt x="228727" y="240499"/>
                  </a:lnTo>
                  <a:lnTo>
                    <a:pt x="225818" y="239179"/>
                  </a:lnTo>
                  <a:lnTo>
                    <a:pt x="225298" y="242595"/>
                  </a:lnTo>
                  <a:lnTo>
                    <a:pt x="226326" y="243713"/>
                  </a:lnTo>
                  <a:lnTo>
                    <a:pt x="226758" y="242443"/>
                  </a:lnTo>
                  <a:lnTo>
                    <a:pt x="226364" y="241833"/>
                  </a:lnTo>
                  <a:lnTo>
                    <a:pt x="227355" y="241427"/>
                  </a:lnTo>
                  <a:lnTo>
                    <a:pt x="228142" y="242189"/>
                  </a:lnTo>
                  <a:lnTo>
                    <a:pt x="229196" y="241414"/>
                  </a:lnTo>
                  <a:lnTo>
                    <a:pt x="230022" y="242227"/>
                  </a:lnTo>
                  <a:lnTo>
                    <a:pt x="229476" y="242773"/>
                  </a:lnTo>
                  <a:lnTo>
                    <a:pt x="228866" y="243293"/>
                  </a:lnTo>
                  <a:lnTo>
                    <a:pt x="227520" y="244868"/>
                  </a:lnTo>
                  <a:lnTo>
                    <a:pt x="227469" y="249872"/>
                  </a:lnTo>
                  <a:lnTo>
                    <a:pt x="230568" y="248500"/>
                  </a:lnTo>
                  <a:lnTo>
                    <a:pt x="229844" y="247383"/>
                  </a:lnTo>
                  <a:lnTo>
                    <a:pt x="229616" y="245846"/>
                  </a:lnTo>
                  <a:lnTo>
                    <a:pt x="229793" y="243992"/>
                  </a:lnTo>
                  <a:lnTo>
                    <a:pt x="230505" y="243332"/>
                  </a:lnTo>
                  <a:lnTo>
                    <a:pt x="231165" y="242404"/>
                  </a:lnTo>
                  <a:lnTo>
                    <a:pt x="230987" y="241769"/>
                  </a:lnTo>
                  <a:lnTo>
                    <a:pt x="228815" y="240550"/>
                  </a:lnTo>
                  <a:lnTo>
                    <a:pt x="234937" y="236181"/>
                  </a:lnTo>
                  <a:close/>
                </a:path>
                <a:path w="482600" h="266700">
                  <a:moveTo>
                    <a:pt x="238760" y="43459"/>
                  </a:moveTo>
                  <a:lnTo>
                    <a:pt x="236143" y="41541"/>
                  </a:lnTo>
                  <a:lnTo>
                    <a:pt x="233845" y="40068"/>
                  </a:lnTo>
                  <a:lnTo>
                    <a:pt x="236296" y="43192"/>
                  </a:lnTo>
                  <a:lnTo>
                    <a:pt x="234759" y="44170"/>
                  </a:lnTo>
                  <a:lnTo>
                    <a:pt x="232422" y="47993"/>
                  </a:lnTo>
                  <a:lnTo>
                    <a:pt x="238760" y="43459"/>
                  </a:lnTo>
                  <a:close/>
                </a:path>
                <a:path w="482600" h="266700">
                  <a:moveTo>
                    <a:pt x="242290" y="17462"/>
                  </a:moveTo>
                  <a:lnTo>
                    <a:pt x="240931" y="16433"/>
                  </a:lnTo>
                  <a:lnTo>
                    <a:pt x="239433" y="16154"/>
                  </a:lnTo>
                  <a:lnTo>
                    <a:pt x="237655" y="17526"/>
                  </a:lnTo>
                  <a:lnTo>
                    <a:pt x="239014" y="18567"/>
                  </a:lnTo>
                  <a:lnTo>
                    <a:pt x="240499" y="18846"/>
                  </a:lnTo>
                  <a:lnTo>
                    <a:pt x="242290" y="17462"/>
                  </a:lnTo>
                  <a:close/>
                </a:path>
                <a:path w="482600" h="266700">
                  <a:moveTo>
                    <a:pt x="255016" y="17449"/>
                  </a:moveTo>
                  <a:lnTo>
                    <a:pt x="252450" y="18199"/>
                  </a:lnTo>
                  <a:lnTo>
                    <a:pt x="250850" y="17843"/>
                  </a:lnTo>
                  <a:lnTo>
                    <a:pt x="250964" y="17614"/>
                  </a:lnTo>
                  <a:lnTo>
                    <a:pt x="251104" y="17462"/>
                  </a:lnTo>
                  <a:lnTo>
                    <a:pt x="251294" y="17424"/>
                  </a:lnTo>
                  <a:lnTo>
                    <a:pt x="250444" y="15887"/>
                  </a:lnTo>
                  <a:lnTo>
                    <a:pt x="250101" y="16243"/>
                  </a:lnTo>
                  <a:lnTo>
                    <a:pt x="249809" y="17106"/>
                  </a:lnTo>
                  <a:lnTo>
                    <a:pt x="248856" y="18173"/>
                  </a:lnTo>
                  <a:lnTo>
                    <a:pt x="248818" y="18719"/>
                  </a:lnTo>
                  <a:lnTo>
                    <a:pt x="249199" y="18973"/>
                  </a:lnTo>
                  <a:lnTo>
                    <a:pt x="248945" y="19570"/>
                  </a:lnTo>
                  <a:lnTo>
                    <a:pt x="248589" y="20027"/>
                  </a:lnTo>
                  <a:lnTo>
                    <a:pt x="248043" y="20015"/>
                  </a:lnTo>
                  <a:lnTo>
                    <a:pt x="249720" y="22491"/>
                  </a:lnTo>
                  <a:lnTo>
                    <a:pt x="250037" y="20764"/>
                  </a:lnTo>
                  <a:lnTo>
                    <a:pt x="250418" y="19189"/>
                  </a:lnTo>
                  <a:lnTo>
                    <a:pt x="251460" y="19177"/>
                  </a:lnTo>
                  <a:lnTo>
                    <a:pt x="252730" y="19024"/>
                  </a:lnTo>
                  <a:lnTo>
                    <a:pt x="253009" y="19583"/>
                  </a:lnTo>
                  <a:lnTo>
                    <a:pt x="255016" y="17449"/>
                  </a:lnTo>
                  <a:close/>
                </a:path>
                <a:path w="482600" h="266700">
                  <a:moveTo>
                    <a:pt x="257860" y="7912"/>
                  </a:moveTo>
                  <a:lnTo>
                    <a:pt x="257136" y="6781"/>
                  </a:lnTo>
                  <a:lnTo>
                    <a:pt x="255625" y="5499"/>
                  </a:lnTo>
                  <a:lnTo>
                    <a:pt x="256286" y="7569"/>
                  </a:lnTo>
                  <a:lnTo>
                    <a:pt x="255028" y="8305"/>
                  </a:lnTo>
                  <a:lnTo>
                    <a:pt x="256197" y="9525"/>
                  </a:lnTo>
                  <a:lnTo>
                    <a:pt x="257860" y="7912"/>
                  </a:lnTo>
                  <a:close/>
                </a:path>
                <a:path w="482600" h="266700">
                  <a:moveTo>
                    <a:pt x="261150" y="15367"/>
                  </a:moveTo>
                  <a:lnTo>
                    <a:pt x="260438" y="14236"/>
                  </a:lnTo>
                  <a:lnTo>
                    <a:pt x="258914" y="12954"/>
                  </a:lnTo>
                  <a:lnTo>
                    <a:pt x="259588" y="15024"/>
                  </a:lnTo>
                  <a:lnTo>
                    <a:pt x="258318" y="15760"/>
                  </a:lnTo>
                  <a:lnTo>
                    <a:pt x="259499" y="16979"/>
                  </a:lnTo>
                  <a:lnTo>
                    <a:pt x="261150" y="15367"/>
                  </a:lnTo>
                  <a:close/>
                </a:path>
                <a:path w="482600" h="266700">
                  <a:moveTo>
                    <a:pt x="261391" y="121894"/>
                  </a:moveTo>
                  <a:lnTo>
                    <a:pt x="259130" y="121704"/>
                  </a:lnTo>
                  <a:lnTo>
                    <a:pt x="257619" y="121754"/>
                  </a:lnTo>
                  <a:lnTo>
                    <a:pt x="260629" y="122186"/>
                  </a:lnTo>
                  <a:lnTo>
                    <a:pt x="261391" y="121894"/>
                  </a:lnTo>
                  <a:close/>
                </a:path>
                <a:path w="482600" h="266700">
                  <a:moveTo>
                    <a:pt x="265328" y="7747"/>
                  </a:moveTo>
                  <a:lnTo>
                    <a:pt x="265010" y="7061"/>
                  </a:lnTo>
                  <a:lnTo>
                    <a:pt x="264629" y="6311"/>
                  </a:lnTo>
                  <a:lnTo>
                    <a:pt x="263182" y="4089"/>
                  </a:lnTo>
                  <a:lnTo>
                    <a:pt x="261772" y="4953"/>
                  </a:lnTo>
                  <a:lnTo>
                    <a:pt x="261416" y="4470"/>
                  </a:lnTo>
                  <a:lnTo>
                    <a:pt x="261620" y="5041"/>
                  </a:lnTo>
                  <a:lnTo>
                    <a:pt x="261848" y="5041"/>
                  </a:lnTo>
                  <a:lnTo>
                    <a:pt x="264287" y="8191"/>
                  </a:lnTo>
                  <a:lnTo>
                    <a:pt x="265328" y="7747"/>
                  </a:lnTo>
                  <a:close/>
                </a:path>
                <a:path w="482600" h="266700">
                  <a:moveTo>
                    <a:pt x="268884" y="16040"/>
                  </a:moveTo>
                  <a:lnTo>
                    <a:pt x="268655" y="14884"/>
                  </a:lnTo>
                  <a:lnTo>
                    <a:pt x="268046" y="11772"/>
                  </a:lnTo>
                  <a:lnTo>
                    <a:pt x="264998" y="13817"/>
                  </a:lnTo>
                  <a:lnTo>
                    <a:pt x="261734" y="5308"/>
                  </a:lnTo>
                  <a:lnTo>
                    <a:pt x="261620" y="5041"/>
                  </a:lnTo>
                  <a:lnTo>
                    <a:pt x="261175" y="5308"/>
                  </a:lnTo>
                  <a:lnTo>
                    <a:pt x="261835" y="7061"/>
                  </a:lnTo>
                  <a:lnTo>
                    <a:pt x="259651" y="8242"/>
                  </a:lnTo>
                  <a:lnTo>
                    <a:pt x="262242" y="9321"/>
                  </a:lnTo>
                  <a:lnTo>
                    <a:pt x="261112" y="10477"/>
                  </a:lnTo>
                  <a:lnTo>
                    <a:pt x="264756" y="13982"/>
                  </a:lnTo>
                  <a:lnTo>
                    <a:pt x="263080" y="15100"/>
                  </a:lnTo>
                  <a:lnTo>
                    <a:pt x="266712" y="18249"/>
                  </a:lnTo>
                  <a:lnTo>
                    <a:pt x="268884" y="16040"/>
                  </a:lnTo>
                  <a:close/>
                </a:path>
                <a:path w="482600" h="266700">
                  <a:moveTo>
                    <a:pt x="275513" y="90170"/>
                  </a:moveTo>
                  <a:lnTo>
                    <a:pt x="275196" y="88277"/>
                  </a:lnTo>
                  <a:lnTo>
                    <a:pt x="272008" y="89433"/>
                  </a:lnTo>
                  <a:lnTo>
                    <a:pt x="274066" y="91694"/>
                  </a:lnTo>
                  <a:lnTo>
                    <a:pt x="275513" y="90170"/>
                  </a:lnTo>
                  <a:close/>
                </a:path>
                <a:path w="482600" h="266700">
                  <a:moveTo>
                    <a:pt x="287489" y="70116"/>
                  </a:moveTo>
                  <a:lnTo>
                    <a:pt x="285699" y="68072"/>
                  </a:lnTo>
                  <a:lnTo>
                    <a:pt x="283210" y="69977"/>
                  </a:lnTo>
                  <a:lnTo>
                    <a:pt x="281508" y="68072"/>
                  </a:lnTo>
                  <a:lnTo>
                    <a:pt x="281254" y="68072"/>
                  </a:lnTo>
                  <a:lnTo>
                    <a:pt x="281152" y="68300"/>
                  </a:lnTo>
                  <a:lnTo>
                    <a:pt x="280492" y="69977"/>
                  </a:lnTo>
                  <a:lnTo>
                    <a:pt x="280657" y="69977"/>
                  </a:lnTo>
                  <a:lnTo>
                    <a:pt x="285496" y="72694"/>
                  </a:lnTo>
                  <a:lnTo>
                    <a:pt x="287489" y="70116"/>
                  </a:lnTo>
                  <a:close/>
                </a:path>
                <a:path w="482600" h="266700">
                  <a:moveTo>
                    <a:pt x="287616" y="255282"/>
                  </a:moveTo>
                  <a:lnTo>
                    <a:pt x="286397" y="252679"/>
                  </a:lnTo>
                  <a:lnTo>
                    <a:pt x="284378" y="254635"/>
                  </a:lnTo>
                  <a:lnTo>
                    <a:pt x="287616" y="255282"/>
                  </a:lnTo>
                  <a:close/>
                </a:path>
                <a:path w="482600" h="266700">
                  <a:moveTo>
                    <a:pt x="290753" y="58483"/>
                  </a:moveTo>
                  <a:lnTo>
                    <a:pt x="284518" y="60782"/>
                  </a:lnTo>
                  <a:lnTo>
                    <a:pt x="289610" y="64858"/>
                  </a:lnTo>
                  <a:lnTo>
                    <a:pt x="290753" y="58483"/>
                  </a:lnTo>
                  <a:close/>
                </a:path>
                <a:path w="482600" h="266700">
                  <a:moveTo>
                    <a:pt x="291757" y="253733"/>
                  </a:moveTo>
                  <a:lnTo>
                    <a:pt x="290271" y="251714"/>
                  </a:lnTo>
                  <a:lnTo>
                    <a:pt x="287845" y="255320"/>
                  </a:lnTo>
                  <a:lnTo>
                    <a:pt x="288683" y="255485"/>
                  </a:lnTo>
                  <a:lnTo>
                    <a:pt x="290398" y="255333"/>
                  </a:lnTo>
                  <a:lnTo>
                    <a:pt x="291757" y="253733"/>
                  </a:lnTo>
                  <a:close/>
                </a:path>
                <a:path w="482600" h="266700">
                  <a:moveTo>
                    <a:pt x="304698" y="111620"/>
                  </a:moveTo>
                  <a:lnTo>
                    <a:pt x="303441" y="107632"/>
                  </a:lnTo>
                  <a:lnTo>
                    <a:pt x="301840" y="108915"/>
                  </a:lnTo>
                  <a:lnTo>
                    <a:pt x="301040" y="108102"/>
                  </a:lnTo>
                  <a:lnTo>
                    <a:pt x="301574" y="107556"/>
                  </a:lnTo>
                  <a:lnTo>
                    <a:pt x="302183" y="107035"/>
                  </a:lnTo>
                  <a:lnTo>
                    <a:pt x="299859" y="104813"/>
                  </a:lnTo>
                  <a:lnTo>
                    <a:pt x="299796" y="110578"/>
                  </a:lnTo>
                  <a:lnTo>
                    <a:pt x="302577" y="110032"/>
                  </a:lnTo>
                  <a:lnTo>
                    <a:pt x="304698" y="111620"/>
                  </a:lnTo>
                  <a:close/>
                </a:path>
                <a:path w="482600" h="266700">
                  <a:moveTo>
                    <a:pt x="306946" y="59842"/>
                  </a:moveTo>
                  <a:lnTo>
                    <a:pt x="306349" y="58280"/>
                  </a:lnTo>
                  <a:lnTo>
                    <a:pt x="305181" y="59016"/>
                  </a:lnTo>
                  <a:lnTo>
                    <a:pt x="300863" y="56032"/>
                  </a:lnTo>
                  <a:lnTo>
                    <a:pt x="300431" y="58496"/>
                  </a:lnTo>
                  <a:lnTo>
                    <a:pt x="304850" y="60896"/>
                  </a:lnTo>
                  <a:lnTo>
                    <a:pt x="306946" y="59842"/>
                  </a:lnTo>
                  <a:close/>
                </a:path>
                <a:path w="482600" h="266700">
                  <a:moveTo>
                    <a:pt x="316839" y="106781"/>
                  </a:moveTo>
                  <a:lnTo>
                    <a:pt x="310286" y="110718"/>
                  </a:lnTo>
                  <a:lnTo>
                    <a:pt x="308991" y="110324"/>
                  </a:lnTo>
                  <a:lnTo>
                    <a:pt x="306692" y="113893"/>
                  </a:lnTo>
                  <a:lnTo>
                    <a:pt x="313372" y="109207"/>
                  </a:lnTo>
                  <a:lnTo>
                    <a:pt x="314363" y="111379"/>
                  </a:lnTo>
                  <a:lnTo>
                    <a:pt x="316839" y="106781"/>
                  </a:lnTo>
                  <a:close/>
                </a:path>
                <a:path w="482600" h="266700">
                  <a:moveTo>
                    <a:pt x="317423" y="68237"/>
                  </a:moveTo>
                  <a:lnTo>
                    <a:pt x="311264" y="64770"/>
                  </a:lnTo>
                  <a:lnTo>
                    <a:pt x="310045" y="71602"/>
                  </a:lnTo>
                  <a:lnTo>
                    <a:pt x="317423" y="68237"/>
                  </a:lnTo>
                  <a:close/>
                </a:path>
                <a:path w="482600" h="266700">
                  <a:moveTo>
                    <a:pt x="348107" y="83959"/>
                  </a:moveTo>
                  <a:lnTo>
                    <a:pt x="345401" y="82486"/>
                  </a:lnTo>
                  <a:lnTo>
                    <a:pt x="342823" y="83477"/>
                  </a:lnTo>
                  <a:lnTo>
                    <a:pt x="345986" y="88455"/>
                  </a:lnTo>
                  <a:lnTo>
                    <a:pt x="345071" y="84366"/>
                  </a:lnTo>
                  <a:lnTo>
                    <a:pt x="348094" y="84023"/>
                  </a:lnTo>
                  <a:close/>
                </a:path>
                <a:path w="482600" h="266700">
                  <a:moveTo>
                    <a:pt x="372135" y="99707"/>
                  </a:moveTo>
                  <a:lnTo>
                    <a:pt x="372084" y="98120"/>
                  </a:lnTo>
                  <a:lnTo>
                    <a:pt x="371665" y="101269"/>
                  </a:lnTo>
                  <a:lnTo>
                    <a:pt x="371944" y="102082"/>
                  </a:lnTo>
                  <a:lnTo>
                    <a:pt x="372135" y="99707"/>
                  </a:lnTo>
                  <a:close/>
                </a:path>
                <a:path w="482600" h="266700">
                  <a:moveTo>
                    <a:pt x="399224" y="83096"/>
                  </a:moveTo>
                  <a:lnTo>
                    <a:pt x="396786" y="84823"/>
                  </a:lnTo>
                  <a:lnTo>
                    <a:pt x="396278" y="86017"/>
                  </a:lnTo>
                  <a:lnTo>
                    <a:pt x="398081" y="84467"/>
                  </a:lnTo>
                  <a:lnTo>
                    <a:pt x="399224" y="83096"/>
                  </a:lnTo>
                  <a:close/>
                </a:path>
                <a:path w="482600" h="266700">
                  <a:moveTo>
                    <a:pt x="426897" y="66446"/>
                  </a:moveTo>
                  <a:lnTo>
                    <a:pt x="425704" y="65913"/>
                  </a:lnTo>
                  <a:lnTo>
                    <a:pt x="424281" y="66675"/>
                  </a:lnTo>
                  <a:lnTo>
                    <a:pt x="423202" y="65557"/>
                  </a:lnTo>
                  <a:lnTo>
                    <a:pt x="424205" y="66040"/>
                  </a:lnTo>
                  <a:lnTo>
                    <a:pt x="425754" y="65176"/>
                  </a:lnTo>
                  <a:lnTo>
                    <a:pt x="424167" y="61950"/>
                  </a:lnTo>
                  <a:lnTo>
                    <a:pt x="422770" y="63055"/>
                  </a:lnTo>
                  <a:lnTo>
                    <a:pt x="422402" y="64020"/>
                  </a:lnTo>
                  <a:lnTo>
                    <a:pt x="422541" y="64693"/>
                  </a:lnTo>
                  <a:lnTo>
                    <a:pt x="420344" y="67017"/>
                  </a:lnTo>
                  <a:lnTo>
                    <a:pt x="425361" y="68973"/>
                  </a:lnTo>
                  <a:lnTo>
                    <a:pt x="426897" y="66446"/>
                  </a:lnTo>
                  <a:close/>
                </a:path>
                <a:path w="482600" h="266700">
                  <a:moveTo>
                    <a:pt x="428256" y="98069"/>
                  </a:moveTo>
                  <a:lnTo>
                    <a:pt x="427939" y="95961"/>
                  </a:lnTo>
                  <a:lnTo>
                    <a:pt x="427621" y="94272"/>
                  </a:lnTo>
                  <a:lnTo>
                    <a:pt x="427964" y="96799"/>
                  </a:lnTo>
                  <a:lnTo>
                    <a:pt x="428256" y="98069"/>
                  </a:lnTo>
                  <a:close/>
                </a:path>
                <a:path w="482600" h="266700">
                  <a:moveTo>
                    <a:pt x="432104" y="83997"/>
                  </a:moveTo>
                  <a:lnTo>
                    <a:pt x="431012" y="82029"/>
                  </a:lnTo>
                  <a:lnTo>
                    <a:pt x="429145" y="84442"/>
                  </a:lnTo>
                  <a:lnTo>
                    <a:pt x="427316" y="85966"/>
                  </a:lnTo>
                  <a:lnTo>
                    <a:pt x="425919" y="85966"/>
                  </a:lnTo>
                  <a:lnTo>
                    <a:pt x="425221" y="85737"/>
                  </a:lnTo>
                  <a:lnTo>
                    <a:pt x="425221" y="87274"/>
                  </a:lnTo>
                  <a:lnTo>
                    <a:pt x="424992" y="87477"/>
                  </a:lnTo>
                  <a:lnTo>
                    <a:pt x="424929" y="87274"/>
                  </a:lnTo>
                  <a:lnTo>
                    <a:pt x="425221" y="87274"/>
                  </a:lnTo>
                  <a:lnTo>
                    <a:pt x="425221" y="85737"/>
                  </a:lnTo>
                  <a:lnTo>
                    <a:pt x="424954" y="85648"/>
                  </a:lnTo>
                  <a:lnTo>
                    <a:pt x="425310" y="85191"/>
                  </a:lnTo>
                  <a:lnTo>
                    <a:pt x="425259" y="84721"/>
                  </a:lnTo>
                  <a:lnTo>
                    <a:pt x="425030" y="84442"/>
                  </a:lnTo>
                  <a:lnTo>
                    <a:pt x="424903" y="84442"/>
                  </a:lnTo>
                  <a:lnTo>
                    <a:pt x="424903" y="87261"/>
                  </a:lnTo>
                  <a:lnTo>
                    <a:pt x="424573" y="86969"/>
                  </a:lnTo>
                  <a:lnTo>
                    <a:pt x="424180" y="86487"/>
                  </a:lnTo>
                  <a:lnTo>
                    <a:pt x="422960" y="87680"/>
                  </a:lnTo>
                  <a:lnTo>
                    <a:pt x="422719" y="87680"/>
                  </a:lnTo>
                  <a:lnTo>
                    <a:pt x="422160" y="87871"/>
                  </a:lnTo>
                  <a:lnTo>
                    <a:pt x="421487" y="87274"/>
                  </a:lnTo>
                  <a:lnTo>
                    <a:pt x="421474" y="86728"/>
                  </a:lnTo>
                  <a:lnTo>
                    <a:pt x="421665" y="86487"/>
                  </a:lnTo>
                  <a:lnTo>
                    <a:pt x="421894" y="86487"/>
                  </a:lnTo>
                  <a:lnTo>
                    <a:pt x="421817" y="86969"/>
                  </a:lnTo>
                  <a:lnTo>
                    <a:pt x="423354" y="86728"/>
                  </a:lnTo>
                  <a:lnTo>
                    <a:pt x="423887" y="86487"/>
                  </a:lnTo>
                  <a:lnTo>
                    <a:pt x="424065" y="86487"/>
                  </a:lnTo>
                  <a:lnTo>
                    <a:pt x="424637" y="85966"/>
                  </a:lnTo>
                  <a:lnTo>
                    <a:pt x="424802" y="86969"/>
                  </a:lnTo>
                  <a:lnTo>
                    <a:pt x="424903" y="87261"/>
                  </a:lnTo>
                  <a:lnTo>
                    <a:pt x="424903" y="84442"/>
                  </a:lnTo>
                  <a:lnTo>
                    <a:pt x="425462" y="83997"/>
                  </a:lnTo>
                  <a:lnTo>
                    <a:pt x="425780" y="83350"/>
                  </a:lnTo>
                  <a:lnTo>
                    <a:pt x="424942" y="82588"/>
                  </a:lnTo>
                  <a:lnTo>
                    <a:pt x="426669" y="78460"/>
                  </a:lnTo>
                  <a:lnTo>
                    <a:pt x="422795" y="85648"/>
                  </a:lnTo>
                  <a:lnTo>
                    <a:pt x="422478" y="85648"/>
                  </a:lnTo>
                  <a:lnTo>
                    <a:pt x="422198" y="85725"/>
                  </a:lnTo>
                  <a:lnTo>
                    <a:pt x="422198" y="85966"/>
                  </a:lnTo>
                  <a:lnTo>
                    <a:pt x="421932" y="86220"/>
                  </a:lnTo>
                  <a:lnTo>
                    <a:pt x="421982" y="85966"/>
                  </a:lnTo>
                  <a:lnTo>
                    <a:pt x="422198" y="85966"/>
                  </a:lnTo>
                  <a:lnTo>
                    <a:pt x="422198" y="85725"/>
                  </a:lnTo>
                  <a:lnTo>
                    <a:pt x="419354" y="86487"/>
                  </a:lnTo>
                  <a:lnTo>
                    <a:pt x="419684" y="86487"/>
                  </a:lnTo>
                  <a:lnTo>
                    <a:pt x="421030" y="88963"/>
                  </a:lnTo>
                  <a:lnTo>
                    <a:pt x="422795" y="89331"/>
                  </a:lnTo>
                  <a:lnTo>
                    <a:pt x="424510" y="87871"/>
                  </a:lnTo>
                  <a:lnTo>
                    <a:pt x="424738" y="87680"/>
                  </a:lnTo>
                  <a:lnTo>
                    <a:pt x="425069" y="87680"/>
                  </a:lnTo>
                  <a:lnTo>
                    <a:pt x="425424" y="88709"/>
                  </a:lnTo>
                  <a:lnTo>
                    <a:pt x="426466" y="88709"/>
                  </a:lnTo>
                  <a:lnTo>
                    <a:pt x="428040" y="88087"/>
                  </a:lnTo>
                  <a:lnTo>
                    <a:pt x="428167" y="87680"/>
                  </a:lnTo>
                  <a:lnTo>
                    <a:pt x="428282" y="87274"/>
                  </a:lnTo>
                  <a:lnTo>
                    <a:pt x="428371" y="86969"/>
                  </a:lnTo>
                  <a:lnTo>
                    <a:pt x="428586" y="86728"/>
                  </a:lnTo>
                  <a:lnTo>
                    <a:pt x="429602" y="85966"/>
                  </a:lnTo>
                  <a:lnTo>
                    <a:pt x="430847" y="84442"/>
                  </a:lnTo>
                  <a:lnTo>
                    <a:pt x="430326" y="84442"/>
                  </a:lnTo>
                  <a:lnTo>
                    <a:pt x="432104" y="83997"/>
                  </a:lnTo>
                  <a:close/>
                </a:path>
                <a:path w="482600" h="266700">
                  <a:moveTo>
                    <a:pt x="482536" y="266661"/>
                  </a:moveTo>
                  <a:lnTo>
                    <a:pt x="474751" y="261188"/>
                  </a:lnTo>
                  <a:lnTo>
                    <a:pt x="476669" y="265645"/>
                  </a:lnTo>
                  <a:lnTo>
                    <a:pt x="482536" y="266661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515198" y="3379762"/>
              <a:ext cx="331470" cy="278130"/>
            </a:xfrm>
            <a:custGeom>
              <a:avLst/>
              <a:gdLst/>
              <a:ahLst/>
              <a:cxnLst/>
              <a:rect l="l" t="t" r="r" b="b"/>
              <a:pathLst>
                <a:path w="331470" h="278129">
                  <a:moveTo>
                    <a:pt x="7213" y="227279"/>
                  </a:moveTo>
                  <a:lnTo>
                    <a:pt x="482" y="230276"/>
                  </a:lnTo>
                  <a:lnTo>
                    <a:pt x="0" y="236067"/>
                  </a:lnTo>
                  <a:lnTo>
                    <a:pt x="7213" y="227279"/>
                  </a:lnTo>
                  <a:close/>
                </a:path>
                <a:path w="331470" h="278129">
                  <a:moveTo>
                    <a:pt x="64655" y="203631"/>
                  </a:moveTo>
                  <a:lnTo>
                    <a:pt x="63703" y="202704"/>
                  </a:lnTo>
                  <a:lnTo>
                    <a:pt x="61925" y="201841"/>
                  </a:lnTo>
                  <a:lnTo>
                    <a:pt x="63042" y="203682"/>
                  </a:lnTo>
                  <a:lnTo>
                    <a:pt x="61988" y="204724"/>
                  </a:lnTo>
                  <a:lnTo>
                    <a:pt x="63398" y="205600"/>
                  </a:lnTo>
                  <a:lnTo>
                    <a:pt x="64655" y="203631"/>
                  </a:lnTo>
                  <a:close/>
                </a:path>
                <a:path w="331470" h="278129">
                  <a:moveTo>
                    <a:pt x="98298" y="202628"/>
                  </a:moveTo>
                  <a:lnTo>
                    <a:pt x="98082" y="202184"/>
                  </a:lnTo>
                  <a:lnTo>
                    <a:pt x="97751" y="201942"/>
                  </a:lnTo>
                  <a:lnTo>
                    <a:pt x="97332" y="201726"/>
                  </a:lnTo>
                  <a:lnTo>
                    <a:pt x="97028" y="201422"/>
                  </a:lnTo>
                  <a:lnTo>
                    <a:pt x="96697" y="201129"/>
                  </a:lnTo>
                  <a:lnTo>
                    <a:pt x="96380" y="200825"/>
                  </a:lnTo>
                  <a:lnTo>
                    <a:pt x="96139" y="201104"/>
                  </a:lnTo>
                  <a:lnTo>
                    <a:pt x="95948" y="200990"/>
                  </a:lnTo>
                  <a:lnTo>
                    <a:pt x="95758" y="200837"/>
                  </a:lnTo>
                  <a:lnTo>
                    <a:pt x="95605" y="200672"/>
                  </a:lnTo>
                  <a:lnTo>
                    <a:pt x="95262" y="201307"/>
                  </a:lnTo>
                  <a:lnTo>
                    <a:pt x="95211" y="201726"/>
                  </a:lnTo>
                  <a:lnTo>
                    <a:pt x="95326" y="202069"/>
                  </a:lnTo>
                  <a:lnTo>
                    <a:pt x="95110" y="202323"/>
                  </a:lnTo>
                  <a:lnTo>
                    <a:pt x="94881" y="202577"/>
                  </a:lnTo>
                  <a:lnTo>
                    <a:pt x="94665" y="202844"/>
                  </a:lnTo>
                  <a:lnTo>
                    <a:pt x="95300" y="203441"/>
                  </a:lnTo>
                  <a:lnTo>
                    <a:pt x="95948" y="204038"/>
                  </a:lnTo>
                  <a:lnTo>
                    <a:pt x="96583" y="204647"/>
                  </a:lnTo>
                  <a:lnTo>
                    <a:pt x="96888" y="204292"/>
                  </a:lnTo>
                  <a:lnTo>
                    <a:pt x="97193" y="203923"/>
                  </a:lnTo>
                  <a:lnTo>
                    <a:pt x="97497" y="203568"/>
                  </a:lnTo>
                  <a:lnTo>
                    <a:pt x="97790" y="203784"/>
                  </a:lnTo>
                  <a:lnTo>
                    <a:pt x="97917" y="203923"/>
                  </a:lnTo>
                  <a:lnTo>
                    <a:pt x="98221" y="203403"/>
                  </a:lnTo>
                  <a:lnTo>
                    <a:pt x="98298" y="202996"/>
                  </a:lnTo>
                  <a:lnTo>
                    <a:pt x="98247" y="202692"/>
                  </a:lnTo>
                  <a:close/>
                </a:path>
                <a:path w="331470" h="278129">
                  <a:moveTo>
                    <a:pt x="108712" y="245097"/>
                  </a:moveTo>
                  <a:lnTo>
                    <a:pt x="106794" y="243293"/>
                  </a:lnTo>
                  <a:lnTo>
                    <a:pt x="105651" y="244640"/>
                  </a:lnTo>
                  <a:lnTo>
                    <a:pt x="105079" y="245300"/>
                  </a:lnTo>
                  <a:lnTo>
                    <a:pt x="105714" y="245910"/>
                  </a:lnTo>
                  <a:lnTo>
                    <a:pt x="106997" y="247116"/>
                  </a:lnTo>
                  <a:lnTo>
                    <a:pt x="107569" y="246443"/>
                  </a:lnTo>
                  <a:lnTo>
                    <a:pt x="108127" y="245770"/>
                  </a:lnTo>
                  <a:lnTo>
                    <a:pt x="108712" y="245097"/>
                  </a:lnTo>
                  <a:close/>
                </a:path>
                <a:path w="331470" h="278129">
                  <a:moveTo>
                    <a:pt x="109537" y="104127"/>
                  </a:moveTo>
                  <a:lnTo>
                    <a:pt x="108610" y="103466"/>
                  </a:lnTo>
                  <a:lnTo>
                    <a:pt x="106514" y="102006"/>
                  </a:lnTo>
                  <a:lnTo>
                    <a:pt x="109537" y="104127"/>
                  </a:lnTo>
                  <a:close/>
                </a:path>
                <a:path w="331470" h="278129">
                  <a:moveTo>
                    <a:pt x="111531" y="112636"/>
                  </a:moveTo>
                  <a:lnTo>
                    <a:pt x="103466" y="109499"/>
                  </a:lnTo>
                  <a:lnTo>
                    <a:pt x="103936" y="115633"/>
                  </a:lnTo>
                  <a:lnTo>
                    <a:pt x="111531" y="112636"/>
                  </a:lnTo>
                  <a:close/>
                </a:path>
                <a:path w="331470" h="278129">
                  <a:moveTo>
                    <a:pt x="115976" y="244678"/>
                  </a:moveTo>
                  <a:lnTo>
                    <a:pt x="115011" y="244005"/>
                  </a:lnTo>
                  <a:lnTo>
                    <a:pt x="112725" y="246545"/>
                  </a:lnTo>
                  <a:lnTo>
                    <a:pt x="113855" y="246545"/>
                  </a:lnTo>
                  <a:lnTo>
                    <a:pt x="112445" y="246799"/>
                  </a:lnTo>
                  <a:lnTo>
                    <a:pt x="112776" y="247040"/>
                  </a:lnTo>
                  <a:lnTo>
                    <a:pt x="112979" y="247180"/>
                  </a:lnTo>
                  <a:lnTo>
                    <a:pt x="114465" y="247180"/>
                  </a:lnTo>
                  <a:lnTo>
                    <a:pt x="114325" y="247040"/>
                  </a:lnTo>
                  <a:lnTo>
                    <a:pt x="113487" y="247040"/>
                  </a:lnTo>
                  <a:lnTo>
                    <a:pt x="113715" y="246875"/>
                  </a:lnTo>
                  <a:lnTo>
                    <a:pt x="114096" y="246799"/>
                  </a:lnTo>
                  <a:lnTo>
                    <a:pt x="113804" y="246799"/>
                  </a:lnTo>
                  <a:lnTo>
                    <a:pt x="113969" y="246684"/>
                  </a:lnTo>
                  <a:lnTo>
                    <a:pt x="114655" y="246176"/>
                  </a:lnTo>
                  <a:lnTo>
                    <a:pt x="115303" y="245275"/>
                  </a:lnTo>
                  <a:lnTo>
                    <a:pt x="115976" y="244678"/>
                  </a:lnTo>
                  <a:close/>
                </a:path>
                <a:path w="331470" h="278129">
                  <a:moveTo>
                    <a:pt x="117055" y="232562"/>
                  </a:moveTo>
                  <a:lnTo>
                    <a:pt x="115455" y="234061"/>
                  </a:lnTo>
                  <a:lnTo>
                    <a:pt x="116217" y="233616"/>
                  </a:lnTo>
                  <a:lnTo>
                    <a:pt x="116776" y="233616"/>
                  </a:lnTo>
                  <a:lnTo>
                    <a:pt x="117055" y="232562"/>
                  </a:lnTo>
                  <a:close/>
                </a:path>
                <a:path w="331470" h="278129">
                  <a:moveTo>
                    <a:pt x="120827" y="229006"/>
                  </a:moveTo>
                  <a:lnTo>
                    <a:pt x="116560" y="228511"/>
                  </a:lnTo>
                  <a:lnTo>
                    <a:pt x="117538" y="230759"/>
                  </a:lnTo>
                  <a:lnTo>
                    <a:pt x="117055" y="232562"/>
                  </a:lnTo>
                  <a:lnTo>
                    <a:pt x="120827" y="229006"/>
                  </a:lnTo>
                  <a:close/>
                </a:path>
                <a:path w="331470" h="278129">
                  <a:moveTo>
                    <a:pt x="120916" y="237655"/>
                  </a:moveTo>
                  <a:lnTo>
                    <a:pt x="120599" y="236105"/>
                  </a:lnTo>
                  <a:lnTo>
                    <a:pt x="120535" y="235839"/>
                  </a:lnTo>
                  <a:lnTo>
                    <a:pt x="120446" y="235381"/>
                  </a:lnTo>
                  <a:lnTo>
                    <a:pt x="120345" y="234911"/>
                  </a:lnTo>
                  <a:lnTo>
                    <a:pt x="120319" y="234734"/>
                  </a:lnTo>
                  <a:lnTo>
                    <a:pt x="115112" y="234403"/>
                  </a:lnTo>
                  <a:lnTo>
                    <a:pt x="114731" y="234403"/>
                  </a:lnTo>
                  <a:lnTo>
                    <a:pt x="114935" y="234530"/>
                  </a:lnTo>
                  <a:lnTo>
                    <a:pt x="114655" y="234734"/>
                  </a:lnTo>
                  <a:lnTo>
                    <a:pt x="114515" y="234911"/>
                  </a:lnTo>
                  <a:lnTo>
                    <a:pt x="113677" y="235381"/>
                  </a:lnTo>
                  <a:lnTo>
                    <a:pt x="113817" y="235381"/>
                  </a:lnTo>
                  <a:lnTo>
                    <a:pt x="114503" y="236105"/>
                  </a:lnTo>
                  <a:lnTo>
                    <a:pt x="115404" y="235572"/>
                  </a:lnTo>
                  <a:lnTo>
                    <a:pt x="116293" y="234937"/>
                  </a:lnTo>
                  <a:lnTo>
                    <a:pt x="116078" y="235381"/>
                  </a:lnTo>
                  <a:lnTo>
                    <a:pt x="117792" y="237020"/>
                  </a:lnTo>
                  <a:lnTo>
                    <a:pt x="119176" y="235839"/>
                  </a:lnTo>
                  <a:lnTo>
                    <a:pt x="120916" y="237655"/>
                  </a:lnTo>
                  <a:close/>
                </a:path>
                <a:path w="331470" h="278129">
                  <a:moveTo>
                    <a:pt x="126606" y="256514"/>
                  </a:moveTo>
                  <a:lnTo>
                    <a:pt x="124688" y="254711"/>
                  </a:lnTo>
                  <a:lnTo>
                    <a:pt x="124117" y="255371"/>
                  </a:lnTo>
                  <a:lnTo>
                    <a:pt x="123545" y="256044"/>
                  </a:lnTo>
                  <a:lnTo>
                    <a:pt x="122961" y="256717"/>
                  </a:lnTo>
                  <a:lnTo>
                    <a:pt x="123609" y="257327"/>
                  </a:lnTo>
                  <a:lnTo>
                    <a:pt x="124256" y="257911"/>
                  </a:lnTo>
                  <a:lnTo>
                    <a:pt x="124891" y="258521"/>
                  </a:lnTo>
                  <a:lnTo>
                    <a:pt x="125463" y="257848"/>
                  </a:lnTo>
                  <a:lnTo>
                    <a:pt x="126034" y="257187"/>
                  </a:lnTo>
                  <a:lnTo>
                    <a:pt x="126606" y="256514"/>
                  </a:lnTo>
                  <a:close/>
                </a:path>
                <a:path w="331470" h="278129">
                  <a:moveTo>
                    <a:pt x="132334" y="209283"/>
                  </a:moveTo>
                  <a:lnTo>
                    <a:pt x="131699" y="208686"/>
                  </a:lnTo>
                  <a:lnTo>
                    <a:pt x="131064" y="208076"/>
                  </a:lnTo>
                  <a:lnTo>
                    <a:pt x="130429" y="207479"/>
                  </a:lnTo>
                  <a:lnTo>
                    <a:pt x="128714" y="209499"/>
                  </a:lnTo>
                  <a:lnTo>
                    <a:pt x="129349" y="210096"/>
                  </a:lnTo>
                  <a:lnTo>
                    <a:pt x="129984" y="210705"/>
                  </a:lnTo>
                  <a:lnTo>
                    <a:pt x="130619" y="211302"/>
                  </a:lnTo>
                  <a:lnTo>
                    <a:pt x="132334" y="209283"/>
                  </a:lnTo>
                  <a:close/>
                </a:path>
                <a:path w="331470" h="278129">
                  <a:moveTo>
                    <a:pt x="134289" y="103263"/>
                  </a:moveTo>
                  <a:lnTo>
                    <a:pt x="130721" y="101866"/>
                  </a:lnTo>
                  <a:lnTo>
                    <a:pt x="132118" y="100190"/>
                  </a:lnTo>
                  <a:lnTo>
                    <a:pt x="128079" y="98437"/>
                  </a:lnTo>
                  <a:lnTo>
                    <a:pt x="130594" y="103936"/>
                  </a:lnTo>
                  <a:lnTo>
                    <a:pt x="133273" y="104914"/>
                  </a:lnTo>
                  <a:lnTo>
                    <a:pt x="134289" y="103263"/>
                  </a:lnTo>
                  <a:close/>
                </a:path>
                <a:path w="331470" h="278129">
                  <a:moveTo>
                    <a:pt x="137236" y="164655"/>
                  </a:moveTo>
                  <a:lnTo>
                    <a:pt x="134226" y="162788"/>
                  </a:lnTo>
                  <a:lnTo>
                    <a:pt x="132600" y="163449"/>
                  </a:lnTo>
                  <a:lnTo>
                    <a:pt x="133096" y="168821"/>
                  </a:lnTo>
                  <a:lnTo>
                    <a:pt x="131724" y="163398"/>
                  </a:lnTo>
                  <a:lnTo>
                    <a:pt x="130606" y="163969"/>
                  </a:lnTo>
                  <a:lnTo>
                    <a:pt x="130898" y="165481"/>
                  </a:lnTo>
                  <a:lnTo>
                    <a:pt x="131254" y="167017"/>
                  </a:lnTo>
                  <a:lnTo>
                    <a:pt x="129971" y="167093"/>
                  </a:lnTo>
                  <a:lnTo>
                    <a:pt x="128803" y="169176"/>
                  </a:lnTo>
                  <a:lnTo>
                    <a:pt x="127584" y="170319"/>
                  </a:lnTo>
                  <a:lnTo>
                    <a:pt x="128943" y="171119"/>
                  </a:lnTo>
                  <a:lnTo>
                    <a:pt x="130162" y="169176"/>
                  </a:lnTo>
                  <a:lnTo>
                    <a:pt x="131419" y="167767"/>
                  </a:lnTo>
                  <a:lnTo>
                    <a:pt x="131584" y="168579"/>
                  </a:lnTo>
                  <a:lnTo>
                    <a:pt x="131622" y="168960"/>
                  </a:lnTo>
                  <a:lnTo>
                    <a:pt x="136347" y="168948"/>
                  </a:lnTo>
                  <a:lnTo>
                    <a:pt x="137236" y="164655"/>
                  </a:lnTo>
                  <a:close/>
                </a:path>
                <a:path w="331470" h="278129">
                  <a:moveTo>
                    <a:pt x="139331" y="117309"/>
                  </a:moveTo>
                  <a:lnTo>
                    <a:pt x="134785" y="116535"/>
                  </a:lnTo>
                  <a:lnTo>
                    <a:pt x="133375" y="118719"/>
                  </a:lnTo>
                  <a:lnTo>
                    <a:pt x="132435" y="117652"/>
                  </a:lnTo>
                  <a:lnTo>
                    <a:pt x="130086" y="117208"/>
                  </a:lnTo>
                  <a:lnTo>
                    <a:pt x="128968" y="118706"/>
                  </a:lnTo>
                  <a:lnTo>
                    <a:pt x="130162" y="120027"/>
                  </a:lnTo>
                  <a:lnTo>
                    <a:pt x="131914" y="119418"/>
                  </a:lnTo>
                  <a:lnTo>
                    <a:pt x="133070" y="120954"/>
                  </a:lnTo>
                  <a:lnTo>
                    <a:pt x="133642" y="120484"/>
                  </a:lnTo>
                  <a:lnTo>
                    <a:pt x="133845" y="119976"/>
                  </a:lnTo>
                  <a:lnTo>
                    <a:pt x="133781" y="119519"/>
                  </a:lnTo>
                  <a:lnTo>
                    <a:pt x="135089" y="119811"/>
                  </a:lnTo>
                  <a:lnTo>
                    <a:pt x="136359" y="119075"/>
                  </a:lnTo>
                  <a:lnTo>
                    <a:pt x="137706" y="119976"/>
                  </a:lnTo>
                  <a:lnTo>
                    <a:pt x="139331" y="117309"/>
                  </a:lnTo>
                  <a:close/>
                </a:path>
                <a:path w="331470" h="278129">
                  <a:moveTo>
                    <a:pt x="140131" y="112763"/>
                  </a:moveTo>
                  <a:lnTo>
                    <a:pt x="139877" y="109308"/>
                  </a:lnTo>
                  <a:lnTo>
                    <a:pt x="138023" y="108775"/>
                  </a:lnTo>
                  <a:lnTo>
                    <a:pt x="136258" y="109791"/>
                  </a:lnTo>
                  <a:lnTo>
                    <a:pt x="134531" y="111544"/>
                  </a:lnTo>
                  <a:lnTo>
                    <a:pt x="136982" y="112204"/>
                  </a:lnTo>
                  <a:lnTo>
                    <a:pt x="140131" y="112763"/>
                  </a:lnTo>
                  <a:close/>
                </a:path>
                <a:path w="331470" h="278129">
                  <a:moveTo>
                    <a:pt x="141135" y="272415"/>
                  </a:moveTo>
                  <a:lnTo>
                    <a:pt x="138696" y="273088"/>
                  </a:lnTo>
                  <a:lnTo>
                    <a:pt x="137439" y="272161"/>
                  </a:lnTo>
                  <a:lnTo>
                    <a:pt x="136817" y="274002"/>
                  </a:lnTo>
                  <a:lnTo>
                    <a:pt x="134620" y="272300"/>
                  </a:lnTo>
                  <a:lnTo>
                    <a:pt x="133997" y="276186"/>
                  </a:lnTo>
                  <a:lnTo>
                    <a:pt x="134645" y="276783"/>
                  </a:lnTo>
                  <a:lnTo>
                    <a:pt x="135915" y="277990"/>
                  </a:lnTo>
                  <a:lnTo>
                    <a:pt x="136474" y="276961"/>
                  </a:lnTo>
                  <a:lnTo>
                    <a:pt x="137096" y="277393"/>
                  </a:lnTo>
                  <a:lnTo>
                    <a:pt x="137731" y="277876"/>
                  </a:lnTo>
                  <a:lnTo>
                    <a:pt x="139776" y="276288"/>
                  </a:lnTo>
                  <a:lnTo>
                    <a:pt x="137337" y="274421"/>
                  </a:lnTo>
                  <a:lnTo>
                    <a:pt x="139052" y="273939"/>
                  </a:lnTo>
                  <a:lnTo>
                    <a:pt x="140309" y="274866"/>
                  </a:lnTo>
                  <a:lnTo>
                    <a:pt x="141135" y="272415"/>
                  </a:lnTo>
                  <a:close/>
                </a:path>
                <a:path w="331470" h="278129">
                  <a:moveTo>
                    <a:pt x="143141" y="67017"/>
                  </a:moveTo>
                  <a:lnTo>
                    <a:pt x="142354" y="66459"/>
                  </a:lnTo>
                  <a:lnTo>
                    <a:pt x="141617" y="67017"/>
                  </a:lnTo>
                  <a:lnTo>
                    <a:pt x="140906" y="67779"/>
                  </a:lnTo>
                  <a:lnTo>
                    <a:pt x="141236" y="66636"/>
                  </a:lnTo>
                  <a:lnTo>
                    <a:pt x="141414" y="66065"/>
                  </a:lnTo>
                  <a:lnTo>
                    <a:pt x="140589" y="65798"/>
                  </a:lnTo>
                  <a:lnTo>
                    <a:pt x="139776" y="65519"/>
                  </a:lnTo>
                  <a:lnTo>
                    <a:pt x="138950" y="65252"/>
                  </a:lnTo>
                  <a:lnTo>
                    <a:pt x="138188" y="67830"/>
                  </a:lnTo>
                  <a:lnTo>
                    <a:pt x="138861" y="68059"/>
                  </a:lnTo>
                  <a:lnTo>
                    <a:pt x="139547" y="68275"/>
                  </a:lnTo>
                  <a:lnTo>
                    <a:pt x="140233" y="68503"/>
                  </a:lnTo>
                  <a:lnTo>
                    <a:pt x="139814" y="68948"/>
                  </a:lnTo>
                  <a:lnTo>
                    <a:pt x="139611" y="69138"/>
                  </a:lnTo>
                  <a:lnTo>
                    <a:pt x="140868" y="70040"/>
                  </a:lnTo>
                  <a:lnTo>
                    <a:pt x="141986" y="68059"/>
                  </a:lnTo>
                  <a:lnTo>
                    <a:pt x="143141" y="67017"/>
                  </a:lnTo>
                  <a:close/>
                </a:path>
                <a:path w="331470" h="278129">
                  <a:moveTo>
                    <a:pt x="149491" y="112026"/>
                  </a:moveTo>
                  <a:lnTo>
                    <a:pt x="141693" y="106565"/>
                  </a:lnTo>
                  <a:lnTo>
                    <a:pt x="143611" y="111023"/>
                  </a:lnTo>
                  <a:lnTo>
                    <a:pt x="149491" y="112026"/>
                  </a:lnTo>
                  <a:close/>
                </a:path>
                <a:path w="331470" h="278129">
                  <a:moveTo>
                    <a:pt x="150304" y="64693"/>
                  </a:moveTo>
                  <a:lnTo>
                    <a:pt x="149047" y="63804"/>
                  </a:lnTo>
                  <a:lnTo>
                    <a:pt x="147929" y="65773"/>
                  </a:lnTo>
                  <a:lnTo>
                    <a:pt x="146773" y="66814"/>
                  </a:lnTo>
                  <a:lnTo>
                    <a:pt x="148031" y="67703"/>
                  </a:lnTo>
                  <a:lnTo>
                    <a:pt x="149148" y="65735"/>
                  </a:lnTo>
                  <a:lnTo>
                    <a:pt x="150304" y="64693"/>
                  </a:lnTo>
                  <a:close/>
                </a:path>
                <a:path w="331470" h="278129">
                  <a:moveTo>
                    <a:pt x="150990" y="204241"/>
                  </a:moveTo>
                  <a:lnTo>
                    <a:pt x="144970" y="196697"/>
                  </a:lnTo>
                  <a:lnTo>
                    <a:pt x="146558" y="202730"/>
                  </a:lnTo>
                  <a:lnTo>
                    <a:pt x="150990" y="204241"/>
                  </a:lnTo>
                  <a:close/>
                </a:path>
                <a:path w="331470" h="278129">
                  <a:moveTo>
                    <a:pt x="151472" y="56070"/>
                  </a:moveTo>
                  <a:lnTo>
                    <a:pt x="140982" y="56680"/>
                  </a:lnTo>
                  <a:lnTo>
                    <a:pt x="146278" y="57264"/>
                  </a:lnTo>
                  <a:lnTo>
                    <a:pt x="151472" y="56070"/>
                  </a:lnTo>
                  <a:close/>
                </a:path>
                <a:path w="331470" h="278129">
                  <a:moveTo>
                    <a:pt x="155651" y="202209"/>
                  </a:moveTo>
                  <a:lnTo>
                    <a:pt x="155016" y="201599"/>
                  </a:lnTo>
                  <a:lnTo>
                    <a:pt x="154368" y="201002"/>
                  </a:lnTo>
                  <a:lnTo>
                    <a:pt x="153733" y="200406"/>
                  </a:lnTo>
                  <a:lnTo>
                    <a:pt x="153416" y="200761"/>
                  </a:lnTo>
                  <a:lnTo>
                    <a:pt x="148501" y="194589"/>
                  </a:lnTo>
                  <a:lnTo>
                    <a:pt x="150101" y="200609"/>
                  </a:lnTo>
                  <a:lnTo>
                    <a:pt x="152768" y="201536"/>
                  </a:lnTo>
                  <a:lnTo>
                    <a:pt x="152590" y="201739"/>
                  </a:lnTo>
                  <a:lnTo>
                    <a:pt x="152006" y="202412"/>
                  </a:lnTo>
                  <a:lnTo>
                    <a:pt x="152654" y="203009"/>
                  </a:lnTo>
                  <a:lnTo>
                    <a:pt x="153289" y="203619"/>
                  </a:lnTo>
                  <a:lnTo>
                    <a:pt x="153936" y="204216"/>
                  </a:lnTo>
                  <a:lnTo>
                    <a:pt x="154495" y="203542"/>
                  </a:lnTo>
                  <a:lnTo>
                    <a:pt x="155651" y="202209"/>
                  </a:lnTo>
                  <a:close/>
                </a:path>
                <a:path w="331470" h="278129">
                  <a:moveTo>
                    <a:pt x="156400" y="236588"/>
                  </a:moveTo>
                  <a:lnTo>
                    <a:pt x="151574" y="242455"/>
                  </a:lnTo>
                  <a:lnTo>
                    <a:pt x="147053" y="236791"/>
                  </a:lnTo>
                  <a:lnTo>
                    <a:pt x="148666" y="242798"/>
                  </a:lnTo>
                  <a:lnTo>
                    <a:pt x="150723" y="243509"/>
                  </a:lnTo>
                  <a:lnTo>
                    <a:pt x="149186" y="245376"/>
                  </a:lnTo>
                  <a:lnTo>
                    <a:pt x="152234" y="244017"/>
                  </a:lnTo>
                  <a:lnTo>
                    <a:pt x="153060" y="244297"/>
                  </a:lnTo>
                  <a:lnTo>
                    <a:pt x="152679" y="243827"/>
                  </a:lnTo>
                  <a:lnTo>
                    <a:pt x="155917" y="242379"/>
                  </a:lnTo>
                  <a:lnTo>
                    <a:pt x="156400" y="236588"/>
                  </a:lnTo>
                  <a:close/>
                </a:path>
                <a:path w="331470" h="278129">
                  <a:moveTo>
                    <a:pt x="157556" y="137833"/>
                  </a:moveTo>
                  <a:lnTo>
                    <a:pt x="151523" y="130289"/>
                  </a:lnTo>
                  <a:lnTo>
                    <a:pt x="153123" y="136309"/>
                  </a:lnTo>
                  <a:lnTo>
                    <a:pt x="157556" y="137833"/>
                  </a:lnTo>
                  <a:close/>
                </a:path>
                <a:path w="331470" h="278129">
                  <a:moveTo>
                    <a:pt x="169024" y="109245"/>
                  </a:moveTo>
                  <a:lnTo>
                    <a:pt x="167157" y="108064"/>
                  </a:lnTo>
                  <a:lnTo>
                    <a:pt x="166154" y="106857"/>
                  </a:lnTo>
                  <a:lnTo>
                    <a:pt x="163588" y="109867"/>
                  </a:lnTo>
                  <a:lnTo>
                    <a:pt x="165239" y="112420"/>
                  </a:lnTo>
                  <a:lnTo>
                    <a:pt x="166585" y="109232"/>
                  </a:lnTo>
                  <a:lnTo>
                    <a:pt x="168173" y="110566"/>
                  </a:lnTo>
                  <a:lnTo>
                    <a:pt x="169024" y="109245"/>
                  </a:lnTo>
                  <a:close/>
                </a:path>
                <a:path w="331470" h="278129">
                  <a:moveTo>
                    <a:pt x="169329" y="241668"/>
                  </a:moveTo>
                  <a:lnTo>
                    <a:pt x="158851" y="242277"/>
                  </a:lnTo>
                  <a:lnTo>
                    <a:pt x="164147" y="242862"/>
                  </a:lnTo>
                  <a:lnTo>
                    <a:pt x="169329" y="241668"/>
                  </a:lnTo>
                  <a:close/>
                </a:path>
                <a:path w="331470" h="278129">
                  <a:moveTo>
                    <a:pt x="174472" y="235432"/>
                  </a:moveTo>
                  <a:lnTo>
                    <a:pt x="168452" y="227888"/>
                  </a:lnTo>
                  <a:lnTo>
                    <a:pt x="170053" y="233908"/>
                  </a:lnTo>
                  <a:lnTo>
                    <a:pt x="174472" y="235432"/>
                  </a:lnTo>
                  <a:close/>
                </a:path>
                <a:path w="331470" h="278129">
                  <a:moveTo>
                    <a:pt x="175425" y="57505"/>
                  </a:moveTo>
                  <a:lnTo>
                    <a:pt x="174167" y="56616"/>
                  </a:lnTo>
                  <a:lnTo>
                    <a:pt x="173050" y="58585"/>
                  </a:lnTo>
                  <a:lnTo>
                    <a:pt x="171894" y="59626"/>
                  </a:lnTo>
                  <a:lnTo>
                    <a:pt x="173151" y="60528"/>
                  </a:lnTo>
                  <a:lnTo>
                    <a:pt x="174269" y="58559"/>
                  </a:lnTo>
                  <a:lnTo>
                    <a:pt x="175425" y="57505"/>
                  </a:lnTo>
                  <a:close/>
                </a:path>
                <a:path w="331470" h="278129">
                  <a:moveTo>
                    <a:pt x="175882" y="206540"/>
                  </a:moveTo>
                  <a:lnTo>
                    <a:pt x="174955" y="205879"/>
                  </a:lnTo>
                  <a:lnTo>
                    <a:pt x="172859" y="204419"/>
                  </a:lnTo>
                  <a:lnTo>
                    <a:pt x="175882" y="206540"/>
                  </a:lnTo>
                  <a:close/>
                </a:path>
                <a:path w="331470" h="278129">
                  <a:moveTo>
                    <a:pt x="181559" y="144310"/>
                  </a:moveTo>
                  <a:lnTo>
                    <a:pt x="171081" y="144907"/>
                  </a:lnTo>
                  <a:lnTo>
                    <a:pt x="176377" y="145503"/>
                  </a:lnTo>
                  <a:lnTo>
                    <a:pt x="181559" y="144310"/>
                  </a:lnTo>
                  <a:close/>
                </a:path>
                <a:path w="331470" h="278129">
                  <a:moveTo>
                    <a:pt x="181724" y="93484"/>
                  </a:moveTo>
                  <a:lnTo>
                    <a:pt x="174523" y="102273"/>
                  </a:lnTo>
                  <a:lnTo>
                    <a:pt x="181254" y="99288"/>
                  </a:lnTo>
                  <a:lnTo>
                    <a:pt x="181724" y="93484"/>
                  </a:lnTo>
                  <a:close/>
                </a:path>
                <a:path w="331470" h="278129">
                  <a:moveTo>
                    <a:pt x="182029" y="229793"/>
                  </a:moveTo>
                  <a:lnTo>
                    <a:pt x="174231" y="224320"/>
                  </a:lnTo>
                  <a:lnTo>
                    <a:pt x="176149" y="228777"/>
                  </a:lnTo>
                  <a:lnTo>
                    <a:pt x="182029" y="229793"/>
                  </a:lnTo>
                  <a:close/>
                </a:path>
                <a:path w="331470" h="278129">
                  <a:moveTo>
                    <a:pt x="182105" y="237998"/>
                  </a:moveTo>
                  <a:lnTo>
                    <a:pt x="180835" y="237109"/>
                  </a:lnTo>
                  <a:lnTo>
                    <a:pt x="179730" y="239077"/>
                  </a:lnTo>
                  <a:lnTo>
                    <a:pt x="178562" y="240131"/>
                  </a:lnTo>
                  <a:lnTo>
                    <a:pt x="179819" y="241007"/>
                  </a:lnTo>
                  <a:lnTo>
                    <a:pt x="180936" y="239052"/>
                  </a:lnTo>
                  <a:lnTo>
                    <a:pt x="182105" y="237998"/>
                  </a:lnTo>
                  <a:close/>
                </a:path>
                <a:path w="331470" h="278129">
                  <a:moveTo>
                    <a:pt x="184835" y="220624"/>
                  </a:moveTo>
                  <a:lnTo>
                    <a:pt x="179616" y="220103"/>
                  </a:lnTo>
                  <a:lnTo>
                    <a:pt x="183400" y="227939"/>
                  </a:lnTo>
                  <a:lnTo>
                    <a:pt x="184835" y="220624"/>
                  </a:lnTo>
                  <a:close/>
                </a:path>
                <a:path w="331470" h="278129">
                  <a:moveTo>
                    <a:pt x="195008" y="40868"/>
                  </a:moveTo>
                  <a:lnTo>
                    <a:pt x="186867" y="45237"/>
                  </a:lnTo>
                  <a:lnTo>
                    <a:pt x="191350" y="45694"/>
                  </a:lnTo>
                  <a:lnTo>
                    <a:pt x="190715" y="46024"/>
                  </a:lnTo>
                  <a:lnTo>
                    <a:pt x="190030" y="47002"/>
                  </a:lnTo>
                  <a:lnTo>
                    <a:pt x="189560" y="49034"/>
                  </a:lnTo>
                  <a:lnTo>
                    <a:pt x="194246" y="48615"/>
                  </a:lnTo>
                  <a:lnTo>
                    <a:pt x="193116" y="44907"/>
                  </a:lnTo>
                  <a:lnTo>
                    <a:pt x="191452" y="45631"/>
                  </a:lnTo>
                  <a:lnTo>
                    <a:pt x="195008" y="40868"/>
                  </a:lnTo>
                  <a:close/>
                </a:path>
                <a:path w="331470" h="278129">
                  <a:moveTo>
                    <a:pt x="195414" y="109004"/>
                  </a:moveTo>
                  <a:lnTo>
                    <a:pt x="190411" y="104863"/>
                  </a:lnTo>
                  <a:lnTo>
                    <a:pt x="190842" y="112890"/>
                  </a:lnTo>
                  <a:lnTo>
                    <a:pt x="195414" y="109004"/>
                  </a:lnTo>
                  <a:close/>
                </a:path>
                <a:path w="331470" h="278129">
                  <a:moveTo>
                    <a:pt x="202603" y="77482"/>
                  </a:moveTo>
                  <a:lnTo>
                    <a:pt x="200456" y="73012"/>
                  </a:lnTo>
                  <a:lnTo>
                    <a:pt x="199567" y="73304"/>
                  </a:lnTo>
                  <a:lnTo>
                    <a:pt x="198767" y="73469"/>
                  </a:lnTo>
                  <a:lnTo>
                    <a:pt x="198107" y="73647"/>
                  </a:lnTo>
                  <a:lnTo>
                    <a:pt x="200545" y="71945"/>
                  </a:lnTo>
                  <a:lnTo>
                    <a:pt x="195948" y="69342"/>
                  </a:lnTo>
                  <a:lnTo>
                    <a:pt x="195440" y="74536"/>
                  </a:lnTo>
                  <a:lnTo>
                    <a:pt x="195948" y="74460"/>
                  </a:lnTo>
                  <a:lnTo>
                    <a:pt x="196380" y="74371"/>
                  </a:lnTo>
                  <a:lnTo>
                    <a:pt x="196761" y="74256"/>
                  </a:lnTo>
                  <a:lnTo>
                    <a:pt x="196126" y="74815"/>
                  </a:lnTo>
                  <a:lnTo>
                    <a:pt x="196126" y="75793"/>
                  </a:lnTo>
                  <a:lnTo>
                    <a:pt x="197167" y="77978"/>
                  </a:lnTo>
                  <a:lnTo>
                    <a:pt x="200355" y="76936"/>
                  </a:lnTo>
                  <a:lnTo>
                    <a:pt x="202603" y="77482"/>
                  </a:lnTo>
                  <a:close/>
                </a:path>
                <a:path w="331470" h="278129">
                  <a:moveTo>
                    <a:pt x="204431" y="108432"/>
                  </a:moveTo>
                  <a:lnTo>
                    <a:pt x="203530" y="107569"/>
                  </a:lnTo>
                  <a:lnTo>
                    <a:pt x="201866" y="106756"/>
                  </a:lnTo>
                  <a:lnTo>
                    <a:pt x="202755" y="108343"/>
                  </a:lnTo>
                  <a:lnTo>
                    <a:pt x="201980" y="109410"/>
                  </a:lnTo>
                  <a:lnTo>
                    <a:pt x="199834" y="104394"/>
                  </a:lnTo>
                  <a:lnTo>
                    <a:pt x="195605" y="114554"/>
                  </a:lnTo>
                  <a:lnTo>
                    <a:pt x="202336" y="110439"/>
                  </a:lnTo>
                  <a:lnTo>
                    <a:pt x="202260" y="110172"/>
                  </a:lnTo>
                  <a:lnTo>
                    <a:pt x="202095" y="109728"/>
                  </a:lnTo>
                  <a:lnTo>
                    <a:pt x="203390" y="110210"/>
                  </a:lnTo>
                  <a:lnTo>
                    <a:pt x="204431" y="108432"/>
                  </a:lnTo>
                  <a:close/>
                </a:path>
                <a:path w="331470" h="278129">
                  <a:moveTo>
                    <a:pt x="206565" y="95910"/>
                  </a:moveTo>
                  <a:lnTo>
                    <a:pt x="205003" y="94996"/>
                  </a:lnTo>
                  <a:lnTo>
                    <a:pt x="203631" y="97688"/>
                  </a:lnTo>
                  <a:lnTo>
                    <a:pt x="202171" y="99034"/>
                  </a:lnTo>
                  <a:lnTo>
                    <a:pt x="203746" y="99949"/>
                  </a:lnTo>
                  <a:lnTo>
                    <a:pt x="205130" y="97269"/>
                  </a:lnTo>
                  <a:lnTo>
                    <a:pt x="206565" y="95910"/>
                  </a:lnTo>
                  <a:close/>
                </a:path>
                <a:path w="331470" h="278129">
                  <a:moveTo>
                    <a:pt x="208051" y="198285"/>
                  </a:moveTo>
                  <a:lnTo>
                    <a:pt x="197573" y="198894"/>
                  </a:lnTo>
                  <a:lnTo>
                    <a:pt x="202857" y="199491"/>
                  </a:lnTo>
                  <a:lnTo>
                    <a:pt x="208051" y="198285"/>
                  </a:lnTo>
                  <a:close/>
                </a:path>
                <a:path w="331470" h="278129">
                  <a:moveTo>
                    <a:pt x="208343" y="53136"/>
                  </a:moveTo>
                  <a:lnTo>
                    <a:pt x="200545" y="47663"/>
                  </a:lnTo>
                  <a:lnTo>
                    <a:pt x="202463" y="52120"/>
                  </a:lnTo>
                  <a:lnTo>
                    <a:pt x="208343" y="53136"/>
                  </a:lnTo>
                  <a:close/>
                </a:path>
                <a:path w="331470" h="278129">
                  <a:moveTo>
                    <a:pt x="208432" y="219265"/>
                  </a:moveTo>
                  <a:lnTo>
                    <a:pt x="206286" y="218808"/>
                  </a:lnTo>
                  <a:lnTo>
                    <a:pt x="204114" y="217906"/>
                  </a:lnTo>
                  <a:lnTo>
                    <a:pt x="202133" y="220586"/>
                  </a:lnTo>
                  <a:lnTo>
                    <a:pt x="204279" y="221030"/>
                  </a:lnTo>
                  <a:lnTo>
                    <a:pt x="206451" y="221932"/>
                  </a:lnTo>
                  <a:lnTo>
                    <a:pt x="208432" y="219265"/>
                  </a:lnTo>
                  <a:close/>
                </a:path>
                <a:path w="331470" h="278129">
                  <a:moveTo>
                    <a:pt x="212598" y="1790"/>
                  </a:moveTo>
                  <a:lnTo>
                    <a:pt x="211632" y="876"/>
                  </a:lnTo>
                  <a:lnTo>
                    <a:pt x="209867" y="0"/>
                  </a:lnTo>
                  <a:lnTo>
                    <a:pt x="210985" y="1854"/>
                  </a:lnTo>
                  <a:lnTo>
                    <a:pt x="209918" y="2882"/>
                  </a:lnTo>
                  <a:lnTo>
                    <a:pt x="211340" y="3771"/>
                  </a:lnTo>
                  <a:lnTo>
                    <a:pt x="212598" y="1790"/>
                  </a:lnTo>
                  <a:close/>
                </a:path>
                <a:path w="331470" h="278129">
                  <a:moveTo>
                    <a:pt x="212763" y="232410"/>
                  </a:moveTo>
                  <a:lnTo>
                    <a:pt x="212140" y="231813"/>
                  </a:lnTo>
                  <a:lnTo>
                    <a:pt x="211493" y="231216"/>
                  </a:lnTo>
                  <a:lnTo>
                    <a:pt x="210845" y="230606"/>
                  </a:lnTo>
                  <a:lnTo>
                    <a:pt x="209130" y="232625"/>
                  </a:lnTo>
                  <a:lnTo>
                    <a:pt x="209778" y="233222"/>
                  </a:lnTo>
                  <a:lnTo>
                    <a:pt x="210413" y="233819"/>
                  </a:lnTo>
                  <a:lnTo>
                    <a:pt x="211048" y="234429"/>
                  </a:lnTo>
                  <a:lnTo>
                    <a:pt x="211620" y="233756"/>
                  </a:lnTo>
                  <a:lnTo>
                    <a:pt x="212191" y="233095"/>
                  </a:lnTo>
                  <a:lnTo>
                    <a:pt x="212763" y="232410"/>
                  </a:lnTo>
                  <a:close/>
                </a:path>
                <a:path w="331470" h="278129">
                  <a:moveTo>
                    <a:pt x="217551" y="44551"/>
                  </a:moveTo>
                  <a:lnTo>
                    <a:pt x="213868" y="39382"/>
                  </a:lnTo>
                  <a:lnTo>
                    <a:pt x="211861" y="47663"/>
                  </a:lnTo>
                  <a:lnTo>
                    <a:pt x="217551" y="44551"/>
                  </a:lnTo>
                  <a:close/>
                </a:path>
                <a:path w="331470" h="278129">
                  <a:moveTo>
                    <a:pt x="219049" y="63957"/>
                  </a:moveTo>
                  <a:lnTo>
                    <a:pt x="218554" y="63639"/>
                  </a:lnTo>
                  <a:lnTo>
                    <a:pt x="215557" y="61798"/>
                  </a:lnTo>
                  <a:lnTo>
                    <a:pt x="219049" y="63957"/>
                  </a:lnTo>
                  <a:close/>
                </a:path>
                <a:path w="331470" h="278129">
                  <a:moveTo>
                    <a:pt x="219532" y="58242"/>
                  </a:moveTo>
                  <a:lnTo>
                    <a:pt x="211747" y="52768"/>
                  </a:lnTo>
                  <a:lnTo>
                    <a:pt x="213652" y="57213"/>
                  </a:lnTo>
                  <a:lnTo>
                    <a:pt x="219532" y="58242"/>
                  </a:lnTo>
                  <a:close/>
                </a:path>
                <a:path w="331470" h="278129">
                  <a:moveTo>
                    <a:pt x="224815" y="44132"/>
                  </a:moveTo>
                  <a:lnTo>
                    <a:pt x="223926" y="42938"/>
                  </a:lnTo>
                  <a:lnTo>
                    <a:pt x="221589" y="44831"/>
                  </a:lnTo>
                  <a:lnTo>
                    <a:pt x="220967" y="46634"/>
                  </a:lnTo>
                  <a:lnTo>
                    <a:pt x="220776" y="46520"/>
                  </a:lnTo>
                  <a:lnTo>
                    <a:pt x="220243" y="46253"/>
                  </a:lnTo>
                  <a:lnTo>
                    <a:pt x="217030" y="45834"/>
                  </a:lnTo>
                  <a:lnTo>
                    <a:pt x="219506" y="46812"/>
                  </a:lnTo>
                  <a:lnTo>
                    <a:pt x="220853" y="47104"/>
                  </a:lnTo>
                  <a:lnTo>
                    <a:pt x="220700" y="47993"/>
                  </a:lnTo>
                  <a:lnTo>
                    <a:pt x="221056" y="48780"/>
                  </a:lnTo>
                  <a:lnTo>
                    <a:pt x="222338" y="49060"/>
                  </a:lnTo>
                  <a:lnTo>
                    <a:pt x="222364" y="47472"/>
                  </a:lnTo>
                  <a:lnTo>
                    <a:pt x="223253" y="45821"/>
                  </a:lnTo>
                  <a:lnTo>
                    <a:pt x="224815" y="44132"/>
                  </a:lnTo>
                  <a:close/>
                </a:path>
                <a:path w="331470" h="278129">
                  <a:moveTo>
                    <a:pt x="226796" y="13970"/>
                  </a:moveTo>
                  <a:lnTo>
                    <a:pt x="225958" y="12915"/>
                  </a:lnTo>
                  <a:lnTo>
                    <a:pt x="225310" y="12560"/>
                  </a:lnTo>
                  <a:lnTo>
                    <a:pt x="224815" y="12661"/>
                  </a:lnTo>
                  <a:lnTo>
                    <a:pt x="225132" y="11595"/>
                  </a:lnTo>
                  <a:lnTo>
                    <a:pt x="221449" y="10375"/>
                  </a:lnTo>
                  <a:lnTo>
                    <a:pt x="221754" y="11480"/>
                  </a:lnTo>
                  <a:lnTo>
                    <a:pt x="222034" y="12598"/>
                  </a:lnTo>
                  <a:lnTo>
                    <a:pt x="221691" y="14046"/>
                  </a:lnTo>
                  <a:lnTo>
                    <a:pt x="220510" y="13919"/>
                  </a:lnTo>
                  <a:lnTo>
                    <a:pt x="217030" y="14325"/>
                  </a:lnTo>
                  <a:lnTo>
                    <a:pt x="220560" y="14719"/>
                  </a:lnTo>
                  <a:lnTo>
                    <a:pt x="221018" y="14617"/>
                  </a:lnTo>
                  <a:lnTo>
                    <a:pt x="221576" y="14439"/>
                  </a:lnTo>
                  <a:lnTo>
                    <a:pt x="221513" y="14643"/>
                  </a:lnTo>
                  <a:lnTo>
                    <a:pt x="222338" y="14706"/>
                  </a:lnTo>
                  <a:lnTo>
                    <a:pt x="222859" y="14147"/>
                  </a:lnTo>
                  <a:lnTo>
                    <a:pt x="223621" y="14084"/>
                  </a:lnTo>
                  <a:lnTo>
                    <a:pt x="223075" y="15417"/>
                  </a:lnTo>
                  <a:lnTo>
                    <a:pt x="222796" y="17310"/>
                  </a:lnTo>
                  <a:lnTo>
                    <a:pt x="222364" y="17830"/>
                  </a:lnTo>
                  <a:lnTo>
                    <a:pt x="225196" y="21704"/>
                  </a:lnTo>
                  <a:lnTo>
                    <a:pt x="225412" y="14732"/>
                  </a:lnTo>
                  <a:lnTo>
                    <a:pt x="226796" y="13970"/>
                  </a:lnTo>
                  <a:close/>
                </a:path>
                <a:path w="331470" h="278129">
                  <a:moveTo>
                    <a:pt x="227317" y="225272"/>
                  </a:moveTo>
                  <a:lnTo>
                    <a:pt x="219532" y="219798"/>
                  </a:lnTo>
                  <a:lnTo>
                    <a:pt x="221449" y="224256"/>
                  </a:lnTo>
                  <a:lnTo>
                    <a:pt x="227317" y="225272"/>
                  </a:lnTo>
                  <a:close/>
                </a:path>
                <a:path w="331470" h="278129">
                  <a:moveTo>
                    <a:pt x="228180" y="3746"/>
                  </a:moveTo>
                  <a:lnTo>
                    <a:pt x="226542" y="1358"/>
                  </a:lnTo>
                  <a:lnTo>
                    <a:pt x="225132" y="3467"/>
                  </a:lnTo>
                  <a:lnTo>
                    <a:pt x="223685" y="4965"/>
                  </a:lnTo>
                  <a:lnTo>
                    <a:pt x="224624" y="5499"/>
                  </a:lnTo>
                  <a:lnTo>
                    <a:pt x="225513" y="4851"/>
                  </a:lnTo>
                  <a:lnTo>
                    <a:pt x="226453" y="5765"/>
                  </a:lnTo>
                  <a:lnTo>
                    <a:pt x="227037" y="5092"/>
                  </a:lnTo>
                  <a:lnTo>
                    <a:pt x="228180" y="3746"/>
                  </a:lnTo>
                  <a:close/>
                </a:path>
                <a:path w="331470" h="278129">
                  <a:moveTo>
                    <a:pt x="234226" y="95669"/>
                  </a:moveTo>
                  <a:lnTo>
                    <a:pt x="226441" y="90208"/>
                  </a:lnTo>
                  <a:lnTo>
                    <a:pt x="228358" y="94653"/>
                  </a:lnTo>
                  <a:lnTo>
                    <a:pt x="234226" y="95669"/>
                  </a:lnTo>
                  <a:close/>
                </a:path>
                <a:path w="331470" h="278129">
                  <a:moveTo>
                    <a:pt x="235699" y="130606"/>
                  </a:moveTo>
                  <a:lnTo>
                    <a:pt x="235051" y="130009"/>
                  </a:lnTo>
                  <a:lnTo>
                    <a:pt x="234416" y="129400"/>
                  </a:lnTo>
                  <a:lnTo>
                    <a:pt x="233781" y="128803"/>
                  </a:lnTo>
                  <a:lnTo>
                    <a:pt x="232638" y="130149"/>
                  </a:lnTo>
                  <a:lnTo>
                    <a:pt x="232067" y="130810"/>
                  </a:lnTo>
                  <a:lnTo>
                    <a:pt x="232702" y="131406"/>
                  </a:lnTo>
                  <a:lnTo>
                    <a:pt x="233337" y="132016"/>
                  </a:lnTo>
                  <a:lnTo>
                    <a:pt x="233984" y="132613"/>
                  </a:lnTo>
                  <a:lnTo>
                    <a:pt x="234556" y="131953"/>
                  </a:lnTo>
                  <a:lnTo>
                    <a:pt x="235115" y="131267"/>
                  </a:lnTo>
                  <a:lnTo>
                    <a:pt x="235699" y="130606"/>
                  </a:lnTo>
                  <a:close/>
                </a:path>
                <a:path w="331470" h="278129">
                  <a:moveTo>
                    <a:pt x="240855" y="52120"/>
                  </a:moveTo>
                  <a:lnTo>
                    <a:pt x="240792" y="51714"/>
                  </a:lnTo>
                  <a:lnTo>
                    <a:pt x="240652" y="51003"/>
                  </a:lnTo>
                  <a:lnTo>
                    <a:pt x="240499" y="49301"/>
                  </a:lnTo>
                  <a:lnTo>
                    <a:pt x="240334" y="49301"/>
                  </a:lnTo>
                  <a:lnTo>
                    <a:pt x="240055" y="47612"/>
                  </a:lnTo>
                  <a:lnTo>
                    <a:pt x="239826" y="45504"/>
                  </a:lnTo>
                  <a:lnTo>
                    <a:pt x="240385" y="44145"/>
                  </a:lnTo>
                  <a:lnTo>
                    <a:pt x="238887" y="43929"/>
                  </a:lnTo>
                  <a:lnTo>
                    <a:pt x="237820" y="44196"/>
                  </a:lnTo>
                  <a:lnTo>
                    <a:pt x="237147" y="44945"/>
                  </a:lnTo>
                  <a:lnTo>
                    <a:pt x="236385" y="45008"/>
                  </a:lnTo>
                  <a:lnTo>
                    <a:pt x="235635" y="45034"/>
                  </a:lnTo>
                  <a:lnTo>
                    <a:pt x="234861" y="44513"/>
                  </a:lnTo>
                  <a:lnTo>
                    <a:pt x="233934" y="46024"/>
                  </a:lnTo>
                  <a:lnTo>
                    <a:pt x="235000" y="46939"/>
                  </a:lnTo>
                  <a:lnTo>
                    <a:pt x="236347" y="47040"/>
                  </a:lnTo>
                  <a:lnTo>
                    <a:pt x="236321" y="47332"/>
                  </a:lnTo>
                  <a:lnTo>
                    <a:pt x="236321" y="47980"/>
                  </a:lnTo>
                  <a:lnTo>
                    <a:pt x="236994" y="48006"/>
                  </a:lnTo>
                  <a:lnTo>
                    <a:pt x="237248" y="47536"/>
                  </a:lnTo>
                  <a:lnTo>
                    <a:pt x="237401" y="46951"/>
                  </a:lnTo>
                  <a:lnTo>
                    <a:pt x="238048" y="46799"/>
                  </a:lnTo>
                  <a:lnTo>
                    <a:pt x="238658" y="46469"/>
                  </a:lnTo>
                  <a:lnTo>
                    <a:pt x="239077" y="45923"/>
                  </a:lnTo>
                  <a:lnTo>
                    <a:pt x="239293" y="46774"/>
                  </a:lnTo>
                  <a:lnTo>
                    <a:pt x="238772" y="48323"/>
                  </a:lnTo>
                  <a:lnTo>
                    <a:pt x="238671" y="49479"/>
                  </a:lnTo>
                  <a:lnTo>
                    <a:pt x="237934" y="49555"/>
                  </a:lnTo>
                  <a:lnTo>
                    <a:pt x="238188" y="52247"/>
                  </a:lnTo>
                  <a:lnTo>
                    <a:pt x="240703" y="51993"/>
                  </a:lnTo>
                  <a:lnTo>
                    <a:pt x="240855" y="52120"/>
                  </a:lnTo>
                  <a:close/>
                </a:path>
                <a:path w="331470" h="278129">
                  <a:moveTo>
                    <a:pt x="248513" y="9994"/>
                  </a:moveTo>
                  <a:lnTo>
                    <a:pt x="247586" y="9334"/>
                  </a:lnTo>
                  <a:lnTo>
                    <a:pt x="245491" y="7874"/>
                  </a:lnTo>
                  <a:lnTo>
                    <a:pt x="248513" y="9994"/>
                  </a:lnTo>
                  <a:close/>
                </a:path>
                <a:path w="331470" h="278129">
                  <a:moveTo>
                    <a:pt x="252082" y="62395"/>
                  </a:moveTo>
                  <a:lnTo>
                    <a:pt x="247865" y="61569"/>
                  </a:lnTo>
                  <a:lnTo>
                    <a:pt x="247523" y="61925"/>
                  </a:lnTo>
                  <a:lnTo>
                    <a:pt x="246303" y="61150"/>
                  </a:lnTo>
                  <a:lnTo>
                    <a:pt x="245211" y="63055"/>
                  </a:lnTo>
                  <a:lnTo>
                    <a:pt x="244068" y="64084"/>
                  </a:lnTo>
                  <a:lnTo>
                    <a:pt x="245160" y="64858"/>
                  </a:lnTo>
                  <a:lnTo>
                    <a:pt x="246126" y="63512"/>
                  </a:lnTo>
                  <a:lnTo>
                    <a:pt x="247116" y="62458"/>
                  </a:lnTo>
                  <a:lnTo>
                    <a:pt x="244970" y="65481"/>
                  </a:lnTo>
                  <a:lnTo>
                    <a:pt x="252082" y="62395"/>
                  </a:lnTo>
                  <a:close/>
                </a:path>
                <a:path w="331470" h="278129">
                  <a:moveTo>
                    <a:pt x="256235" y="122720"/>
                  </a:moveTo>
                  <a:lnTo>
                    <a:pt x="253720" y="120637"/>
                  </a:lnTo>
                  <a:lnTo>
                    <a:pt x="253047" y="125869"/>
                  </a:lnTo>
                  <a:lnTo>
                    <a:pt x="252806" y="126758"/>
                  </a:lnTo>
                  <a:lnTo>
                    <a:pt x="255308" y="128841"/>
                  </a:lnTo>
                  <a:lnTo>
                    <a:pt x="255981" y="123609"/>
                  </a:lnTo>
                  <a:lnTo>
                    <a:pt x="256235" y="122720"/>
                  </a:lnTo>
                  <a:close/>
                </a:path>
                <a:path w="331470" h="278129">
                  <a:moveTo>
                    <a:pt x="260134" y="51117"/>
                  </a:moveTo>
                  <a:lnTo>
                    <a:pt x="252336" y="45643"/>
                  </a:lnTo>
                  <a:lnTo>
                    <a:pt x="254266" y="50101"/>
                  </a:lnTo>
                  <a:lnTo>
                    <a:pt x="260134" y="51117"/>
                  </a:lnTo>
                  <a:close/>
                </a:path>
                <a:path w="331470" h="278129">
                  <a:moveTo>
                    <a:pt x="273939" y="71374"/>
                  </a:moveTo>
                  <a:lnTo>
                    <a:pt x="266141" y="65900"/>
                  </a:lnTo>
                  <a:lnTo>
                    <a:pt x="268071" y="70370"/>
                  </a:lnTo>
                  <a:lnTo>
                    <a:pt x="273939" y="71374"/>
                  </a:lnTo>
                  <a:close/>
                </a:path>
                <a:path w="331470" h="278129">
                  <a:moveTo>
                    <a:pt x="274574" y="20231"/>
                  </a:moveTo>
                  <a:lnTo>
                    <a:pt x="272415" y="19748"/>
                  </a:lnTo>
                  <a:lnTo>
                    <a:pt x="270344" y="20815"/>
                  </a:lnTo>
                  <a:lnTo>
                    <a:pt x="268363" y="23456"/>
                  </a:lnTo>
                  <a:lnTo>
                    <a:pt x="270510" y="23939"/>
                  </a:lnTo>
                  <a:lnTo>
                    <a:pt x="272580" y="22860"/>
                  </a:lnTo>
                  <a:lnTo>
                    <a:pt x="274574" y="20231"/>
                  </a:lnTo>
                  <a:close/>
                </a:path>
                <a:path w="331470" h="278129">
                  <a:moveTo>
                    <a:pt x="278117" y="123393"/>
                  </a:moveTo>
                  <a:lnTo>
                    <a:pt x="277152" y="122478"/>
                  </a:lnTo>
                  <a:lnTo>
                    <a:pt x="275386" y="121615"/>
                  </a:lnTo>
                  <a:lnTo>
                    <a:pt x="276504" y="123456"/>
                  </a:lnTo>
                  <a:lnTo>
                    <a:pt x="275450" y="124485"/>
                  </a:lnTo>
                  <a:lnTo>
                    <a:pt x="276860" y="125374"/>
                  </a:lnTo>
                  <a:lnTo>
                    <a:pt x="278117" y="123393"/>
                  </a:lnTo>
                  <a:close/>
                </a:path>
                <a:path w="331470" h="278129">
                  <a:moveTo>
                    <a:pt x="283324" y="46685"/>
                  </a:moveTo>
                  <a:lnTo>
                    <a:pt x="275691" y="47028"/>
                  </a:lnTo>
                  <a:lnTo>
                    <a:pt x="277482" y="47536"/>
                  </a:lnTo>
                  <a:lnTo>
                    <a:pt x="276047" y="47739"/>
                  </a:lnTo>
                  <a:lnTo>
                    <a:pt x="276339" y="49949"/>
                  </a:lnTo>
                  <a:lnTo>
                    <a:pt x="276072" y="51498"/>
                  </a:lnTo>
                  <a:lnTo>
                    <a:pt x="277571" y="51371"/>
                  </a:lnTo>
                  <a:lnTo>
                    <a:pt x="277279" y="49123"/>
                  </a:lnTo>
                  <a:lnTo>
                    <a:pt x="277545" y="47548"/>
                  </a:lnTo>
                  <a:lnTo>
                    <a:pt x="277787" y="47612"/>
                  </a:lnTo>
                  <a:lnTo>
                    <a:pt x="278168" y="47675"/>
                  </a:lnTo>
                  <a:lnTo>
                    <a:pt x="278739" y="47739"/>
                  </a:lnTo>
                  <a:lnTo>
                    <a:pt x="283324" y="46685"/>
                  </a:lnTo>
                  <a:close/>
                </a:path>
                <a:path w="331470" h="278129">
                  <a:moveTo>
                    <a:pt x="289331" y="41402"/>
                  </a:moveTo>
                  <a:lnTo>
                    <a:pt x="288378" y="40487"/>
                  </a:lnTo>
                  <a:lnTo>
                    <a:pt x="286600" y="39624"/>
                  </a:lnTo>
                  <a:lnTo>
                    <a:pt x="287718" y="41452"/>
                  </a:lnTo>
                  <a:lnTo>
                    <a:pt x="286651" y="42494"/>
                  </a:lnTo>
                  <a:lnTo>
                    <a:pt x="288074" y="43383"/>
                  </a:lnTo>
                  <a:lnTo>
                    <a:pt x="289331" y="41402"/>
                  </a:lnTo>
                  <a:close/>
                </a:path>
                <a:path w="331470" h="278129">
                  <a:moveTo>
                    <a:pt x="292227" y="9639"/>
                  </a:moveTo>
                  <a:lnTo>
                    <a:pt x="290969" y="8750"/>
                  </a:lnTo>
                  <a:lnTo>
                    <a:pt x="289852" y="10706"/>
                  </a:lnTo>
                  <a:lnTo>
                    <a:pt x="288696" y="11760"/>
                  </a:lnTo>
                  <a:lnTo>
                    <a:pt x="289953" y="12649"/>
                  </a:lnTo>
                  <a:lnTo>
                    <a:pt x="291071" y="10680"/>
                  </a:lnTo>
                  <a:lnTo>
                    <a:pt x="292227" y="9639"/>
                  </a:lnTo>
                  <a:close/>
                </a:path>
                <a:path w="331470" h="278129">
                  <a:moveTo>
                    <a:pt x="302755" y="19558"/>
                  </a:moveTo>
                  <a:lnTo>
                    <a:pt x="301498" y="18669"/>
                  </a:lnTo>
                  <a:lnTo>
                    <a:pt x="300393" y="20637"/>
                  </a:lnTo>
                  <a:lnTo>
                    <a:pt x="299237" y="21678"/>
                  </a:lnTo>
                  <a:lnTo>
                    <a:pt x="300494" y="22567"/>
                  </a:lnTo>
                  <a:lnTo>
                    <a:pt x="301599" y="20599"/>
                  </a:lnTo>
                  <a:lnTo>
                    <a:pt x="302755" y="19558"/>
                  </a:lnTo>
                  <a:close/>
                </a:path>
                <a:path w="331470" h="278129">
                  <a:moveTo>
                    <a:pt x="317754" y="38227"/>
                  </a:moveTo>
                  <a:lnTo>
                    <a:pt x="309956" y="32766"/>
                  </a:lnTo>
                  <a:lnTo>
                    <a:pt x="311873" y="37223"/>
                  </a:lnTo>
                  <a:lnTo>
                    <a:pt x="317754" y="38227"/>
                  </a:lnTo>
                  <a:close/>
                </a:path>
                <a:path w="331470" h="278129">
                  <a:moveTo>
                    <a:pt x="324929" y="47053"/>
                  </a:moveTo>
                  <a:lnTo>
                    <a:pt x="314452" y="47663"/>
                  </a:lnTo>
                  <a:lnTo>
                    <a:pt x="319735" y="48247"/>
                  </a:lnTo>
                  <a:lnTo>
                    <a:pt x="324929" y="47053"/>
                  </a:lnTo>
                  <a:close/>
                </a:path>
                <a:path w="331470" h="278129">
                  <a:moveTo>
                    <a:pt x="327164" y="33464"/>
                  </a:moveTo>
                  <a:lnTo>
                    <a:pt x="325234" y="31343"/>
                  </a:lnTo>
                  <a:lnTo>
                    <a:pt x="323684" y="36626"/>
                  </a:lnTo>
                  <a:lnTo>
                    <a:pt x="321906" y="37592"/>
                  </a:lnTo>
                  <a:lnTo>
                    <a:pt x="323850" y="39725"/>
                  </a:lnTo>
                  <a:lnTo>
                    <a:pt x="325386" y="34429"/>
                  </a:lnTo>
                  <a:lnTo>
                    <a:pt x="327164" y="33464"/>
                  </a:lnTo>
                  <a:close/>
                </a:path>
                <a:path w="331470" h="278129">
                  <a:moveTo>
                    <a:pt x="331190" y="40894"/>
                  </a:moveTo>
                  <a:lnTo>
                    <a:pt x="328460" y="36842"/>
                  </a:lnTo>
                  <a:lnTo>
                    <a:pt x="324612" y="38557"/>
                  </a:lnTo>
                  <a:lnTo>
                    <a:pt x="324891" y="42214"/>
                  </a:lnTo>
                  <a:lnTo>
                    <a:pt x="326339" y="43218"/>
                  </a:lnTo>
                  <a:lnTo>
                    <a:pt x="330238" y="39712"/>
                  </a:lnTo>
                  <a:lnTo>
                    <a:pt x="326796" y="44018"/>
                  </a:lnTo>
                  <a:lnTo>
                    <a:pt x="328358" y="44932"/>
                  </a:lnTo>
                  <a:lnTo>
                    <a:pt x="329742" y="42252"/>
                  </a:lnTo>
                  <a:lnTo>
                    <a:pt x="331190" y="4089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20697" y="3377768"/>
              <a:ext cx="422275" cy="306705"/>
            </a:xfrm>
            <a:custGeom>
              <a:avLst/>
              <a:gdLst/>
              <a:ahLst/>
              <a:cxnLst/>
              <a:rect l="l" t="t" r="r" b="b"/>
              <a:pathLst>
                <a:path w="422275" h="306704">
                  <a:moveTo>
                    <a:pt x="10248" y="134404"/>
                  </a:moveTo>
                  <a:lnTo>
                    <a:pt x="9525" y="129997"/>
                  </a:lnTo>
                  <a:lnTo>
                    <a:pt x="8115" y="129311"/>
                  </a:lnTo>
                  <a:lnTo>
                    <a:pt x="5575" y="129476"/>
                  </a:lnTo>
                  <a:lnTo>
                    <a:pt x="6845" y="131102"/>
                  </a:lnTo>
                  <a:lnTo>
                    <a:pt x="4749" y="131572"/>
                  </a:lnTo>
                  <a:lnTo>
                    <a:pt x="2578" y="130708"/>
                  </a:lnTo>
                  <a:lnTo>
                    <a:pt x="444" y="130505"/>
                  </a:lnTo>
                  <a:lnTo>
                    <a:pt x="0" y="135013"/>
                  </a:lnTo>
                  <a:lnTo>
                    <a:pt x="10248" y="134404"/>
                  </a:lnTo>
                  <a:close/>
                </a:path>
                <a:path w="422275" h="306704">
                  <a:moveTo>
                    <a:pt x="14973" y="116141"/>
                  </a:moveTo>
                  <a:lnTo>
                    <a:pt x="8940" y="108585"/>
                  </a:lnTo>
                  <a:lnTo>
                    <a:pt x="10541" y="114617"/>
                  </a:lnTo>
                  <a:lnTo>
                    <a:pt x="14973" y="116141"/>
                  </a:lnTo>
                  <a:close/>
                </a:path>
                <a:path w="422275" h="306704">
                  <a:moveTo>
                    <a:pt x="22186" y="129984"/>
                  </a:moveTo>
                  <a:lnTo>
                    <a:pt x="12407" y="130543"/>
                  </a:lnTo>
                  <a:lnTo>
                    <a:pt x="18897" y="135191"/>
                  </a:lnTo>
                  <a:lnTo>
                    <a:pt x="22186" y="129984"/>
                  </a:lnTo>
                  <a:close/>
                </a:path>
                <a:path w="422275" h="306704">
                  <a:moveTo>
                    <a:pt x="25044" y="187337"/>
                  </a:moveTo>
                  <a:lnTo>
                    <a:pt x="19024" y="179793"/>
                  </a:lnTo>
                  <a:lnTo>
                    <a:pt x="20624" y="185813"/>
                  </a:lnTo>
                  <a:lnTo>
                    <a:pt x="25044" y="187337"/>
                  </a:lnTo>
                  <a:close/>
                </a:path>
                <a:path w="422275" h="306704">
                  <a:moveTo>
                    <a:pt x="62953" y="58089"/>
                  </a:moveTo>
                  <a:lnTo>
                    <a:pt x="60210" y="57950"/>
                  </a:lnTo>
                  <a:lnTo>
                    <a:pt x="58293" y="58585"/>
                  </a:lnTo>
                  <a:lnTo>
                    <a:pt x="61366" y="59055"/>
                  </a:lnTo>
                  <a:lnTo>
                    <a:pt x="61493" y="59055"/>
                  </a:lnTo>
                  <a:lnTo>
                    <a:pt x="62268" y="60020"/>
                  </a:lnTo>
                  <a:lnTo>
                    <a:pt x="62953" y="58089"/>
                  </a:lnTo>
                  <a:close/>
                </a:path>
                <a:path w="422275" h="306704">
                  <a:moveTo>
                    <a:pt x="72136" y="230695"/>
                  </a:moveTo>
                  <a:lnTo>
                    <a:pt x="70586" y="230035"/>
                  </a:lnTo>
                  <a:lnTo>
                    <a:pt x="69075" y="230149"/>
                  </a:lnTo>
                  <a:lnTo>
                    <a:pt x="67652" y="231914"/>
                  </a:lnTo>
                  <a:lnTo>
                    <a:pt x="69202" y="232587"/>
                  </a:lnTo>
                  <a:lnTo>
                    <a:pt x="70713" y="232486"/>
                  </a:lnTo>
                  <a:lnTo>
                    <a:pt x="72136" y="230695"/>
                  </a:lnTo>
                  <a:close/>
                </a:path>
                <a:path w="422275" h="306704">
                  <a:moveTo>
                    <a:pt x="94157" y="207581"/>
                  </a:moveTo>
                  <a:lnTo>
                    <a:pt x="90551" y="207314"/>
                  </a:lnTo>
                  <a:lnTo>
                    <a:pt x="89903" y="207314"/>
                  </a:lnTo>
                  <a:lnTo>
                    <a:pt x="87414" y="204774"/>
                  </a:lnTo>
                  <a:lnTo>
                    <a:pt x="86487" y="207314"/>
                  </a:lnTo>
                  <a:lnTo>
                    <a:pt x="89420" y="207772"/>
                  </a:lnTo>
                  <a:lnTo>
                    <a:pt x="89763" y="208648"/>
                  </a:lnTo>
                  <a:lnTo>
                    <a:pt x="88074" y="208737"/>
                  </a:lnTo>
                  <a:lnTo>
                    <a:pt x="85826" y="212775"/>
                  </a:lnTo>
                  <a:lnTo>
                    <a:pt x="87045" y="214414"/>
                  </a:lnTo>
                  <a:lnTo>
                    <a:pt x="90398" y="210210"/>
                  </a:lnTo>
                  <a:lnTo>
                    <a:pt x="90639" y="210769"/>
                  </a:lnTo>
                  <a:lnTo>
                    <a:pt x="90716" y="212229"/>
                  </a:lnTo>
                  <a:lnTo>
                    <a:pt x="91109" y="211823"/>
                  </a:lnTo>
                  <a:lnTo>
                    <a:pt x="91668" y="211086"/>
                  </a:lnTo>
                  <a:lnTo>
                    <a:pt x="94157" y="207581"/>
                  </a:lnTo>
                  <a:close/>
                </a:path>
                <a:path w="422275" h="306704">
                  <a:moveTo>
                    <a:pt x="94716" y="52349"/>
                  </a:moveTo>
                  <a:lnTo>
                    <a:pt x="93459" y="51460"/>
                  </a:lnTo>
                  <a:lnTo>
                    <a:pt x="92341" y="53428"/>
                  </a:lnTo>
                  <a:lnTo>
                    <a:pt x="91186" y="54470"/>
                  </a:lnTo>
                  <a:lnTo>
                    <a:pt x="92443" y="55359"/>
                  </a:lnTo>
                  <a:lnTo>
                    <a:pt x="93560" y="53390"/>
                  </a:lnTo>
                  <a:lnTo>
                    <a:pt x="94716" y="52349"/>
                  </a:lnTo>
                  <a:close/>
                </a:path>
                <a:path w="422275" h="306704">
                  <a:moveTo>
                    <a:pt x="102679" y="65290"/>
                  </a:moveTo>
                  <a:lnTo>
                    <a:pt x="101739" y="64744"/>
                  </a:lnTo>
                  <a:lnTo>
                    <a:pt x="100863" y="65392"/>
                  </a:lnTo>
                  <a:lnTo>
                    <a:pt x="99910" y="64490"/>
                  </a:lnTo>
                  <a:lnTo>
                    <a:pt x="99326" y="65163"/>
                  </a:lnTo>
                  <a:lnTo>
                    <a:pt x="98183" y="66509"/>
                  </a:lnTo>
                  <a:lnTo>
                    <a:pt x="101066" y="69215"/>
                  </a:lnTo>
                  <a:lnTo>
                    <a:pt x="101244" y="67919"/>
                  </a:lnTo>
                  <a:lnTo>
                    <a:pt x="101447" y="66636"/>
                  </a:lnTo>
                  <a:lnTo>
                    <a:pt x="102679" y="65290"/>
                  </a:lnTo>
                  <a:close/>
                </a:path>
                <a:path w="422275" h="306704">
                  <a:moveTo>
                    <a:pt x="111074" y="104063"/>
                  </a:moveTo>
                  <a:lnTo>
                    <a:pt x="110109" y="103149"/>
                  </a:lnTo>
                  <a:lnTo>
                    <a:pt x="108343" y="102285"/>
                  </a:lnTo>
                  <a:lnTo>
                    <a:pt x="109461" y="104127"/>
                  </a:lnTo>
                  <a:lnTo>
                    <a:pt x="108394" y="105156"/>
                  </a:lnTo>
                  <a:lnTo>
                    <a:pt x="109816" y="106045"/>
                  </a:lnTo>
                  <a:lnTo>
                    <a:pt x="111074" y="104063"/>
                  </a:lnTo>
                  <a:close/>
                </a:path>
                <a:path w="422275" h="306704">
                  <a:moveTo>
                    <a:pt x="115951" y="56451"/>
                  </a:moveTo>
                  <a:lnTo>
                    <a:pt x="110299" y="51079"/>
                  </a:lnTo>
                  <a:lnTo>
                    <a:pt x="109435" y="55333"/>
                  </a:lnTo>
                  <a:lnTo>
                    <a:pt x="110959" y="55359"/>
                  </a:lnTo>
                  <a:lnTo>
                    <a:pt x="112522" y="56286"/>
                  </a:lnTo>
                  <a:lnTo>
                    <a:pt x="114134" y="57937"/>
                  </a:lnTo>
                  <a:lnTo>
                    <a:pt x="115951" y="56451"/>
                  </a:lnTo>
                  <a:close/>
                </a:path>
                <a:path w="422275" h="306704">
                  <a:moveTo>
                    <a:pt x="119316" y="71323"/>
                  </a:moveTo>
                  <a:lnTo>
                    <a:pt x="117208" y="64452"/>
                  </a:lnTo>
                  <a:lnTo>
                    <a:pt x="111429" y="69850"/>
                  </a:lnTo>
                  <a:lnTo>
                    <a:pt x="119316" y="71323"/>
                  </a:lnTo>
                  <a:close/>
                </a:path>
                <a:path w="422275" h="306704">
                  <a:moveTo>
                    <a:pt x="122631" y="63855"/>
                  </a:moveTo>
                  <a:lnTo>
                    <a:pt x="122555" y="62242"/>
                  </a:lnTo>
                  <a:lnTo>
                    <a:pt x="122478" y="60921"/>
                  </a:lnTo>
                  <a:lnTo>
                    <a:pt x="116522" y="63715"/>
                  </a:lnTo>
                  <a:lnTo>
                    <a:pt x="119024" y="64350"/>
                  </a:lnTo>
                  <a:lnTo>
                    <a:pt x="119405" y="64452"/>
                  </a:lnTo>
                  <a:lnTo>
                    <a:pt x="122631" y="63855"/>
                  </a:lnTo>
                  <a:close/>
                </a:path>
                <a:path w="422275" h="306704">
                  <a:moveTo>
                    <a:pt x="141465" y="58280"/>
                  </a:moveTo>
                  <a:lnTo>
                    <a:pt x="140830" y="57670"/>
                  </a:lnTo>
                  <a:lnTo>
                    <a:pt x="139560" y="56476"/>
                  </a:lnTo>
                  <a:lnTo>
                    <a:pt x="138404" y="57810"/>
                  </a:lnTo>
                  <a:lnTo>
                    <a:pt x="137833" y="58483"/>
                  </a:lnTo>
                  <a:lnTo>
                    <a:pt x="139750" y="60286"/>
                  </a:lnTo>
                  <a:lnTo>
                    <a:pt x="140893" y="58940"/>
                  </a:lnTo>
                  <a:lnTo>
                    <a:pt x="141465" y="58280"/>
                  </a:lnTo>
                  <a:close/>
                </a:path>
                <a:path w="422275" h="306704">
                  <a:moveTo>
                    <a:pt x="148831" y="59766"/>
                  </a:moveTo>
                  <a:lnTo>
                    <a:pt x="148043" y="59220"/>
                  </a:lnTo>
                  <a:lnTo>
                    <a:pt x="147383" y="58902"/>
                  </a:lnTo>
                  <a:lnTo>
                    <a:pt x="146850" y="58762"/>
                  </a:lnTo>
                  <a:lnTo>
                    <a:pt x="147154" y="57429"/>
                  </a:lnTo>
                  <a:lnTo>
                    <a:pt x="146634" y="56273"/>
                  </a:lnTo>
                  <a:lnTo>
                    <a:pt x="144259" y="58991"/>
                  </a:lnTo>
                  <a:lnTo>
                    <a:pt x="144348" y="59258"/>
                  </a:lnTo>
                  <a:lnTo>
                    <a:pt x="144538" y="59677"/>
                  </a:lnTo>
                  <a:lnTo>
                    <a:pt x="143738" y="60731"/>
                  </a:lnTo>
                  <a:lnTo>
                    <a:pt x="143090" y="62458"/>
                  </a:lnTo>
                  <a:lnTo>
                    <a:pt x="141770" y="63995"/>
                  </a:lnTo>
                  <a:lnTo>
                    <a:pt x="144221" y="64477"/>
                  </a:lnTo>
                  <a:lnTo>
                    <a:pt x="146456" y="60706"/>
                  </a:lnTo>
                  <a:lnTo>
                    <a:pt x="148831" y="59766"/>
                  </a:lnTo>
                  <a:close/>
                </a:path>
                <a:path w="422275" h="306704">
                  <a:moveTo>
                    <a:pt x="157746" y="60274"/>
                  </a:moveTo>
                  <a:lnTo>
                    <a:pt x="147281" y="60871"/>
                  </a:lnTo>
                  <a:lnTo>
                    <a:pt x="152565" y="61468"/>
                  </a:lnTo>
                  <a:lnTo>
                    <a:pt x="157746" y="60274"/>
                  </a:lnTo>
                  <a:close/>
                </a:path>
                <a:path w="422275" h="306704">
                  <a:moveTo>
                    <a:pt x="162890" y="58343"/>
                  </a:moveTo>
                  <a:lnTo>
                    <a:pt x="161963" y="57404"/>
                  </a:lnTo>
                  <a:lnTo>
                    <a:pt x="159626" y="57238"/>
                  </a:lnTo>
                  <a:lnTo>
                    <a:pt x="157911" y="59245"/>
                  </a:lnTo>
                  <a:lnTo>
                    <a:pt x="159143" y="59448"/>
                  </a:lnTo>
                  <a:lnTo>
                    <a:pt x="160362" y="59664"/>
                  </a:lnTo>
                  <a:lnTo>
                    <a:pt x="161645" y="60947"/>
                  </a:lnTo>
                  <a:lnTo>
                    <a:pt x="162890" y="58343"/>
                  </a:lnTo>
                  <a:close/>
                </a:path>
                <a:path w="422275" h="306704">
                  <a:moveTo>
                    <a:pt x="164833" y="87274"/>
                  </a:moveTo>
                  <a:lnTo>
                    <a:pt x="164757" y="85648"/>
                  </a:lnTo>
                  <a:lnTo>
                    <a:pt x="164680" y="84328"/>
                  </a:lnTo>
                  <a:lnTo>
                    <a:pt x="158724" y="87134"/>
                  </a:lnTo>
                  <a:lnTo>
                    <a:pt x="161213" y="87769"/>
                  </a:lnTo>
                  <a:lnTo>
                    <a:pt x="161607" y="87858"/>
                  </a:lnTo>
                  <a:lnTo>
                    <a:pt x="164833" y="87274"/>
                  </a:lnTo>
                  <a:close/>
                </a:path>
                <a:path w="422275" h="306704">
                  <a:moveTo>
                    <a:pt x="170002" y="134162"/>
                  </a:moveTo>
                  <a:lnTo>
                    <a:pt x="168783" y="133972"/>
                  </a:lnTo>
                  <a:lnTo>
                    <a:pt x="167551" y="133743"/>
                  </a:lnTo>
                  <a:lnTo>
                    <a:pt x="166281" y="132461"/>
                  </a:lnTo>
                  <a:lnTo>
                    <a:pt x="164236" y="134048"/>
                  </a:lnTo>
                  <a:lnTo>
                    <a:pt x="169379" y="138036"/>
                  </a:lnTo>
                  <a:lnTo>
                    <a:pt x="170002" y="134162"/>
                  </a:lnTo>
                  <a:close/>
                </a:path>
                <a:path w="422275" h="306704">
                  <a:moveTo>
                    <a:pt x="173456" y="43040"/>
                  </a:moveTo>
                  <a:lnTo>
                    <a:pt x="172186" y="42151"/>
                  </a:lnTo>
                  <a:lnTo>
                    <a:pt x="171081" y="44119"/>
                  </a:lnTo>
                  <a:lnTo>
                    <a:pt x="169926" y="45161"/>
                  </a:lnTo>
                  <a:lnTo>
                    <a:pt x="171183" y="46050"/>
                  </a:lnTo>
                  <a:lnTo>
                    <a:pt x="172300" y="44081"/>
                  </a:lnTo>
                  <a:lnTo>
                    <a:pt x="173456" y="43040"/>
                  </a:lnTo>
                  <a:close/>
                </a:path>
                <a:path w="422275" h="306704">
                  <a:moveTo>
                    <a:pt x="174777" y="61544"/>
                  </a:moveTo>
                  <a:lnTo>
                    <a:pt x="169189" y="57632"/>
                  </a:lnTo>
                  <a:lnTo>
                    <a:pt x="170942" y="57924"/>
                  </a:lnTo>
                  <a:lnTo>
                    <a:pt x="163144" y="52476"/>
                  </a:lnTo>
                  <a:lnTo>
                    <a:pt x="165074" y="56921"/>
                  </a:lnTo>
                  <a:lnTo>
                    <a:pt x="167525" y="57353"/>
                  </a:lnTo>
                  <a:lnTo>
                    <a:pt x="168897" y="60528"/>
                  </a:lnTo>
                  <a:lnTo>
                    <a:pt x="174777" y="61544"/>
                  </a:lnTo>
                  <a:close/>
                </a:path>
                <a:path w="422275" h="306704">
                  <a:moveTo>
                    <a:pt x="177266" y="81102"/>
                  </a:moveTo>
                  <a:lnTo>
                    <a:pt x="176618" y="80492"/>
                  </a:lnTo>
                  <a:lnTo>
                    <a:pt x="175983" y="79908"/>
                  </a:lnTo>
                  <a:lnTo>
                    <a:pt x="175348" y="79298"/>
                  </a:lnTo>
                  <a:lnTo>
                    <a:pt x="174777" y="79971"/>
                  </a:lnTo>
                  <a:lnTo>
                    <a:pt x="174193" y="80632"/>
                  </a:lnTo>
                  <a:lnTo>
                    <a:pt x="173634" y="81305"/>
                  </a:lnTo>
                  <a:lnTo>
                    <a:pt x="174269" y="81915"/>
                  </a:lnTo>
                  <a:lnTo>
                    <a:pt x="175552" y="83121"/>
                  </a:lnTo>
                  <a:lnTo>
                    <a:pt x="177266" y="81102"/>
                  </a:lnTo>
                  <a:close/>
                </a:path>
                <a:path w="422275" h="306704">
                  <a:moveTo>
                    <a:pt x="177596" y="133159"/>
                  </a:moveTo>
                  <a:lnTo>
                    <a:pt x="169799" y="127685"/>
                  </a:lnTo>
                  <a:lnTo>
                    <a:pt x="171729" y="132143"/>
                  </a:lnTo>
                  <a:lnTo>
                    <a:pt x="177596" y="133159"/>
                  </a:lnTo>
                  <a:close/>
                </a:path>
                <a:path w="422275" h="306704">
                  <a:moveTo>
                    <a:pt x="179908" y="61810"/>
                  </a:moveTo>
                  <a:lnTo>
                    <a:pt x="178638" y="60921"/>
                  </a:lnTo>
                  <a:lnTo>
                    <a:pt x="177520" y="62877"/>
                  </a:lnTo>
                  <a:lnTo>
                    <a:pt x="176364" y="63919"/>
                  </a:lnTo>
                  <a:lnTo>
                    <a:pt x="177634" y="64820"/>
                  </a:lnTo>
                  <a:lnTo>
                    <a:pt x="178739" y="62852"/>
                  </a:lnTo>
                  <a:lnTo>
                    <a:pt x="179908" y="61810"/>
                  </a:lnTo>
                  <a:close/>
                </a:path>
                <a:path w="422275" h="306704">
                  <a:moveTo>
                    <a:pt x="181025" y="48348"/>
                  </a:moveTo>
                  <a:lnTo>
                    <a:pt x="178689" y="47472"/>
                  </a:lnTo>
                  <a:lnTo>
                    <a:pt x="179311" y="50050"/>
                  </a:lnTo>
                  <a:lnTo>
                    <a:pt x="178447" y="51371"/>
                  </a:lnTo>
                  <a:lnTo>
                    <a:pt x="180771" y="52235"/>
                  </a:lnTo>
                  <a:lnTo>
                    <a:pt x="180136" y="49669"/>
                  </a:lnTo>
                  <a:lnTo>
                    <a:pt x="181025" y="48348"/>
                  </a:lnTo>
                  <a:close/>
                </a:path>
                <a:path w="422275" h="306704">
                  <a:moveTo>
                    <a:pt x="181292" y="88519"/>
                  </a:moveTo>
                  <a:lnTo>
                    <a:pt x="180035" y="87630"/>
                  </a:lnTo>
                  <a:lnTo>
                    <a:pt x="178917" y="89598"/>
                  </a:lnTo>
                  <a:lnTo>
                    <a:pt x="177761" y="90639"/>
                  </a:lnTo>
                  <a:lnTo>
                    <a:pt x="179019" y="91528"/>
                  </a:lnTo>
                  <a:lnTo>
                    <a:pt x="180136" y="89573"/>
                  </a:lnTo>
                  <a:lnTo>
                    <a:pt x="181292" y="88519"/>
                  </a:lnTo>
                  <a:close/>
                </a:path>
                <a:path w="422275" h="306704">
                  <a:moveTo>
                    <a:pt x="181825" y="16675"/>
                  </a:moveTo>
                  <a:lnTo>
                    <a:pt x="179908" y="14427"/>
                  </a:lnTo>
                  <a:lnTo>
                    <a:pt x="179285" y="15240"/>
                  </a:lnTo>
                  <a:lnTo>
                    <a:pt x="179336" y="16408"/>
                  </a:lnTo>
                  <a:lnTo>
                    <a:pt x="178790" y="17259"/>
                  </a:lnTo>
                  <a:lnTo>
                    <a:pt x="177673" y="17106"/>
                  </a:lnTo>
                  <a:lnTo>
                    <a:pt x="174040" y="17513"/>
                  </a:lnTo>
                  <a:lnTo>
                    <a:pt x="177609" y="17919"/>
                  </a:lnTo>
                  <a:lnTo>
                    <a:pt x="178193" y="17780"/>
                  </a:lnTo>
                  <a:lnTo>
                    <a:pt x="178396" y="17716"/>
                  </a:lnTo>
                  <a:lnTo>
                    <a:pt x="178092" y="17983"/>
                  </a:lnTo>
                  <a:lnTo>
                    <a:pt x="177685" y="18186"/>
                  </a:lnTo>
                  <a:lnTo>
                    <a:pt x="177101" y="18300"/>
                  </a:lnTo>
                  <a:lnTo>
                    <a:pt x="178625" y="21297"/>
                  </a:lnTo>
                  <a:lnTo>
                    <a:pt x="181825" y="16675"/>
                  </a:lnTo>
                  <a:close/>
                </a:path>
                <a:path w="422275" h="306704">
                  <a:moveTo>
                    <a:pt x="188023" y="60388"/>
                  </a:moveTo>
                  <a:lnTo>
                    <a:pt x="186753" y="59486"/>
                  </a:lnTo>
                  <a:lnTo>
                    <a:pt x="185648" y="61455"/>
                  </a:lnTo>
                  <a:lnTo>
                    <a:pt x="184492" y="62509"/>
                  </a:lnTo>
                  <a:lnTo>
                    <a:pt x="185750" y="63398"/>
                  </a:lnTo>
                  <a:lnTo>
                    <a:pt x="186855" y="61429"/>
                  </a:lnTo>
                  <a:lnTo>
                    <a:pt x="188023" y="60388"/>
                  </a:lnTo>
                  <a:close/>
                </a:path>
                <a:path w="422275" h="306704">
                  <a:moveTo>
                    <a:pt x="188937" y="71259"/>
                  </a:moveTo>
                  <a:lnTo>
                    <a:pt x="181140" y="65786"/>
                  </a:lnTo>
                  <a:lnTo>
                    <a:pt x="183070" y="70231"/>
                  </a:lnTo>
                  <a:lnTo>
                    <a:pt x="188937" y="71259"/>
                  </a:lnTo>
                  <a:close/>
                </a:path>
                <a:path w="422275" h="306704">
                  <a:moveTo>
                    <a:pt x="193230" y="303390"/>
                  </a:moveTo>
                  <a:lnTo>
                    <a:pt x="191465" y="301358"/>
                  </a:lnTo>
                  <a:lnTo>
                    <a:pt x="191363" y="302806"/>
                  </a:lnTo>
                  <a:lnTo>
                    <a:pt x="191249" y="304482"/>
                  </a:lnTo>
                  <a:lnTo>
                    <a:pt x="191135" y="306349"/>
                  </a:lnTo>
                  <a:lnTo>
                    <a:pt x="193230" y="303390"/>
                  </a:lnTo>
                  <a:close/>
                </a:path>
                <a:path w="422275" h="306704">
                  <a:moveTo>
                    <a:pt x="194183" y="304482"/>
                  </a:moveTo>
                  <a:lnTo>
                    <a:pt x="193636" y="302806"/>
                  </a:lnTo>
                  <a:lnTo>
                    <a:pt x="193230" y="303390"/>
                  </a:lnTo>
                  <a:lnTo>
                    <a:pt x="194183" y="304482"/>
                  </a:lnTo>
                  <a:close/>
                </a:path>
                <a:path w="422275" h="306704">
                  <a:moveTo>
                    <a:pt x="194995" y="299250"/>
                  </a:moveTo>
                  <a:lnTo>
                    <a:pt x="191503" y="296164"/>
                  </a:lnTo>
                  <a:lnTo>
                    <a:pt x="193636" y="302806"/>
                  </a:lnTo>
                  <a:lnTo>
                    <a:pt x="194360" y="301790"/>
                  </a:lnTo>
                  <a:lnTo>
                    <a:pt x="194995" y="299250"/>
                  </a:lnTo>
                  <a:close/>
                </a:path>
                <a:path w="422275" h="306704">
                  <a:moveTo>
                    <a:pt x="199478" y="53022"/>
                  </a:moveTo>
                  <a:lnTo>
                    <a:pt x="197561" y="51219"/>
                  </a:lnTo>
                  <a:lnTo>
                    <a:pt x="196977" y="51892"/>
                  </a:lnTo>
                  <a:lnTo>
                    <a:pt x="196418" y="52565"/>
                  </a:lnTo>
                  <a:lnTo>
                    <a:pt x="195834" y="53238"/>
                  </a:lnTo>
                  <a:lnTo>
                    <a:pt x="196481" y="53835"/>
                  </a:lnTo>
                  <a:lnTo>
                    <a:pt x="197116" y="54444"/>
                  </a:lnTo>
                  <a:lnTo>
                    <a:pt x="197751" y="55041"/>
                  </a:lnTo>
                  <a:lnTo>
                    <a:pt x="198335" y="54368"/>
                  </a:lnTo>
                  <a:lnTo>
                    <a:pt x="199478" y="53022"/>
                  </a:lnTo>
                  <a:close/>
                </a:path>
                <a:path w="422275" h="306704">
                  <a:moveTo>
                    <a:pt x="205752" y="72631"/>
                  </a:moveTo>
                  <a:lnTo>
                    <a:pt x="199732" y="65074"/>
                  </a:lnTo>
                  <a:lnTo>
                    <a:pt x="201333" y="71107"/>
                  </a:lnTo>
                  <a:lnTo>
                    <a:pt x="205752" y="72631"/>
                  </a:lnTo>
                  <a:close/>
                </a:path>
                <a:path w="422275" h="306704">
                  <a:moveTo>
                    <a:pt x="206476" y="83007"/>
                  </a:moveTo>
                  <a:lnTo>
                    <a:pt x="205549" y="82346"/>
                  </a:lnTo>
                  <a:lnTo>
                    <a:pt x="203454" y="80886"/>
                  </a:lnTo>
                  <a:lnTo>
                    <a:pt x="206476" y="83007"/>
                  </a:lnTo>
                  <a:close/>
                </a:path>
                <a:path w="422275" h="306704">
                  <a:moveTo>
                    <a:pt x="211823" y="52031"/>
                  </a:moveTo>
                  <a:lnTo>
                    <a:pt x="210578" y="48933"/>
                  </a:lnTo>
                  <a:lnTo>
                    <a:pt x="209677" y="49149"/>
                  </a:lnTo>
                  <a:lnTo>
                    <a:pt x="209892" y="48679"/>
                  </a:lnTo>
                  <a:lnTo>
                    <a:pt x="210058" y="47891"/>
                  </a:lnTo>
                  <a:lnTo>
                    <a:pt x="210070" y="46672"/>
                  </a:lnTo>
                  <a:lnTo>
                    <a:pt x="206336" y="46291"/>
                  </a:lnTo>
                  <a:lnTo>
                    <a:pt x="208013" y="50342"/>
                  </a:lnTo>
                  <a:lnTo>
                    <a:pt x="209219" y="49707"/>
                  </a:lnTo>
                  <a:lnTo>
                    <a:pt x="209003" y="50330"/>
                  </a:lnTo>
                  <a:lnTo>
                    <a:pt x="208940" y="51536"/>
                  </a:lnTo>
                  <a:lnTo>
                    <a:pt x="209245" y="53568"/>
                  </a:lnTo>
                  <a:lnTo>
                    <a:pt x="211823" y="52031"/>
                  </a:lnTo>
                  <a:close/>
                </a:path>
                <a:path w="422275" h="306704">
                  <a:moveTo>
                    <a:pt x="216750" y="169608"/>
                  </a:moveTo>
                  <a:lnTo>
                    <a:pt x="214985" y="167525"/>
                  </a:lnTo>
                  <a:lnTo>
                    <a:pt x="213753" y="169926"/>
                  </a:lnTo>
                  <a:lnTo>
                    <a:pt x="215823" y="174688"/>
                  </a:lnTo>
                  <a:lnTo>
                    <a:pt x="216750" y="169608"/>
                  </a:lnTo>
                  <a:close/>
                </a:path>
                <a:path w="422275" h="306704">
                  <a:moveTo>
                    <a:pt x="219925" y="248437"/>
                  </a:moveTo>
                  <a:lnTo>
                    <a:pt x="216014" y="248272"/>
                  </a:lnTo>
                  <a:lnTo>
                    <a:pt x="208445" y="247967"/>
                  </a:lnTo>
                  <a:lnTo>
                    <a:pt x="219925" y="248437"/>
                  </a:lnTo>
                  <a:close/>
                </a:path>
                <a:path w="422275" h="306704">
                  <a:moveTo>
                    <a:pt x="220726" y="167208"/>
                  </a:moveTo>
                  <a:lnTo>
                    <a:pt x="217360" y="167208"/>
                  </a:lnTo>
                  <a:lnTo>
                    <a:pt x="219202" y="169608"/>
                  </a:lnTo>
                  <a:lnTo>
                    <a:pt x="220726" y="167208"/>
                  </a:lnTo>
                  <a:close/>
                </a:path>
                <a:path w="422275" h="306704">
                  <a:moveTo>
                    <a:pt x="229285" y="62166"/>
                  </a:moveTo>
                  <a:lnTo>
                    <a:pt x="225704" y="60769"/>
                  </a:lnTo>
                  <a:lnTo>
                    <a:pt x="227114" y="59093"/>
                  </a:lnTo>
                  <a:lnTo>
                    <a:pt x="223062" y="57327"/>
                  </a:lnTo>
                  <a:lnTo>
                    <a:pt x="225577" y="62826"/>
                  </a:lnTo>
                  <a:lnTo>
                    <a:pt x="228257" y="63804"/>
                  </a:lnTo>
                  <a:lnTo>
                    <a:pt x="229285" y="62166"/>
                  </a:lnTo>
                  <a:close/>
                </a:path>
                <a:path w="422275" h="306704">
                  <a:moveTo>
                    <a:pt x="233476" y="58229"/>
                  </a:moveTo>
                  <a:lnTo>
                    <a:pt x="231038" y="58902"/>
                  </a:lnTo>
                  <a:lnTo>
                    <a:pt x="229781" y="57975"/>
                  </a:lnTo>
                  <a:lnTo>
                    <a:pt x="228955" y="60439"/>
                  </a:lnTo>
                  <a:lnTo>
                    <a:pt x="231406" y="59766"/>
                  </a:lnTo>
                  <a:lnTo>
                    <a:pt x="232664" y="60680"/>
                  </a:lnTo>
                  <a:lnTo>
                    <a:pt x="233476" y="58229"/>
                  </a:lnTo>
                  <a:close/>
                </a:path>
                <a:path w="422275" h="306704">
                  <a:moveTo>
                    <a:pt x="235216" y="5054"/>
                  </a:moveTo>
                  <a:lnTo>
                    <a:pt x="234264" y="4127"/>
                  </a:lnTo>
                  <a:lnTo>
                    <a:pt x="232486" y="3263"/>
                  </a:lnTo>
                  <a:lnTo>
                    <a:pt x="233616" y="5105"/>
                  </a:lnTo>
                  <a:lnTo>
                    <a:pt x="232549" y="6146"/>
                  </a:lnTo>
                  <a:lnTo>
                    <a:pt x="233959" y="7035"/>
                  </a:lnTo>
                  <a:lnTo>
                    <a:pt x="235216" y="5054"/>
                  </a:lnTo>
                  <a:close/>
                </a:path>
                <a:path w="422275" h="306704">
                  <a:moveTo>
                    <a:pt x="238645" y="56489"/>
                  </a:moveTo>
                  <a:lnTo>
                    <a:pt x="232257" y="45567"/>
                  </a:lnTo>
                  <a:lnTo>
                    <a:pt x="230339" y="51257"/>
                  </a:lnTo>
                  <a:lnTo>
                    <a:pt x="231800" y="53009"/>
                  </a:lnTo>
                  <a:lnTo>
                    <a:pt x="234289" y="51866"/>
                  </a:lnTo>
                  <a:lnTo>
                    <a:pt x="233222" y="53962"/>
                  </a:lnTo>
                  <a:lnTo>
                    <a:pt x="238645" y="56489"/>
                  </a:lnTo>
                  <a:close/>
                </a:path>
                <a:path w="422275" h="306704">
                  <a:moveTo>
                    <a:pt x="240106" y="11468"/>
                  </a:moveTo>
                  <a:lnTo>
                    <a:pt x="239153" y="10553"/>
                  </a:lnTo>
                  <a:lnTo>
                    <a:pt x="237375" y="9690"/>
                  </a:lnTo>
                  <a:lnTo>
                    <a:pt x="238493" y="11531"/>
                  </a:lnTo>
                  <a:lnTo>
                    <a:pt x="237439" y="12560"/>
                  </a:lnTo>
                  <a:lnTo>
                    <a:pt x="238848" y="13449"/>
                  </a:lnTo>
                  <a:lnTo>
                    <a:pt x="240106" y="11468"/>
                  </a:lnTo>
                  <a:close/>
                </a:path>
                <a:path w="422275" h="306704">
                  <a:moveTo>
                    <a:pt x="242443" y="3022"/>
                  </a:moveTo>
                  <a:lnTo>
                    <a:pt x="241960" y="2413"/>
                  </a:lnTo>
                  <a:lnTo>
                    <a:pt x="241427" y="1803"/>
                  </a:lnTo>
                  <a:lnTo>
                    <a:pt x="239522" y="0"/>
                  </a:lnTo>
                  <a:lnTo>
                    <a:pt x="238340" y="1206"/>
                  </a:lnTo>
                  <a:lnTo>
                    <a:pt x="237896" y="825"/>
                  </a:lnTo>
                  <a:lnTo>
                    <a:pt x="238226" y="1320"/>
                  </a:lnTo>
                  <a:lnTo>
                    <a:pt x="238506" y="1320"/>
                  </a:lnTo>
                  <a:lnTo>
                    <a:pt x="241528" y="3721"/>
                  </a:lnTo>
                  <a:lnTo>
                    <a:pt x="242443" y="3022"/>
                  </a:lnTo>
                  <a:close/>
                </a:path>
                <a:path w="422275" h="306704">
                  <a:moveTo>
                    <a:pt x="243052" y="50520"/>
                  </a:moveTo>
                  <a:lnTo>
                    <a:pt x="241795" y="49631"/>
                  </a:lnTo>
                  <a:lnTo>
                    <a:pt x="240677" y="51587"/>
                  </a:lnTo>
                  <a:lnTo>
                    <a:pt x="239522" y="52628"/>
                  </a:lnTo>
                  <a:lnTo>
                    <a:pt x="240779" y="53530"/>
                  </a:lnTo>
                  <a:lnTo>
                    <a:pt x="241896" y="51562"/>
                  </a:lnTo>
                  <a:lnTo>
                    <a:pt x="243052" y="50520"/>
                  </a:lnTo>
                  <a:close/>
                </a:path>
                <a:path w="422275" h="306704">
                  <a:moveTo>
                    <a:pt x="245973" y="58064"/>
                  </a:moveTo>
                  <a:lnTo>
                    <a:pt x="235483" y="58674"/>
                  </a:lnTo>
                  <a:lnTo>
                    <a:pt x="240779" y="59258"/>
                  </a:lnTo>
                  <a:lnTo>
                    <a:pt x="245973" y="58064"/>
                  </a:lnTo>
                  <a:close/>
                </a:path>
                <a:path w="422275" h="306704">
                  <a:moveTo>
                    <a:pt x="247751" y="10198"/>
                  </a:moveTo>
                  <a:lnTo>
                    <a:pt x="245986" y="6261"/>
                  </a:lnTo>
                  <a:lnTo>
                    <a:pt x="243484" y="8991"/>
                  </a:lnTo>
                  <a:lnTo>
                    <a:pt x="238226" y="1320"/>
                  </a:lnTo>
                  <a:lnTo>
                    <a:pt x="237744" y="1803"/>
                  </a:lnTo>
                  <a:lnTo>
                    <a:pt x="237921" y="1803"/>
                  </a:lnTo>
                  <a:lnTo>
                    <a:pt x="238874" y="3225"/>
                  </a:lnTo>
                  <a:lnTo>
                    <a:pt x="237032" y="4927"/>
                  </a:lnTo>
                  <a:lnTo>
                    <a:pt x="239788" y="5321"/>
                  </a:lnTo>
                  <a:lnTo>
                    <a:pt x="238950" y="6743"/>
                  </a:lnTo>
                  <a:lnTo>
                    <a:pt x="243281" y="9220"/>
                  </a:lnTo>
                  <a:lnTo>
                    <a:pt x="241909" y="10718"/>
                  </a:lnTo>
                  <a:lnTo>
                    <a:pt x="244703" y="12141"/>
                  </a:lnTo>
                  <a:lnTo>
                    <a:pt x="246151" y="12890"/>
                  </a:lnTo>
                  <a:lnTo>
                    <a:pt x="247751" y="10198"/>
                  </a:lnTo>
                  <a:close/>
                </a:path>
                <a:path w="422275" h="306704">
                  <a:moveTo>
                    <a:pt x="257289" y="4432"/>
                  </a:moveTo>
                  <a:lnTo>
                    <a:pt x="254215" y="4699"/>
                  </a:lnTo>
                  <a:lnTo>
                    <a:pt x="253047" y="3873"/>
                  </a:lnTo>
                  <a:lnTo>
                    <a:pt x="250469" y="4203"/>
                  </a:lnTo>
                  <a:lnTo>
                    <a:pt x="249847" y="6108"/>
                  </a:lnTo>
                  <a:lnTo>
                    <a:pt x="250863" y="6654"/>
                  </a:lnTo>
                  <a:lnTo>
                    <a:pt x="251841" y="6324"/>
                  </a:lnTo>
                  <a:lnTo>
                    <a:pt x="252831" y="6337"/>
                  </a:lnTo>
                  <a:lnTo>
                    <a:pt x="252742" y="8966"/>
                  </a:lnTo>
                  <a:lnTo>
                    <a:pt x="252526" y="10388"/>
                  </a:lnTo>
                  <a:lnTo>
                    <a:pt x="256514" y="9563"/>
                  </a:lnTo>
                  <a:lnTo>
                    <a:pt x="256438" y="6451"/>
                  </a:lnTo>
                  <a:lnTo>
                    <a:pt x="257289" y="4432"/>
                  </a:lnTo>
                  <a:close/>
                </a:path>
                <a:path w="422275" h="306704">
                  <a:moveTo>
                    <a:pt x="264401" y="114896"/>
                  </a:moveTo>
                  <a:lnTo>
                    <a:pt x="262166" y="115265"/>
                  </a:lnTo>
                  <a:lnTo>
                    <a:pt x="260705" y="115697"/>
                  </a:lnTo>
                  <a:lnTo>
                    <a:pt x="263728" y="115366"/>
                  </a:lnTo>
                  <a:lnTo>
                    <a:pt x="264401" y="114896"/>
                  </a:lnTo>
                  <a:close/>
                </a:path>
                <a:path w="422275" h="306704">
                  <a:moveTo>
                    <a:pt x="264541" y="232511"/>
                  </a:moveTo>
                  <a:lnTo>
                    <a:pt x="261581" y="231292"/>
                  </a:lnTo>
                  <a:lnTo>
                    <a:pt x="259016" y="230441"/>
                  </a:lnTo>
                  <a:lnTo>
                    <a:pt x="262102" y="232867"/>
                  </a:lnTo>
                  <a:lnTo>
                    <a:pt x="260819" y="234200"/>
                  </a:lnTo>
                  <a:lnTo>
                    <a:pt x="259473" y="238264"/>
                  </a:lnTo>
                  <a:lnTo>
                    <a:pt x="256362" y="237705"/>
                  </a:lnTo>
                  <a:lnTo>
                    <a:pt x="256628" y="241147"/>
                  </a:lnTo>
                  <a:lnTo>
                    <a:pt x="257873" y="241985"/>
                  </a:lnTo>
                  <a:lnTo>
                    <a:pt x="258013" y="240639"/>
                  </a:lnTo>
                  <a:lnTo>
                    <a:pt x="257479" y="240144"/>
                  </a:lnTo>
                  <a:lnTo>
                    <a:pt x="258368" y="239496"/>
                  </a:lnTo>
                  <a:lnTo>
                    <a:pt x="259295" y="240042"/>
                  </a:lnTo>
                  <a:lnTo>
                    <a:pt x="260159" y="239026"/>
                  </a:lnTo>
                  <a:lnTo>
                    <a:pt x="261124" y="239610"/>
                  </a:lnTo>
                  <a:lnTo>
                    <a:pt x="260731" y="240284"/>
                  </a:lnTo>
                  <a:lnTo>
                    <a:pt x="260261" y="240944"/>
                  </a:lnTo>
                  <a:lnTo>
                    <a:pt x="258914" y="244856"/>
                  </a:lnTo>
                  <a:lnTo>
                    <a:pt x="262750" y="240360"/>
                  </a:lnTo>
                  <a:lnTo>
                    <a:pt x="261975" y="238937"/>
                  </a:lnTo>
                  <a:lnTo>
                    <a:pt x="259575" y="238290"/>
                  </a:lnTo>
                  <a:lnTo>
                    <a:pt x="264541" y="232511"/>
                  </a:lnTo>
                  <a:close/>
                </a:path>
                <a:path w="422275" h="306704">
                  <a:moveTo>
                    <a:pt x="266458" y="10655"/>
                  </a:moveTo>
                  <a:lnTo>
                    <a:pt x="265531" y="9994"/>
                  </a:lnTo>
                  <a:lnTo>
                    <a:pt x="263436" y="8534"/>
                  </a:lnTo>
                  <a:lnTo>
                    <a:pt x="266458" y="10655"/>
                  </a:lnTo>
                  <a:close/>
                </a:path>
                <a:path w="422275" h="306704">
                  <a:moveTo>
                    <a:pt x="266700" y="259702"/>
                  </a:moveTo>
                  <a:lnTo>
                    <a:pt x="265176" y="259613"/>
                  </a:lnTo>
                  <a:lnTo>
                    <a:pt x="263690" y="260172"/>
                  </a:lnTo>
                  <a:lnTo>
                    <a:pt x="262204" y="260921"/>
                  </a:lnTo>
                  <a:lnTo>
                    <a:pt x="260464" y="263842"/>
                  </a:lnTo>
                  <a:lnTo>
                    <a:pt x="265696" y="261200"/>
                  </a:lnTo>
                  <a:lnTo>
                    <a:pt x="266700" y="259702"/>
                  </a:lnTo>
                  <a:close/>
                </a:path>
                <a:path w="422275" h="306704">
                  <a:moveTo>
                    <a:pt x="281139" y="5651"/>
                  </a:moveTo>
                  <a:lnTo>
                    <a:pt x="273354" y="190"/>
                  </a:lnTo>
                  <a:lnTo>
                    <a:pt x="275272" y="4635"/>
                  </a:lnTo>
                  <a:lnTo>
                    <a:pt x="281139" y="5651"/>
                  </a:lnTo>
                  <a:close/>
                </a:path>
                <a:path w="422275" h="306704">
                  <a:moveTo>
                    <a:pt x="285991" y="112966"/>
                  </a:moveTo>
                  <a:lnTo>
                    <a:pt x="282549" y="109499"/>
                  </a:lnTo>
                  <a:lnTo>
                    <a:pt x="281800" y="110083"/>
                  </a:lnTo>
                  <a:lnTo>
                    <a:pt x="281076" y="110528"/>
                  </a:lnTo>
                  <a:lnTo>
                    <a:pt x="279044" y="112001"/>
                  </a:lnTo>
                  <a:lnTo>
                    <a:pt x="278485" y="112966"/>
                  </a:lnTo>
                  <a:lnTo>
                    <a:pt x="278676" y="112966"/>
                  </a:lnTo>
                  <a:lnTo>
                    <a:pt x="281038" y="115328"/>
                  </a:lnTo>
                  <a:lnTo>
                    <a:pt x="283718" y="113233"/>
                  </a:lnTo>
                  <a:lnTo>
                    <a:pt x="285991" y="112966"/>
                  </a:lnTo>
                  <a:close/>
                </a:path>
                <a:path w="422275" h="306704">
                  <a:moveTo>
                    <a:pt x="287058" y="7658"/>
                  </a:moveTo>
                  <a:lnTo>
                    <a:pt x="281038" y="114"/>
                  </a:lnTo>
                  <a:lnTo>
                    <a:pt x="282625" y="6134"/>
                  </a:lnTo>
                  <a:lnTo>
                    <a:pt x="287058" y="7658"/>
                  </a:lnTo>
                  <a:close/>
                </a:path>
                <a:path w="422275" h="306704">
                  <a:moveTo>
                    <a:pt x="287210" y="237832"/>
                  </a:moveTo>
                  <a:lnTo>
                    <a:pt x="282409" y="238950"/>
                  </a:lnTo>
                  <a:lnTo>
                    <a:pt x="279171" y="236982"/>
                  </a:lnTo>
                  <a:lnTo>
                    <a:pt x="278765" y="240296"/>
                  </a:lnTo>
                  <a:lnTo>
                    <a:pt x="283311" y="239102"/>
                  </a:lnTo>
                  <a:lnTo>
                    <a:pt x="284060" y="243395"/>
                  </a:lnTo>
                  <a:lnTo>
                    <a:pt x="287210" y="237832"/>
                  </a:lnTo>
                  <a:close/>
                </a:path>
                <a:path w="422275" h="306704">
                  <a:moveTo>
                    <a:pt x="306705" y="48768"/>
                  </a:moveTo>
                  <a:lnTo>
                    <a:pt x="299948" y="46951"/>
                  </a:lnTo>
                  <a:lnTo>
                    <a:pt x="300316" y="53886"/>
                  </a:lnTo>
                  <a:lnTo>
                    <a:pt x="306705" y="48768"/>
                  </a:lnTo>
                  <a:close/>
                </a:path>
                <a:path w="422275" h="306704">
                  <a:moveTo>
                    <a:pt x="314261" y="88569"/>
                  </a:moveTo>
                  <a:lnTo>
                    <a:pt x="312839" y="89077"/>
                  </a:lnTo>
                  <a:lnTo>
                    <a:pt x="311226" y="90043"/>
                  </a:lnTo>
                  <a:lnTo>
                    <a:pt x="311404" y="89560"/>
                  </a:lnTo>
                  <a:lnTo>
                    <a:pt x="311226" y="89509"/>
                  </a:lnTo>
                  <a:lnTo>
                    <a:pt x="310273" y="90639"/>
                  </a:lnTo>
                  <a:lnTo>
                    <a:pt x="309333" y="91224"/>
                  </a:lnTo>
                  <a:lnTo>
                    <a:pt x="308470" y="91782"/>
                  </a:lnTo>
                  <a:lnTo>
                    <a:pt x="308038" y="91770"/>
                  </a:lnTo>
                  <a:lnTo>
                    <a:pt x="307314" y="93789"/>
                  </a:lnTo>
                  <a:lnTo>
                    <a:pt x="308317" y="93243"/>
                  </a:lnTo>
                  <a:lnTo>
                    <a:pt x="309676" y="92430"/>
                  </a:lnTo>
                  <a:lnTo>
                    <a:pt x="309816" y="92341"/>
                  </a:lnTo>
                  <a:lnTo>
                    <a:pt x="312788" y="90551"/>
                  </a:lnTo>
                  <a:lnTo>
                    <a:pt x="313474" y="91452"/>
                  </a:lnTo>
                  <a:lnTo>
                    <a:pt x="314261" y="88569"/>
                  </a:lnTo>
                  <a:close/>
                </a:path>
                <a:path w="422275" h="306704">
                  <a:moveTo>
                    <a:pt x="319951" y="237769"/>
                  </a:moveTo>
                  <a:lnTo>
                    <a:pt x="318262" y="235686"/>
                  </a:lnTo>
                  <a:lnTo>
                    <a:pt x="316941" y="237769"/>
                  </a:lnTo>
                  <a:lnTo>
                    <a:pt x="319951" y="237769"/>
                  </a:lnTo>
                  <a:close/>
                </a:path>
                <a:path w="422275" h="306704">
                  <a:moveTo>
                    <a:pt x="320306" y="237769"/>
                  </a:moveTo>
                  <a:lnTo>
                    <a:pt x="319951" y="237769"/>
                  </a:lnTo>
                  <a:lnTo>
                    <a:pt x="320065" y="237909"/>
                  </a:lnTo>
                  <a:lnTo>
                    <a:pt x="320255" y="237909"/>
                  </a:lnTo>
                  <a:lnTo>
                    <a:pt x="320306" y="237769"/>
                  </a:lnTo>
                  <a:close/>
                </a:path>
                <a:path w="422275" h="306704">
                  <a:moveTo>
                    <a:pt x="323710" y="235381"/>
                  </a:moveTo>
                  <a:lnTo>
                    <a:pt x="321805" y="233781"/>
                  </a:lnTo>
                  <a:lnTo>
                    <a:pt x="320306" y="237769"/>
                  </a:lnTo>
                  <a:lnTo>
                    <a:pt x="322491" y="237769"/>
                  </a:lnTo>
                  <a:lnTo>
                    <a:pt x="323710" y="235381"/>
                  </a:lnTo>
                  <a:close/>
                </a:path>
                <a:path w="422275" h="306704">
                  <a:moveTo>
                    <a:pt x="339648" y="81876"/>
                  </a:moveTo>
                  <a:lnTo>
                    <a:pt x="338505" y="82346"/>
                  </a:lnTo>
                  <a:lnTo>
                    <a:pt x="336232" y="83299"/>
                  </a:lnTo>
                  <a:lnTo>
                    <a:pt x="339648" y="81876"/>
                  </a:lnTo>
                  <a:close/>
                </a:path>
                <a:path w="422275" h="306704">
                  <a:moveTo>
                    <a:pt x="340067" y="56388"/>
                  </a:moveTo>
                  <a:lnTo>
                    <a:pt x="337108" y="55638"/>
                  </a:lnTo>
                  <a:lnTo>
                    <a:pt x="334810" y="57251"/>
                  </a:lnTo>
                  <a:lnTo>
                    <a:pt x="339026" y="61290"/>
                  </a:lnTo>
                  <a:lnTo>
                    <a:pt x="337210" y="57543"/>
                  </a:lnTo>
                  <a:lnTo>
                    <a:pt x="340067" y="56464"/>
                  </a:lnTo>
                  <a:close/>
                </a:path>
                <a:path w="422275" h="306704">
                  <a:moveTo>
                    <a:pt x="367499" y="69316"/>
                  </a:moveTo>
                  <a:lnTo>
                    <a:pt x="367372" y="68008"/>
                  </a:lnTo>
                  <a:lnTo>
                    <a:pt x="366776" y="64465"/>
                  </a:lnTo>
                  <a:lnTo>
                    <a:pt x="366242" y="62395"/>
                  </a:lnTo>
                  <a:lnTo>
                    <a:pt x="366471" y="64465"/>
                  </a:lnTo>
                  <a:lnTo>
                    <a:pt x="366750" y="66509"/>
                  </a:lnTo>
                  <a:lnTo>
                    <a:pt x="366864" y="67322"/>
                  </a:lnTo>
                  <a:lnTo>
                    <a:pt x="367499" y="69316"/>
                  </a:lnTo>
                  <a:close/>
                </a:path>
                <a:path w="422275" h="306704">
                  <a:moveTo>
                    <a:pt x="389534" y="42786"/>
                  </a:moveTo>
                  <a:lnTo>
                    <a:pt x="387565" y="45085"/>
                  </a:lnTo>
                  <a:lnTo>
                    <a:pt x="387324" y="46367"/>
                  </a:lnTo>
                  <a:lnTo>
                    <a:pt x="388721" y="44399"/>
                  </a:lnTo>
                  <a:lnTo>
                    <a:pt x="389534" y="42786"/>
                  </a:lnTo>
                  <a:close/>
                </a:path>
                <a:path w="422275" h="306704">
                  <a:moveTo>
                    <a:pt x="405409" y="44208"/>
                  </a:moveTo>
                  <a:lnTo>
                    <a:pt x="401205" y="41770"/>
                  </a:lnTo>
                  <a:lnTo>
                    <a:pt x="403047" y="45148"/>
                  </a:lnTo>
                  <a:lnTo>
                    <a:pt x="401764" y="47777"/>
                  </a:lnTo>
                  <a:lnTo>
                    <a:pt x="405409" y="44208"/>
                  </a:lnTo>
                  <a:close/>
                </a:path>
                <a:path w="422275" h="306704">
                  <a:moveTo>
                    <a:pt x="407873" y="45631"/>
                  </a:moveTo>
                  <a:lnTo>
                    <a:pt x="407022" y="42926"/>
                  </a:lnTo>
                  <a:lnTo>
                    <a:pt x="406717" y="42926"/>
                  </a:lnTo>
                  <a:lnTo>
                    <a:pt x="405409" y="44208"/>
                  </a:lnTo>
                  <a:lnTo>
                    <a:pt x="407873" y="45631"/>
                  </a:lnTo>
                  <a:close/>
                </a:path>
                <a:path w="422275" h="306704">
                  <a:moveTo>
                    <a:pt x="413118" y="38950"/>
                  </a:moveTo>
                  <a:lnTo>
                    <a:pt x="409663" y="39979"/>
                  </a:lnTo>
                  <a:lnTo>
                    <a:pt x="410718" y="40563"/>
                  </a:lnTo>
                  <a:lnTo>
                    <a:pt x="413042" y="39255"/>
                  </a:lnTo>
                  <a:lnTo>
                    <a:pt x="413118" y="38950"/>
                  </a:lnTo>
                  <a:close/>
                </a:path>
                <a:path w="422275" h="306704">
                  <a:moveTo>
                    <a:pt x="415556" y="40601"/>
                  </a:moveTo>
                  <a:lnTo>
                    <a:pt x="414604" y="39751"/>
                  </a:lnTo>
                  <a:lnTo>
                    <a:pt x="413766" y="41135"/>
                  </a:lnTo>
                  <a:lnTo>
                    <a:pt x="412877" y="41706"/>
                  </a:lnTo>
                  <a:lnTo>
                    <a:pt x="410819" y="40601"/>
                  </a:lnTo>
                  <a:lnTo>
                    <a:pt x="410641" y="40601"/>
                  </a:lnTo>
                  <a:lnTo>
                    <a:pt x="410108" y="40906"/>
                  </a:lnTo>
                  <a:lnTo>
                    <a:pt x="410997" y="41910"/>
                  </a:lnTo>
                  <a:lnTo>
                    <a:pt x="407314" y="41376"/>
                  </a:lnTo>
                  <a:lnTo>
                    <a:pt x="406476" y="41122"/>
                  </a:lnTo>
                  <a:lnTo>
                    <a:pt x="407022" y="42926"/>
                  </a:lnTo>
                  <a:lnTo>
                    <a:pt x="410311" y="44729"/>
                  </a:lnTo>
                  <a:lnTo>
                    <a:pt x="411772" y="42786"/>
                  </a:lnTo>
                  <a:lnTo>
                    <a:pt x="412038" y="43065"/>
                  </a:lnTo>
                  <a:lnTo>
                    <a:pt x="413766" y="43065"/>
                  </a:lnTo>
                  <a:lnTo>
                    <a:pt x="414743" y="41706"/>
                  </a:lnTo>
                  <a:lnTo>
                    <a:pt x="415556" y="40601"/>
                  </a:lnTo>
                  <a:close/>
                </a:path>
                <a:path w="422275" h="306704">
                  <a:moveTo>
                    <a:pt x="417614" y="37604"/>
                  </a:moveTo>
                  <a:lnTo>
                    <a:pt x="414401" y="35877"/>
                  </a:lnTo>
                  <a:lnTo>
                    <a:pt x="415137" y="31432"/>
                  </a:lnTo>
                  <a:lnTo>
                    <a:pt x="413118" y="38950"/>
                  </a:lnTo>
                  <a:lnTo>
                    <a:pt x="417614" y="37604"/>
                  </a:lnTo>
                  <a:close/>
                </a:path>
                <a:path w="422275" h="306704">
                  <a:moveTo>
                    <a:pt x="421652" y="51384"/>
                  </a:moveTo>
                  <a:lnTo>
                    <a:pt x="421068" y="49885"/>
                  </a:lnTo>
                  <a:lnTo>
                    <a:pt x="419747" y="46697"/>
                  </a:lnTo>
                  <a:lnTo>
                    <a:pt x="418998" y="45021"/>
                  </a:lnTo>
                  <a:lnTo>
                    <a:pt x="420547" y="48920"/>
                  </a:lnTo>
                  <a:lnTo>
                    <a:pt x="421652" y="5138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60384" y="3321685"/>
              <a:ext cx="332740" cy="401955"/>
            </a:xfrm>
            <a:custGeom>
              <a:avLst/>
              <a:gdLst/>
              <a:ahLst/>
              <a:cxnLst/>
              <a:rect l="l" t="t" r="r" b="b"/>
              <a:pathLst>
                <a:path w="332740" h="401954">
                  <a:moveTo>
                    <a:pt x="11544" y="169240"/>
                  </a:moveTo>
                  <a:lnTo>
                    <a:pt x="4597" y="171627"/>
                  </a:lnTo>
                  <a:lnTo>
                    <a:pt x="0" y="173215"/>
                  </a:lnTo>
                  <a:lnTo>
                    <a:pt x="11544" y="169240"/>
                  </a:lnTo>
                  <a:close/>
                </a:path>
                <a:path w="332740" h="401954">
                  <a:moveTo>
                    <a:pt x="50292" y="108762"/>
                  </a:moveTo>
                  <a:lnTo>
                    <a:pt x="47853" y="108483"/>
                  </a:lnTo>
                  <a:lnTo>
                    <a:pt x="45859" y="108737"/>
                  </a:lnTo>
                  <a:lnTo>
                    <a:pt x="45897" y="108407"/>
                  </a:lnTo>
                  <a:lnTo>
                    <a:pt x="45224" y="108191"/>
                  </a:lnTo>
                  <a:lnTo>
                    <a:pt x="44754" y="107721"/>
                  </a:lnTo>
                  <a:lnTo>
                    <a:pt x="44437" y="107149"/>
                  </a:lnTo>
                  <a:lnTo>
                    <a:pt x="44538" y="106387"/>
                  </a:lnTo>
                  <a:lnTo>
                    <a:pt x="44043" y="106718"/>
                  </a:lnTo>
                  <a:lnTo>
                    <a:pt x="43853" y="107200"/>
                  </a:lnTo>
                  <a:lnTo>
                    <a:pt x="43573" y="107645"/>
                  </a:lnTo>
                  <a:lnTo>
                    <a:pt x="43446" y="107594"/>
                  </a:lnTo>
                  <a:lnTo>
                    <a:pt x="43332" y="107988"/>
                  </a:lnTo>
                  <a:lnTo>
                    <a:pt x="43141" y="108216"/>
                  </a:lnTo>
                  <a:lnTo>
                    <a:pt x="42887" y="108419"/>
                  </a:lnTo>
                  <a:lnTo>
                    <a:pt x="42519" y="108559"/>
                  </a:lnTo>
                  <a:lnTo>
                    <a:pt x="42862" y="109575"/>
                  </a:lnTo>
                  <a:lnTo>
                    <a:pt x="42672" y="110185"/>
                  </a:lnTo>
                  <a:lnTo>
                    <a:pt x="43103" y="110312"/>
                  </a:lnTo>
                  <a:lnTo>
                    <a:pt x="43307" y="110959"/>
                  </a:lnTo>
                  <a:lnTo>
                    <a:pt x="42024" y="110528"/>
                  </a:lnTo>
                  <a:lnTo>
                    <a:pt x="40233" y="110667"/>
                  </a:lnTo>
                  <a:lnTo>
                    <a:pt x="39738" y="112191"/>
                  </a:lnTo>
                  <a:lnTo>
                    <a:pt x="41402" y="114744"/>
                  </a:lnTo>
                  <a:lnTo>
                    <a:pt x="42748" y="111544"/>
                  </a:lnTo>
                  <a:lnTo>
                    <a:pt x="44335" y="112890"/>
                  </a:lnTo>
                  <a:lnTo>
                    <a:pt x="45110" y="112217"/>
                  </a:lnTo>
                  <a:lnTo>
                    <a:pt x="44551" y="111467"/>
                  </a:lnTo>
                  <a:lnTo>
                    <a:pt x="43573" y="111048"/>
                  </a:lnTo>
                  <a:lnTo>
                    <a:pt x="43865" y="110985"/>
                  </a:lnTo>
                  <a:lnTo>
                    <a:pt x="44056" y="110845"/>
                  </a:lnTo>
                  <a:lnTo>
                    <a:pt x="44157" y="110667"/>
                  </a:lnTo>
                  <a:lnTo>
                    <a:pt x="45135" y="110985"/>
                  </a:lnTo>
                  <a:lnTo>
                    <a:pt x="45427" y="109994"/>
                  </a:lnTo>
                  <a:lnTo>
                    <a:pt x="45707" y="110464"/>
                  </a:lnTo>
                  <a:lnTo>
                    <a:pt x="45923" y="111074"/>
                  </a:lnTo>
                  <a:lnTo>
                    <a:pt x="46202" y="111506"/>
                  </a:lnTo>
                  <a:lnTo>
                    <a:pt x="47015" y="110985"/>
                  </a:lnTo>
                  <a:lnTo>
                    <a:pt x="47320" y="110578"/>
                  </a:lnTo>
                  <a:lnTo>
                    <a:pt x="47307" y="110236"/>
                  </a:lnTo>
                  <a:lnTo>
                    <a:pt x="47561" y="110490"/>
                  </a:lnTo>
                  <a:lnTo>
                    <a:pt x="47828" y="110794"/>
                  </a:lnTo>
                  <a:lnTo>
                    <a:pt x="50292" y="108762"/>
                  </a:lnTo>
                  <a:close/>
                </a:path>
                <a:path w="332740" h="401954">
                  <a:moveTo>
                    <a:pt x="92773" y="197129"/>
                  </a:moveTo>
                  <a:lnTo>
                    <a:pt x="88201" y="203187"/>
                  </a:lnTo>
                  <a:lnTo>
                    <a:pt x="85928" y="200825"/>
                  </a:lnTo>
                  <a:lnTo>
                    <a:pt x="85509" y="202895"/>
                  </a:lnTo>
                  <a:lnTo>
                    <a:pt x="87337" y="204190"/>
                  </a:lnTo>
                  <a:lnTo>
                    <a:pt x="90970" y="204635"/>
                  </a:lnTo>
                  <a:lnTo>
                    <a:pt x="92773" y="197129"/>
                  </a:lnTo>
                  <a:close/>
                </a:path>
                <a:path w="332740" h="401954">
                  <a:moveTo>
                    <a:pt x="121780" y="125374"/>
                  </a:moveTo>
                  <a:lnTo>
                    <a:pt x="117030" y="128930"/>
                  </a:lnTo>
                  <a:lnTo>
                    <a:pt x="116141" y="127889"/>
                  </a:lnTo>
                  <a:lnTo>
                    <a:pt x="114198" y="131318"/>
                  </a:lnTo>
                  <a:lnTo>
                    <a:pt x="118960" y="127762"/>
                  </a:lnTo>
                  <a:lnTo>
                    <a:pt x="119875" y="129590"/>
                  </a:lnTo>
                  <a:lnTo>
                    <a:pt x="121780" y="125374"/>
                  </a:lnTo>
                  <a:close/>
                </a:path>
                <a:path w="332740" h="401954">
                  <a:moveTo>
                    <a:pt x="124218" y="195376"/>
                  </a:moveTo>
                  <a:lnTo>
                    <a:pt x="122224" y="192189"/>
                  </a:lnTo>
                  <a:lnTo>
                    <a:pt x="120573" y="195567"/>
                  </a:lnTo>
                  <a:lnTo>
                    <a:pt x="118668" y="193776"/>
                  </a:lnTo>
                  <a:lnTo>
                    <a:pt x="117068" y="194652"/>
                  </a:lnTo>
                  <a:lnTo>
                    <a:pt x="123037" y="198691"/>
                  </a:lnTo>
                  <a:lnTo>
                    <a:pt x="124218" y="195376"/>
                  </a:lnTo>
                  <a:close/>
                </a:path>
                <a:path w="332740" h="401954">
                  <a:moveTo>
                    <a:pt x="128574" y="105168"/>
                  </a:moveTo>
                  <a:lnTo>
                    <a:pt x="127774" y="104368"/>
                  </a:lnTo>
                  <a:lnTo>
                    <a:pt x="127977" y="104825"/>
                  </a:lnTo>
                  <a:lnTo>
                    <a:pt x="128168" y="105168"/>
                  </a:lnTo>
                  <a:lnTo>
                    <a:pt x="128574" y="105168"/>
                  </a:lnTo>
                  <a:close/>
                </a:path>
                <a:path w="332740" h="401954">
                  <a:moveTo>
                    <a:pt x="130340" y="109207"/>
                  </a:moveTo>
                  <a:lnTo>
                    <a:pt x="128282" y="105410"/>
                  </a:lnTo>
                  <a:lnTo>
                    <a:pt x="127355" y="106184"/>
                  </a:lnTo>
                  <a:lnTo>
                    <a:pt x="126898" y="107175"/>
                  </a:lnTo>
                  <a:lnTo>
                    <a:pt x="130340" y="109207"/>
                  </a:lnTo>
                  <a:close/>
                </a:path>
                <a:path w="332740" h="401954">
                  <a:moveTo>
                    <a:pt x="130505" y="103251"/>
                  </a:moveTo>
                  <a:lnTo>
                    <a:pt x="129400" y="102603"/>
                  </a:lnTo>
                  <a:lnTo>
                    <a:pt x="128524" y="103251"/>
                  </a:lnTo>
                  <a:lnTo>
                    <a:pt x="127571" y="102349"/>
                  </a:lnTo>
                  <a:lnTo>
                    <a:pt x="125857" y="104368"/>
                  </a:lnTo>
                  <a:lnTo>
                    <a:pt x="126492" y="105333"/>
                  </a:lnTo>
                  <a:lnTo>
                    <a:pt x="127088" y="104825"/>
                  </a:lnTo>
                  <a:lnTo>
                    <a:pt x="127546" y="104368"/>
                  </a:lnTo>
                  <a:lnTo>
                    <a:pt x="130098" y="103251"/>
                  </a:lnTo>
                  <a:lnTo>
                    <a:pt x="130505" y="103251"/>
                  </a:lnTo>
                  <a:close/>
                </a:path>
                <a:path w="332740" h="401954">
                  <a:moveTo>
                    <a:pt x="145669" y="72072"/>
                  </a:moveTo>
                  <a:lnTo>
                    <a:pt x="141452" y="68046"/>
                  </a:lnTo>
                  <a:lnTo>
                    <a:pt x="143268" y="71780"/>
                  </a:lnTo>
                  <a:lnTo>
                    <a:pt x="140411" y="72859"/>
                  </a:lnTo>
                  <a:lnTo>
                    <a:pt x="143370" y="73685"/>
                  </a:lnTo>
                  <a:lnTo>
                    <a:pt x="145669" y="72072"/>
                  </a:lnTo>
                  <a:close/>
                </a:path>
                <a:path w="332740" h="401954">
                  <a:moveTo>
                    <a:pt x="173723" y="127508"/>
                  </a:moveTo>
                  <a:lnTo>
                    <a:pt x="166128" y="125971"/>
                  </a:lnTo>
                  <a:lnTo>
                    <a:pt x="161645" y="125069"/>
                  </a:lnTo>
                  <a:lnTo>
                    <a:pt x="173723" y="127508"/>
                  </a:lnTo>
                  <a:close/>
                </a:path>
                <a:path w="332740" h="401954">
                  <a:moveTo>
                    <a:pt x="174739" y="134086"/>
                  </a:moveTo>
                  <a:lnTo>
                    <a:pt x="170129" y="134518"/>
                  </a:lnTo>
                  <a:lnTo>
                    <a:pt x="172542" y="142532"/>
                  </a:lnTo>
                  <a:lnTo>
                    <a:pt x="174739" y="134086"/>
                  </a:lnTo>
                  <a:close/>
                </a:path>
                <a:path w="332740" h="401954">
                  <a:moveTo>
                    <a:pt x="184746" y="114350"/>
                  </a:moveTo>
                  <a:lnTo>
                    <a:pt x="182321" y="114973"/>
                  </a:lnTo>
                  <a:lnTo>
                    <a:pt x="181229" y="115265"/>
                  </a:lnTo>
                  <a:lnTo>
                    <a:pt x="184746" y="114350"/>
                  </a:lnTo>
                  <a:close/>
                </a:path>
                <a:path w="332740" h="401954">
                  <a:moveTo>
                    <a:pt x="187159" y="164477"/>
                  </a:moveTo>
                  <a:lnTo>
                    <a:pt x="186499" y="162407"/>
                  </a:lnTo>
                  <a:lnTo>
                    <a:pt x="184061" y="163296"/>
                  </a:lnTo>
                  <a:lnTo>
                    <a:pt x="184442" y="164477"/>
                  </a:lnTo>
                  <a:lnTo>
                    <a:pt x="187159" y="164477"/>
                  </a:lnTo>
                  <a:close/>
                </a:path>
                <a:path w="332740" h="401954">
                  <a:moveTo>
                    <a:pt x="189534" y="164477"/>
                  </a:moveTo>
                  <a:lnTo>
                    <a:pt x="187629" y="164477"/>
                  </a:lnTo>
                  <a:lnTo>
                    <a:pt x="186905" y="165506"/>
                  </a:lnTo>
                  <a:lnTo>
                    <a:pt x="186778" y="165684"/>
                  </a:lnTo>
                  <a:lnTo>
                    <a:pt x="186664" y="165849"/>
                  </a:lnTo>
                  <a:lnTo>
                    <a:pt x="184772" y="165849"/>
                  </a:lnTo>
                  <a:lnTo>
                    <a:pt x="184810" y="166839"/>
                  </a:lnTo>
                  <a:lnTo>
                    <a:pt x="184924" y="167220"/>
                  </a:lnTo>
                  <a:lnTo>
                    <a:pt x="185140" y="167652"/>
                  </a:lnTo>
                  <a:lnTo>
                    <a:pt x="183311" y="166839"/>
                  </a:lnTo>
                  <a:lnTo>
                    <a:pt x="183349" y="167220"/>
                  </a:lnTo>
                  <a:lnTo>
                    <a:pt x="185445" y="171653"/>
                  </a:lnTo>
                  <a:lnTo>
                    <a:pt x="186778" y="172631"/>
                  </a:lnTo>
                  <a:lnTo>
                    <a:pt x="186855" y="171234"/>
                  </a:lnTo>
                  <a:lnTo>
                    <a:pt x="186461" y="169862"/>
                  </a:lnTo>
                  <a:lnTo>
                    <a:pt x="185877" y="168503"/>
                  </a:lnTo>
                  <a:lnTo>
                    <a:pt x="186956" y="168503"/>
                  </a:lnTo>
                  <a:lnTo>
                    <a:pt x="187248" y="168173"/>
                  </a:lnTo>
                  <a:lnTo>
                    <a:pt x="187401" y="167665"/>
                  </a:lnTo>
                  <a:lnTo>
                    <a:pt x="187350" y="167220"/>
                  </a:lnTo>
                  <a:lnTo>
                    <a:pt x="188353" y="166839"/>
                  </a:lnTo>
                  <a:lnTo>
                    <a:pt x="189128" y="166001"/>
                  </a:lnTo>
                  <a:lnTo>
                    <a:pt x="189534" y="164477"/>
                  </a:lnTo>
                  <a:close/>
                </a:path>
                <a:path w="332740" h="401954">
                  <a:moveTo>
                    <a:pt x="195402" y="70256"/>
                  </a:moveTo>
                  <a:lnTo>
                    <a:pt x="190652" y="73812"/>
                  </a:lnTo>
                  <a:lnTo>
                    <a:pt x="189725" y="71983"/>
                  </a:lnTo>
                  <a:lnTo>
                    <a:pt x="187820" y="76187"/>
                  </a:lnTo>
                  <a:lnTo>
                    <a:pt x="192582" y="72631"/>
                  </a:lnTo>
                  <a:lnTo>
                    <a:pt x="193459" y="73672"/>
                  </a:lnTo>
                  <a:lnTo>
                    <a:pt x="195402" y="70256"/>
                  </a:lnTo>
                  <a:close/>
                </a:path>
                <a:path w="332740" h="401954">
                  <a:moveTo>
                    <a:pt x="199034" y="192633"/>
                  </a:moveTo>
                  <a:lnTo>
                    <a:pt x="194614" y="191109"/>
                  </a:lnTo>
                  <a:lnTo>
                    <a:pt x="189928" y="194983"/>
                  </a:lnTo>
                  <a:lnTo>
                    <a:pt x="199034" y="192633"/>
                  </a:lnTo>
                  <a:close/>
                </a:path>
                <a:path w="332740" h="401954">
                  <a:moveTo>
                    <a:pt x="206844" y="173393"/>
                  </a:moveTo>
                  <a:lnTo>
                    <a:pt x="205320" y="173139"/>
                  </a:lnTo>
                  <a:lnTo>
                    <a:pt x="203885" y="174777"/>
                  </a:lnTo>
                  <a:lnTo>
                    <a:pt x="202260" y="172707"/>
                  </a:lnTo>
                  <a:lnTo>
                    <a:pt x="200507" y="175577"/>
                  </a:lnTo>
                  <a:lnTo>
                    <a:pt x="205917" y="176263"/>
                  </a:lnTo>
                  <a:lnTo>
                    <a:pt x="206844" y="173393"/>
                  </a:lnTo>
                  <a:close/>
                </a:path>
                <a:path w="332740" h="401954">
                  <a:moveTo>
                    <a:pt x="210121" y="222173"/>
                  </a:moveTo>
                  <a:lnTo>
                    <a:pt x="207987" y="223672"/>
                  </a:lnTo>
                  <a:lnTo>
                    <a:pt x="207657" y="223913"/>
                  </a:lnTo>
                  <a:lnTo>
                    <a:pt x="205905" y="226809"/>
                  </a:lnTo>
                  <a:lnTo>
                    <a:pt x="208064" y="228676"/>
                  </a:lnTo>
                  <a:lnTo>
                    <a:pt x="210121" y="222173"/>
                  </a:lnTo>
                  <a:close/>
                </a:path>
                <a:path w="332740" h="401954">
                  <a:moveTo>
                    <a:pt x="210769" y="181978"/>
                  </a:moveTo>
                  <a:lnTo>
                    <a:pt x="210235" y="178625"/>
                  </a:lnTo>
                  <a:lnTo>
                    <a:pt x="208483" y="179984"/>
                  </a:lnTo>
                  <a:lnTo>
                    <a:pt x="206375" y="181063"/>
                  </a:lnTo>
                  <a:lnTo>
                    <a:pt x="206908" y="184404"/>
                  </a:lnTo>
                  <a:lnTo>
                    <a:pt x="208661" y="183045"/>
                  </a:lnTo>
                  <a:lnTo>
                    <a:pt x="210769" y="181978"/>
                  </a:lnTo>
                  <a:close/>
                </a:path>
                <a:path w="332740" h="401954">
                  <a:moveTo>
                    <a:pt x="213042" y="150964"/>
                  </a:moveTo>
                  <a:lnTo>
                    <a:pt x="212420" y="148767"/>
                  </a:lnTo>
                  <a:lnTo>
                    <a:pt x="212471" y="147167"/>
                  </a:lnTo>
                  <a:lnTo>
                    <a:pt x="210985" y="147535"/>
                  </a:lnTo>
                  <a:lnTo>
                    <a:pt x="211607" y="149733"/>
                  </a:lnTo>
                  <a:lnTo>
                    <a:pt x="211556" y="151333"/>
                  </a:lnTo>
                  <a:lnTo>
                    <a:pt x="213042" y="150964"/>
                  </a:lnTo>
                  <a:close/>
                </a:path>
                <a:path w="332740" h="401954">
                  <a:moveTo>
                    <a:pt x="219583" y="91389"/>
                  </a:moveTo>
                  <a:lnTo>
                    <a:pt x="217284" y="88277"/>
                  </a:lnTo>
                  <a:lnTo>
                    <a:pt x="216433" y="88353"/>
                  </a:lnTo>
                  <a:lnTo>
                    <a:pt x="215582" y="88455"/>
                  </a:lnTo>
                  <a:lnTo>
                    <a:pt x="214718" y="88531"/>
                  </a:lnTo>
                  <a:lnTo>
                    <a:pt x="215061" y="89662"/>
                  </a:lnTo>
                  <a:lnTo>
                    <a:pt x="214337" y="89865"/>
                  </a:lnTo>
                  <a:lnTo>
                    <a:pt x="213575" y="90017"/>
                  </a:lnTo>
                  <a:lnTo>
                    <a:pt x="213309" y="92684"/>
                  </a:lnTo>
                  <a:lnTo>
                    <a:pt x="216255" y="92075"/>
                  </a:lnTo>
                  <a:lnTo>
                    <a:pt x="215442" y="93700"/>
                  </a:lnTo>
                  <a:lnTo>
                    <a:pt x="213956" y="94056"/>
                  </a:lnTo>
                  <a:lnTo>
                    <a:pt x="215112" y="96354"/>
                  </a:lnTo>
                  <a:lnTo>
                    <a:pt x="216293" y="94005"/>
                  </a:lnTo>
                  <a:lnTo>
                    <a:pt x="217792" y="93662"/>
                  </a:lnTo>
                  <a:lnTo>
                    <a:pt x="216916" y="91948"/>
                  </a:lnTo>
                  <a:lnTo>
                    <a:pt x="219583" y="91389"/>
                  </a:lnTo>
                  <a:close/>
                </a:path>
                <a:path w="332740" h="401954">
                  <a:moveTo>
                    <a:pt x="224269" y="130441"/>
                  </a:moveTo>
                  <a:lnTo>
                    <a:pt x="220281" y="134137"/>
                  </a:lnTo>
                  <a:lnTo>
                    <a:pt x="217614" y="138963"/>
                  </a:lnTo>
                  <a:lnTo>
                    <a:pt x="224269" y="130441"/>
                  </a:lnTo>
                  <a:close/>
                </a:path>
                <a:path w="332740" h="401954">
                  <a:moveTo>
                    <a:pt x="224764" y="306133"/>
                  </a:moveTo>
                  <a:lnTo>
                    <a:pt x="224586" y="304342"/>
                  </a:lnTo>
                  <a:lnTo>
                    <a:pt x="224510" y="303441"/>
                  </a:lnTo>
                  <a:lnTo>
                    <a:pt x="221945" y="303707"/>
                  </a:lnTo>
                  <a:lnTo>
                    <a:pt x="222034" y="304609"/>
                  </a:lnTo>
                  <a:lnTo>
                    <a:pt x="222110" y="305511"/>
                  </a:lnTo>
                  <a:lnTo>
                    <a:pt x="222199" y="306400"/>
                  </a:lnTo>
                  <a:lnTo>
                    <a:pt x="224764" y="306133"/>
                  </a:lnTo>
                  <a:close/>
                </a:path>
                <a:path w="332740" h="401954">
                  <a:moveTo>
                    <a:pt x="224878" y="150507"/>
                  </a:moveTo>
                  <a:lnTo>
                    <a:pt x="221869" y="151041"/>
                  </a:lnTo>
                  <a:lnTo>
                    <a:pt x="221424" y="151790"/>
                  </a:lnTo>
                  <a:lnTo>
                    <a:pt x="221615" y="152476"/>
                  </a:lnTo>
                  <a:lnTo>
                    <a:pt x="222008" y="152996"/>
                  </a:lnTo>
                  <a:lnTo>
                    <a:pt x="218401" y="156006"/>
                  </a:lnTo>
                  <a:lnTo>
                    <a:pt x="223253" y="155194"/>
                  </a:lnTo>
                  <a:lnTo>
                    <a:pt x="223291" y="153962"/>
                  </a:lnTo>
                  <a:lnTo>
                    <a:pt x="223837" y="154139"/>
                  </a:lnTo>
                  <a:lnTo>
                    <a:pt x="224002" y="153822"/>
                  </a:lnTo>
                  <a:lnTo>
                    <a:pt x="222707" y="152742"/>
                  </a:lnTo>
                  <a:lnTo>
                    <a:pt x="224878" y="150507"/>
                  </a:lnTo>
                  <a:close/>
                </a:path>
                <a:path w="332740" h="401954">
                  <a:moveTo>
                    <a:pt x="225171" y="162090"/>
                  </a:moveTo>
                  <a:lnTo>
                    <a:pt x="220002" y="159931"/>
                  </a:lnTo>
                  <a:lnTo>
                    <a:pt x="220891" y="163487"/>
                  </a:lnTo>
                  <a:lnTo>
                    <a:pt x="221234" y="164236"/>
                  </a:lnTo>
                  <a:lnTo>
                    <a:pt x="221907" y="165201"/>
                  </a:lnTo>
                  <a:lnTo>
                    <a:pt x="225171" y="162090"/>
                  </a:lnTo>
                  <a:close/>
                </a:path>
                <a:path w="332740" h="401954">
                  <a:moveTo>
                    <a:pt x="227876" y="147599"/>
                  </a:moveTo>
                  <a:lnTo>
                    <a:pt x="222567" y="144767"/>
                  </a:lnTo>
                  <a:lnTo>
                    <a:pt x="218516" y="147154"/>
                  </a:lnTo>
                  <a:lnTo>
                    <a:pt x="227876" y="147599"/>
                  </a:lnTo>
                  <a:close/>
                </a:path>
                <a:path w="332740" h="401954">
                  <a:moveTo>
                    <a:pt x="228536" y="189750"/>
                  </a:moveTo>
                  <a:lnTo>
                    <a:pt x="224548" y="193446"/>
                  </a:lnTo>
                  <a:lnTo>
                    <a:pt x="221881" y="198285"/>
                  </a:lnTo>
                  <a:lnTo>
                    <a:pt x="228536" y="189750"/>
                  </a:lnTo>
                  <a:close/>
                </a:path>
                <a:path w="332740" h="401954">
                  <a:moveTo>
                    <a:pt x="230149" y="302260"/>
                  </a:moveTo>
                  <a:lnTo>
                    <a:pt x="228104" y="301879"/>
                  </a:lnTo>
                  <a:lnTo>
                    <a:pt x="228092" y="300367"/>
                  </a:lnTo>
                  <a:lnTo>
                    <a:pt x="226517" y="300863"/>
                  </a:lnTo>
                  <a:lnTo>
                    <a:pt x="227050" y="303161"/>
                  </a:lnTo>
                  <a:lnTo>
                    <a:pt x="228346" y="303047"/>
                  </a:lnTo>
                  <a:lnTo>
                    <a:pt x="230149" y="302260"/>
                  </a:lnTo>
                  <a:close/>
                </a:path>
                <a:path w="332740" h="401954">
                  <a:moveTo>
                    <a:pt x="231267" y="136626"/>
                  </a:moveTo>
                  <a:lnTo>
                    <a:pt x="230530" y="134861"/>
                  </a:lnTo>
                  <a:lnTo>
                    <a:pt x="227698" y="136779"/>
                  </a:lnTo>
                  <a:lnTo>
                    <a:pt x="230212" y="138468"/>
                  </a:lnTo>
                  <a:lnTo>
                    <a:pt x="231267" y="136626"/>
                  </a:lnTo>
                  <a:close/>
                </a:path>
                <a:path w="332740" h="401954">
                  <a:moveTo>
                    <a:pt x="236093" y="125018"/>
                  </a:moveTo>
                  <a:lnTo>
                    <a:pt x="230797" y="122186"/>
                  </a:lnTo>
                  <a:lnTo>
                    <a:pt x="228892" y="123317"/>
                  </a:lnTo>
                  <a:lnTo>
                    <a:pt x="228625" y="120865"/>
                  </a:lnTo>
                  <a:lnTo>
                    <a:pt x="227520" y="124129"/>
                  </a:lnTo>
                  <a:lnTo>
                    <a:pt x="226733" y="124587"/>
                  </a:lnTo>
                  <a:lnTo>
                    <a:pt x="227355" y="124625"/>
                  </a:lnTo>
                  <a:lnTo>
                    <a:pt x="226187" y="128092"/>
                  </a:lnTo>
                  <a:lnTo>
                    <a:pt x="229920" y="132384"/>
                  </a:lnTo>
                  <a:lnTo>
                    <a:pt x="229044" y="124701"/>
                  </a:lnTo>
                  <a:lnTo>
                    <a:pt x="236093" y="125018"/>
                  </a:lnTo>
                  <a:close/>
                </a:path>
                <a:path w="332740" h="401954">
                  <a:moveTo>
                    <a:pt x="238353" y="114160"/>
                  </a:moveTo>
                  <a:lnTo>
                    <a:pt x="236156" y="112623"/>
                  </a:lnTo>
                  <a:lnTo>
                    <a:pt x="234162" y="115112"/>
                  </a:lnTo>
                  <a:lnTo>
                    <a:pt x="231952" y="113576"/>
                  </a:lnTo>
                  <a:lnTo>
                    <a:pt x="231051" y="114884"/>
                  </a:lnTo>
                  <a:lnTo>
                    <a:pt x="233908" y="116255"/>
                  </a:lnTo>
                  <a:lnTo>
                    <a:pt x="236067" y="115824"/>
                  </a:lnTo>
                  <a:lnTo>
                    <a:pt x="233108" y="119227"/>
                  </a:lnTo>
                  <a:lnTo>
                    <a:pt x="237451" y="123799"/>
                  </a:lnTo>
                  <a:lnTo>
                    <a:pt x="237070" y="115620"/>
                  </a:lnTo>
                  <a:lnTo>
                    <a:pt x="237934" y="115100"/>
                  </a:lnTo>
                  <a:lnTo>
                    <a:pt x="238353" y="114160"/>
                  </a:lnTo>
                  <a:close/>
                </a:path>
                <a:path w="332740" h="401954">
                  <a:moveTo>
                    <a:pt x="239242" y="108521"/>
                  </a:moveTo>
                  <a:lnTo>
                    <a:pt x="238899" y="102044"/>
                  </a:lnTo>
                  <a:lnTo>
                    <a:pt x="233375" y="105829"/>
                  </a:lnTo>
                  <a:lnTo>
                    <a:pt x="239242" y="108521"/>
                  </a:lnTo>
                  <a:close/>
                </a:path>
                <a:path w="332740" h="401954">
                  <a:moveTo>
                    <a:pt x="247294" y="285445"/>
                  </a:moveTo>
                  <a:lnTo>
                    <a:pt x="243598" y="287032"/>
                  </a:lnTo>
                  <a:lnTo>
                    <a:pt x="243382" y="286181"/>
                  </a:lnTo>
                  <a:lnTo>
                    <a:pt x="244538" y="284937"/>
                  </a:lnTo>
                  <a:lnTo>
                    <a:pt x="242201" y="281952"/>
                  </a:lnTo>
                  <a:lnTo>
                    <a:pt x="241820" y="281279"/>
                  </a:lnTo>
                  <a:lnTo>
                    <a:pt x="239052" y="281749"/>
                  </a:lnTo>
                  <a:lnTo>
                    <a:pt x="242023" y="286207"/>
                  </a:lnTo>
                  <a:lnTo>
                    <a:pt x="241782" y="286981"/>
                  </a:lnTo>
                  <a:lnTo>
                    <a:pt x="243116" y="289521"/>
                  </a:lnTo>
                  <a:lnTo>
                    <a:pt x="247294" y="285445"/>
                  </a:lnTo>
                  <a:close/>
                </a:path>
                <a:path w="332740" h="401954">
                  <a:moveTo>
                    <a:pt x="253047" y="95224"/>
                  </a:moveTo>
                  <a:lnTo>
                    <a:pt x="252412" y="93027"/>
                  </a:lnTo>
                  <a:lnTo>
                    <a:pt x="252463" y="91427"/>
                  </a:lnTo>
                  <a:lnTo>
                    <a:pt x="250990" y="91795"/>
                  </a:lnTo>
                  <a:lnTo>
                    <a:pt x="251612" y="93992"/>
                  </a:lnTo>
                  <a:lnTo>
                    <a:pt x="251574" y="95592"/>
                  </a:lnTo>
                  <a:lnTo>
                    <a:pt x="253047" y="95224"/>
                  </a:lnTo>
                  <a:close/>
                </a:path>
                <a:path w="332740" h="401954">
                  <a:moveTo>
                    <a:pt x="254901" y="14528"/>
                  </a:moveTo>
                  <a:lnTo>
                    <a:pt x="252857" y="14160"/>
                  </a:lnTo>
                  <a:lnTo>
                    <a:pt x="252844" y="12623"/>
                  </a:lnTo>
                  <a:lnTo>
                    <a:pt x="251256" y="13131"/>
                  </a:lnTo>
                  <a:lnTo>
                    <a:pt x="251802" y="15443"/>
                  </a:lnTo>
                  <a:lnTo>
                    <a:pt x="253098" y="15316"/>
                  </a:lnTo>
                  <a:lnTo>
                    <a:pt x="254901" y="14528"/>
                  </a:lnTo>
                  <a:close/>
                </a:path>
                <a:path w="332740" h="401954">
                  <a:moveTo>
                    <a:pt x="254952" y="99326"/>
                  </a:moveTo>
                  <a:lnTo>
                    <a:pt x="254012" y="97955"/>
                  </a:lnTo>
                  <a:lnTo>
                    <a:pt x="253047" y="98958"/>
                  </a:lnTo>
                  <a:lnTo>
                    <a:pt x="248183" y="97142"/>
                  </a:lnTo>
                  <a:lnTo>
                    <a:pt x="248310" y="99644"/>
                  </a:lnTo>
                  <a:lnTo>
                    <a:pt x="253149" y="100876"/>
                  </a:lnTo>
                  <a:lnTo>
                    <a:pt x="254952" y="99326"/>
                  </a:lnTo>
                  <a:close/>
                </a:path>
                <a:path w="332740" h="401954">
                  <a:moveTo>
                    <a:pt x="255143" y="396519"/>
                  </a:moveTo>
                  <a:lnTo>
                    <a:pt x="252399" y="394258"/>
                  </a:lnTo>
                  <a:lnTo>
                    <a:pt x="250698" y="394716"/>
                  </a:lnTo>
                  <a:lnTo>
                    <a:pt x="250532" y="400100"/>
                  </a:lnTo>
                  <a:lnTo>
                    <a:pt x="249834" y="394525"/>
                  </a:lnTo>
                  <a:lnTo>
                    <a:pt x="248132" y="395122"/>
                  </a:lnTo>
                  <a:lnTo>
                    <a:pt x="249085" y="398005"/>
                  </a:lnTo>
                  <a:lnTo>
                    <a:pt x="249047" y="400037"/>
                  </a:lnTo>
                  <a:lnTo>
                    <a:pt x="253733" y="400672"/>
                  </a:lnTo>
                  <a:lnTo>
                    <a:pt x="255143" y="396519"/>
                  </a:lnTo>
                  <a:close/>
                </a:path>
                <a:path w="332740" h="401954">
                  <a:moveTo>
                    <a:pt x="255625" y="382498"/>
                  </a:moveTo>
                  <a:lnTo>
                    <a:pt x="251637" y="386194"/>
                  </a:lnTo>
                  <a:lnTo>
                    <a:pt x="248970" y="391020"/>
                  </a:lnTo>
                  <a:lnTo>
                    <a:pt x="255625" y="382498"/>
                  </a:lnTo>
                  <a:close/>
                </a:path>
                <a:path w="332740" h="401954">
                  <a:moveTo>
                    <a:pt x="258737" y="89420"/>
                  </a:moveTo>
                  <a:lnTo>
                    <a:pt x="258660" y="88531"/>
                  </a:lnTo>
                  <a:lnTo>
                    <a:pt x="258572" y="87630"/>
                  </a:lnTo>
                  <a:lnTo>
                    <a:pt x="258495" y="86728"/>
                  </a:lnTo>
                  <a:lnTo>
                    <a:pt x="257632" y="86829"/>
                  </a:lnTo>
                  <a:lnTo>
                    <a:pt x="256794" y="86906"/>
                  </a:lnTo>
                  <a:lnTo>
                    <a:pt x="255930" y="86995"/>
                  </a:lnTo>
                  <a:lnTo>
                    <a:pt x="256019" y="87896"/>
                  </a:lnTo>
                  <a:lnTo>
                    <a:pt x="256095" y="88785"/>
                  </a:lnTo>
                  <a:lnTo>
                    <a:pt x="256184" y="89687"/>
                  </a:lnTo>
                  <a:lnTo>
                    <a:pt x="258737" y="89420"/>
                  </a:lnTo>
                  <a:close/>
                </a:path>
                <a:path w="332740" h="401954">
                  <a:moveTo>
                    <a:pt x="259778" y="401878"/>
                  </a:moveTo>
                  <a:lnTo>
                    <a:pt x="257124" y="397103"/>
                  </a:lnTo>
                  <a:lnTo>
                    <a:pt x="257632" y="395084"/>
                  </a:lnTo>
                  <a:lnTo>
                    <a:pt x="254838" y="395135"/>
                  </a:lnTo>
                  <a:lnTo>
                    <a:pt x="257505" y="399910"/>
                  </a:lnTo>
                  <a:lnTo>
                    <a:pt x="256984" y="401942"/>
                  </a:lnTo>
                  <a:lnTo>
                    <a:pt x="259778" y="401878"/>
                  </a:lnTo>
                  <a:close/>
                </a:path>
                <a:path w="332740" h="401954">
                  <a:moveTo>
                    <a:pt x="262128" y="2832"/>
                  </a:moveTo>
                  <a:lnTo>
                    <a:pt x="256832" y="0"/>
                  </a:lnTo>
                  <a:lnTo>
                    <a:pt x="252768" y="2387"/>
                  </a:lnTo>
                  <a:lnTo>
                    <a:pt x="262128" y="2832"/>
                  </a:lnTo>
                  <a:close/>
                </a:path>
                <a:path w="332740" h="401954">
                  <a:moveTo>
                    <a:pt x="264414" y="150164"/>
                  </a:moveTo>
                  <a:lnTo>
                    <a:pt x="262445" y="146799"/>
                  </a:lnTo>
                  <a:lnTo>
                    <a:pt x="261175" y="148170"/>
                  </a:lnTo>
                  <a:lnTo>
                    <a:pt x="260819" y="147929"/>
                  </a:lnTo>
                  <a:lnTo>
                    <a:pt x="260591" y="147802"/>
                  </a:lnTo>
                  <a:lnTo>
                    <a:pt x="260324" y="147345"/>
                  </a:lnTo>
                  <a:lnTo>
                    <a:pt x="260629" y="146850"/>
                  </a:lnTo>
                  <a:lnTo>
                    <a:pt x="260985" y="146354"/>
                  </a:lnTo>
                  <a:lnTo>
                    <a:pt x="259397" y="145453"/>
                  </a:lnTo>
                  <a:lnTo>
                    <a:pt x="259130" y="146913"/>
                  </a:lnTo>
                  <a:lnTo>
                    <a:pt x="259689" y="148094"/>
                  </a:lnTo>
                  <a:lnTo>
                    <a:pt x="258025" y="149555"/>
                  </a:lnTo>
                  <a:lnTo>
                    <a:pt x="261759" y="150050"/>
                  </a:lnTo>
                  <a:lnTo>
                    <a:pt x="261975" y="149199"/>
                  </a:lnTo>
                  <a:lnTo>
                    <a:pt x="264414" y="150164"/>
                  </a:lnTo>
                  <a:close/>
                </a:path>
                <a:path w="332740" h="401954">
                  <a:moveTo>
                    <a:pt x="264718" y="154647"/>
                  </a:moveTo>
                  <a:lnTo>
                    <a:pt x="259422" y="151815"/>
                  </a:lnTo>
                  <a:lnTo>
                    <a:pt x="256959" y="153276"/>
                  </a:lnTo>
                  <a:lnTo>
                    <a:pt x="256946" y="152971"/>
                  </a:lnTo>
                  <a:lnTo>
                    <a:pt x="256844" y="152082"/>
                  </a:lnTo>
                  <a:lnTo>
                    <a:pt x="254292" y="152349"/>
                  </a:lnTo>
                  <a:lnTo>
                    <a:pt x="254381" y="153250"/>
                  </a:lnTo>
                  <a:lnTo>
                    <a:pt x="254457" y="154139"/>
                  </a:lnTo>
                  <a:lnTo>
                    <a:pt x="254546" y="155041"/>
                  </a:lnTo>
                  <a:lnTo>
                    <a:pt x="257098" y="154774"/>
                  </a:lnTo>
                  <a:lnTo>
                    <a:pt x="257048" y="154305"/>
                  </a:lnTo>
                  <a:lnTo>
                    <a:pt x="264718" y="154647"/>
                  </a:lnTo>
                  <a:close/>
                </a:path>
                <a:path w="332740" h="401954">
                  <a:moveTo>
                    <a:pt x="267017" y="104851"/>
                  </a:moveTo>
                  <a:lnTo>
                    <a:pt x="260261" y="103035"/>
                  </a:lnTo>
                  <a:lnTo>
                    <a:pt x="260629" y="109969"/>
                  </a:lnTo>
                  <a:lnTo>
                    <a:pt x="267017" y="104851"/>
                  </a:lnTo>
                  <a:close/>
                </a:path>
                <a:path w="332740" h="401954">
                  <a:moveTo>
                    <a:pt x="267893" y="131927"/>
                  </a:moveTo>
                  <a:lnTo>
                    <a:pt x="267804" y="131025"/>
                  </a:lnTo>
                  <a:lnTo>
                    <a:pt x="267728" y="130136"/>
                  </a:lnTo>
                  <a:lnTo>
                    <a:pt x="267639" y="129235"/>
                  </a:lnTo>
                  <a:lnTo>
                    <a:pt x="265087" y="129501"/>
                  </a:lnTo>
                  <a:lnTo>
                    <a:pt x="265239" y="131292"/>
                  </a:lnTo>
                  <a:lnTo>
                    <a:pt x="265328" y="132194"/>
                  </a:lnTo>
                  <a:lnTo>
                    <a:pt x="267893" y="131927"/>
                  </a:lnTo>
                  <a:close/>
                </a:path>
                <a:path w="332740" h="401954">
                  <a:moveTo>
                    <a:pt x="269113" y="389077"/>
                  </a:moveTo>
                  <a:lnTo>
                    <a:pt x="264680" y="387553"/>
                  </a:lnTo>
                  <a:lnTo>
                    <a:pt x="260007" y="391426"/>
                  </a:lnTo>
                  <a:lnTo>
                    <a:pt x="269113" y="389077"/>
                  </a:lnTo>
                  <a:close/>
                </a:path>
                <a:path w="332740" h="401954">
                  <a:moveTo>
                    <a:pt x="269621" y="49542"/>
                  </a:moveTo>
                  <a:lnTo>
                    <a:pt x="265201" y="48018"/>
                  </a:lnTo>
                  <a:lnTo>
                    <a:pt x="260527" y="51879"/>
                  </a:lnTo>
                  <a:lnTo>
                    <a:pt x="269621" y="49542"/>
                  </a:lnTo>
                  <a:close/>
                </a:path>
                <a:path w="332740" h="401954">
                  <a:moveTo>
                    <a:pt x="284708" y="392061"/>
                  </a:moveTo>
                  <a:lnTo>
                    <a:pt x="284073" y="389877"/>
                  </a:lnTo>
                  <a:lnTo>
                    <a:pt x="284124" y="388264"/>
                  </a:lnTo>
                  <a:lnTo>
                    <a:pt x="282651" y="388632"/>
                  </a:lnTo>
                  <a:lnTo>
                    <a:pt x="283273" y="390829"/>
                  </a:lnTo>
                  <a:lnTo>
                    <a:pt x="283235" y="392430"/>
                  </a:lnTo>
                  <a:lnTo>
                    <a:pt x="284708" y="392061"/>
                  </a:lnTo>
                  <a:close/>
                </a:path>
                <a:path w="332740" h="401954">
                  <a:moveTo>
                    <a:pt x="285254" y="285559"/>
                  </a:moveTo>
                  <a:lnTo>
                    <a:pt x="280835" y="284035"/>
                  </a:lnTo>
                  <a:lnTo>
                    <a:pt x="276161" y="287909"/>
                  </a:lnTo>
                  <a:lnTo>
                    <a:pt x="285254" y="285559"/>
                  </a:lnTo>
                  <a:close/>
                </a:path>
                <a:path w="332740" h="401954">
                  <a:moveTo>
                    <a:pt x="290360" y="255295"/>
                  </a:moveTo>
                  <a:lnTo>
                    <a:pt x="288315" y="254914"/>
                  </a:lnTo>
                  <a:lnTo>
                    <a:pt x="288302" y="253403"/>
                  </a:lnTo>
                  <a:lnTo>
                    <a:pt x="286727" y="253885"/>
                  </a:lnTo>
                  <a:lnTo>
                    <a:pt x="287261" y="256209"/>
                  </a:lnTo>
                  <a:lnTo>
                    <a:pt x="288556" y="256082"/>
                  </a:lnTo>
                  <a:lnTo>
                    <a:pt x="290360" y="255295"/>
                  </a:lnTo>
                  <a:close/>
                </a:path>
                <a:path w="332740" h="401954">
                  <a:moveTo>
                    <a:pt x="296799" y="159753"/>
                  </a:moveTo>
                  <a:lnTo>
                    <a:pt x="295846" y="156870"/>
                  </a:lnTo>
                  <a:lnTo>
                    <a:pt x="295871" y="154838"/>
                  </a:lnTo>
                  <a:lnTo>
                    <a:pt x="294170" y="155435"/>
                  </a:lnTo>
                  <a:lnTo>
                    <a:pt x="295122" y="158318"/>
                  </a:lnTo>
                  <a:lnTo>
                    <a:pt x="295097" y="160350"/>
                  </a:lnTo>
                  <a:lnTo>
                    <a:pt x="296799" y="159753"/>
                  </a:lnTo>
                  <a:close/>
                </a:path>
                <a:path w="332740" h="401954">
                  <a:moveTo>
                    <a:pt x="298704" y="247764"/>
                  </a:moveTo>
                  <a:lnTo>
                    <a:pt x="294297" y="243509"/>
                  </a:lnTo>
                  <a:lnTo>
                    <a:pt x="293243" y="247523"/>
                  </a:lnTo>
                  <a:lnTo>
                    <a:pt x="292011" y="247281"/>
                  </a:lnTo>
                  <a:lnTo>
                    <a:pt x="287921" y="249415"/>
                  </a:lnTo>
                  <a:lnTo>
                    <a:pt x="290360" y="250037"/>
                  </a:lnTo>
                  <a:lnTo>
                    <a:pt x="292328" y="249694"/>
                  </a:lnTo>
                  <a:lnTo>
                    <a:pt x="293192" y="248805"/>
                  </a:lnTo>
                  <a:lnTo>
                    <a:pt x="298704" y="247764"/>
                  </a:lnTo>
                  <a:close/>
                </a:path>
                <a:path w="332740" h="401954">
                  <a:moveTo>
                    <a:pt x="307009" y="232448"/>
                  </a:moveTo>
                  <a:lnTo>
                    <a:pt x="303174" y="232854"/>
                  </a:lnTo>
                  <a:lnTo>
                    <a:pt x="303872" y="235496"/>
                  </a:lnTo>
                  <a:lnTo>
                    <a:pt x="303301" y="237070"/>
                  </a:lnTo>
                  <a:lnTo>
                    <a:pt x="300990" y="237147"/>
                  </a:lnTo>
                  <a:lnTo>
                    <a:pt x="301777" y="238163"/>
                  </a:lnTo>
                  <a:lnTo>
                    <a:pt x="302539" y="239191"/>
                  </a:lnTo>
                  <a:lnTo>
                    <a:pt x="302653" y="241046"/>
                  </a:lnTo>
                  <a:lnTo>
                    <a:pt x="305206" y="239128"/>
                  </a:lnTo>
                  <a:lnTo>
                    <a:pt x="305752" y="235483"/>
                  </a:lnTo>
                  <a:lnTo>
                    <a:pt x="307009" y="232448"/>
                  </a:lnTo>
                  <a:close/>
                </a:path>
                <a:path w="332740" h="401954">
                  <a:moveTo>
                    <a:pt x="307771" y="200431"/>
                  </a:moveTo>
                  <a:lnTo>
                    <a:pt x="302463" y="197612"/>
                  </a:lnTo>
                  <a:lnTo>
                    <a:pt x="298411" y="200012"/>
                  </a:lnTo>
                  <a:lnTo>
                    <a:pt x="307771" y="200431"/>
                  </a:lnTo>
                  <a:close/>
                </a:path>
                <a:path w="332740" h="401954">
                  <a:moveTo>
                    <a:pt x="312534" y="296341"/>
                  </a:moveTo>
                  <a:lnTo>
                    <a:pt x="309219" y="297395"/>
                  </a:lnTo>
                  <a:lnTo>
                    <a:pt x="308648" y="297586"/>
                  </a:lnTo>
                  <a:lnTo>
                    <a:pt x="312534" y="296341"/>
                  </a:lnTo>
                  <a:close/>
                </a:path>
                <a:path w="332740" h="401954">
                  <a:moveTo>
                    <a:pt x="313169" y="248704"/>
                  </a:moveTo>
                  <a:lnTo>
                    <a:pt x="311873" y="237185"/>
                  </a:lnTo>
                  <a:lnTo>
                    <a:pt x="309422" y="244411"/>
                  </a:lnTo>
                  <a:lnTo>
                    <a:pt x="313169" y="248704"/>
                  </a:lnTo>
                  <a:close/>
                </a:path>
                <a:path w="332740" h="401954">
                  <a:moveTo>
                    <a:pt x="314312" y="227622"/>
                  </a:moveTo>
                  <a:lnTo>
                    <a:pt x="314185" y="226275"/>
                  </a:lnTo>
                  <a:lnTo>
                    <a:pt x="314071" y="224929"/>
                  </a:lnTo>
                  <a:lnTo>
                    <a:pt x="313944" y="223583"/>
                  </a:lnTo>
                  <a:lnTo>
                    <a:pt x="311035" y="223139"/>
                  </a:lnTo>
                  <a:lnTo>
                    <a:pt x="312356" y="226339"/>
                  </a:lnTo>
                  <a:lnTo>
                    <a:pt x="310362" y="226669"/>
                  </a:lnTo>
                  <a:lnTo>
                    <a:pt x="310705" y="228231"/>
                  </a:lnTo>
                  <a:lnTo>
                    <a:pt x="312788" y="227558"/>
                  </a:lnTo>
                  <a:lnTo>
                    <a:pt x="314312" y="227622"/>
                  </a:lnTo>
                  <a:close/>
                </a:path>
                <a:path w="332740" h="401954">
                  <a:moveTo>
                    <a:pt x="318122" y="82677"/>
                  </a:moveTo>
                  <a:lnTo>
                    <a:pt x="316090" y="82296"/>
                  </a:lnTo>
                  <a:lnTo>
                    <a:pt x="316077" y="80784"/>
                  </a:lnTo>
                  <a:lnTo>
                    <a:pt x="315899" y="80835"/>
                  </a:lnTo>
                  <a:lnTo>
                    <a:pt x="315760" y="80911"/>
                  </a:lnTo>
                  <a:lnTo>
                    <a:pt x="315633" y="81000"/>
                  </a:lnTo>
                  <a:lnTo>
                    <a:pt x="315582" y="80810"/>
                  </a:lnTo>
                  <a:lnTo>
                    <a:pt x="315544" y="80568"/>
                  </a:lnTo>
                  <a:lnTo>
                    <a:pt x="315582" y="80327"/>
                  </a:lnTo>
                  <a:lnTo>
                    <a:pt x="313969" y="80568"/>
                  </a:lnTo>
                  <a:lnTo>
                    <a:pt x="314147" y="82867"/>
                  </a:lnTo>
                  <a:lnTo>
                    <a:pt x="315391" y="83007"/>
                  </a:lnTo>
                  <a:lnTo>
                    <a:pt x="315607" y="83312"/>
                  </a:lnTo>
                  <a:lnTo>
                    <a:pt x="315937" y="83502"/>
                  </a:lnTo>
                  <a:lnTo>
                    <a:pt x="316331" y="83464"/>
                  </a:lnTo>
                  <a:lnTo>
                    <a:pt x="318122" y="82677"/>
                  </a:lnTo>
                  <a:close/>
                </a:path>
                <a:path w="332740" h="401954">
                  <a:moveTo>
                    <a:pt x="320954" y="315633"/>
                  </a:moveTo>
                  <a:lnTo>
                    <a:pt x="320243" y="307670"/>
                  </a:lnTo>
                  <a:lnTo>
                    <a:pt x="316877" y="310197"/>
                  </a:lnTo>
                  <a:lnTo>
                    <a:pt x="317982" y="311289"/>
                  </a:lnTo>
                  <a:lnTo>
                    <a:pt x="318541" y="313093"/>
                  </a:lnTo>
                  <a:lnTo>
                    <a:pt x="318655" y="315429"/>
                  </a:lnTo>
                  <a:lnTo>
                    <a:pt x="320954" y="315633"/>
                  </a:lnTo>
                  <a:close/>
                </a:path>
                <a:path w="332740" h="401954">
                  <a:moveTo>
                    <a:pt x="321208" y="276872"/>
                  </a:moveTo>
                  <a:lnTo>
                    <a:pt x="317195" y="272135"/>
                  </a:lnTo>
                  <a:lnTo>
                    <a:pt x="313055" y="278536"/>
                  </a:lnTo>
                  <a:lnTo>
                    <a:pt x="321208" y="276872"/>
                  </a:lnTo>
                  <a:close/>
                </a:path>
                <a:path w="332740" h="401954">
                  <a:moveTo>
                    <a:pt x="321449" y="299466"/>
                  </a:moveTo>
                  <a:lnTo>
                    <a:pt x="317030" y="297954"/>
                  </a:lnTo>
                  <a:lnTo>
                    <a:pt x="312343" y="301815"/>
                  </a:lnTo>
                  <a:lnTo>
                    <a:pt x="321449" y="299466"/>
                  </a:lnTo>
                  <a:close/>
                </a:path>
                <a:path w="332740" h="401954">
                  <a:moveTo>
                    <a:pt x="325907" y="147739"/>
                  </a:moveTo>
                  <a:lnTo>
                    <a:pt x="323443" y="149466"/>
                  </a:lnTo>
                  <a:lnTo>
                    <a:pt x="321678" y="152374"/>
                  </a:lnTo>
                  <a:lnTo>
                    <a:pt x="322872" y="153403"/>
                  </a:lnTo>
                  <a:lnTo>
                    <a:pt x="323850" y="154241"/>
                  </a:lnTo>
                  <a:lnTo>
                    <a:pt x="325907" y="147739"/>
                  </a:lnTo>
                  <a:close/>
                </a:path>
                <a:path w="332740" h="401954">
                  <a:moveTo>
                    <a:pt x="328028" y="310019"/>
                  </a:moveTo>
                  <a:lnTo>
                    <a:pt x="326402" y="305828"/>
                  </a:lnTo>
                  <a:lnTo>
                    <a:pt x="324662" y="306984"/>
                  </a:lnTo>
                  <a:lnTo>
                    <a:pt x="324231" y="305790"/>
                  </a:lnTo>
                  <a:lnTo>
                    <a:pt x="322859" y="304355"/>
                  </a:lnTo>
                  <a:lnTo>
                    <a:pt x="322630" y="307022"/>
                  </a:lnTo>
                  <a:lnTo>
                    <a:pt x="323164" y="307467"/>
                  </a:lnTo>
                  <a:lnTo>
                    <a:pt x="323583" y="307746"/>
                  </a:lnTo>
                  <a:lnTo>
                    <a:pt x="323888" y="307898"/>
                  </a:lnTo>
                  <a:lnTo>
                    <a:pt x="323659" y="308305"/>
                  </a:lnTo>
                  <a:lnTo>
                    <a:pt x="323456" y="308838"/>
                  </a:lnTo>
                  <a:lnTo>
                    <a:pt x="323278" y="309524"/>
                  </a:lnTo>
                  <a:lnTo>
                    <a:pt x="328028" y="310019"/>
                  </a:lnTo>
                  <a:close/>
                </a:path>
                <a:path w="332740" h="401954">
                  <a:moveTo>
                    <a:pt x="329311" y="196278"/>
                  </a:moveTo>
                  <a:lnTo>
                    <a:pt x="327939" y="193624"/>
                  </a:lnTo>
                  <a:lnTo>
                    <a:pt x="326301" y="194271"/>
                  </a:lnTo>
                  <a:lnTo>
                    <a:pt x="326136" y="196202"/>
                  </a:lnTo>
                  <a:lnTo>
                    <a:pt x="324345" y="196710"/>
                  </a:lnTo>
                  <a:lnTo>
                    <a:pt x="325183" y="199999"/>
                  </a:lnTo>
                  <a:lnTo>
                    <a:pt x="329311" y="196278"/>
                  </a:lnTo>
                  <a:close/>
                </a:path>
                <a:path w="332740" h="401954">
                  <a:moveTo>
                    <a:pt x="331050" y="208851"/>
                  </a:moveTo>
                  <a:lnTo>
                    <a:pt x="326631" y="207327"/>
                  </a:lnTo>
                  <a:lnTo>
                    <a:pt x="324180" y="209359"/>
                  </a:lnTo>
                  <a:lnTo>
                    <a:pt x="324205" y="208940"/>
                  </a:lnTo>
                  <a:lnTo>
                    <a:pt x="324002" y="209511"/>
                  </a:lnTo>
                  <a:lnTo>
                    <a:pt x="321957" y="211201"/>
                  </a:lnTo>
                  <a:lnTo>
                    <a:pt x="323557" y="210794"/>
                  </a:lnTo>
                  <a:lnTo>
                    <a:pt x="321640" y="216281"/>
                  </a:lnTo>
                  <a:lnTo>
                    <a:pt x="317195" y="214376"/>
                  </a:lnTo>
                  <a:lnTo>
                    <a:pt x="315087" y="222110"/>
                  </a:lnTo>
                  <a:lnTo>
                    <a:pt x="321094" y="220268"/>
                  </a:lnTo>
                  <a:lnTo>
                    <a:pt x="323837" y="215633"/>
                  </a:lnTo>
                  <a:lnTo>
                    <a:pt x="324104" y="210654"/>
                  </a:lnTo>
                  <a:lnTo>
                    <a:pt x="331050" y="208851"/>
                  </a:lnTo>
                  <a:close/>
                </a:path>
                <a:path w="332740" h="401954">
                  <a:moveTo>
                    <a:pt x="332587" y="294246"/>
                  </a:moveTo>
                  <a:lnTo>
                    <a:pt x="328168" y="292722"/>
                  </a:lnTo>
                  <a:lnTo>
                    <a:pt x="323481" y="296595"/>
                  </a:lnTo>
                  <a:lnTo>
                    <a:pt x="332587" y="29424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642502" y="3266973"/>
              <a:ext cx="305435" cy="460375"/>
            </a:xfrm>
            <a:custGeom>
              <a:avLst/>
              <a:gdLst/>
              <a:ahLst/>
              <a:cxnLst/>
              <a:rect l="l" t="t" r="r" b="b"/>
              <a:pathLst>
                <a:path w="305434" h="460375">
                  <a:moveTo>
                    <a:pt x="3251" y="245275"/>
                  </a:moveTo>
                  <a:lnTo>
                    <a:pt x="1397" y="241312"/>
                  </a:lnTo>
                  <a:lnTo>
                    <a:pt x="0" y="243103"/>
                  </a:lnTo>
                  <a:lnTo>
                    <a:pt x="850" y="245668"/>
                  </a:lnTo>
                  <a:lnTo>
                    <a:pt x="3251" y="245275"/>
                  </a:lnTo>
                  <a:close/>
                </a:path>
                <a:path w="305434" h="460375">
                  <a:moveTo>
                    <a:pt x="4330" y="241312"/>
                  </a:moveTo>
                  <a:lnTo>
                    <a:pt x="3644" y="238429"/>
                  </a:lnTo>
                  <a:lnTo>
                    <a:pt x="1397" y="241312"/>
                  </a:lnTo>
                  <a:lnTo>
                    <a:pt x="4330" y="241312"/>
                  </a:lnTo>
                  <a:close/>
                </a:path>
                <a:path w="305434" h="460375">
                  <a:moveTo>
                    <a:pt x="24485" y="180759"/>
                  </a:moveTo>
                  <a:lnTo>
                    <a:pt x="23622" y="177431"/>
                  </a:lnTo>
                  <a:lnTo>
                    <a:pt x="21945" y="183273"/>
                  </a:lnTo>
                  <a:lnTo>
                    <a:pt x="22313" y="185051"/>
                  </a:lnTo>
                  <a:lnTo>
                    <a:pt x="23418" y="183946"/>
                  </a:lnTo>
                  <a:lnTo>
                    <a:pt x="24028" y="182410"/>
                  </a:lnTo>
                  <a:lnTo>
                    <a:pt x="24485" y="180759"/>
                  </a:lnTo>
                  <a:close/>
                </a:path>
                <a:path w="305434" h="460375">
                  <a:moveTo>
                    <a:pt x="29819" y="210083"/>
                  </a:moveTo>
                  <a:lnTo>
                    <a:pt x="27774" y="207530"/>
                  </a:lnTo>
                  <a:lnTo>
                    <a:pt x="25527" y="211861"/>
                  </a:lnTo>
                  <a:lnTo>
                    <a:pt x="22021" y="209537"/>
                  </a:lnTo>
                  <a:lnTo>
                    <a:pt x="23787" y="215722"/>
                  </a:lnTo>
                  <a:lnTo>
                    <a:pt x="26250" y="211251"/>
                  </a:lnTo>
                  <a:lnTo>
                    <a:pt x="29819" y="210083"/>
                  </a:lnTo>
                  <a:close/>
                </a:path>
                <a:path w="305434" h="460375">
                  <a:moveTo>
                    <a:pt x="44729" y="191922"/>
                  </a:moveTo>
                  <a:lnTo>
                    <a:pt x="42138" y="189801"/>
                  </a:lnTo>
                  <a:lnTo>
                    <a:pt x="40703" y="190207"/>
                  </a:lnTo>
                  <a:lnTo>
                    <a:pt x="41541" y="191211"/>
                  </a:lnTo>
                  <a:lnTo>
                    <a:pt x="42265" y="191135"/>
                  </a:lnTo>
                  <a:lnTo>
                    <a:pt x="42113" y="192252"/>
                  </a:lnTo>
                  <a:lnTo>
                    <a:pt x="41109" y="192608"/>
                  </a:lnTo>
                  <a:lnTo>
                    <a:pt x="41236" y="193967"/>
                  </a:lnTo>
                  <a:lnTo>
                    <a:pt x="40170" y="194322"/>
                  </a:lnTo>
                  <a:lnTo>
                    <a:pt x="39979" y="193560"/>
                  </a:lnTo>
                  <a:lnTo>
                    <a:pt x="39827" y="192747"/>
                  </a:lnTo>
                  <a:lnTo>
                    <a:pt x="37985" y="189064"/>
                  </a:lnTo>
                  <a:lnTo>
                    <a:pt x="38544" y="195072"/>
                  </a:lnTo>
                  <a:lnTo>
                    <a:pt x="40081" y="195440"/>
                  </a:lnTo>
                  <a:lnTo>
                    <a:pt x="42202" y="193992"/>
                  </a:lnTo>
                  <a:lnTo>
                    <a:pt x="44729" y="191922"/>
                  </a:lnTo>
                  <a:close/>
                </a:path>
                <a:path w="305434" h="460375">
                  <a:moveTo>
                    <a:pt x="68453" y="447598"/>
                  </a:moveTo>
                  <a:lnTo>
                    <a:pt x="66179" y="446684"/>
                  </a:lnTo>
                  <a:lnTo>
                    <a:pt x="64973" y="446354"/>
                  </a:lnTo>
                  <a:lnTo>
                    <a:pt x="66890" y="447065"/>
                  </a:lnTo>
                  <a:lnTo>
                    <a:pt x="68453" y="447598"/>
                  </a:lnTo>
                  <a:close/>
                </a:path>
                <a:path w="305434" h="460375">
                  <a:moveTo>
                    <a:pt x="79743" y="440270"/>
                  </a:moveTo>
                  <a:lnTo>
                    <a:pt x="79717" y="438150"/>
                  </a:lnTo>
                  <a:lnTo>
                    <a:pt x="77050" y="439089"/>
                  </a:lnTo>
                  <a:lnTo>
                    <a:pt x="79502" y="440270"/>
                  </a:lnTo>
                  <a:lnTo>
                    <a:pt x="79743" y="440270"/>
                  </a:lnTo>
                  <a:close/>
                </a:path>
                <a:path w="305434" h="460375">
                  <a:moveTo>
                    <a:pt x="79806" y="444296"/>
                  </a:moveTo>
                  <a:lnTo>
                    <a:pt x="78663" y="444741"/>
                  </a:lnTo>
                  <a:lnTo>
                    <a:pt x="78016" y="447408"/>
                  </a:lnTo>
                  <a:lnTo>
                    <a:pt x="78181" y="447700"/>
                  </a:lnTo>
                  <a:lnTo>
                    <a:pt x="79806" y="444296"/>
                  </a:lnTo>
                  <a:close/>
                </a:path>
                <a:path w="305434" h="460375">
                  <a:moveTo>
                    <a:pt x="82092" y="454317"/>
                  </a:moveTo>
                  <a:lnTo>
                    <a:pt x="79971" y="450735"/>
                  </a:lnTo>
                  <a:lnTo>
                    <a:pt x="78181" y="447700"/>
                  </a:lnTo>
                  <a:lnTo>
                    <a:pt x="77812" y="448449"/>
                  </a:lnTo>
                  <a:lnTo>
                    <a:pt x="76631" y="448284"/>
                  </a:lnTo>
                  <a:lnTo>
                    <a:pt x="76225" y="446697"/>
                  </a:lnTo>
                  <a:lnTo>
                    <a:pt x="76428" y="445617"/>
                  </a:lnTo>
                  <a:lnTo>
                    <a:pt x="78663" y="444741"/>
                  </a:lnTo>
                  <a:lnTo>
                    <a:pt x="78778" y="444296"/>
                  </a:lnTo>
                  <a:lnTo>
                    <a:pt x="78841" y="444055"/>
                  </a:lnTo>
                  <a:lnTo>
                    <a:pt x="77520" y="444055"/>
                  </a:lnTo>
                  <a:lnTo>
                    <a:pt x="80352" y="441579"/>
                  </a:lnTo>
                  <a:lnTo>
                    <a:pt x="81165" y="441058"/>
                  </a:lnTo>
                  <a:lnTo>
                    <a:pt x="79502" y="440270"/>
                  </a:lnTo>
                  <a:lnTo>
                    <a:pt x="76047" y="441579"/>
                  </a:lnTo>
                  <a:lnTo>
                    <a:pt x="76403" y="444055"/>
                  </a:lnTo>
                  <a:lnTo>
                    <a:pt x="76034" y="444055"/>
                  </a:lnTo>
                  <a:lnTo>
                    <a:pt x="75501" y="444741"/>
                  </a:lnTo>
                  <a:lnTo>
                    <a:pt x="74904" y="445617"/>
                  </a:lnTo>
                  <a:lnTo>
                    <a:pt x="75082" y="446697"/>
                  </a:lnTo>
                  <a:lnTo>
                    <a:pt x="75209" y="447408"/>
                  </a:lnTo>
                  <a:lnTo>
                    <a:pt x="75247" y="447700"/>
                  </a:lnTo>
                  <a:lnTo>
                    <a:pt x="75349" y="448284"/>
                  </a:lnTo>
                  <a:lnTo>
                    <a:pt x="75387" y="448449"/>
                  </a:lnTo>
                  <a:lnTo>
                    <a:pt x="76720" y="450735"/>
                  </a:lnTo>
                  <a:lnTo>
                    <a:pt x="76098" y="452056"/>
                  </a:lnTo>
                  <a:lnTo>
                    <a:pt x="79476" y="450735"/>
                  </a:lnTo>
                  <a:lnTo>
                    <a:pt x="82092" y="454317"/>
                  </a:lnTo>
                  <a:close/>
                </a:path>
                <a:path w="305434" h="460375">
                  <a:moveTo>
                    <a:pt x="84264" y="436537"/>
                  </a:moveTo>
                  <a:lnTo>
                    <a:pt x="80657" y="435686"/>
                  </a:lnTo>
                  <a:lnTo>
                    <a:pt x="79667" y="432904"/>
                  </a:lnTo>
                  <a:lnTo>
                    <a:pt x="79717" y="438150"/>
                  </a:lnTo>
                  <a:lnTo>
                    <a:pt x="84264" y="436537"/>
                  </a:lnTo>
                  <a:close/>
                </a:path>
                <a:path w="305434" h="460375">
                  <a:moveTo>
                    <a:pt x="95592" y="457212"/>
                  </a:moveTo>
                  <a:lnTo>
                    <a:pt x="94754" y="453923"/>
                  </a:lnTo>
                  <a:lnTo>
                    <a:pt x="90627" y="457657"/>
                  </a:lnTo>
                  <a:lnTo>
                    <a:pt x="92011" y="460311"/>
                  </a:lnTo>
                  <a:lnTo>
                    <a:pt x="93230" y="459295"/>
                  </a:lnTo>
                  <a:lnTo>
                    <a:pt x="93040" y="457073"/>
                  </a:lnTo>
                  <a:lnTo>
                    <a:pt x="95592" y="457212"/>
                  </a:lnTo>
                  <a:close/>
                </a:path>
                <a:path w="305434" h="460375">
                  <a:moveTo>
                    <a:pt x="143789" y="202450"/>
                  </a:moveTo>
                  <a:lnTo>
                    <a:pt x="141325" y="204177"/>
                  </a:lnTo>
                  <a:lnTo>
                    <a:pt x="139560" y="207086"/>
                  </a:lnTo>
                  <a:lnTo>
                    <a:pt x="140754" y="208114"/>
                  </a:lnTo>
                  <a:lnTo>
                    <a:pt x="141732" y="208953"/>
                  </a:lnTo>
                  <a:lnTo>
                    <a:pt x="143789" y="202450"/>
                  </a:lnTo>
                  <a:close/>
                </a:path>
                <a:path w="305434" h="460375">
                  <a:moveTo>
                    <a:pt x="150126" y="86791"/>
                  </a:moveTo>
                  <a:lnTo>
                    <a:pt x="145808" y="82664"/>
                  </a:lnTo>
                  <a:lnTo>
                    <a:pt x="141465" y="87223"/>
                  </a:lnTo>
                  <a:lnTo>
                    <a:pt x="150126" y="86791"/>
                  </a:lnTo>
                  <a:close/>
                </a:path>
                <a:path w="305434" h="460375">
                  <a:moveTo>
                    <a:pt x="150342" y="257187"/>
                  </a:moveTo>
                  <a:lnTo>
                    <a:pt x="150279" y="254660"/>
                  </a:lnTo>
                  <a:lnTo>
                    <a:pt x="148170" y="256108"/>
                  </a:lnTo>
                  <a:lnTo>
                    <a:pt x="145630" y="258178"/>
                  </a:lnTo>
                  <a:lnTo>
                    <a:pt x="148234" y="260299"/>
                  </a:lnTo>
                  <a:lnTo>
                    <a:pt x="149872" y="259245"/>
                  </a:lnTo>
                  <a:lnTo>
                    <a:pt x="150342" y="257187"/>
                  </a:lnTo>
                  <a:close/>
                </a:path>
                <a:path w="305434" h="460375">
                  <a:moveTo>
                    <a:pt x="157607" y="70573"/>
                  </a:moveTo>
                  <a:lnTo>
                    <a:pt x="153860" y="66294"/>
                  </a:lnTo>
                  <a:lnTo>
                    <a:pt x="155155" y="77812"/>
                  </a:lnTo>
                  <a:lnTo>
                    <a:pt x="157607" y="70573"/>
                  </a:lnTo>
                  <a:close/>
                </a:path>
                <a:path w="305434" h="460375">
                  <a:moveTo>
                    <a:pt x="161074" y="345986"/>
                  </a:moveTo>
                  <a:lnTo>
                    <a:pt x="156933" y="339534"/>
                  </a:lnTo>
                  <a:lnTo>
                    <a:pt x="152946" y="344995"/>
                  </a:lnTo>
                  <a:lnTo>
                    <a:pt x="161074" y="345986"/>
                  </a:lnTo>
                  <a:close/>
                </a:path>
                <a:path w="305434" h="460375">
                  <a:moveTo>
                    <a:pt x="163563" y="198399"/>
                  </a:moveTo>
                  <a:lnTo>
                    <a:pt x="159575" y="202095"/>
                  </a:lnTo>
                  <a:lnTo>
                    <a:pt x="156908" y="206933"/>
                  </a:lnTo>
                  <a:lnTo>
                    <a:pt x="163563" y="198399"/>
                  </a:lnTo>
                  <a:close/>
                </a:path>
                <a:path w="305434" h="460375">
                  <a:moveTo>
                    <a:pt x="163842" y="258521"/>
                  </a:moveTo>
                  <a:lnTo>
                    <a:pt x="158280" y="256755"/>
                  </a:lnTo>
                  <a:lnTo>
                    <a:pt x="155778" y="258165"/>
                  </a:lnTo>
                  <a:lnTo>
                    <a:pt x="156248" y="260070"/>
                  </a:lnTo>
                  <a:lnTo>
                    <a:pt x="159639" y="258241"/>
                  </a:lnTo>
                  <a:lnTo>
                    <a:pt x="159867" y="260451"/>
                  </a:lnTo>
                  <a:lnTo>
                    <a:pt x="163842" y="258521"/>
                  </a:lnTo>
                  <a:close/>
                </a:path>
                <a:path w="305434" h="460375">
                  <a:moveTo>
                    <a:pt x="164452" y="51333"/>
                  </a:moveTo>
                  <a:lnTo>
                    <a:pt x="161988" y="48399"/>
                  </a:lnTo>
                  <a:lnTo>
                    <a:pt x="157607" y="49987"/>
                  </a:lnTo>
                  <a:lnTo>
                    <a:pt x="157353" y="55118"/>
                  </a:lnTo>
                  <a:lnTo>
                    <a:pt x="158000" y="61036"/>
                  </a:lnTo>
                  <a:lnTo>
                    <a:pt x="159778" y="60833"/>
                  </a:lnTo>
                  <a:lnTo>
                    <a:pt x="161226" y="59829"/>
                  </a:lnTo>
                  <a:lnTo>
                    <a:pt x="164211" y="55664"/>
                  </a:lnTo>
                  <a:lnTo>
                    <a:pt x="164452" y="51333"/>
                  </a:lnTo>
                  <a:close/>
                </a:path>
                <a:path w="305434" h="460375">
                  <a:moveTo>
                    <a:pt x="170954" y="3797"/>
                  </a:moveTo>
                  <a:lnTo>
                    <a:pt x="170319" y="1612"/>
                  </a:lnTo>
                  <a:lnTo>
                    <a:pt x="170370" y="0"/>
                  </a:lnTo>
                  <a:lnTo>
                    <a:pt x="168897" y="368"/>
                  </a:lnTo>
                  <a:lnTo>
                    <a:pt x="169519" y="2565"/>
                  </a:lnTo>
                  <a:lnTo>
                    <a:pt x="169468" y="4165"/>
                  </a:lnTo>
                  <a:lnTo>
                    <a:pt x="170954" y="3797"/>
                  </a:lnTo>
                  <a:close/>
                </a:path>
                <a:path w="305434" h="460375">
                  <a:moveTo>
                    <a:pt x="172707" y="231965"/>
                  </a:moveTo>
                  <a:lnTo>
                    <a:pt x="171716" y="231165"/>
                  </a:lnTo>
                  <a:lnTo>
                    <a:pt x="170802" y="230886"/>
                  </a:lnTo>
                  <a:lnTo>
                    <a:pt x="170065" y="230924"/>
                  </a:lnTo>
                  <a:lnTo>
                    <a:pt x="170230" y="230746"/>
                  </a:lnTo>
                  <a:lnTo>
                    <a:pt x="170434" y="230555"/>
                  </a:lnTo>
                  <a:lnTo>
                    <a:pt x="170726" y="230251"/>
                  </a:lnTo>
                  <a:lnTo>
                    <a:pt x="171907" y="230352"/>
                  </a:lnTo>
                  <a:lnTo>
                    <a:pt x="172415" y="225793"/>
                  </a:lnTo>
                  <a:lnTo>
                    <a:pt x="168554" y="230644"/>
                  </a:lnTo>
                  <a:lnTo>
                    <a:pt x="168160" y="232003"/>
                  </a:lnTo>
                  <a:lnTo>
                    <a:pt x="167665" y="233019"/>
                  </a:lnTo>
                  <a:lnTo>
                    <a:pt x="168757" y="234111"/>
                  </a:lnTo>
                  <a:lnTo>
                    <a:pt x="172707" y="231965"/>
                  </a:lnTo>
                  <a:close/>
                </a:path>
                <a:path w="305434" h="460375">
                  <a:moveTo>
                    <a:pt x="173964" y="298157"/>
                  </a:moveTo>
                  <a:lnTo>
                    <a:pt x="173329" y="295973"/>
                  </a:lnTo>
                  <a:lnTo>
                    <a:pt x="173380" y="294373"/>
                  </a:lnTo>
                  <a:lnTo>
                    <a:pt x="171907" y="294741"/>
                  </a:lnTo>
                  <a:lnTo>
                    <a:pt x="172529" y="296938"/>
                  </a:lnTo>
                  <a:lnTo>
                    <a:pt x="172478" y="298538"/>
                  </a:lnTo>
                  <a:lnTo>
                    <a:pt x="173964" y="298157"/>
                  </a:lnTo>
                  <a:close/>
                </a:path>
                <a:path w="305434" h="460375">
                  <a:moveTo>
                    <a:pt x="174561" y="306209"/>
                  </a:moveTo>
                  <a:lnTo>
                    <a:pt x="172961" y="305435"/>
                  </a:lnTo>
                  <a:lnTo>
                    <a:pt x="171754" y="305409"/>
                  </a:lnTo>
                  <a:lnTo>
                    <a:pt x="171716" y="304952"/>
                  </a:lnTo>
                  <a:lnTo>
                    <a:pt x="171691" y="304469"/>
                  </a:lnTo>
                  <a:lnTo>
                    <a:pt x="171704" y="304050"/>
                  </a:lnTo>
                  <a:lnTo>
                    <a:pt x="170230" y="304419"/>
                  </a:lnTo>
                  <a:lnTo>
                    <a:pt x="170853" y="306616"/>
                  </a:lnTo>
                  <a:lnTo>
                    <a:pt x="170802" y="308216"/>
                  </a:lnTo>
                  <a:lnTo>
                    <a:pt x="171411" y="308063"/>
                  </a:lnTo>
                  <a:lnTo>
                    <a:pt x="171653" y="307594"/>
                  </a:lnTo>
                  <a:lnTo>
                    <a:pt x="171742" y="307009"/>
                  </a:lnTo>
                  <a:lnTo>
                    <a:pt x="171932" y="307124"/>
                  </a:lnTo>
                  <a:lnTo>
                    <a:pt x="172123" y="307251"/>
                  </a:lnTo>
                  <a:lnTo>
                    <a:pt x="172364" y="307390"/>
                  </a:lnTo>
                  <a:lnTo>
                    <a:pt x="174561" y="306209"/>
                  </a:lnTo>
                  <a:close/>
                </a:path>
                <a:path w="305434" h="460375">
                  <a:moveTo>
                    <a:pt x="176593" y="51943"/>
                  </a:moveTo>
                  <a:lnTo>
                    <a:pt x="176314" y="49631"/>
                  </a:lnTo>
                  <a:lnTo>
                    <a:pt x="174802" y="50380"/>
                  </a:lnTo>
                  <a:lnTo>
                    <a:pt x="173850" y="51625"/>
                  </a:lnTo>
                  <a:lnTo>
                    <a:pt x="174129" y="53936"/>
                  </a:lnTo>
                  <a:lnTo>
                    <a:pt x="175653" y="53174"/>
                  </a:lnTo>
                  <a:lnTo>
                    <a:pt x="176593" y="51943"/>
                  </a:lnTo>
                  <a:close/>
                </a:path>
                <a:path w="305434" h="460375">
                  <a:moveTo>
                    <a:pt x="177368" y="42164"/>
                  </a:moveTo>
                  <a:lnTo>
                    <a:pt x="173380" y="45859"/>
                  </a:lnTo>
                  <a:lnTo>
                    <a:pt x="170700" y="50698"/>
                  </a:lnTo>
                  <a:lnTo>
                    <a:pt x="177368" y="42164"/>
                  </a:lnTo>
                  <a:close/>
                </a:path>
                <a:path w="305434" h="460375">
                  <a:moveTo>
                    <a:pt x="178752" y="81140"/>
                  </a:moveTo>
                  <a:lnTo>
                    <a:pt x="177546" y="76657"/>
                  </a:lnTo>
                  <a:lnTo>
                    <a:pt x="175488" y="76657"/>
                  </a:lnTo>
                  <a:lnTo>
                    <a:pt x="176441" y="84112"/>
                  </a:lnTo>
                  <a:lnTo>
                    <a:pt x="178752" y="81140"/>
                  </a:lnTo>
                  <a:close/>
                </a:path>
                <a:path w="305434" h="460375">
                  <a:moveTo>
                    <a:pt x="178892" y="328841"/>
                  </a:moveTo>
                  <a:lnTo>
                    <a:pt x="174879" y="324091"/>
                  </a:lnTo>
                  <a:lnTo>
                    <a:pt x="170726" y="330479"/>
                  </a:lnTo>
                  <a:lnTo>
                    <a:pt x="178892" y="328841"/>
                  </a:lnTo>
                  <a:close/>
                </a:path>
                <a:path w="305434" h="460375">
                  <a:moveTo>
                    <a:pt x="179692" y="190588"/>
                  </a:moveTo>
                  <a:lnTo>
                    <a:pt x="173405" y="191897"/>
                  </a:lnTo>
                  <a:lnTo>
                    <a:pt x="175704" y="194995"/>
                  </a:lnTo>
                  <a:lnTo>
                    <a:pt x="176669" y="194170"/>
                  </a:lnTo>
                  <a:lnTo>
                    <a:pt x="177660" y="193382"/>
                  </a:lnTo>
                  <a:lnTo>
                    <a:pt x="179425" y="193243"/>
                  </a:lnTo>
                  <a:lnTo>
                    <a:pt x="179692" y="190588"/>
                  </a:lnTo>
                  <a:close/>
                </a:path>
                <a:path w="305434" h="460375">
                  <a:moveTo>
                    <a:pt x="180390" y="314007"/>
                  </a:moveTo>
                  <a:lnTo>
                    <a:pt x="177634" y="309397"/>
                  </a:lnTo>
                  <a:lnTo>
                    <a:pt x="176555" y="316293"/>
                  </a:lnTo>
                  <a:lnTo>
                    <a:pt x="175526" y="317233"/>
                  </a:lnTo>
                  <a:lnTo>
                    <a:pt x="177838" y="321462"/>
                  </a:lnTo>
                  <a:lnTo>
                    <a:pt x="178917" y="314579"/>
                  </a:lnTo>
                  <a:lnTo>
                    <a:pt x="180390" y="314007"/>
                  </a:lnTo>
                  <a:close/>
                </a:path>
                <a:path w="305434" h="460375">
                  <a:moveTo>
                    <a:pt x="180390" y="199212"/>
                  </a:moveTo>
                  <a:lnTo>
                    <a:pt x="175958" y="197688"/>
                  </a:lnTo>
                  <a:lnTo>
                    <a:pt x="171272" y="201549"/>
                  </a:lnTo>
                  <a:lnTo>
                    <a:pt x="180390" y="199212"/>
                  </a:lnTo>
                  <a:close/>
                </a:path>
                <a:path w="305434" h="460375">
                  <a:moveTo>
                    <a:pt x="181229" y="299059"/>
                  </a:moveTo>
                  <a:lnTo>
                    <a:pt x="180708" y="295884"/>
                  </a:lnTo>
                  <a:lnTo>
                    <a:pt x="177939" y="293789"/>
                  </a:lnTo>
                  <a:lnTo>
                    <a:pt x="175882" y="291350"/>
                  </a:lnTo>
                  <a:lnTo>
                    <a:pt x="177101" y="290830"/>
                  </a:lnTo>
                  <a:lnTo>
                    <a:pt x="176542" y="288772"/>
                  </a:lnTo>
                  <a:lnTo>
                    <a:pt x="176593" y="287248"/>
                  </a:lnTo>
                  <a:lnTo>
                    <a:pt x="175107" y="287616"/>
                  </a:lnTo>
                  <a:lnTo>
                    <a:pt x="175742" y="289814"/>
                  </a:lnTo>
                  <a:lnTo>
                    <a:pt x="175691" y="291414"/>
                  </a:lnTo>
                  <a:lnTo>
                    <a:pt x="174434" y="294995"/>
                  </a:lnTo>
                  <a:lnTo>
                    <a:pt x="177012" y="295503"/>
                  </a:lnTo>
                  <a:lnTo>
                    <a:pt x="178117" y="296710"/>
                  </a:lnTo>
                  <a:lnTo>
                    <a:pt x="177165" y="298932"/>
                  </a:lnTo>
                  <a:lnTo>
                    <a:pt x="179590" y="298361"/>
                  </a:lnTo>
                  <a:lnTo>
                    <a:pt x="181229" y="299059"/>
                  </a:lnTo>
                  <a:close/>
                </a:path>
                <a:path w="305434" h="460375">
                  <a:moveTo>
                    <a:pt x="184391" y="296735"/>
                  </a:moveTo>
                  <a:lnTo>
                    <a:pt x="180403" y="300431"/>
                  </a:lnTo>
                  <a:lnTo>
                    <a:pt x="177736" y="305257"/>
                  </a:lnTo>
                  <a:lnTo>
                    <a:pt x="184391" y="296735"/>
                  </a:lnTo>
                  <a:close/>
                </a:path>
                <a:path w="305434" h="460375">
                  <a:moveTo>
                    <a:pt x="186486" y="307733"/>
                  </a:moveTo>
                  <a:lnTo>
                    <a:pt x="185851" y="305549"/>
                  </a:lnTo>
                  <a:lnTo>
                    <a:pt x="185915" y="303936"/>
                  </a:lnTo>
                  <a:lnTo>
                    <a:pt x="184429" y="304304"/>
                  </a:lnTo>
                  <a:lnTo>
                    <a:pt x="185064" y="306501"/>
                  </a:lnTo>
                  <a:lnTo>
                    <a:pt x="185000" y="308114"/>
                  </a:lnTo>
                  <a:lnTo>
                    <a:pt x="186486" y="307733"/>
                  </a:lnTo>
                  <a:close/>
                </a:path>
                <a:path w="305434" h="460375">
                  <a:moveTo>
                    <a:pt x="188734" y="292785"/>
                  </a:moveTo>
                  <a:lnTo>
                    <a:pt x="188468" y="292265"/>
                  </a:lnTo>
                  <a:lnTo>
                    <a:pt x="188214" y="291985"/>
                  </a:lnTo>
                  <a:lnTo>
                    <a:pt x="187947" y="291858"/>
                  </a:lnTo>
                  <a:lnTo>
                    <a:pt x="186829" y="291071"/>
                  </a:lnTo>
                  <a:lnTo>
                    <a:pt x="184848" y="290855"/>
                  </a:lnTo>
                  <a:lnTo>
                    <a:pt x="185928" y="292671"/>
                  </a:lnTo>
                  <a:lnTo>
                    <a:pt x="185597" y="292900"/>
                  </a:lnTo>
                  <a:lnTo>
                    <a:pt x="185254" y="293090"/>
                  </a:lnTo>
                  <a:lnTo>
                    <a:pt x="184899" y="293179"/>
                  </a:lnTo>
                  <a:lnTo>
                    <a:pt x="185534" y="294424"/>
                  </a:lnTo>
                  <a:lnTo>
                    <a:pt x="186169" y="294297"/>
                  </a:lnTo>
                  <a:lnTo>
                    <a:pt x="186855" y="293878"/>
                  </a:lnTo>
                  <a:lnTo>
                    <a:pt x="187071" y="294119"/>
                  </a:lnTo>
                  <a:lnTo>
                    <a:pt x="188239" y="293751"/>
                  </a:lnTo>
                  <a:lnTo>
                    <a:pt x="188645" y="293268"/>
                  </a:lnTo>
                  <a:lnTo>
                    <a:pt x="188607" y="292823"/>
                  </a:lnTo>
                  <a:lnTo>
                    <a:pt x="188734" y="292785"/>
                  </a:lnTo>
                  <a:close/>
                </a:path>
                <a:path w="305434" h="460375">
                  <a:moveTo>
                    <a:pt x="190449" y="256921"/>
                  </a:moveTo>
                  <a:lnTo>
                    <a:pt x="188023" y="257543"/>
                  </a:lnTo>
                  <a:lnTo>
                    <a:pt x="186931" y="257835"/>
                  </a:lnTo>
                  <a:lnTo>
                    <a:pt x="190449" y="256921"/>
                  </a:lnTo>
                  <a:close/>
                </a:path>
                <a:path w="305434" h="460375">
                  <a:moveTo>
                    <a:pt x="191439" y="336372"/>
                  </a:moveTo>
                  <a:lnTo>
                    <a:pt x="184645" y="341045"/>
                  </a:lnTo>
                  <a:lnTo>
                    <a:pt x="190830" y="342811"/>
                  </a:lnTo>
                  <a:lnTo>
                    <a:pt x="191439" y="336372"/>
                  </a:lnTo>
                  <a:close/>
                </a:path>
                <a:path w="305434" h="460375">
                  <a:moveTo>
                    <a:pt x="195770" y="303072"/>
                  </a:moveTo>
                  <a:lnTo>
                    <a:pt x="193078" y="297764"/>
                  </a:lnTo>
                  <a:lnTo>
                    <a:pt x="190868" y="297713"/>
                  </a:lnTo>
                  <a:lnTo>
                    <a:pt x="189979" y="300405"/>
                  </a:lnTo>
                  <a:lnTo>
                    <a:pt x="189242" y="298157"/>
                  </a:lnTo>
                  <a:lnTo>
                    <a:pt x="183794" y="300659"/>
                  </a:lnTo>
                  <a:lnTo>
                    <a:pt x="195770" y="303072"/>
                  </a:lnTo>
                  <a:close/>
                </a:path>
                <a:path w="305434" h="460375">
                  <a:moveTo>
                    <a:pt x="196062" y="169722"/>
                  </a:moveTo>
                  <a:lnTo>
                    <a:pt x="195173" y="169100"/>
                  </a:lnTo>
                  <a:lnTo>
                    <a:pt x="195618" y="167830"/>
                  </a:lnTo>
                  <a:lnTo>
                    <a:pt x="194805" y="167525"/>
                  </a:lnTo>
                  <a:lnTo>
                    <a:pt x="194005" y="167208"/>
                  </a:lnTo>
                  <a:lnTo>
                    <a:pt x="193192" y="166903"/>
                  </a:lnTo>
                  <a:lnTo>
                    <a:pt x="192608" y="167881"/>
                  </a:lnTo>
                  <a:lnTo>
                    <a:pt x="193255" y="168287"/>
                  </a:lnTo>
                  <a:lnTo>
                    <a:pt x="193967" y="168630"/>
                  </a:lnTo>
                  <a:lnTo>
                    <a:pt x="193497" y="169862"/>
                  </a:lnTo>
                  <a:lnTo>
                    <a:pt x="192151" y="169049"/>
                  </a:lnTo>
                  <a:lnTo>
                    <a:pt x="191109" y="168973"/>
                  </a:lnTo>
                  <a:lnTo>
                    <a:pt x="190830" y="171132"/>
                  </a:lnTo>
                  <a:lnTo>
                    <a:pt x="191681" y="170967"/>
                  </a:lnTo>
                  <a:lnTo>
                    <a:pt x="192811" y="170611"/>
                  </a:lnTo>
                  <a:lnTo>
                    <a:pt x="193014" y="172834"/>
                  </a:lnTo>
                  <a:lnTo>
                    <a:pt x="195580" y="172580"/>
                  </a:lnTo>
                  <a:lnTo>
                    <a:pt x="195503" y="171856"/>
                  </a:lnTo>
                  <a:lnTo>
                    <a:pt x="195376" y="170408"/>
                  </a:lnTo>
                  <a:lnTo>
                    <a:pt x="195567" y="170497"/>
                  </a:lnTo>
                  <a:lnTo>
                    <a:pt x="195757" y="170637"/>
                  </a:lnTo>
                  <a:lnTo>
                    <a:pt x="195935" y="170840"/>
                  </a:lnTo>
                  <a:lnTo>
                    <a:pt x="196062" y="169722"/>
                  </a:lnTo>
                  <a:close/>
                </a:path>
                <a:path w="305434" h="460375">
                  <a:moveTo>
                    <a:pt x="199834" y="365594"/>
                  </a:moveTo>
                  <a:lnTo>
                    <a:pt x="195414" y="364058"/>
                  </a:lnTo>
                  <a:lnTo>
                    <a:pt x="190728" y="367931"/>
                  </a:lnTo>
                  <a:lnTo>
                    <a:pt x="199834" y="365594"/>
                  </a:lnTo>
                  <a:close/>
                </a:path>
                <a:path w="305434" h="460375">
                  <a:moveTo>
                    <a:pt x="201574" y="234200"/>
                  </a:moveTo>
                  <a:lnTo>
                    <a:pt x="200939" y="232003"/>
                  </a:lnTo>
                  <a:lnTo>
                    <a:pt x="200990" y="230403"/>
                  </a:lnTo>
                  <a:lnTo>
                    <a:pt x="199517" y="230784"/>
                  </a:lnTo>
                  <a:lnTo>
                    <a:pt x="200139" y="232968"/>
                  </a:lnTo>
                  <a:lnTo>
                    <a:pt x="200088" y="234569"/>
                  </a:lnTo>
                  <a:lnTo>
                    <a:pt x="201574" y="234200"/>
                  </a:lnTo>
                  <a:close/>
                </a:path>
                <a:path w="305434" h="460375">
                  <a:moveTo>
                    <a:pt x="202869" y="236562"/>
                  </a:moveTo>
                  <a:lnTo>
                    <a:pt x="200469" y="238607"/>
                  </a:lnTo>
                  <a:lnTo>
                    <a:pt x="199186" y="238645"/>
                  </a:lnTo>
                  <a:lnTo>
                    <a:pt x="200063" y="240499"/>
                  </a:lnTo>
                  <a:lnTo>
                    <a:pt x="202018" y="238480"/>
                  </a:lnTo>
                  <a:lnTo>
                    <a:pt x="202869" y="236562"/>
                  </a:lnTo>
                  <a:close/>
                </a:path>
                <a:path w="305434" h="460375">
                  <a:moveTo>
                    <a:pt x="204076" y="264706"/>
                  </a:moveTo>
                  <a:lnTo>
                    <a:pt x="198767" y="261874"/>
                  </a:lnTo>
                  <a:lnTo>
                    <a:pt x="194703" y="264261"/>
                  </a:lnTo>
                  <a:lnTo>
                    <a:pt x="204076" y="264706"/>
                  </a:lnTo>
                  <a:close/>
                </a:path>
                <a:path w="305434" h="460375">
                  <a:moveTo>
                    <a:pt x="207200" y="276694"/>
                  </a:moveTo>
                  <a:lnTo>
                    <a:pt x="205155" y="276313"/>
                  </a:lnTo>
                  <a:lnTo>
                    <a:pt x="205143" y="274789"/>
                  </a:lnTo>
                  <a:lnTo>
                    <a:pt x="203568" y="275297"/>
                  </a:lnTo>
                  <a:lnTo>
                    <a:pt x="204101" y="277596"/>
                  </a:lnTo>
                  <a:lnTo>
                    <a:pt x="205397" y="277482"/>
                  </a:lnTo>
                  <a:lnTo>
                    <a:pt x="207200" y="276694"/>
                  </a:lnTo>
                  <a:close/>
                </a:path>
                <a:path w="305434" h="460375">
                  <a:moveTo>
                    <a:pt x="212940" y="346036"/>
                  </a:moveTo>
                  <a:lnTo>
                    <a:pt x="211569" y="343382"/>
                  </a:lnTo>
                  <a:lnTo>
                    <a:pt x="209931" y="344030"/>
                  </a:lnTo>
                  <a:lnTo>
                    <a:pt x="209778" y="345960"/>
                  </a:lnTo>
                  <a:lnTo>
                    <a:pt x="207987" y="346468"/>
                  </a:lnTo>
                  <a:lnTo>
                    <a:pt x="208813" y="349758"/>
                  </a:lnTo>
                  <a:lnTo>
                    <a:pt x="212940" y="346036"/>
                  </a:lnTo>
                  <a:close/>
                </a:path>
                <a:path w="305434" h="460375">
                  <a:moveTo>
                    <a:pt x="213804" y="281559"/>
                  </a:moveTo>
                  <a:lnTo>
                    <a:pt x="204978" y="280174"/>
                  </a:lnTo>
                  <a:lnTo>
                    <a:pt x="209981" y="285153"/>
                  </a:lnTo>
                  <a:lnTo>
                    <a:pt x="213804" y="281559"/>
                  </a:lnTo>
                  <a:close/>
                </a:path>
                <a:path w="305434" h="460375">
                  <a:moveTo>
                    <a:pt x="215252" y="272389"/>
                  </a:moveTo>
                  <a:lnTo>
                    <a:pt x="215176" y="271487"/>
                  </a:lnTo>
                  <a:lnTo>
                    <a:pt x="214998" y="269697"/>
                  </a:lnTo>
                  <a:lnTo>
                    <a:pt x="212445" y="269963"/>
                  </a:lnTo>
                  <a:lnTo>
                    <a:pt x="212534" y="270852"/>
                  </a:lnTo>
                  <a:lnTo>
                    <a:pt x="212610" y="271754"/>
                  </a:lnTo>
                  <a:lnTo>
                    <a:pt x="212699" y="272656"/>
                  </a:lnTo>
                  <a:lnTo>
                    <a:pt x="213550" y="272554"/>
                  </a:lnTo>
                  <a:lnTo>
                    <a:pt x="214401" y="272478"/>
                  </a:lnTo>
                  <a:lnTo>
                    <a:pt x="215252" y="272389"/>
                  </a:lnTo>
                  <a:close/>
                </a:path>
                <a:path w="305434" h="460375">
                  <a:moveTo>
                    <a:pt x="216141" y="249834"/>
                  </a:moveTo>
                  <a:lnTo>
                    <a:pt x="211709" y="248310"/>
                  </a:lnTo>
                  <a:lnTo>
                    <a:pt x="207035" y="252171"/>
                  </a:lnTo>
                  <a:lnTo>
                    <a:pt x="216141" y="249834"/>
                  </a:lnTo>
                  <a:close/>
                </a:path>
                <a:path w="305434" h="460375">
                  <a:moveTo>
                    <a:pt x="216750" y="258432"/>
                  </a:moveTo>
                  <a:lnTo>
                    <a:pt x="216128" y="256247"/>
                  </a:lnTo>
                  <a:lnTo>
                    <a:pt x="216179" y="254635"/>
                  </a:lnTo>
                  <a:lnTo>
                    <a:pt x="214693" y="255003"/>
                  </a:lnTo>
                  <a:lnTo>
                    <a:pt x="215328" y="257200"/>
                  </a:lnTo>
                  <a:lnTo>
                    <a:pt x="215277" y="258800"/>
                  </a:lnTo>
                  <a:lnTo>
                    <a:pt x="216750" y="258432"/>
                  </a:lnTo>
                  <a:close/>
                </a:path>
                <a:path w="305434" h="460375">
                  <a:moveTo>
                    <a:pt x="221246" y="251180"/>
                  </a:moveTo>
                  <a:lnTo>
                    <a:pt x="220611" y="248983"/>
                  </a:lnTo>
                  <a:lnTo>
                    <a:pt x="220662" y="247383"/>
                  </a:lnTo>
                  <a:lnTo>
                    <a:pt x="219189" y="247751"/>
                  </a:lnTo>
                  <a:lnTo>
                    <a:pt x="219811" y="249948"/>
                  </a:lnTo>
                  <a:lnTo>
                    <a:pt x="219760" y="251548"/>
                  </a:lnTo>
                  <a:lnTo>
                    <a:pt x="221246" y="251180"/>
                  </a:lnTo>
                  <a:close/>
                </a:path>
                <a:path w="305434" h="460375">
                  <a:moveTo>
                    <a:pt x="222834" y="339725"/>
                  </a:moveTo>
                  <a:lnTo>
                    <a:pt x="222783" y="337807"/>
                  </a:lnTo>
                  <a:lnTo>
                    <a:pt x="218859" y="338556"/>
                  </a:lnTo>
                  <a:lnTo>
                    <a:pt x="218744" y="339725"/>
                  </a:lnTo>
                  <a:lnTo>
                    <a:pt x="222834" y="339725"/>
                  </a:lnTo>
                  <a:close/>
                </a:path>
                <a:path w="305434" h="460375">
                  <a:moveTo>
                    <a:pt x="224180" y="311823"/>
                  </a:moveTo>
                  <a:lnTo>
                    <a:pt x="223901" y="309511"/>
                  </a:lnTo>
                  <a:lnTo>
                    <a:pt x="222377" y="310273"/>
                  </a:lnTo>
                  <a:lnTo>
                    <a:pt x="221437" y="311505"/>
                  </a:lnTo>
                  <a:lnTo>
                    <a:pt x="221716" y="313817"/>
                  </a:lnTo>
                  <a:lnTo>
                    <a:pt x="223240" y="313067"/>
                  </a:lnTo>
                  <a:lnTo>
                    <a:pt x="224180" y="311823"/>
                  </a:lnTo>
                  <a:close/>
                </a:path>
                <a:path w="305434" h="460375">
                  <a:moveTo>
                    <a:pt x="225285" y="331851"/>
                  </a:moveTo>
                  <a:lnTo>
                    <a:pt x="223939" y="331609"/>
                  </a:lnTo>
                  <a:lnTo>
                    <a:pt x="223240" y="331609"/>
                  </a:lnTo>
                  <a:lnTo>
                    <a:pt x="223227" y="330263"/>
                  </a:lnTo>
                  <a:lnTo>
                    <a:pt x="222669" y="330263"/>
                  </a:lnTo>
                  <a:lnTo>
                    <a:pt x="222491" y="329603"/>
                  </a:lnTo>
                  <a:lnTo>
                    <a:pt x="220052" y="330263"/>
                  </a:lnTo>
                  <a:lnTo>
                    <a:pt x="220243" y="330263"/>
                  </a:lnTo>
                  <a:lnTo>
                    <a:pt x="220370" y="331609"/>
                  </a:lnTo>
                  <a:lnTo>
                    <a:pt x="220421" y="332092"/>
                  </a:lnTo>
                  <a:lnTo>
                    <a:pt x="217893" y="332638"/>
                  </a:lnTo>
                  <a:lnTo>
                    <a:pt x="218046" y="332638"/>
                  </a:lnTo>
                  <a:lnTo>
                    <a:pt x="220243" y="334378"/>
                  </a:lnTo>
                  <a:lnTo>
                    <a:pt x="218922" y="335280"/>
                  </a:lnTo>
                  <a:lnTo>
                    <a:pt x="218592" y="334911"/>
                  </a:lnTo>
                  <a:lnTo>
                    <a:pt x="218490" y="334518"/>
                  </a:lnTo>
                  <a:lnTo>
                    <a:pt x="213194" y="336423"/>
                  </a:lnTo>
                  <a:lnTo>
                    <a:pt x="222770" y="337629"/>
                  </a:lnTo>
                  <a:lnTo>
                    <a:pt x="222770" y="337286"/>
                  </a:lnTo>
                  <a:lnTo>
                    <a:pt x="221297" y="336880"/>
                  </a:lnTo>
                  <a:lnTo>
                    <a:pt x="221246" y="336423"/>
                  </a:lnTo>
                  <a:lnTo>
                    <a:pt x="221119" y="335280"/>
                  </a:lnTo>
                  <a:lnTo>
                    <a:pt x="221183" y="334378"/>
                  </a:lnTo>
                  <a:lnTo>
                    <a:pt x="221297" y="333870"/>
                  </a:lnTo>
                  <a:lnTo>
                    <a:pt x="221411" y="333349"/>
                  </a:lnTo>
                  <a:lnTo>
                    <a:pt x="221513" y="332092"/>
                  </a:lnTo>
                  <a:lnTo>
                    <a:pt x="221564" y="331609"/>
                  </a:lnTo>
                  <a:lnTo>
                    <a:pt x="222504" y="333870"/>
                  </a:lnTo>
                  <a:lnTo>
                    <a:pt x="223380" y="333870"/>
                  </a:lnTo>
                  <a:lnTo>
                    <a:pt x="223481" y="332638"/>
                  </a:lnTo>
                  <a:lnTo>
                    <a:pt x="225285" y="331851"/>
                  </a:lnTo>
                  <a:close/>
                </a:path>
                <a:path w="305434" h="460375">
                  <a:moveTo>
                    <a:pt x="236677" y="238937"/>
                  </a:moveTo>
                  <a:lnTo>
                    <a:pt x="236588" y="238036"/>
                  </a:lnTo>
                  <a:lnTo>
                    <a:pt x="236512" y="237147"/>
                  </a:lnTo>
                  <a:lnTo>
                    <a:pt x="236423" y="236245"/>
                  </a:lnTo>
                  <a:lnTo>
                    <a:pt x="235458" y="237070"/>
                  </a:lnTo>
                  <a:lnTo>
                    <a:pt x="234480" y="237871"/>
                  </a:lnTo>
                  <a:lnTo>
                    <a:pt x="232702" y="237985"/>
                  </a:lnTo>
                  <a:lnTo>
                    <a:pt x="233680" y="240715"/>
                  </a:lnTo>
                  <a:lnTo>
                    <a:pt x="234975" y="240639"/>
                  </a:lnTo>
                  <a:lnTo>
                    <a:pt x="236677" y="238937"/>
                  </a:lnTo>
                  <a:close/>
                </a:path>
                <a:path w="305434" h="460375">
                  <a:moveTo>
                    <a:pt x="237642" y="244894"/>
                  </a:moveTo>
                  <a:lnTo>
                    <a:pt x="233210" y="243370"/>
                  </a:lnTo>
                  <a:lnTo>
                    <a:pt x="231254" y="244995"/>
                  </a:lnTo>
                  <a:lnTo>
                    <a:pt x="228092" y="243903"/>
                  </a:lnTo>
                  <a:lnTo>
                    <a:pt x="223418" y="247764"/>
                  </a:lnTo>
                  <a:lnTo>
                    <a:pt x="229920" y="246087"/>
                  </a:lnTo>
                  <a:lnTo>
                    <a:pt x="228536" y="247230"/>
                  </a:lnTo>
                  <a:lnTo>
                    <a:pt x="237642" y="244894"/>
                  </a:lnTo>
                  <a:close/>
                </a:path>
                <a:path w="305434" h="460375">
                  <a:moveTo>
                    <a:pt x="238760" y="258876"/>
                  </a:moveTo>
                  <a:lnTo>
                    <a:pt x="238137" y="256679"/>
                  </a:lnTo>
                  <a:lnTo>
                    <a:pt x="238188" y="255066"/>
                  </a:lnTo>
                  <a:lnTo>
                    <a:pt x="236702" y="255447"/>
                  </a:lnTo>
                  <a:lnTo>
                    <a:pt x="237337" y="257644"/>
                  </a:lnTo>
                  <a:lnTo>
                    <a:pt x="237286" y="259245"/>
                  </a:lnTo>
                  <a:lnTo>
                    <a:pt x="238760" y="258876"/>
                  </a:lnTo>
                  <a:close/>
                </a:path>
                <a:path w="305434" h="460375">
                  <a:moveTo>
                    <a:pt x="240385" y="228841"/>
                  </a:moveTo>
                  <a:lnTo>
                    <a:pt x="238480" y="230606"/>
                  </a:lnTo>
                  <a:lnTo>
                    <a:pt x="237083" y="233133"/>
                  </a:lnTo>
                  <a:lnTo>
                    <a:pt x="238239" y="232003"/>
                  </a:lnTo>
                  <a:lnTo>
                    <a:pt x="239090" y="230886"/>
                  </a:lnTo>
                  <a:lnTo>
                    <a:pt x="239852" y="229870"/>
                  </a:lnTo>
                  <a:lnTo>
                    <a:pt x="240385" y="228841"/>
                  </a:lnTo>
                  <a:close/>
                </a:path>
                <a:path w="305434" h="460375">
                  <a:moveTo>
                    <a:pt x="245732" y="47193"/>
                  </a:moveTo>
                  <a:lnTo>
                    <a:pt x="240423" y="44361"/>
                  </a:lnTo>
                  <a:lnTo>
                    <a:pt x="236372" y="46748"/>
                  </a:lnTo>
                  <a:lnTo>
                    <a:pt x="245732" y="47193"/>
                  </a:lnTo>
                  <a:close/>
                </a:path>
                <a:path w="305434" h="460375">
                  <a:moveTo>
                    <a:pt x="247357" y="227495"/>
                  </a:moveTo>
                  <a:lnTo>
                    <a:pt x="244411" y="224891"/>
                  </a:lnTo>
                  <a:lnTo>
                    <a:pt x="243992" y="220522"/>
                  </a:lnTo>
                  <a:lnTo>
                    <a:pt x="241998" y="222097"/>
                  </a:lnTo>
                  <a:lnTo>
                    <a:pt x="243141" y="226377"/>
                  </a:lnTo>
                  <a:lnTo>
                    <a:pt x="242189" y="228866"/>
                  </a:lnTo>
                  <a:lnTo>
                    <a:pt x="247357" y="227495"/>
                  </a:lnTo>
                  <a:close/>
                </a:path>
                <a:path w="305434" h="460375">
                  <a:moveTo>
                    <a:pt x="250774" y="223901"/>
                  </a:moveTo>
                  <a:lnTo>
                    <a:pt x="250596" y="222097"/>
                  </a:lnTo>
                  <a:lnTo>
                    <a:pt x="250520" y="221208"/>
                  </a:lnTo>
                  <a:lnTo>
                    <a:pt x="247954" y="221475"/>
                  </a:lnTo>
                  <a:lnTo>
                    <a:pt x="248132" y="223266"/>
                  </a:lnTo>
                  <a:lnTo>
                    <a:pt x="248208" y="224167"/>
                  </a:lnTo>
                  <a:lnTo>
                    <a:pt x="250774" y="223901"/>
                  </a:lnTo>
                  <a:close/>
                </a:path>
                <a:path w="305434" h="460375">
                  <a:moveTo>
                    <a:pt x="254000" y="277672"/>
                  </a:moveTo>
                  <a:lnTo>
                    <a:pt x="252095" y="279438"/>
                  </a:lnTo>
                  <a:lnTo>
                    <a:pt x="250698" y="281965"/>
                  </a:lnTo>
                  <a:lnTo>
                    <a:pt x="251853" y="280847"/>
                  </a:lnTo>
                  <a:lnTo>
                    <a:pt x="253479" y="278701"/>
                  </a:lnTo>
                  <a:lnTo>
                    <a:pt x="254000" y="277672"/>
                  </a:lnTo>
                  <a:close/>
                </a:path>
                <a:path w="305434" h="460375">
                  <a:moveTo>
                    <a:pt x="260223" y="201891"/>
                  </a:moveTo>
                  <a:lnTo>
                    <a:pt x="259118" y="202666"/>
                  </a:lnTo>
                  <a:lnTo>
                    <a:pt x="258787" y="202895"/>
                  </a:lnTo>
                  <a:lnTo>
                    <a:pt x="257022" y="205803"/>
                  </a:lnTo>
                  <a:lnTo>
                    <a:pt x="258216" y="206832"/>
                  </a:lnTo>
                  <a:lnTo>
                    <a:pt x="258686" y="207225"/>
                  </a:lnTo>
                  <a:lnTo>
                    <a:pt x="259397" y="205955"/>
                  </a:lnTo>
                  <a:lnTo>
                    <a:pt x="260197" y="203288"/>
                  </a:lnTo>
                  <a:lnTo>
                    <a:pt x="260223" y="201891"/>
                  </a:lnTo>
                  <a:close/>
                </a:path>
                <a:path w="305434" h="460375">
                  <a:moveTo>
                    <a:pt x="260400" y="193078"/>
                  </a:moveTo>
                  <a:lnTo>
                    <a:pt x="254038" y="198183"/>
                  </a:lnTo>
                  <a:lnTo>
                    <a:pt x="260273" y="201193"/>
                  </a:lnTo>
                  <a:lnTo>
                    <a:pt x="260400" y="193078"/>
                  </a:lnTo>
                  <a:close/>
                </a:path>
                <a:path w="305434" h="460375">
                  <a:moveTo>
                    <a:pt x="271932" y="187756"/>
                  </a:moveTo>
                  <a:lnTo>
                    <a:pt x="271780" y="185966"/>
                  </a:lnTo>
                  <a:lnTo>
                    <a:pt x="271691" y="185077"/>
                  </a:lnTo>
                  <a:lnTo>
                    <a:pt x="270408" y="185204"/>
                  </a:lnTo>
                  <a:lnTo>
                    <a:pt x="269125" y="185343"/>
                  </a:lnTo>
                  <a:lnTo>
                    <a:pt x="267843" y="185470"/>
                  </a:lnTo>
                  <a:lnTo>
                    <a:pt x="268630" y="186486"/>
                  </a:lnTo>
                  <a:lnTo>
                    <a:pt x="269392" y="187515"/>
                  </a:lnTo>
                  <a:lnTo>
                    <a:pt x="269506" y="189369"/>
                  </a:lnTo>
                  <a:lnTo>
                    <a:pt x="270522" y="189014"/>
                  </a:lnTo>
                  <a:lnTo>
                    <a:pt x="270662" y="187883"/>
                  </a:lnTo>
                  <a:lnTo>
                    <a:pt x="271932" y="187756"/>
                  </a:lnTo>
                  <a:close/>
                </a:path>
                <a:path w="305434" h="460375">
                  <a:moveTo>
                    <a:pt x="274320" y="204876"/>
                  </a:moveTo>
                  <a:lnTo>
                    <a:pt x="271919" y="201345"/>
                  </a:lnTo>
                  <a:lnTo>
                    <a:pt x="270878" y="202514"/>
                  </a:lnTo>
                  <a:lnTo>
                    <a:pt x="269163" y="203085"/>
                  </a:lnTo>
                  <a:lnTo>
                    <a:pt x="266915" y="203212"/>
                  </a:lnTo>
                  <a:lnTo>
                    <a:pt x="266738" y="205625"/>
                  </a:lnTo>
                  <a:lnTo>
                    <a:pt x="274320" y="204876"/>
                  </a:lnTo>
                  <a:close/>
                </a:path>
                <a:path w="305434" h="460375">
                  <a:moveTo>
                    <a:pt x="281038" y="77355"/>
                  </a:moveTo>
                  <a:lnTo>
                    <a:pt x="280250" y="76466"/>
                  </a:lnTo>
                  <a:lnTo>
                    <a:pt x="277101" y="77241"/>
                  </a:lnTo>
                  <a:lnTo>
                    <a:pt x="277939" y="80810"/>
                  </a:lnTo>
                  <a:lnTo>
                    <a:pt x="280428" y="79527"/>
                  </a:lnTo>
                  <a:lnTo>
                    <a:pt x="280797" y="78244"/>
                  </a:lnTo>
                  <a:lnTo>
                    <a:pt x="281038" y="77355"/>
                  </a:lnTo>
                  <a:close/>
                </a:path>
                <a:path w="305434" h="460375">
                  <a:moveTo>
                    <a:pt x="285445" y="191579"/>
                  </a:moveTo>
                  <a:lnTo>
                    <a:pt x="284810" y="189382"/>
                  </a:lnTo>
                  <a:lnTo>
                    <a:pt x="284861" y="187782"/>
                  </a:lnTo>
                  <a:lnTo>
                    <a:pt x="283387" y="188163"/>
                  </a:lnTo>
                  <a:lnTo>
                    <a:pt x="284010" y="190347"/>
                  </a:lnTo>
                  <a:lnTo>
                    <a:pt x="283959" y="191947"/>
                  </a:lnTo>
                  <a:lnTo>
                    <a:pt x="285445" y="191579"/>
                  </a:lnTo>
                  <a:close/>
                </a:path>
                <a:path w="305434" h="460375">
                  <a:moveTo>
                    <a:pt x="291655" y="181102"/>
                  </a:moveTo>
                  <a:lnTo>
                    <a:pt x="288442" y="184696"/>
                  </a:lnTo>
                  <a:lnTo>
                    <a:pt x="287185" y="184734"/>
                  </a:lnTo>
                  <a:lnTo>
                    <a:pt x="286931" y="188074"/>
                  </a:lnTo>
                  <a:lnTo>
                    <a:pt x="288785" y="186347"/>
                  </a:lnTo>
                  <a:lnTo>
                    <a:pt x="291172" y="182867"/>
                  </a:lnTo>
                  <a:lnTo>
                    <a:pt x="291655" y="181102"/>
                  </a:lnTo>
                  <a:close/>
                </a:path>
                <a:path w="305434" h="460375">
                  <a:moveTo>
                    <a:pt x="302475" y="87490"/>
                  </a:moveTo>
                  <a:lnTo>
                    <a:pt x="297167" y="84670"/>
                  </a:lnTo>
                  <a:lnTo>
                    <a:pt x="293116" y="87058"/>
                  </a:lnTo>
                  <a:lnTo>
                    <a:pt x="302475" y="87490"/>
                  </a:lnTo>
                  <a:close/>
                </a:path>
                <a:path w="305434" h="460375">
                  <a:moveTo>
                    <a:pt x="305003" y="157988"/>
                  </a:moveTo>
                  <a:lnTo>
                    <a:pt x="301713" y="161683"/>
                  </a:lnTo>
                  <a:lnTo>
                    <a:pt x="300520" y="161632"/>
                  </a:lnTo>
                  <a:lnTo>
                    <a:pt x="300278" y="164973"/>
                  </a:lnTo>
                  <a:lnTo>
                    <a:pt x="302133" y="163245"/>
                  </a:lnTo>
                  <a:lnTo>
                    <a:pt x="304520" y="159753"/>
                  </a:lnTo>
                  <a:lnTo>
                    <a:pt x="305003" y="15798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719198" y="3221164"/>
              <a:ext cx="396240" cy="399415"/>
            </a:xfrm>
            <a:custGeom>
              <a:avLst/>
              <a:gdLst/>
              <a:ahLst/>
              <a:cxnLst/>
              <a:rect l="l" t="t" r="r" b="b"/>
              <a:pathLst>
                <a:path w="396240" h="399414">
                  <a:moveTo>
                    <a:pt x="3657" y="107416"/>
                  </a:moveTo>
                  <a:lnTo>
                    <a:pt x="1358" y="107226"/>
                  </a:lnTo>
                  <a:lnTo>
                    <a:pt x="0" y="107226"/>
                  </a:lnTo>
                  <a:lnTo>
                    <a:pt x="3060" y="111404"/>
                  </a:lnTo>
                  <a:lnTo>
                    <a:pt x="3619" y="107721"/>
                  </a:lnTo>
                  <a:lnTo>
                    <a:pt x="3657" y="107416"/>
                  </a:lnTo>
                  <a:close/>
                </a:path>
                <a:path w="396240" h="399414">
                  <a:moveTo>
                    <a:pt x="7188" y="107226"/>
                  </a:moveTo>
                  <a:lnTo>
                    <a:pt x="6642" y="106540"/>
                  </a:lnTo>
                  <a:lnTo>
                    <a:pt x="3695" y="107226"/>
                  </a:lnTo>
                  <a:lnTo>
                    <a:pt x="7188" y="107226"/>
                  </a:lnTo>
                  <a:close/>
                </a:path>
                <a:path w="396240" h="399414">
                  <a:moveTo>
                    <a:pt x="7594" y="107721"/>
                  </a:moveTo>
                  <a:lnTo>
                    <a:pt x="7340" y="107416"/>
                  </a:lnTo>
                  <a:lnTo>
                    <a:pt x="3657" y="107416"/>
                  </a:lnTo>
                  <a:lnTo>
                    <a:pt x="7594" y="107721"/>
                  </a:lnTo>
                  <a:close/>
                </a:path>
                <a:path w="396240" h="399414">
                  <a:moveTo>
                    <a:pt x="7607" y="106311"/>
                  </a:moveTo>
                  <a:lnTo>
                    <a:pt x="7543" y="103886"/>
                  </a:lnTo>
                  <a:lnTo>
                    <a:pt x="5778" y="103632"/>
                  </a:lnTo>
                  <a:lnTo>
                    <a:pt x="5816" y="101066"/>
                  </a:lnTo>
                  <a:lnTo>
                    <a:pt x="4152" y="103632"/>
                  </a:lnTo>
                  <a:lnTo>
                    <a:pt x="4305" y="103632"/>
                  </a:lnTo>
                  <a:lnTo>
                    <a:pt x="6642" y="106540"/>
                  </a:lnTo>
                  <a:lnTo>
                    <a:pt x="7607" y="106311"/>
                  </a:lnTo>
                  <a:close/>
                </a:path>
                <a:path w="396240" h="399414">
                  <a:moveTo>
                    <a:pt x="9156" y="304304"/>
                  </a:moveTo>
                  <a:lnTo>
                    <a:pt x="4889" y="298069"/>
                  </a:lnTo>
                  <a:lnTo>
                    <a:pt x="2057" y="293941"/>
                  </a:lnTo>
                  <a:lnTo>
                    <a:pt x="9156" y="304304"/>
                  </a:lnTo>
                  <a:close/>
                </a:path>
                <a:path w="396240" h="399414">
                  <a:moveTo>
                    <a:pt x="41719" y="339534"/>
                  </a:moveTo>
                  <a:lnTo>
                    <a:pt x="37249" y="339534"/>
                  </a:lnTo>
                  <a:lnTo>
                    <a:pt x="36842" y="343027"/>
                  </a:lnTo>
                  <a:lnTo>
                    <a:pt x="35496" y="344982"/>
                  </a:lnTo>
                  <a:lnTo>
                    <a:pt x="40259" y="344665"/>
                  </a:lnTo>
                  <a:lnTo>
                    <a:pt x="40589" y="341198"/>
                  </a:lnTo>
                  <a:lnTo>
                    <a:pt x="41719" y="339534"/>
                  </a:lnTo>
                  <a:close/>
                </a:path>
                <a:path w="396240" h="399414">
                  <a:moveTo>
                    <a:pt x="44462" y="370624"/>
                  </a:moveTo>
                  <a:lnTo>
                    <a:pt x="39687" y="367779"/>
                  </a:lnTo>
                  <a:lnTo>
                    <a:pt x="38811" y="370611"/>
                  </a:lnTo>
                  <a:lnTo>
                    <a:pt x="36449" y="371779"/>
                  </a:lnTo>
                  <a:lnTo>
                    <a:pt x="40386" y="372554"/>
                  </a:lnTo>
                  <a:lnTo>
                    <a:pt x="40093" y="370471"/>
                  </a:lnTo>
                  <a:lnTo>
                    <a:pt x="41160" y="370116"/>
                  </a:lnTo>
                  <a:lnTo>
                    <a:pt x="41338" y="370878"/>
                  </a:lnTo>
                  <a:lnTo>
                    <a:pt x="41490" y="371690"/>
                  </a:lnTo>
                  <a:lnTo>
                    <a:pt x="44462" y="370624"/>
                  </a:lnTo>
                  <a:close/>
                </a:path>
                <a:path w="396240" h="399414">
                  <a:moveTo>
                    <a:pt x="50673" y="323557"/>
                  </a:moveTo>
                  <a:lnTo>
                    <a:pt x="48856" y="326110"/>
                  </a:lnTo>
                  <a:lnTo>
                    <a:pt x="48729" y="326974"/>
                  </a:lnTo>
                  <a:lnTo>
                    <a:pt x="49987" y="324980"/>
                  </a:lnTo>
                  <a:lnTo>
                    <a:pt x="50673" y="323557"/>
                  </a:lnTo>
                  <a:close/>
                </a:path>
                <a:path w="396240" h="399414">
                  <a:moveTo>
                    <a:pt x="62699" y="308381"/>
                  </a:moveTo>
                  <a:lnTo>
                    <a:pt x="61861" y="305092"/>
                  </a:lnTo>
                  <a:lnTo>
                    <a:pt x="57734" y="308813"/>
                  </a:lnTo>
                  <a:lnTo>
                    <a:pt x="59105" y="311467"/>
                  </a:lnTo>
                  <a:lnTo>
                    <a:pt x="60337" y="310464"/>
                  </a:lnTo>
                  <a:lnTo>
                    <a:pt x="60147" y="308241"/>
                  </a:lnTo>
                  <a:lnTo>
                    <a:pt x="62699" y="308381"/>
                  </a:lnTo>
                  <a:close/>
                </a:path>
                <a:path w="396240" h="399414">
                  <a:moveTo>
                    <a:pt x="78181" y="67602"/>
                  </a:moveTo>
                  <a:lnTo>
                    <a:pt x="77520" y="66484"/>
                  </a:lnTo>
                  <a:lnTo>
                    <a:pt x="76225" y="64325"/>
                  </a:lnTo>
                  <a:lnTo>
                    <a:pt x="78181" y="67602"/>
                  </a:lnTo>
                  <a:close/>
                </a:path>
                <a:path w="396240" h="399414">
                  <a:moveTo>
                    <a:pt x="80467" y="297815"/>
                  </a:moveTo>
                  <a:lnTo>
                    <a:pt x="74904" y="296049"/>
                  </a:lnTo>
                  <a:lnTo>
                    <a:pt x="73215" y="296430"/>
                  </a:lnTo>
                  <a:lnTo>
                    <a:pt x="74256" y="297586"/>
                  </a:lnTo>
                  <a:lnTo>
                    <a:pt x="75730" y="298234"/>
                  </a:lnTo>
                  <a:lnTo>
                    <a:pt x="77292" y="298729"/>
                  </a:lnTo>
                  <a:lnTo>
                    <a:pt x="80467" y="297815"/>
                  </a:lnTo>
                  <a:close/>
                </a:path>
                <a:path w="396240" h="399414">
                  <a:moveTo>
                    <a:pt x="84099" y="371360"/>
                  </a:moveTo>
                  <a:lnTo>
                    <a:pt x="83654" y="369112"/>
                  </a:lnTo>
                  <a:lnTo>
                    <a:pt x="78079" y="372605"/>
                  </a:lnTo>
                  <a:lnTo>
                    <a:pt x="79362" y="375920"/>
                  </a:lnTo>
                  <a:lnTo>
                    <a:pt x="81940" y="375259"/>
                  </a:lnTo>
                  <a:lnTo>
                    <a:pt x="81521" y="372021"/>
                  </a:lnTo>
                  <a:lnTo>
                    <a:pt x="84099" y="371360"/>
                  </a:lnTo>
                  <a:close/>
                </a:path>
                <a:path w="396240" h="399414">
                  <a:moveTo>
                    <a:pt x="84658" y="395020"/>
                  </a:moveTo>
                  <a:lnTo>
                    <a:pt x="82816" y="393433"/>
                  </a:lnTo>
                  <a:lnTo>
                    <a:pt x="78689" y="396354"/>
                  </a:lnTo>
                  <a:lnTo>
                    <a:pt x="78549" y="398805"/>
                  </a:lnTo>
                  <a:lnTo>
                    <a:pt x="80149" y="398995"/>
                  </a:lnTo>
                  <a:lnTo>
                    <a:pt x="80098" y="397573"/>
                  </a:lnTo>
                  <a:lnTo>
                    <a:pt x="84658" y="395020"/>
                  </a:lnTo>
                  <a:close/>
                </a:path>
                <a:path w="396240" h="399414">
                  <a:moveTo>
                    <a:pt x="111201" y="309295"/>
                  </a:moveTo>
                  <a:lnTo>
                    <a:pt x="103949" y="305765"/>
                  </a:lnTo>
                  <a:lnTo>
                    <a:pt x="108369" y="313169"/>
                  </a:lnTo>
                  <a:lnTo>
                    <a:pt x="111201" y="309295"/>
                  </a:lnTo>
                  <a:close/>
                </a:path>
                <a:path w="396240" h="399414">
                  <a:moveTo>
                    <a:pt x="121577" y="199263"/>
                  </a:moveTo>
                  <a:lnTo>
                    <a:pt x="120421" y="197548"/>
                  </a:lnTo>
                  <a:lnTo>
                    <a:pt x="118275" y="198081"/>
                  </a:lnTo>
                  <a:lnTo>
                    <a:pt x="115519" y="200583"/>
                  </a:lnTo>
                  <a:lnTo>
                    <a:pt x="119545" y="207060"/>
                  </a:lnTo>
                  <a:lnTo>
                    <a:pt x="118402" y="199415"/>
                  </a:lnTo>
                  <a:lnTo>
                    <a:pt x="121577" y="199263"/>
                  </a:lnTo>
                  <a:close/>
                </a:path>
                <a:path w="396240" h="399414">
                  <a:moveTo>
                    <a:pt x="130238" y="340982"/>
                  </a:moveTo>
                  <a:lnTo>
                    <a:pt x="126441" y="341718"/>
                  </a:lnTo>
                  <a:lnTo>
                    <a:pt x="126365" y="339826"/>
                  </a:lnTo>
                  <a:lnTo>
                    <a:pt x="124320" y="335838"/>
                  </a:lnTo>
                  <a:lnTo>
                    <a:pt x="125044" y="343852"/>
                  </a:lnTo>
                  <a:lnTo>
                    <a:pt x="127901" y="342379"/>
                  </a:lnTo>
                  <a:lnTo>
                    <a:pt x="130238" y="340982"/>
                  </a:lnTo>
                  <a:close/>
                </a:path>
                <a:path w="396240" h="399414">
                  <a:moveTo>
                    <a:pt x="141808" y="366737"/>
                  </a:moveTo>
                  <a:lnTo>
                    <a:pt x="140144" y="362419"/>
                  </a:lnTo>
                  <a:lnTo>
                    <a:pt x="139420" y="368503"/>
                  </a:lnTo>
                  <a:lnTo>
                    <a:pt x="138099" y="368490"/>
                  </a:lnTo>
                  <a:lnTo>
                    <a:pt x="139179" y="372313"/>
                  </a:lnTo>
                  <a:lnTo>
                    <a:pt x="139903" y="366217"/>
                  </a:lnTo>
                  <a:lnTo>
                    <a:pt x="141808" y="366737"/>
                  </a:lnTo>
                  <a:close/>
                </a:path>
                <a:path w="396240" h="399414">
                  <a:moveTo>
                    <a:pt x="150901" y="314096"/>
                  </a:moveTo>
                  <a:lnTo>
                    <a:pt x="146634" y="307848"/>
                  </a:lnTo>
                  <a:lnTo>
                    <a:pt x="143814" y="303733"/>
                  </a:lnTo>
                  <a:lnTo>
                    <a:pt x="150901" y="314096"/>
                  </a:lnTo>
                  <a:close/>
                </a:path>
                <a:path w="396240" h="399414">
                  <a:moveTo>
                    <a:pt x="152323" y="271957"/>
                  </a:moveTo>
                  <a:lnTo>
                    <a:pt x="151676" y="269671"/>
                  </a:lnTo>
                  <a:lnTo>
                    <a:pt x="151155" y="270941"/>
                  </a:lnTo>
                  <a:lnTo>
                    <a:pt x="149948" y="273062"/>
                  </a:lnTo>
                  <a:lnTo>
                    <a:pt x="149377" y="273913"/>
                  </a:lnTo>
                  <a:lnTo>
                    <a:pt x="148615" y="273697"/>
                  </a:lnTo>
                  <a:lnTo>
                    <a:pt x="149656" y="276428"/>
                  </a:lnTo>
                  <a:lnTo>
                    <a:pt x="150329" y="275018"/>
                  </a:lnTo>
                  <a:lnTo>
                    <a:pt x="151828" y="271957"/>
                  </a:lnTo>
                  <a:lnTo>
                    <a:pt x="152323" y="271957"/>
                  </a:lnTo>
                  <a:close/>
                </a:path>
                <a:path w="396240" h="399414">
                  <a:moveTo>
                    <a:pt x="159956" y="295376"/>
                  </a:moveTo>
                  <a:lnTo>
                    <a:pt x="159575" y="294297"/>
                  </a:lnTo>
                  <a:lnTo>
                    <a:pt x="155829" y="295579"/>
                  </a:lnTo>
                  <a:lnTo>
                    <a:pt x="159880" y="296710"/>
                  </a:lnTo>
                  <a:lnTo>
                    <a:pt x="159956" y="295376"/>
                  </a:lnTo>
                  <a:close/>
                </a:path>
                <a:path w="396240" h="399414">
                  <a:moveTo>
                    <a:pt x="162382" y="296710"/>
                  </a:moveTo>
                  <a:lnTo>
                    <a:pt x="162267" y="295579"/>
                  </a:lnTo>
                  <a:lnTo>
                    <a:pt x="162255" y="295376"/>
                  </a:lnTo>
                  <a:lnTo>
                    <a:pt x="161137" y="295376"/>
                  </a:lnTo>
                  <a:lnTo>
                    <a:pt x="161112" y="296710"/>
                  </a:lnTo>
                  <a:lnTo>
                    <a:pt x="162382" y="296710"/>
                  </a:lnTo>
                  <a:close/>
                </a:path>
                <a:path w="396240" h="399414">
                  <a:moveTo>
                    <a:pt x="162521" y="298183"/>
                  </a:moveTo>
                  <a:lnTo>
                    <a:pt x="162420" y="297040"/>
                  </a:lnTo>
                  <a:lnTo>
                    <a:pt x="161074" y="297040"/>
                  </a:lnTo>
                  <a:lnTo>
                    <a:pt x="160083" y="299681"/>
                  </a:lnTo>
                  <a:lnTo>
                    <a:pt x="161086" y="299313"/>
                  </a:lnTo>
                  <a:lnTo>
                    <a:pt x="161226" y="298183"/>
                  </a:lnTo>
                  <a:lnTo>
                    <a:pt x="162521" y="298183"/>
                  </a:lnTo>
                  <a:close/>
                </a:path>
                <a:path w="396240" h="399414">
                  <a:moveTo>
                    <a:pt x="177190" y="332016"/>
                  </a:moveTo>
                  <a:lnTo>
                    <a:pt x="173342" y="330898"/>
                  </a:lnTo>
                  <a:lnTo>
                    <a:pt x="174510" y="327952"/>
                  </a:lnTo>
                  <a:lnTo>
                    <a:pt x="171932" y="329679"/>
                  </a:lnTo>
                  <a:lnTo>
                    <a:pt x="171513" y="332549"/>
                  </a:lnTo>
                  <a:lnTo>
                    <a:pt x="177190" y="332016"/>
                  </a:lnTo>
                  <a:close/>
                </a:path>
                <a:path w="396240" h="399414">
                  <a:moveTo>
                    <a:pt x="216357" y="226034"/>
                  </a:moveTo>
                  <a:lnTo>
                    <a:pt x="214960" y="223380"/>
                  </a:lnTo>
                  <a:lnTo>
                    <a:pt x="212064" y="222935"/>
                  </a:lnTo>
                  <a:lnTo>
                    <a:pt x="213385" y="226136"/>
                  </a:lnTo>
                  <a:lnTo>
                    <a:pt x="211378" y="226466"/>
                  </a:lnTo>
                  <a:lnTo>
                    <a:pt x="211226" y="228917"/>
                  </a:lnTo>
                  <a:lnTo>
                    <a:pt x="216357" y="226034"/>
                  </a:lnTo>
                  <a:close/>
                </a:path>
                <a:path w="396240" h="399414">
                  <a:moveTo>
                    <a:pt x="242112" y="46342"/>
                  </a:moveTo>
                  <a:lnTo>
                    <a:pt x="241960" y="43637"/>
                  </a:lnTo>
                  <a:lnTo>
                    <a:pt x="239191" y="43180"/>
                  </a:lnTo>
                  <a:lnTo>
                    <a:pt x="239623" y="45720"/>
                  </a:lnTo>
                  <a:lnTo>
                    <a:pt x="239610" y="47853"/>
                  </a:lnTo>
                  <a:lnTo>
                    <a:pt x="240639" y="47523"/>
                  </a:lnTo>
                  <a:lnTo>
                    <a:pt x="240817" y="46418"/>
                  </a:lnTo>
                  <a:lnTo>
                    <a:pt x="242112" y="46342"/>
                  </a:lnTo>
                  <a:close/>
                </a:path>
                <a:path w="396240" h="399414">
                  <a:moveTo>
                    <a:pt x="245491" y="54584"/>
                  </a:moveTo>
                  <a:lnTo>
                    <a:pt x="244284" y="55664"/>
                  </a:lnTo>
                  <a:lnTo>
                    <a:pt x="242582" y="57746"/>
                  </a:lnTo>
                  <a:lnTo>
                    <a:pt x="242036" y="58724"/>
                  </a:lnTo>
                  <a:lnTo>
                    <a:pt x="244005" y="57048"/>
                  </a:lnTo>
                  <a:lnTo>
                    <a:pt x="245491" y="54584"/>
                  </a:lnTo>
                  <a:close/>
                </a:path>
                <a:path w="396240" h="399414">
                  <a:moveTo>
                    <a:pt x="249555" y="99060"/>
                  </a:moveTo>
                  <a:lnTo>
                    <a:pt x="241465" y="97726"/>
                  </a:lnTo>
                  <a:lnTo>
                    <a:pt x="245351" y="104355"/>
                  </a:lnTo>
                  <a:lnTo>
                    <a:pt x="249555" y="99060"/>
                  </a:lnTo>
                  <a:close/>
                </a:path>
                <a:path w="396240" h="399414">
                  <a:moveTo>
                    <a:pt x="253593" y="186093"/>
                  </a:moveTo>
                  <a:lnTo>
                    <a:pt x="251079" y="183870"/>
                  </a:lnTo>
                  <a:lnTo>
                    <a:pt x="249415" y="184861"/>
                  </a:lnTo>
                  <a:lnTo>
                    <a:pt x="248856" y="186905"/>
                  </a:lnTo>
                  <a:lnTo>
                    <a:pt x="248818" y="189420"/>
                  </a:lnTo>
                  <a:lnTo>
                    <a:pt x="250977" y="188061"/>
                  </a:lnTo>
                  <a:lnTo>
                    <a:pt x="253593" y="186093"/>
                  </a:lnTo>
                  <a:close/>
                </a:path>
                <a:path w="396240" h="399414">
                  <a:moveTo>
                    <a:pt x="256755" y="193001"/>
                  </a:moveTo>
                  <a:lnTo>
                    <a:pt x="256032" y="189674"/>
                  </a:lnTo>
                  <a:lnTo>
                    <a:pt x="251764" y="193217"/>
                  </a:lnTo>
                  <a:lnTo>
                    <a:pt x="253047" y="195922"/>
                  </a:lnTo>
                  <a:lnTo>
                    <a:pt x="254711" y="195351"/>
                  </a:lnTo>
                  <a:lnTo>
                    <a:pt x="254939" y="193433"/>
                  </a:lnTo>
                  <a:lnTo>
                    <a:pt x="256755" y="193001"/>
                  </a:lnTo>
                  <a:close/>
                </a:path>
                <a:path w="396240" h="399414">
                  <a:moveTo>
                    <a:pt x="257746" y="237401"/>
                  </a:moveTo>
                  <a:lnTo>
                    <a:pt x="256590" y="236334"/>
                  </a:lnTo>
                  <a:lnTo>
                    <a:pt x="256146" y="235902"/>
                  </a:lnTo>
                  <a:lnTo>
                    <a:pt x="255371" y="237185"/>
                  </a:lnTo>
                  <a:lnTo>
                    <a:pt x="254469" y="239814"/>
                  </a:lnTo>
                  <a:lnTo>
                    <a:pt x="254406" y="241185"/>
                  </a:lnTo>
                  <a:lnTo>
                    <a:pt x="255536" y="240449"/>
                  </a:lnTo>
                  <a:lnTo>
                    <a:pt x="255879" y="240233"/>
                  </a:lnTo>
                  <a:lnTo>
                    <a:pt x="257746" y="237401"/>
                  </a:lnTo>
                  <a:close/>
                </a:path>
                <a:path w="396240" h="399414">
                  <a:moveTo>
                    <a:pt x="259689" y="178612"/>
                  </a:moveTo>
                  <a:lnTo>
                    <a:pt x="250507" y="180581"/>
                  </a:lnTo>
                  <a:lnTo>
                    <a:pt x="254863" y="182283"/>
                  </a:lnTo>
                  <a:lnTo>
                    <a:pt x="259689" y="178612"/>
                  </a:lnTo>
                  <a:close/>
                </a:path>
                <a:path w="396240" h="399414">
                  <a:moveTo>
                    <a:pt x="260502" y="32854"/>
                  </a:moveTo>
                  <a:lnTo>
                    <a:pt x="259410" y="33083"/>
                  </a:lnTo>
                  <a:lnTo>
                    <a:pt x="256933" y="33616"/>
                  </a:lnTo>
                  <a:lnTo>
                    <a:pt x="260502" y="32854"/>
                  </a:lnTo>
                  <a:close/>
                </a:path>
                <a:path w="396240" h="399414">
                  <a:moveTo>
                    <a:pt x="261353" y="93230"/>
                  </a:moveTo>
                  <a:lnTo>
                    <a:pt x="252158" y="95186"/>
                  </a:lnTo>
                  <a:lnTo>
                    <a:pt x="256527" y="96901"/>
                  </a:lnTo>
                  <a:lnTo>
                    <a:pt x="261353" y="93230"/>
                  </a:lnTo>
                  <a:close/>
                </a:path>
                <a:path w="396240" h="399414">
                  <a:moveTo>
                    <a:pt x="262039" y="80302"/>
                  </a:moveTo>
                  <a:lnTo>
                    <a:pt x="259765" y="79971"/>
                  </a:lnTo>
                  <a:lnTo>
                    <a:pt x="258927" y="80784"/>
                  </a:lnTo>
                  <a:lnTo>
                    <a:pt x="258749" y="82969"/>
                  </a:lnTo>
                  <a:lnTo>
                    <a:pt x="260845" y="84328"/>
                  </a:lnTo>
                  <a:lnTo>
                    <a:pt x="262039" y="80302"/>
                  </a:lnTo>
                  <a:close/>
                </a:path>
                <a:path w="396240" h="399414">
                  <a:moveTo>
                    <a:pt x="268465" y="79908"/>
                  </a:moveTo>
                  <a:lnTo>
                    <a:pt x="267398" y="78778"/>
                  </a:lnTo>
                  <a:lnTo>
                    <a:pt x="266915" y="76949"/>
                  </a:lnTo>
                  <a:lnTo>
                    <a:pt x="266877" y="74599"/>
                  </a:lnTo>
                  <a:lnTo>
                    <a:pt x="264591" y="74307"/>
                  </a:lnTo>
                  <a:lnTo>
                    <a:pt x="265010" y="82296"/>
                  </a:lnTo>
                  <a:lnTo>
                    <a:pt x="268465" y="79908"/>
                  </a:lnTo>
                  <a:close/>
                </a:path>
                <a:path w="396240" h="399414">
                  <a:moveTo>
                    <a:pt x="271094" y="111709"/>
                  </a:moveTo>
                  <a:lnTo>
                    <a:pt x="262890" y="113017"/>
                  </a:lnTo>
                  <a:lnTo>
                    <a:pt x="266725" y="117919"/>
                  </a:lnTo>
                  <a:lnTo>
                    <a:pt x="271094" y="111709"/>
                  </a:lnTo>
                  <a:close/>
                </a:path>
                <a:path w="396240" h="399414">
                  <a:moveTo>
                    <a:pt x="271589" y="89293"/>
                  </a:moveTo>
                  <a:lnTo>
                    <a:pt x="266941" y="89827"/>
                  </a:lnTo>
                  <a:lnTo>
                    <a:pt x="266661" y="91008"/>
                  </a:lnTo>
                  <a:lnTo>
                    <a:pt x="265925" y="90589"/>
                  </a:lnTo>
                  <a:lnTo>
                    <a:pt x="263906" y="91122"/>
                  </a:lnTo>
                  <a:lnTo>
                    <a:pt x="261518" y="92240"/>
                  </a:lnTo>
                  <a:lnTo>
                    <a:pt x="261315" y="92824"/>
                  </a:lnTo>
                  <a:lnTo>
                    <a:pt x="265112" y="92163"/>
                  </a:lnTo>
                  <a:lnTo>
                    <a:pt x="266115" y="92913"/>
                  </a:lnTo>
                  <a:lnTo>
                    <a:pt x="266611" y="92329"/>
                  </a:lnTo>
                  <a:lnTo>
                    <a:pt x="266852" y="91909"/>
                  </a:lnTo>
                  <a:lnTo>
                    <a:pt x="266903" y="91605"/>
                  </a:lnTo>
                  <a:lnTo>
                    <a:pt x="267106" y="91770"/>
                  </a:lnTo>
                  <a:lnTo>
                    <a:pt x="267398" y="91960"/>
                  </a:lnTo>
                  <a:lnTo>
                    <a:pt x="267855" y="92125"/>
                  </a:lnTo>
                  <a:lnTo>
                    <a:pt x="271589" y="89293"/>
                  </a:lnTo>
                  <a:close/>
                </a:path>
                <a:path w="396240" h="399414">
                  <a:moveTo>
                    <a:pt x="271843" y="163639"/>
                  </a:moveTo>
                  <a:lnTo>
                    <a:pt x="271627" y="162445"/>
                  </a:lnTo>
                  <a:lnTo>
                    <a:pt x="270370" y="162483"/>
                  </a:lnTo>
                  <a:lnTo>
                    <a:pt x="269113" y="162534"/>
                  </a:lnTo>
                  <a:lnTo>
                    <a:pt x="268706" y="162534"/>
                  </a:lnTo>
                  <a:lnTo>
                    <a:pt x="268300" y="162547"/>
                  </a:lnTo>
                  <a:lnTo>
                    <a:pt x="267919" y="162521"/>
                  </a:lnTo>
                  <a:lnTo>
                    <a:pt x="268147" y="166573"/>
                  </a:lnTo>
                  <a:lnTo>
                    <a:pt x="271043" y="167132"/>
                  </a:lnTo>
                  <a:lnTo>
                    <a:pt x="269836" y="163880"/>
                  </a:lnTo>
                  <a:lnTo>
                    <a:pt x="271843" y="163639"/>
                  </a:lnTo>
                  <a:close/>
                </a:path>
                <a:path w="396240" h="399414">
                  <a:moveTo>
                    <a:pt x="271932" y="72923"/>
                  </a:moveTo>
                  <a:lnTo>
                    <a:pt x="268351" y="68491"/>
                  </a:lnTo>
                  <a:lnTo>
                    <a:pt x="269227" y="80060"/>
                  </a:lnTo>
                  <a:lnTo>
                    <a:pt x="271932" y="72923"/>
                  </a:lnTo>
                  <a:close/>
                </a:path>
                <a:path w="396240" h="399414">
                  <a:moveTo>
                    <a:pt x="279184" y="67144"/>
                  </a:moveTo>
                  <a:lnTo>
                    <a:pt x="277901" y="64439"/>
                  </a:lnTo>
                  <a:lnTo>
                    <a:pt x="277647" y="64528"/>
                  </a:lnTo>
                  <a:lnTo>
                    <a:pt x="277431" y="64643"/>
                  </a:lnTo>
                  <a:lnTo>
                    <a:pt x="277241" y="64782"/>
                  </a:lnTo>
                  <a:lnTo>
                    <a:pt x="276707" y="62941"/>
                  </a:lnTo>
                  <a:lnTo>
                    <a:pt x="275259" y="61252"/>
                  </a:lnTo>
                  <a:lnTo>
                    <a:pt x="273697" y="63106"/>
                  </a:lnTo>
                  <a:lnTo>
                    <a:pt x="274650" y="63690"/>
                  </a:lnTo>
                  <a:lnTo>
                    <a:pt x="275399" y="64731"/>
                  </a:lnTo>
                  <a:lnTo>
                    <a:pt x="275971" y="66116"/>
                  </a:lnTo>
                  <a:lnTo>
                    <a:pt x="275526" y="66675"/>
                  </a:lnTo>
                  <a:lnTo>
                    <a:pt x="275031" y="67183"/>
                  </a:lnTo>
                  <a:lnTo>
                    <a:pt x="274205" y="67373"/>
                  </a:lnTo>
                  <a:lnTo>
                    <a:pt x="274916" y="70700"/>
                  </a:lnTo>
                  <a:lnTo>
                    <a:pt x="279184" y="67144"/>
                  </a:lnTo>
                  <a:close/>
                </a:path>
                <a:path w="396240" h="399414">
                  <a:moveTo>
                    <a:pt x="281597" y="153555"/>
                  </a:moveTo>
                  <a:lnTo>
                    <a:pt x="280860" y="152514"/>
                  </a:lnTo>
                  <a:lnTo>
                    <a:pt x="280136" y="151447"/>
                  </a:lnTo>
                  <a:lnTo>
                    <a:pt x="280085" y="149593"/>
                  </a:lnTo>
                  <a:lnTo>
                    <a:pt x="277469" y="151409"/>
                  </a:lnTo>
                  <a:lnTo>
                    <a:pt x="276771" y="155016"/>
                  </a:lnTo>
                  <a:lnTo>
                    <a:pt x="275399" y="158000"/>
                  </a:lnTo>
                  <a:lnTo>
                    <a:pt x="276974" y="157899"/>
                  </a:lnTo>
                  <a:lnTo>
                    <a:pt x="277177" y="158127"/>
                  </a:lnTo>
                  <a:lnTo>
                    <a:pt x="277406" y="158153"/>
                  </a:lnTo>
                  <a:lnTo>
                    <a:pt x="277634" y="157861"/>
                  </a:lnTo>
                  <a:lnTo>
                    <a:pt x="279247" y="157759"/>
                  </a:lnTo>
                  <a:lnTo>
                    <a:pt x="278663" y="155079"/>
                  </a:lnTo>
                  <a:lnTo>
                    <a:pt x="279273" y="153530"/>
                  </a:lnTo>
                  <a:lnTo>
                    <a:pt x="281597" y="153555"/>
                  </a:lnTo>
                  <a:close/>
                </a:path>
                <a:path w="396240" h="399414">
                  <a:moveTo>
                    <a:pt x="282790" y="190766"/>
                  </a:moveTo>
                  <a:lnTo>
                    <a:pt x="273456" y="189941"/>
                  </a:lnTo>
                  <a:lnTo>
                    <a:pt x="278650" y="193001"/>
                  </a:lnTo>
                  <a:lnTo>
                    <a:pt x="282790" y="190766"/>
                  </a:lnTo>
                  <a:close/>
                </a:path>
                <a:path w="396240" h="399414">
                  <a:moveTo>
                    <a:pt x="285343" y="235483"/>
                  </a:moveTo>
                  <a:lnTo>
                    <a:pt x="284492" y="232562"/>
                  </a:lnTo>
                  <a:lnTo>
                    <a:pt x="284607" y="230543"/>
                  </a:lnTo>
                  <a:lnTo>
                    <a:pt x="282892" y="231063"/>
                  </a:lnTo>
                  <a:lnTo>
                    <a:pt x="283730" y="233984"/>
                  </a:lnTo>
                  <a:lnTo>
                    <a:pt x="283629" y="236016"/>
                  </a:lnTo>
                  <a:lnTo>
                    <a:pt x="285343" y="235483"/>
                  </a:lnTo>
                  <a:close/>
                </a:path>
                <a:path w="396240" h="399414">
                  <a:moveTo>
                    <a:pt x="286143" y="23977"/>
                  </a:moveTo>
                  <a:lnTo>
                    <a:pt x="285762" y="20637"/>
                  </a:lnTo>
                  <a:lnTo>
                    <a:pt x="283921" y="21894"/>
                  </a:lnTo>
                  <a:lnTo>
                    <a:pt x="283184" y="24193"/>
                  </a:lnTo>
                  <a:lnTo>
                    <a:pt x="283565" y="27533"/>
                  </a:lnTo>
                  <a:lnTo>
                    <a:pt x="285407" y="26263"/>
                  </a:lnTo>
                  <a:lnTo>
                    <a:pt x="286143" y="23977"/>
                  </a:lnTo>
                  <a:close/>
                </a:path>
                <a:path w="396240" h="399414">
                  <a:moveTo>
                    <a:pt x="289737" y="129628"/>
                  </a:moveTo>
                  <a:lnTo>
                    <a:pt x="288899" y="126707"/>
                  </a:lnTo>
                  <a:lnTo>
                    <a:pt x="288988" y="124663"/>
                  </a:lnTo>
                  <a:lnTo>
                    <a:pt x="287274" y="125196"/>
                  </a:lnTo>
                  <a:lnTo>
                    <a:pt x="288124" y="128104"/>
                  </a:lnTo>
                  <a:lnTo>
                    <a:pt x="288010" y="130149"/>
                  </a:lnTo>
                  <a:lnTo>
                    <a:pt x="289737" y="129628"/>
                  </a:lnTo>
                  <a:close/>
                </a:path>
                <a:path w="396240" h="399414">
                  <a:moveTo>
                    <a:pt x="291477" y="3810"/>
                  </a:moveTo>
                  <a:lnTo>
                    <a:pt x="290931" y="1600"/>
                  </a:lnTo>
                  <a:lnTo>
                    <a:pt x="291045" y="0"/>
                  </a:lnTo>
                  <a:lnTo>
                    <a:pt x="289547" y="304"/>
                  </a:lnTo>
                  <a:lnTo>
                    <a:pt x="290093" y="2527"/>
                  </a:lnTo>
                  <a:lnTo>
                    <a:pt x="289979" y="4127"/>
                  </a:lnTo>
                  <a:lnTo>
                    <a:pt x="291477" y="3810"/>
                  </a:lnTo>
                  <a:close/>
                </a:path>
                <a:path w="396240" h="399414">
                  <a:moveTo>
                    <a:pt x="295402" y="73964"/>
                  </a:moveTo>
                  <a:lnTo>
                    <a:pt x="294855" y="71755"/>
                  </a:lnTo>
                  <a:lnTo>
                    <a:pt x="294970" y="70154"/>
                  </a:lnTo>
                  <a:lnTo>
                    <a:pt x="293471" y="70459"/>
                  </a:lnTo>
                  <a:lnTo>
                    <a:pt x="294017" y="72682"/>
                  </a:lnTo>
                  <a:lnTo>
                    <a:pt x="293916" y="74282"/>
                  </a:lnTo>
                  <a:lnTo>
                    <a:pt x="295402" y="73964"/>
                  </a:lnTo>
                  <a:close/>
                </a:path>
                <a:path w="396240" h="399414">
                  <a:moveTo>
                    <a:pt x="296456" y="53149"/>
                  </a:moveTo>
                  <a:lnTo>
                    <a:pt x="287274" y="55118"/>
                  </a:lnTo>
                  <a:lnTo>
                    <a:pt x="291642" y="56832"/>
                  </a:lnTo>
                  <a:lnTo>
                    <a:pt x="296456" y="53149"/>
                  </a:lnTo>
                  <a:close/>
                </a:path>
                <a:path w="396240" h="399414">
                  <a:moveTo>
                    <a:pt x="297522" y="137185"/>
                  </a:moveTo>
                  <a:lnTo>
                    <a:pt x="296418" y="136448"/>
                  </a:lnTo>
                  <a:lnTo>
                    <a:pt x="296037" y="136359"/>
                  </a:lnTo>
                  <a:lnTo>
                    <a:pt x="295897" y="136359"/>
                  </a:lnTo>
                  <a:lnTo>
                    <a:pt x="295833" y="135712"/>
                  </a:lnTo>
                  <a:lnTo>
                    <a:pt x="295402" y="135115"/>
                  </a:lnTo>
                  <a:lnTo>
                    <a:pt x="294728" y="135140"/>
                  </a:lnTo>
                  <a:lnTo>
                    <a:pt x="292900" y="135851"/>
                  </a:lnTo>
                  <a:lnTo>
                    <a:pt x="294932" y="136321"/>
                  </a:lnTo>
                  <a:lnTo>
                    <a:pt x="294881" y="137845"/>
                  </a:lnTo>
                  <a:lnTo>
                    <a:pt x="295084" y="137782"/>
                  </a:lnTo>
                  <a:lnTo>
                    <a:pt x="295249" y="137706"/>
                  </a:lnTo>
                  <a:lnTo>
                    <a:pt x="295389" y="137604"/>
                  </a:lnTo>
                  <a:lnTo>
                    <a:pt x="295389" y="137972"/>
                  </a:lnTo>
                  <a:lnTo>
                    <a:pt x="295338" y="138379"/>
                  </a:lnTo>
                  <a:lnTo>
                    <a:pt x="295071" y="138747"/>
                  </a:lnTo>
                  <a:lnTo>
                    <a:pt x="296621" y="139369"/>
                  </a:lnTo>
                  <a:lnTo>
                    <a:pt x="297522" y="137185"/>
                  </a:lnTo>
                  <a:close/>
                </a:path>
                <a:path w="396240" h="399414">
                  <a:moveTo>
                    <a:pt x="302717" y="179654"/>
                  </a:moveTo>
                  <a:lnTo>
                    <a:pt x="301510" y="180746"/>
                  </a:lnTo>
                  <a:lnTo>
                    <a:pt x="300621" y="181838"/>
                  </a:lnTo>
                  <a:lnTo>
                    <a:pt x="299808" y="182816"/>
                  </a:lnTo>
                  <a:lnTo>
                    <a:pt x="299262" y="183807"/>
                  </a:lnTo>
                  <a:lnTo>
                    <a:pt x="301218" y="182130"/>
                  </a:lnTo>
                  <a:lnTo>
                    <a:pt x="302717" y="179654"/>
                  </a:lnTo>
                  <a:close/>
                </a:path>
                <a:path w="396240" h="399414">
                  <a:moveTo>
                    <a:pt x="308317" y="103860"/>
                  </a:moveTo>
                  <a:lnTo>
                    <a:pt x="299135" y="105829"/>
                  </a:lnTo>
                  <a:lnTo>
                    <a:pt x="303491" y="107530"/>
                  </a:lnTo>
                  <a:lnTo>
                    <a:pt x="308317" y="103860"/>
                  </a:lnTo>
                  <a:close/>
                </a:path>
                <a:path w="396240" h="399414">
                  <a:moveTo>
                    <a:pt x="310121" y="32181"/>
                  </a:moveTo>
                  <a:lnTo>
                    <a:pt x="303149" y="40424"/>
                  </a:lnTo>
                  <a:lnTo>
                    <a:pt x="307276" y="36906"/>
                  </a:lnTo>
                  <a:lnTo>
                    <a:pt x="310121" y="32181"/>
                  </a:lnTo>
                  <a:close/>
                </a:path>
                <a:path w="396240" h="399414">
                  <a:moveTo>
                    <a:pt x="319874" y="57111"/>
                  </a:moveTo>
                  <a:lnTo>
                    <a:pt x="310692" y="59080"/>
                  </a:lnTo>
                  <a:lnTo>
                    <a:pt x="315048" y="60794"/>
                  </a:lnTo>
                  <a:lnTo>
                    <a:pt x="319874" y="57111"/>
                  </a:lnTo>
                  <a:close/>
                </a:path>
                <a:path w="396240" h="399414">
                  <a:moveTo>
                    <a:pt x="325843" y="238836"/>
                  </a:moveTo>
                  <a:lnTo>
                    <a:pt x="325005" y="238937"/>
                  </a:lnTo>
                  <a:lnTo>
                    <a:pt x="324929" y="237515"/>
                  </a:lnTo>
                  <a:lnTo>
                    <a:pt x="324065" y="237578"/>
                  </a:lnTo>
                  <a:lnTo>
                    <a:pt x="322453" y="237680"/>
                  </a:lnTo>
                  <a:lnTo>
                    <a:pt x="322453" y="239293"/>
                  </a:lnTo>
                  <a:lnTo>
                    <a:pt x="322148" y="239356"/>
                  </a:lnTo>
                  <a:lnTo>
                    <a:pt x="322440" y="239204"/>
                  </a:lnTo>
                  <a:lnTo>
                    <a:pt x="322453" y="237680"/>
                  </a:lnTo>
                  <a:lnTo>
                    <a:pt x="322376" y="238175"/>
                  </a:lnTo>
                  <a:lnTo>
                    <a:pt x="314756" y="237490"/>
                  </a:lnTo>
                  <a:lnTo>
                    <a:pt x="319951" y="240538"/>
                  </a:lnTo>
                  <a:lnTo>
                    <a:pt x="321957" y="239458"/>
                  </a:lnTo>
                  <a:lnTo>
                    <a:pt x="322453" y="239382"/>
                  </a:lnTo>
                  <a:lnTo>
                    <a:pt x="322478" y="239725"/>
                  </a:lnTo>
                  <a:lnTo>
                    <a:pt x="322491" y="240042"/>
                  </a:lnTo>
                  <a:lnTo>
                    <a:pt x="322516" y="240372"/>
                  </a:lnTo>
                  <a:lnTo>
                    <a:pt x="323367" y="240334"/>
                  </a:lnTo>
                  <a:lnTo>
                    <a:pt x="324231" y="240271"/>
                  </a:lnTo>
                  <a:lnTo>
                    <a:pt x="325081" y="240220"/>
                  </a:lnTo>
                  <a:lnTo>
                    <a:pt x="325031" y="239407"/>
                  </a:lnTo>
                  <a:lnTo>
                    <a:pt x="325018" y="239001"/>
                  </a:lnTo>
                  <a:lnTo>
                    <a:pt x="325628" y="238887"/>
                  </a:lnTo>
                  <a:lnTo>
                    <a:pt x="325843" y="238836"/>
                  </a:lnTo>
                  <a:close/>
                </a:path>
                <a:path w="396240" h="399414">
                  <a:moveTo>
                    <a:pt x="342633" y="296799"/>
                  </a:moveTo>
                  <a:lnTo>
                    <a:pt x="340588" y="295287"/>
                  </a:lnTo>
                  <a:lnTo>
                    <a:pt x="339432" y="296494"/>
                  </a:lnTo>
                  <a:lnTo>
                    <a:pt x="339280" y="297561"/>
                  </a:lnTo>
                  <a:lnTo>
                    <a:pt x="338594" y="297599"/>
                  </a:lnTo>
                  <a:lnTo>
                    <a:pt x="338747" y="300304"/>
                  </a:lnTo>
                  <a:lnTo>
                    <a:pt x="339610" y="300240"/>
                  </a:lnTo>
                  <a:lnTo>
                    <a:pt x="341312" y="300139"/>
                  </a:lnTo>
                  <a:lnTo>
                    <a:pt x="341198" y="298208"/>
                  </a:lnTo>
                  <a:lnTo>
                    <a:pt x="341604" y="297903"/>
                  </a:lnTo>
                  <a:lnTo>
                    <a:pt x="342087" y="297446"/>
                  </a:lnTo>
                  <a:lnTo>
                    <a:pt x="342633" y="296799"/>
                  </a:lnTo>
                  <a:close/>
                </a:path>
                <a:path w="396240" h="399414">
                  <a:moveTo>
                    <a:pt x="343408" y="225183"/>
                  </a:moveTo>
                  <a:lnTo>
                    <a:pt x="341007" y="225691"/>
                  </a:lnTo>
                  <a:lnTo>
                    <a:pt x="340410" y="225831"/>
                  </a:lnTo>
                  <a:lnTo>
                    <a:pt x="343408" y="225183"/>
                  </a:lnTo>
                  <a:close/>
                </a:path>
                <a:path w="396240" h="399414">
                  <a:moveTo>
                    <a:pt x="345008" y="274193"/>
                  </a:moveTo>
                  <a:lnTo>
                    <a:pt x="342900" y="271780"/>
                  </a:lnTo>
                  <a:lnTo>
                    <a:pt x="341871" y="272935"/>
                  </a:lnTo>
                  <a:lnTo>
                    <a:pt x="341947" y="275209"/>
                  </a:lnTo>
                  <a:lnTo>
                    <a:pt x="342988" y="276339"/>
                  </a:lnTo>
                  <a:lnTo>
                    <a:pt x="345008" y="274193"/>
                  </a:lnTo>
                  <a:close/>
                </a:path>
                <a:path w="396240" h="399414">
                  <a:moveTo>
                    <a:pt x="352272" y="265620"/>
                  </a:moveTo>
                  <a:lnTo>
                    <a:pt x="350608" y="263575"/>
                  </a:lnTo>
                  <a:lnTo>
                    <a:pt x="349910" y="264934"/>
                  </a:lnTo>
                  <a:lnTo>
                    <a:pt x="349885" y="266293"/>
                  </a:lnTo>
                  <a:lnTo>
                    <a:pt x="349872" y="267868"/>
                  </a:lnTo>
                  <a:lnTo>
                    <a:pt x="350532" y="269011"/>
                  </a:lnTo>
                  <a:lnTo>
                    <a:pt x="342239" y="268287"/>
                  </a:lnTo>
                  <a:lnTo>
                    <a:pt x="347433" y="271335"/>
                  </a:lnTo>
                  <a:lnTo>
                    <a:pt x="351574" y="269100"/>
                  </a:lnTo>
                  <a:lnTo>
                    <a:pt x="350951" y="269049"/>
                  </a:lnTo>
                  <a:lnTo>
                    <a:pt x="352272" y="265620"/>
                  </a:lnTo>
                  <a:close/>
                </a:path>
                <a:path w="396240" h="399414">
                  <a:moveTo>
                    <a:pt x="357847" y="197916"/>
                  </a:moveTo>
                  <a:lnTo>
                    <a:pt x="356628" y="198996"/>
                  </a:lnTo>
                  <a:lnTo>
                    <a:pt x="354939" y="201079"/>
                  </a:lnTo>
                  <a:lnTo>
                    <a:pt x="354380" y="202069"/>
                  </a:lnTo>
                  <a:lnTo>
                    <a:pt x="356349" y="200393"/>
                  </a:lnTo>
                  <a:lnTo>
                    <a:pt x="357847" y="197916"/>
                  </a:lnTo>
                  <a:close/>
                </a:path>
                <a:path w="396240" h="399414">
                  <a:moveTo>
                    <a:pt x="360629" y="246875"/>
                  </a:moveTo>
                  <a:lnTo>
                    <a:pt x="351294" y="246062"/>
                  </a:lnTo>
                  <a:lnTo>
                    <a:pt x="356489" y="249110"/>
                  </a:lnTo>
                  <a:lnTo>
                    <a:pt x="360629" y="246875"/>
                  </a:lnTo>
                  <a:close/>
                </a:path>
                <a:path w="396240" h="399414">
                  <a:moveTo>
                    <a:pt x="361861" y="234937"/>
                  </a:moveTo>
                  <a:lnTo>
                    <a:pt x="357924" y="228714"/>
                  </a:lnTo>
                  <a:lnTo>
                    <a:pt x="353898" y="232244"/>
                  </a:lnTo>
                  <a:lnTo>
                    <a:pt x="361861" y="234937"/>
                  </a:lnTo>
                  <a:close/>
                </a:path>
                <a:path w="396240" h="399414">
                  <a:moveTo>
                    <a:pt x="362140" y="237274"/>
                  </a:moveTo>
                  <a:lnTo>
                    <a:pt x="352958" y="239229"/>
                  </a:lnTo>
                  <a:lnTo>
                    <a:pt x="357327" y="240931"/>
                  </a:lnTo>
                  <a:lnTo>
                    <a:pt x="362140" y="237274"/>
                  </a:lnTo>
                  <a:close/>
                </a:path>
                <a:path w="396240" h="399414">
                  <a:moveTo>
                    <a:pt x="368173" y="246824"/>
                  </a:moveTo>
                  <a:lnTo>
                    <a:pt x="367626" y="244602"/>
                  </a:lnTo>
                  <a:lnTo>
                    <a:pt x="367741" y="243001"/>
                  </a:lnTo>
                  <a:lnTo>
                    <a:pt x="367093" y="243141"/>
                  </a:lnTo>
                  <a:lnTo>
                    <a:pt x="366826" y="243649"/>
                  </a:lnTo>
                  <a:lnTo>
                    <a:pt x="366725" y="244297"/>
                  </a:lnTo>
                  <a:lnTo>
                    <a:pt x="365683" y="243738"/>
                  </a:lnTo>
                  <a:lnTo>
                    <a:pt x="364223" y="243649"/>
                  </a:lnTo>
                  <a:lnTo>
                    <a:pt x="365391" y="245757"/>
                  </a:lnTo>
                  <a:lnTo>
                    <a:pt x="365937" y="245783"/>
                  </a:lnTo>
                  <a:lnTo>
                    <a:pt x="366369" y="245770"/>
                  </a:lnTo>
                  <a:lnTo>
                    <a:pt x="366687" y="245745"/>
                  </a:lnTo>
                  <a:lnTo>
                    <a:pt x="366712" y="246697"/>
                  </a:lnTo>
                  <a:lnTo>
                    <a:pt x="366687" y="247129"/>
                  </a:lnTo>
                  <a:lnTo>
                    <a:pt x="368173" y="246824"/>
                  </a:lnTo>
                  <a:close/>
                </a:path>
                <a:path w="396240" h="399414">
                  <a:moveTo>
                    <a:pt x="390994" y="200291"/>
                  </a:moveTo>
                  <a:lnTo>
                    <a:pt x="381812" y="202260"/>
                  </a:lnTo>
                  <a:lnTo>
                    <a:pt x="386168" y="203962"/>
                  </a:lnTo>
                  <a:lnTo>
                    <a:pt x="390994" y="200291"/>
                  </a:lnTo>
                  <a:close/>
                </a:path>
                <a:path w="396240" h="399414">
                  <a:moveTo>
                    <a:pt x="396113" y="285711"/>
                  </a:moveTo>
                  <a:lnTo>
                    <a:pt x="395566" y="283489"/>
                  </a:lnTo>
                  <a:lnTo>
                    <a:pt x="395681" y="281889"/>
                  </a:lnTo>
                  <a:lnTo>
                    <a:pt x="394182" y="282206"/>
                  </a:lnTo>
                  <a:lnTo>
                    <a:pt x="394728" y="284416"/>
                  </a:lnTo>
                  <a:lnTo>
                    <a:pt x="394614" y="286016"/>
                  </a:lnTo>
                  <a:lnTo>
                    <a:pt x="396113" y="285711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818486" y="3263480"/>
              <a:ext cx="299720" cy="333375"/>
            </a:xfrm>
            <a:custGeom>
              <a:avLst/>
              <a:gdLst/>
              <a:ahLst/>
              <a:cxnLst/>
              <a:rect l="l" t="t" r="r" b="b"/>
              <a:pathLst>
                <a:path w="299720" h="333375">
                  <a:moveTo>
                    <a:pt x="9550" y="325043"/>
                  </a:moveTo>
                  <a:lnTo>
                    <a:pt x="6045" y="322478"/>
                  </a:lnTo>
                  <a:lnTo>
                    <a:pt x="4597" y="323049"/>
                  </a:lnTo>
                  <a:lnTo>
                    <a:pt x="2933" y="325056"/>
                  </a:lnTo>
                  <a:lnTo>
                    <a:pt x="4902" y="325259"/>
                  </a:lnTo>
                  <a:lnTo>
                    <a:pt x="3759" y="327152"/>
                  </a:lnTo>
                  <a:lnTo>
                    <a:pt x="1638" y="328168"/>
                  </a:lnTo>
                  <a:lnTo>
                    <a:pt x="0" y="329615"/>
                  </a:lnTo>
                  <a:lnTo>
                    <a:pt x="2717" y="333108"/>
                  </a:lnTo>
                  <a:lnTo>
                    <a:pt x="9550" y="325043"/>
                  </a:lnTo>
                  <a:close/>
                </a:path>
                <a:path w="299720" h="333375">
                  <a:moveTo>
                    <a:pt x="14046" y="208051"/>
                  </a:moveTo>
                  <a:lnTo>
                    <a:pt x="13500" y="205828"/>
                  </a:lnTo>
                  <a:lnTo>
                    <a:pt x="13614" y="204241"/>
                  </a:lnTo>
                  <a:lnTo>
                    <a:pt x="12115" y="204533"/>
                  </a:lnTo>
                  <a:lnTo>
                    <a:pt x="12661" y="206756"/>
                  </a:lnTo>
                  <a:lnTo>
                    <a:pt x="12547" y="208356"/>
                  </a:lnTo>
                  <a:lnTo>
                    <a:pt x="14046" y="208051"/>
                  </a:lnTo>
                  <a:close/>
                </a:path>
                <a:path w="299720" h="333375">
                  <a:moveTo>
                    <a:pt x="16167" y="319151"/>
                  </a:moveTo>
                  <a:lnTo>
                    <a:pt x="14960" y="313016"/>
                  </a:lnTo>
                  <a:lnTo>
                    <a:pt x="8445" y="320713"/>
                  </a:lnTo>
                  <a:lnTo>
                    <a:pt x="16167" y="319151"/>
                  </a:lnTo>
                  <a:close/>
                </a:path>
                <a:path w="299720" h="333375">
                  <a:moveTo>
                    <a:pt x="29464" y="211378"/>
                  </a:moveTo>
                  <a:lnTo>
                    <a:pt x="28727" y="210337"/>
                  </a:lnTo>
                  <a:lnTo>
                    <a:pt x="28003" y="209270"/>
                  </a:lnTo>
                  <a:lnTo>
                    <a:pt x="27952" y="207416"/>
                  </a:lnTo>
                  <a:lnTo>
                    <a:pt x="26924" y="207721"/>
                  </a:lnTo>
                  <a:lnTo>
                    <a:pt x="26746" y="208838"/>
                  </a:lnTo>
                  <a:lnTo>
                    <a:pt x="25463" y="208915"/>
                  </a:lnTo>
                  <a:lnTo>
                    <a:pt x="25565" y="210718"/>
                  </a:lnTo>
                  <a:lnTo>
                    <a:pt x="25603" y="211607"/>
                  </a:lnTo>
                  <a:lnTo>
                    <a:pt x="26898" y="211531"/>
                  </a:lnTo>
                  <a:lnTo>
                    <a:pt x="28181" y="211467"/>
                  </a:lnTo>
                  <a:lnTo>
                    <a:pt x="29464" y="211378"/>
                  </a:lnTo>
                  <a:close/>
                </a:path>
                <a:path w="299720" h="333375">
                  <a:moveTo>
                    <a:pt x="41046" y="191503"/>
                  </a:moveTo>
                  <a:lnTo>
                    <a:pt x="39890" y="190436"/>
                  </a:lnTo>
                  <a:lnTo>
                    <a:pt x="38950" y="189547"/>
                  </a:lnTo>
                  <a:lnTo>
                    <a:pt x="36652" y="195973"/>
                  </a:lnTo>
                  <a:lnTo>
                    <a:pt x="38836" y="194551"/>
                  </a:lnTo>
                  <a:lnTo>
                    <a:pt x="39166" y="194335"/>
                  </a:lnTo>
                  <a:lnTo>
                    <a:pt x="41046" y="191503"/>
                  </a:lnTo>
                  <a:close/>
                </a:path>
                <a:path w="299720" h="333375">
                  <a:moveTo>
                    <a:pt x="43738" y="199237"/>
                  </a:moveTo>
                  <a:lnTo>
                    <a:pt x="37617" y="195986"/>
                  </a:lnTo>
                  <a:lnTo>
                    <a:pt x="37198" y="204076"/>
                  </a:lnTo>
                  <a:lnTo>
                    <a:pt x="43738" y="199237"/>
                  </a:lnTo>
                  <a:close/>
                </a:path>
                <a:path w="299720" h="333375">
                  <a:moveTo>
                    <a:pt x="50685" y="176225"/>
                  </a:moveTo>
                  <a:lnTo>
                    <a:pt x="50533" y="173520"/>
                  </a:lnTo>
                  <a:lnTo>
                    <a:pt x="49682" y="173570"/>
                  </a:lnTo>
                  <a:lnTo>
                    <a:pt x="48818" y="173634"/>
                  </a:lnTo>
                  <a:lnTo>
                    <a:pt x="47967" y="173685"/>
                  </a:lnTo>
                  <a:lnTo>
                    <a:pt x="48120" y="176377"/>
                  </a:lnTo>
                  <a:lnTo>
                    <a:pt x="50685" y="176225"/>
                  </a:lnTo>
                  <a:close/>
                </a:path>
                <a:path w="299720" h="333375">
                  <a:moveTo>
                    <a:pt x="51574" y="113423"/>
                  </a:moveTo>
                  <a:lnTo>
                    <a:pt x="44602" y="121653"/>
                  </a:lnTo>
                  <a:lnTo>
                    <a:pt x="48729" y="118135"/>
                  </a:lnTo>
                  <a:lnTo>
                    <a:pt x="51574" y="113423"/>
                  </a:lnTo>
                  <a:close/>
                </a:path>
                <a:path w="299720" h="333375">
                  <a:moveTo>
                    <a:pt x="56730" y="169087"/>
                  </a:moveTo>
                  <a:lnTo>
                    <a:pt x="51511" y="170230"/>
                  </a:lnTo>
                  <a:lnTo>
                    <a:pt x="54356" y="172948"/>
                  </a:lnTo>
                  <a:lnTo>
                    <a:pt x="54610" y="177330"/>
                  </a:lnTo>
                  <a:lnTo>
                    <a:pt x="56654" y="175844"/>
                  </a:lnTo>
                  <a:lnTo>
                    <a:pt x="55689" y="171526"/>
                  </a:lnTo>
                  <a:lnTo>
                    <a:pt x="56730" y="169087"/>
                  </a:lnTo>
                  <a:close/>
                </a:path>
                <a:path w="299720" h="333375">
                  <a:moveTo>
                    <a:pt x="60502" y="230784"/>
                  </a:moveTo>
                  <a:lnTo>
                    <a:pt x="60058" y="228460"/>
                  </a:lnTo>
                  <a:lnTo>
                    <a:pt x="58762" y="228523"/>
                  </a:lnTo>
                  <a:lnTo>
                    <a:pt x="56934" y="229235"/>
                  </a:lnTo>
                  <a:lnTo>
                    <a:pt x="58953" y="229692"/>
                  </a:lnTo>
                  <a:lnTo>
                    <a:pt x="58915" y="231216"/>
                  </a:lnTo>
                  <a:lnTo>
                    <a:pt x="60502" y="230784"/>
                  </a:lnTo>
                  <a:close/>
                </a:path>
                <a:path w="299720" h="333375">
                  <a:moveTo>
                    <a:pt x="63207" y="142748"/>
                  </a:moveTo>
                  <a:lnTo>
                    <a:pt x="62661" y="140525"/>
                  </a:lnTo>
                  <a:lnTo>
                    <a:pt x="62776" y="138925"/>
                  </a:lnTo>
                  <a:lnTo>
                    <a:pt x="61277" y="139230"/>
                  </a:lnTo>
                  <a:lnTo>
                    <a:pt x="61823" y="141452"/>
                  </a:lnTo>
                  <a:lnTo>
                    <a:pt x="61709" y="143052"/>
                  </a:lnTo>
                  <a:lnTo>
                    <a:pt x="63207" y="142748"/>
                  </a:lnTo>
                  <a:close/>
                </a:path>
                <a:path w="299720" h="333375">
                  <a:moveTo>
                    <a:pt x="66548" y="160350"/>
                  </a:moveTo>
                  <a:lnTo>
                    <a:pt x="65671" y="157594"/>
                  </a:lnTo>
                  <a:lnTo>
                    <a:pt x="64376" y="157619"/>
                  </a:lnTo>
                  <a:lnTo>
                    <a:pt x="62611" y="159245"/>
                  </a:lnTo>
                  <a:lnTo>
                    <a:pt x="62674" y="160134"/>
                  </a:lnTo>
                  <a:lnTo>
                    <a:pt x="62712" y="161036"/>
                  </a:lnTo>
                  <a:lnTo>
                    <a:pt x="62763" y="161937"/>
                  </a:lnTo>
                  <a:lnTo>
                    <a:pt x="63754" y="161163"/>
                  </a:lnTo>
                  <a:lnTo>
                    <a:pt x="64770" y="160401"/>
                  </a:lnTo>
                  <a:lnTo>
                    <a:pt x="66548" y="160350"/>
                  </a:lnTo>
                  <a:close/>
                </a:path>
                <a:path w="299720" h="333375">
                  <a:moveTo>
                    <a:pt x="74142" y="139941"/>
                  </a:moveTo>
                  <a:lnTo>
                    <a:pt x="71945" y="138607"/>
                  </a:lnTo>
                  <a:lnTo>
                    <a:pt x="71678" y="137020"/>
                  </a:lnTo>
                  <a:lnTo>
                    <a:pt x="69456" y="138150"/>
                  </a:lnTo>
                  <a:lnTo>
                    <a:pt x="71628" y="139484"/>
                  </a:lnTo>
                  <a:lnTo>
                    <a:pt x="71907" y="141071"/>
                  </a:lnTo>
                  <a:lnTo>
                    <a:pt x="74142" y="139941"/>
                  </a:lnTo>
                  <a:close/>
                </a:path>
                <a:path w="299720" h="333375">
                  <a:moveTo>
                    <a:pt x="76200" y="150977"/>
                  </a:moveTo>
                  <a:lnTo>
                    <a:pt x="69608" y="152387"/>
                  </a:lnTo>
                  <a:lnTo>
                    <a:pt x="71056" y="151282"/>
                  </a:lnTo>
                  <a:lnTo>
                    <a:pt x="61874" y="153250"/>
                  </a:lnTo>
                  <a:lnTo>
                    <a:pt x="66243" y="154952"/>
                  </a:lnTo>
                  <a:lnTo>
                    <a:pt x="68249" y="153428"/>
                  </a:lnTo>
                  <a:lnTo>
                    <a:pt x="71374" y="154635"/>
                  </a:lnTo>
                  <a:lnTo>
                    <a:pt x="76200" y="150977"/>
                  </a:lnTo>
                  <a:close/>
                </a:path>
                <a:path w="299720" h="333375">
                  <a:moveTo>
                    <a:pt x="78841" y="120662"/>
                  </a:moveTo>
                  <a:lnTo>
                    <a:pt x="77635" y="121754"/>
                  </a:lnTo>
                  <a:lnTo>
                    <a:pt x="76733" y="122834"/>
                  </a:lnTo>
                  <a:lnTo>
                    <a:pt x="75933" y="123825"/>
                  </a:lnTo>
                  <a:lnTo>
                    <a:pt x="75387" y="124815"/>
                  </a:lnTo>
                  <a:lnTo>
                    <a:pt x="77343" y="123139"/>
                  </a:lnTo>
                  <a:lnTo>
                    <a:pt x="78841" y="120662"/>
                  </a:lnTo>
                  <a:close/>
                </a:path>
                <a:path w="299720" h="333375">
                  <a:moveTo>
                    <a:pt x="80416" y="151155"/>
                  </a:moveTo>
                  <a:lnTo>
                    <a:pt x="79870" y="148932"/>
                  </a:lnTo>
                  <a:lnTo>
                    <a:pt x="79984" y="147332"/>
                  </a:lnTo>
                  <a:lnTo>
                    <a:pt x="78486" y="147650"/>
                  </a:lnTo>
                  <a:lnTo>
                    <a:pt x="79032" y="149860"/>
                  </a:lnTo>
                  <a:lnTo>
                    <a:pt x="78930" y="151460"/>
                  </a:lnTo>
                  <a:lnTo>
                    <a:pt x="80416" y="151155"/>
                  </a:lnTo>
                  <a:close/>
                </a:path>
                <a:path w="299720" h="333375">
                  <a:moveTo>
                    <a:pt x="81064" y="68414"/>
                  </a:moveTo>
                  <a:lnTo>
                    <a:pt x="80606" y="66090"/>
                  </a:lnTo>
                  <a:lnTo>
                    <a:pt x="79311" y="66154"/>
                  </a:lnTo>
                  <a:lnTo>
                    <a:pt x="77482" y="66865"/>
                  </a:lnTo>
                  <a:lnTo>
                    <a:pt x="79514" y="67335"/>
                  </a:lnTo>
                  <a:lnTo>
                    <a:pt x="79463" y="68859"/>
                  </a:lnTo>
                  <a:lnTo>
                    <a:pt x="81064" y="68414"/>
                  </a:lnTo>
                  <a:close/>
                </a:path>
                <a:path w="299720" h="333375">
                  <a:moveTo>
                    <a:pt x="83210" y="83464"/>
                  </a:moveTo>
                  <a:lnTo>
                    <a:pt x="82600" y="81737"/>
                  </a:lnTo>
                  <a:lnTo>
                    <a:pt x="80886" y="82118"/>
                  </a:lnTo>
                  <a:lnTo>
                    <a:pt x="80467" y="83997"/>
                  </a:lnTo>
                  <a:lnTo>
                    <a:pt x="78613" y="84226"/>
                  </a:lnTo>
                  <a:lnTo>
                    <a:pt x="78701" y="84988"/>
                  </a:lnTo>
                  <a:lnTo>
                    <a:pt x="78994" y="85420"/>
                  </a:lnTo>
                  <a:lnTo>
                    <a:pt x="79400" y="85610"/>
                  </a:lnTo>
                  <a:lnTo>
                    <a:pt x="78422" y="86347"/>
                  </a:lnTo>
                  <a:lnTo>
                    <a:pt x="77876" y="87464"/>
                  </a:lnTo>
                  <a:lnTo>
                    <a:pt x="78028" y="89242"/>
                  </a:lnTo>
                  <a:lnTo>
                    <a:pt x="79425" y="88620"/>
                  </a:lnTo>
                  <a:lnTo>
                    <a:pt x="80365" y="87566"/>
                  </a:lnTo>
                  <a:lnTo>
                    <a:pt x="80391" y="85648"/>
                  </a:lnTo>
                  <a:lnTo>
                    <a:pt x="81711" y="85280"/>
                  </a:lnTo>
                  <a:lnTo>
                    <a:pt x="83210" y="83464"/>
                  </a:lnTo>
                  <a:close/>
                </a:path>
                <a:path w="299720" h="333375">
                  <a:moveTo>
                    <a:pt x="86575" y="176517"/>
                  </a:moveTo>
                  <a:lnTo>
                    <a:pt x="85420" y="175425"/>
                  </a:lnTo>
                  <a:lnTo>
                    <a:pt x="84963" y="175006"/>
                  </a:lnTo>
                  <a:lnTo>
                    <a:pt x="84201" y="176288"/>
                  </a:lnTo>
                  <a:lnTo>
                    <a:pt x="83312" y="178930"/>
                  </a:lnTo>
                  <a:lnTo>
                    <a:pt x="83235" y="180289"/>
                  </a:lnTo>
                  <a:lnTo>
                    <a:pt x="84366" y="179565"/>
                  </a:lnTo>
                  <a:lnTo>
                    <a:pt x="84709" y="179336"/>
                  </a:lnTo>
                  <a:lnTo>
                    <a:pt x="86575" y="176517"/>
                  </a:lnTo>
                  <a:close/>
                </a:path>
                <a:path w="299720" h="333375">
                  <a:moveTo>
                    <a:pt x="87998" y="129247"/>
                  </a:moveTo>
                  <a:lnTo>
                    <a:pt x="87845" y="126542"/>
                  </a:lnTo>
                  <a:lnTo>
                    <a:pt x="86995" y="126606"/>
                  </a:lnTo>
                  <a:lnTo>
                    <a:pt x="85280" y="126707"/>
                  </a:lnTo>
                  <a:lnTo>
                    <a:pt x="85318" y="127609"/>
                  </a:lnTo>
                  <a:lnTo>
                    <a:pt x="85420" y="129400"/>
                  </a:lnTo>
                  <a:lnTo>
                    <a:pt x="87998" y="129247"/>
                  </a:lnTo>
                  <a:close/>
                </a:path>
                <a:path w="299720" h="333375">
                  <a:moveTo>
                    <a:pt x="91313" y="165595"/>
                  </a:moveTo>
                  <a:lnTo>
                    <a:pt x="91160" y="162890"/>
                  </a:lnTo>
                  <a:lnTo>
                    <a:pt x="90297" y="162953"/>
                  </a:lnTo>
                  <a:lnTo>
                    <a:pt x="88582" y="163055"/>
                  </a:lnTo>
                  <a:lnTo>
                    <a:pt x="88646" y="163957"/>
                  </a:lnTo>
                  <a:lnTo>
                    <a:pt x="88684" y="164846"/>
                  </a:lnTo>
                  <a:lnTo>
                    <a:pt x="88734" y="165760"/>
                  </a:lnTo>
                  <a:lnTo>
                    <a:pt x="89598" y="165696"/>
                  </a:lnTo>
                  <a:lnTo>
                    <a:pt x="91313" y="165595"/>
                  </a:lnTo>
                  <a:close/>
                </a:path>
                <a:path w="299720" h="333375">
                  <a:moveTo>
                    <a:pt x="92735" y="147243"/>
                  </a:moveTo>
                  <a:lnTo>
                    <a:pt x="83553" y="149212"/>
                  </a:lnTo>
                  <a:lnTo>
                    <a:pt x="87909" y="150914"/>
                  </a:lnTo>
                  <a:lnTo>
                    <a:pt x="92735" y="147243"/>
                  </a:lnTo>
                  <a:close/>
                </a:path>
                <a:path w="299720" h="333375">
                  <a:moveTo>
                    <a:pt x="93268" y="63576"/>
                  </a:moveTo>
                  <a:lnTo>
                    <a:pt x="93103" y="61607"/>
                  </a:lnTo>
                  <a:lnTo>
                    <a:pt x="92468" y="60566"/>
                  </a:lnTo>
                  <a:lnTo>
                    <a:pt x="92659" y="60629"/>
                  </a:lnTo>
                  <a:lnTo>
                    <a:pt x="92151" y="58432"/>
                  </a:lnTo>
                  <a:lnTo>
                    <a:pt x="91528" y="58686"/>
                  </a:lnTo>
                  <a:lnTo>
                    <a:pt x="90868" y="59499"/>
                  </a:lnTo>
                  <a:lnTo>
                    <a:pt x="90982" y="59143"/>
                  </a:lnTo>
                  <a:lnTo>
                    <a:pt x="91071" y="58623"/>
                  </a:lnTo>
                  <a:lnTo>
                    <a:pt x="91122" y="57861"/>
                  </a:lnTo>
                  <a:lnTo>
                    <a:pt x="89496" y="56540"/>
                  </a:lnTo>
                  <a:lnTo>
                    <a:pt x="89230" y="57607"/>
                  </a:lnTo>
                  <a:lnTo>
                    <a:pt x="89636" y="59410"/>
                  </a:lnTo>
                  <a:lnTo>
                    <a:pt x="90068" y="60147"/>
                  </a:lnTo>
                  <a:lnTo>
                    <a:pt x="90436" y="60071"/>
                  </a:lnTo>
                  <a:lnTo>
                    <a:pt x="90220" y="60363"/>
                  </a:lnTo>
                  <a:lnTo>
                    <a:pt x="89636" y="61239"/>
                  </a:lnTo>
                  <a:lnTo>
                    <a:pt x="89166" y="61849"/>
                  </a:lnTo>
                  <a:lnTo>
                    <a:pt x="88734" y="61772"/>
                  </a:lnTo>
                  <a:lnTo>
                    <a:pt x="88963" y="63449"/>
                  </a:lnTo>
                  <a:lnTo>
                    <a:pt x="89369" y="63347"/>
                  </a:lnTo>
                  <a:lnTo>
                    <a:pt x="89903" y="62738"/>
                  </a:lnTo>
                  <a:lnTo>
                    <a:pt x="90170" y="63703"/>
                  </a:lnTo>
                  <a:lnTo>
                    <a:pt x="90893" y="64439"/>
                  </a:lnTo>
                  <a:lnTo>
                    <a:pt x="92075" y="64008"/>
                  </a:lnTo>
                  <a:lnTo>
                    <a:pt x="93268" y="63576"/>
                  </a:lnTo>
                  <a:close/>
                </a:path>
                <a:path w="299720" h="333375">
                  <a:moveTo>
                    <a:pt x="95326" y="52984"/>
                  </a:moveTo>
                  <a:lnTo>
                    <a:pt x="94615" y="49657"/>
                  </a:lnTo>
                  <a:lnTo>
                    <a:pt x="90347" y="53213"/>
                  </a:lnTo>
                  <a:lnTo>
                    <a:pt x="91617" y="55918"/>
                  </a:lnTo>
                  <a:lnTo>
                    <a:pt x="93281" y="55346"/>
                  </a:lnTo>
                  <a:lnTo>
                    <a:pt x="93510" y="53416"/>
                  </a:lnTo>
                  <a:lnTo>
                    <a:pt x="95326" y="52984"/>
                  </a:lnTo>
                  <a:close/>
                </a:path>
                <a:path w="299720" h="333375">
                  <a:moveTo>
                    <a:pt x="95834" y="119341"/>
                  </a:moveTo>
                  <a:lnTo>
                    <a:pt x="91008" y="114173"/>
                  </a:lnTo>
                  <a:lnTo>
                    <a:pt x="87058" y="117602"/>
                  </a:lnTo>
                  <a:lnTo>
                    <a:pt x="95834" y="119341"/>
                  </a:lnTo>
                  <a:close/>
                </a:path>
                <a:path w="299720" h="333375">
                  <a:moveTo>
                    <a:pt x="97066" y="124282"/>
                  </a:moveTo>
                  <a:lnTo>
                    <a:pt x="96608" y="121958"/>
                  </a:lnTo>
                  <a:lnTo>
                    <a:pt x="95313" y="122034"/>
                  </a:lnTo>
                  <a:lnTo>
                    <a:pt x="93484" y="122732"/>
                  </a:lnTo>
                  <a:lnTo>
                    <a:pt x="95516" y="123202"/>
                  </a:lnTo>
                  <a:lnTo>
                    <a:pt x="95465" y="124726"/>
                  </a:lnTo>
                  <a:lnTo>
                    <a:pt x="97066" y="124282"/>
                  </a:lnTo>
                  <a:close/>
                </a:path>
                <a:path w="299720" h="333375">
                  <a:moveTo>
                    <a:pt x="99441" y="168935"/>
                  </a:moveTo>
                  <a:lnTo>
                    <a:pt x="98894" y="166725"/>
                  </a:lnTo>
                  <a:lnTo>
                    <a:pt x="99009" y="165125"/>
                  </a:lnTo>
                  <a:lnTo>
                    <a:pt x="97523" y="165430"/>
                  </a:lnTo>
                  <a:lnTo>
                    <a:pt x="98069" y="167640"/>
                  </a:lnTo>
                  <a:lnTo>
                    <a:pt x="97955" y="169240"/>
                  </a:lnTo>
                  <a:lnTo>
                    <a:pt x="99441" y="168935"/>
                  </a:lnTo>
                  <a:close/>
                </a:path>
                <a:path w="299720" h="333375">
                  <a:moveTo>
                    <a:pt x="100063" y="160985"/>
                  </a:moveTo>
                  <a:lnTo>
                    <a:pt x="99237" y="159207"/>
                  </a:lnTo>
                  <a:lnTo>
                    <a:pt x="97218" y="161150"/>
                  </a:lnTo>
                  <a:lnTo>
                    <a:pt x="96291" y="163029"/>
                  </a:lnTo>
                  <a:lnTo>
                    <a:pt x="98793" y="161074"/>
                  </a:lnTo>
                  <a:lnTo>
                    <a:pt x="100050" y="161086"/>
                  </a:lnTo>
                  <a:close/>
                </a:path>
                <a:path w="299720" h="333375">
                  <a:moveTo>
                    <a:pt x="103911" y="229793"/>
                  </a:moveTo>
                  <a:lnTo>
                    <a:pt x="103759" y="227101"/>
                  </a:lnTo>
                  <a:lnTo>
                    <a:pt x="101193" y="227253"/>
                  </a:lnTo>
                  <a:lnTo>
                    <a:pt x="101346" y="229946"/>
                  </a:lnTo>
                  <a:lnTo>
                    <a:pt x="102196" y="229908"/>
                  </a:lnTo>
                  <a:lnTo>
                    <a:pt x="103060" y="229844"/>
                  </a:lnTo>
                  <a:lnTo>
                    <a:pt x="103911" y="229793"/>
                  </a:lnTo>
                  <a:close/>
                </a:path>
                <a:path w="299720" h="333375">
                  <a:moveTo>
                    <a:pt x="105511" y="135674"/>
                  </a:moveTo>
                  <a:lnTo>
                    <a:pt x="96151" y="134848"/>
                  </a:lnTo>
                  <a:lnTo>
                    <a:pt x="101358" y="137896"/>
                  </a:lnTo>
                  <a:lnTo>
                    <a:pt x="105511" y="135674"/>
                  </a:lnTo>
                  <a:close/>
                </a:path>
                <a:path w="299720" h="333375">
                  <a:moveTo>
                    <a:pt x="106387" y="46723"/>
                  </a:moveTo>
                  <a:lnTo>
                    <a:pt x="105295" y="46951"/>
                  </a:lnTo>
                  <a:lnTo>
                    <a:pt x="102831" y="47485"/>
                  </a:lnTo>
                  <a:lnTo>
                    <a:pt x="106387" y="46723"/>
                  </a:lnTo>
                  <a:close/>
                </a:path>
                <a:path w="299720" h="333375">
                  <a:moveTo>
                    <a:pt x="113360" y="32245"/>
                  </a:moveTo>
                  <a:lnTo>
                    <a:pt x="104178" y="34213"/>
                  </a:lnTo>
                  <a:lnTo>
                    <a:pt x="108534" y="35928"/>
                  </a:lnTo>
                  <a:lnTo>
                    <a:pt x="113360" y="32245"/>
                  </a:lnTo>
                  <a:close/>
                </a:path>
                <a:path w="299720" h="333375">
                  <a:moveTo>
                    <a:pt x="115404" y="112661"/>
                  </a:moveTo>
                  <a:lnTo>
                    <a:pt x="115011" y="110744"/>
                  </a:lnTo>
                  <a:lnTo>
                    <a:pt x="111544" y="112420"/>
                  </a:lnTo>
                  <a:lnTo>
                    <a:pt x="111404" y="110197"/>
                  </a:lnTo>
                  <a:lnTo>
                    <a:pt x="107365" y="111975"/>
                  </a:lnTo>
                  <a:lnTo>
                    <a:pt x="112852" y="113982"/>
                  </a:lnTo>
                  <a:lnTo>
                    <a:pt x="115404" y="112661"/>
                  </a:lnTo>
                  <a:close/>
                </a:path>
                <a:path w="299720" h="333375">
                  <a:moveTo>
                    <a:pt x="116382" y="107188"/>
                  </a:moveTo>
                  <a:lnTo>
                    <a:pt x="115303" y="104838"/>
                  </a:lnTo>
                  <a:lnTo>
                    <a:pt x="114033" y="107137"/>
                  </a:lnTo>
                  <a:lnTo>
                    <a:pt x="112534" y="107416"/>
                  </a:lnTo>
                  <a:lnTo>
                    <a:pt x="113601" y="109766"/>
                  </a:lnTo>
                  <a:lnTo>
                    <a:pt x="114884" y="107480"/>
                  </a:lnTo>
                  <a:lnTo>
                    <a:pt x="116382" y="107188"/>
                  </a:lnTo>
                  <a:close/>
                </a:path>
                <a:path w="299720" h="333375">
                  <a:moveTo>
                    <a:pt x="116801" y="322834"/>
                  </a:moveTo>
                  <a:lnTo>
                    <a:pt x="116725" y="319633"/>
                  </a:lnTo>
                  <a:lnTo>
                    <a:pt x="116281" y="318820"/>
                  </a:lnTo>
                  <a:lnTo>
                    <a:pt x="115785" y="317868"/>
                  </a:lnTo>
                  <a:lnTo>
                    <a:pt x="114693" y="319163"/>
                  </a:lnTo>
                  <a:lnTo>
                    <a:pt x="114287" y="319633"/>
                  </a:lnTo>
                  <a:lnTo>
                    <a:pt x="114452" y="319874"/>
                  </a:lnTo>
                  <a:lnTo>
                    <a:pt x="114782" y="320700"/>
                  </a:lnTo>
                  <a:lnTo>
                    <a:pt x="115379" y="322681"/>
                  </a:lnTo>
                  <a:lnTo>
                    <a:pt x="115430" y="322834"/>
                  </a:lnTo>
                  <a:lnTo>
                    <a:pt x="115620" y="323938"/>
                  </a:lnTo>
                  <a:lnTo>
                    <a:pt x="116471" y="323938"/>
                  </a:lnTo>
                  <a:lnTo>
                    <a:pt x="116801" y="322834"/>
                  </a:lnTo>
                  <a:close/>
                </a:path>
                <a:path w="299720" h="333375">
                  <a:moveTo>
                    <a:pt x="117271" y="96088"/>
                  </a:moveTo>
                  <a:lnTo>
                    <a:pt x="116725" y="93865"/>
                  </a:lnTo>
                  <a:lnTo>
                    <a:pt x="116840" y="92252"/>
                  </a:lnTo>
                  <a:lnTo>
                    <a:pt x="115354" y="92583"/>
                  </a:lnTo>
                  <a:lnTo>
                    <a:pt x="115900" y="94792"/>
                  </a:lnTo>
                  <a:lnTo>
                    <a:pt x="115785" y="96393"/>
                  </a:lnTo>
                  <a:lnTo>
                    <a:pt x="117271" y="96088"/>
                  </a:lnTo>
                  <a:close/>
                </a:path>
                <a:path w="299720" h="333375">
                  <a:moveTo>
                    <a:pt x="117754" y="99758"/>
                  </a:moveTo>
                  <a:lnTo>
                    <a:pt x="105892" y="96837"/>
                  </a:lnTo>
                  <a:lnTo>
                    <a:pt x="108381" y="102273"/>
                  </a:lnTo>
                  <a:lnTo>
                    <a:pt x="110591" y="102412"/>
                  </a:lnTo>
                  <a:lnTo>
                    <a:pt x="111582" y="99758"/>
                  </a:lnTo>
                  <a:lnTo>
                    <a:pt x="112229" y="102031"/>
                  </a:lnTo>
                  <a:lnTo>
                    <a:pt x="117754" y="99758"/>
                  </a:lnTo>
                  <a:close/>
                </a:path>
                <a:path w="299720" h="333375">
                  <a:moveTo>
                    <a:pt x="118427" y="59372"/>
                  </a:moveTo>
                  <a:lnTo>
                    <a:pt x="112306" y="57353"/>
                  </a:lnTo>
                  <a:lnTo>
                    <a:pt x="111467" y="63754"/>
                  </a:lnTo>
                  <a:lnTo>
                    <a:pt x="118427" y="59372"/>
                  </a:lnTo>
                  <a:close/>
                </a:path>
                <a:path w="299720" h="333375">
                  <a:moveTo>
                    <a:pt x="118872" y="29248"/>
                  </a:moveTo>
                  <a:lnTo>
                    <a:pt x="109537" y="28435"/>
                  </a:lnTo>
                  <a:lnTo>
                    <a:pt x="114731" y="31483"/>
                  </a:lnTo>
                  <a:lnTo>
                    <a:pt x="118872" y="29248"/>
                  </a:lnTo>
                  <a:close/>
                </a:path>
                <a:path w="299720" h="333375">
                  <a:moveTo>
                    <a:pt x="120281" y="317969"/>
                  </a:moveTo>
                  <a:lnTo>
                    <a:pt x="116281" y="318820"/>
                  </a:lnTo>
                  <a:lnTo>
                    <a:pt x="120281" y="317969"/>
                  </a:lnTo>
                  <a:close/>
                </a:path>
                <a:path w="299720" h="333375">
                  <a:moveTo>
                    <a:pt x="122643" y="97650"/>
                  </a:moveTo>
                  <a:lnTo>
                    <a:pt x="121437" y="98742"/>
                  </a:lnTo>
                  <a:lnTo>
                    <a:pt x="120535" y="99834"/>
                  </a:lnTo>
                  <a:lnTo>
                    <a:pt x="119735" y="100825"/>
                  </a:lnTo>
                  <a:lnTo>
                    <a:pt x="119176" y="101803"/>
                  </a:lnTo>
                  <a:lnTo>
                    <a:pt x="121145" y="100126"/>
                  </a:lnTo>
                  <a:lnTo>
                    <a:pt x="122643" y="97650"/>
                  </a:lnTo>
                  <a:close/>
                </a:path>
                <a:path w="299720" h="333375">
                  <a:moveTo>
                    <a:pt x="124066" y="208864"/>
                  </a:moveTo>
                  <a:lnTo>
                    <a:pt x="121894" y="205676"/>
                  </a:lnTo>
                  <a:lnTo>
                    <a:pt x="119888" y="207213"/>
                  </a:lnTo>
                  <a:lnTo>
                    <a:pt x="118110" y="207251"/>
                  </a:lnTo>
                  <a:lnTo>
                    <a:pt x="117754" y="209905"/>
                  </a:lnTo>
                  <a:lnTo>
                    <a:pt x="124066" y="208864"/>
                  </a:lnTo>
                  <a:close/>
                </a:path>
                <a:path w="299720" h="333375">
                  <a:moveTo>
                    <a:pt x="125958" y="113144"/>
                  </a:moveTo>
                  <a:lnTo>
                    <a:pt x="125412" y="110934"/>
                  </a:lnTo>
                  <a:lnTo>
                    <a:pt x="125526" y="109334"/>
                  </a:lnTo>
                  <a:lnTo>
                    <a:pt x="124028" y="109639"/>
                  </a:lnTo>
                  <a:lnTo>
                    <a:pt x="124574" y="111848"/>
                  </a:lnTo>
                  <a:lnTo>
                    <a:pt x="124472" y="113461"/>
                  </a:lnTo>
                  <a:lnTo>
                    <a:pt x="125958" y="113144"/>
                  </a:lnTo>
                  <a:close/>
                </a:path>
                <a:path w="299720" h="333375">
                  <a:moveTo>
                    <a:pt x="126555" y="199313"/>
                  </a:moveTo>
                  <a:lnTo>
                    <a:pt x="117373" y="201269"/>
                  </a:lnTo>
                  <a:lnTo>
                    <a:pt x="121742" y="202971"/>
                  </a:lnTo>
                  <a:lnTo>
                    <a:pt x="126555" y="199313"/>
                  </a:lnTo>
                  <a:close/>
                </a:path>
                <a:path w="299720" h="333375">
                  <a:moveTo>
                    <a:pt x="126657" y="83540"/>
                  </a:moveTo>
                  <a:lnTo>
                    <a:pt x="124498" y="79209"/>
                  </a:lnTo>
                  <a:lnTo>
                    <a:pt x="123151" y="86055"/>
                  </a:lnTo>
                  <a:lnTo>
                    <a:pt x="121678" y="86550"/>
                  </a:lnTo>
                  <a:lnTo>
                    <a:pt x="124256" y="91274"/>
                  </a:lnTo>
                  <a:lnTo>
                    <a:pt x="125590" y="84429"/>
                  </a:lnTo>
                  <a:lnTo>
                    <a:pt x="126657" y="83540"/>
                  </a:lnTo>
                  <a:close/>
                </a:path>
                <a:path w="299720" h="333375">
                  <a:moveTo>
                    <a:pt x="129425" y="106172"/>
                  </a:moveTo>
                  <a:lnTo>
                    <a:pt x="128879" y="103949"/>
                  </a:lnTo>
                  <a:lnTo>
                    <a:pt x="128993" y="102349"/>
                  </a:lnTo>
                  <a:lnTo>
                    <a:pt x="127508" y="102654"/>
                  </a:lnTo>
                  <a:lnTo>
                    <a:pt x="128054" y="104876"/>
                  </a:lnTo>
                  <a:lnTo>
                    <a:pt x="127939" y="106476"/>
                  </a:lnTo>
                  <a:lnTo>
                    <a:pt x="129425" y="106172"/>
                  </a:lnTo>
                  <a:close/>
                </a:path>
                <a:path w="299720" h="333375">
                  <a:moveTo>
                    <a:pt x="130835" y="13906"/>
                  </a:moveTo>
                  <a:lnTo>
                    <a:pt x="130365" y="11569"/>
                  </a:lnTo>
                  <a:lnTo>
                    <a:pt x="129082" y="11645"/>
                  </a:lnTo>
                  <a:lnTo>
                    <a:pt x="127241" y="12357"/>
                  </a:lnTo>
                  <a:lnTo>
                    <a:pt x="129273" y="12827"/>
                  </a:lnTo>
                  <a:lnTo>
                    <a:pt x="129235" y="14338"/>
                  </a:lnTo>
                  <a:lnTo>
                    <a:pt x="130835" y="13906"/>
                  </a:lnTo>
                  <a:close/>
                </a:path>
                <a:path w="299720" h="333375">
                  <a:moveTo>
                    <a:pt x="131267" y="167919"/>
                  </a:moveTo>
                  <a:lnTo>
                    <a:pt x="130149" y="166954"/>
                  </a:lnTo>
                  <a:lnTo>
                    <a:pt x="126276" y="168846"/>
                  </a:lnTo>
                  <a:lnTo>
                    <a:pt x="128524" y="170853"/>
                  </a:lnTo>
                  <a:lnTo>
                    <a:pt x="130479" y="169862"/>
                  </a:lnTo>
                  <a:lnTo>
                    <a:pt x="130886" y="168884"/>
                  </a:lnTo>
                  <a:lnTo>
                    <a:pt x="131267" y="167919"/>
                  </a:lnTo>
                  <a:close/>
                </a:path>
                <a:path w="299720" h="333375">
                  <a:moveTo>
                    <a:pt x="131470" y="96558"/>
                  </a:moveTo>
                  <a:lnTo>
                    <a:pt x="130924" y="94348"/>
                  </a:lnTo>
                  <a:lnTo>
                    <a:pt x="131038" y="92748"/>
                  </a:lnTo>
                  <a:lnTo>
                    <a:pt x="129540" y="93052"/>
                  </a:lnTo>
                  <a:lnTo>
                    <a:pt x="130086" y="95275"/>
                  </a:lnTo>
                  <a:lnTo>
                    <a:pt x="129984" y="96875"/>
                  </a:lnTo>
                  <a:lnTo>
                    <a:pt x="131470" y="96558"/>
                  </a:lnTo>
                  <a:close/>
                </a:path>
                <a:path w="299720" h="333375">
                  <a:moveTo>
                    <a:pt x="131940" y="70497"/>
                  </a:moveTo>
                  <a:lnTo>
                    <a:pt x="123723" y="71805"/>
                  </a:lnTo>
                  <a:lnTo>
                    <a:pt x="127571" y="76720"/>
                  </a:lnTo>
                  <a:lnTo>
                    <a:pt x="131940" y="70497"/>
                  </a:lnTo>
                  <a:close/>
                </a:path>
                <a:path w="299720" h="333375">
                  <a:moveTo>
                    <a:pt x="137706" y="328485"/>
                  </a:moveTo>
                  <a:lnTo>
                    <a:pt x="136779" y="326898"/>
                  </a:lnTo>
                  <a:lnTo>
                    <a:pt x="135318" y="330746"/>
                  </a:lnTo>
                  <a:lnTo>
                    <a:pt x="136969" y="332790"/>
                  </a:lnTo>
                  <a:lnTo>
                    <a:pt x="137668" y="331431"/>
                  </a:lnTo>
                  <a:lnTo>
                    <a:pt x="137693" y="330073"/>
                  </a:lnTo>
                  <a:lnTo>
                    <a:pt x="137706" y="328485"/>
                  </a:lnTo>
                  <a:close/>
                </a:path>
                <a:path w="299720" h="333375">
                  <a:moveTo>
                    <a:pt x="139763" y="196773"/>
                  </a:moveTo>
                  <a:lnTo>
                    <a:pt x="138557" y="197866"/>
                  </a:lnTo>
                  <a:lnTo>
                    <a:pt x="136855" y="199936"/>
                  </a:lnTo>
                  <a:lnTo>
                    <a:pt x="136309" y="200926"/>
                  </a:lnTo>
                  <a:lnTo>
                    <a:pt x="138277" y="199237"/>
                  </a:lnTo>
                  <a:lnTo>
                    <a:pt x="139763" y="196773"/>
                  </a:lnTo>
                  <a:close/>
                </a:path>
                <a:path w="299720" h="333375">
                  <a:moveTo>
                    <a:pt x="142265" y="82359"/>
                  </a:moveTo>
                  <a:lnTo>
                    <a:pt x="141719" y="80137"/>
                  </a:lnTo>
                  <a:lnTo>
                    <a:pt x="141833" y="78536"/>
                  </a:lnTo>
                  <a:lnTo>
                    <a:pt x="140347" y="78854"/>
                  </a:lnTo>
                  <a:lnTo>
                    <a:pt x="140881" y="81064"/>
                  </a:lnTo>
                  <a:lnTo>
                    <a:pt x="140779" y="82664"/>
                  </a:lnTo>
                  <a:lnTo>
                    <a:pt x="142265" y="82359"/>
                  </a:lnTo>
                  <a:close/>
                </a:path>
                <a:path w="299720" h="333375">
                  <a:moveTo>
                    <a:pt x="142824" y="4025"/>
                  </a:moveTo>
                  <a:lnTo>
                    <a:pt x="142671" y="1320"/>
                  </a:lnTo>
                  <a:lnTo>
                    <a:pt x="139903" y="863"/>
                  </a:lnTo>
                  <a:lnTo>
                    <a:pt x="140335" y="3403"/>
                  </a:lnTo>
                  <a:lnTo>
                    <a:pt x="140322" y="5537"/>
                  </a:lnTo>
                  <a:lnTo>
                    <a:pt x="141351" y="5207"/>
                  </a:lnTo>
                  <a:lnTo>
                    <a:pt x="141528" y="4102"/>
                  </a:lnTo>
                  <a:lnTo>
                    <a:pt x="142824" y="4025"/>
                  </a:lnTo>
                  <a:close/>
                </a:path>
                <a:path w="299720" h="333375">
                  <a:moveTo>
                    <a:pt x="144170" y="143383"/>
                  </a:moveTo>
                  <a:lnTo>
                    <a:pt x="143776" y="141452"/>
                  </a:lnTo>
                  <a:lnTo>
                    <a:pt x="140309" y="143141"/>
                  </a:lnTo>
                  <a:lnTo>
                    <a:pt x="140157" y="140919"/>
                  </a:lnTo>
                  <a:lnTo>
                    <a:pt x="136131" y="142697"/>
                  </a:lnTo>
                  <a:lnTo>
                    <a:pt x="141617" y="144691"/>
                  </a:lnTo>
                  <a:lnTo>
                    <a:pt x="144170" y="143383"/>
                  </a:lnTo>
                  <a:close/>
                </a:path>
                <a:path w="299720" h="333375">
                  <a:moveTo>
                    <a:pt x="189306" y="77381"/>
                  </a:moveTo>
                  <a:lnTo>
                    <a:pt x="185407" y="76454"/>
                  </a:lnTo>
                  <a:lnTo>
                    <a:pt x="185623" y="78549"/>
                  </a:lnTo>
                  <a:lnTo>
                    <a:pt x="184556" y="78867"/>
                  </a:lnTo>
                  <a:lnTo>
                    <a:pt x="184391" y="78092"/>
                  </a:lnTo>
                  <a:lnTo>
                    <a:pt x="184277" y="77266"/>
                  </a:lnTo>
                  <a:lnTo>
                    <a:pt x="181254" y="78219"/>
                  </a:lnTo>
                  <a:lnTo>
                    <a:pt x="185928" y="81241"/>
                  </a:lnTo>
                  <a:lnTo>
                    <a:pt x="186918" y="78460"/>
                  </a:lnTo>
                  <a:lnTo>
                    <a:pt x="189306" y="77381"/>
                  </a:lnTo>
                  <a:close/>
                </a:path>
                <a:path w="299720" h="333375">
                  <a:moveTo>
                    <a:pt x="191706" y="28244"/>
                  </a:moveTo>
                  <a:lnTo>
                    <a:pt x="187896" y="26962"/>
                  </a:lnTo>
                  <a:lnTo>
                    <a:pt x="189179" y="24066"/>
                  </a:lnTo>
                  <a:lnTo>
                    <a:pt x="186537" y="25692"/>
                  </a:lnTo>
                  <a:lnTo>
                    <a:pt x="186016" y="28536"/>
                  </a:lnTo>
                  <a:lnTo>
                    <a:pt x="191706" y="28244"/>
                  </a:lnTo>
                  <a:close/>
                </a:path>
                <a:path w="299720" h="333375">
                  <a:moveTo>
                    <a:pt x="194094" y="68554"/>
                  </a:moveTo>
                  <a:lnTo>
                    <a:pt x="191630" y="63944"/>
                  </a:lnTo>
                  <a:lnTo>
                    <a:pt x="191452" y="71869"/>
                  </a:lnTo>
                  <a:lnTo>
                    <a:pt x="190461" y="72834"/>
                  </a:lnTo>
                  <a:lnTo>
                    <a:pt x="191477" y="75133"/>
                  </a:lnTo>
                  <a:lnTo>
                    <a:pt x="191770" y="73177"/>
                  </a:lnTo>
                  <a:lnTo>
                    <a:pt x="192659" y="69837"/>
                  </a:lnTo>
                  <a:lnTo>
                    <a:pt x="193154" y="68453"/>
                  </a:lnTo>
                  <a:lnTo>
                    <a:pt x="194094" y="68554"/>
                  </a:lnTo>
                  <a:close/>
                </a:path>
                <a:path w="299720" h="333375">
                  <a:moveTo>
                    <a:pt x="194564" y="10655"/>
                  </a:moveTo>
                  <a:lnTo>
                    <a:pt x="191909" y="6400"/>
                  </a:lnTo>
                  <a:lnTo>
                    <a:pt x="187871" y="0"/>
                  </a:lnTo>
                  <a:lnTo>
                    <a:pt x="194564" y="10655"/>
                  </a:lnTo>
                  <a:close/>
                </a:path>
                <a:path w="299720" h="333375">
                  <a:moveTo>
                    <a:pt x="202603" y="174967"/>
                  </a:moveTo>
                  <a:lnTo>
                    <a:pt x="201599" y="177088"/>
                  </a:lnTo>
                  <a:lnTo>
                    <a:pt x="202247" y="175742"/>
                  </a:lnTo>
                  <a:lnTo>
                    <a:pt x="202603" y="174967"/>
                  </a:lnTo>
                  <a:close/>
                </a:path>
                <a:path w="299720" h="333375">
                  <a:moveTo>
                    <a:pt x="216179" y="11887"/>
                  </a:moveTo>
                  <a:lnTo>
                    <a:pt x="214337" y="10502"/>
                  </a:lnTo>
                  <a:lnTo>
                    <a:pt x="213017" y="9728"/>
                  </a:lnTo>
                  <a:lnTo>
                    <a:pt x="215392" y="11722"/>
                  </a:lnTo>
                  <a:lnTo>
                    <a:pt x="216179" y="11887"/>
                  </a:lnTo>
                  <a:close/>
                </a:path>
                <a:path w="299720" h="333375">
                  <a:moveTo>
                    <a:pt x="219329" y="154330"/>
                  </a:moveTo>
                  <a:lnTo>
                    <a:pt x="218084" y="152349"/>
                  </a:lnTo>
                  <a:lnTo>
                    <a:pt x="215938" y="148932"/>
                  </a:lnTo>
                  <a:lnTo>
                    <a:pt x="219329" y="154330"/>
                  </a:lnTo>
                  <a:close/>
                </a:path>
                <a:path w="299720" h="333375">
                  <a:moveTo>
                    <a:pt x="232651" y="250456"/>
                  </a:moveTo>
                  <a:lnTo>
                    <a:pt x="231673" y="251409"/>
                  </a:lnTo>
                  <a:lnTo>
                    <a:pt x="229565" y="253492"/>
                  </a:lnTo>
                  <a:lnTo>
                    <a:pt x="231381" y="251714"/>
                  </a:lnTo>
                  <a:lnTo>
                    <a:pt x="232651" y="250456"/>
                  </a:lnTo>
                  <a:close/>
                </a:path>
                <a:path w="299720" h="333375">
                  <a:moveTo>
                    <a:pt x="259283" y="217309"/>
                  </a:moveTo>
                  <a:lnTo>
                    <a:pt x="258953" y="211277"/>
                  </a:lnTo>
                  <a:lnTo>
                    <a:pt x="257429" y="210845"/>
                  </a:lnTo>
                  <a:lnTo>
                    <a:pt x="255257" y="212204"/>
                  </a:lnTo>
                  <a:lnTo>
                    <a:pt x="252653" y="214172"/>
                  </a:lnTo>
                  <a:lnTo>
                    <a:pt x="255155" y="216395"/>
                  </a:lnTo>
                  <a:lnTo>
                    <a:pt x="256603" y="216052"/>
                  </a:lnTo>
                  <a:lnTo>
                    <a:pt x="255803" y="214998"/>
                  </a:lnTo>
                  <a:lnTo>
                    <a:pt x="255092" y="215049"/>
                  </a:lnTo>
                  <a:lnTo>
                    <a:pt x="255270" y="213944"/>
                  </a:lnTo>
                  <a:lnTo>
                    <a:pt x="256298" y="213626"/>
                  </a:lnTo>
                  <a:lnTo>
                    <a:pt x="256222" y="212280"/>
                  </a:lnTo>
                  <a:lnTo>
                    <a:pt x="257302" y="211950"/>
                  </a:lnTo>
                  <a:lnTo>
                    <a:pt x="257454" y="212725"/>
                  </a:lnTo>
                  <a:lnTo>
                    <a:pt x="257581" y="213537"/>
                  </a:lnTo>
                  <a:lnTo>
                    <a:pt x="259283" y="217309"/>
                  </a:lnTo>
                  <a:close/>
                </a:path>
                <a:path w="299720" h="333375">
                  <a:moveTo>
                    <a:pt x="270764" y="195224"/>
                  </a:moveTo>
                  <a:lnTo>
                    <a:pt x="270751" y="195465"/>
                  </a:lnTo>
                  <a:lnTo>
                    <a:pt x="270764" y="195249"/>
                  </a:lnTo>
                  <a:close/>
                </a:path>
                <a:path w="299720" h="333375">
                  <a:moveTo>
                    <a:pt x="270789" y="195046"/>
                  </a:moveTo>
                  <a:lnTo>
                    <a:pt x="270764" y="195224"/>
                  </a:lnTo>
                  <a:lnTo>
                    <a:pt x="270789" y="195059"/>
                  </a:lnTo>
                  <a:close/>
                </a:path>
                <a:path w="299720" h="333375">
                  <a:moveTo>
                    <a:pt x="275094" y="223748"/>
                  </a:moveTo>
                  <a:lnTo>
                    <a:pt x="274802" y="221957"/>
                  </a:lnTo>
                  <a:lnTo>
                    <a:pt x="273646" y="223012"/>
                  </a:lnTo>
                  <a:lnTo>
                    <a:pt x="272986" y="224523"/>
                  </a:lnTo>
                  <a:lnTo>
                    <a:pt x="272453" y="226161"/>
                  </a:lnTo>
                  <a:lnTo>
                    <a:pt x="273189" y="229514"/>
                  </a:lnTo>
                  <a:lnTo>
                    <a:pt x="275094" y="223748"/>
                  </a:lnTo>
                  <a:close/>
                </a:path>
                <a:path w="299720" h="333375">
                  <a:moveTo>
                    <a:pt x="275996" y="197510"/>
                  </a:moveTo>
                  <a:lnTo>
                    <a:pt x="275894" y="197078"/>
                  </a:lnTo>
                  <a:lnTo>
                    <a:pt x="275793" y="196634"/>
                  </a:lnTo>
                  <a:lnTo>
                    <a:pt x="275729" y="196380"/>
                  </a:lnTo>
                  <a:lnTo>
                    <a:pt x="275615" y="195948"/>
                  </a:lnTo>
                  <a:lnTo>
                    <a:pt x="274853" y="192811"/>
                  </a:lnTo>
                  <a:lnTo>
                    <a:pt x="273088" y="194094"/>
                  </a:lnTo>
                  <a:lnTo>
                    <a:pt x="270751" y="195465"/>
                  </a:lnTo>
                  <a:lnTo>
                    <a:pt x="269138" y="196380"/>
                  </a:lnTo>
                  <a:lnTo>
                    <a:pt x="268224" y="196634"/>
                  </a:lnTo>
                  <a:lnTo>
                    <a:pt x="268973" y="197662"/>
                  </a:lnTo>
                  <a:lnTo>
                    <a:pt x="269671" y="197662"/>
                  </a:lnTo>
                  <a:lnTo>
                    <a:pt x="272059" y="197078"/>
                  </a:lnTo>
                  <a:lnTo>
                    <a:pt x="273824" y="195948"/>
                  </a:lnTo>
                  <a:lnTo>
                    <a:pt x="275996" y="197510"/>
                  </a:lnTo>
                  <a:close/>
                </a:path>
                <a:path w="299720" h="333375">
                  <a:moveTo>
                    <a:pt x="299262" y="164871"/>
                  </a:moveTo>
                  <a:lnTo>
                    <a:pt x="298589" y="162585"/>
                  </a:lnTo>
                  <a:lnTo>
                    <a:pt x="296087" y="162585"/>
                  </a:lnTo>
                  <a:lnTo>
                    <a:pt x="297776" y="166624"/>
                  </a:lnTo>
                  <a:lnTo>
                    <a:pt x="299262" y="164871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822576" y="3306254"/>
              <a:ext cx="383540" cy="247650"/>
            </a:xfrm>
            <a:custGeom>
              <a:avLst/>
              <a:gdLst/>
              <a:ahLst/>
              <a:cxnLst/>
              <a:rect l="l" t="t" r="r" b="b"/>
              <a:pathLst>
                <a:path w="383540" h="247650">
                  <a:moveTo>
                    <a:pt x="5232" y="170141"/>
                  </a:moveTo>
                  <a:lnTo>
                    <a:pt x="0" y="172796"/>
                  </a:lnTo>
                  <a:lnTo>
                    <a:pt x="1282" y="175501"/>
                  </a:lnTo>
                  <a:lnTo>
                    <a:pt x="4165" y="176072"/>
                  </a:lnTo>
                  <a:lnTo>
                    <a:pt x="2971" y="172821"/>
                  </a:lnTo>
                  <a:lnTo>
                    <a:pt x="4991" y="172567"/>
                  </a:lnTo>
                  <a:lnTo>
                    <a:pt x="5232" y="170141"/>
                  </a:lnTo>
                  <a:close/>
                </a:path>
                <a:path w="383540" h="247650">
                  <a:moveTo>
                    <a:pt x="48793" y="68224"/>
                  </a:moveTo>
                  <a:lnTo>
                    <a:pt x="43103" y="68529"/>
                  </a:lnTo>
                  <a:lnTo>
                    <a:pt x="46901" y="69811"/>
                  </a:lnTo>
                  <a:lnTo>
                    <a:pt x="45618" y="72694"/>
                  </a:lnTo>
                  <a:lnTo>
                    <a:pt x="48260" y="71069"/>
                  </a:lnTo>
                  <a:lnTo>
                    <a:pt x="48793" y="68224"/>
                  </a:lnTo>
                  <a:close/>
                </a:path>
                <a:path w="383540" h="247650">
                  <a:moveTo>
                    <a:pt x="57835" y="104521"/>
                  </a:moveTo>
                  <a:lnTo>
                    <a:pt x="56565" y="104521"/>
                  </a:lnTo>
                  <a:lnTo>
                    <a:pt x="56642" y="105943"/>
                  </a:lnTo>
                  <a:lnTo>
                    <a:pt x="57746" y="105943"/>
                  </a:lnTo>
                  <a:lnTo>
                    <a:pt x="57835" y="104521"/>
                  </a:lnTo>
                  <a:close/>
                </a:path>
                <a:path w="383540" h="247650">
                  <a:moveTo>
                    <a:pt x="58978" y="101549"/>
                  </a:moveTo>
                  <a:lnTo>
                    <a:pt x="57962" y="101866"/>
                  </a:lnTo>
                  <a:lnTo>
                    <a:pt x="57746" y="103060"/>
                  </a:lnTo>
                  <a:lnTo>
                    <a:pt x="56489" y="103060"/>
                  </a:lnTo>
                  <a:lnTo>
                    <a:pt x="56540" y="104127"/>
                  </a:lnTo>
                  <a:lnTo>
                    <a:pt x="57899" y="104127"/>
                  </a:lnTo>
                  <a:lnTo>
                    <a:pt x="58978" y="101549"/>
                  </a:lnTo>
                  <a:close/>
                </a:path>
                <a:path w="383540" h="247650">
                  <a:moveTo>
                    <a:pt x="63461" y="105943"/>
                  </a:moveTo>
                  <a:lnTo>
                    <a:pt x="59067" y="104521"/>
                  </a:lnTo>
                  <a:lnTo>
                    <a:pt x="57848" y="104330"/>
                  </a:lnTo>
                  <a:lnTo>
                    <a:pt x="57835" y="104521"/>
                  </a:lnTo>
                  <a:lnTo>
                    <a:pt x="59029" y="104825"/>
                  </a:lnTo>
                  <a:lnTo>
                    <a:pt x="58940" y="105943"/>
                  </a:lnTo>
                  <a:lnTo>
                    <a:pt x="59283" y="106946"/>
                  </a:lnTo>
                  <a:lnTo>
                    <a:pt x="62649" y="105943"/>
                  </a:lnTo>
                  <a:lnTo>
                    <a:pt x="63461" y="105943"/>
                  </a:lnTo>
                  <a:close/>
                </a:path>
                <a:path w="383540" h="247650">
                  <a:moveTo>
                    <a:pt x="69469" y="127977"/>
                  </a:moveTo>
                  <a:lnTo>
                    <a:pt x="68529" y="125209"/>
                  </a:lnTo>
                  <a:lnTo>
                    <a:pt x="66192" y="129590"/>
                  </a:lnTo>
                  <a:lnTo>
                    <a:pt x="65697" y="129565"/>
                  </a:lnTo>
                  <a:lnTo>
                    <a:pt x="66255" y="131876"/>
                  </a:lnTo>
                  <a:lnTo>
                    <a:pt x="66827" y="130632"/>
                  </a:lnTo>
                  <a:lnTo>
                    <a:pt x="67602" y="129400"/>
                  </a:lnTo>
                  <a:lnTo>
                    <a:pt x="68110" y="128562"/>
                  </a:lnTo>
                  <a:lnTo>
                    <a:pt x="68719" y="127723"/>
                  </a:lnTo>
                  <a:lnTo>
                    <a:pt x="69469" y="127977"/>
                  </a:lnTo>
                  <a:close/>
                </a:path>
                <a:path w="383540" h="247650">
                  <a:moveTo>
                    <a:pt x="83540" y="33705"/>
                  </a:moveTo>
                  <a:lnTo>
                    <a:pt x="83362" y="33096"/>
                  </a:lnTo>
                  <a:lnTo>
                    <a:pt x="83375" y="32943"/>
                  </a:lnTo>
                  <a:lnTo>
                    <a:pt x="83223" y="32766"/>
                  </a:lnTo>
                  <a:lnTo>
                    <a:pt x="83045" y="32423"/>
                  </a:lnTo>
                  <a:lnTo>
                    <a:pt x="82880" y="32346"/>
                  </a:lnTo>
                  <a:lnTo>
                    <a:pt x="82689" y="32435"/>
                  </a:lnTo>
                  <a:lnTo>
                    <a:pt x="81775" y="32143"/>
                  </a:lnTo>
                  <a:lnTo>
                    <a:pt x="80695" y="33058"/>
                  </a:lnTo>
                  <a:lnTo>
                    <a:pt x="81051" y="34036"/>
                  </a:lnTo>
                  <a:lnTo>
                    <a:pt x="81229" y="34264"/>
                  </a:lnTo>
                  <a:lnTo>
                    <a:pt x="80873" y="34988"/>
                  </a:lnTo>
                  <a:lnTo>
                    <a:pt x="80365" y="35483"/>
                  </a:lnTo>
                  <a:lnTo>
                    <a:pt x="79756" y="35293"/>
                  </a:lnTo>
                  <a:lnTo>
                    <a:pt x="81254" y="39674"/>
                  </a:lnTo>
                  <a:lnTo>
                    <a:pt x="82207" y="33616"/>
                  </a:lnTo>
                  <a:lnTo>
                    <a:pt x="83540" y="33705"/>
                  </a:lnTo>
                  <a:close/>
                </a:path>
                <a:path w="383540" h="247650">
                  <a:moveTo>
                    <a:pt x="96075" y="66878"/>
                  </a:moveTo>
                  <a:lnTo>
                    <a:pt x="95643" y="58851"/>
                  </a:lnTo>
                  <a:lnTo>
                    <a:pt x="92748" y="60198"/>
                  </a:lnTo>
                  <a:lnTo>
                    <a:pt x="90347" y="61518"/>
                  </a:lnTo>
                  <a:lnTo>
                    <a:pt x="94170" y="60921"/>
                  </a:lnTo>
                  <a:lnTo>
                    <a:pt x="94170" y="62826"/>
                  </a:lnTo>
                  <a:lnTo>
                    <a:pt x="96075" y="66878"/>
                  </a:lnTo>
                  <a:close/>
                </a:path>
                <a:path w="383540" h="247650">
                  <a:moveTo>
                    <a:pt x="98717" y="80518"/>
                  </a:moveTo>
                  <a:lnTo>
                    <a:pt x="97548" y="78613"/>
                  </a:lnTo>
                  <a:lnTo>
                    <a:pt x="95300" y="77406"/>
                  </a:lnTo>
                  <a:lnTo>
                    <a:pt x="96926" y="80962"/>
                  </a:lnTo>
                  <a:lnTo>
                    <a:pt x="98615" y="81216"/>
                  </a:lnTo>
                  <a:lnTo>
                    <a:pt x="98717" y="80518"/>
                  </a:lnTo>
                  <a:close/>
                </a:path>
                <a:path w="383540" h="247650">
                  <a:moveTo>
                    <a:pt x="99796" y="202399"/>
                  </a:moveTo>
                  <a:lnTo>
                    <a:pt x="96012" y="195770"/>
                  </a:lnTo>
                  <a:lnTo>
                    <a:pt x="96875" y="203454"/>
                  </a:lnTo>
                  <a:lnTo>
                    <a:pt x="93700" y="203479"/>
                  </a:lnTo>
                  <a:lnTo>
                    <a:pt x="94780" y="205232"/>
                  </a:lnTo>
                  <a:lnTo>
                    <a:pt x="96951" y="204800"/>
                  </a:lnTo>
                  <a:lnTo>
                    <a:pt x="99796" y="202399"/>
                  </a:lnTo>
                  <a:close/>
                </a:path>
                <a:path w="383540" h="247650">
                  <a:moveTo>
                    <a:pt x="99936" y="100507"/>
                  </a:moveTo>
                  <a:lnTo>
                    <a:pt x="98463" y="96278"/>
                  </a:lnTo>
                  <a:lnTo>
                    <a:pt x="96977" y="95872"/>
                  </a:lnTo>
                  <a:lnTo>
                    <a:pt x="94513" y="96507"/>
                  </a:lnTo>
                  <a:lnTo>
                    <a:pt x="96024" y="97866"/>
                  </a:lnTo>
                  <a:lnTo>
                    <a:pt x="94703" y="98437"/>
                  </a:lnTo>
                  <a:lnTo>
                    <a:pt x="90335" y="98399"/>
                  </a:lnTo>
                  <a:lnTo>
                    <a:pt x="89623" y="98463"/>
                  </a:lnTo>
                  <a:lnTo>
                    <a:pt x="89928" y="102971"/>
                  </a:lnTo>
                  <a:lnTo>
                    <a:pt x="99936" y="100507"/>
                  </a:lnTo>
                  <a:close/>
                </a:path>
                <a:path w="383540" h="247650">
                  <a:moveTo>
                    <a:pt x="110045" y="96113"/>
                  </a:moveTo>
                  <a:lnTo>
                    <a:pt x="106921" y="95669"/>
                  </a:lnTo>
                  <a:lnTo>
                    <a:pt x="106057" y="96672"/>
                  </a:lnTo>
                  <a:lnTo>
                    <a:pt x="105587" y="96405"/>
                  </a:lnTo>
                  <a:lnTo>
                    <a:pt x="105308" y="95186"/>
                  </a:lnTo>
                  <a:lnTo>
                    <a:pt x="102209" y="95846"/>
                  </a:lnTo>
                  <a:lnTo>
                    <a:pt x="104254" y="97243"/>
                  </a:lnTo>
                  <a:lnTo>
                    <a:pt x="106146" y="97967"/>
                  </a:lnTo>
                  <a:lnTo>
                    <a:pt x="106514" y="98475"/>
                  </a:lnTo>
                  <a:lnTo>
                    <a:pt x="107251" y="99060"/>
                  </a:lnTo>
                  <a:lnTo>
                    <a:pt x="108572" y="99682"/>
                  </a:lnTo>
                  <a:lnTo>
                    <a:pt x="110045" y="96113"/>
                  </a:lnTo>
                  <a:close/>
                </a:path>
                <a:path w="383540" h="247650">
                  <a:moveTo>
                    <a:pt x="115303" y="97790"/>
                  </a:moveTo>
                  <a:lnTo>
                    <a:pt x="111163" y="90208"/>
                  </a:lnTo>
                  <a:lnTo>
                    <a:pt x="108191" y="93954"/>
                  </a:lnTo>
                  <a:lnTo>
                    <a:pt x="115303" y="97790"/>
                  </a:lnTo>
                  <a:close/>
                </a:path>
                <a:path w="383540" h="247650">
                  <a:moveTo>
                    <a:pt x="118389" y="174294"/>
                  </a:moveTo>
                  <a:lnTo>
                    <a:pt x="116967" y="171069"/>
                  </a:lnTo>
                  <a:lnTo>
                    <a:pt x="113411" y="170307"/>
                  </a:lnTo>
                  <a:lnTo>
                    <a:pt x="114528" y="173913"/>
                  </a:lnTo>
                  <a:lnTo>
                    <a:pt x="111988" y="174091"/>
                  </a:lnTo>
                  <a:lnTo>
                    <a:pt x="111455" y="175895"/>
                  </a:lnTo>
                  <a:lnTo>
                    <a:pt x="118389" y="174294"/>
                  </a:lnTo>
                  <a:close/>
                </a:path>
                <a:path w="383540" h="247650">
                  <a:moveTo>
                    <a:pt x="120497" y="148755"/>
                  </a:moveTo>
                  <a:lnTo>
                    <a:pt x="119329" y="146850"/>
                  </a:lnTo>
                  <a:lnTo>
                    <a:pt x="117068" y="145656"/>
                  </a:lnTo>
                  <a:lnTo>
                    <a:pt x="118694" y="149212"/>
                  </a:lnTo>
                  <a:lnTo>
                    <a:pt x="120408" y="149466"/>
                  </a:lnTo>
                  <a:lnTo>
                    <a:pt x="120497" y="148755"/>
                  </a:lnTo>
                  <a:close/>
                </a:path>
                <a:path w="383540" h="247650">
                  <a:moveTo>
                    <a:pt x="139103" y="15671"/>
                  </a:moveTo>
                  <a:lnTo>
                    <a:pt x="136385" y="16027"/>
                  </a:lnTo>
                  <a:lnTo>
                    <a:pt x="134607" y="17005"/>
                  </a:lnTo>
                  <a:lnTo>
                    <a:pt x="137718" y="16903"/>
                  </a:lnTo>
                  <a:lnTo>
                    <a:pt x="138760" y="17703"/>
                  </a:lnTo>
                  <a:lnTo>
                    <a:pt x="139103" y="15671"/>
                  </a:lnTo>
                  <a:close/>
                </a:path>
                <a:path w="383540" h="247650">
                  <a:moveTo>
                    <a:pt x="139306" y="24079"/>
                  </a:moveTo>
                  <a:lnTo>
                    <a:pt x="134696" y="19761"/>
                  </a:lnTo>
                  <a:lnTo>
                    <a:pt x="133362" y="26555"/>
                  </a:lnTo>
                  <a:lnTo>
                    <a:pt x="139306" y="24079"/>
                  </a:lnTo>
                  <a:close/>
                </a:path>
                <a:path w="383540" h="247650">
                  <a:moveTo>
                    <a:pt x="139915" y="125412"/>
                  </a:moveTo>
                  <a:lnTo>
                    <a:pt x="136448" y="127901"/>
                  </a:lnTo>
                  <a:lnTo>
                    <a:pt x="134734" y="129146"/>
                  </a:lnTo>
                  <a:lnTo>
                    <a:pt x="139915" y="125412"/>
                  </a:lnTo>
                  <a:close/>
                </a:path>
                <a:path w="383540" h="247650">
                  <a:moveTo>
                    <a:pt x="143662" y="32067"/>
                  </a:moveTo>
                  <a:lnTo>
                    <a:pt x="142506" y="28702"/>
                  </a:lnTo>
                  <a:lnTo>
                    <a:pt x="139903" y="29260"/>
                  </a:lnTo>
                  <a:lnTo>
                    <a:pt x="140182" y="32512"/>
                  </a:lnTo>
                  <a:lnTo>
                    <a:pt x="137591" y="33070"/>
                  </a:lnTo>
                  <a:lnTo>
                    <a:pt x="137960" y="35344"/>
                  </a:lnTo>
                  <a:lnTo>
                    <a:pt x="143662" y="32067"/>
                  </a:lnTo>
                  <a:close/>
                </a:path>
                <a:path w="383540" h="247650">
                  <a:moveTo>
                    <a:pt x="144157" y="5880"/>
                  </a:moveTo>
                  <a:lnTo>
                    <a:pt x="142570" y="5613"/>
                  </a:lnTo>
                  <a:lnTo>
                    <a:pt x="142582" y="7035"/>
                  </a:lnTo>
                  <a:lnTo>
                    <a:pt x="137922" y="9398"/>
                  </a:lnTo>
                  <a:lnTo>
                    <a:pt x="139700" y="11061"/>
                  </a:lnTo>
                  <a:lnTo>
                    <a:pt x="143941" y="8318"/>
                  </a:lnTo>
                  <a:lnTo>
                    <a:pt x="144157" y="5880"/>
                  </a:lnTo>
                  <a:close/>
                </a:path>
                <a:path w="383540" h="247650">
                  <a:moveTo>
                    <a:pt x="145669" y="108381"/>
                  </a:moveTo>
                  <a:lnTo>
                    <a:pt x="144653" y="107188"/>
                  </a:lnTo>
                  <a:lnTo>
                    <a:pt x="143217" y="106476"/>
                  </a:lnTo>
                  <a:lnTo>
                    <a:pt x="141668" y="105918"/>
                  </a:lnTo>
                  <a:lnTo>
                    <a:pt x="138468" y="106692"/>
                  </a:lnTo>
                  <a:lnTo>
                    <a:pt x="143954" y="108699"/>
                  </a:lnTo>
                  <a:lnTo>
                    <a:pt x="145669" y="108381"/>
                  </a:lnTo>
                  <a:close/>
                </a:path>
                <a:path w="383540" h="247650">
                  <a:moveTo>
                    <a:pt x="153504" y="51955"/>
                  </a:moveTo>
                  <a:lnTo>
                    <a:pt x="152717" y="49022"/>
                  </a:lnTo>
                  <a:lnTo>
                    <a:pt x="149834" y="47193"/>
                  </a:lnTo>
                  <a:lnTo>
                    <a:pt x="150279" y="52590"/>
                  </a:lnTo>
                  <a:lnTo>
                    <a:pt x="152946" y="53060"/>
                  </a:lnTo>
                  <a:lnTo>
                    <a:pt x="153504" y="51955"/>
                  </a:lnTo>
                  <a:close/>
                </a:path>
                <a:path w="383540" h="247650">
                  <a:moveTo>
                    <a:pt x="161175" y="8674"/>
                  </a:moveTo>
                  <a:lnTo>
                    <a:pt x="155524" y="7721"/>
                  </a:lnTo>
                  <a:lnTo>
                    <a:pt x="156400" y="774"/>
                  </a:lnTo>
                  <a:lnTo>
                    <a:pt x="150406" y="4533"/>
                  </a:lnTo>
                  <a:lnTo>
                    <a:pt x="155244" y="9067"/>
                  </a:lnTo>
                  <a:lnTo>
                    <a:pt x="155016" y="10680"/>
                  </a:lnTo>
                  <a:lnTo>
                    <a:pt x="156159" y="11925"/>
                  </a:lnTo>
                  <a:lnTo>
                    <a:pt x="157670" y="10883"/>
                  </a:lnTo>
                  <a:lnTo>
                    <a:pt x="158267" y="10490"/>
                  </a:lnTo>
                  <a:lnTo>
                    <a:pt x="158864" y="10071"/>
                  </a:lnTo>
                  <a:lnTo>
                    <a:pt x="159639" y="10528"/>
                  </a:lnTo>
                  <a:lnTo>
                    <a:pt x="161175" y="8674"/>
                  </a:lnTo>
                  <a:close/>
                </a:path>
                <a:path w="383540" h="247650">
                  <a:moveTo>
                    <a:pt x="161607" y="96647"/>
                  </a:moveTo>
                  <a:lnTo>
                    <a:pt x="160312" y="93941"/>
                  </a:lnTo>
                  <a:lnTo>
                    <a:pt x="159054" y="94894"/>
                  </a:lnTo>
                  <a:lnTo>
                    <a:pt x="159169" y="97116"/>
                  </a:lnTo>
                  <a:lnTo>
                    <a:pt x="156616" y="96875"/>
                  </a:lnTo>
                  <a:lnTo>
                    <a:pt x="157327" y="100203"/>
                  </a:lnTo>
                  <a:lnTo>
                    <a:pt x="161607" y="96647"/>
                  </a:lnTo>
                  <a:close/>
                </a:path>
                <a:path w="383540" h="247650">
                  <a:moveTo>
                    <a:pt x="169430" y="4178"/>
                  </a:moveTo>
                  <a:lnTo>
                    <a:pt x="168046" y="3530"/>
                  </a:lnTo>
                  <a:lnTo>
                    <a:pt x="167271" y="5676"/>
                  </a:lnTo>
                  <a:lnTo>
                    <a:pt x="166306" y="6921"/>
                  </a:lnTo>
                  <a:lnTo>
                    <a:pt x="167690" y="7569"/>
                  </a:lnTo>
                  <a:lnTo>
                    <a:pt x="168465" y="5422"/>
                  </a:lnTo>
                  <a:lnTo>
                    <a:pt x="169430" y="4178"/>
                  </a:lnTo>
                  <a:close/>
                </a:path>
                <a:path w="383540" h="247650">
                  <a:moveTo>
                    <a:pt x="172085" y="77685"/>
                  </a:moveTo>
                  <a:lnTo>
                    <a:pt x="171056" y="79070"/>
                  </a:lnTo>
                  <a:lnTo>
                    <a:pt x="170180" y="80454"/>
                  </a:lnTo>
                  <a:lnTo>
                    <a:pt x="169125" y="82092"/>
                  </a:lnTo>
                  <a:lnTo>
                    <a:pt x="168287" y="83718"/>
                  </a:lnTo>
                  <a:lnTo>
                    <a:pt x="171119" y="79730"/>
                  </a:lnTo>
                  <a:lnTo>
                    <a:pt x="172085" y="77685"/>
                  </a:lnTo>
                  <a:close/>
                </a:path>
                <a:path w="383540" h="247650">
                  <a:moveTo>
                    <a:pt x="176390" y="151155"/>
                  </a:moveTo>
                  <a:lnTo>
                    <a:pt x="175844" y="148323"/>
                  </a:lnTo>
                  <a:lnTo>
                    <a:pt x="172021" y="152844"/>
                  </a:lnTo>
                  <a:lnTo>
                    <a:pt x="172770" y="155448"/>
                  </a:lnTo>
                  <a:lnTo>
                    <a:pt x="175336" y="156438"/>
                  </a:lnTo>
                  <a:lnTo>
                    <a:pt x="174993" y="151003"/>
                  </a:lnTo>
                  <a:lnTo>
                    <a:pt x="176390" y="151155"/>
                  </a:lnTo>
                  <a:close/>
                </a:path>
                <a:path w="383540" h="247650">
                  <a:moveTo>
                    <a:pt x="179425" y="15455"/>
                  </a:moveTo>
                  <a:lnTo>
                    <a:pt x="178981" y="15303"/>
                  </a:lnTo>
                  <a:lnTo>
                    <a:pt x="178206" y="15430"/>
                  </a:lnTo>
                  <a:lnTo>
                    <a:pt x="177177" y="15582"/>
                  </a:lnTo>
                  <a:lnTo>
                    <a:pt x="176555" y="15189"/>
                  </a:lnTo>
                  <a:lnTo>
                    <a:pt x="175653" y="16725"/>
                  </a:lnTo>
                  <a:lnTo>
                    <a:pt x="175196" y="17475"/>
                  </a:lnTo>
                  <a:lnTo>
                    <a:pt x="177393" y="18897"/>
                  </a:lnTo>
                  <a:lnTo>
                    <a:pt x="178485" y="19621"/>
                  </a:lnTo>
                  <a:lnTo>
                    <a:pt x="178447" y="18313"/>
                  </a:lnTo>
                  <a:lnTo>
                    <a:pt x="178447" y="17005"/>
                  </a:lnTo>
                  <a:lnTo>
                    <a:pt x="179425" y="15455"/>
                  </a:lnTo>
                  <a:close/>
                </a:path>
                <a:path w="383540" h="247650">
                  <a:moveTo>
                    <a:pt x="185166" y="61429"/>
                  </a:moveTo>
                  <a:lnTo>
                    <a:pt x="180403" y="61569"/>
                  </a:lnTo>
                  <a:lnTo>
                    <a:pt x="179933" y="65036"/>
                  </a:lnTo>
                  <a:lnTo>
                    <a:pt x="178511" y="66929"/>
                  </a:lnTo>
                  <a:lnTo>
                    <a:pt x="183273" y="66802"/>
                  </a:lnTo>
                  <a:lnTo>
                    <a:pt x="183743" y="63322"/>
                  </a:lnTo>
                  <a:lnTo>
                    <a:pt x="185166" y="61429"/>
                  </a:lnTo>
                  <a:close/>
                </a:path>
                <a:path w="383540" h="247650">
                  <a:moveTo>
                    <a:pt x="185216" y="34607"/>
                  </a:moveTo>
                  <a:lnTo>
                    <a:pt x="181317" y="33680"/>
                  </a:lnTo>
                  <a:lnTo>
                    <a:pt x="181533" y="35775"/>
                  </a:lnTo>
                  <a:lnTo>
                    <a:pt x="180467" y="36093"/>
                  </a:lnTo>
                  <a:lnTo>
                    <a:pt x="180301" y="35318"/>
                  </a:lnTo>
                  <a:lnTo>
                    <a:pt x="180187" y="34493"/>
                  </a:lnTo>
                  <a:lnTo>
                    <a:pt x="177165" y="35445"/>
                  </a:lnTo>
                  <a:lnTo>
                    <a:pt x="181838" y="38468"/>
                  </a:lnTo>
                  <a:lnTo>
                    <a:pt x="182829" y="35687"/>
                  </a:lnTo>
                  <a:lnTo>
                    <a:pt x="185216" y="34607"/>
                  </a:lnTo>
                  <a:close/>
                </a:path>
                <a:path w="383540" h="247650">
                  <a:moveTo>
                    <a:pt x="191020" y="4318"/>
                  </a:moveTo>
                  <a:lnTo>
                    <a:pt x="184569" y="63"/>
                  </a:lnTo>
                  <a:lnTo>
                    <a:pt x="184429" y="4419"/>
                  </a:lnTo>
                  <a:lnTo>
                    <a:pt x="185928" y="4152"/>
                  </a:lnTo>
                  <a:lnTo>
                    <a:pt x="187629" y="4775"/>
                  </a:lnTo>
                  <a:lnTo>
                    <a:pt x="189471" y="6108"/>
                  </a:lnTo>
                  <a:lnTo>
                    <a:pt x="191020" y="4318"/>
                  </a:lnTo>
                  <a:close/>
                </a:path>
                <a:path w="383540" h="247650">
                  <a:moveTo>
                    <a:pt x="196811" y="18326"/>
                  </a:moveTo>
                  <a:lnTo>
                    <a:pt x="193586" y="11963"/>
                  </a:lnTo>
                  <a:lnTo>
                    <a:pt x="188798" y="18326"/>
                  </a:lnTo>
                  <a:lnTo>
                    <a:pt x="196811" y="18326"/>
                  </a:lnTo>
                  <a:close/>
                </a:path>
                <a:path w="383540" h="247650">
                  <a:moveTo>
                    <a:pt x="198831" y="10375"/>
                  </a:moveTo>
                  <a:lnTo>
                    <a:pt x="198488" y="8801"/>
                  </a:lnTo>
                  <a:lnTo>
                    <a:pt x="198196" y="7505"/>
                  </a:lnTo>
                  <a:lnTo>
                    <a:pt x="192798" y="11366"/>
                  </a:lnTo>
                  <a:lnTo>
                    <a:pt x="195757" y="11557"/>
                  </a:lnTo>
                  <a:lnTo>
                    <a:pt x="198831" y="10375"/>
                  </a:lnTo>
                  <a:close/>
                </a:path>
                <a:path w="383540" h="247650">
                  <a:moveTo>
                    <a:pt x="216446" y="1422"/>
                  </a:moveTo>
                  <a:lnTo>
                    <a:pt x="215722" y="952"/>
                  </a:lnTo>
                  <a:lnTo>
                    <a:pt x="214998" y="469"/>
                  </a:lnTo>
                  <a:lnTo>
                    <a:pt x="214261" y="0"/>
                  </a:lnTo>
                  <a:lnTo>
                    <a:pt x="213817" y="762"/>
                  </a:lnTo>
                  <a:lnTo>
                    <a:pt x="212902" y="2298"/>
                  </a:lnTo>
                  <a:lnTo>
                    <a:pt x="213639" y="2768"/>
                  </a:lnTo>
                  <a:lnTo>
                    <a:pt x="215099" y="3721"/>
                  </a:lnTo>
                  <a:lnTo>
                    <a:pt x="215544" y="2946"/>
                  </a:lnTo>
                  <a:lnTo>
                    <a:pt x="216001" y="2184"/>
                  </a:lnTo>
                  <a:lnTo>
                    <a:pt x="216446" y="1422"/>
                  </a:lnTo>
                  <a:close/>
                </a:path>
                <a:path w="383540" h="247650">
                  <a:moveTo>
                    <a:pt x="220319" y="9131"/>
                  </a:moveTo>
                  <a:lnTo>
                    <a:pt x="219595" y="7467"/>
                  </a:lnTo>
                  <a:lnTo>
                    <a:pt x="219278" y="7048"/>
                  </a:lnTo>
                  <a:lnTo>
                    <a:pt x="218173" y="7048"/>
                  </a:lnTo>
                  <a:lnTo>
                    <a:pt x="217995" y="7467"/>
                  </a:lnTo>
                  <a:lnTo>
                    <a:pt x="217919" y="8305"/>
                  </a:lnTo>
                  <a:lnTo>
                    <a:pt x="220154" y="10198"/>
                  </a:lnTo>
                  <a:lnTo>
                    <a:pt x="220319" y="9131"/>
                  </a:lnTo>
                  <a:close/>
                </a:path>
                <a:path w="383540" h="247650">
                  <a:moveTo>
                    <a:pt x="221361" y="84569"/>
                  </a:moveTo>
                  <a:lnTo>
                    <a:pt x="217855" y="91376"/>
                  </a:lnTo>
                  <a:lnTo>
                    <a:pt x="215239" y="89471"/>
                  </a:lnTo>
                  <a:lnTo>
                    <a:pt x="215176" y="91567"/>
                  </a:lnTo>
                  <a:lnTo>
                    <a:pt x="217182" y="92519"/>
                  </a:lnTo>
                  <a:lnTo>
                    <a:pt x="220827" y="92290"/>
                  </a:lnTo>
                  <a:lnTo>
                    <a:pt x="221361" y="84569"/>
                  </a:lnTo>
                  <a:close/>
                </a:path>
                <a:path w="383540" h="247650">
                  <a:moveTo>
                    <a:pt x="224129" y="3200"/>
                  </a:moveTo>
                  <a:lnTo>
                    <a:pt x="222808" y="3416"/>
                  </a:lnTo>
                  <a:lnTo>
                    <a:pt x="221983" y="4025"/>
                  </a:lnTo>
                  <a:lnTo>
                    <a:pt x="223926" y="7467"/>
                  </a:lnTo>
                  <a:lnTo>
                    <a:pt x="223964" y="6057"/>
                  </a:lnTo>
                  <a:lnTo>
                    <a:pt x="224078" y="4025"/>
                  </a:lnTo>
                  <a:lnTo>
                    <a:pt x="224129" y="3200"/>
                  </a:lnTo>
                  <a:close/>
                </a:path>
                <a:path w="383540" h="247650">
                  <a:moveTo>
                    <a:pt x="224370" y="3200"/>
                  </a:moveTo>
                  <a:lnTo>
                    <a:pt x="224218" y="2628"/>
                  </a:lnTo>
                  <a:lnTo>
                    <a:pt x="224129" y="3200"/>
                  </a:lnTo>
                  <a:lnTo>
                    <a:pt x="224370" y="3200"/>
                  </a:lnTo>
                  <a:close/>
                </a:path>
                <a:path w="383540" h="247650">
                  <a:moveTo>
                    <a:pt x="231076" y="1143"/>
                  </a:moveTo>
                  <a:lnTo>
                    <a:pt x="227952" y="1701"/>
                  </a:lnTo>
                  <a:lnTo>
                    <a:pt x="226758" y="2184"/>
                  </a:lnTo>
                  <a:lnTo>
                    <a:pt x="226631" y="2006"/>
                  </a:lnTo>
                  <a:lnTo>
                    <a:pt x="226174" y="1384"/>
                  </a:lnTo>
                  <a:lnTo>
                    <a:pt x="225209" y="1384"/>
                  </a:lnTo>
                  <a:lnTo>
                    <a:pt x="225082" y="1003"/>
                  </a:lnTo>
                  <a:lnTo>
                    <a:pt x="222465" y="1003"/>
                  </a:lnTo>
                  <a:lnTo>
                    <a:pt x="219303" y="1003"/>
                  </a:lnTo>
                  <a:lnTo>
                    <a:pt x="219354" y="1384"/>
                  </a:lnTo>
                  <a:lnTo>
                    <a:pt x="219468" y="2298"/>
                  </a:lnTo>
                  <a:lnTo>
                    <a:pt x="219583" y="3200"/>
                  </a:lnTo>
                  <a:lnTo>
                    <a:pt x="219646" y="3695"/>
                  </a:lnTo>
                  <a:lnTo>
                    <a:pt x="217652" y="7048"/>
                  </a:lnTo>
                  <a:lnTo>
                    <a:pt x="218033" y="7048"/>
                  </a:lnTo>
                  <a:lnTo>
                    <a:pt x="220395" y="6057"/>
                  </a:lnTo>
                  <a:lnTo>
                    <a:pt x="221729" y="3416"/>
                  </a:lnTo>
                  <a:lnTo>
                    <a:pt x="223329" y="2006"/>
                  </a:lnTo>
                  <a:lnTo>
                    <a:pt x="224040" y="2006"/>
                  </a:lnTo>
                  <a:lnTo>
                    <a:pt x="224129" y="2298"/>
                  </a:lnTo>
                  <a:lnTo>
                    <a:pt x="226479" y="2298"/>
                  </a:lnTo>
                  <a:lnTo>
                    <a:pt x="225856" y="2628"/>
                  </a:lnTo>
                  <a:lnTo>
                    <a:pt x="227634" y="2628"/>
                  </a:lnTo>
                  <a:lnTo>
                    <a:pt x="231076" y="1143"/>
                  </a:lnTo>
                  <a:close/>
                </a:path>
                <a:path w="383540" h="247650">
                  <a:moveTo>
                    <a:pt x="252018" y="77063"/>
                  </a:moveTo>
                  <a:lnTo>
                    <a:pt x="250634" y="75501"/>
                  </a:lnTo>
                  <a:lnTo>
                    <a:pt x="247243" y="77127"/>
                  </a:lnTo>
                  <a:lnTo>
                    <a:pt x="246291" y="76504"/>
                  </a:lnTo>
                  <a:lnTo>
                    <a:pt x="245567" y="77089"/>
                  </a:lnTo>
                  <a:lnTo>
                    <a:pt x="246900" y="78130"/>
                  </a:lnTo>
                  <a:lnTo>
                    <a:pt x="248475" y="78549"/>
                  </a:lnTo>
                  <a:lnTo>
                    <a:pt x="247370" y="78930"/>
                  </a:lnTo>
                  <a:lnTo>
                    <a:pt x="247510" y="82689"/>
                  </a:lnTo>
                  <a:lnTo>
                    <a:pt x="248894" y="84340"/>
                  </a:lnTo>
                  <a:lnTo>
                    <a:pt x="250558" y="83439"/>
                  </a:lnTo>
                  <a:lnTo>
                    <a:pt x="248107" y="80378"/>
                  </a:lnTo>
                  <a:lnTo>
                    <a:pt x="250113" y="79641"/>
                  </a:lnTo>
                  <a:lnTo>
                    <a:pt x="249758" y="79159"/>
                  </a:lnTo>
                  <a:lnTo>
                    <a:pt x="249440" y="78854"/>
                  </a:lnTo>
                  <a:lnTo>
                    <a:pt x="249174" y="78689"/>
                  </a:lnTo>
                  <a:lnTo>
                    <a:pt x="250482" y="78867"/>
                  </a:lnTo>
                  <a:lnTo>
                    <a:pt x="251764" y="78511"/>
                  </a:lnTo>
                  <a:lnTo>
                    <a:pt x="252018" y="77063"/>
                  </a:lnTo>
                  <a:close/>
                </a:path>
                <a:path w="383540" h="247650">
                  <a:moveTo>
                    <a:pt x="258394" y="143230"/>
                  </a:moveTo>
                  <a:lnTo>
                    <a:pt x="257289" y="142519"/>
                  </a:lnTo>
                  <a:lnTo>
                    <a:pt x="255397" y="141986"/>
                  </a:lnTo>
                  <a:lnTo>
                    <a:pt x="256806" y="143586"/>
                  </a:lnTo>
                  <a:lnTo>
                    <a:pt x="255930" y="144805"/>
                  </a:lnTo>
                  <a:lnTo>
                    <a:pt x="257479" y="145415"/>
                  </a:lnTo>
                  <a:lnTo>
                    <a:pt x="258394" y="143230"/>
                  </a:lnTo>
                  <a:close/>
                </a:path>
                <a:path w="383540" h="247650">
                  <a:moveTo>
                    <a:pt x="262305" y="244741"/>
                  </a:moveTo>
                  <a:lnTo>
                    <a:pt x="258889" y="239991"/>
                  </a:lnTo>
                  <a:lnTo>
                    <a:pt x="258597" y="240207"/>
                  </a:lnTo>
                  <a:lnTo>
                    <a:pt x="258572" y="237756"/>
                  </a:lnTo>
                  <a:lnTo>
                    <a:pt x="257911" y="237070"/>
                  </a:lnTo>
                  <a:lnTo>
                    <a:pt x="256857" y="236880"/>
                  </a:lnTo>
                  <a:lnTo>
                    <a:pt x="257987" y="236474"/>
                  </a:lnTo>
                  <a:lnTo>
                    <a:pt x="257251" y="234188"/>
                  </a:lnTo>
                  <a:lnTo>
                    <a:pt x="257771" y="234188"/>
                  </a:lnTo>
                  <a:lnTo>
                    <a:pt x="258318" y="234149"/>
                  </a:lnTo>
                  <a:lnTo>
                    <a:pt x="258800" y="234188"/>
                  </a:lnTo>
                  <a:lnTo>
                    <a:pt x="258584" y="233019"/>
                  </a:lnTo>
                  <a:lnTo>
                    <a:pt x="256070" y="233057"/>
                  </a:lnTo>
                  <a:lnTo>
                    <a:pt x="255663" y="233083"/>
                  </a:lnTo>
                  <a:lnTo>
                    <a:pt x="255257" y="233083"/>
                  </a:lnTo>
                  <a:lnTo>
                    <a:pt x="254889" y="233057"/>
                  </a:lnTo>
                  <a:lnTo>
                    <a:pt x="255028" y="233857"/>
                  </a:lnTo>
                  <a:lnTo>
                    <a:pt x="255651" y="234099"/>
                  </a:lnTo>
                  <a:lnTo>
                    <a:pt x="256438" y="234175"/>
                  </a:lnTo>
                  <a:lnTo>
                    <a:pt x="254723" y="234772"/>
                  </a:lnTo>
                  <a:lnTo>
                    <a:pt x="255358" y="236766"/>
                  </a:lnTo>
                  <a:lnTo>
                    <a:pt x="254393" y="236740"/>
                  </a:lnTo>
                  <a:lnTo>
                    <a:pt x="253250" y="236664"/>
                  </a:lnTo>
                  <a:lnTo>
                    <a:pt x="252031" y="236067"/>
                  </a:lnTo>
                  <a:lnTo>
                    <a:pt x="251599" y="236715"/>
                  </a:lnTo>
                  <a:lnTo>
                    <a:pt x="251434" y="237286"/>
                  </a:lnTo>
                  <a:lnTo>
                    <a:pt x="251371" y="237832"/>
                  </a:lnTo>
                  <a:lnTo>
                    <a:pt x="250520" y="237096"/>
                  </a:lnTo>
                  <a:lnTo>
                    <a:pt x="249834" y="236753"/>
                  </a:lnTo>
                  <a:lnTo>
                    <a:pt x="251294" y="238658"/>
                  </a:lnTo>
                  <a:lnTo>
                    <a:pt x="251193" y="240360"/>
                  </a:lnTo>
                  <a:lnTo>
                    <a:pt x="250418" y="241388"/>
                  </a:lnTo>
                  <a:lnTo>
                    <a:pt x="251358" y="241046"/>
                  </a:lnTo>
                  <a:lnTo>
                    <a:pt x="251942" y="240169"/>
                  </a:lnTo>
                  <a:lnTo>
                    <a:pt x="252539" y="239395"/>
                  </a:lnTo>
                  <a:lnTo>
                    <a:pt x="252730" y="239445"/>
                  </a:lnTo>
                  <a:lnTo>
                    <a:pt x="252666" y="239229"/>
                  </a:lnTo>
                  <a:lnTo>
                    <a:pt x="253746" y="237871"/>
                  </a:lnTo>
                  <a:lnTo>
                    <a:pt x="254990" y="236982"/>
                  </a:lnTo>
                  <a:lnTo>
                    <a:pt x="258521" y="240271"/>
                  </a:lnTo>
                  <a:lnTo>
                    <a:pt x="254762" y="243293"/>
                  </a:lnTo>
                  <a:lnTo>
                    <a:pt x="254279" y="243687"/>
                  </a:lnTo>
                  <a:lnTo>
                    <a:pt x="254914" y="243776"/>
                  </a:lnTo>
                  <a:lnTo>
                    <a:pt x="256298" y="246799"/>
                  </a:lnTo>
                  <a:lnTo>
                    <a:pt x="258000" y="247053"/>
                  </a:lnTo>
                  <a:lnTo>
                    <a:pt x="258102" y="246354"/>
                  </a:lnTo>
                  <a:lnTo>
                    <a:pt x="256933" y="244449"/>
                  </a:lnTo>
                  <a:lnTo>
                    <a:pt x="255905" y="243903"/>
                  </a:lnTo>
                  <a:lnTo>
                    <a:pt x="262305" y="244741"/>
                  </a:lnTo>
                  <a:close/>
                </a:path>
                <a:path w="383540" h="247650">
                  <a:moveTo>
                    <a:pt x="266979" y="133858"/>
                  </a:moveTo>
                  <a:lnTo>
                    <a:pt x="264274" y="130721"/>
                  </a:lnTo>
                  <a:lnTo>
                    <a:pt x="262470" y="128803"/>
                  </a:lnTo>
                  <a:lnTo>
                    <a:pt x="263474" y="129984"/>
                  </a:lnTo>
                  <a:lnTo>
                    <a:pt x="264528" y="131178"/>
                  </a:lnTo>
                  <a:lnTo>
                    <a:pt x="265734" y="132511"/>
                  </a:lnTo>
                  <a:lnTo>
                    <a:pt x="266979" y="133858"/>
                  </a:lnTo>
                  <a:close/>
                </a:path>
                <a:path w="383540" h="247650">
                  <a:moveTo>
                    <a:pt x="268287" y="138112"/>
                  </a:moveTo>
                  <a:lnTo>
                    <a:pt x="266865" y="134759"/>
                  </a:lnTo>
                  <a:lnTo>
                    <a:pt x="266293" y="134607"/>
                  </a:lnTo>
                  <a:lnTo>
                    <a:pt x="265620" y="135051"/>
                  </a:lnTo>
                  <a:lnTo>
                    <a:pt x="263944" y="136347"/>
                  </a:lnTo>
                  <a:lnTo>
                    <a:pt x="263258" y="137198"/>
                  </a:lnTo>
                  <a:lnTo>
                    <a:pt x="264490" y="133731"/>
                  </a:lnTo>
                  <a:lnTo>
                    <a:pt x="262724" y="133413"/>
                  </a:lnTo>
                  <a:lnTo>
                    <a:pt x="262280" y="136436"/>
                  </a:lnTo>
                  <a:lnTo>
                    <a:pt x="261340" y="138214"/>
                  </a:lnTo>
                  <a:lnTo>
                    <a:pt x="265201" y="141071"/>
                  </a:lnTo>
                  <a:lnTo>
                    <a:pt x="268287" y="138112"/>
                  </a:lnTo>
                  <a:close/>
                </a:path>
                <a:path w="383540" h="247650">
                  <a:moveTo>
                    <a:pt x="269214" y="237744"/>
                  </a:moveTo>
                  <a:lnTo>
                    <a:pt x="268122" y="237007"/>
                  </a:lnTo>
                  <a:lnTo>
                    <a:pt x="266230" y="236486"/>
                  </a:lnTo>
                  <a:lnTo>
                    <a:pt x="267639" y="238086"/>
                  </a:lnTo>
                  <a:lnTo>
                    <a:pt x="266776" y="239306"/>
                  </a:lnTo>
                  <a:lnTo>
                    <a:pt x="268312" y="239915"/>
                  </a:lnTo>
                  <a:lnTo>
                    <a:pt x="269214" y="237744"/>
                  </a:lnTo>
                  <a:close/>
                </a:path>
                <a:path w="383540" h="247650">
                  <a:moveTo>
                    <a:pt x="272440" y="126644"/>
                  </a:moveTo>
                  <a:lnTo>
                    <a:pt x="270129" y="127190"/>
                  </a:lnTo>
                  <a:lnTo>
                    <a:pt x="270294" y="126593"/>
                  </a:lnTo>
                  <a:lnTo>
                    <a:pt x="270357" y="125907"/>
                  </a:lnTo>
                  <a:lnTo>
                    <a:pt x="270256" y="125056"/>
                  </a:lnTo>
                  <a:lnTo>
                    <a:pt x="268439" y="126339"/>
                  </a:lnTo>
                  <a:lnTo>
                    <a:pt x="266306" y="127330"/>
                  </a:lnTo>
                  <a:lnTo>
                    <a:pt x="266712" y="130695"/>
                  </a:lnTo>
                  <a:lnTo>
                    <a:pt x="267843" y="129895"/>
                  </a:lnTo>
                  <a:lnTo>
                    <a:pt x="269100" y="129209"/>
                  </a:lnTo>
                  <a:lnTo>
                    <a:pt x="269786" y="127990"/>
                  </a:lnTo>
                  <a:lnTo>
                    <a:pt x="271018" y="127495"/>
                  </a:lnTo>
                  <a:lnTo>
                    <a:pt x="272440" y="126644"/>
                  </a:lnTo>
                  <a:close/>
                </a:path>
                <a:path w="383540" h="247650">
                  <a:moveTo>
                    <a:pt x="274916" y="145313"/>
                  </a:moveTo>
                  <a:lnTo>
                    <a:pt x="274434" y="137528"/>
                  </a:lnTo>
                  <a:lnTo>
                    <a:pt x="270637" y="140360"/>
                  </a:lnTo>
                  <a:lnTo>
                    <a:pt x="274218" y="140855"/>
                  </a:lnTo>
                  <a:lnTo>
                    <a:pt x="274916" y="145313"/>
                  </a:lnTo>
                  <a:close/>
                </a:path>
                <a:path w="383540" h="247650">
                  <a:moveTo>
                    <a:pt x="276656" y="134620"/>
                  </a:moveTo>
                  <a:lnTo>
                    <a:pt x="274154" y="133261"/>
                  </a:lnTo>
                  <a:lnTo>
                    <a:pt x="272478" y="133997"/>
                  </a:lnTo>
                  <a:lnTo>
                    <a:pt x="271627" y="136817"/>
                  </a:lnTo>
                  <a:lnTo>
                    <a:pt x="272796" y="137287"/>
                  </a:lnTo>
                  <a:lnTo>
                    <a:pt x="273151" y="135686"/>
                  </a:lnTo>
                  <a:lnTo>
                    <a:pt x="273786" y="134835"/>
                  </a:lnTo>
                  <a:lnTo>
                    <a:pt x="276174" y="135178"/>
                  </a:lnTo>
                  <a:lnTo>
                    <a:pt x="276466" y="134835"/>
                  </a:lnTo>
                  <a:lnTo>
                    <a:pt x="276656" y="134620"/>
                  </a:lnTo>
                  <a:close/>
                </a:path>
                <a:path w="383540" h="247650">
                  <a:moveTo>
                    <a:pt x="283362" y="203225"/>
                  </a:moveTo>
                  <a:lnTo>
                    <a:pt x="274777" y="199275"/>
                  </a:lnTo>
                  <a:lnTo>
                    <a:pt x="277418" y="203314"/>
                  </a:lnTo>
                  <a:lnTo>
                    <a:pt x="283362" y="203225"/>
                  </a:lnTo>
                  <a:close/>
                </a:path>
                <a:path w="383540" h="247650">
                  <a:moveTo>
                    <a:pt x="283946" y="138430"/>
                  </a:moveTo>
                  <a:lnTo>
                    <a:pt x="280720" y="134912"/>
                  </a:lnTo>
                  <a:lnTo>
                    <a:pt x="277012" y="135610"/>
                  </a:lnTo>
                  <a:lnTo>
                    <a:pt x="277368" y="135343"/>
                  </a:lnTo>
                  <a:lnTo>
                    <a:pt x="276021" y="135343"/>
                  </a:lnTo>
                  <a:lnTo>
                    <a:pt x="275564" y="135877"/>
                  </a:lnTo>
                  <a:lnTo>
                    <a:pt x="274866" y="136004"/>
                  </a:lnTo>
                  <a:lnTo>
                    <a:pt x="275336" y="136144"/>
                  </a:lnTo>
                  <a:lnTo>
                    <a:pt x="274751" y="136817"/>
                  </a:lnTo>
                  <a:lnTo>
                    <a:pt x="274421" y="137287"/>
                  </a:lnTo>
                  <a:lnTo>
                    <a:pt x="274434" y="137528"/>
                  </a:lnTo>
                  <a:lnTo>
                    <a:pt x="276047" y="136334"/>
                  </a:lnTo>
                  <a:lnTo>
                    <a:pt x="283946" y="138430"/>
                  </a:lnTo>
                  <a:close/>
                </a:path>
                <a:path w="383540" h="247650">
                  <a:moveTo>
                    <a:pt x="287172" y="124929"/>
                  </a:moveTo>
                  <a:lnTo>
                    <a:pt x="286804" y="123596"/>
                  </a:lnTo>
                  <a:lnTo>
                    <a:pt x="284137" y="126161"/>
                  </a:lnTo>
                  <a:lnTo>
                    <a:pt x="284848" y="129006"/>
                  </a:lnTo>
                  <a:lnTo>
                    <a:pt x="286219" y="127647"/>
                  </a:lnTo>
                  <a:lnTo>
                    <a:pt x="287172" y="124929"/>
                  </a:lnTo>
                  <a:close/>
                </a:path>
                <a:path w="383540" h="247650">
                  <a:moveTo>
                    <a:pt x="291350" y="136080"/>
                  </a:moveTo>
                  <a:lnTo>
                    <a:pt x="289890" y="135128"/>
                  </a:lnTo>
                  <a:lnTo>
                    <a:pt x="289166" y="134645"/>
                  </a:lnTo>
                  <a:lnTo>
                    <a:pt x="288709" y="135407"/>
                  </a:lnTo>
                  <a:lnTo>
                    <a:pt x="288264" y="136182"/>
                  </a:lnTo>
                  <a:lnTo>
                    <a:pt x="287807" y="136944"/>
                  </a:lnTo>
                  <a:lnTo>
                    <a:pt x="289267" y="137896"/>
                  </a:lnTo>
                  <a:lnTo>
                    <a:pt x="289991" y="138379"/>
                  </a:lnTo>
                  <a:lnTo>
                    <a:pt x="290449" y="137604"/>
                  </a:lnTo>
                  <a:lnTo>
                    <a:pt x="290893" y="136829"/>
                  </a:lnTo>
                  <a:lnTo>
                    <a:pt x="291350" y="136080"/>
                  </a:lnTo>
                  <a:close/>
                </a:path>
                <a:path w="383540" h="247650">
                  <a:moveTo>
                    <a:pt x="296824" y="119989"/>
                  </a:moveTo>
                  <a:lnTo>
                    <a:pt x="296214" y="121729"/>
                  </a:lnTo>
                  <a:lnTo>
                    <a:pt x="295313" y="125450"/>
                  </a:lnTo>
                  <a:lnTo>
                    <a:pt x="295084" y="127431"/>
                  </a:lnTo>
                  <a:lnTo>
                    <a:pt x="296595" y="122783"/>
                  </a:lnTo>
                  <a:lnTo>
                    <a:pt x="296824" y="119989"/>
                  </a:lnTo>
                  <a:close/>
                </a:path>
                <a:path w="383540" h="247650">
                  <a:moveTo>
                    <a:pt x="303784" y="123786"/>
                  </a:moveTo>
                  <a:lnTo>
                    <a:pt x="302145" y="122428"/>
                  </a:lnTo>
                  <a:lnTo>
                    <a:pt x="302818" y="121094"/>
                  </a:lnTo>
                  <a:lnTo>
                    <a:pt x="301205" y="120738"/>
                  </a:lnTo>
                  <a:lnTo>
                    <a:pt x="300647" y="123050"/>
                  </a:lnTo>
                  <a:lnTo>
                    <a:pt x="301840" y="123583"/>
                  </a:lnTo>
                  <a:lnTo>
                    <a:pt x="303784" y="123786"/>
                  </a:lnTo>
                  <a:close/>
                </a:path>
                <a:path w="383540" h="247650">
                  <a:moveTo>
                    <a:pt x="308660" y="175971"/>
                  </a:moveTo>
                  <a:lnTo>
                    <a:pt x="307936" y="175488"/>
                  </a:lnTo>
                  <a:lnTo>
                    <a:pt x="306476" y="174548"/>
                  </a:lnTo>
                  <a:lnTo>
                    <a:pt x="306031" y="175310"/>
                  </a:lnTo>
                  <a:lnTo>
                    <a:pt x="305574" y="176072"/>
                  </a:lnTo>
                  <a:lnTo>
                    <a:pt x="305130" y="176847"/>
                  </a:lnTo>
                  <a:lnTo>
                    <a:pt x="307314" y="178269"/>
                  </a:lnTo>
                  <a:lnTo>
                    <a:pt x="308660" y="175971"/>
                  </a:lnTo>
                  <a:close/>
                </a:path>
                <a:path w="383540" h="247650">
                  <a:moveTo>
                    <a:pt x="309257" y="228828"/>
                  </a:moveTo>
                  <a:lnTo>
                    <a:pt x="307301" y="227647"/>
                  </a:lnTo>
                  <a:lnTo>
                    <a:pt x="307301" y="228942"/>
                  </a:lnTo>
                  <a:lnTo>
                    <a:pt x="307530" y="231546"/>
                  </a:lnTo>
                  <a:lnTo>
                    <a:pt x="307746" y="232867"/>
                  </a:lnTo>
                  <a:lnTo>
                    <a:pt x="306133" y="231559"/>
                  </a:lnTo>
                  <a:lnTo>
                    <a:pt x="306641" y="236550"/>
                  </a:lnTo>
                  <a:lnTo>
                    <a:pt x="309067" y="231444"/>
                  </a:lnTo>
                  <a:lnTo>
                    <a:pt x="309257" y="228828"/>
                  </a:lnTo>
                  <a:close/>
                </a:path>
                <a:path w="383540" h="247650">
                  <a:moveTo>
                    <a:pt x="310654" y="150787"/>
                  </a:moveTo>
                  <a:lnTo>
                    <a:pt x="309181" y="150380"/>
                  </a:lnTo>
                  <a:lnTo>
                    <a:pt x="308749" y="152628"/>
                  </a:lnTo>
                  <a:lnTo>
                    <a:pt x="308000" y="154012"/>
                  </a:lnTo>
                  <a:lnTo>
                    <a:pt x="309473" y="154419"/>
                  </a:lnTo>
                  <a:lnTo>
                    <a:pt x="309892" y="152171"/>
                  </a:lnTo>
                  <a:lnTo>
                    <a:pt x="310654" y="150787"/>
                  </a:lnTo>
                  <a:close/>
                </a:path>
                <a:path w="383540" h="247650">
                  <a:moveTo>
                    <a:pt x="310870" y="112801"/>
                  </a:moveTo>
                  <a:lnTo>
                    <a:pt x="308622" y="113360"/>
                  </a:lnTo>
                  <a:lnTo>
                    <a:pt x="306070" y="115036"/>
                  </a:lnTo>
                  <a:lnTo>
                    <a:pt x="308051" y="114401"/>
                  </a:lnTo>
                  <a:lnTo>
                    <a:pt x="310311" y="113296"/>
                  </a:lnTo>
                  <a:lnTo>
                    <a:pt x="310870" y="112801"/>
                  </a:lnTo>
                  <a:close/>
                </a:path>
                <a:path w="383540" h="247650">
                  <a:moveTo>
                    <a:pt x="312572" y="164211"/>
                  </a:moveTo>
                  <a:lnTo>
                    <a:pt x="312013" y="163944"/>
                  </a:lnTo>
                  <a:lnTo>
                    <a:pt x="308825" y="162483"/>
                  </a:lnTo>
                  <a:lnTo>
                    <a:pt x="312572" y="164211"/>
                  </a:lnTo>
                  <a:close/>
                </a:path>
                <a:path w="383540" h="247650">
                  <a:moveTo>
                    <a:pt x="315747" y="174231"/>
                  </a:moveTo>
                  <a:lnTo>
                    <a:pt x="314363" y="173570"/>
                  </a:lnTo>
                  <a:lnTo>
                    <a:pt x="313588" y="175717"/>
                  </a:lnTo>
                  <a:lnTo>
                    <a:pt x="312623" y="176961"/>
                  </a:lnTo>
                  <a:lnTo>
                    <a:pt x="314007" y="177609"/>
                  </a:lnTo>
                  <a:lnTo>
                    <a:pt x="314782" y="175463"/>
                  </a:lnTo>
                  <a:lnTo>
                    <a:pt x="315747" y="174231"/>
                  </a:lnTo>
                  <a:close/>
                </a:path>
                <a:path w="383540" h="247650">
                  <a:moveTo>
                    <a:pt x="323418" y="141046"/>
                  </a:moveTo>
                  <a:lnTo>
                    <a:pt x="323202" y="141046"/>
                  </a:lnTo>
                  <a:lnTo>
                    <a:pt x="321157" y="141909"/>
                  </a:lnTo>
                  <a:lnTo>
                    <a:pt x="321525" y="141909"/>
                  </a:lnTo>
                  <a:lnTo>
                    <a:pt x="322465" y="142290"/>
                  </a:lnTo>
                  <a:lnTo>
                    <a:pt x="322999" y="141909"/>
                  </a:lnTo>
                  <a:lnTo>
                    <a:pt x="323418" y="141046"/>
                  </a:lnTo>
                  <a:close/>
                </a:path>
                <a:path w="383540" h="247650">
                  <a:moveTo>
                    <a:pt x="327444" y="141909"/>
                  </a:moveTo>
                  <a:lnTo>
                    <a:pt x="326224" y="141046"/>
                  </a:lnTo>
                  <a:lnTo>
                    <a:pt x="325640" y="142290"/>
                  </a:lnTo>
                  <a:lnTo>
                    <a:pt x="325539" y="142519"/>
                  </a:lnTo>
                  <a:lnTo>
                    <a:pt x="324726" y="143192"/>
                  </a:lnTo>
                  <a:lnTo>
                    <a:pt x="322465" y="142290"/>
                  </a:lnTo>
                  <a:lnTo>
                    <a:pt x="321881" y="142697"/>
                  </a:lnTo>
                  <a:lnTo>
                    <a:pt x="324015" y="144627"/>
                  </a:lnTo>
                  <a:lnTo>
                    <a:pt x="325805" y="144322"/>
                  </a:lnTo>
                  <a:lnTo>
                    <a:pt x="326453" y="143192"/>
                  </a:lnTo>
                  <a:lnTo>
                    <a:pt x="327190" y="141909"/>
                  </a:lnTo>
                  <a:lnTo>
                    <a:pt x="327444" y="141909"/>
                  </a:lnTo>
                  <a:close/>
                </a:path>
                <a:path w="383540" h="247650">
                  <a:moveTo>
                    <a:pt x="328180" y="183921"/>
                  </a:moveTo>
                  <a:lnTo>
                    <a:pt x="327456" y="183438"/>
                  </a:lnTo>
                  <a:lnTo>
                    <a:pt x="325996" y="182499"/>
                  </a:lnTo>
                  <a:lnTo>
                    <a:pt x="325551" y="183261"/>
                  </a:lnTo>
                  <a:lnTo>
                    <a:pt x="325094" y="184023"/>
                  </a:lnTo>
                  <a:lnTo>
                    <a:pt x="324650" y="184797"/>
                  </a:lnTo>
                  <a:lnTo>
                    <a:pt x="325374" y="185254"/>
                  </a:lnTo>
                  <a:lnTo>
                    <a:pt x="326097" y="185737"/>
                  </a:lnTo>
                  <a:lnTo>
                    <a:pt x="326834" y="186207"/>
                  </a:lnTo>
                  <a:lnTo>
                    <a:pt x="327279" y="185445"/>
                  </a:lnTo>
                  <a:lnTo>
                    <a:pt x="327736" y="184683"/>
                  </a:lnTo>
                  <a:lnTo>
                    <a:pt x="328180" y="183921"/>
                  </a:lnTo>
                  <a:close/>
                </a:path>
                <a:path w="383540" h="247650">
                  <a:moveTo>
                    <a:pt x="329006" y="138582"/>
                  </a:moveTo>
                  <a:lnTo>
                    <a:pt x="326339" y="137401"/>
                  </a:lnTo>
                  <a:lnTo>
                    <a:pt x="325653" y="137096"/>
                  </a:lnTo>
                  <a:lnTo>
                    <a:pt x="325602" y="136042"/>
                  </a:lnTo>
                  <a:lnTo>
                    <a:pt x="325475" y="136042"/>
                  </a:lnTo>
                  <a:lnTo>
                    <a:pt x="324726" y="135559"/>
                  </a:lnTo>
                  <a:lnTo>
                    <a:pt x="325259" y="134772"/>
                  </a:lnTo>
                  <a:lnTo>
                    <a:pt x="325729" y="133807"/>
                  </a:lnTo>
                  <a:lnTo>
                    <a:pt x="326009" y="132930"/>
                  </a:lnTo>
                  <a:lnTo>
                    <a:pt x="326110" y="132626"/>
                  </a:lnTo>
                  <a:lnTo>
                    <a:pt x="323926" y="132930"/>
                  </a:lnTo>
                  <a:lnTo>
                    <a:pt x="323100" y="133807"/>
                  </a:lnTo>
                  <a:lnTo>
                    <a:pt x="323037" y="137629"/>
                  </a:lnTo>
                  <a:lnTo>
                    <a:pt x="322249" y="137629"/>
                  </a:lnTo>
                  <a:lnTo>
                    <a:pt x="322694" y="137401"/>
                  </a:lnTo>
                  <a:lnTo>
                    <a:pt x="323037" y="137629"/>
                  </a:lnTo>
                  <a:lnTo>
                    <a:pt x="323037" y="133883"/>
                  </a:lnTo>
                  <a:lnTo>
                    <a:pt x="322275" y="134772"/>
                  </a:lnTo>
                  <a:lnTo>
                    <a:pt x="321525" y="137096"/>
                  </a:lnTo>
                  <a:lnTo>
                    <a:pt x="321424" y="137401"/>
                  </a:lnTo>
                  <a:lnTo>
                    <a:pt x="321348" y="137629"/>
                  </a:lnTo>
                  <a:lnTo>
                    <a:pt x="321284" y="137845"/>
                  </a:lnTo>
                  <a:lnTo>
                    <a:pt x="323367" y="137845"/>
                  </a:lnTo>
                  <a:lnTo>
                    <a:pt x="324497" y="138582"/>
                  </a:lnTo>
                  <a:lnTo>
                    <a:pt x="323862" y="140131"/>
                  </a:lnTo>
                  <a:lnTo>
                    <a:pt x="323469" y="140931"/>
                  </a:lnTo>
                  <a:lnTo>
                    <a:pt x="329006" y="138582"/>
                  </a:lnTo>
                  <a:close/>
                </a:path>
                <a:path w="383540" h="247650">
                  <a:moveTo>
                    <a:pt x="340677" y="126847"/>
                  </a:moveTo>
                  <a:lnTo>
                    <a:pt x="339813" y="125412"/>
                  </a:lnTo>
                  <a:lnTo>
                    <a:pt x="338810" y="124688"/>
                  </a:lnTo>
                  <a:lnTo>
                    <a:pt x="338442" y="125006"/>
                  </a:lnTo>
                  <a:lnTo>
                    <a:pt x="338112" y="123786"/>
                  </a:lnTo>
                  <a:lnTo>
                    <a:pt x="336600" y="122034"/>
                  </a:lnTo>
                  <a:lnTo>
                    <a:pt x="336359" y="124853"/>
                  </a:lnTo>
                  <a:lnTo>
                    <a:pt x="337502" y="125831"/>
                  </a:lnTo>
                  <a:lnTo>
                    <a:pt x="338112" y="126022"/>
                  </a:lnTo>
                  <a:lnTo>
                    <a:pt x="338366" y="125831"/>
                  </a:lnTo>
                  <a:lnTo>
                    <a:pt x="338442" y="126187"/>
                  </a:lnTo>
                  <a:lnTo>
                    <a:pt x="338594" y="126657"/>
                  </a:lnTo>
                  <a:lnTo>
                    <a:pt x="338886" y="127292"/>
                  </a:lnTo>
                  <a:lnTo>
                    <a:pt x="340588" y="127546"/>
                  </a:lnTo>
                  <a:lnTo>
                    <a:pt x="340677" y="126847"/>
                  </a:lnTo>
                  <a:close/>
                </a:path>
                <a:path w="383540" h="247650">
                  <a:moveTo>
                    <a:pt x="343801" y="124104"/>
                  </a:moveTo>
                  <a:lnTo>
                    <a:pt x="343382" y="123405"/>
                  </a:lnTo>
                  <a:lnTo>
                    <a:pt x="342646" y="122199"/>
                  </a:lnTo>
                  <a:lnTo>
                    <a:pt x="340385" y="121005"/>
                  </a:lnTo>
                  <a:lnTo>
                    <a:pt x="342011" y="124561"/>
                  </a:lnTo>
                  <a:lnTo>
                    <a:pt x="343712" y="124815"/>
                  </a:lnTo>
                  <a:lnTo>
                    <a:pt x="343801" y="124104"/>
                  </a:lnTo>
                  <a:close/>
                </a:path>
                <a:path w="383540" h="247650">
                  <a:moveTo>
                    <a:pt x="345135" y="196900"/>
                  </a:moveTo>
                  <a:lnTo>
                    <a:pt x="342836" y="198005"/>
                  </a:lnTo>
                  <a:lnTo>
                    <a:pt x="341452" y="197332"/>
                  </a:lnTo>
                  <a:lnTo>
                    <a:pt x="341147" y="199263"/>
                  </a:lnTo>
                  <a:lnTo>
                    <a:pt x="338709" y="197993"/>
                  </a:lnTo>
                  <a:lnTo>
                    <a:pt x="338747" y="201930"/>
                  </a:lnTo>
                  <a:lnTo>
                    <a:pt x="339471" y="202412"/>
                  </a:lnTo>
                  <a:lnTo>
                    <a:pt x="340931" y="203352"/>
                  </a:lnTo>
                  <a:lnTo>
                    <a:pt x="341299" y="202247"/>
                  </a:lnTo>
                  <a:lnTo>
                    <a:pt x="341998" y="202552"/>
                  </a:lnTo>
                  <a:lnTo>
                    <a:pt x="342696" y="202907"/>
                  </a:lnTo>
                  <a:lnTo>
                    <a:pt x="344449" y="200964"/>
                  </a:lnTo>
                  <a:lnTo>
                    <a:pt x="341731" y="199567"/>
                  </a:lnTo>
                  <a:lnTo>
                    <a:pt x="343344" y="198793"/>
                  </a:lnTo>
                  <a:lnTo>
                    <a:pt x="344728" y="199466"/>
                  </a:lnTo>
                  <a:lnTo>
                    <a:pt x="345135" y="196900"/>
                  </a:lnTo>
                  <a:close/>
                </a:path>
                <a:path w="383540" h="247650">
                  <a:moveTo>
                    <a:pt x="347370" y="163728"/>
                  </a:moveTo>
                  <a:lnTo>
                    <a:pt x="346405" y="161188"/>
                  </a:lnTo>
                  <a:lnTo>
                    <a:pt x="344208" y="163487"/>
                  </a:lnTo>
                  <a:lnTo>
                    <a:pt x="343077" y="164782"/>
                  </a:lnTo>
                  <a:lnTo>
                    <a:pt x="342328" y="164261"/>
                  </a:lnTo>
                  <a:lnTo>
                    <a:pt x="341439" y="165125"/>
                  </a:lnTo>
                  <a:lnTo>
                    <a:pt x="341249" y="166814"/>
                  </a:lnTo>
                  <a:lnTo>
                    <a:pt x="341884" y="167652"/>
                  </a:lnTo>
                  <a:lnTo>
                    <a:pt x="344081" y="167233"/>
                  </a:lnTo>
                  <a:lnTo>
                    <a:pt x="344004" y="166776"/>
                  </a:lnTo>
                  <a:lnTo>
                    <a:pt x="343954" y="166573"/>
                  </a:lnTo>
                  <a:lnTo>
                    <a:pt x="345300" y="166370"/>
                  </a:lnTo>
                  <a:lnTo>
                    <a:pt x="346938" y="164185"/>
                  </a:lnTo>
                  <a:lnTo>
                    <a:pt x="347370" y="163728"/>
                  </a:lnTo>
                  <a:close/>
                </a:path>
                <a:path w="383540" h="247650">
                  <a:moveTo>
                    <a:pt x="347738" y="125107"/>
                  </a:moveTo>
                  <a:lnTo>
                    <a:pt x="347014" y="124637"/>
                  </a:lnTo>
                  <a:lnTo>
                    <a:pt x="346290" y="124155"/>
                  </a:lnTo>
                  <a:lnTo>
                    <a:pt x="345554" y="123685"/>
                  </a:lnTo>
                  <a:lnTo>
                    <a:pt x="345109" y="124447"/>
                  </a:lnTo>
                  <a:lnTo>
                    <a:pt x="344652" y="125209"/>
                  </a:lnTo>
                  <a:lnTo>
                    <a:pt x="344208" y="125984"/>
                  </a:lnTo>
                  <a:lnTo>
                    <a:pt x="345655" y="126923"/>
                  </a:lnTo>
                  <a:lnTo>
                    <a:pt x="346379" y="127406"/>
                  </a:lnTo>
                  <a:lnTo>
                    <a:pt x="347294" y="125869"/>
                  </a:lnTo>
                  <a:lnTo>
                    <a:pt x="347738" y="125107"/>
                  </a:lnTo>
                  <a:close/>
                </a:path>
                <a:path w="383540" h="247650">
                  <a:moveTo>
                    <a:pt x="381279" y="204190"/>
                  </a:moveTo>
                  <a:lnTo>
                    <a:pt x="379895" y="203555"/>
                  </a:lnTo>
                  <a:lnTo>
                    <a:pt x="379120" y="205689"/>
                  </a:lnTo>
                  <a:lnTo>
                    <a:pt x="378155" y="206921"/>
                  </a:lnTo>
                  <a:lnTo>
                    <a:pt x="379552" y="207581"/>
                  </a:lnTo>
                  <a:lnTo>
                    <a:pt x="380314" y="205435"/>
                  </a:lnTo>
                  <a:lnTo>
                    <a:pt x="381279" y="204190"/>
                  </a:lnTo>
                  <a:close/>
                </a:path>
                <a:path w="383540" h="247650">
                  <a:moveTo>
                    <a:pt x="383159" y="203606"/>
                  </a:move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827821" y="2879725"/>
              <a:ext cx="348615" cy="582295"/>
            </a:xfrm>
            <a:custGeom>
              <a:avLst/>
              <a:gdLst/>
              <a:ahLst/>
              <a:cxnLst/>
              <a:rect l="l" t="t" r="r" b="b"/>
              <a:pathLst>
                <a:path w="348615" h="582295">
                  <a:moveTo>
                    <a:pt x="4635" y="80860"/>
                  </a:moveTo>
                  <a:lnTo>
                    <a:pt x="2908" y="77965"/>
                  </a:lnTo>
                  <a:lnTo>
                    <a:pt x="0" y="82816"/>
                  </a:lnTo>
                  <a:lnTo>
                    <a:pt x="2070" y="84924"/>
                  </a:lnTo>
                  <a:lnTo>
                    <a:pt x="3441" y="83794"/>
                  </a:lnTo>
                  <a:lnTo>
                    <a:pt x="3060" y="81902"/>
                  </a:lnTo>
                  <a:lnTo>
                    <a:pt x="4635" y="80860"/>
                  </a:lnTo>
                  <a:close/>
                </a:path>
                <a:path w="348615" h="582295">
                  <a:moveTo>
                    <a:pt x="15100" y="55029"/>
                  </a:moveTo>
                  <a:lnTo>
                    <a:pt x="7048" y="60071"/>
                  </a:lnTo>
                  <a:lnTo>
                    <a:pt x="11709" y="60159"/>
                  </a:lnTo>
                  <a:lnTo>
                    <a:pt x="15100" y="55029"/>
                  </a:lnTo>
                  <a:close/>
                </a:path>
                <a:path w="348615" h="582295">
                  <a:moveTo>
                    <a:pt x="25781" y="31610"/>
                  </a:moveTo>
                  <a:lnTo>
                    <a:pt x="24612" y="29578"/>
                  </a:lnTo>
                  <a:lnTo>
                    <a:pt x="23418" y="30086"/>
                  </a:lnTo>
                  <a:lnTo>
                    <a:pt x="21920" y="31394"/>
                  </a:lnTo>
                  <a:lnTo>
                    <a:pt x="23977" y="31127"/>
                  </a:lnTo>
                  <a:lnTo>
                    <a:pt x="24409" y="32575"/>
                  </a:lnTo>
                  <a:lnTo>
                    <a:pt x="25781" y="31610"/>
                  </a:lnTo>
                  <a:close/>
                </a:path>
                <a:path w="348615" h="582295">
                  <a:moveTo>
                    <a:pt x="28435" y="78828"/>
                  </a:moveTo>
                  <a:lnTo>
                    <a:pt x="22034" y="79057"/>
                  </a:lnTo>
                  <a:lnTo>
                    <a:pt x="23266" y="85394"/>
                  </a:lnTo>
                  <a:lnTo>
                    <a:pt x="28435" y="78828"/>
                  </a:lnTo>
                  <a:close/>
                </a:path>
                <a:path w="348615" h="582295">
                  <a:moveTo>
                    <a:pt x="33972" y="18110"/>
                  </a:moveTo>
                  <a:lnTo>
                    <a:pt x="32981" y="15621"/>
                  </a:lnTo>
                  <a:lnTo>
                    <a:pt x="30226" y="16154"/>
                  </a:lnTo>
                  <a:lnTo>
                    <a:pt x="31432" y="18389"/>
                  </a:lnTo>
                  <a:lnTo>
                    <a:pt x="32105" y="20396"/>
                  </a:lnTo>
                  <a:lnTo>
                    <a:pt x="32969" y="19748"/>
                  </a:lnTo>
                  <a:lnTo>
                    <a:pt x="32791" y="18630"/>
                  </a:lnTo>
                  <a:lnTo>
                    <a:pt x="33972" y="18110"/>
                  </a:lnTo>
                  <a:close/>
                </a:path>
                <a:path w="348615" h="582295">
                  <a:moveTo>
                    <a:pt x="38709" y="118833"/>
                  </a:moveTo>
                  <a:lnTo>
                    <a:pt x="35623" y="118338"/>
                  </a:lnTo>
                  <a:lnTo>
                    <a:pt x="33451" y="119176"/>
                  </a:lnTo>
                  <a:lnTo>
                    <a:pt x="33896" y="117551"/>
                  </a:lnTo>
                  <a:lnTo>
                    <a:pt x="31419" y="116814"/>
                  </a:lnTo>
                  <a:lnTo>
                    <a:pt x="30708" y="119405"/>
                  </a:lnTo>
                  <a:lnTo>
                    <a:pt x="32270" y="119888"/>
                  </a:lnTo>
                  <a:lnTo>
                    <a:pt x="31521" y="120573"/>
                  </a:lnTo>
                  <a:lnTo>
                    <a:pt x="31330" y="121564"/>
                  </a:lnTo>
                  <a:lnTo>
                    <a:pt x="32512" y="122796"/>
                  </a:lnTo>
                  <a:lnTo>
                    <a:pt x="34645" y="122161"/>
                  </a:lnTo>
                  <a:lnTo>
                    <a:pt x="34734" y="119316"/>
                  </a:lnTo>
                  <a:lnTo>
                    <a:pt x="36068" y="121221"/>
                  </a:lnTo>
                  <a:lnTo>
                    <a:pt x="38709" y="118833"/>
                  </a:lnTo>
                  <a:close/>
                </a:path>
                <a:path w="348615" h="582295">
                  <a:moveTo>
                    <a:pt x="40335" y="22110"/>
                  </a:moveTo>
                  <a:lnTo>
                    <a:pt x="36360" y="32321"/>
                  </a:lnTo>
                  <a:lnTo>
                    <a:pt x="39141" y="27559"/>
                  </a:lnTo>
                  <a:lnTo>
                    <a:pt x="40335" y="22110"/>
                  </a:lnTo>
                  <a:close/>
                </a:path>
                <a:path w="348615" h="582295">
                  <a:moveTo>
                    <a:pt x="41478" y="118579"/>
                  </a:moveTo>
                  <a:lnTo>
                    <a:pt x="40157" y="113525"/>
                  </a:lnTo>
                  <a:lnTo>
                    <a:pt x="38188" y="113182"/>
                  </a:lnTo>
                  <a:lnTo>
                    <a:pt x="38061" y="112318"/>
                  </a:lnTo>
                  <a:lnTo>
                    <a:pt x="37566" y="111315"/>
                  </a:lnTo>
                  <a:lnTo>
                    <a:pt x="37325" y="110426"/>
                  </a:lnTo>
                  <a:lnTo>
                    <a:pt x="36360" y="111023"/>
                  </a:lnTo>
                  <a:lnTo>
                    <a:pt x="36779" y="112217"/>
                  </a:lnTo>
                  <a:lnTo>
                    <a:pt x="37223" y="113423"/>
                  </a:lnTo>
                  <a:lnTo>
                    <a:pt x="37084" y="113525"/>
                  </a:lnTo>
                  <a:lnTo>
                    <a:pt x="35077" y="115430"/>
                  </a:lnTo>
                  <a:lnTo>
                    <a:pt x="38633" y="113842"/>
                  </a:lnTo>
                  <a:lnTo>
                    <a:pt x="39090" y="115671"/>
                  </a:lnTo>
                  <a:lnTo>
                    <a:pt x="41478" y="118579"/>
                  </a:lnTo>
                  <a:close/>
                </a:path>
                <a:path w="348615" h="582295">
                  <a:moveTo>
                    <a:pt x="41617" y="124650"/>
                  </a:moveTo>
                  <a:lnTo>
                    <a:pt x="39852" y="122809"/>
                  </a:lnTo>
                  <a:lnTo>
                    <a:pt x="39382" y="125412"/>
                  </a:lnTo>
                  <a:lnTo>
                    <a:pt x="38049" y="126225"/>
                  </a:lnTo>
                  <a:lnTo>
                    <a:pt x="39801" y="128054"/>
                  </a:lnTo>
                  <a:lnTo>
                    <a:pt x="40284" y="125450"/>
                  </a:lnTo>
                  <a:lnTo>
                    <a:pt x="41617" y="124650"/>
                  </a:lnTo>
                  <a:close/>
                </a:path>
                <a:path w="348615" h="582295">
                  <a:moveTo>
                    <a:pt x="42418" y="130162"/>
                  </a:moveTo>
                  <a:lnTo>
                    <a:pt x="41440" y="128473"/>
                  </a:lnTo>
                  <a:lnTo>
                    <a:pt x="38696" y="131279"/>
                  </a:lnTo>
                  <a:lnTo>
                    <a:pt x="37871" y="129235"/>
                  </a:lnTo>
                  <a:lnTo>
                    <a:pt x="34620" y="132308"/>
                  </a:lnTo>
                  <a:lnTo>
                    <a:pt x="40424" y="132283"/>
                  </a:lnTo>
                  <a:lnTo>
                    <a:pt x="42418" y="130162"/>
                  </a:lnTo>
                  <a:close/>
                </a:path>
                <a:path w="348615" h="582295">
                  <a:moveTo>
                    <a:pt x="44018" y="106883"/>
                  </a:moveTo>
                  <a:lnTo>
                    <a:pt x="43116" y="99974"/>
                  </a:lnTo>
                  <a:lnTo>
                    <a:pt x="43827" y="98755"/>
                  </a:lnTo>
                  <a:lnTo>
                    <a:pt x="40424" y="95427"/>
                  </a:lnTo>
                  <a:lnTo>
                    <a:pt x="41338" y="102349"/>
                  </a:lnTo>
                  <a:lnTo>
                    <a:pt x="40081" y="103339"/>
                  </a:lnTo>
                  <a:lnTo>
                    <a:pt x="44018" y="106883"/>
                  </a:lnTo>
                  <a:close/>
                </a:path>
                <a:path w="348615" h="582295">
                  <a:moveTo>
                    <a:pt x="44704" y="84607"/>
                  </a:moveTo>
                  <a:lnTo>
                    <a:pt x="37363" y="88709"/>
                  </a:lnTo>
                  <a:lnTo>
                    <a:pt x="42532" y="91998"/>
                  </a:lnTo>
                  <a:lnTo>
                    <a:pt x="44704" y="84607"/>
                  </a:lnTo>
                  <a:close/>
                </a:path>
                <a:path w="348615" h="582295">
                  <a:moveTo>
                    <a:pt x="45072" y="110883"/>
                  </a:moveTo>
                  <a:lnTo>
                    <a:pt x="41097" y="121094"/>
                  </a:lnTo>
                  <a:lnTo>
                    <a:pt x="43865" y="116319"/>
                  </a:lnTo>
                  <a:lnTo>
                    <a:pt x="45072" y="110883"/>
                  </a:lnTo>
                  <a:close/>
                </a:path>
                <a:path w="348615" h="582295">
                  <a:moveTo>
                    <a:pt x="52527" y="126936"/>
                  </a:moveTo>
                  <a:lnTo>
                    <a:pt x="51308" y="125031"/>
                  </a:lnTo>
                  <a:lnTo>
                    <a:pt x="50914" y="123482"/>
                  </a:lnTo>
                  <a:lnTo>
                    <a:pt x="49593" y="124294"/>
                  </a:lnTo>
                  <a:lnTo>
                    <a:pt x="50812" y="126199"/>
                  </a:lnTo>
                  <a:lnTo>
                    <a:pt x="51219" y="127749"/>
                  </a:lnTo>
                  <a:lnTo>
                    <a:pt x="52527" y="126936"/>
                  </a:lnTo>
                  <a:close/>
                </a:path>
                <a:path w="348615" h="582295">
                  <a:moveTo>
                    <a:pt x="57645" y="65239"/>
                  </a:moveTo>
                  <a:lnTo>
                    <a:pt x="49593" y="66802"/>
                  </a:lnTo>
                  <a:lnTo>
                    <a:pt x="55346" y="71704"/>
                  </a:lnTo>
                  <a:lnTo>
                    <a:pt x="57645" y="65239"/>
                  </a:lnTo>
                  <a:close/>
                </a:path>
                <a:path w="348615" h="582295">
                  <a:moveTo>
                    <a:pt x="61214" y="86753"/>
                  </a:moveTo>
                  <a:lnTo>
                    <a:pt x="58216" y="83299"/>
                  </a:lnTo>
                  <a:lnTo>
                    <a:pt x="58420" y="89547"/>
                  </a:lnTo>
                  <a:lnTo>
                    <a:pt x="57289" y="90855"/>
                  </a:lnTo>
                  <a:lnTo>
                    <a:pt x="57073" y="90170"/>
                  </a:lnTo>
                  <a:lnTo>
                    <a:pt x="56743" y="89433"/>
                  </a:lnTo>
                  <a:lnTo>
                    <a:pt x="56565" y="88747"/>
                  </a:lnTo>
                  <a:lnTo>
                    <a:pt x="55270" y="89560"/>
                  </a:lnTo>
                  <a:lnTo>
                    <a:pt x="56476" y="91452"/>
                  </a:lnTo>
                  <a:lnTo>
                    <a:pt x="56883" y="93014"/>
                  </a:lnTo>
                  <a:lnTo>
                    <a:pt x="57505" y="92621"/>
                  </a:lnTo>
                  <a:lnTo>
                    <a:pt x="57543" y="91998"/>
                  </a:lnTo>
                  <a:lnTo>
                    <a:pt x="57391" y="91274"/>
                  </a:lnTo>
                  <a:lnTo>
                    <a:pt x="60756" y="94538"/>
                  </a:lnTo>
                  <a:lnTo>
                    <a:pt x="60426" y="87884"/>
                  </a:lnTo>
                  <a:lnTo>
                    <a:pt x="61214" y="86753"/>
                  </a:lnTo>
                  <a:close/>
                </a:path>
                <a:path w="348615" h="582295">
                  <a:moveTo>
                    <a:pt x="63728" y="49936"/>
                  </a:moveTo>
                  <a:lnTo>
                    <a:pt x="63512" y="43205"/>
                  </a:lnTo>
                  <a:lnTo>
                    <a:pt x="57480" y="44488"/>
                  </a:lnTo>
                  <a:lnTo>
                    <a:pt x="63728" y="49936"/>
                  </a:lnTo>
                  <a:close/>
                </a:path>
                <a:path w="348615" h="582295">
                  <a:moveTo>
                    <a:pt x="66929" y="55626"/>
                  </a:moveTo>
                  <a:lnTo>
                    <a:pt x="58877" y="60680"/>
                  </a:lnTo>
                  <a:lnTo>
                    <a:pt x="63538" y="60769"/>
                  </a:lnTo>
                  <a:lnTo>
                    <a:pt x="66929" y="55626"/>
                  </a:lnTo>
                  <a:close/>
                </a:path>
                <a:path w="348615" h="582295">
                  <a:moveTo>
                    <a:pt x="69443" y="40589"/>
                  </a:moveTo>
                  <a:lnTo>
                    <a:pt x="68072" y="39878"/>
                  </a:lnTo>
                  <a:lnTo>
                    <a:pt x="67043" y="38328"/>
                  </a:lnTo>
                  <a:lnTo>
                    <a:pt x="66255" y="36118"/>
                  </a:lnTo>
                  <a:lnTo>
                    <a:pt x="64008" y="36652"/>
                  </a:lnTo>
                  <a:lnTo>
                    <a:pt x="66929" y="44043"/>
                  </a:lnTo>
                  <a:lnTo>
                    <a:pt x="69443" y="40589"/>
                  </a:lnTo>
                  <a:close/>
                </a:path>
                <a:path w="348615" h="582295">
                  <a:moveTo>
                    <a:pt x="70510" y="32791"/>
                  </a:moveTo>
                  <a:lnTo>
                    <a:pt x="65735" y="29857"/>
                  </a:lnTo>
                  <a:lnTo>
                    <a:pt x="70192" y="40462"/>
                  </a:lnTo>
                  <a:lnTo>
                    <a:pt x="70510" y="32791"/>
                  </a:lnTo>
                  <a:close/>
                </a:path>
                <a:path w="348615" h="582295">
                  <a:moveTo>
                    <a:pt x="75514" y="24803"/>
                  </a:moveTo>
                  <a:lnTo>
                    <a:pt x="73456" y="22707"/>
                  </a:lnTo>
                  <a:lnTo>
                    <a:pt x="72072" y="23825"/>
                  </a:lnTo>
                  <a:lnTo>
                    <a:pt x="72466" y="25717"/>
                  </a:lnTo>
                  <a:lnTo>
                    <a:pt x="70891" y="26758"/>
                  </a:lnTo>
                  <a:lnTo>
                    <a:pt x="72605" y="29654"/>
                  </a:lnTo>
                  <a:lnTo>
                    <a:pt x="75514" y="24803"/>
                  </a:lnTo>
                  <a:close/>
                </a:path>
                <a:path w="348615" h="582295">
                  <a:moveTo>
                    <a:pt x="76454" y="1295"/>
                  </a:moveTo>
                  <a:lnTo>
                    <a:pt x="74333" y="825"/>
                  </a:lnTo>
                  <a:lnTo>
                    <a:pt x="73012" y="0"/>
                  </a:lnTo>
                  <a:lnTo>
                    <a:pt x="72618" y="1549"/>
                  </a:lnTo>
                  <a:lnTo>
                    <a:pt x="74752" y="2019"/>
                  </a:lnTo>
                  <a:lnTo>
                    <a:pt x="76073" y="2832"/>
                  </a:lnTo>
                  <a:lnTo>
                    <a:pt x="76454" y="1295"/>
                  </a:lnTo>
                  <a:close/>
                </a:path>
                <a:path w="348615" h="582295">
                  <a:moveTo>
                    <a:pt x="77419" y="35242"/>
                  </a:moveTo>
                  <a:lnTo>
                    <a:pt x="76263" y="33210"/>
                  </a:lnTo>
                  <a:lnTo>
                    <a:pt x="75057" y="33718"/>
                  </a:lnTo>
                  <a:lnTo>
                    <a:pt x="73558" y="35026"/>
                  </a:lnTo>
                  <a:lnTo>
                    <a:pt x="75615" y="34759"/>
                  </a:lnTo>
                  <a:lnTo>
                    <a:pt x="76047" y="36207"/>
                  </a:lnTo>
                  <a:lnTo>
                    <a:pt x="77419" y="35242"/>
                  </a:lnTo>
                  <a:close/>
                </a:path>
                <a:path w="348615" h="582295">
                  <a:moveTo>
                    <a:pt x="77939" y="110921"/>
                  </a:moveTo>
                  <a:lnTo>
                    <a:pt x="73037" y="114465"/>
                  </a:lnTo>
                  <a:lnTo>
                    <a:pt x="73101" y="119354"/>
                  </a:lnTo>
                  <a:lnTo>
                    <a:pt x="77939" y="110921"/>
                  </a:lnTo>
                  <a:close/>
                </a:path>
                <a:path w="348615" h="582295">
                  <a:moveTo>
                    <a:pt x="81953" y="69659"/>
                  </a:moveTo>
                  <a:lnTo>
                    <a:pt x="74625" y="73761"/>
                  </a:lnTo>
                  <a:lnTo>
                    <a:pt x="79794" y="77050"/>
                  </a:lnTo>
                  <a:lnTo>
                    <a:pt x="81953" y="69659"/>
                  </a:lnTo>
                  <a:close/>
                </a:path>
                <a:path w="348615" h="582295">
                  <a:moveTo>
                    <a:pt x="82461" y="108381"/>
                  </a:moveTo>
                  <a:lnTo>
                    <a:pt x="80403" y="107289"/>
                  </a:lnTo>
                  <a:lnTo>
                    <a:pt x="79349" y="108800"/>
                  </a:lnTo>
                  <a:lnTo>
                    <a:pt x="77228" y="107518"/>
                  </a:lnTo>
                  <a:lnTo>
                    <a:pt x="78524" y="110172"/>
                  </a:lnTo>
                  <a:lnTo>
                    <a:pt x="82181" y="109385"/>
                  </a:lnTo>
                  <a:lnTo>
                    <a:pt x="82270" y="109067"/>
                  </a:lnTo>
                  <a:lnTo>
                    <a:pt x="82346" y="108800"/>
                  </a:lnTo>
                  <a:lnTo>
                    <a:pt x="82461" y="108381"/>
                  </a:lnTo>
                  <a:close/>
                </a:path>
                <a:path w="348615" h="582295">
                  <a:moveTo>
                    <a:pt x="83642" y="109067"/>
                  </a:moveTo>
                  <a:lnTo>
                    <a:pt x="82181" y="109385"/>
                  </a:lnTo>
                  <a:lnTo>
                    <a:pt x="81318" y="112547"/>
                  </a:lnTo>
                  <a:lnTo>
                    <a:pt x="81495" y="112547"/>
                  </a:lnTo>
                  <a:lnTo>
                    <a:pt x="83642" y="109067"/>
                  </a:lnTo>
                  <a:close/>
                </a:path>
                <a:path w="348615" h="582295">
                  <a:moveTo>
                    <a:pt x="84277" y="123190"/>
                  </a:moveTo>
                  <a:lnTo>
                    <a:pt x="82969" y="124904"/>
                  </a:lnTo>
                  <a:lnTo>
                    <a:pt x="81686" y="124180"/>
                  </a:lnTo>
                  <a:lnTo>
                    <a:pt x="81356" y="125882"/>
                  </a:lnTo>
                  <a:lnTo>
                    <a:pt x="83540" y="126479"/>
                  </a:lnTo>
                  <a:lnTo>
                    <a:pt x="84061" y="125234"/>
                  </a:lnTo>
                  <a:lnTo>
                    <a:pt x="84277" y="123190"/>
                  </a:lnTo>
                  <a:close/>
                </a:path>
                <a:path w="348615" h="582295">
                  <a:moveTo>
                    <a:pt x="84556" y="115011"/>
                  </a:moveTo>
                  <a:lnTo>
                    <a:pt x="81495" y="112547"/>
                  </a:lnTo>
                  <a:lnTo>
                    <a:pt x="79451" y="115862"/>
                  </a:lnTo>
                  <a:lnTo>
                    <a:pt x="84556" y="115011"/>
                  </a:lnTo>
                  <a:close/>
                </a:path>
                <a:path w="348615" h="582295">
                  <a:moveTo>
                    <a:pt x="87401" y="5575"/>
                  </a:moveTo>
                  <a:lnTo>
                    <a:pt x="79362" y="10629"/>
                  </a:lnTo>
                  <a:lnTo>
                    <a:pt x="84010" y="10718"/>
                  </a:lnTo>
                  <a:lnTo>
                    <a:pt x="87401" y="5575"/>
                  </a:lnTo>
                  <a:close/>
                </a:path>
                <a:path w="348615" h="582295">
                  <a:moveTo>
                    <a:pt x="91224" y="30962"/>
                  </a:moveTo>
                  <a:lnTo>
                    <a:pt x="90258" y="30353"/>
                  </a:lnTo>
                  <a:lnTo>
                    <a:pt x="89509" y="29298"/>
                  </a:lnTo>
                  <a:lnTo>
                    <a:pt x="88938" y="27876"/>
                  </a:lnTo>
                  <a:lnTo>
                    <a:pt x="89192" y="27863"/>
                  </a:lnTo>
                  <a:lnTo>
                    <a:pt x="89458" y="27889"/>
                  </a:lnTo>
                  <a:lnTo>
                    <a:pt x="89687" y="27965"/>
                  </a:lnTo>
                  <a:lnTo>
                    <a:pt x="89700" y="26631"/>
                  </a:lnTo>
                  <a:lnTo>
                    <a:pt x="89166" y="26365"/>
                  </a:lnTo>
                  <a:lnTo>
                    <a:pt x="88430" y="26365"/>
                  </a:lnTo>
                  <a:lnTo>
                    <a:pt x="88404" y="26238"/>
                  </a:lnTo>
                  <a:lnTo>
                    <a:pt x="88252" y="26263"/>
                  </a:lnTo>
                  <a:lnTo>
                    <a:pt x="88023" y="26377"/>
                  </a:lnTo>
                  <a:lnTo>
                    <a:pt x="87414" y="26428"/>
                  </a:lnTo>
                  <a:lnTo>
                    <a:pt x="86728" y="26568"/>
                  </a:lnTo>
                  <a:lnTo>
                    <a:pt x="86131" y="26390"/>
                  </a:lnTo>
                  <a:lnTo>
                    <a:pt x="86118" y="27762"/>
                  </a:lnTo>
                  <a:lnTo>
                    <a:pt x="86715" y="27990"/>
                  </a:lnTo>
                  <a:lnTo>
                    <a:pt x="87490" y="27978"/>
                  </a:lnTo>
                  <a:lnTo>
                    <a:pt x="87541" y="30137"/>
                  </a:lnTo>
                  <a:lnTo>
                    <a:pt x="89281" y="33223"/>
                  </a:lnTo>
                  <a:lnTo>
                    <a:pt x="91224" y="30962"/>
                  </a:lnTo>
                  <a:close/>
                </a:path>
                <a:path w="348615" h="582295">
                  <a:moveTo>
                    <a:pt x="94983" y="101130"/>
                  </a:moveTo>
                  <a:lnTo>
                    <a:pt x="90208" y="98196"/>
                  </a:lnTo>
                  <a:lnTo>
                    <a:pt x="94665" y="108813"/>
                  </a:lnTo>
                  <a:lnTo>
                    <a:pt x="94983" y="101130"/>
                  </a:lnTo>
                  <a:close/>
                </a:path>
                <a:path w="348615" h="582295">
                  <a:moveTo>
                    <a:pt x="95224" y="32893"/>
                  </a:moveTo>
                  <a:lnTo>
                    <a:pt x="95110" y="31838"/>
                  </a:lnTo>
                  <a:lnTo>
                    <a:pt x="94805" y="29337"/>
                  </a:lnTo>
                  <a:lnTo>
                    <a:pt x="95224" y="32893"/>
                  </a:lnTo>
                  <a:close/>
                </a:path>
                <a:path w="348615" h="582295">
                  <a:moveTo>
                    <a:pt x="95986" y="132156"/>
                  </a:moveTo>
                  <a:lnTo>
                    <a:pt x="95821" y="124218"/>
                  </a:lnTo>
                  <a:lnTo>
                    <a:pt x="90678" y="127774"/>
                  </a:lnTo>
                  <a:lnTo>
                    <a:pt x="89319" y="132969"/>
                  </a:lnTo>
                  <a:lnTo>
                    <a:pt x="90754" y="139357"/>
                  </a:lnTo>
                  <a:lnTo>
                    <a:pt x="89687" y="139522"/>
                  </a:lnTo>
                  <a:lnTo>
                    <a:pt x="88557" y="139852"/>
                  </a:lnTo>
                  <a:lnTo>
                    <a:pt x="88163" y="138633"/>
                  </a:lnTo>
                  <a:lnTo>
                    <a:pt x="86817" y="139712"/>
                  </a:lnTo>
                  <a:lnTo>
                    <a:pt x="86868" y="140449"/>
                  </a:lnTo>
                  <a:lnTo>
                    <a:pt x="87553" y="140830"/>
                  </a:lnTo>
                  <a:lnTo>
                    <a:pt x="87261" y="141363"/>
                  </a:lnTo>
                  <a:lnTo>
                    <a:pt x="87477" y="141871"/>
                  </a:lnTo>
                  <a:lnTo>
                    <a:pt x="88938" y="141897"/>
                  </a:lnTo>
                  <a:lnTo>
                    <a:pt x="89395" y="141122"/>
                  </a:lnTo>
                  <a:lnTo>
                    <a:pt x="90538" y="141058"/>
                  </a:lnTo>
                  <a:lnTo>
                    <a:pt x="91833" y="140665"/>
                  </a:lnTo>
                  <a:lnTo>
                    <a:pt x="92633" y="139954"/>
                  </a:lnTo>
                  <a:lnTo>
                    <a:pt x="92278" y="139230"/>
                  </a:lnTo>
                  <a:lnTo>
                    <a:pt x="91579" y="139242"/>
                  </a:lnTo>
                  <a:lnTo>
                    <a:pt x="90817" y="139344"/>
                  </a:lnTo>
                  <a:lnTo>
                    <a:pt x="91313" y="131826"/>
                  </a:lnTo>
                  <a:lnTo>
                    <a:pt x="95986" y="132156"/>
                  </a:lnTo>
                  <a:close/>
                </a:path>
                <a:path w="348615" h="582295">
                  <a:moveTo>
                    <a:pt x="99402" y="121970"/>
                  </a:moveTo>
                  <a:lnTo>
                    <a:pt x="97243" y="119329"/>
                  </a:lnTo>
                  <a:lnTo>
                    <a:pt x="99072" y="118389"/>
                  </a:lnTo>
                  <a:lnTo>
                    <a:pt x="98298" y="117005"/>
                  </a:lnTo>
                  <a:lnTo>
                    <a:pt x="96494" y="118287"/>
                  </a:lnTo>
                  <a:lnTo>
                    <a:pt x="95008" y="118706"/>
                  </a:lnTo>
                  <a:lnTo>
                    <a:pt x="95516" y="119951"/>
                  </a:lnTo>
                  <a:lnTo>
                    <a:pt x="96507" y="122440"/>
                  </a:lnTo>
                  <a:lnTo>
                    <a:pt x="99402" y="121970"/>
                  </a:lnTo>
                  <a:close/>
                </a:path>
                <a:path w="348615" h="582295">
                  <a:moveTo>
                    <a:pt x="105079" y="105486"/>
                  </a:moveTo>
                  <a:lnTo>
                    <a:pt x="103035" y="104000"/>
                  </a:lnTo>
                  <a:lnTo>
                    <a:pt x="102400" y="102260"/>
                  </a:lnTo>
                  <a:lnTo>
                    <a:pt x="100507" y="104889"/>
                  </a:lnTo>
                  <a:lnTo>
                    <a:pt x="100990" y="108546"/>
                  </a:lnTo>
                  <a:lnTo>
                    <a:pt x="100634" y="111836"/>
                  </a:lnTo>
                  <a:lnTo>
                    <a:pt x="104190" y="110261"/>
                  </a:lnTo>
                  <a:lnTo>
                    <a:pt x="102806" y="107937"/>
                  </a:lnTo>
                  <a:lnTo>
                    <a:pt x="102882" y="106260"/>
                  </a:lnTo>
                  <a:lnTo>
                    <a:pt x="105079" y="105486"/>
                  </a:lnTo>
                  <a:close/>
                </a:path>
                <a:path w="348615" h="582295">
                  <a:moveTo>
                    <a:pt x="105194" y="80060"/>
                  </a:moveTo>
                  <a:lnTo>
                    <a:pt x="103479" y="77597"/>
                  </a:lnTo>
                  <a:lnTo>
                    <a:pt x="102946" y="75653"/>
                  </a:lnTo>
                  <a:lnTo>
                    <a:pt x="101485" y="76746"/>
                  </a:lnTo>
                  <a:lnTo>
                    <a:pt x="103200" y="79209"/>
                  </a:lnTo>
                  <a:lnTo>
                    <a:pt x="103733" y="81153"/>
                  </a:lnTo>
                  <a:lnTo>
                    <a:pt x="105194" y="80060"/>
                  </a:lnTo>
                  <a:close/>
                </a:path>
                <a:path w="348615" h="582295">
                  <a:moveTo>
                    <a:pt x="110731" y="1155"/>
                  </a:moveTo>
                  <a:lnTo>
                    <a:pt x="102692" y="6223"/>
                  </a:lnTo>
                  <a:lnTo>
                    <a:pt x="107340" y="6299"/>
                  </a:lnTo>
                  <a:lnTo>
                    <a:pt x="110731" y="1155"/>
                  </a:lnTo>
                  <a:close/>
                </a:path>
                <a:path w="348615" h="582295">
                  <a:moveTo>
                    <a:pt x="110794" y="97878"/>
                  </a:moveTo>
                  <a:lnTo>
                    <a:pt x="109397" y="91859"/>
                  </a:lnTo>
                  <a:lnTo>
                    <a:pt x="103708" y="94830"/>
                  </a:lnTo>
                  <a:lnTo>
                    <a:pt x="110794" y="97878"/>
                  </a:lnTo>
                  <a:close/>
                </a:path>
                <a:path w="348615" h="582295">
                  <a:moveTo>
                    <a:pt x="111315" y="328815"/>
                  </a:moveTo>
                  <a:lnTo>
                    <a:pt x="108267" y="321830"/>
                  </a:lnTo>
                  <a:lnTo>
                    <a:pt x="106883" y="325399"/>
                  </a:lnTo>
                  <a:lnTo>
                    <a:pt x="109385" y="329272"/>
                  </a:lnTo>
                  <a:lnTo>
                    <a:pt x="111315" y="328815"/>
                  </a:lnTo>
                  <a:close/>
                </a:path>
                <a:path w="348615" h="582295">
                  <a:moveTo>
                    <a:pt x="119684" y="352463"/>
                  </a:moveTo>
                  <a:lnTo>
                    <a:pt x="119214" y="350774"/>
                  </a:lnTo>
                  <a:lnTo>
                    <a:pt x="119634" y="349288"/>
                  </a:lnTo>
                  <a:lnTo>
                    <a:pt x="119367" y="349440"/>
                  </a:lnTo>
                  <a:lnTo>
                    <a:pt x="118973" y="350075"/>
                  </a:lnTo>
                  <a:lnTo>
                    <a:pt x="117690" y="351142"/>
                  </a:lnTo>
                  <a:lnTo>
                    <a:pt x="117132" y="352628"/>
                  </a:lnTo>
                  <a:lnTo>
                    <a:pt x="118046" y="354749"/>
                  </a:lnTo>
                  <a:lnTo>
                    <a:pt x="119126" y="353720"/>
                  </a:lnTo>
                  <a:lnTo>
                    <a:pt x="119684" y="352463"/>
                  </a:lnTo>
                  <a:close/>
                </a:path>
                <a:path w="348615" h="582295">
                  <a:moveTo>
                    <a:pt x="120561" y="126326"/>
                  </a:moveTo>
                  <a:lnTo>
                    <a:pt x="117182" y="129679"/>
                  </a:lnTo>
                  <a:lnTo>
                    <a:pt x="118173" y="135851"/>
                  </a:lnTo>
                  <a:lnTo>
                    <a:pt x="120561" y="126326"/>
                  </a:lnTo>
                  <a:close/>
                </a:path>
                <a:path w="348615" h="582295">
                  <a:moveTo>
                    <a:pt x="134835" y="331876"/>
                  </a:moveTo>
                  <a:lnTo>
                    <a:pt x="130378" y="321259"/>
                  </a:lnTo>
                  <a:lnTo>
                    <a:pt x="130073" y="328942"/>
                  </a:lnTo>
                  <a:lnTo>
                    <a:pt x="134835" y="331876"/>
                  </a:lnTo>
                  <a:close/>
                </a:path>
                <a:path w="348615" h="582295">
                  <a:moveTo>
                    <a:pt x="135826" y="348627"/>
                  </a:moveTo>
                  <a:lnTo>
                    <a:pt x="134632" y="343636"/>
                  </a:lnTo>
                  <a:lnTo>
                    <a:pt x="132359" y="338188"/>
                  </a:lnTo>
                  <a:lnTo>
                    <a:pt x="132067" y="336550"/>
                  </a:lnTo>
                  <a:lnTo>
                    <a:pt x="131584" y="334772"/>
                  </a:lnTo>
                  <a:lnTo>
                    <a:pt x="130975" y="332930"/>
                  </a:lnTo>
                  <a:lnTo>
                    <a:pt x="127050" y="334314"/>
                  </a:lnTo>
                  <a:lnTo>
                    <a:pt x="125679" y="339547"/>
                  </a:lnTo>
                  <a:lnTo>
                    <a:pt x="127495" y="343420"/>
                  </a:lnTo>
                  <a:lnTo>
                    <a:pt x="126885" y="344170"/>
                  </a:lnTo>
                  <a:lnTo>
                    <a:pt x="127571" y="345846"/>
                  </a:lnTo>
                  <a:lnTo>
                    <a:pt x="128651" y="345630"/>
                  </a:lnTo>
                  <a:lnTo>
                    <a:pt x="128892" y="347929"/>
                  </a:lnTo>
                  <a:lnTo>
                    <a:pt x="130022" y="350164"/>
                  </a:lnTo>
                  <a:lnTo>
                    <a:pt x="132092" y="351485"/>
                  </a:lnTo>
                  <a:lnTo>
                    <a:pt x="135826" y="348627"/>
                  </a:lnTo>
                  <a:close/>
                </a:path>
                <a:path w="348615" h="582295">
                  <a:moveTo>
                    <a:pt x="135839" y="258622"/>
                  </a:moveTo>
                  <a:lnTo>
                    <a:pt x="134683" y="256578"/>
                  </a:lnTo>
                  <a:lnTo>
                    <a:pt x="133477" y="257086"/>
                  </a:lnTo>
                  <a:lnTo>
                    <a:pt x="131978" y="258394"/>
                  </a:lnTo>
                  <a:lnTo>
                    <a:pt x="134035" y="258127"/>
                  </a:lnTo>
                  <a:lnTo>
                    <a:pt x="134467" y="259588"/>
                  </a:lnTo>
                  <a:lnTo>
                    <a:pt x="135839" y="258622"/>
                  </a:lnTo>
                  <a:close/>
                </a:path>
                <a:path w="348615" h="582295">
                  <a:moveTo>
                    <a:pt x="138938" y="399516"/>
                  </a:moveTo>
                  <a:lnTo>
                    <a:pt x="137731" y="397624"/>
                  </a:lnTo>
                  <a:lnTo>
                    <a:pt x="137325" y="396074"/>
                  </a:lnTo>
                  <a:lnTo>
                    <a:pt x="136017" y="396887"/>
                  </a:lnTo>
                  <a:lnTo>
                    <a:pt x="137223" y="398780"/>
                  </a:lnTo>
                  <a:lnTo>
                    <a:pt x="137629" y="400342"/>
                  </a:lnTo>
                  <a:lnTo>
                    <a:pt x="138938" y="399516"/>
                  </a:lnTo>
                  <a:close/>
                </a:path>
                <a:path w="348615" h="582295">
                  <a:moveTo>
                    <a:pt x="140817" y="308025"/>
                  </a:moveTo>
                  <a:lnTo>
                    <a:pt x="132664" y="311124"/>
                  </a:lnTo>
                  <a:lnTo>
                    <a:pt x="137947" y="313728"/>
                  </a:lnTo>
                  <a:lnTo>
                    <a:pt x="140817" y="308025"/>
                  </a:lnTo>
                  <a:close/>
                </a:path>
                <a:path w="348615" h="582295">
                  <a:moveTo>
                    <a:pt x="147535" y="369989"/>
                  </a:moveTo>
                  <a:lnTo>
                    <a:pt x="145046" y="369493"/>
                  </a:lnTo>
                  <a:lnTo>
                    <a:pt x="144284" y="368096"/>
                  </a:lnTo>
                  <a:lnTo>
                    <a:pt x="142544" y="369938"/>
                  </a:lnTo>
                  <a:lnTo>
                    <a:pt x="145021" y="370433"/>
                  </a:lnTo>
                  <a:lnTo>
                    <a:pt x="145783" y="371830"/>
                  </a:lnTo>
                  <a:lnTo>
                    <a:pt x="147535" y="369989"/>
                  </a:lnTo>
                  <a:close/>
                </a:path>
                <a:path w="348615" h="582295">
                  <a:moveTo>
                    <a:pt x="173469" y="172072"/>
                  </a:moveTo>
                  <a:lnTo>
                    <a:pt x="173126" y="171234"/>
                  </a:lnTo>
                  <a:lnTo>
                    <a:pt x="172808" y="170408"/>
                  </a:lnTo>
                  <a:lnTo>
                    <a:pt x="172466" y="169570"/>
                  </a:lnTo>
                  <a:lnTo>
                    <a:pt x="171678" y="169926"/>
                  </a:lnTo>
                  <a:lnTo>
                    <a:pt x="170891" y="170268"/>
                  </a:lnTo>
                  <a:lnTo>
                    <a:pt x="170103" y="170624"/>
                  </a:lnTo>
                  <a:lnTo>
                    <a:pt x="170268" y="171069"/>
                  </a:lnTo>
                  <a:lnTo>
                    <a:pt x="162864" y="173101"/>
                  </a:lnTo>
                  <a:lnTo>
                    <a:pt x="168719" y="174155"/>
                  </a:lnTo>
                  <a:lnTo>
                    <a:pt x="170649" y="172021"/>
                  </a:lnTo>
                  <a:lnTo>
                    <a:pt x="171094" y="173113"/>
                  </a:lnTo>
                  <a:lnTo>
                    <a:pt x="171881" y="172758"/>
                  </a:lnTo>
                  <a:lnTo>
                    <a:pt x="173469" y="172072"/>
                  </a:lnTo>
                  <a:close/>
                </a:path>
                <a:path w="348615" h="582295">
                  <a:moveTo>
                    <a:pt x="183540" y="131292"/>
                  </a:moveTo>
                  <a:lnTo>
                    <a:pt x="182753" y="130949"/>
                  </a:lnTo>
                  <a:lnTo>
                    <a:pt x="181165" y="130238"/>
                  </a:lnTo>
                  <a:lnTo>
                    <a:pt x="180174" y="132727"/>
                  </a:lnTo>
                  <a:lnTo>
                    <a:pt x="180962" y="133083"/>
                  </a:lnTo>
                  <a:lnTo>
                    <a:pt x="181749" y="133426"/>
                  </a:lnTo>
                  <a:lnTo>
                    <a:pt x="182537" y="133781"/>
                  </a:lnTo>
                  <a:lnTo>
                    <a:pt x="182880" y="132943"/>
                  </a:lnTo>
                  <a:lnTo>
                    <a:pt x="183540" y="131292"/>
                  </a:lnTo>
                  <a:close/>
                </a:path>
                <a:path w="348615" h="582295">
                  <a:moveTo>
                    <a:pt x="188607" y="167284"/>
                  </a:moveTo>
                  <a:lnTo>
                    <a:pt x="187820" y="166928"/>
                  </a:lnTo>
                  <a:lnTo>
                    <a:pt x="186232" y="166230"/>
                  </a:lnTo>
                  <a:lnTo>
                    <a:pt x="185572" y="167894"/>
                  </a:lnTo>
                  <a:lnTo>
                    <a:pt x="185229" y="168719"/>
                  </a:lnTo>
                  <a:lnTo>
                    <a:pt x="186817" y="169430"/>
                  </a:lnTo>
                  <a:lnTo>
                    <a:pt x="187604" y="169773"/>
                  </a:lnTo>
                  <a:lnTo>
                    <a:pt x="188607" y="167284"/>
                  </a:lnTo>
                  <a:close/>
                </a:path>
                <a:path w="348615" h="582295">
                  <a:moveTo>
                    <a:pt x="191579" y="118135"/>
                  </a:moveTo>
                  <a:lnTo>
                    <a:pt x="187604" y="128346"/>
                  </a:lnTo>
                  <a:lnTo>
                    <a:pt x="190385" y="123583"/>
                  </a:lnTo>
                  <a:lnTo>
                    <a:pt x="191579" y="118135"/>
                  </a:lnTo>
                  <a:close/>
                </a:path>
                <a:path w="348615" h="582295">
                  <a:moveTo>
                    <a:pt x="206489" y="154266"/>
                  </a:moveTo>
                  <a:lnTo>
                    <a:pt x="200825" y="149758"/>
                  </a:lnTo>
                  <a:lnTo>
                    <a:pt x="198132" y="154495"/>
                  </a:lnTo>
                  <a:lnTo>
                    <a:pt x="206489" y="154266"/>
                  </a:lnTo>
                  <a:close/>
                </a:path>
                <a:path w="348615" h="582295">
                  <a:moveTo>
                    <a:pt x="207492" y="156362"/>
                  </a:moveTo>
                  <a:lnTo>
                    <a:pt x="199453" y="161417"/>
                  </a:lnTo>
                  <a:lnTo>
                    <a:pt x="204114" y="161505"/>
                  </a:lnTo>
                  <a:lnTo>
                    <a:pt x="207492" y="156362"/>
                  </a:lnTo>
                  <a:close/>
                </a:path>
                <a:path w="348615" h="582295">
                  <a:moveTo>
                    <a:pt x="207606" y="170815"/>
                  </a:moveTo>
                  <a:lnTo>
                    <a:pt x="207556" y="168948"/>
                  </a:lnTo>
                  <a:lnTo>
                    <a:pt x="207264" y="168744"/>
                  </a:lnTo>
                  <a:lnTo>
                    <a:pt x="206921" y="168592"/>
                  </a:lnTo>
                  <a:lnTo>
                    <a:pt x="206565" y="168478"/>
                  </a:lnTo>
                  <a:lnTo>
                    <a:pt x="207086" y="166751"/>
                  </a:lnTo>
                  <a:lnTo>
                    <a:pt x="202158" y="168135"/>
                  </a:lnTo>
                  <a:lnTo>
                    <a:pt x="204533" y="169138"/>
                  </a:lnTo>
                  <a:lnTo>
                    <a:pt x="204635" y="169456"/>
                  </a:lnTo>
                  <a:lnTo>
                    <a:pt x="204749" y="169646"/>
                  </a:lnTo>
                  <a:lnTo>
                    <a:pt x="202615" y="169786"/>
                  </a:lnTo>
                  <a:lnTo>
                    <a:pt x="200571" y="168605"/>
                  </a:lnTo>
                  <a:lnTo>
                    <a:pt x="198488" y="168097"/>
                  </a:lnTo>
                  <a:lnTo>
                    <a:pt x="198170" y="169456"/>
                  </a:lnTo>
                  <a:lnTo>
                    <a:pt x="198932" y="170484"/>
                  </a:lnTo>
                  <a:lnTo>
                    <a:pt x="200126" y="171132"/>
                  </a:lnTo>
                  <a:lnTo>
                    <a:pt x="200075" y="171399"/>
                  </a:lnTo>
                  <a:lnTo>
                    <a:pt x="200380" y="171424"/>
                  </a:lnTo>
                  <a:lnTo>
                    <a:pt x="200825" y="171424"/>
                  </a:lnTo>
                  <a:lnTo>
                    <a:pt x="201358" y="171627"/>
                  </a:lnTo>
                  <a:lnTo>
                    <a:pt x="201942" y="171767"/>
                  </a:lnTo>
                  <a:lnTo>
                    <a:pt x="202539" y="171831"/>
                  </a:lnTo>
                  <a:lnTo>
                    <a:pt x="202780" y="172097"/>
                  </a:lnTo>
                  <a:lnTo>
                    <a:pt x="202844" y="172313"/>
                  </a:lnTo>
                  <a:lnTo>
                    <a:pt x="204292" y="173799"/>
                  </a:lnTo>
                  <a:lnTo>
                    <a:pt x="204406" y="172948"/>
                  </a:lnTo>
                  <a:lnTo>
                    <a:pt x="203885" y="171856"/>
                  </a:lnTo>
                  <a:lnTo>
                    <a:pt x="205854" y="171742"/>
                  </a:lnTo>
                  <a:lnTo>
                    <a:pt x="207606" y="170815"/>
                  </a:lnTo>
                  <a:close/>
                </a:path>
                <a:path w="348615" h="582295">
                  <a:moveTo>
                    <a:pt x="211213" y="129794"/>
                  </a:moveTo>
                  <a:lnTo>
                    <a:pt x="209778" y="126758"/>
                  </a:lnTo>
                  <a:lnTo>
                    <a:pt x="208470" y="128612"/>
                  </a:lnTo>
                  <a:lnTo>
                    <a:pt x="206756" y="130276"/>
                  </a:lnTo>
                  <a:lnTo>
                    <a:pt x="208203" y="133311"/>
                  </a:lnTo>
                  <a:lnTo>
                    <a:pt x="209511" y="131457"/>
                  </a:lnTo>
                  <a:lnTo>
                    <a:pt x="211213" y="129794"/>
                  </a:lnTo>
                  <a:close/>
                </a:path>
                <a:path w="348615" h="582295">
                  <a:moveTo>
                    <a:pt x="214820" y="156057"/>
                  </a:moveTo>
                  <a:lnTo>
                    <a:pt x="209892" y="147688"/>
                  </a:lnTo>
                  <a:lnTo>
                    <a:pt x="210642" y="153885"/>
                  </a:lnTo>
                  <a:lnTo>
                    <a:pt x="214820" y="156057"/>
                  </a:lnTo>
                  <a:close/>
                </a:path>
                <a:path w="348615" h="582295">
                  <a:moveTo>
                    <a:pt x="218440" y="159981"/>
                  </a:moveTo>
                  <a:lnTo>
                    <a:pt x="216154" y="160477"/>
                  </a:lnTo>
                  <a:lnTo>
                    <a:pt x="215138" y="161417"/>
                  </a:lnTo>
                  <a:lnTo>
                    <a:pt x="214718" y="160324"/>
                  </a:lnTo>
                  <a:lnTo>
                    <a:pt x="214591" y="159804"/>
                  </a:lnTo>
                  <a:lnTo>
                    <a:pt x="213283" y="160629"/>
                  </a:lnTo>
                  <a:lnTo>
                    <a:pt x="214503" y="162521"/>
                  </a:lnTo>
                  <a:lnTo>
                    <a:pt x="214896" y="164071"/>
                  </a:lnTo>
                  <a:lnTo>
                    <a:pt x="215366" y="163779"/>
                  </a:lnTo>
                  <a:lnTo>
                    <a:pt x="215506" y="163347"/>
                  </a:lnTo>
                  <a:lnTo>
                    <a:pt x="215480" y="162839"/>
                  </a:lnTo>
                  <a:lnTo>
                    <a:pt x="215861" y="162928"/>
                  </a:lnTo>
                  <a:lnTo>
                    <a:pt x="216115" y="162953"/>
                  </a:lnTo>
                  <a:lnTo>
                    <a:pt x="218440" y="159981"/>
                  </a:lnTo>
                  <a:close/>
                </a:path>
                <a:path w="348615" h="582295">
                  <a:moveTo>
                    <a:pt x="281038" y="577735"/>
                  </a:moveTo>
                  <a:lnTo>
                    <a:pt x="275717" y="578993"/>
                  </a:lnTo>
                  <a:lnTo>
                    <a:pt x="275755" y="582015"/>
                  </a:lnTo>
                  <a:lnTo>
                    <a:pt x="277279" y="581723"/>
                  </a:lnTo>
                  <a:lnTo>
                    <a:pt x="278104" y="579678"/>
                  </a:lnTo>
                  <a:lnTo>
                    <a:pt x="280301" y="581063"/>
                  </a:lnTo>
                  <a:lnTo>
                    <a:pt x="281038" y="577735"/>
                  </a:lnTo>
                  <a:close/>
                </a:path>
                <a:path w="348615" h="582295">
                  <a:moveTo>
                    <a:pt x="291579" y="546519"/>
                  </a:moveTo>
                  <a:lnTo>
                    <a:pt x="290969" y="548259"/>
                  </a:lnTo>
                  <a:lnTo>
                    <a:pt x="290068" y="551980"/>
                  </a:lnTo>
                  <a:lnTo>
                    <a:pt x="289839" y="553961"/>
                  </a:lnTo>
                  <a:lnTo>
                    <a:pt x="291350" y="549313"/>
                  </a:lnTo>
                  <a:lnTo>
                    <a:pt x="291579" y="546519"/>
                  </a:lnTo>
                  <a:close/>
                </a:path>
                <a:path w="348615" h="582295">
                  <a:moveTo>
                    <a:pt x="296430" y="572693"/>
                  </a:moveTo>
                  <a:lnTo>
                    <a:pt x="296418" y="572503"/>
                  </a:lnTo>
                  <a:lnTo>
                    <a:pt x="296430" y="572706"/>
                  </a:lnTo>
                  <a:close/>
                </a:path>
                <a:path w="348615" h="582295">
                  <a:moveTo>
                    <a:pt x="309841" y="54902"/>
                  </a:moveTo>
                  <a:lnTo>
                    <a:pt x="306463" y="58254"/>
                  </a:lnTo>
                  <a:lnTo>
                    <a:pt x="307454" y="64427"/>
                  </a:lnTo>
                  <a:lnTo>
                    <a:pt x="309841" y="54902"/>
                  </a:lnTo>
                  <a:close/>
                </a:path>
                <a:path w="348615" h="582295">
                  <a:moveTo>
                    <a:pt x="314845" y="58216"/>
                  </a:moveTo>
                  <a:lnTo>
                    <a:pt x="314350" y="58750"/>
                  </a:lnTo>
                  <a:lnTo>
                    <a:pt x="313232" y="58000"/>
                  </a:lnTo>
                  <a:lnTo>
                    <a:pt x="312166" y="58000"/>
                  </a:lnTo>
                  <a:lnTo>
                    <a:pt x="311480" y="61950"/>
                  </a:lnTo>
                  <a:lnTo>
                    <a:pt x="314236" y="58877"/>
                  </a:lnTo>
                  <a:lnTo>
                    <a:pt x="314553" y="58877"/>
                  </a:lnTo>
                  <a:lnTo>
                    <a:pt x="314845" y="58216"/>
                  </a:lnTo>
                  <a:close/>
                </a:path>
                <a:path w="348615" h="582295">
                  <a:moveTo>
                    <a:pt x="317106" y="58877"/>
                  </a:moveTo>
                  <a:lnTo>
                    <a:pt x="316242" y="58216"/>
                  </a:lnTo>
                  <a:lnTo>
                    <a:pt x="316763" y="56959"/>
                  </a:lnTo>
                  <a:lnTo>
                    <a:pt x="314388" y="55905"/>
                  </a:lnTo>
                  <a:lnTo>
                    <a:pt x="313677" y="56959"/>
                  </a:lnTo>
                  <a:lnTo>
                    <a:pt x="313867" y="56959"/>
                  </a:lnTo>
                  <a:lnTo>
                    <a:pt x="314375" y="57289"/>
                  </a:lnTo>
                  <a:lnTo>
                    <a:pt x="315633" y="58000"/>
                  </a:lnTo>
                  <a:lnTo>
                    <a:pt x="315366" y="58000"/>
                  </a:lnTo>
                  <a:lnTo>
                    <a:pt x="316941" y="59969"/>
                  </a:lnTo>
                  <a:lnTo>
                    <a:pt x="317106" y="58877"/>
                  </a:lnTo>
                  <a:close/>
                </a:path>
                <a:path w="348615" h="582295">
                  <a:moveTo>
                    <a:pt x="322072" y="60540"/>
                  </a:moveTo>
                  <a:lnTo>
                    <a:pt x="319938" y="60071"/>
                  </a:lnTo>
                  <a:lnTo>
                    <a:pt x="318617" y="59258"/>
                  </a:lnTo>
                  <a:lnTo>
                    <a:pt x="318223" y="60807"/>
                  </a:lnTo>
                  <a:lnTo>
                    <a:pt x="320357" y="61264"/>
                  </a:lnTo>
                  <a:lnTo>
                    <a:pt x="321678" y="62077"/>
                  </a:lnTo>
                  <a:lnTo>
                    <a:pt x="322072" y="60540"/>
                  </a:lnTo>
                  <a:close/>
                </a:path>
                <a:path w="348615" h="582295">
                  <a:moveTo>
                    <a:pt x="323278" y="540651"/>
                  </a:moveTo>
                  <a:lnTo>
                    <a:pt x="322757" y="536587"/>
                  </a:lnTo>
                  <a:lnTo>
                    <a:pt x="322453" y="534238"/>
                  </a:lnTo>
                  <a:lnTo>
                    <a:pt x="323278" y="540651"/>
                  </a:lnTo>
                  <a:close/>
                </a:path>
                <a:path w="348615" h="582295">
                  <a:moveTo>
                    <a:pt x="348399" y="62826"/>
                  </a:moveTo>
                  <a:lnTo>
                    <a:pt x="344449" y="52603"/>
                  </a:lnTo>
                  <a:lnTo>
                    <a:pt x="345630" y="58051"/>
                  </a:lnTo>
                  <a:lnTo>
                    <a:pt x="348399" y="6282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792858" y="2866936"/>
              <a:ext cx="246379" cy="392430"/>
            </a:xfrm>
            <a:custGeom>
              <a:avLst/>
              <a:gdLst/>
              <a:ahLst/>
              <a:cxnLst/>
              <a:rect l="l" t="t" r="r" b="b"/>
              <a:pathLst>
                <a:path w="246379" h="392429">
                  <a:moveTo>
                    <a:pt x="2946" y="298932"/>
                  </a:moveTo>
                  <a:lnTo>
                    <a:pt x="1574" y="297446"/>
                  </a:lnTo>
                  <a:lnTo>
                    <a:pt x="279" y="299986"/>
                  </a:lnTo>
                  <a:lnTo>
                    <a:pt x="0" y="302082"/>
                  </a:lnTo>
                  <a:lnTo>
                    <a:pt x="1727" y="299364"/>
                  </a:lnTo>
                  <a:lnTo>
                    <a:pt x="2946" y="298932"/>
                  </a:lnTo>
                  <a:close/>
                </a:path>
                <a:path w="246379" h="392429">
                  <a:moveTo>
                    <a:pt x="9207" y="272719"/>
                  </a:moveTo>
                  <a:lnTo>
                    <a:pt x="7848" y="271233"/>
                  </a:lnTo>
                  <a:lnTo>
                    <a:pt x="6553" y="273773"/>
                  </a:lnTo>
                  <a:lnTo>
                    <a:pt x="6273" y="275869"/>
                  </a:lnTo>
                  <a:lnTo>
                    <a:pt x="8013" y="273151"/>
                  </a:lnTo>
                  <a:lnTo>
                    <a:pt x="9207" y="272719"/>
                  </a:lnTo>
                  <a:close/>
                </a:path>
                <a:path w="246379" h="392429">
                  <a:moveTo>
                    <a:pt x="9423" y="189560"/>
                  </a:moveTo>
                  <a:lnTo>
                    <a:pt x="8991" y="193128"/>
                  </a:lnTo>
                  <a:lnTo>
                    <a:pt x="9131" y="192062"/>
                  </a:lnTo>
                  <a:lnTo>
                    <a:pt x="9423" y="189560"/>
                  </a:lnTo>
                  <a:close/>
                </a:path>
                <a:path w="246379" h="392429">
                  <a:moveTo>
                    <a:pt x="9842" y="280479"/>
                  </a:moveTo>
                  <a:lnTo>
                    <a:pt x="7670" y="277837"/>
                  </a:lnTo>
                  <a:lnTo>
                    <a:pt x="9499" y="276898"/>
                  </a:lnTo>
                  <a:lnTo>
                    <a:pt x="8966" y="274510"/>
                  </a:lnTo>
                  <a:lnTo>
                    <a:pt x="4864" y="278841"/>
                  </a:lnTo>
                  <a:lnTo>
                    <a:pt x="6934" y="280949"/>
                  </a:lnTo>
                  <a:lnTo>
                    <a:pt x="9842" y="280479"/>
                  </a:lnTo>
                  <a:close/>
                </a:path>
                <a:path w="246379" h="392429">
                  <a:moveTo>
                    <a:pt x="11874" y="268274"/>
                  </a:moveTo>
                  <a:lnTo>
                    <a:pt x="10668" y="266382"/>
                  </a:lnTo>
                  <a:lnTo>
                    <a:pt x="10261" y="264833"/>
                  </a:lnTo>
                  <a:lnTo>
                    <a:pt x="8953" y="265645"/>
                  </a:lnTo>
                  <a:lnTo>
                    <a:pt x="10172" y="267550"/>
                  </a:lnTo>
                  <a:lnTo>
                    <a:pt x="10566" y="269100"/>
                  </a:lnTo>
                  <a:lnTo>
                    <a:pt x="11874" y="268274"/>
                  </a:lnTo>
                  <a:close/>
                </a:path>
                <a:path w="246379" h="392429">
                  <a:moveTo>
                    <a:pt x="18275" y="166052"/>
                  </a:moveTo>
                  <a:lnTo>
                    <a:pt x="17881" y="163182"/>
                  </a:lnTo>
                  <a:lnTo>
                    <a:pt x="12598" y="165455"/>
                  </a:lnTo>
                  <a:lnTo>
                    <a:pt x="16586" y="165328"/>
                  </a:lnTo>
                  <a:lnTo>
                    <a:pt x="16294" y="168503"/>
                  </a:lnTo>
                  <a:lnTo>
                    <a:pt x="13423" y="176123"/>
                  </a:lnTo>
                  <a:lnTo>
                    <a:pt x="16217" y="171361"/>
                  </a:lnTo>
                  <a:lnTo>
                    <a:pt x="17018" y="167678"/>
                  </a:lnTo>
                  <a:lnTo>
                    <a:pt x="18275" y="166052"/>
                  </a:lnTo>
                  <a:close/>
                </a:path>
                <a:path w="246379" h="392429">
                  <a:moveTo>
                    <a:pt x="22898" y="293649"/>
                  </a:moveTo>
                  <a:lnTo>
                    <a:pt x="22072" y="293395"/>
                  </a:lnTo>
                  <a:lnTo>
                    <a:pt x="21247" y="293154"/>
                  </a:lnTo>
                  <a:lnTo>
                    <a:pt x="20421" y="292900"/>
                  </a:lnTo>
                  <a:lnTo>
                    <a:pt x="20180" y="293763"/>
                  </a:lnTo>
                  <a:lnTo>
                    <a:pt x="19951" y="294627"/>
                  </a:lnTo>
                  <a:lnTo>
                    <a:pt x="19710" y="295503"/>
                  </a:lnTo>
                  <a:lnTo>
                    <a:pt x="21361" y="295986"/>
                  </a:lnTo>
                  <a:lnTo>
                    <a:pt x="22186" y="296240"/>
                  </a:lnTo>
                  <a:lnTo>
                    <a:pt x="22428" y="295376"/>
                  </a:lnTo>
                  <a:lnTo>
                    <a:pt x="22656" y="294513"/>
                  </a:lnTo>
                  <a:lnTo>
                    <a:pt x="22898" y="293649"/>
                  </a:lnTo>
                  <a:close/>
                </a:path>
                <a:path w="246379" h="392429">
                  <a:moveTo>
                    <a:pt x="23393" y="248793"/>
                  </a:moveTo>
                  <a:lnTo>
                    <a:pt x="22898" y="246418"/>
                  </a:lnTo>
                  <a:lnTo>
                    <a:pt x="15862" y="249504"/>
                  </a:lnTo>
                  <a:lnTo>
                    <a:pt x="19138" y="252133"/>
                  </a:lnTo>
                  <a:lnTo>
                    <a:pt x="19812" y="250698"/>
                  </a:lnTo>
                  <a:lnTo>
                    <a:pt x="21285" y="249618"/>
                  </a:lnTo>
                  <a:lnTo>
                    <a:pt x="23393" y="248793"/>
                  </a:lnTo>
                  <a:close/>
                </a:path>
                <a:path w="246379" h="392429">
                  <a:moveTo>
                    <a:pt x="30899" y="367906"/>
                  </a:moveTo>
                  <a:lnTo>
                    <a:pt x="21831" y="370395"/>
                  </a:lnTo>
                  <a:lnTo>
                    <a:pt x="27698" y="371449"/>
                  </a:lnTo>
                  <a:lnTo>
                    <a:pt x="30899" y="367906"/>
                  </a:lnTo>
                  <a:close/>
                </a:path>
                <a:path w="246379" h="392429">
                  <a:moveTo>
                    <a:pt x="31013" y="113195"/>
                  </a:moveTo>
                  <a:lnTo>
                    <a:pt x="29857" y="111137"/>
                  </a:lnTo>
                  <a:lnTo>
                    <a:pt x="28651" y="111658"/>
                  </a:lnTo>
                  <a:lnTo>
                    <a:pt x="28219" y="112039"/>
                  </a:lnTo>
                  <a:lnTo>
                    <a:pt x="28079" y="112280"/>
                  </a:lnTo>
                  <a:lnTo>
                    <a:pt x="28117" y="112483"/>
                  </a:lnTo>
                  <a:lnTo>
                    <a:pt x="26454" y="112534"/>
                  </a:lnTo>
                  <a:lnTo>
                    <a:pt x="26314" y="115468"/>
                  </a:lnTo>
                  <a:lnTo>
                    <a:pt x="25603" y="117284"/>
                  </a:lnTo>
                  <a:lnTo>
                    <a:pt x="27330" y="117386"/>
                  </a:lnTo>
                  <a:lnTo>
                    <a:pt x="27508" y="114528"/>
                  </a:lnTo>
                  <a:lnTo>
                    <a:pt x="28194" y="112636"/>
                  </a:lnTo>
                  <a:lnTo>
                    <a:pt x="28460" y="113004"/>
                  </a:lnTo>
                  <a:lnTo>
                    <a:pt x="29375" y="113245"/>
                  </a:lnTo>
                  <a:lnTo>
                    <a:pt x="29641" y="114160"/>
                  </a:lnTo>
                  <a:lnTo>
                    <a:pt x="31013" y="113195"/>
                  </a:lnTo>
                  <a:close/>
                </a:path>
                <a:path w="246379" h="392429">
                  <a:moveTo>
                    <a:pt x="33870" y="273050"/>
                  </a:moveTo>
                  <a:lnTo>
                    <a:pt x="31432" y="267119"/>
                  </a:lnTo>
                  <a:lnTo>
                    <a:pt x="28638" y="275742"/>
                  </a:lnTo>
                  <a:lnTo>
                    <a:pt x="33870" y="273050"/>
                  </a:lnTo>
                  <a:close/>
                </a:path>
                <a:path w="246379" h="392429">
                  <a:moveTo>
                    <a:pt x="34290" y="106730"/>
                  </a:moveTo>
                  <a:lnTo>
                    <a:pt x="33985" y="106438"/>
                  </a:lnTo>
                  <a:lnTo>
                    <a:pt x="33439" y="106235"/>
                  </a:lnTo>
                  <a:lnTo>
                    <a:pt x="33362" y="106108"/>
                  </a:lnTo>
                  <a:lnTo>
                    <a:pt x="31699" y="104559"/>
                  </a:lnTo>
                  <a:lnTo>
                    <a:pt x="31902" y="105156"/>
                  </a:lnTo>
                  <a:lnTo>
                    <a:pt x="32499" y="106019"/>
                  </a:lnTo>
                  <a:lnTo>
                    <a:pt x="31000" y="105765"/>
                  </a:lnTo>
                  <a:lnTo>
                    <a:pt x="29311" y="105740"/>
                  </a:lnTo>
                  <a:lnTo>
                    <a:pt x="31407" y="104584"/>
                  </a:lnTo>
                  <a:lnTo>
                    <a:pt x="31203" y="103428"/>
                  </a:lnTo>
                  <a:lnTo>
                    <a:pt x="30480" y="103619"/>
                  </a:lnTo>
                  <a:lnTo>
                    <a:pt x="29718" y="103860"/>
                  </a:lnTo>
                  <a:lnTo>
                    <a:pt x="28930" y="104216"/>
                  </a:lnTo>
                  <a:lnTo>
                    <a:pt x="27355" y="104902"/>
                  </a:lnTo>
                  <a:lnTo>
                    <a:pt x="28092" y="107213"/>
                  </a:lnTo>
                  <a:lnTo>
                    <a:pt x="29857" y="106895"/>
                  </a:lnTo>
                  <a:lnTo>
                    <a:pt x="30518" y="109372"/>
                  </a:lnTo>
                  <a:lnTo>
                    <a:pt x="32042" y="106934"/>
                  </a:lnTo>
                  <a:lnTo>
                    <a:pt x="32893" y="108331"/>
                  </a:lnTo>
                  <a:lnTo>
                    <a:pt x="33299" y="108013"/>
                  </a:lnTo>
                  <a:lnTo>
                    <a:pt x="33578" y="107759"/>
                  </a:lnTo>
                  <a:lnTo>
                    <a:pt x="33769" y="107518"/>
                  </a:lnTo>
                  <a:lnTo>
                    <a:pt x="33985" y="107696"/>
                  </a:lnTo>
                  <a:lnTo>
                    <a:pt x="33947" y="107289"/>
                  </a:lnTo>
                  <a:lnTo>
                    <a:pt x="34290" y="106730"/>
                  </a:lnTo>
                  <a:close/>
                </a:path>
                <a:path w="246379" h="392429">
                  <a:moveTo>
                    <a:pt x="36398" y="225475"/>
                  </a:moveTo>
                  <a:lnTo>
                    <a:pt x="35407" y="222986"/>
                  </a:lnTo>
                  <a:lnTo>
                    <a:pt x="34607" y="223329"/>
                  </a:lnTo>
                  <a:lnTo>
                    <a:pt x="33820" y="223685"/>
                  </a:lnTo>
                  <a:lnTo>
                    <a:pt x="33032" y="224028"/>
                  </a:lnTo>
                  <a:lnTo>
                    <a:pt x="33362" y="224866"/>
                  </a:lnTo>
                  <a:lnTo>
                    <a:pt x="33705" y="225691"/>
                  </a:lnTo>
                  <a:lnTo>
                    <a:pt x="34023" y="226517"/>
                  </a:lnTo>
                  <a:lnTo>
                    <a:pt x="36398" y="225475"/>
                  </a:lnTo>
                  <a:close/>
                </a:path>
                <a:path w="246379" h="392429">
                  <a:moveTo>
                    <a:pt x="36525" y="131229"/>
                  </a:moveTo>
                  <a:lnTo>
                    <a:pt x="35610" y="129108"/>
                  </a:lnTo>
                  <a:lnTo>
                    <a:pt x="34366" y="130302"/>
                  </a:lnTo>
                  <a:lnTo>
                    <a:pt x="33807" y="131775"/>
                  </a:lnTo>
                  <a:lnTo>
                    <a:pt x="34734" y="133896"/>
                  </a:lnTo>
                  <a:lnTo>
                    <a:pt x="35966" y="132715"/>
                  </a:lnTo>
                  <a:lnTo>
                    <a:pt x="36525" y="131229"/>
                  </a:lnTo>
                  <a:close/>
                </a:path>
                <a:path w="246379" h="392429">
                  <a:moveTo>
                    <a:pt x="37630" y="189522"/>
                  </a:moveTo>
                  <a:lnTo>
                    <a:pt x="36423" y="187629"/>
                  </a:lnTo>
                  <a:lnTo>
                    <a:pt x="36029" y="186080"/>
                  </a:lnTo>
                  <a:lnTo>
                    <a:pt x="34709" y="186893"/>
                  </a:lnTo>
                  <a:lnTo>
                    <a:pt x="35928" y="188785"/>
                  </a:lnTo>
                  <a:lnTo>
                    <a:pt x="36322" y="190334"/>
                  </a:lnTo>
                  <a:lnTo>
                    <a:pt x="37630" y="189522"/>
                  </a:lnTo>
                  <a:close/>
                </a:path>
                <a:path w="246379" h="392429">
                  <a:moveTo>
                    <a:pt x="38620" y="111302"/>
                  </a:moveTo>
                  <a:lnTo>
                    <a:pt x="37465" y="109258"/>
                  </a:lnTo>
                  <a:lnTo>
                    <a:pt x="36258" y="109766"/>
                  </a:lnTo>
                  <a:lnTo>
                    <a:pt x="34747" y="111086"/>
                  </a:lnTo>
                  <a:lnTo>
                    <a:pt x="36817" y="110807"/>
                  </a:lnTo>
                  <a:lnTo>
                    <a:pt x="37249" y="112268"/>
                  </a:lnTo>
                  <a:lnTo>
                    <a:pt x="38620" y="111302"/>
                  </a:lnTo>
                  <a:close/>
                </a:path>
                <a:path w="246379" h="392429">
                  <a:moveTo>
                    <a:pt x="39598" y="93649"/>
                  </a:moveTo>
                  <a:lnTo>
                    <a:pt x="37871" y="90754"/>
                  </a:lnTo>
                  <a:lnTo>
                    <a:pt x="34963" y="95605"/>
                  </a:lnTo>
                  <a:lnTo>
                    <a:pt x="37033" y="97713"/>
                  </a:lnTo>
                  <a:lnTo>
                    <a:pt x="38404" y="96583"/>
                  </a:lnTo>
                  <a:lnTo>
                    <a:pt x="38023" y="94691"/>
                  </a:lnTo>
                  <a:lnTo>
                    <a:pt x="39598" y="93649"/>
                  </a:lnTo>
                  <a:close/>
                </a:path>
                <a:path w="246379" h="392429">
                  <a:moveTo>
                    <a:pt x="39751" y="118491"/>
                  </a:moveTo>
                  <a:lnTo>
                    <a:pt x="37630" y="115189"/>
                  </a:lnTo>
                  <a:lnTo>
                    <a:pt x="38646" y="121221"/>
                  </a:lnTo>
                  <a:lnTo>
                    <a:pt x="36677" y="121310"/>
                  </a:lnTo>
                  <a:lnTo>
                    <a:pt x="39484" y="124929"/>
                  </a:lnTo>
                  <a:lnTo>
                    <a:pt x="38468" y="118884"/>
                  </a:lnTo>
                  <a:lnTo>
                    <a:pt x="39751" y="118491"/>
                  </a:lnTo>
                  <a:close/>
                </a:path>
                <a:path w="246379" h="392429">
                  <a:moveTo>
                    <a:pt x="41275" y="104127"/>
                  </a:moveTo>
                  <a:lnTo>
                    <a:pt x="39649" y="101447"/>
                  </a:lnTo>
                  <a:lnTo>
                    <a:pt x="35509" y="101447"/>
                  </a:lnTo>
                  <a:lnTo>
                    <a:pt x="37592" y="107226"/>
                  </a:lnTo>
                  <a:lnTo>
                    <a:pt x="40005" y="105194"/>
                  </a:lnTo>
                  <a:lnTo>
                    <a:pt x="41275" y="104127"/>
                  </a:lnTo>
                  <a:close/>
                </a:path>
                <a:path w="246379" h="392429">
                  <a:moveTo>
                    <a:pt x="41910" y="223037"/>
                  </a:moveTo>
                  <a:lnTo>
                    <a:pt x="39624" y="219290"/>
                  </a:lnTo>
                  <a:lnTo>
                    <a:pt x="39839" y="216636"/>
                  </a:lnTo>
                  <a:lnTo>
                    <a:pt x="35280" y="219532"/>
                  </a:lnTo>
                  <a:lnTo>
                    <a:pt x="38836" y="221107"/>
                  </a:lnTo>
                  <a:lnTo>
                    <a:pt x="40449" y="225158"/>
                  </a:lnTo>
                  <a:lnTo>
                    <a:pt x="41910" y="223037"/>
                  </a:lnTo>
                  <a:close/>
                </a:path>
                <a:path w="246379" h="392429">
                  <a:moveTo>
                    <a:pt x="42659" y="194081"/>
                  </a:moveTo>
                  <a:lnTo>
                    <a:pt x="39039" y="193878"/>
                  </a:lnTo>
                  <a:lnTo>
                    <a:pt x="39268" y="194868"/>
                  </a:lnTo>
                  <a:lnTo>
                    <a:pt x="39344" y="195199"/>
                  </a:lnTo>
                  <a:lnTo>
                    <a:pt x="39662" y="195630"/>
                  </a:lnTo>
                  <a:lnTo>
                    <a:pt x="38227" y="195630"/>
                  </a:lnTo>
                  <a:lnTo>
                    <a:pt x="38125" y="195199"/>
                  </a:lnTo>
                  <a:lnTo>
                    <a:pt x="38061" y="194868"/>
                  </a:lnTo>
                  <a:lnTo>
                    <a:pt x="37820" y="194081"/>
                  </a:lnTo>
                  <a:lnTo>
                    <a:pt x="38315" y="193878"/>
                  </a:lnTo>
                  <a:lnTo>
                    <a:pt x="38862" y="193662"/>
                  </a:lnTo>
                  <a:lnTo>
                    <a:pt x="37807" y="193662"/>
                  </a:lnTo>
                  <a:lnTo>
                    <a:pt x="37871" y="192836"/>
                  </a:lnTo>
                  <a:lnTo>
                    <a:pt x="37960" y="191719"/>
                  </a:lnTo>
                  <a:lnTo>
                    <a:pt x="38011" y="191058"/>
                  </a:lnTo>
                  <a:lnTo>
                    <a:pt x="37147" y="191719"/>
                  </a:lnTo>
                  <a:lnTo>
                    <a:pt x="37325" y="192836"/>
                  </a:lnTo>
                  <a:lnTo>
                    <a:pt x="36131" y="193344"/>
                  </a:lnTo>
                  <a:lnTo>
                    <a:pt x="37045" y="195630"/>
                  </a:lnTo>
                  <a:lnTo>
                    <a:pt x="37134" y="195846"/>
                  </a:lnTo>
                  <a:lnTo>
                    <a:pt x="39827" y="195846"/>
                  </a:lnTo>
                  <a:lnTo>
                    <a:pt x="39992" y="196049"/>
                  </a:lnTo>
                  <a:lnTo>
                    <a:pt x="42659" y="194081"/>
                  </a:lnTo>
                  <a:close/>
                </a:path>
                <a:path w="246379" h="392429">
                  <a:moveTo>
                    <a:pt x="42951" y="305396"/>
                  </a:moveTo>
                  <a:lnTo>
                    <a:pt x="39992" y="304825"/>
                  </a:lnTo>
                  <a:lnTo>
                    <a:pt x="41325" y="303631"/>
                  </a:lnTo>
                  <a:lnTo>
                    <a:pt x="42837" y="303885"/>
                  </a:lnTo>
                  <a:lnTo>
                    <a:pt x="42570" y="301282"/>
                  </a:lnTo>
                  <a:lnTo>
                    <a:pt x="40640" y="303022"/>
                  </a:lnTo>
                  <a:lnTo>
                    <a:pt x="39141" y="302768"/>
                  </a:lnTo>
                  <a:lnTo>
                    <a:pt x="39331" y="304698"/>
                  </a:lnTo>
                  <a:lnTo>
                    <a:pt x="36664" y="304177"/>
                  </a:lnTo>
                  <a:lnTo>
                    <a:pt x="37719" y="307962"/>
                  </a:lnTo>
                  <a:lnTo>
                    <a:pt x="38544" y="308203"/>
                  </a:lnTo>
                  <a:lnTo>
                    <a:pt x="40182" y="308711"/>
                  </a:lnTo>
                  <a:lnTo>
                    <a:pt x="40259" y="307530"/>
                  </a:lnTo>
                  <a:lnTo>
                    <a:pt x="40995" y="307619"/>
                  </a:lnTo>
                  <a:lnTo>
                    <a:pt x="41783" y="307771"/>
                  </a:lnTo>
                  <a:lnTo>
                    <a:pt x="42951" y="305396"/>
                  </a:lnTo>
                  <a:close/>
                </a:path>
                <a:path w="246379" h="392429">
                  <a:moveTo>
                    <a:pt x="43421" y="267500"/>
                  </a:moveTo>
                  <a:lnTo>
                    <a:pt x="41452" y="262051"/>
                  </a:lnTo>
                  <a:lnTo>
                    <a:pt x="39547" y="269544"/>
                  </a:lnTo>
                  <a:lnTo>
                    <a:pt x="33108" y="266509"/>
                  </a:lnTo>
                  <a:lnTo>
                    <a:pt x="37058" y="271195"/>
                  </a:lnTo>
                  <a:lnTo>
                    <a:pt x="39204" y="270891"/>
                  </a:lnTo>
                  <a:lnTo>
                    <a:pt x="38608" y="273278"/>
                  </a:lnTo>
                  <a:lnTo>
                    <a:pt x="40779" y="270662"/>
                  </a:lnTo>
                  <a:lnTo>
                    <a:pt x="41668" y="270535"/>
                  </a:lnTo>
                  <a:lnTo>
                    <a:pt x="41109" y="270281"/>
                  </a:lnTo>
                  <a:lnTo>
                    <a:pt x="43421" y="267500"/>
                  </a:lnTo>
                  <a:close/>
                </a:path>
                <a:path w="246379" h="392429">
                  <a:moveTo>
                    <a:pt x="45986" y="160655"/>
                  </a:moveTo>
                  <a:lnTo>
                    <a:pt x="42011" y="170865"/>
                  </a:lnTo>
                  <a:lnTo>
                    <a:pt x="44780" y="166090"/>
                  </a:lnTo>
                  <a:lnTo>
                    <a:pt x="45986" y="160655"/>
                  </a:lnTo>
                  <a:close/>
                </a:path>
                <a:path w="246379" h="392429">
                  <a:moveTo>
                    <a:pt x="46355" y="204978"/>
                  </a:moveTo>
                  <a:lnTo>
                    <a:pt x="44653" y="202679"/>
                  </a:lnTo>
                  <a:lnTo>
                    <a:pt x="43434" y="203149"/>
                  </a:lnTo>
                  <a:lnTo>
                    <a:pt x="42291" y="205295"/>
                  </a:lnTo>
                  <a:lnTo>
                    <a:pt x="43103" y="207340"/>
                  </a:lnTo>
                  <a:lnTo>
                    <a:pt x="42291" y="207606"/>
                  </a:lnTo>
                  <a:lnTo>
                    <a:pt x="41897" y="207746"/>
                  </a:lnTo>
                  <a:lnTo>
                    <a:pt x="42151" y="208610"/>
                  </a:lnTo>
                  <a:lnTo>
                    <a:pt x="42430" y="209461"/>
                  </a:lnTo>
                  <a:lnTo>
                    <a:pt x="42684" y="210324"/>
                  </a:lnTo>
                  <a:lnTo>
                    <a:pt x="43434" y="210070"/>
                  </a:lnTo>
                  <a:lnTo>
                    <a:pt x="40119" y="218579"/>
                  </a:lnTo>
                  <a:lnTo>
                    <a:pt x="42913" y="213817"/>
                  </a:lnTo>
                  <a:lnTo>
                    <a:pt x="43738" y="209969"/>
                  </a:lnTo>
                  <a:lnTo>
                    <a:pt x="45135" y="209486"/>
                  </a:lnTo>
                  <a:lnTo>
                    <a:pt x="44335" y="206921"/>
                  </a:lnTo>
                  <a:lnTo>
                    <a:pt x="43726" y="207124"/>
                  </a:lnTo>
                  <a:lnTo>
                    <a:pt x="44323" y="206286"/>
                  </a:lnTo>
                  <a:lnTo>
                    <a:pt x="45034" y="205498"/>
                  </a:lnTo>
                  <a:lnTo>
                    <a:pt x="46355" y="204978"/>
                  </a:lnTo>
                  <a:close/>
                </a:path>
                <a:path w="246379" h="392429">
                  <a:moveTo>
                    <a:pt x="46520" y="226085"/>
                  </a:moveTo>
                  <a:lnTo>
                    <a:pt x="45415" y="225907"/>
                  </a:lnTo>
                  <a:lnTo>
                    <a:pt x="42926" y="225552"/>
                  </a:lnTo>
                  <a:lnTo>
                    <a:pt x="46520" y="226085"/>
                  </a:lnTo>
                  <a:close/>
                </a:path>
                <a:path w="246379" h="392429">
                  <a:moveTo>
                    <a:pt x="46850" y="177711"/>
                  </a:moveTo>
                  <a:lnTo>
                    <a:pt x="46697" y="177596"/>
                  </a:lnTo>
                  <a:lnTo>
                    <a:pt x="46850" y="177711"/>
                  </a:lnTo>
                  <a:close/>
                </a:path>
                <a:path w="246379" h="392429">
                  <a:moveTo>
                    <a:pt x="47066" y="183070"/>
                  </a:moveTo>
                  <a:lnTo>
                    <a:pt x="44589" y="182575"/>
                  </a:lnTo>
                  <a:lnTo>
                    <a:pt x="43827" y="181178"/>
                  </a:lnTo>
                  <a:lnTo>
                    <a:pt x="42087" y="183019"/>
                  </a:lnTo>
                  <a:lnTo>
                    <a:pt x="44564" y="183515"/>
                  </a:lnTo>
                  <a:lnTo>
                    <a:pt x="45313" y="184912"/>
                  </a:lnTo>
                  <a:lnTo>
                    <a:pt x="47066" y="183070"/>
                  </a:lnTo>
                  <a:close/>
                </a:path>
                <a:path w="246379" h="392429">
                  <a:moveTo>
                    <a:pt x="48958" y="372338"/>
                  </a:moveTo>
                  <a:lnTo>
                    <a:pt x="45897" y="366979"/>
                  </a:lnTo>
                  <a:lnTo>
                    <a:pt x="42189" y="376504"/>
                  </a:lnTo>
                  <a:lnTo>
                    <a:pt x="48958" y="372338"/>
                  </a:lnTo>
                  <a:close/>
                </a:path>
                <a:path w="246379" h="392429">
                  <a:moveTo>
                    <a:pt x="52489" y="192760"/>
                  </a:moveTo>
                  <a:lnTo>
                    <a:pt x="46748" y="196367"/>
                  </a:lnTo>
                  <a:lnTo>
                    <a:pt x="47752" y="194856"/>
                  </a:lnTo>
                  <a:lnTo>
                    <a:pt x="39700" y="199910"/>
                  </a:lnTo>
                  <a:lnTo>
                    <a:pt x="44361" y="199986"/>
                  </a:lnTo>
                  <a:lnTo>
                    <a:pt x="45770" y="197853"/>
                  </a:lnTo>
                  <a:lnTo>
                    <a:pt x="49098" y="197904"/>
                  </a:lnTo>
                  <a:lnTo>
                    <a:pt x="52489" y="192760"/>
                  </a:lnTo>
                  <a:close/>
                </a:path>
                <a:path w="246379" h="392429">
                  <a:moveTo>
                    <a:pt x="55194" y="260718"/>
                  </a:moveTo>
                  <a:lnTo>
                    <a:pt x="46012" y="266052"/>
                  </a:lnTo>
                  <a:lnTo>
                    <a:pt x="51015" y="264172"/>
                  </a:lnTo>
                  <a:lnTo>
                    <a:pt x="55194" y="260718"/>
                  </a:lnTo>
                  <a:close/>
                </a:path>
                <a:path w="246379" h="392429">
                  <a:moveTo>
                    <a:pt x="57137" y="253631"/>
                  </a:moveTo>
                  <a:lnTo>
                    <a:pt x="56261" y="250736"/>
                  </a:lnTo>
                  <a:lnTo>
                    <a:pt x="55232" y="250926"/>
                  </a:lnTo>
                  <a:lnTo>
                    <a:pt x="54635" y="251663"/>
                  </a:lnTo>
                  <a:lnTo>
                    <a:pt x="53924" y="252260"/>
                  </a:lnTo>
                  <a:lnTo>
                    <a:pt x="53314" y="251180"/>
                  </a:lnTo>
                  <a:lnTo>
                    <a:pt x="50114" y="250177"/>
                  </a:lnTo>
                  <a:lnTo>
                    <a:pt x="52324" y="253034"/>
                  </a:lnTo>
                  <a:lnTo>
                    <a:pt x="52184" y="253047"/>
                  </a:lnTo>
                  <a:lnTo>
                    <a:pt x="52400" y="256451"/>
                  </a:lnTo>
                  <a:lnTo>
                    <a:pt x="57137" y="253631"/>
                  </a:lnTo>
                  <a:close/>
                </a:path>
                <a:path w="246379" h="392429">
                  <a:moveTo>
                    <a:pt x="61683" y="244195"/>
                  </a:moveTo>
                  <a:lnTo>
                    <a:pt x="52412" y="242849"/>
                  </a:lnTo>
                  <a:lnTo>
                    <a:pt x="55994" y="245986"/>
                  </a:lnTo>
                  <a:lnTo>
                    <a:pt x="61683" y="244195"/>
                  </a:lnTo>
                  <a:close/>
                </a:path>
                <a:path w="246379" h="392429">
                  <a:moveTo>
                    <a:pt x="62153" y="241896"/>
                  </a:moveTo>
                  <a:lnTo>
                    <a:pt x="60426" y="234670"/>
                  </a:lnTo>
                  <a:lnTo>
                    <a:pt x="55499" y="236588"/>
                  </a:lnTo>
                  <a:lnTo>
                    <a:pt x="62153" y="241896"/>
                  </a:lnTo>
                  <a:close/>
                </a:path>
                <a:path w="246379" h="392429">
                  <a:moveTo>
                    <a:pt x="62890" y="273532"/>
                  </a:moveTo>
                  <a:lnTo>
                    <a:pt x="61734" y="271487"/>
                  </a:lnTo>
                  <a:lnTo>
                    <a:pt x="60528" y="271995"/>
                  </a:lnTo>
                  <a:lnTo>
                    <a:pt x="59029" y="273316"/>
                  </a:lnTo>
                  <a:lnTo>
                    <a:pt x="61087" y="273037"/>
                  </a:lnTo>
                  <a:lnTo>
                    <a:pt x="61531" y="274485"/>
                  </a:lnTo>
                  <a:lnTo>
                    <a:pt x="62890" y="273532"/>
                  </a:lnTo>
                  <a:close/>
                </a:path>
                <a:path w="246379" h="392429">
                  <a:moveTo>
                    <a:pt x="65214" y="256755"/>
                  </a:moveTo>
                  <a:lnTo>
                    <a:pt x="64541" y="255866"/>
                  </a:lnTo>
                  <a:lnTo>
                    <a:pt x="63284" y="255079"/>
                  </a:lnTo>
                  <a:lnTo>
                    <a:pt x="64401" y="254850"/>
                  </a:lnTo>
                  <a:lnTo>
                    <a:pt x="64617" y="252882"/>
                  </a:lnTo>
                  <a:lnTo>
                    <a:pt x="65163" y="251561"/>
                  </a:lnTo>
                  <a:lnTo>
                    <a:pt x="63741" y="251345"/>
                  </a:lnTo>
                  <a:lnTo>
                    <a:pt x="63500" y="253415"/>
                  </a:lnTo>
                  <a:lnTo>
                    <a:pt x="62941" y="254876"/>
                  </a:lnTo>
                  <a:lnTo>
                    <a:pt x="61887" y="254292"/>
                  </a:lnTo>
                  <a:lnTo>
                    <a:pt x="60591" y="253796"/>
                  </a:lnTo>
                  <a:lnTo>
                    <a:pt x="59855" y="253809"/>
                  </a:lnTo>
                  <a:lnTo>
                    <a:pt x="60680" y="255168"/>
                  </a:lnTo>
                  <a:lnTo>
                    <a:pt x="62001" y="256082"/>
                  </a:lnTo>
                  <a:lnTo>
                    <a:pt x="63461" y="256895"/>
                  </a:lnTo>
                  <a:lnTo>
                    <a:pt x="65214" y="256755"/>
                  </a:lnTo>
                  <a:close/>
                </a:path>
                <a:path w="246379" h="392429">
                  <a:moveTo>
                    <a:pt x="78714" y="59524"/>
                  </a:moveTo>
                  <a:lnTo>
                    <a:pt x="69418" y="58166"/>
                  </a:lnTo>
                  <a:lnTo>
                    <a:pt x="72999" y="61302"/>
                  </a:lnTo>
                  <a:lnTo>
                    <a:pt x="78714" y="59524"/>
                  </a:lnTo>
                  <a:close/>
                </a:path>
                <a:path w="246379" h="392429">
                  <a:moveTo>
                    <a:pt x="85775" y="119773"/>
                  </a:moveTo>
                  <a:lnTo>
                    <a:pt x="84213" y="114744"/>
                  </a:lnTo>
                  <a:lnTo>
                    <a:pt x="84061" y="113855"/>
                  </a:lnTo>
                  <a:lnTo>
                    <a:pt x="80937" y="113118"/>
                  </a:lnTo>
                  <a:lnTo>
                    <a:pt x="82499" y="118135"/>
                  </a:lnTo>
                  <a:lnTo>
                    <a:pt x="82651" y="119049"/>
                  </a:lnTo>
                  <a:lnTo>
                    <a:pt x="85775" y="119773"/>
                  </a:lnTo>
                  <a:close/>
                </a:path>
                <a:path w="246379" h="392429">
                  <a:moveTo>
                    <a:pt x="88709" y="73469"/>
                  </a:moveTo>
                  <a:lnTo>
                    <a:pt x="88163" y="71107"/>
                  </a:lnTo>
                  <a:lnTo>
                    <a:pt x="86563" y="71412"/>
                  </a:lnTo>
                  <a:lnTo>
                    <a:pt x="87020" y="72758"/>
                  </a:lnTo>
                  <a:lnTo>
                    <a:pt x="83375" y="76606"/>
                  </a:lnTo>
                  <a:lnTo>
                    <a:pt x="85585" y="77558"/>
                  </a:lnTo>
                  <a:lnTo>
                    <a:pt x="88709" y="73469"/>
                  </a:lnTo>
                  <a:close/>
                </a:path>
                <a:path w="246379" h="392429">
                  <a:moveTo>
                    <a:pt x="90449" y="232486"/>
                  </a:moveTo>
                  <a:lnTo>
                    <a:pt x="88798" y="231978"/>
                  </a:lnTo>
                  <a:lnTo>
                    <a:pt x="87972" y="231736"/>
                  </a:lnTo>
                  <a:lnTo>
                    <a:pt x="87731" y="232600"/>
                  </a:lnTo>
                  <a:lnTo>
                    <a:pt x="87503" y="233464"/>
                  </a:lnTo>
                  <a:lnTo>
                    <a:pt x="87261" y="234327"/>
                  </a:lnTo>
                  <a:lnTo>
                    <a:pt x="88099" y="234581"/>
                  </a:lnTo>
                  <a:lnTo>
                    <a:pt x="88912" y="234835"/>
                  </a:lnTo>
                  <a:lnTo>
                    <a:pt x="89738" y="235077"/>
                  </a:lnTo>
                  <a:lnTo>
                    <a:pt x="90208" y="233349"/>
                  </a:lnTo>
                  <a:lnTo>
                    <a:pt x="90449" y="232486"/>
                  </a:lnTo>
                  <a:close/>
                </a:path>
                <a:path w="246379" h="392429">
                  <a:moveTo>
                    <a:pt x="95948" y="95973"/>
                  </a:moveTo>
                  <a:lnTo>
                    <a:pt x="93789" y="93218"/>
                  </a:lnTo>
                  <a:lnTo>
                    <a:pt x="91528" y="94653"/>
                  </a:lnTo>
                  <a:lnTo>
                    <a:pt x="92811" y="97612"/>
                  </a:lnTo>
                  <a:lnTo>
                    <a:pt x="90538" y="99047"/>
                  </a:lnTo>
                  <a:lnTo>
                    <a:pt x="91605" y="101066"/>
                  </a:lnTo>
                  <a:lnTo>
                    <a:pt x="95948" y="95973"/>
                  </a:lnTo>
                  <a:close/>
                </a:path>
                <a:path w="246379" h="392429">
                  <a:moveTo>
                    <a:pt x="96189" y="20485"/>
                  </a:moveTo>
                  <a:lnTo>
                    <a:pt x="94221" y="15049"/>
                  </a:lnTo>
                  <a:lnTo>
                    <a:pt x="91389" y="26263"/>
                  </a:lnTo>
                  <a:lnTo>
                    <a:pt x="96189" y="20485"/>
                  </a:lnTo>
                  <a:close/>
                </a:path>
                <a:path w="246379" h="392429">
                  <a:moveTo>
                    <a:pt x="96418" y="388861"/>
                  </a:moveTo>
                  <a:lnTo>
                    <a:pt x="87350" y="391350"/>
                  </a:lnTo>
                  <a:lnTo>
                    <a:pt x="93230" y="392404"/>
                  </a:lnTo>
                  <a:lnTo>
                    <a:pt x="96418" y="388861"/>
                  </a:lnTo>
                  <a:close/>
                </a:path>
                <a:path w="246379" h="392429">
                  <a:moveTo>
                    <a:pt x="99733" y="70294"/>
                  </a:moveTo>
                  <a:lnTo>
                    <a:pt x="98082" y="62014"/>
                  </a:lnTo>
                  <a:lnTo>
                    <a:pt x="93624" y="67652"/>
                  </a:lnTo>
                  <a:lnTo>
                    <a:pt x="99733" y="70294"/>
                  </a:lnTo>
                  <a:close/>
                </a:path>
                <a:path w="246379" h="392429">
                  <a:moveTo>
                    <a:pt x="102755" y="40068"/>
                  </a:moveTo>
                  <a:lnTo>
                    <a:pt x="93472" y="38709"/>
                  </a:lnTo>
                  <a:lnTo>
                    <a:pt x="97053" y="41833"/>
                  </a:lnTo>
                  <a:lnTo>
                    <a:pt x="102755" y="40068"/>
                  </a:lnTo>
                  <a:close/>
                </a:path>
                <a:path w="246379" h="392429">
                  <a:moveTo>
                    <a:pt x="103530" y="257441"/>
                  </a:moveTo>
                  <a:lnTo>
                    <a:pt x="102539" y="254965"/>
                  </a:lnTo>
                  <a:lnTo>
                    <a:pt x="101739" y="255295"/>
                  </a:lnTo>
                  <a:lnTo>
                    <a:pt x="100164" y="256006"/>
                  </a:lnTo>
                  <a:lnTo>
                    <a:pt x="101155" y="258495"/>
                  </a:lnTo>
                  <a:lnTo>
                    <a:pt x="101942" y="258152"/>
                  </a:lnTo>
                  <a:lnTo>
                    <a:pt x="103530" y="257441"/>
                  </a:lnTo>
                  <a:close/>
                </a:path>
                <a:path w="246379" h="392429">
                  <a:moveTo>
                    <a:pt x="104051" y="104432"/>
                  </a:moveTo>
                  <a:lnTo>
                    <a:pt x="102793" y="104038"/>
                  </a:lnTo>
                  <a:lnTo>
                    <a:pt x="100850" y="104076"/>
                  </a:lnTo>
                  <a:lnTo>
                    <a:pt x="102616" y="105219"/>
                  </a:lnTo>
                  <a:lnTo>
                    <a:pt x="102095" y="106641"/>
                  </a:lnTo>
                  <a:lnTo>
                    <a:pt x="103733" y="106781"/>
                  </a:lnTo>
                  <a:lnTo>
                    <a:pt x="104051" y="104432"/>
                  </a:lnTo>
                  <a:close/>
                </a:path>
                <a:path w="246379" h="392429">
                  <a:moveTo>
                    <a:pt x="104381" y="9613"/>
                  </a:moveTo>
                  <a:lnTo>
                    <a:pt x="95097" y="8280"/>
                  </a:lnTo>
                  <a:lnTo>
                    <a:pt x="98679" y="11391"/>
                  </a:lnTo>
                  <a:lnTo>
                    <a:pt x="104381" y="9613"/>
                  </a:lnTo>
                  <a:close/>
                </a:path>
                <a:path w="246379" h="392429">
                  <a:moveTo>
                    <a:pt x="108877" y="277647"/>
                  </a:moveTo>
                  <a:lnTo>
                    <a:pt x="106400" y="275234"/>
                  </a:lnTo>
                  <a:lnTo>
                    <a:pt x="108369" y="271970"/>
                  </a:lnTo>
                  <a:lnTo>
                    <a:pt x="102692" y="267030"/>
                  </a:lnTo>
                  <a:lnTo>
                    <a:pt x="105943" y="273964"/>
                  </a:lnTo>
                  <a:lnTo>
                    <a:pt x="104190" y="274637"/>
                  </a:lnTo>
                  <a:lnTo>
                    <a:pt x="104000" y="275348"/>
                  </a:lnTo>
                  <a:lnTo>
                    <a:pt x="104533" y="275590"/>
                  </a:lnTo>
                  <a:lnTo>
                    <a:pt x="104355" y="276783"/>
                  </a:lnTo>
                  <a:lnTo>
                    <a:pt x="108877" y="277647"/>
                  </a:lnTo>
                  <a:close/>
                </a:path>
                <a:path w="246379" h="392429">
                  <a:moveTo>
                    <a:pt x="109689" y="103301"/>
                  </a:moveTo>
                  <a:lnTo>
                    <a:pt x="108864" y="103047"/>
                  </a:lnTo>
                  <a:lnTo>
                    <a:pt x="108038" y="102806"/>
                  </a:lnTo>
                  <a:lnTo>
                    <a:pt x="107226" y="102552"/>
                  </a:lnTo>
                  <a:lnTo>
                    <a:pt x="106743" y="104292"/>
                  </a:lnTo>
                  <a:lnTo>
                    <a:pt x="106514" y="105156"/>
                  </a:lnTo>
                  <a:lnTo>
                    <a:pt x="108153" y="105664"/>
                  </a:lnTo>
                  <a:lnTo>
                    <a:pt x="108978" y="105905"/>
                  </a:lnTo>
                  <a:lnTo>
                    <a:pt x="109220" y="105029"/>
                  </a:lnTo>
                  <a:lnTo>
                    <a:pt x="109448" y="104165"/>
                  </a:lnTo>
                  <a:lnTo>
                    <a:pt x="109689" y="103301"/>
                  </a:lnTo>
                  <a:close/>
                </a:path>
                <a:path w="246379" h="392429">
                  <a:moveTo>
                    <a:pt x="110883" y="1016"/>
                  </a:moveTo>
                  <a:lnTo>
                    <a:pt x="108267" y="0"/>
                  </a:lnTo>
                  <a:lnTo>
                    <a:pt x="109054" y="5461"/>
                  </a:lnTo>
                  <a:lnTo>
                    <a:pt x="107873" y="7137"/>
                  </a:lnTo>
                  <a:lnTo>
                    <a:pt x="110490" y="8166"/>
                  </a:lnTo>
                  <a:lnTo>
                    <a:pt x="109689" y="2705"/>
                  </a:lnTo>
                  <a:lnTo>
                    <a:pt x="110883" y="1016"/>
                  </a:lnTo>
                  <a:close/>
                </a:path>
                <a:path w="246379" h="392429">
                  <a:moveTo>
                    <a:pt x="111188" y="111379"/>
                  </a:moveTo>
                  <a:lnTo>
                    <a:pt x="110058" y="109588"/>
                  </a:lnTo>
                  <a:lnTo>
                    <a:pt x="108229" y="109524"/>
                  </a:lnTo>
                  <a:lnTo>
                    <a:pt x="108673" y="113030"/>
                  </a:lnTo>
                  <a:lnTo>
                    <a:pt x="111188" y="111379"/>
                  </a:lnTo>
                  <a:close/>
                </a:path>
                <a:path w="246379" h="392429">
                  <a:moveTo>
                    <a:pt x="114515" y="14274"/>
                  </a:moveTo>
                  <a:lnTo>
                    <a:pt x="114084" y="14528"/>
                  </a:lnTo>
                  <a:lnTo>
                    <a:pt x="105333" y="19621"/>
                  </a:lnTo>
                  <a:lnTo>
                    <a:pt x="110337" y="17729"/>
                  </a:lnTo>
                  <a:lnTo>
                    <a:pt x="114147" y="14579"/>
                  </a:lnTo>
                  <a:lnTo>
                    <a:pt x="114515" y="14274"/>
                  </a:lnTo>
                  <a:close/>
                </a:path>
                <a:path w="246379" h="392429">
                  <a:moveTo>
                    <a:pt x="119849" y="19100"/>
                  </a:moveTo>
                  <a:lnTo>
                    <a:pt x="115989" y="16027"/>
                  </a:lnTo>
                  <a:lnTo>
                    <a:pt x="114147" y="14579"/>
                  </a:lnTo>
                  <a:lnTo>
                    <a:pt x="119849" y="19100"/>
                  </a:lnTo>
                  <a:close/>
                </a:path>
                <a:path w="246379" h="392429">
                  <a:moveTo>
                    <a:pt x="121246" y="36817"/>
                  </a:moveTo>
                  <a:lnTo>
                    <a:pt x="118706" y="36817"/>
                  </a:lnTo>
                  <a:lnTo>
                    <a:pt x="118935" y="33604"/>
                  </a:lnTo>
                  <a:lnTo>
                    <a:pt x="117017" y="36093"/>
                  </a:lnTo>
                  <a:lnTo>
                    <a:pt x="117119" y="36817"/>
                  </a:lnTo>
                  <a:lnTo>
                    <a:pt x="117157" y="37045"/>
                  </a:lnTo>
                  <a:lnTo>
                    <a:pt x="118300" y="37706"/>
                  </a:lnTo>
                  <a:lnTo>
                    <a:pt x="119913" y="37706"/>
                  </a:lnTo>
                  <a:lnTo>
                    <a:pt x="121246" y="36817"/>
                  </a:lnTo>
                  <a:close/>
                </a:path>
                <a:path w="246379" h="392429">
                  <a:moveTo>
                    <a:pt x="133261" y="150647"/>
                  </a:moveTo>
                  <a:lnTo>
                    <a:pt x="131191" y="148539"/>
                  </a:lnTo>
                  <a:lnTo>
                    <a:pt x="130314" y="149885"/>
                  </a:lnTo>
                  <a:lnTo>
                    <a:pt x="131114" y="151955"/>
                  </a:lnTo>
                  <a:lnTo>
                    <a:pt x="128638" y="152603"/>
                  </a:lnTo>
                  <a:lnTo>
                    <a:pt x="130352" y="155498"/>
                  </a:lnTo>
                  <a:lnTo>
                    <a:pt x="133261" y="150647"/>
                  </a:lnTo>
                  <a:close/>
                </a:path>
                <a:path w="246379" h="392429">
                  <a:moveTo>
                    <a:pt x="135953" y="83883"/>
                  </a:moveTo>
                  <a:lnTo>
                    <a:pt x="131991" y="84366"/>
                  </a:lnTo>
                  <a:lnTo>
                    <a:pt x="132854" y="86271"/>
                  </a:lnTo>
                  <a:lnTo>
                    <a:pt x="131940" y="86944"/>
                  </a:lnTo>
                  <a:lnTo>
                    <a:pt x="131533" y="86271"/>
                  </a:lnTo>
                  <a:lnTo>
                    <a:pt x="131165" y="85534"/>
                  </a:lnTo>
                  <a:lnTo>
                    <a:pt x="128625" y="87477"/>
                  </a:lnTo>
                  <a:lnTo>
                    <a:pt x="133985" y="88709"/>
                  </a:lnTo>
                  <a:lnTo>
                    <a:pt x="134035" y="85750"/>
                  </a:lnTo>
                  <a:lnTo>
                    <a:pt x="135953" y="83883"/>
                  </a:lnTo>
                  <a:close/>
                </a:path>
                <a:path w="246379" h="392429">
                  <a:moveTo>
                    <a:pt x="136906" y="131381"/>
                  </a:moveTo>
                  <a:lnTo>
                    <a:pt x="136779" y="130530"/>
                  </a:lnTo>
                  <a:lnTo>
                    <a:pt x="136131" y="132816"/>
                  </a:lnTo>
                  <a:lnTo>
                    <a:pt x="135877" y="134391"/>
                  </a:lnTo>
                  <a:lnTo>
                    <a:pt x="136906" y="131381"/>
                  </a:lnTo>
                  <a:close/>
                </a:path>
                <a:path w="246379" h="392429">
                  <a:moveTo>
                    <a:pt x="138480" y="82283"/>
                  </a:moveTo>
                  <a:lnTo>
                    <a:pt x="135458" y="74460"/>
                  </a:lnTo>
                  <a:lnTo>
                    <a:pt x="137680" y="73888"/>
                  </a:lnTo>
                  <a:lnTo>
                    <a:pt x="133908" y="70396"/>
                  </a:lnTo>
                  <a:lnTo>
                    <a:pt x="136232" y="77939"/>
                  </a:lnTo>
                  <a:lnTo>
                    <a:pt x="135610" y="79197"/>
                  </a:lnTo>
                  <a:lnTo>
                    <a:pt x="138480" y="82283"/>
                  </a:lnTo>
                  <a:close/>
                </a:path>
                <a:path w="246379" h="392429">
                  <a:moveTo>
                    <a:pt x="140627" y="12725"/>
                  </a:moveTo>
                  <a:lnTo>
                    <a:pt x="138455" y="12065"/>
                  </a:lnTo>
                  <a:lnTo>
                    <a:pt x="136956" y="11785"/>
                  </a:lnTo>
                  <a:lnTo>
                    <a:pt x="139827" y="12852"/>
                  </a:lnTo>
                  <a:lnTo>
                    <a:pt x="140627" y="12725"/>
                  </a:lnTo>
                  <a:close/>
                </a:path>
                <a:path w="246379" h="392429">
                  <a:moveTo>
                    <a:pt x="144386" y="109207"/>
                  </a:moveTo>
                  <a:lnTo>
                    <a:pt x="139928" y="110985"/>
                  </a:lnTo>
                  <a:lnTo>
                    <a:pt x="140576" y="114439"/>
                  </a:lnTo>
                  <a:lnTo>
                    <a:pt x="139827" y="116713"/>
                  </a:lnTo>
                  <a:lnTo>
                    <a:pt x="144284" y="114935"/>
                  </a:lnTo>
                  <a:lnTo>
                    <a:pt x="143637" y="111493"/>
                  </a:lnTo>
                  <a:lnTo>
                    <a:pt x="144386" y="109207"/>
                  </a:lnTo>
                  <a:close/>
                </a:path>
                <a:path w="246379" h="392429">
                  <a:moveTo>
                    <a:pt x="246138" y="191477"/>
                  </a:moveTo>
                  <a:lnTo>
                    <a:pt x="243928" y="185902"/>
                  </a:lnTo>
                  <a:lnTo>
                    <a:pt x="242354" y="186029"/>
                  </a:lnTo>
                  <a:lnTo>
                    <a:pt x="240741" y="188061"/>
                  </a:lnTo>
                  <a:lnTo>
                    <a:pt x="238899" y="190830"/>
                  </a:lnTo>
                  <a:lnTo>
                    <a:pt x="241973" y="192062"/>
                  </a:lnTo>
                  <a:lnTo>
                    <a:pt x="243230" y="191223"/>
                  </a:lnTo>
                  <a:lnTo>
                    <a:pt x="242138" y="190512"/>
                  </a:lnTo>
                  <a:lnTo>
                    <a:pt x="241477" y="190817"/>
                  </a:lnTo>
                  <a:lnTo>
                    <a:pt x="241300" y="189699"/>
                  </a:lnTo>
                  <a:lnTo>
                    <a:pt x="242163" y="189039"/>
                  </a:lnTo>
                  <a:lnTo>
                    <a:pt x="241668" y="187794"/>
                  </a:lnTo>
                  <a:lnTo>
                    <a:pt x="242582" y="187121"/>
                  </a:lnTo>
                  <a:lnTo>
                    <a:pt x="242976" y="187794"/>
                  </a:lnTo>
                  <a:lnTo>
                    <a:pt x="243344" y="188518"/>
                  </a:lnTo>
                  <a:lnTo>
                    <a:pt x="246138" y="191477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601240" y="2880131"/>
              <a:ext cx="271780" cy="361950"/>
            </a:xfrm>
            <a:custGeom>
              <a:avLst/>
              <a:gdLst/>
              <a:ahLst/>
              <a:cxnLst/>
              <a:rect l="l" t="t" r="r" b="b"/>
              <a:pathLst>
                <a:path w="271779" h="361950">
                  <a:moveTo>
                    <a:pt x="8547" y="306222"/>
                  </a:moveTo>
                  <a:lnTo>
                    <a:pt x="0" y="302183"/>
                  </a:lnTo>
                  <a:lnTo>
                    <a:pt x="3937" y="306882"/>
                  </a:lnTo>
                  <a:lnTo>
                    <a:pt x="8547" y="306222"/>
                  </a:lnTo>
                  <a:close/>
                </a:path>
                <a:path w="271779" h="361950">
                  <a:moveTo>
                    <a:pt x="51422" y="191871"/>
                  </a:moveTo>
                  <a:lnTo>
                    <a:pt x="50190" y="191477"/>
                  </a:lnTo>
                  <a:lnTo>
                    <a:pt x="48221" y="191516"/>
                  </a:lnTo>
                  <a:lnTo>
                    <a:pt x="49999" y="192659"/>
                  </a:lnTo>
                  <a:lnTo>
                    <a:pt x="49466" y="194081"/>
                  </a:lnTo>
                  <a:lnTo>
                    <a:pt x="51117" y="194221"/>
                  </a:lnTo>
                  <a:lnTo>
                    <a:pt x="51422" y="191871"/>
                  </a:lnTo>
                  <a:close/>
                </a:path>
                <a:path w="271779" h="361950">
                  <a:moveTo>
                    <a:pt x="59791" y="136728"/>
                  </a:moveTo>
                  <a:lnTo>
                    <a:pt x="58966" y="136486"/>
                  </a:lnTo>
                  <a:lnTo>
                    <a:pt x="57327" y="135978"/>
                  </a:lnTo>
                  <a:lnTo>
                    <a:pt x="56845" y="137718"/>
                  </a:lnTo>
                  <a:lnTo>
                    <a:pt x="56616" y="138582"/>
                  </a:lnTo>
                  <a:lnTo>
                    <a:pt x="57442" y="138836"/>
                  </a:lnTo>
                  <a:lnTo>
                    <a:pt x="59080" y="139319"/>
                  </a:lnTo>
                  <a:lnTo>
                    <a:pt x="59309" y="138455"/>
                  </a:lnTo>
                  <a:lnTo>
                    <a:pt x="59791" y="136728"/>
                  </a:lnTo>
                  <a:close/>
                </a:path>
                <a:path w="271779" h="361950">
                  <a:moveTo>
                    <a:pt x="67043" y="134696"/>
                  </a:moveTo>
                  <a:lnTo>
                    <a:pt x="61760" y="133972"/>
                  </a:lnTo>
                  <a:lnTo>
                    <a:pt x="63588" y="137515"/>
                  </a:lnTo>
                  <a:lnTo>
                    <a:pt x="62433" y="141744"/>
                  </a:lnTo>
                  <a:lnTo>
                    <a:pt x="64846" y="141046"/>
                  </a:lnTo>
                  <a:lnTo>
                    <a:pt x="65290" y="136639"/>
                  </a:lnTo>
                  <a:lnTo>
                    <a:pt x="67043" y="134696"/>
                  </a:lnTo>
                  <a:close/>
                </a:path>
                <a:path w="271779" h="361950">
                  <a:moveTo>
                    <a:pt x="68910" y="323672"/>
                  </a:moveTo>
                  <a:lnTo>
                    <a:pt x="67233" y="323786"/>
                  </a:lnTo>
                  <a:lnTo>
                    <a:pt x="65925" y="324573"/>
                  </a:lnTo>
                  <a:lnTo>
                    <a:pt x="65379" y="326821"/>
                  </a:lnTo>
                  <a:lnTo>
                    <a:pt x="67056" y="326720"/>
                  </a:lnTo>
                  <a:lnTo>
                    <a:pt x="68364" y="325932"/>
                  </a:lnTo>
                  <a:lnTo>
                    <a:pt x="68910" y="323672"/>
                  </a:lnTo>
                  <a:close/>
                </a:path>
                <a:path w="271779" h="361950">
                  <a:moveTo>
                    <a:pt x="70967" y="328028"/>
                  </a:moveTo>
                  <a:lnTo>
                    <a:pt x="61785" y="333362"/>
                  </a:lnTo>
                  <a:lnTo>
                    <a:pt x="66776" y="331470"/>
                  </a:lnTo>
                  <a:lnTo>
                    <a:pt x="70967" y="328028"/>
                  </a:lnTo>
                  <a:close/>
                </a:path>
                <a:path w="271779" h="361950">
                  <a:moveTo>
                    <a:pt x="75272" y="131064"/>
                  </a:moveTo>
                  <a:lnTo>
                    <a:pt x="66103" y="136410"/>
                  </a:lnTo>
                  <a:lnTo>
                    <a:pt x="71107" y="134518"/>
                  </a:lnTo>
                  <a:lnTo>
                    <a:pt x="75272" y="131064"/>
                  </a:lnTo>
                  <a:close/>
                </a:path>
                <a:path w="271779" h="361950">
                  <a:moveTo>
                    <a:pt x="77355" y="294728"/>
                  </a:moveTo>
                  <a:lnTo>
                    <a:pt x="74129" y="296621"/>
                  </a:lnTo>
                  <a:lnTo>
                    <a:pt x="73710" y="301218"/>
                  </a:lnTo>
                  <a:lnTo>
                    <a:pt x="75577" y="302183"/>
                  </a:lnTo>
                  <a:lnTo>
                    <a:pt x="77355" y="294728"/>
                  </a:lnTo>
                  <a:close/>
                </a:path>
                <a:path w="271779" h="361950">
                  <a:moveTo>
                    <a:pt x="79756" y="80391"/>
                  </a:moveTo>
                  <a:lnTo>
                    <a:pt x="70573" y="85737"/>
                  </a:lnTo>
                  <a:lnTo>
                    <a:pt x="75577" y="83845"/>
                  </a:lnTo>
                  <a:lnTo>
                    <a:pt x="79756" y="80391"/>
                  </a:lnTo>
                  <a:close/>
                </a:path>
                <a:path w="271779" h="361950">
                  <a:moveTo>
                    <a:pt x="86398" y="323342"/>
                  </a:moveTo>
                  <a:lnTo>
                    <a:pt x="81318" y="321843"/>
                  </a:lnTo>
                  <a:lnTo>
                    <a:pt x="76339" y="327964"/>
                  </a:lnTo>
                  <a:lnTo>
                    <a:pt x="78257" y="333540"/>
                  </a:lnTo>
                  <a:lnTo>
                    <a:pt x="82880" y="333756"/>
                  </a:lnTo>
                  <a:lnTo>
                    <a:pt x="84924" y="329069"/>
                  </a:lnTo>
                  <a:lnTo>
                    <a:pt x="86398" y="323342"/>
                  </a:lnTo>
                  <a:close/>
                </a:path>
                <a:path w="271779" h="361950">
                  <a:moveTo>
                    <a:pt x="93091" y="205841"/>
                  </a:moveTo>
                  <a:lnTo>
                    <a:pt x="92887" y="205765"/>
                  </a:lnTo>
                  <a:lnTo>
                    <a:pt x="92684" y="205714"/>
                  </a:lnTo>
                  <a:lnTo>
                    <a:pt x="92481" y="205651"/>
                  </a:lnTo>
                  <a:lnTo>
                    <a:pt x="92379" y="204978"/>
                  </a:lnTo>
                  <a:lnTo>
                    <a:pt x="92202" y="204241"/>
                  </a:lnTo>
                  <a:lnTo>
                    <a:pt x="92138" y="203593"/>
                  </a:lnTo>
                  <a:lnTo>
                    <a:pt x="91440" y="203873"/>
                  </a:lnTo>
                  <a:lnTo>
                    <a:pt x="91300" y="204533"/>
                  </a:lnTo>
                  <a:lnTo>
                    <a:pt x="91363" y="205308"/>
                  </a:lnTo>
                  <a:lnTo>
                    <a:pt x="91122" y="205232"/>
                  </a:lnTo>
                  <a:lnTo>
                    <a:pt x="90868" y="205168"/>
                  </a:lnTo>
                  <a:lnTo>
                    <a:pt x="90614" y="205092"/>
                  </a:lnTo>
                  <a:lnTo>
                    <a:pt x="90373" y="205955"/>
                  </a:lnTo>
                  <a:lnTo>
                    <a:pt x="90144" y="206819"/>
                  </a:lnTo>
                  <a:lnTo>
                    <a:pt x="89903" y="207683"/>
                  </a:lnTo>
                  <a:lnTo>
                    <a:pt x="90728" y="207924"/>
                  </a:lnTo>
                  <a:lnTo>
                    <a:pt x="92379" y="208432"/>
                  </a:lnTo>
                  <a:lnTo>
                    <a:pt x="92608" y="207568"/>
                  </a:lnTo>
                  <a:lnTo>
                    <a:pt x="93091" y="205841"/>
                  </a:lnTo>
                  <a:close/>
                </a:path>
                <a:path w="271779" h="361950">
                  <a:moveTo>
                    <a:pt x="94068" y="309867"/>
                  </a:moveTo>
                  <a:lnTo>
                    <a:pt x="90119" y="314617"/>
                  </a:lnTo>
                  <a:lnTo>
                    <a:pt x="90271" y="315036"/>
                  </a:lnTo>
                  <a:lnTo>
                    <a:pt x="90424" y="315341"/>
                  </a:lnTo>
                  <a:lnTo>
                    <a:pt x="90589" y="315582"/>
                  </a:lnTo>
                  <a:lnTo>
                    <a:pt x="89090" y="316103"/>
                  </a:lnTo>
                  <a:lnTo>
                    <a:pt x="90322" y="317906"/>
                  </a:lnTo>
                  <a:lnTo>
                    <a:pt x="90068" y="319316"/>
                  </a:lnTo>
                  <a:lnTo>
                    <a:pt x="92202" y="319125"/>
                  </a:lnTo>
                  <a:lnTo>
                    <a:pt x="91313" y="317563"/>
                  </a:lnTo>
                  <a:lnTo>
                    <a:pt x="91211" y="316115"/>
                  </a:lnTo>
                  <a:lnTo>
                    <a:pt x="92862" y="316585"/>
                  </a:lnTo>
                  <a:lnTo>
                    <a:pt x="94068" y="309867"/>
                  </a:lnTo>
                  <a:close/>
                </a:path>
                <a:path w="271779" h="361950">
                  <a:moveTo>
                    <a:pt x="101473" y="140881"/>
                  </a:moveTo>
                  <a:lnTo>
                    <a:pt x="98996" y="140119"/>
                  </a:lnTo>
                  <a:lnTo>
                    <a:pt x="98767" y="140995"/>
                  </a:lnTo>
                  <a:lnTo>
                    <a:pt x="98285" y="142735"/>
                  </a:lnTo>
                  <a:lnTo>
                    <a:pt x="99110" y="142989"/>
                  </a:lnTo>
                  <a:lnTo>
                    <a:pt x="99936" y="143217"/>
                  </a:lnTo>
                  <a:lnTo>
                    <a:pt x="100761" y="143471"/>
                  </a:lnTo>
                  <a:lnTo>
                    <a:pt x="100990" y="142608"/>
                  </a:lnTo>
                  <a:lnTo>
                    <a:pt x="101473" y="140881"/>
                  </a:lnTo>
                  <a:close/>
                </a:path>
                <a:path w="271779" h="361950">
                  <a:moveTo>
                    <a:pt x="108178" y="145707"/>
                  </a:moveTo>
                  <a:lnTo>
                    <a:pt x="106667" y="145491"/>
                  </a:lnTo>
                  <a:lnTo>
                    <a:pt x="106489" y="147764"/>
                  </a:lnTo>
                  <a:lnTo>
                    <a:pt x="105879" y="149237"/>
                  </a:lnTo>
                  <a:lnTo>
                    <a:pt x="107391" y="149453"/>
                  </a:lnTo>
                  <a:lnTo>
                    <a:pt x="107569" y="147180"/>
                  </a:lnTo>
                  <a:lnTo>
                    <a:pt x="108178" y="145707"/>
                  </a:lnTo>
                  <a:close/>
                </a:path>
                <a:path w="271779" h="361950">
                  <a:moveTo>
                    <a:pt x="110477" y="142189"/>
                  </a:moveTo>
                  <a:lnTo>
                    <a:pt x="110261" y="140220"/>
                  </a:lnTo>
                  <a:lnTo>
                    <a:pt x="107746" y="141338"/>
                  </a:lnTo>
                  <a:lnTo>
                    <a:pt x="106273" y="142798"/>
                  </a:lnTo>
                  <a:lnTo>
                    <a:pt x="109245" y="141808"/>
                  </a:lnTo>
                  <a:lnTo>
                    <a:pt x="110439" y="142278"/>
                  </a:lnTo>
                  <a:close/>
                </a:path>
                <a:path w="271779" h="361950">
                  <a:moveTo>
                    <a:pt x="110972" y="305396"/>
                  </a:moveTo>
                  <a:lnTo>
                    <a:pt x="102755" y="302437"/>
                  </a:lnTo>
                  <a:lnTo>
                    <a:pt x="105321" y="307949"/>
                  </a:lnTo>
                  <a:lnTo>
                    <a:pt x="110972" y="305396"/>
                  </a:lnTo>
                  <a:close/>
                </a:path>
                <a:path w="271779" h="361950">
                  <a:moveTo>
                    <a:pt x="117398" y="193586"/>
                  </a:moveTo>
                  <a:lnTo>
                    <a:pt x="116954" y="191947"/>
                  </a:lnTo>
                  <a:lnTo>
                    <a:pt x="116649" y="192049"/>
                  </a:lnTo>
                  <a:lnTo>
                    <a:pt x="116027" y="192227"/>
                  </a:lnTo>
                  <a:lnTo>
                    <a:pt x="115874" y="192112"/>
                  </a:lnTo>
                  <a:lnTo>
                    <a:pt x="115582" y="192138"/>
                  </a:lnTo>
                  <a:lnTo>
                    <a:pt x="115125" y="192392"/>
                  </a:lnTo>
                  <a:lnTo>
                    <a:pt x="114465" y="192468"/>
                  </a:lnTo>
                  <a:lnTo>
                    <a:pt x="113741" y="192405"/>
                  </a:lnTo>
                  <a:lnTo>
                    <a:pt x="112890" y="192125"/>
                  </a:lnTo>
                  <a:lnTo>
                    <a:pt x="112395" y="193103"/>
                  </a:lnTo>
                  <a:lnTo>
                    <a:pt x="113195" y="193890"/>
                  </a:lnTo>
                  <a:lnTo>
                    <a:pt x="114223" y="194208"/>
                  </a:lnTo>
                  <a:lnTo>
                    <a:pt x="114490" y="194894"/>
                  </a:lnTo>
                  <a:lnTo>
                    <a:pt x="114947" y="194767"/>
                  </a:lnTo>
                  <a:lnTo>
                    <a:pt x="115366" y="194348"/>
                  </a:lnTo>
                  <a:lnTo>
                    <a:pt x="116471" y="194284"/>
                  </a:lnTo>
                  <a:lnTo>
                    <a:pt x="117398" y="193586"/>
                  </a:lnTo>
                  <a:close/>
                </a:path>
                <a:path w="271779" h="361950">
                  <a:moveTo>
                    <a:pt x="123355" y="187566"/>
                  </a:moveTo>
                  <a:lnTo>
                    <a:pt x="114084" y="186220"/>
                  </a:lnTo>
                  <a:lnTo>
                    <a:pt x="117665" y="189357"/>
                  </a:lnTo>
                  <a:lnTo>
                    <a:pt x="123355" y="187566"/>
                  </a:lnTo>
                  <a:close/>
                </a:path>
                <a:path w="271779" h="361950">
                  <a:moveTo>
                    <a:pt x="135940" y="151117"/>
                  </a:moveTo>
                  <a:lnTo>
                    <a:pt x="134835" y="150939"/>
                  </a:lnTo>
                  <a:lnTo>
                    <a:pt x="132346" y="150583"/>
                  </a:lnTo>
                  <a:lnTo>
                    <a:pt x="135940" y="151117"/>
                  </a:lnTo>
                  <a:close/>
                </a:path>
                <a:path w="271779" h="361950">
                  <a:moveTo>
                    <a:pt x="136829" y="261239"/>
                  </a:moveTo>
                  <a:lnTo>
                    <a:pt x="135585" y="260845"/>
                  </a:lnTo>
                  <a:lnTo>
                    <a:pt x="133629" y="260870"/>
                  </a:lnTo>
                  <a:lnTo>
                    <a:pt x="135394" y="262026"/>
                  </a:lnTo>
                  <a:lnTo>
                    <a:pt x="134874" y="263436"/>
                  </a:lnTo>
                  <a:lnTo>
                    <a:pt x="136512" y="263588"/>
                  </a:lnTo>
                  <a:lnTo>
                    <a:pt x="136829" y="261239"/>
                  </a:lnTo>
                  <a:close/>
                </a:path>
                <a:path w="271779" h="361950">
                  <a:moveTo>
                    <a:pt x="138607" y="188150"/>
                  </a:moveTo>
                  <a:lnTo>
                    <a:pt x="129438" y="193497"/>
                  </a:lnTo>
                  <a:lnTo>
                    <a:pt x="134442" y="191604"/>
                  </a:lnTo>
                  <a:lnTo>
                    <a:pt x="138607" y="188150"/>
                  </a:lnTo>
                  <a:close/>
                </a:path>
                <a:path w="271779" h="361950">
                  <a:moveTo>
                    <a:pt x="141274" y="157861"/>
                  </a:moveTo>
                  <a:lnTo>
                    <a:pt x="132715" y="158737"/>
                  </a:lnTo>
                  <a:lnTo>
                    <a:pt x="135674" y="164045"/>
                  </a:lnTo>
                  <a:lnTo>
                    <a:pt x="141274" y="157861"/>
                  </a:lnTo>
                  <a:close/>
                </a:path>
                <a:path w="271779" h="361950">
                  <a:moveTo>
                    <a:pt x="154787" y="194703"/>
                  </a:moveTo>
                  <a:lnTo>
                    <a:pt x="154038" y="193294"/>
                  </a:lnTo>
                  <a:lnTo>
                    <a:pt x="153441" y="192138"/>
                  </a:lnTo>
                  <a:lnTo>
                    <a:pt x="149237" y="197396"/>
                  </a:lnTo>
                  <a:lnTo>
                    <a:pt x="151739" y="196824"/>
                  </a:lnTo>
                  <a:lnTo>
                    <a:pt x="152133" y="196735"/>
                  </a:lnTo>
                  <a:lnTo>
                    <a:pt x="154787" y="194703"/>
                  </a:lnTo>
                  <a:close/>
                </a:path>
                <a:path w="271779" h="361950">
                  <a:moveTo>
                    <a:pt x="157873" y="139001"/>
                  </a:moveTo>
                  <a:lnTo>
                    <a:pt x="154076" y="139382"/>
                  </a:lnTo>
                  <a:lnTo>
                    <a:pt x="154635" y="137236"/>
                  </a:lnTo>
                  <a:lnTo>
                    <a:pt x="150266" y="137502"/>
                  </a:lnTo>
                  <a:lnTo>
                    <a:pt x="154825" y="141300"/>
                  </a:lnTo>
                  <a:lnTo>
                    <a:pt x="157645" y="140957"/>
                  </a:lnTo>
                  <a:lnTo>
                    <a:pt x="157873" y="139001"/>
                  </a:lnTo>
                  <a:close/>
                </a:path>
                <a:path w="271779" h="361950">
                  <a:moveTo>
                    <a:pt x="160020" y="78397"/>
                  </a:moveTo>
                  <a:lnTo>
                    <a:pt x="159346" y="73571"/>
                  </a:lnTo>
                  <a:lnTo>
                    <a:pt x="155930" y="79552"/>
                  </a:lnTo>
                  <a:lnTo>
                    <a:pt x="154368" y="79502"/>
                  </a:lnTo>
                  <a:lnTo>
                    <a:pt x="155308" y="84861"/>
                  </a:lnTo>
                  <a:lnTo>
                    <a:pt x="158737" y="78867"/>
                  </a:lnTo>
                  <a:lnTo>
                    <a:pt x="160020" y="78397"/>
                  </a:lnTo>
                  <a:close/>
                </a:path>
                <a:path w="271779" h="361950">
                  <a:moveTo>
                    <a:pt x="161251" y="88607"/>
                  </a:moveTo>
                  <a:lnTo>
                    <a:pt x="159727" y="88379"/>
                  </a:lnTo>
                  <a:lnTo>
                    <a:pt x="159550" y="90665"/>
                  </a:lnTo>
                  <a:lnTo>
                    <a:pt x="158940" y="92138"/>
                  </a:lnTo>
                  <a:lnTo>
                    <a:pt x="160439" y="92354"/>
                  </a:lnTo>
                  <a:lnTo>
                    <a:pt x="160629" y="90068"/>
                  </a:lnTo>
                  <a:lnTo>
                    <a:pt x="161251" y="88607"/>
                  </a:lnTo>
                  <a:close/>
                </a:path>
                <a:path w="271779" h="361950">
                  <a:moveTo>
                    <a:pt x="163664" y="25387"/>
                  </a:moveTo>
                  <a:lnTo>
                    <a:pt x="154393" y="24028"/>
                  </a:lnTo>
                  <a:lnTo>
                    <a:pt x="157962" y="27152"/>
                  </a:lnTo>
                  <a:lnTo>
                    <a:pt x="163664" y="25387"/>
                  </a:lnTo>
                  <a:close/>
                </a:path>
                <a:path w="271779" h="361950">
                  <a:moveTo>
                    <a:pt x="166204" y="360845"/>
                  </a:moveTo>
                  <a:lnTo>
                    <a:pt x="157657" y="356806"/>
                  </a:lnTo>
                  <a:lnTo>
                    <a:pt x="161594" y="361492"/>
                  </a:lnTo>
                  <a:lnTo>
                    <a:pt x="166204" y="360845"/>
                  </a:lnTo>
                  <a:close/>
                </a:path>
                <a:path w="271779" h="361950">
                  <a:moveTo>
                    <a:pt x="166687" y="244919"/>
                  </a:moveTo>
                  <a:lnTo>
                    <a:pt x="165862" y="244678"/>
                  </a:lnTo>
                  <a:lnTo>
                    <a:pt x="164223" y="244170"/>
                  </a:lnTo>
                  <a:lnTo>
                    <a:pt x="163982" y="245046"/>
                  </a:lnTo>
                  <a:lnTo>
                    <a:pt x="163753" y="245910"/>
                  </a:lnTo>
                  <a:lnTo>
                    <a:pt x="163512" y="246773"/>
                  </a:lnTo>
                  <a:lnTo>
                    <a:pt x="164325" y="247027"/>
                  </a:lnTo>
                  <a:lnTo>
                    <a:pt x="165150" y="247269"/>
                  </a:lnTo>
                  <a:lnTo>
                    <a:pt x="165989" y="247523"/>
                  </a:lnTo>
                  <a:lnTo>
                    <a:pt x="166217" y="246646"/>
                  </a:lnTo>
                  <a:lnTo>
                    <a:pt x="166458" y="245783"/>
                  </a:lnTo>
                  <a:lnTo>
                    <a:pt x="166687" y="244919"/>
                  </a:lnTo>
                  <a:close/>
                </a:path>
                <a:path w="271779" h="361950">
                  <a:moveTo>
                    <a:pt x="167068" y="144881"/>
                  </a:moveTo>
                  <a:lnTo>
                    <a:pt x="165417" y="141897"/>
                  </a:lnTo>
                  <a:lnTo>
                    <a:pt x="163525" y="142240"/>
                  </a:lnTo>
                  <a:lnTo>
                    <a:pt x="162356" y="143979"/>
                  </a:lnTo>
                  <a:lnTo>
                    <a:pt x="161518" y="146342"/>
                  </a:lnTo>
                  <a:lnTo>
                    <a:pt x="163995" y="145821"/>
                  </a:lnTo>
                  <a:lnTo>
                    <a:pt x="167068" y="144881"/>
                  </a:lnTo>
                  <a:close/>
                </a:path>
                <a:path w="271779" h="361950">
                  <a:moveTo>
                    <a:pt x="168249" y="149098"/>
                  </a:moveTo>
                  <a:lnTo>
                    <a:pt x="163106" y="150952"/>
                  </a:lnTo>
                  <a:lnTo>
                    <a:pt x="163461" y="153949"/>
                  </a:lnTo>
                  <a:lnTo>
                    <a:pt x="165201" y="153987"/>
                  </a:lnTo>
                  <a:lnTo>
                    <a:pt x="166014" y="152260"/>
                  </a:lnTo>
                  <a:lnTo>
                    <a:pt x="167868" y="152476"/>
                  </a:lnTo>
                  <a:lnTo>
                    <a:pt x="168249" y="149098"/>
                  </a:lnTo>
                  <a:close/>
                </a:path>
                <a:path w="271779" h="361950">
                  <a:moveTo>
                    <a:pt x="169125" y="67932"/>
                  </a:moveTo>
                  <a:lnTo>
                    <a:pt x="160959" y="66306"/>
                  </a:lnTo>
                  <a:lnTo>
                    <a:pt x="163029" y="72275"/>
                  </a:lnTo>
                  <a:lnTo>
                    <a:pt x="169125" y="67932"/>
                  </a:lnTo>
                  <a:close/>
                </a:path>
                <a:path w="271779" h="361950">
                  <a:moveTo>
                    <a:pt x="169824" y="24472"/>
                  </a:moveTo>
                  <a:lnTo>
                    <a:pt x="161277" y="20447"/>
                  </a:lnTo>
                  <a:lnTo>
                    <a:pt x="165214" y="25120"/>
                  </a:lnTo>
                  <a:lnTo>
                    <a:pt x="169824" y="24472"/>
                  </a:lnTo>
                  <a:close/>
                </a:path>
                <a:path w="271779" h="361950">
                  <a:moveTo>
                    <a:pt x="171691" y="349084"/>
                  </a:moveTo>
                  <a:lnTo>
                    <a:pt x="170446" y="348703"/>
                  </a:lnTo>
                  <a:lnTo>
                    <a:pt x="168490" y="348729"/>
                  </a:lnTo>
                  <a:lnTo>
                    <a:pt x="170256" y="349872"/>
                  </a:lnTo>
                  <a:lnTo>
                    <a:pt x="169735" y="351294"/>
                  </a:lnTo>
                  <a:lnTo>
                    <a:pt x="171373" y="351447"/>
                  </a:lnTo>
                  <a:lnTo>
                    <a:pt x="171691" y="349084"/>
                  </a:lnTo>
                  <a:close/>
                </a:path>
                <a:path w="271779" h="361950">
                  <a:moveTo>
                    <a:pt x="175907" y="78981"/>
                  </a:moveTo>
                  <a:lnTo>
                    <a:pt x="174409" y="78752"/>
                  </a:lnTo>
                  <a:lnTo>
                    <a:pt x="174218" y="81026"/>
                  </a:lnTo>
                  <a:lnTo>
                    <a:pt x="173609" y="82511"/>
                  </a:lnTo>
                  <a:lnTo>
                    <a:pt x="175120" y="82727"/>
                  </a:lnTo>
                  <a:lnTo>
                    <a:pt x="175298" y="80454"/>
                  </a:lnTo>
                  <a:lnTo>
                    <a:pt x="175907" y="78981"/>
                  </a:lnTo>
                  <a:close/>
                </a:path>
                <a:path w="271779" h="361950">
                  <a:moveTo>
                    <a:pt x="176364" y="311835"/>
                  </a:moveTo>
                  <a:lnTo>
                    <a:pt x="167093" y="310489"/>
                  </a:lnTo>
                  <a:lnTo>
                    <a:pt x="170662" y="313613"/>
                  </a:lnTo>
                  <a:lnTo>
                    <a:pt x="176364" y="311835"/>
                  </a:lnTo>
                  <a:close/>
                </a:path>
                <a:path w="271779" h="361950">
                  <a:moveTo>
                    <a:pt x="182295" y="197599"/>
                  </a:moveTo>
                  <a:lnTo>
                    <a:pt x="180505" y="197510"/>
                  </a:lnTo>
                  <a:lnTo>
                    <a:pt x="180378" y="200545"/>
                  </a:lnTo>
                  <a:lnTo>
                    <a:pt x="179641" y="202425"/>
                  </a:lnTo>
                  <a:lnTo>
                    <a:pt x="181432" y="202526"/>
                  </a:lnTo>
                  <a:lnTo>
                    <a:pt x="181559" y="199491"/>
                  </a:lnTo>
                  <a:lnTo>
                    <a:pt x="182295" y="197599"/>
                  </a:lnTo>
                  <a:close/>
                </a:path>
                <a:path w="271779" h="361950">
                  <a:moveTo>
                    <a:pt x="185381" y="132461"/>
                  </a:moveTo>
                  <a:lnTo>
                    <a:pt x="179171" y="131838"/>
                  </a:lnTo>
                  <a:lnTo>
                    <a:pt x="174980" y="135077"/>
                  </a:lnTo>
                  <a:lnTo>
                    <a:pt x="172974" y="139623"/>
                  </a:lnTo>
                  <a:lnTo>
                    <a:pt x="165900" y="138582"/>
                  </a:lnTo>
                  <a:lnTo>
                    <a:pt x="169481" y="141719"/>
                  </a:lnTo>
                  <a:lnTo>
                    <a:pt x="172453" y="140792"/>
                  </a:lnTo>
                  <a:lnTo>
                    <a:pt x="172300" y="141160"/>
                  </a:lnTo>
                  <a:lnTo>
                    <a:pt x="172669" y="140728"/>
                  </a:lnTo>
                  <a:lnTo>
                    <a:pt x="175171" y="139941"/>
                  </a:lnTo>
                  <a:lnTo>
                    <a:pt x="173532" y="139712"/>
                  </a:lnTo>
                  <a:lnTo>
                    <a:pt x="177253" y="135331"/>
                  </a:lnTo>
                  <a:lnTo>
                    <a:pt x="180721" y="138836"/>
                  </a:lnTo>
                  <a:lnTo>
                    <a:pt x="185381" y="132461"/>
                  </a:lnTo>
                  <a:close/>
                </a:path>
                <a:path w="271779" h="361950">
                  <a:moveTo>
                    <a:pt x="186245" y="11811"/>
                  </a:moveTo>
                  <a:lnTo>
                    <a:pt x="185013" y="11404"/>
                  </a:lnTo>
                  <a:lnTo>
                    <a:pt x="183057" y="11455"/>
                  </a:lnTo>
                  <a:lnTo>
                    <a:pt x="184823" y="12598"/>
                  </a:lnTo>
                  <a:lnTo>
                    <a:pt x="184302" y="14020"/>
                  </a:lnTo>
                  <a:lnTo>
                    <a:pt x="185940" y="14160"/>
                  </a:lnTo>
                  <a:lnTo>
                    <a:pt x="186245" y="11811"/>
                  </a:lnTo>
                  <a:close/>
                </a:path>
                <a:path w="271779" h="361950">
                  <a:moveTo>
                    <a:pt x="190754" y="61353"/>
                  </a:moveTo>
                  <a:lnTo>
                    <a:pt x="183540" y="57277"/>
                  </a:lnTo>
                  <a:lnTo>
                    <a:pt x="185115" y="64884"/>
                  </a:lnTo>
                  <a:lnTo>
                    <a:pt x="190754" y="61353"/>
                  </a:lnTo>
                  <a:close/>
                </a:path>
                <a:path w="271779" h="361950">
                  <a:moveTo>
                    <a:pt x="191604" y="128473"/>
                  </a:moveTo>
                  <a:lnTo>
                    <a:pt x="189433" y="128282"/>
                  </a:lnTo>
                  <a:lnTo>
                    <a:pt x="188036" y="127622"/>
                  </a:lnTo>
                  <a:lnTo>
                    <a:pt x="187807" y="128460"/>
                  </a:lnTo>
                  <a:lnTo>
                    <a:pt x="187058" y="128346"/>
                  </a:lnTo>
                  <a:lnTo>
                    <a:pt x="186715" y="128257"/>
                  </a:lnTo>
                  <a:lnTo>
                    <a:pt x="186740" y="128866"/>
                  </a:lnTo>
                  <a:lnTo>
                    <a:pt x="187071" y="129222"/>
                  </a:lnTo>
                  <a:lnTo>
                    <a:pt x="187540" y="129425"/>
                  </a:lnTo>
                  <a:lnTo>
                    <a:pt x="186982" y="131521"/>
                  </a:lnTo>
                  <a:lnTo>
                    <a:pt x="189522" y="133070"/>
                  </a:lnTo>
                  <a:lnTo>
                    <a:pt x="189420" y="129578"/>
                  </a:lnTo>
                  <a:lnTo>
                    <a:pt x="191389" y="130048"/>
                  </a:lnTo>
                  <a:lnTo>
                    <a:pt x="191604" y="128473"/>
                  </a:lnTo>
                  <a:close/>
                </a:path>
                <a:path w="271779" h="361950">
                  <a:moveTo>
                    <a:pt x="193675" y="278384"/>
                  </a:moveTo>
                  <a:lnTo>
                    <a:pt x="192036" y="277876"/>
                  </a:lnTo>
                  <a:lnTo>
                    <a:pt x="191198" y="277622"/>
                  </a:lnTo>
                  <a:lnTo>
                    <a:pt x="190969" y="278498"/>
                  </a:lnTo>
                  <a:lnTo>
                    <a:pt x="190487" y="280225"/>
                  </a:lnTo>
                  <a:lnTo>
                    <a:pt x="191312" y="280479"/>
                  </a:lnTo>
                  <a:lnTo>
                    <a:pt x="192138" y="280720"/>
                  </a:lnTo>
                  <a:lnTo>
                    <a:pt x="192963" y="280974"/>
                  </a:lnTo>
                  <a:lnTo>
                    <a:pt x="193205" y="280111"/>
                  </a:lnTo>
                  <a:lnTo>
                    <a:pt x="193433" y="279247"/>
                  </a:lnTo>
                  <a:lnTo>
                    <a:pt x="193675" y="278384"/>
                  </a:lnTo>
                  <a:close/>
                </a:path>
                <a:path w="271779" h="361950">
                  <a:moveTo>
                    <a:pt x="197726" y="266560"/>
                  </a:moveTo>
                  <a:lnTo>
                    <a:pt x="197383" y="264071"/>
                  </a:lnTo>
                  <a:lnTo>
                    <a:pt x="196430" y="264769"/>
                  </a:lnTo>
                  <a:lnTo>
                    <a:pt x="194386" y="268300"/>
                  </a:lnTo>
                  <a:lnTo>
                    <a:pt x="193573" y="272148"/>
                  </a:lnTo>
                  <a:lnTo>
                    <a:pt x="196557" y="266865"/>
                  </a:lnTo>
                  <a:lnTo>
                    <a:pt x="197726" y="266661"/>
                  </a:lnTo>
                  <a:close/>
                </a:path>
                <a:path w="271779" h="361950">
                  <a:moveTo>
                    <a:pt x="198475" y="113919"/>
                  </a:moveTo>
                  <a:lnTo>
                    <a:pt x="196507" y="108470"/>
                  </a:lnTo>
                  <a:lnTo>
                    <a:pt x="193662" y="119684"/>
                  </a:lnTo>
                  <a:lnTo>
                    <a:pt x="198475" y="113919"/>
                  </a:lnTo>
                  <a:close/>
                </a:path>
                <a:path w="271779" h="361950">
                  <a:moveTo>
                    <a:pt x="200037" y="274675"/>
                  </a:moveTo>
                  <a:lnTo>
                    <a:pt x="198539" y="274434"/>
                  </a:lnTo>
                  <a:lnTo>
                    <a:pt x="198348" y="276720"/>
                  </a:lnTo>
                  <a:lnTo>
                    <a:pt x="197739" y="278193"/>
                  </a:lnTo>
                  <a:lnTo>
                    <a:pt x="199250" y="278422"/>
                  </a:lnTo>
                  <a:lnTo>
                    <a:pt x="199428" y="276136"/>
                  </a:lnTo>
                  <a:lnTo>
                    <a:pt x="200037" y="274675"/>
                  </a:lnTo>
                  <a:close/>
                </a:path>
                <a:path w="271779" h="361950">
                  <a:moveTo>
                    <a:pt x="200088" y="235318"/>
                  </a:moveTo>
                  <a:lnTo>
                    <a:pt x="198437" y="234810"/>
                  </a:lnTo>
                  <a:lnTo>
                    <a:pt x="197612" y="234569"/>
                  </a:lnTo>
                  <a:lnTo>
                    <a:pt x="197370" y="235432"/>
                  </a:lnTo>
                  <a:lnTo>
                    <a:pt x="197142" y="236308"/>
                  </a:lnTo>
                  <a:lnTo>
                    <a:pt x="196900" y="237172"/>
                  </a:lnTo>
                  <a:lnTo>
                    <a:pt x="197726" y="237413"/>
                  </a:lnTo>
                  <a:lnTo>
                    <a:pt x="198551" y="237667"/>
                  </a:lnTo>
                  <a:lnTo>
                    <a:pt x="199377" y="237909"/>
                  </a:lnTo>
                  <a:lnTo>
                    <a:pt x="199618" y="237045"/>
                  </a:lnTo>
                  <a:lnTo>
                    <a:pt x="199847" y="236181"/>
                  </a:lnTo>
                  <a:lnTo>
                    <a:pt x="200088" y="235318"/>
                  </a:lnTo>
                  <a:close/>
                </a:path>
                <a:path w="271779" h="361950">
                  <a:moveTo>
                    <a:pt x="201091" y="6426"/>
                  </a:moveTo>
                  <a:lnTo>
                    <a:pt x="198615" y="5029"/>
                  </a:lnTo>
                  <a:lnTo>
                    <a:pt x="198234" y="7581"/>
                  </a:lnTo>
                  <a:lnTo>
                    <a:pt x="197548" y="9575"/>
                  </a:lnTo>
                  <a:lnTo>
                    <a:pt x="198615" y="9639"/>
                  </a:lnTo>
                  <a:lnTo>
                    <a:pt x="199148" y="8648"/>
                  </a:lnTo>
                  <a:lnTo>
                    <a:pt x="200380" y="9029"/>
                  </a:lnTo>
                  <a:lnTo>
                    <a:pt x="200609" y="8166"/>
                  </a:lnTo>
                  <a:lnTo>
                    <a:pt x="201091" y="6426"/>
                  </a:lnTo>
                  <a:close/>
                </a:path>
                <a:path w="271779" h="361950">
                  <a:moveTo>
                    <a:pt x="202958" y="16344"/>
                  </a:moveTo>
                  <a:lnTo>
                    <a:pt x="193763" y="21678"/>
                  </a:lnTo>
                  <a:lnTo>
                    <a:pt x="198780" y="19799"/>
                  </a:lnTo>
                  <a:lnTo>
                    <a:pt x="202958" y="16344"/>
                  </a:lnTo>
                  <a:close/>
                </a:path>
                <a:path w="271779" h="361950">
                  <a:moveTo>
                    <a:pt x="203771" y="123939"/>
                  </a:moveTo>
                  <a:lnTo>
                    <a:pt x="203403" y="122707"/>
                  </a:lnTo>
                  <a:lnTo>
                    <a:pt x="203047" y="121437"/>
                  </a:lnTo>
                  <a:lnTo>
                    <a:pt x="203593" y="119672"/>
                  </a:lnTo>
                  <a:lnTo>
                    <a:pt x="200545" y="120459"/>
                  </a:lnTo>
                  <a:lnTo>
                    <a:pt x="198755" y="123634"/>
                  </a:lnTo>
                  <a:lnTo>
                    <a:pt x="196519" y="125971"/>
                  </a:lnTo>
                  <a:lnTo>
                    <a:pt x="197751" y="126352"/>
                  </a:lnTo>
                  <a:lnTo>
                    <a:pt x="200228" y="127088"/>
                  </a:lnTo>
                  <a:lnTo>
                    <a:pt x="200520" y="124358"/>
                  </a:lnTo>
                  <a:lnTo>
                    <a:pt x="201587" y="123101"/>
                  </a:lnTo>
                  <a:lnTo>
                    <a:pt x="203771" y="123939"/>
                  </a:lnTo>
                  <a:close/>
                </a:path>
                <a:path w="271779" h="361950">
                  <a:moveTo>
                    <a:pt x="207086" y="80797"/>
                  </a:moveTo>
                  <a:lnTo>
                    <a:pt x="198920" y="79171"/>
                  </a:lnTo>
                  <a:lnTo>
                    <a:pt x="200990" y="85140"/>
                  </a:lnTo>
                  <a:lnTo>
                    <a:pt x="207086" y="80797"/>
                  </a:lnTo>
                  <a:close/>
                </a:path>
                <a:path w="271779" h="361950">
                  <a:moveTo>
                    <a:pt x="214782" y="222237"/>
                  </a:moveTo>
                  <a:lnTo>
                    <a:pt x="206235" y="218198"/>
                  </a:lnTo>
                  <a:lnTo>
                    <a:pt x="210172" y="222897"/>
                  </a:lnTo>
                  <a:lnTo>
                    <a:pt x="214782" y="222237"/>
                  </a:lnTo>
                  <a:close/>
                </a:path>
                <a:path w="271779" h="361950">
                  <a:moveTo>
                    <a:pt x="214807" y="44323"/>
                  </a:moveTo>
                  <a:lnTo>
                    <a:pt x="212750" y="43243"/>
                  </a:lnTo>
                  <a:lnTo>
                    <a:pt x="210629" y="50939"/>
                  </a:lnTo>
                  <a:lnTo>
                    <a:pt x="214630" y="49885"/>
                  </a:lnTo>
                  <a:lnTo>
                    <a:pt x="213995" y="48437"/>
                  </a:lnTo>
                  <a:lnTo>
                    <a:pt x="214109" y="46558"/>
                  </a:lnTo>
                  <a:lnTo>
                    <a:pt x="214807" y="44323"/>
                  </a:lnTo>
                  <a:close/>
                </a:path>
                <a:path w="271779" h="361950">
                  <a:moveTo>
                    <a:pt x="215252" y="116154"/>
                  </a:moveTo>
                  <a:lnTo>
                    <a:pt x="209042" y="114731"/>
                  </a:lnTo>
                  <a:lnTo>
                    <a:pt x="212750" y="121767"/>
                  </a:lnTo>
                  <a:lnTo>
                    <a:pt x="215252" y="116154"/>
                  </a:lnTo>
                  <a:close/>
                </a:path>
                <a:path w="271779" h="361950">
                  <a:moveTo>
                    <a:pt x="215912" y="59423"/>
                  </a:moveTo>
                  <a:lnTo>
                    <a:pt x="206629" y="58077"/>
                  </a:lnTo>
                  <a:lnTo>
                    <a:pt x="210197" y="61214"/>
                  </a:lnTo>
                  <a:lnTo>
                    <a:pt x="215912" y="59423"/>
                  </a:lnTo>
                  <a:close/>
                </a:path>
                <a:path w="271779" h="361950">
                  <a:moveTo>
                    <a:pt x="217093" y="218719"/>
                  </a:moveTo>
                  <a:lnTo>
                    <a:pt x="208534" y="214680"/>
                  </a:lnTo>
                  <a:lnTo>
                    <a:pt x="212471" y="219367"/>
                  </a:lnTo>
                  <a:lnTo>
                    <a:pt x="217093" y="218719"/>
                  </a:lnTo>
                  <a:close/>
                </a:path>
                <a:path w="271779" h="361950">
                  <a:moveTo>
                    <a:pt x="217436" y="154279"/>
                  </a:moveTo>
                  <a:lnTo>
                    <a:pt x="208254" y="159626"/>
                  </a:lnTo>
                  <a:lnTo>
                    <a:pt x="213258" y="157734"/>
                  </a:lnTo>
                  <a:lnTo>
                    <a:pt x="217436" y="154279"/>
                  </a:lnTo>
                  <a:close/>
                </a:path>
                <a:path w="271779" h="361950">
                  <a:moveTo>
                    <a:pt x="217843" y="64795"/>
                  </a:moveTo>
                  <a:lnTo>
                    <a:pt x="217258" y="64744"/>
                  </a:lnTo>
                  <a:lnTo>
                    <a:pt x="213791" y="64452"/>
                  </a:lnTo>
                  <a:lnTo>
                    <a:pt x="217843" y="64795"/>
                  </a:lnTo>
                  <a:close/>
                </a:path>
                <a:path w="271779" h="361950">
                  <a:moveTo>
                    <a:pt x="220116" y="44513"/>
                  </a:moveTo>
                  <a:lnTo>
                    <a:pt x="218147" y="39077"/>
                  </a:lnTo>
                  <a:lnTo>
                    <a:pt x="215303" y="50279"/>
                  </a:lnTo>
                  <a:lnTo>
                    <a:pt x="220116" y="44513"/>
                  </a:lnTo>
                  <a:close/>
                </a:path>
                <a:path w="271779" h="361950">
                  <a:moveTo>
                    <a:pt x="221983" y="2730"/>
                  </a:moveTo>
                  <a:lnTo>
                    <a:pt x="220878" y="2552"/>
                  </a:lnTo>
                  <a:lnTo>
                    <a:pt x="218389" y="2197"/>
                  </a:lnTo>
                  <a:lnTo>
                    <a:pt x="221983" y="2730"/>
                  </a:lnTo>
                  <a:close/>
                </a:path>
                <a:path w="271779" h="361950">
                  <a:moveTo>
                    <a:pt x="223215" y="111556"/>
                  </a:moveTo>
                  <a:lnTo>
                    <a:pt x="221970" y="111163"/>
                  </a:lnTo>
                  <a:lnTo>
                    <a:pt x="220014" y="111201"/>
                  </a:lnTo>
                  <a:lnTo>
                    <a:pt x="221792" y="112344"/>
                  </a:lnTo>
                  <a:lnTo>
                    <a:pt x="221259" y="113753"/>
                  </a:lnTo>
                  <a:lnTo>
                    <a:pt x="222910" y="113906"/>
                  </a:lnTo>
                  <a:lnTo>
                    <a:pt x="223215" y="111556"/>
                  </a:lnTo>
                  <a:close/>
                </a:path>
                <a:path w="271779" h="361950">
                  <a:moveTo>
                    <a:pt x="224358" y="48615"/>
                  </a:moveTo>
                  <a:lnTo>
                    <a:pt x="223113" y="48234"/>
                  </a:lnTo>
                  <a:lnTo>
                    <a:pt x="221157" y="48260"/>
                  </a:lnTo>
                  <a:lnTo>
                    <a:pt x="222935" y="49403"/>
                  </a:lnTo>
                  <a:lnTo>
                    <a:pt x="222402" y="50825"/>
                  </a:lnTo>
                  <a:lnTo>
                    <a:pt x="224053" y="50977"/>
                  </a:lnTo>
                  <a:lnTo>
                    <a:pt x="224358" y="48615"/>
                  </a:lnTo>
                  <a:close/>
                </a:path>
                <a:path w="271779" h="361950">
                  <a:moveTo>
                    <a:pt x="228777" y="41592"/>
                  </a:moveTo>
                  <a:lnTo>
                    <a:pt x="228422" y="38582"/>
                  </a:lnTo>
                  <a:lnTo>
                    <a:pt x="226669" y="38557"/>
                  </a:lnTo>
                  <a:lnTo>
                    <a:pt x="225856" y="40284"/>
                  </a:lnTo>
                  <a:lnTo>
                    <a:pt x="224002" y="40055"/>
                  </a:lnTo>
                  <a:lnTo>
                    <a:pt x="223634" y="43459"/>
                  </a:lnTo>
                  <a:lnTo>
                    <a:pt x="228777" y="41592"/>
                  </a:lnTo>
                  <a:close/>
                </a:path>
                <a:path w="271779" h="361950">
                  <a:moveTo>
                    <a:pt x="244132" y="51854"/>
                  </a:moveTo>
                  <a:lnTo>
                    <a:pt x="243192" y="51447"/>
                  </a:lnTo>
                  <a:lnTo>
                    <a:pt x="242176" y="51587"/>
                  </a:lnTo>
                  <a:lnTo>
                    <a:pt x="242341" y="51028"/>
                  </a:lnTo>
                  <a:lnTo>
                    <a:pt x="242506" y="50431"/>
                  </a:lnTo>
                  <a:lnTo>
                    <a:pt x="242722" y="49923"/>
                  </a:lnTo>
                  <a:lnTo>
                    <a:pt x="241630" y="49758"/>
                  </a:lnTo>
                  <a:lnTo>
                    <a:pt x="241236" y="50901"/>
                  </a:lnTo>
                  <a:lnTo>
                    <a:pt x="240868" y="52108"/>
                  </a:lnTo>
                  <a:lnTo>
                    <a:pt x="240741" y="52235"/>
                  </a:lnTo>
                  <a:lnTo>
                    <a:pt x="240677" y="52400"/>
                  </a:lnTo>
                  <a:lnTo>
                    <a:pt x="240741" y="52552"/>
                  </a:lnTo>
                  <a:lnTo>
                    <a:pt x="240538" y="53174"/>
                  </a:lnTo>
                  <a:lnTo>
                    <a:pt x="240423" y="53454"/>
                  </a:lnTo>
                  <a:lnTo>
                    <a:pt x="240868" y="53517"/>
                  </a:lnTo>
                  <a:lnTo>
                    <a:pt x="241198" y="53352"/>
                  </a:lnTo>
                  <a:lnTo>
                    <a:pt x="241452" y="53073"/>
                  </a:lnTo>
                  <a:lnTo>
                    <a:pt x="241769" y="53187"/>
                  </a:lnTo>
                  <a:lnTo>
                    <a:pt x="242176" y="53301"/>
                  </a:lnTo>
                  <a:lnTo>
                    <a:pt x="242722" y="53403"/>
                  </a:lnTo>
                  <a:lnTo>
                    <a:pt x="244132" y="51854"/>
                  </a:lnTo>
                  <a:close/>
                </a:path>
                <a:path w="271779" h="361950">
                  <a:moveTo>
                    <a:pt x="244665" y="86385"/>
                  </a:moveTo>
                  <a:lnTo>
                    <a:pt x="235381" y="85039"/>
                  </a:lnTo>
                  <a:lnTo>
                    <a:pt x="238963" y="88163"/>
                  </a:lnTo>
                  <a:lnTo>
                    <a:pt x="244665" y="86385"/>
                  </a:lnTo>
                  <a:close/>
                </a:path>
                <a:path w="271779" h="361950">
                  <a:moveTo>
                    <a:pt x="249504" y="34417"/>
                  </a:moveTo>
                  <a:lnTo>
                    <a:pt x="240207" y="33058"/>
                  </a:lnTo>
                  <a:lnTo>
                    <a:pt x="243801" y="36195"/>
                  </a:lnTo>
                  <a:lnTo>
                    <a:pt x="249504" y="34417"/>
                  </a:lnTo>
                  <a:close/>
                </a:path>
                <a:path w="271779" h="361950">
                  <a:moveTo>
                    <a:pt x="249669" y="0"/>
                  </a:moveTo>
                  <a:lnTo>
                    <a:pt x="247535" y="558"/>
                  </a:lnTo>
                  <a:lnTo>
                    <a:pt x="246126" y="2463"/>
                  </a:lnTo>
                  <a:lnTo>
                    <a:pt x="245427" y="5753"/>
                  </a:lnTo>
                  <a:lnTo>
                    <a:pt x="247561" y="5207"/>
                  </a:lnTo>
                  <a:lnTo>
                    <a:pt x="248970" y="3289"/>
                  </a:lnTo>
                  <a:lnTo>
                    <a:pt x="249669" y="0"/>
                  </a:lnTo>
                  <a:close/>
                </a:path>
                <a:path w="271779" h="361950">
                  <a:moveTo>
                    <a:pt x="269011" y="19405"/>
                  </a:moveTo>
                  <a:lnTo>
                    <a:pt x="259829" y="24739"/>
                  </a:lnTo>
                  <a:lnTo>
                    <a:pt x="264833" y="22847"/>
                  </a:lnTo>
                  <a:lnTo>
                    <a:pt x="269011" y="19405"/>
                  </a:lnTo>
                  <a:close/>
                </a:path>
                <a:path w="271779" h="361950">
                  <a:moveTo>
                    <a:pt x="270332" y="46329"/>
                  </a:moveTo>
                  <a:lnTo>
                    <a:pt x="261035" y="44970"/>
                  </a:lnTo>
                  <a:lnTo>
                    <a:pt x="264617" y="48107"/>
                  </a:lnTo>
                  <a:lnTo>
                    <a:pt x="270332" y="46329"/>
                  </a:lnTo>
                  <a:close/>
                </a:path>
                <a:path w="271779" h="361950">
                  <a:moveTo>
                    <a:pt x="271741" y="12293"/>
                  </a:moveTo>
                  <a:lnTo>
                    <a:pt x="270497" y="11912"/>
                  </a:lnTo>
                  <a:lnTo>
                    <a:pt x="268541" y="11938"/>
                  </a:lnTo>
                  <a:lnTo>
                    <a:pt x="270306" y="13093"/>
                  </a:lnTo>
                  <a:lnTo>
                    <a:pt x="269786" y="14516"/>
                  </a:lnTo>
                  <a:lnTo>
                    <a:pt x="271424" y="14655"/>
                  </a:lnTo>
                  <a:lnTo>
                    <a:pt x="271741" y="1229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513305" y="2868676"/>
              <a:ext cx="396240" cy="376555"/>
            </a:xfrm>
            <a:custGeom>
              <a:avLst/>
              <a:gdLst/>
              <a:ahLst/>
              <a:cxnLst/>
              <a:rect l="l" t="t" r="r" b="b"/>
              <a:pathLst>
                <a:path w="396240" h="376555">
                  <a:moveTo>
                    <a:pt x="3175" y="275678"/>
                  </a:moveTo>
                  <a:lnTo>
                    <a:pt x="0" y="279247"/>
                  </a:lnTo>
                  <a:lnTo>
                    <a:pt x="1358" y="285343"/>
                  </a:lnTo>
                  <a:lnTo>
                    <a:pt x="3175" y="275678"/>
                  </a:lnTo>
                  <a:close/>
                </a:path>
                <a:path w="396240" h="376555">
                  <a:moveTo>
                    <a:pt x="10502" y="284543"/>
                  </a:moveTo>
                  <a:lnTo>
                    <a:pt x="8953" y="279273"/>
                  </a:lnTo>
                  <a:lnTo>
                    <a:pt x="3517" y="285965"/>
                  </a:lnTo>
                  <a:lnTo>
                    <a:pt x="10502" y="284543"/>
                  </a:lnTo>
                  <a:close/>
                </a:path>
                <a:path w="396240" h="376555">
                  <a:moveTo>
                    <a:pt x="11709" y="313626"/>
                  </a:moveTo>
                  <a:lnTo>
                    <a:pt x="10909" y="313334"/>
                  </a:lnTo>
                  <a:lnTo>
                    <a:pt x="10096" y="313029"/>
                  </a:lnTo>
                  <a:lnTo>
                    <a:pt x="9283" y="312737"/>
                  </a:lnTo>
                  <a:lnTo>
                    <a:pt x="9004" y="313588"/>
                  </a:lnTo>
                  <a:lnTo>
                    <a:pt x="8712" y="314439"/>
                  </a:lnTo>
                  <a:lnTo>
                    <a:pt x="8432" y="315277"/>
                  </a:lnTo>
                  <a:lnTo>
                    <a:pt x="9245" y="315582"/>
                  </a:lnTo>
                  <a:lnTo>
                    <a:pt x="10045" y="315874"/>
                  </a:lnTo>
                  <a:lnTo>
                    <a:pt x="10858" y="316179"/>
                  </a:lnTo>
                  <a:lnTo>
                    <a:pt x="11150" y="315328"/>
                  </a:lnTo>
                  <a:lnTo>
                    <a:pt x="11709" y="313626"/>
                  </a:lnTo>
                  <a:close/>
                </a:path>
                <a:path w="396240" h="376555">
                  <a:moveTo>
                    <a:pt x="24536" y="317893"/>
                  </a:moveTo>
                  <a:lnTo>
                    <a:pt x="21361" y="321475"/>
                  </a:lnTo>
                  <a:lnTo>
                    <a:pt x="22720" y="327558"/>
                  </a:lnTo>
                  <a:lnTo>
                    <a:pt x="24536" y="317893"/>
                  </a:lnTo>
                  <a:close/>
                </a:path>
                <a:path w="396240" h="376555">
                  <a:moveTo>
                    <a:pt x="39027" y="298500"/>
                  </a:moveTo>
                  <a:lnTo>
                    <a:pt x="34467" y="288569"/>
                  </a:lnTo>
                  <a:lnTo>
                    <a:pt x="35991" y="293916"/>
                  </a:lnTo>
                  <a:lnTo>
                    <a:pt x="39027" y="298500"/>
                  </a:lnTo>
                  <a:close/>
                </a:path>
                <a:path w="396240" h="376555">
                  <a:moveTo>
                    <a:pt x="55156" y="257810"/>
                  </a:moveTo>
                  <a:lnTo>
                    <a:pt x="54825" y="256197"/>
                  </a:lnTo>
                  <a:lnTo>
                    <a:pt x="54000" y="256374"/>
                  </a:lnTo>
                  <a:lnTo>
                    <a:pt x="53047" y="256705"/>
                  </a:lnTo>
                  <a:lnTo>
                    <a:pt x="52603" y="256578"/>
                  </a:lnTo>
                  <a:lnTo>
                    <a:pt x="52235" y="256628"/>
                  </a:lnTo>
                  <a:lnTo>
                    <a:pt x="52197" y="256984"/>
                  </a:lnTo>
                  <a:lnTo>
                    <a:pt x="51917" y="257060"/>
                  </a:lnTo>
                  <a:lnTo>
                    <a:pt x="51638" y="257111"/>
                  </a:lnTo>
                  <a:lnTo>
                    <a:pt x="51358" y="257086"/>
                  </a:lnTo>
                  <a:lnTo>
                    <a:pt x="51625" y="258356"/>
                  </a:lnTo>
                  <a:lnTo>
                    <a:pt x="52184" y="258521"/>
                  </a:lnTo>
                  <a:lnTo>
                    <a:pt x="52870" y="258368"/>
                  </a:lnTo>
                  <a:lnTo>
                    <a:pt x="52984" y="258533"/>
                  </a:lnTo>
                  <a:lnTo>
                    <a:pt x="53111" y="258699"/>
                  </a:lnTo>
                  <a:lnTo>
                    <a:pt x="53263" y="258876"/>
                  </a:lnTo>
                  <a:lnTo>
                    <a:pt x="54508" y="258699"/>
                  </a:lnTo>
                  <a:lnTo>
                    <a:pt x="54800" y="258279"/>
                  </a:lnTo>
                  <a:lnTo>
                    <a:pt x="54622" y="257848"/>
                  </a:lnTo>
                  <a:lnTo>
                    <a:pt x="54813" y="257810"/>
                  </a:lnTo>
                  <a:lnTo>
                    <a:pt x="54978" y="257797"/>
                  </a:lnTo>
                  <a:lnTo>
                    <a:pt x="55156" y="257810"/>
                  </a:lnTo>
                  <a:close/>
                </a:path>
                <a:path w="396240" h="376555">
                  <a:moveTo>
                    <a:pt x="58712" y="324840"/>
                  </a:moveTo>
                  <a:lnTo>
                    <a:pt x="58381" y="324116"/>
                  </a:lnTo>
                  <a:lnTo>
                    <a:pt x="57797" y="323392"/>
                  </a:lnTo>
                  <a:lnTo>
                    <a:pt x="58064" y="322414"/>
                  </a:lnTo>
                  <a:lnTo>
                    <a:pt x="57213" y="322745"/>
                  </a:lnTo>
                  <a:lnTo>
                    <a:pt x="56159" y="321703"/>
                  </a:lnTo>
                  <a:lnTo>
                    <a:pt x="54876" y="320992"/>
                  </a:lnTo>
                  <a:lnTo>
                    <a:pt x="55118" y="322567"/>
                  </a:lnTo>
                  <a:lnTo>
                    <a:pt x="55346" y="323011"/>
                  </a:lnTo>
                  <a:lnTo>
                    <a:pt x="55676" y="323494"/>
                  </a:lnTo>
                  <a:lnTo>
                    <a:pt x="51422" y="325894"/>
                  </a:lnTo>
                  <a:lnTo>
                    <a:pt x="49504" y="330161"/>
                  </a:lnTo>
                  <a:lnTo>
                    <a:pt x="49364" y="335876"/>
                  </a:lnTo>
                  <a:lnTo>
                    <a:pt x="51396" y="329412"/>
                  </a:lnTo>
                  <a:lnTo>
                    <a:pt x="55079" y="329920"/>
                  </a:lnTo>
                  <a:lnTo>
                    <a:pt x="57226" y="324993"/>
                  </a:lnTo>
                  <a:lnTo>
                    <a:pt x="57594" y="325170"/>
                  </a:lnTo>
                  <a:lnTo>
                    <a:pt x="57962" y="325221"/>
                  </a:lnTo>
                  <a:lnTo>
                    <a:pt x="58318" y="325043"/>
                  </a:lnTo>
                  <a:lnTo>
                    <a:pt x="58712" y="324840"/>
                  </a:lnTo>
                  <a:close/>
                </a:path>
                <a:path w="396240" h="376555">
                  <a:moveTo>
                    <a:pt x="60502" y="275767"/>
                  </a:moveTo>
                  <a:lnTo>
                    <a:pt x="58724" y="273177"/>
                  </a:lnTo>
                  <a:lnTo>
                    <a:pt x="57175" y="273202"/>
                  </a:lnTo>
                  <a:lnTo>
                    <a:pt x="54965" y="274523"/>
                  </a:lnTo>
                  <a:lnTo>
                    <a:pt x="56769" y="275399"/>
                  </a:lnTo>
                  <a:lnTo>
                    <a:pt x="55079" y="276796"/>
                  </a:lnTo>
                  <a:lnTo>
                    <a:pt x="52768" y="277012"/>
                  </a:lnTo>
                  <a:lnTo>
                    <a:pt x="50761" y="277812"/>
                  </a:lnTo>
                  <a:lnTo>
                    <a:pt x="51130" y="278866"/>
                  </a:lnTo>
                  <a:lnTo>
                    <a:pt x="51955" y="279336"/>
                  </a:lnTo>
                  <a:lnTo>
                    <a:pt x="52959" y="279387"/>
                  </a:lnTo>
                  <a:lnTo>
                    <a:pt x="53213" y="280784"/>
                  </a:lnTo>
                  <a:lnTo>
                    <a:pt x="54165" y="283502"/>
                  </a:lnTo>
                  <a:lnTo>
                    <a:pt x="53771" y="280085"/>
                  </a:lnTo>
                  <a:lnTo>
                    <a:pt x="53657" y="279806"/>
                  </a:lnTo>
                  <a:lnTo>
                    <a:pt x="53441" y="279374"/>
                  </a:lnTo>
                  <a:lnTo>
                    <a:pt x="56451" y="279171"/>
                  </a:lnTo>
                  <a:lnTo>
                    <a:pt x="60502" y="275767"/>
                  </a:lnTo>
                  <a:close/>
                </a:path>
                <a:path w="396240" h="376555">
                  <a:moveTo>
                    <a:pt x="70129" y="267360"/>
                  </a:moveTo>
                  <a:lnTo>
                    <a:pt x="61556" y="272351"/>
                  </a:lnTo>
                  <a:lnTo>
                    <a:pt x="69316" y="273558"/>
                  </a:lnTo>
                  <a:lnTo>
                    <a:pt x="70129" y="267360"/>
                  </a:lnTo>
                  <a:close/>
                </a:path>
                <a:path w="396240" h="376555">
                  <a:moveTo>
                    <a:pt x="76288" y="252069"/>
                  </a:moveTo>
                  <a:lnTo>
                    <a:pt x="71729" y="242125"/>
                  </a:lnTo>
                  <a:lnTo>
                    <a:pt x="73253" y="247484"/>
                  </a:lnTo>
                  <a:lnTo>
                    <a:pt x="76288" y="252069"/>
                  </a:lnTo>
                  <a:close/>
                </a:path>
                <a:path w="396240" h="376555">
                  <a:moveTo>
                    <a:pt x="89281" y="238925"/>
                  </a:moveTo>
                  <a:lnTo>
                    <a:pt x="84010" y="244259"/>
                  </a:lnTo>
                  <a:lnTo>
                    <a:pt x="80543" y="247789"/>
                  </a:lnTo>
                  <a:lnTo>
                    <a:pt x="89281" y="238925"/>
                  </a:lnTo>
                  <a:close/>
                </a:path>
                <a:path w="396240" h="376555">
                  <a:moveTo>
                    <a:pt x="96481" y="317677"/>
                  </a:moveTo>
                  <a:lnTo>
                    <a:pt x="87934" y="313639"/>
                  </a:lnTo>
                  <a:lnTo>
                    <a:pt x="91871" y="318338"/>
                  </a:lnTo>
                  <a:lnTo>
                    <a:pt x="96481" y="317677"/>
                  </a:lnTo>
                  <a:close/>
                </a:path>
                <a:path w="396240" h="376555">
                  <a:moveTo>
                    <a:pt x="109956" y="296799"/>
                  </a:moveTo>
                  <a:lnTo>
                    <a:pt x="109156" y="296494"/>
                  </a:lnTo>
                  <a:lnTo>
                    <a:pt x="107530" y="295910"/>
                  </a:lnTo>
                  <a:lnTo>
                    <a:pt x="106972" y="297599"/>
                  </a:lnTo>
                  <a:lnTo>
                    <a:pt x="106680" y="298450"/>
                  </a:lnTo>
                  <a:lnTo>
                    <a:pt x="107492" y="298742"/>
                  </a:lnTo>
                  <a:lnTo>
                    <a:pt x="108305" y="299046"/>
                  </a:lnTo>
                  <a:lnTo>
                    <a:pt x="109105" y="299339"/>
                  </a:lnTo>
                  <a:lnTo>
                    <a:pt x="109397" y="298488"/>
                  </a:lnTo>
                  <a:lnTo>
                    <a:pt x="109956" y="296799"/>
                  </a:lnTo>
                  <a:close/>
                </a:path>
                <a:path w="396240" h="376555">
                  <a:moveTo>
                    <a:pt x="117081" y="257238"/>
                  </a:moveTo>
                  <a:lnTo>
                    <a:pt x="115887" y="259029"/>
                  </a:lnTo>
                  <a:lnTo>
                    <a:pt x="114566" y="258394"/>
                  </a:lnTo>
                  <a:lnTo>
                    <a:pt x="114338" y="260108"/>
                  </a:lnTo>
                  <a:lnTo>
                    <a:pt x="116560" y="260565"/>
                  </a:lnTo>
                  <a:lnTo>
                    <a:pt x="116992" y="259283"/>
                  </a:lnTo>
                  <a:lnTo>
                    <a:pt x="117081" y="257238"/>
                  </a:lnTo>
                  <a:close/>
                </a:path>
                <a:path w="396240" h="376555">
                  <a:moveTo>
                    <a:pt x="124002" y="158229"/>
                  </a:moveTo>
                  <a:lnTo>
                    <a:pt x="116687" y="155994"/>
                  </a:lnTo>
                  <a:lnTo>
                    <a:pt x="117690" y="160210"/>
                  </a:lnTo>
                  <a:lnTo>
                    <a:pt x="119062" y="159524"/>
                  </a:lnTo>
                  <a:lnTo>
                    <a:pt x="120853" y="159651"/>
                  </a:lnTo>
                  <a:lnTo>
                    <a:pt x="122986" y="160401"/>
                  </a:lnTo>
                  <a:lnTo>
                    <a:pt x="124002" y="158229"/>
                  </a:lnTo>
                  <a:close/>
                </a:path>
                <a:path w="396240" h="376555">
                  <a:moveTo>
                    <a:pt x="124790" y="313004"/>
                  </a:moveTo>
                  <a:lnTo>
                    <a:pt x="119926" y="314363"/>
                  </a:lnTo>
                  <a:lnTo>
                    <a:pt x="119062" y="314464"/>
                  </a:lnTo>
                  <a:lnTo>
                    <a:pt x="118186" y="317703"/>
                  </a:lnTo>
                  <a:lnTo>
                    <a:pt x="123050" y="316344"/>
                  </a:lnTo>
                  <a:lnTo>
                    <a:pt x="123913" y="316242"/>
                  </a:lnTo>
                  <a:lnTo>
                    <a:pt x="124790" y="313004"/>
                  </a:lnTo>
                  <a:close/>
                </a:path>
                <a:path w="396240" h="376555">
                  <a:moveTo>
                    <a:pt x="132257" y="334416"/>
                  </a:moveTo>
                  <a:lnTo>
                    <a:pt x="131064" y="336194"/>
                  </a:lnTo>
                  <a:lnTo>
                    <a:pt x="129743" y="335572"/>
                  </a:lnTo>
                  <a:lnTo>
                    <a:pt x="129501" y="337273"/>
                  </a:lnTo>
                  <a:lnTo>
                    <a:pt x="131724" y="337743"/>
                  </a:lnTo>
                  <a:lnTo>
                    <a:pt x="132168" y="336461"/>
                  </a:lnTo>
                  <a:lnTo>
                    <a:pt x="132257" y="334416"/>
                  </a:lnTo>
                  <a:close/>
                </a:path>
                <a:path w="396240" h="376555">
                  <a:moveTo>
                    <a:pt x="133096" y="161836"/>
                  </a:moveTo>
                  <a:lnTo>
                    <a:pt x="132359" y="160413"/>
                  </a:lnTo>
                  <a:lnTo>
                    <a:pt x="131737" y="159258"/>
                  </a:lnTo>
                  <a:lnTo>
                    <a:pt x="127546" y="164515"/>
                  </a:lnTo>
                  <a:lnTo>
                    <a:pt x="130048" y="163944"/>
                  </a:lnTo>
                  <a:lnTo>
                    <a:pt x="130441" y="163842"/>
                  </a:lnTo>
                  <a:lnTo>
                    <a:pt x="133096" y="161836"/>
                  </a:lnTo>
                  <a:close/>
                </a:path>
                <a:path w="396240" h="376555">
                  <a:moveTo>
                    <a:pt x="133210" y="170065"/>
                  </a:moveTo>
                  <a:lnTo>
                    <a:pt x="128460" y="164871"/>
                  </a:lnTo>
                  <a:lnTo>
                    <a:pt x="125501" y="172364"/>
                  </a:lnTo>
                  <a:lnTo>
                    <a:pt x="133210" y="170065"/>
                  </a:lnTo>
                  <a:close/>
                </a:path>
                <a:path w="396240" h="376555">
                  <a:moveTo>
                    <a:pt x="133324" y="341185"/>
                  </a:moveTo>
                  <a:lnTo>
                    <a:pt x="132511" y="340880"/>
                  </a:lnTo>
                  <a:lnTo>
                    <a:pt x="130898" y="340296"/>
                  </a:lnTo>
                  <a:lnTo>
                    <a:pt x="130606" y="341134"/>
                  </a:lnTo>
                  <a:lnTo>
                    <a:pt x="130048" y="342849"/>
                  </a:lnTo>
                  <a:lnTo>
                    <a:pt x="131660" y="343433"/>
                  </a:lnTo>
                  <a:lnTo>
                    <a:pt x="132473" y="343738"/>
                  </a:lnTo>
                  <a:lnTo>
                    <a:pt x="132753" y="342874"/>
                  </a:lnTo>
                  <a:lnTo>
                    <a:pt x="133032" y="342036"/>
                  </a:lnTo>
                  <a:lnTo>
                    <a:pt x="133324" y="341185"/>
                  </a:lnTo>
                  <a:close/>
                </a:path>
                <a:path w="396240" h="376555">
                  <a:moveTo>
                    <a:pt x="141046" y="274853"/>
                  </a:moveTo>
                  <a:lnTo>
                    <a:pt x="137871" y="278422"/>
                  </a:lnTo>
                  <a:lnTo>
                    <a:pt x="139242" y="284505"/>
                  </a:lnTo>
                  <a:lnTo>
                    <a:pt x="141046" y="274853"/>
                  </a:lnTo>
                  <a:close/>
                </a:path>
                <a:path w="396240" h="376555">
                  <a:moveTo>
                    <a:pt x="164122" y="376275"/>
                  </a:moveTo>
                  <a:lnTo>
                    <a:pt x="163690" y="373761"/>
                  </a:lnTo>
                  <a:lnTo>
                    <a:pt x="163449" y="372478"/>
                  </a:lnTo>
                  <a:lnTo>
                    <a:pt x="164122" y="376275"/>
                  </a:lnTo>
                  <a:close/>
                </a:path>
                <a:path w="396240" h="376555">
                  <a:moveTo>
                    <a:pt x="170332" y="153606"/>
                  </a:moveTo>
                  <a:lnTo>
                    <a:pt x="170307" y="148932"/>
                  </a:lnTo>
                  <a:lnTo>
                    <a:pt x="167487" y="154317"/>
                  </a:lnTo>
                  <a:lnTo>
                    <a:pt x="166268" y="153784"/>
                  </a:lnTo>
                  <a:lnTo>
                    <a:pt x="165938" y="157759"/>
                  </a:lnTo>
                  <a:lnTo>
                    <a:pt x="168732" y="152374"/>
                  </a:lnTo>
                  <a:lnTo>
                    <a:pt x="170332" y="153606"/>
                  </a:lnTo>
                  <a:close/>
                </a:path>
                <a:path w="396240" h="376555">
                  <a:moveTo>
                    <a:pt x="174282" y="282981"/>
                  </a:moveTo>
                  <a:lnTo>
                    <a:pt x="172123" y="282651"/>
                  </a:lnTo>
                  <a:lnTo>
                    <a:pt x="170764" y="281940"/>
                  </a:lnTo>
                  <a:lnTo>
                    <a:pt x="170459" y="283502"/>
                  </a:lnTo>
                  <a:lnTo>
                    <a:pt x="172618" y="283819"/>
                  </a:lnTo>
                  <a:lnTo>
                    <a:pt x="173990" y="284543"/>
                  </a:lnTo>
                  <a:lnTo>
                    <a:pt x="174282" y="282981"/>
                  </a:lnTo>
                  <a:close/>
                </a:path>
                <a:path w="396240" h="376555">
                  <a:moveTo>
                    <a:pt x="175437" y="234391"/>
                  </a:moveTo>
                  <a:lnTo>
                    <a:pt x="173951" y="226809"/>
                  </a:lnTo>
                  <a:lnTo>
                    <a:pt x="172351" y="234353"/>
                  </a:lnTo>
                  <a:lnTo>
                    <a:pt x="169329" y="233273"/>
                  </a:lnTo>
                  <a:lnTo>
                    <a:pt x="169811" y="235318"/>
                  </a:lnTo>
                  <a:lnTo>
                    <a:pt x="171983" y="235648"/>
                  </a:lnTo>
                  <a:lnTo>
                    <a:pt x="175437" y="234391"/>
                  </a:lnTo>
                  <a:close/>
                </a:path>
                <a:path w="396240" h="376555">
                  <a:moveTo>
                    <a:pt x="177647" y="304063"/>
                  </a:moveTo>
                  <a:lnTo>
                    <a:pt x="174459" y="307632"/>
                  </a:lnTo>
                  <a:lnTo>
                    <a:pt x="175831" y="313728"/>
                  </a:lnTo>
                  <a:lnTo>
                    <a:pt x="177647" y="304063"/>
                  </a:lnTo>
                  <a:close/>
                </a:path>
                <a:path w="396240" h="376555">
                  <a:moveTo>
                    <a:pt x="185331" y="344563"/>
                  </a:moveTo>
                  <a:lnTo>
                    <a:pt x="183705" y="343979"/>
                  </a:lnTo>
                  <a:lnTo>
                    <a:pt x="182905" y="343662"/>
                  </a:lnTo>
                  <a:lnTo>
                    <a:pt x="182613" y="344512"/>
                  </a:lnTo>
                  <a:lnTo>
                    <a:pt x="182054" y="346227"/>
                  </a:lnTo>
                  <a:lnTo>
                    <a:pt x="183667" y="346811"/>
                  </a:lnTo>
                  <a:lnTo>
                    <a:pt x="184480" y="347116"/>
                  </a:lnTo>
                  <a:lnTo>
                    <a:pt x="185039" y="345414"/>
                  </a:lnTo>
                  <a:lnTo>
                    <a:pt x="185331" y="344563"/>
                  </a:lnTo>
                  <a:close/>
                </a:path>
                <a:path w="396240" h="376555">
                  <a:moveTo>
                    <a:pt x="190144" y="282879"/>
                  </a:moveTo>
                  <a:lnTo>
                    <a:pt x="186969" y="286461"/>
                  </a:lnTo>
                  <a:lnTo>
                    <a:pt x="188328" y="292544"/>
                  </a:lnTo>
                  <a:lnTo>
                    <a:pt x="190144" y="282879"/>
                  </a:lnTo>
                  <a:close/>
                </a:path>
                <a:path w="396240" h="376555">
                  <a:moveTo>
                    <a:pt x="194754" y="330390"/>
                  </a:moveTo>
                  <a:lnTo>
                    <a:pt x="191579" y="333971"/>
                  </a:lnTo>
                  <a:lnTo>
                    <a:pt x="192951" y="340067"/>
                  </a:lnTo>
                  <a:lnTo>
                    <a:pt x="194754" y="330390"/>
                  </a:lnTo>
                  <a:close/>
                </a:path>
                <a:path w="396240" h="376555">
                  <a:moveTo>
                    <a:pt x="196227" y="213080"/>
                  </a:moveTo>
                  <a:lnTo>
                    <a:pt x="195338" y="213080"/>
                  </a:lnTo>
                  <a:lnTo>
                    <a:pt x="195465" y="213563"/>
                  </a:lnTo>
                  <a:lnTo>
                    <a:pt x="196227" y="213080"/>
                  </a:lnTo>
                  <a:close/>
                </a:path>
                <a:path w="396240" h="376555">
                  <a:moveTo>
                    <a:pt x="196430" y="217335"/>
                  </a:moveTo>
                  <a:lnTo>
                    <a:pt x="195503" y="213728"/>
                  </a:lnTo>
                  <a:lnTo>
                    <a:pt x="195199" y="213728"/>
                  </a:lnTo>
                  <a:lnTo>
                    <a:pt x="193802" y="215696"/>
                  </a:lnTo>
                  <a:lnTo>
                    <a:pt x="194017" y="217335"/>
                  </a:lnTo>
                  <a:lnTo>
                    <a:pt x="196430" y="217335"/>
                  </a:lnTo>
                  <a:close/>
                </a:path>
                <a:path w="396240" h="376555">
                  <a:moveTo>
                    <a:pt x="200507" y="213080"/>
                  </a:moveTo>
                  <a:lnTo>
                    <a:pt x="196227" y="213080"/>
                  </a:lnTo>
                  <a:lnTo>
                    <a:pt x="198196" y="213487"/>
                  </a:lnTo>
                  <a:lnTo>
                    <a:pt x="198170" y="213309"/>
                  </a:lnTo>
                  <a:lnTo>
                    <a:pt x="199834" y="213309"/>
                  </a:lnTo>
                  <a:lnTo>
                    <a:pt x="200507" y="213080"/>
                  </a:lnTo>
                  <a:close/>
                </a:path>
                <a:path w="396240" h="376555">
                  <a:moveTo>
                    <a:pt x="201485" y="313867"/>
                  </a:moveTo>
                  <a:lnTo>
                    <a:pt x="196938" y="303936"/>
                  </a:lnTo>
                  <a:lnTo>
                    <a:pt x="198437" y="309295"/>
                  </a:lnTo>
                  <a:lnTo>
                    <a:pt x="201485" y="313867"/>
                  </a:lnTo>
                  <a:close/>
                </a:path>
                <a:path w="396240" h="376555">
                  <a:moveTo>
                    <a:pt x="201688" y="212699"/>
                  </a:moveTo>
                  <a:lnTo>
                    <a:pt x="201612" y="211924"/>
                  </a:lnTo>
                  <a:lnTo>
                    <a:pt x="201523" y="210820"/>
                  </a:lnTo>
                  <a:lnTo>
                    <a:pt x="198412" y="208864"/>
                  </a:lnTo>
                  <a:lnTo>
                    <a:pt x="198323" y="212648"/>
                  </a:lnTo>
                  <a:lnTo>
                    <a:pt x="195872" y="211924"/>
                  </a:lnTo>
                  <a:lnTo>
                    <a:pt x="195580" y="212331"/>
                  </a:lnTo>
                  <a:lnTo>
                    <a:pt x="195872" y="212699"/>
                  </a:lnTo>
                  <a:lnTo>
                    <a:pt x="196443" y="212940"/>
                  </a:lnTo>
                  <a:lnTo>
                    <a:pt x="200901" y="212940"/>
                  </a:lnTo>
                  <a:lnTo>
                    <a:pt x="201612" y="212699"/>
                  </a:lnTo>
                  <a:close/>
                </a:path>
                <a:path w="396240" h="376555">
                  <a:moveTo>
                    <a:pt x="208597" y="313817"/>
                  </a:moveTo>
                  <a:lnTo>
                    <a:pt x="207403" y="315595"/>
                  </a:lnTo>
                  <a:lnTo>
                    <a:pt x="206082" y="314972"/>
                  </a:lnTo>
                  <a:lnTo>
                    <a:pt x="205854" y="316674"/>
                  </a:lnTo>
                  <a:lnTo>
                    <a:pt x="208064" y="317144"/>
                  </a:lnTo>
                  <a:lnTo>
                    <a:pt x="208508" y="315861"/>
                  </a:lnTo>
                  <a:lnTo>
                    <a:pt x="208597" y="313817"/>
                  </a:lnTo>
                  <a:close/>
                </a:path>
                <a:path w="396240" h="376555">
                  <a:moveTo>
                    <a:pt x="216776" y="353860"/>
                  </a:moveTo>
                  <a:lnTo>
                    <a:pt x="212217" y="343928"/>
                  </a:lnTo>
                  <a:lnTo>
                    <a:pt x="213728" y="349275"/>
                  </a:lnTo>
                  <a:lnTo>
                    <a:pt x="216776" y="353860"/>
                  </a:lnTo>
                  <a:close/>
                </a:path>
                <a:path w="396240" h="376555">
                  <a:moveTo>
                    <a:pt x="217182" y="332536"/>
                  </a:moveTo>
                  <a:lnTo>
                    <a:pt x="206692" y="328917"/>
                  </a:lnTo>
                  <a:lnTo>
                    <a:pt x="211912" y="334289"/>
                  </a:lnTo>
                  <a:lnTo>
                    <a:pt x="217182" y="332536"/>
                  </a:lnTo>
                  <a:close/>
                </a:path>
                <a:path w="396240" h="376555">
                  <a:moveTo>
                    <a:pt x="221005" y="294678"/>
                  </a:moveTo>
                  <a:lnTo>
                    <a:pt x="220611" y="292417"/>
                  </a:lnTo>
                  <a:lnTo>
                    <a:pt x="218871" y="290817"/>
                  </a:lnTo>
                  <a:lnTo>
                    <a:pt x="215798" y="289902"/>
                  </a:lnTo>
                  <a:lnTo>
                    <a:pt x="216192" y="292176"/>
                  </a:lnTo>
                  <a:lnTo>
                    <a:pt x="217932" y="293776"/>
                  </a:lnTo>
                  <a:lnTo>
                    <a:pt x="221005" y="294678"/>
                  </a:lnTo>
                  <a:close/>
                </a:path>
                <a:path w="396240" h="376555">
                  <a:moveTo>
                    <a:pt x="227101" y="353377"/>
                  </a:moveTo>
                  <a:lnTo>
                    <a:pt x="224116" y="350291"/>
                  </a:lnTo>
                  <a:lnTo>
                    <a:pt x="221018" y="351967"/>
                  </a:lnTo>
                  <a:lnTo>
                    <a:pt x="220687" y="353758"/>
                  </a:lnTo>
                  <a:lnTo>
                    <a:pt x="225272" y="356184"/>
                  </a:lnTo>
                  <a:lnTo>
                    <a:pt x="220167" y="354507"/>
                  </a:lnTo>
                  <a:lnTo>
                    <a:pt x="219964" y="356374"/>
                  </a:lnTo>
                  <a:lnTo>
                    <a:pt x="222846" y="356692"/>
                  </a:lnTo>
                  <a:lnTo>
                    <a:pt x="224586" y="357581"/>
                  </a:lnTo>
                  <a:lnTo>
                    <a:pt x="227101" y="353377"/>
                  </a:lnTo>
                  <a:close/>
                </a:path>
                <a:path w="396240" h="376555">
                  <a:moveTo>
                    <a:pt x="230695" y="348119"/>
                  </a:moveTo>
                  <a:lnTo>
                    <a:pt x="225450" y="348653"/>
                  </a:lnTo>
                  <a:lnTo>
                    <a:pt x="223926" y="347306"/>
                  </a:lnTo>
                  <a:lnTo>
                    <a:pt x="222796" y="349986"/>
                  </a:lnTo>
                  <a:lnTo>
                    <a:pt x="228041" y="349465"/>
                  </a:lnTo>
                  <a:lnTo>
                    <a:pt x="229565" y="350812"/>
                  </a:lnTo>
                  <a:lnTo>
                    <a:pt x="230695" y="348119"/>
                  </a:lnTo>
                  <a:close/>
                </a:path>
                <a:path w="396240" h="376555">
                  <a:moveTo>
                    <a:pt x="232727" y="320230"/>
                  </a:moveTo>
                  <a:lnTo>
                    <a:pt x="230568" y="319900"/>
                  </a:lnTo>
                  <a:lnTo>
                    <a:pt x="229209" y="319176"/>
                  </a:lnTo>
                  <a:lnTo>
                    <a:pt x="228904" y="320738"/>
                  </a:lnTo>
                  <a:lnTo>
                    <a:pt x="231063" y="321068"/>
                  </a:lnTo>
                  <a:lnTo>
                    <a:pt x="232422" y="321792"/>
                  </a:lnTo>
                  <a:lnTo>
                    <a:pt x="232727" y="320230"/>
                  </a:lnTo>
                  <a:close/>
                </a:path>
                <a:path w="396240" h="376555">
                  <a:moveTo>
                    <a:pt x="237388" y="306197"/>
                  </a:moveTo>
                  <a:lnTo>
                    <a:pt x="235242" y="305866"/>
                  </a:lnTo>
                  <a:lnTo>
                    <a:pt x="233883" y="305155"/>
                  </a:lnTo>
                  <a:lnTo>
                    <a:pt x="233578" y="306717"/>
                  </a:lnTo>
                  <a:lnTo>
                    <a:pt x="235737" y="307035"/>
                  </a:lnTo>
                  <a:lnTo>
                    <a:pt x="237096" y="307771"/>
                  </a:lnTo>
                  <a:lnTo>
                    <a:pt x="237388" y="306197"/>
                  </a:lnTo>
                  <a:close/>
                </a:path>
                <a:path w="396240" h="376555">
                  <a:moveTo>
                    <a:pt x="244817" y="367728"/>
                  </a:moveTo>
                  <a:lnTo>
                    <a:pt x="243776" y="364515"/>
                  </a:lnTo>
                  <a:lnTo>
                    <a:pt x="243725" y="364363"/>
                  </a:lnTo>
                  <a:lnTo>
                    <a:pt x="243624" y="364020"/>
                  </a:lnTo>
                  <a:lnTo>
                    <a:pt x="242582" y="364020"/>
                  </a:lnTo>
                  <a:lnTo>
                    <a:pt x="242468" y="364363"/>
                  </a:lnTo>
                  <a:lnTo>
                    <a:pt x="241858" y="366128"/>
                  </a:lnTo>
                  <a:lnTo>
                    <a:pt x="243420" y="367042"/>
                  </a:lnTo>
                  <a:lnTo>
                    <a:pt x="242468" y="369417"/>
                  </a:lnTo>
                  <a:lnTo>
                    <a:pt x="244817" y="367728"/>
                  </a:lnTo>
                  <a:close/>
                </a:path>
                <a:path w="396240" h="376555">
                  <a:moveTo>
                    <a:pt x="246697" y="364363"/>
                  </a:moveTo>
                  <a:lnTo>
                    <a:pt x="243154" y="362534"/>
                  </a:lnTo>
                  <a:lnTo>
                    <a:pt x="243560" y="363842"/>
                  </a:lnTo>
                  <a:lnTo>
                    <a:pt x="243624" y="364020"/>
                  </a:lnTo>
                  <a:lnTo>
                    <a:pt x="245630" y="364363"/>
                  </a:lnTo>
                  <a:lnTo>
                    <a:pt x="246697" y="364363"/>
                  </a:lnTo>
                  <a:close/>
                </a:path>
                <a:path w="396240" h="376555">
                  <a:moveTo>
                    <a:pt x="248386" y="161696"/>
                  </a:moveTo>
                  <a:lnTo>
                    <a:pt x="247815" y="160210"/>
                  </a:lnTo>
                  <a:lnTo>
                    <a:pt x="246684" y="159054"/>
                  </a:lnTo>
                  <a:lnTo>
                    <a:pt x="245440" y="158089"/>
                  </a:lnTo>
                  <a:lnTo>
                    <a:pt x="244246" y="158089"/>
                  </a:lnTo>
                  <a:lnTo>
                    <a:pt x="244233" y="159283"/>
                  </a:lnTo>
                  <a:lnTo>
                    <a:pt x="247116" y="161480"/>
                  </a:lnTo>
                  <a:lnTo>
                    <a:pt x="248386" y="161696"/>
                  </a:lnTo>
                  <a:close/>
                </a:path>
                <a:path w="396240" h="376555">
                  <a:moveTo>
                    <a:pt x="250164" y="366128"/>
                  </a:moveTo>
                  <a:lnTo>
                    <a:pt x="249643" y="364515"/>
                  </a:lnTo>
                  <a:lnTo>
                    <a:pt x="248666" y="360870"/>
                  </a:lnTo>
                  <a:lnTo>
                    <a:pt x="246697" y="364363"/>
                  </a:lnTo>
                  <a:lnTo>
                    <a:pt x="250164" y="366128"/>
                  </a:lnTo>
                  <a:close/>
                </a:path>
                <a:path w="396240" h="376555">
                  <a:moveTo>
                    <a:pt x="261721" y="211366"/>
                  </a:moveTo>
                  <a:lnTo>
                    <a:pt x="261048" y="211366"/>
                  </a:lnTo>
                  <a:lnTo>
                    <a:pt x="261086" y="211556"/>
                  </a:lnTo>
                  <a:lnTo>
                    <a:pt x="261404" y="211556"/>
                  </a:lnTo>
                  <a:lnTo>
                    <a:pt x="261721" y="211366"/>
                  </a:lnTo>
                  <a:close/>
                </a:path>
                <a:path w="396240" h="376555">
                  <a:moveTo>
                    <a:pt x="262940" y="218884"/>
                  </a:moveTo>
                  <a:lnTo>
                    <a:pt x="261124" y="211721"/>
                  </a:lnTo>
                  <a:lnTo>
                    <a:pt x="259194" y="212839"/>
                  </a:lnTo>
                  <a:lnTo>
                    <a:pt x="259092" y="215544"/>
                  </a:lnTo>
                  <a:lnTo>
                    <a:pt x="262940" y="218884"/>
                  </a:lnTo>
                  <a:close/>
                </a:path>
                <a:path w="396240" h="376555">
                  <a:moveTo>
                    <a:pt x="264020" y="211556"/>
                  </a:moveTo>
                  <a:lnTo>
                    <a:pt x="261404" y="211556"/>
                  </a:lnTo>
                  <a:lnTo>
                    <a:pt x="263855" y="212763"/>
                  </a:lnTo>
                  <a:lnTo>
                    <a:pt x="263994" y="211721"/>
                  </a:lnTo>
                  <a:lnTo>
                    <a:pt x="264020" y="211556"/>
                  </a:lnTo>
                  <a:close/>
                </a:path>
                <a:path w="396240" h="376555">
                  <a:moveTo>
                    <a:pt x="264236" y="209905"/>
                  </a:moveTo>
                  <a:lnTo>
                    <a:pt x="261721" y="211366"/>
                  </a:lnTo>
                  <a:lnTo>
                    <a:pt x="264045" y="211366"/>
                  </a:lnTo>
                  <a:lnTo>
                    <a:pt x="264236" y="209905"/>
                  </a:lnTo>
                  <a:close/>
                </a:path>
                <a:path w="396240" h="376555">
                  <a:moveTo>
                    <a:pt x="267131" y="156184"/>
                  </a:moveTo>
                  <a:lnTo>
                    <a:pt x="266776" y="153187"/>
                  </a:lnTo>
                  <a:lnTo>
                    <a:pt x="265277" y="153644"/>
                  </a:lnTo>
                  <a:lnTo>
                    <a:pt x="264680" y="155778"/>
                  </a:lnTo>
                  <a:lnTo>
                    <a:pt x="262343" y="154660"/>
                  </a:lnTo>
                  <a:lnTo>
                    <a:pt x="261975" y="158051"/>
                  </a:lnTo>
                  <a:lnTo>
                    <a:pt x="267131" y="156184"/>
                  </a:lnTo>
                  <a:close/>
                </a:path>
                <a:path w="396240" h="376555">
                  <a:moveTo>
                    <a:pt x="269011" y="79946"/>
                  </a:moveTo>
                  <a:lnTo>
                    <a:pt x="266026" y="74282"/>
                  </a:lnTo>
                  <a:lnTo>
                    <a:pt x="262623" y="80225"/>
                  </a:lnTo>
                  <a:lnTo>
                    <a:pt x="269011" y="79946"/>
                  </a:lnTo>
                  <a:close/>
                </a:path>
                <a:path w="396240" h="376555">
                  <a:moveTo>
                    <a:pt x="270573" y="85432"/>
                  </a:moveTo>
                  <a:lnTo>
                    <a:pt x="270167" y="85369"/>
                  </a:lnTo>
                  <a:lnTo>
                    <a:pt x="269811" y="85407"/>
                  </a:lnTo>
                  <a:lnTo>
                    <a:pt x="269481" y="85496"/>
                  </a:lnTo>
                  <a:lnTo>
                    <a:pt x="269532" y="85255"/>
                  </a:lnTo>
                  <a:lnTo>
                    <a:pt x="269557" y="85026"/>
                  </a:lnTo>
                  <a:lnTo>
                    <a:pt x="269557" y="84848"/>
                  </a:lnTo>
                  <a:lnTo>
                    <a:pt x="269011" y="85204"/>
                  </a:lnTo>
                  <a:lnTo>
                    <a:pt x="268541" y="85674"/>
                  </a:lnTo>
                  <a:lnTo>
                    <a:pt x="268122" y="86194"/>
                  </a:lnTo>
                  <a:lnTo>
                    <a:pt x="267055" y="86982"/>
                  </a:lnTo>
                  <a:lnTo>
                    <a:pt x="266153" y="88074"/>
                  </a:lnTo>
                  <a:lnTo>
                    <a:pt x="264566" y="87833"/>
                  </a:lnTo>
                  <a:lnTo>
                    <a:pt x="264401" y="88773"/>
                  </a:lnTo>
                  <a:lnTo>
                    <a:pt x="265417" y="89128"/>
                  </a:lnTo>
                  <a:lnTo>
                    <a:pt x="266649" y="88976"/>
                  </a:lnTo>
                  <a:lnTo>
                    <a:pt x="266852" y="90322"/>
                  </a:lnTo>
                  <a:lnTo>
                    <a:pt x="267601" y="89687"/>
                  </a:lnTo>
                  <a:lnTo>
                    <a:pt x="268300" y="88506"/>
                  </a:lnTo>
                  <a:lnTo>
                    <a:pt x="269519" y="87922"/>
                  </a:lnTo>
                  <a:lnTo>
                    <a:pt x="270573" y="86893"/>
                  </a:lnTo>
                  <a:lnTo>
                    <a:pt x="270573" y="85432"/>
                  </a:lnTo>
                  <a:close/>
                </a:path>
                <a:path w="396240" h="376555">
                  <a:moveTo>
                    <a:pt x="279349" y="64477"/>
                  </a:moveTo>
                  <a:lnTo>
                    <a:pt x="277926" y="63677"/>
                  </a:lnTo>
                  <a:lnTo>
                    <a:pt x="277482" y="65024"/>
                  </a:lnTo>
                  <a:lnTo>
                    <a:pt x="272338" y="65620"/>
                  </a:lnTo>
                  <a:lnTo>
                    <a:pt x="273494" y="67805"/>
                  </a:lnTo>
                  <a:lnTo>
                    <a:pt x="278358" y="66687"/>
                  </a:lnTo>
                  <a:lnTo>
                    <a:pt x="279349" y="64477"/>
                  </a:lnTo>
                  <a:close/>
                </a:path>
                <a:path w="396240" h="376555">
                  <a:moveTo>
                    <a:pt x="281851" y="142811"/>
                  </a:moveTo>
                  <a:lnTo>
                    <a:pt x="279984" y="144170"/>
                  </a:lnTo>
                  <a:lnTo>
                    <a:pt x="278853" y="145224"/>
                  </a:lnTo>
                  <a:lnTo>
                    <a:pt x="281444" y="143548"/>
                  </a:lnTo>
                  <a:lnTo>
                    <a:pt x="281851" y="142811"/>
                  </a:lnTo>
                  <a:close/>
                </a:path>
                <a:path w="396240" h="376555">
                  <a:moveTo>
                    <a:pt x="292493" y="63931"/>
                  </a:moveTo>
                  <a:lnTo>
                    <a:pt x="285661" y="65392"/>
                  </a:lnTo>
                  <a:lnTo>
                    <a:pt x="288848" y="71450"/>
                  </a:lnTo>
                  <a:lnTo>
                    <a:pt x="292493" y="63931"/>
                  </a:lnTo>
                  <a:close/>
                </a:path>
                <a:path w="396240" h="376555">
                  <a:moveTo>
                    <a:pt x="300482" y="131191"/>
                  </a:moveTo>
                  <a:lnTo>
                    <a:pt x="295948" y="129654"/>
                  </a:lnTo>
                  <a:lnTo>
                    <a:pt x="294411" y="132765"/>
                  </a:lnTo>
                  <a:lnTo>
                    <a:pt x="292455" y="134048"/>
                  </a:lnTo>
                  <a:lnTo>
                    <a:pt x="297002" y="135585"/>
                  </a:lnTo>
                  <a:lnTo>
                    <a:pt x="298538" y="132473"/>
                  </a:lnTo>
                  <a:lnTo>
                    <a:pt x="300482" y="131191"/>
                  </a:lnTo>
                  <a:close/>
                </a:path>
                <a:path w="396240" h="376555">
                  <a:moveTo>
                    <a:pt x="309003" y="105892"/>
                  </a:moveTo>
                  <a:lnTo>
                    <a:pt x="305612" y="103670"/>
                  </a:lnTo>
                  <a:lnTo>
                    <a:pt x="305168" y="105714"/>
                  </a:lnTo>
                  <a:lnTo>
                    <a:pt x="304050" y="105638"/>
                  </a:lnTo>
                  <a:lnTo>
                    <a:pt x="304139" y="104851"/>
                  </a:lnTo>
                  <a:lnTo>
                    <a:pt x="304279" y="104051"/>
                  </a:lnTo>
                  <a:lnTo>
                    <a:pt x="301142" y="103873"/>
                  </a:lnTo>
                  <a:lnTo>
                    <a:pt x="304584" y="108356"/>
                  </a:lnTo>
                  <a:lnTo>
                    <a:pt x="306400" y="106083"/>
                  </a:lnTo>
                  <a:lnTo>
                    <a:pt x="309003" y="105892"/>
                  </a:lnTo>
                  <a:close/>
                </a:path>
                <a:path w="396240" h="376555">
                  <a:moveTo>
                    <a:pt x="312712" y="187706"/>
                  </a:moveTo>
                  <a:lnTo>
                    <a:pt x="312470" y="186664"/>
                  </a:lnTo>
                  <a:lnTo>
                    <a:pt x="311886" y="184213"/>
                  </a:lnTo>
                  <a:lnTo>
                    <a:pt x="312712" y="187706"/>
                  </a:lnTo>
                  <a:close/>
                </a:path>
                <a:path w="396240" h="376555">
                  <a:moveTo>
                    <a:pt x="316293" y="99237"/>
                  </a:moveTo>
                  <a:lnTo>
                    <a:pt x="315429" y="94030"/>
                  </a:lnTo>
                  <a:lnTo>
                    <a:pt x="312762" y="101447"/>
                  </a:lnTo>
                  <a:lnTo>
                    <a:pt x="311518" y="102006"/>
                  </a:lnTo>
                  <a:lnTo>
                    <a:pt x="311912" y="106311"/>
                  </a:lnTo>
                  <a:lnTo>
                    <a:pt x="314223" y="98209"/>
                  </a:lnTo>
                  <a:lnTo>
                    <a:pt x="316293" y="99237"/>
                  </a:lnTo>
                  <a:close/>
                </a:path>
                <a:path w="396240" h="376555">
                  <a:moveTo>
                    <a:pt x="326771" y="60375"/>
                  </a:moveTo>
                  <a:lnTo>
                    <a:pt x="323596" y="57848"/>
                  </a:lnTo>
                  <a:lnTo>
                    <a:pt x="325704" y="55562"/>
                  </a:lnTo>
                  <a:lnTo>
                    <a:pt x="322707" y="56172"/>
                  </a:lnTo>
                  <a:lnTo>
                    <a:pt x="321310" y="58674"/>
                  </a:lnTo>
                  <a:lnTo>
                    <a:pt x="326771" y="60375"/>
                  </a:lnTo>
                  <a:close/>
                </a:path>
                <a:path w="396240" h="376555">
                  <a:moveTo>
                    <a:pt x="332397" y="256489"/>
                  </a:moveTo>
                  <a:lnTo>
                    <a:pt x="331114" y="255562"/>
                  </a:lnTo>
                  <a:lnTo>
                    <a:pt x="328688" y="256070"/>
                  </a:lnTo>
                  <a:lnTo>
                    <a:pt x="330758" y="248615"/>
                  </a:lnTo>
                  <a:lnTo>
                    <a:pt x="327596" y="248869"/>
                  </a:lnTo>
                  <a:lnTo>
                    <a:pt x="324916" y="249275"/>
                  </a:lnTo>
                  <a:lnTo>
                    <a:pt x="328714" y="250037"/>
                  </a:lnTo>
                  <a:lnTo>
                    <a:pt x="328117" y="251841"/>
                  </a:lnTo>
                  <a:lnTo>
                    <a:pt x="328587" y="256095"/>
                  </a:lnTo>
                  <a:lnTo>
                    <a:pt x="325564" y="257022"/>
                  </a:lnTo>
                  <a:lnTo>
                    <a:pt x="327228" y="260007"/>
                  </a:lnTo>
                  <a:lnTo>
                    <a:pt x="328688" y="260184"/>
                  </a:lnTo>
                  <a:lnTo>
                    <a:pt x="328256" y="258914"/>
                  </a:lnTo>
                  <a:lnTo>
                    <a:pt x="327571" y="258699"/>
                  </a:lnTo>
                  <a:lnTo>
                    <a:pt x="328091" y="257733"/>
                  </a:lnTo>
                  <a:lnTo>
                    <a:pt x="329171" y="257797"/>
                  </a:lnTo>
                  <a:lnTo>
                    <a:pt x="329526" y="256489"/>
                  </a:lnTo>
                  <a:lnTo>
                    <a:pt x="330644" y="256565"/>
                  </a:lnTo>
                  <a:lnTo>
                    <a:pt x="330555" y="257340"/>
                  </a:lnTo>
                  <a:lnTo>
                    <a:pt x="330390" y="258152"/>
                  </a:lnTo>
                  <a:lnTo>
                    <a:pt x="330822" y="262293"/>
                  </a:lnTo>
                  <a:lnTo>
                    <a:pt x="332397" y="256489"/>
                  </a:lnTo>
                  <a:close/>
                </a:path>
                <a:path w="396240" h="376555">
                  <a:moveTo>
                    <a:pt x="334098" y="40894"/>
                  </a:moveTo>
                  <a:lnTo>
                    <a:pt x="333857" y="39865"/>
                  </a:lnTo>
                  <a:lnTo>
                    <a:pt x="333273" y="37414"/>
                  </a:lnTo>
                  <a:lnTo>
                    <a:pt x="334098" y="40894"/>
                  </a:lnTo>
                  <a:close/>
                </a:path>
                <a:path w="396240" h="376555">
                  <a:moveTo>
                    <a:pt x="343979" y="272097"/>
                  </a:moveTo>
                  <a:lnTo>
                    <a:pt x="342569" y="272707"/>
                  </a:lnTo>
                  <a:lnTo>
                    <a:pt x="341464" y="273900"/>
                  </a:lnTo>
                  <a:lnTo>
                    <a:pt x="340448" y="275247"/>
                  </a:lnTo>
                  <a:lnTo>
                    <a:pt x="340080" y="278676"/>
                  </a:lnTo>
                  <a:lnTo>
                    <a:pt x="343700" y="273888"/>
                  </a:lnTo>
                  <a:lnTo>
                    <a:pt x="343979" y="272097"/>
                  </a:lnTo>
                  <a:close/>
                </a:path>
                <a:path w="396240" h="376555">
                  <a:moveTo>
                    <a:pt x="353364" y="243014"/>
                  </a:moveTo>
                  <a:lnTo>
                    <a:pt x="349516" y="246227"/>
                  </a:lnTo>
                  <a:lnTo>
                    <a:pt x="345782" y="245935"/>
                  </a:lnTo>
                  <a:lnTo>
                    <a:pt x="346798" y="249097"/>
                  </a:lnTo>
                  <a:lnTo>
                    <a:pt x="350393" y="245948"/>
                  </a:lnTo>
                  <a:lnTo>
                    <a:pt x="352844" y="249466"/>
                  </a:lnTo>
                  <a:lnTo>
                    <a:pt x="353364" y="243014"/>
                  </a:lnTo>
                  <a:close/>
                </a:path>
                <a:path w="396240" h="376555">
                  <a:moveTo>
                    <a:pt x="355041" y="53505"/>
                  </a:moveTo>
                  <a:lnTo>
                    <a:pt x="353745" y="51536"/>
                  </a:lnTo>
                  <a:lnTo>
                    <a:pt x="352742" y="50342"/>
                  </a:lnTo>
                  <a:lnTo>
                    <a:pt x="354342" y="53060"/>
                  </a:lnTo>
                  <a:lnTo>
                    <a:pt x="355041" y="53505"/>
                  </a:lnTo>
                  <a:close/>
                </a:path>
                <a:path w="396240" h="376555">
                  <a:moveTo>
                    <a:pt x="356781" y="4165"/>
                  </a:moveTo>
                  <a:lnTo>
                    <a:pt x="356336" y="1638"/>
                  </a:lnTo>
                  <a:lnTo>
                    <a:pt x="356108" y="368"/>
                  </a:lnTo>
                  <a:lnTo>
                    <a:pt x="356781" y="4165"/>
                  </a:lnTo>
                  <a:close/>
                </a:path>
                <a:path w="396240" h="376555">
                  <a:moveTo>
                    <a:pt x="364553" y="20586"/>
                  </a:moveTo>
                  <a:lnTo>
                    <a:pt x="363728" y="23558"/>
                  </a:lnTo>
                  <a:lnTo>
                    <a:pt x="364045" y="24815"/>
                  </a:lnTo>
                  <a:lnTo>
                    <a:pt x="364490" y="22415"/>
                  </a:lnTo>
                  <a:lnTo>
                    <a:pt x="364553" y="20586"/>
                  </a:lnTo>
                  <a:close/>
                </a:path>
                <a:path w="396240" h="376555">
                  <a:moveTo>
                    <a:pt x="382244" y="14757"/>
                  </a:moveTo>
                  <a:lnTo>
                    <a:pt x="381152" y="13563"/>
                  </a:lnTo>
                  <a:lnTo>
                    <a:pt x="380263" y="14655"/>
                  </a:lnTo>
                  <a:lnTo>
                    <a:pt x="374637" y="14338"/>
                  </a:lnTo>
                  <a:lnTo>
                    <a:pt x="377698" y="16535"/>
                  </a:lnTo>
                  <a:lnTo>
                    <a:pt x="377672" y="17424"/>
                  </a:lnTo>
                  <a:lnTo>
                    <a:pt x="377888" y="17424"/>
                  </a:lnTo>
                  <a:lnTo>
                    <a:pt x="378307" y="16992"/>
                  </a:lnTo>
                  <a:lnTo>
                    <a:pt x="378421" y="17818"/>
                  </a:lnTo>
                  <a:lnTo>
                    <a:pt x="378498" y="18300"/>
                  </a:lnTo>
                  <a:lnTo>
                    <a:pt x="380352" y="17818"/>
                  </a:lnTo>
                  <a:lnTo>
                    <a:pt x="381457" y="18516"/>
                  </a:lnTo>
                  <a:lnTo>
                    <a:pt x="381508" y="18300"/>
                  </a:lnTo>
                  <a:lnTo>
                    <a:pt x="381635" y="17818"/>
                  </a:lnTo>
                  <a:lnTo>
                    <a:pt x="381736" y="17424"/>
                  </a:lnTo>
                  <a:lnTo>
                    <a:pt x="381850" y="16992"/>
                  </a:lnTo>
                  <a:lnTo>
                    <a:pt x="381927" y="16700"/>
                  </a:lnTo>
                  <a:lnTo>
                    <a:pt x="382028" y="16319"/>
                  </a:lnTo>
                  <a:lnTo>
                    <a:pt x="380263" y="16700"/>
                  </a:lnTo>
                  <a:lnTo>
                    <a:pt x="379095" y="16319"/>
                  </a:lnTo>
                  <a:lnTo>
                    <a:pt x="378891" y="16319"/>
                  </a:lnTo>
                  <a:lnTo>
                    <a:pt x="380174" y="14757"/>
                  </a:lnTo>
                  <a:lnTo>
                    <a:pt x="382244" y="14757"/>
                  </a:lnTo>
                  <a:close/>
                </a:path>
                <a:path w="396240" h="376555">
                  <a:moveTo>
                    <a:pt x="384060" y="12814"/>
                  </a:moveTo>
                  <a:lnTo>
                    <a:pt x="379120" y="11328"/>
                  </a:lnTo>
                  <a:lnTo>
                    <a:pt x="381152" y="13563"/>
                  </a:lnTo>
                  <a:lnTo>
                    <a:pt x="381749" y="12814"/>
                  </a:lnTo>
                  <a:lnTo>
                    <a:pt x="384060" y="12814"/>
                  </a:lnTo>
                  <a:close/>
                </a:path>
                <a:path w="396240" h="376555">
                  <a:moveTo>
                    <a:pt x="387070" y="6692"/>
                  </a:moveTo>
                  <a:lnTo>
                    <a:pt x="385851" y="6375"/>
                  </a:lnTo>
                  <a:lnTo>
                    <a:pt x="385673" y="8001"/>
                  </a:lnTo>
                  <a:lnTo>
                    <a:pt x="385114" y="8928"/>
                  </a:lnTo>
                  <a:lnTo>
                    <a:pt x="384581" y="8902"/>
                  </a:lnTo>
                  <a:lnTo>
                    <a:pt x="384276" y="8775"/>
                  </a:lnTo>
                  <a:lnTo>
                    <a:pt x="384098" y="8547"/>
                  </a:lnTo>
                  <a:lnTo>
                    <a:pt x="384276" y="6692"/>
                  </a:lnTo>
                  <a:lnTo>
                    <a:pt x="384949" y="5029"/>
                  </a:lnTo>
                  <a:lnTo>
                    <a:pt x="386181" y="3035"/>
                  </a:lnTo>
                  <a:lnTo>
                    <a:pt x="384060" y="2984"/>
                  </a:lnTo>
                  <a:lnTo>
                    <a:pt x="383260" y="0"/>
                  </a:lnTo>
                  <a:lnTo>
                    <a:pt x="383654" y="2857"/>
                  </a:lnTo>
                  <a:lnTo>
                    <a:pt x="383336" y="5854"/>
                  </a:lnTo>
                  <a:lnTo>
                    <a:pt x="381800" y="5689"/>
                  </a:lnTo>
                  <a:lnTo>
                    <a:pt x="381546" y="8369"/>
                  </a:lnTo>
                  <a:lnTo>
                    <a:pt x="382790" y="8509"/>
                  </a:lnTo>
                  <a:lnTo>
                    <a:pt x="382651" y="8864"/>
                  </a:lnTo>
                  <a:lnTo>
                    <a:pt x="382485" y="9194"/>
                  </a:lnTo>
                  <a:lnTo>
                    <a:pt x="382295" y="9486"/>
                  </a:lnTo>
                  <a:lnTo>
                    <a:pt x="383501" y="9969"/>
                  </a:lnTo>
                  <a:lnTo>
                    <a:pt x="379984" y="11176"/>
                  </a:lnTo>
                  <a:lnTo>
                    <a:pt x="384403" y="11176"/>
                  </a:lnTo>
                  <a:lnTo>
                    <a:pt x="384568" y="10401"/>
                  </a:lnTo>
                  <a:lnTo>
                    <a:pt x="384924" y="10528"/>
                  </a:lnTo>
                  <a:lnTo>
                    <a:pt x="386524" y="9601"/>
                  </a:lnTo>
                  <a:lnTo>
                    <a:pt x="387070" y="6692"/>
                  </a:lnTo>
                  <a:close/>
                </a:path>
                <a:path w="396240" h="376555">
                  <a:moveTo>
                    <a:pt x="396011" y="12700"/>
                  </a:moveTo>
                  <a:lnTo>
                    <a:pt x="394474" y="11277"/>
                  </a:lnTo>
                  <a:lnTo>
                    <a:pt x="393204" y="10185"/>
                  </a:lnTo>
                  <a:lnTo>
                    <a:pt x="395008" y="11912"/>
                  </a:lnTo>
                  <a:lnTo>
                    <a:pt x="396011" y="1270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95043" y="2847047"/>
              <a:ext cx="258445" cy="377825"/>
            </a:xfrm>
            <a:custGeom>
              <a:avLst/>
              <a:gdLst/>
              <a:ahLst/>
              <a:cxnLst/>
              <a:rect l="l" t="t" r="r" b="b"/>
              <a:pathLst>
                <a:path w="258445" h="377825">
                  <a:moveTo>
                    <a:pt x="5080" y="5029"/>
                  </a:moveTo>
                  <a:lnTo>
                    <a:pt x="4597" y="4330"/>
                  </a:lnTo>
                  <a:lnTo>
                    <a:pt x="3619" y="3924"/>
                  </a:lnTo>
                  <a:lnTo>
                    <a:pt x="3454" y="3924"/>
                  </a:lnTo>
                  <a:lnTo>
                    <a:pt x="3149" y="2616"/>
                  </a:lnTo>
                  <a:lnTo>
                    <a:pt x="3073" y="2108"/>
                  </a:lnTo>
                  <a:lnTo>
                    <a:pt x="2971" y="1346"/>
                  </a:lnTo>
                  <a:lnTo>
                    <a:pt x="2603" y="165"/>
                  </a:lnTo>
                  <a:lnTo>
                    <a:pt x="1155" y="609"/>
                  </a:lnTo>
                  <a:lnTo>
                    <a:pt x="965" y="1346"/>
                  </a:lnTo>
                  <a:lnTo>
                    <a:pt x="850" y="2616"/>
                  </a:lnTo>
                  <a:lnTo>
                    <a:pt x="1066" y="3924"/>
                  </a:lnTo>
                  <a:lnTo>
                    <a:pt x="635" y="3924"/>
                  </a:lnTo>
                  <a:lnTo>
                    <a:pt x="279" y="4165"/>
                  </a:lnTo>
                  <a:lnTo>
                    <a:pt x="0" y="4546"/>
                  </a:lnTo>
                  <a:lnTo>
                    <a:pt x="444" y="5029"/>
                  </a:lnTo>
                  <a:lnTo>
                    <a:pt x="5080" y="5029"/>
                  </a:lnTo>
                  <a:close/>
                </a:path>
                <a:path w="258445" h="377825">
                  <a:moveTo>
                    <a:pt x="5346" y="5029"/>
                  </a:moveTo>
                  <a:lnTo>
                    <a:pt x="5080" y="5029"/>
                  </a:lnTo>
                  <a:lnTo>
                    <a:pt x="5232" y="5257"/>
                  </a:lnTo>
                  <a:lnTo>
                    <a:pt x="5346" y="5029"/>
                  </a:lnTo>
                  <a:close/>
                </a:path>
                <a:path w="258445" h="377825">
                  <a:moveTo>
                    <a:pt x="5600" y="5029"/>
                  </a:moveTo>
                  <a:lnTo>
                    <a:pt x="5486" y="4762"/>
                  </a:lnTo>
                  <a:lnTo>
                    <a:pt x="5346" y="5029"/>
                  </a:lnTo>
                  <a:lnTo>
                    <a:pt x="5600" y="5029"/>
                  </a:lnTo>
                  <a:close/>
                </a:path>
                <a:path w="258445" h="377825">
                  <a:moveTo>
                    <a:pt x="6261" y="6426"/>
                  </a:moveTo>
                  <a:lnTo>
                    <a:pt x="5778" y="5422"/>
                  </a:lnTo>
                  <a:lnTo>
                    <a:pt x="5702" y="5257"/>
                  </a:lnTo>
                  <a:lnTo>
                    <a:pt x="5232" y="5257"/>
                  </a:lnTo>
                  <a:lnTo>
                    <a:pt x="5143" y="5422"/>
                  </a:lnTo>
                  <a:lnTo>
                    <a:pt x="5308" y="5422"/>
                  </a:lnTo>
                  <a:lnTo>
                    <a:pt x="4889" y="5918"/>
                  </a:lnTo>
                  <a:lnTo>
                    <a:pt x="5143" y="5422"/>
                  </a:lnTo>
                  <a:lnTo>
                    <a:pt x="1485" y="5422"/>
                  </a:lnTo>
                  <a:lnTo>
                    <a:pt x="1879" y="6426"/>
                  </a:lnTo>
                  <a:lnTo>
                    <a:pt x="4457" y="6426"/>
                  </a:lnTo>
                  <a:lnTo>
                    <a:pt x="6261" y="6426"/>
                  </a:lnTo>
                  <a:close/>
                </a:path>
                <a:path w="258445" h="377825">
                  <a:moveTo>
                    <a:pt x="6604" y="7162"/>
                  </a:moveTo>
                  <a:lnTo>
                    <a:pt x="6337" y="6616"/>
                  </a:lnTo>
                  <a:lnTo>
                    <a:pt x="2159" y="7162"/>
                  </a:lnTo>
                  <a:lnTo>
                    <a:pt x="2463" y="7899"/>
                  </a:lnTo>
                  <a:lnTo>
                    <a:pt x="4622" y="10058"/>
                  </a:lnTo>
                  <a:lnTo>
                    <a:pt x="6553" y="8775"/>
                  </a:lnTo>
                  <a:lnTo>
                    <a:pt x="6604" y="7162"/>
                  </a:lnTo>
                  <a:close/>
                </a:path>
                <a:path w="258445" h="377825">
                  <a:moveTo>
                    <a:pt x="11430" y="21082"/>
                  </a:moveTo>
                  <a:lnTo>
                    <a:pt x="7175" y="11785"/>
                  </a:lnTo>
                  <a:lnTo>
                    <a:pt x="5575" y="19862"/>
                  </a:lnTo>
                  <a:lnTo>
                    <a:pt x="11430" y="21082"/>
                  </a:lnTo>
                  <a:close/>
                </a:path>
                <a:path w="258445" h="377825">
                  <a:moveTo>
                    <a:pt x="25120" y="0"/>
                  </a:moveTo>
                  <a:lnTo>
                    <a:pt x="20447" y="3860"/>
                  </a:lnTo>
                  <a:lnTo>
                    <a:pt x="20802" y="8750"/>
                  </a:lnTo>
                  <a:lnTo>
                    <a:pt x="25120" y="0"/>
                  </a:lnTo>
                  <a:close/>
                </a:path>
                <a:path w="258445" h="377825">
                  <a:moveTo>
                    <a:pt x="32219" y="348970"/>
                  </a:moveTo>
                  <a:lnTo>
                    <a:pt x="29514" y="348424"/>
                  </a:lnTo>
                  <a:lnTo>
                    <a:pt x="30962" y="351586"/>
                  </a:lnTo>
                  <a:lnTo>
                    <a:pt x="32219" y="348970"/>
                  </a:lnTo>
                  <a:close/>
                </a:path>
                <a:path w="258445" h="377825">
                  <a:moveTo>
                    <a:pt x="35217" y="351777"/>
                  </a:moveTo>
                  <a:lnTo>
                    <a:pt x="31051" y="351777"/>
                  </a:lnTo>
                  <a:lnTo>
                    <a:pt x="32016" y="353872"/>
                  </a:lnTo>
                  <a:lnTo>
                    <a:pt x="34645" y="353872"/>
                  </a:lnTo>
                  <a:lnTo>
                    <a:pt x="35217" y="351777"/>
                  </a:lnTo>
                  <a:close/>
                </a:path>
                <a:path w="258445" h="377825">
                  <a:moveTo>
                    <a:pt x="81457" y="278523"/>
                  </a:moveTo>
                  <a:lnTo>
                    <a:pt x="74269" y="279958"/>
                  </a:lnTo>
                  <a:lnTo>
                    <a:pt x="69519" y="280911"/>
                  </a:lnTo>
                  <a:lnTo>
                    <a:pt x="81457" y="278523"/>
                  </a:lnTo>
                  <a:close/>
                </a:path>
                <a:path w="258445" h="377825">
                  <a:moveTo>
                    <a:pt x="90220" y="33032"/>
                  </a:moveTo>
                  <a:lnTo>
                    <a:pt x="89306" y="30327"/>
                  </a:lnTo>
                  <a:lnTo>
                    <a:pt x="88011" y="28702"/>
                  </a:lnTo>
                  <a:lnTo>
                    <a:pt x="88773" y="31864"/>
                  </a:lnTo>
                  <a:lnTo>
                    <a:pt x="88265" y="33083"/>
                  </a:lnTo>
                  <a:lnTo>
                    <a:pt x="90220" y="33032"/>
                  </a:lnTo>
                  <a:close/>
                </a:path>
                <a:path w="258445" h="377825">
                  <a:moveTo>
                    <a:pt x="99263" y="73215"/>
                  </a:moveTo>
                  <a:lnTo>
                    <a:pt x="98361" y="72618"/>
                  </a:lnTo>
                  <a:lnTo>
                    <a:pt x="98793" y="71335"/>
                  </a:lnTo>
                  <a:lnTo>
                    <a:pt x="97167" y="70751"/>
                  </a:lnTo>
                  <a:lnTo>
                    <a:pt x="96367" y="70446"/>
                  </a:lnTo>
                  <a:lnTo>
                    <a:pt x="95948" y="71729"/>
                  </a:lnTo>
                  <a:lnTo>
                    <a:pt x="95084" y="74282"/>
                  </a:lnTo>
                  <a:lnTo>
                    <a:pt x="96291" y="73952"/>
                  </a:lnTo>
                  <a:lnTo>
                    <a:pt x="97497" y="73672"/>
                  </a:lnTo>
                  <a:lnTo>
                    <a:pt x="99161" y="74333"/>
                  </a:lnTo>
                  <a:lnTo>
                    <a:pt x="99263" y="73215"/>
                  </a:lnTo>
                  <a:close/>
                </a:path>
                <a:path w="258445" h="377825">
                  <a:moveTo>
                    <a:pt x="104546" y="55486"/>
                  </a:moveTo>
                  <a:lnTo>
                    <a:pt x="103632" y="52768"/>
                  </a:lnTo>
                  <a:lnTo>
                    <a:pt x="102336" y="51155"/>
                  </a:lnTo>
                  <a:lnTo>
                    <a:pt x="103098" y="54317"/>
                  </a:lnTo>
                  <a:lnTo>
                    <a:pt x="102603" y="55537"/>
                  </a:lnTo>
                  <a:lnTo>
                    <a:pt x="104546" y="55486"/>
                  </a:lnTo>
                  <a:close/>
                </a:path>
                <a:path w="258445" h="377825">
                  <a:moveTo>
                    <a:pt x="105460" y="88112"/>
                  </a:moveTo>
                  <a:lnTo>
                    <a:pt x="98526" y="84582"/>
                  </a:lnTo>
                  <a:lnTo>
                    <a:pt x="100253" y="92798"/>
                  </a:lnTo>
                  <a:lnTo>
                    <a:pt x="105460" y="88112"/>
                  </a:lnTo>
                  <a:close/>
                </a:path>
                <a:path w="258445" h="377825">
                  <a:moveTo>
                    <a:pt x="110604" y="91884"/>
                  </a:moveTo>
                  <a:lnTo>
                    <a:pt x="105854" y="87172"/>
                  </a:lnTo>
                  <a:lnTo>
                    <a:pt x="106248" y="89839"/>
                  </a:lnTo>
                  <a:lnTo>
                    <a:pt x="106324" y="90246"/>
                  </a:lnTo>
                  <a:lnTo>
                    <a:pt x="108077" y="93154"/>
                  </a:lnTo>
                  <a:lnTo>
                    <a:pt x="109474" y="92456"/>
                  </a:lnTo>
                  <a:lnTo>
                    <a:pt x="110604" y="91884"/>
                  </a:lnTo>
                  <a:close/>
                </a:path>
                <a:path w="258445" h="377825">
                  <a:moveTo>
                    <a:pt x="113220" y="298221"/>
                  </a:moveTo>
                  <a:lnTo>
                    <a:pt x="112687" y="295516"/>
                  </a:lnTo>
                  <a:lnTo>
                    <a:pt x="112509" y="294665"/>
                  </a:lnTo>
                  <a:lnTo>
                    <a:pt x="113220" y="298221"/>
                  </a:lnTo>
                  <a:close/>
                </a:path>
                <a:path w="258445" h="377825">
                  <a:moveTo>
                    <a:pt x="114566" y="76276"/>
                  </a:moveTo>
                  <a:lnTo>
                    <a:pt x="110502" y="77089"/>
                  </a:lnTo>
                  <a:lnTo>
                    <a:pt x="111074" y="78562"/>
                  </a:lnTo>
                  <a:lnTo>
                    <a:pt x="110845" y="80441"/>
                  </a:lnTo>
                  <a:lnTo>
                    <a:pt x="110020" y="82626"/>
                  </a:lnTo>
                  <a:lnTo>
                    <a:pt x="112026" y="83832"/>
                  </a:lnTo>
                  <a:lnTo>
                    <a:pt x="114566" y="76276"/>
                  </a:lnTo>
                  <a:close/>
                </a:path>
                <a:path w="258445" h="377825">
                  <a:moveTo>
                    <a:pt x="117678" y="250342"/>
                  </a:moveTo>
                  <a:lnTo>
                    <a:pt x="116484" y="248310"/>
                  </a:lnTo>
                  <a:lnTo>
                    <a:pt x="115544" y="247053"/>
                  </a:lnTo>
                  <a:lnTo>
                    <a:pt x="116992" y="249859"/>
                  </a:lnTo>
                  <a:lnTo>
                    <a:pt x="117678" y="250342"/>
                  </a:lnTo>
                  <a:close/>
                </a:path>
                <a:path w="258445" h="377825">
                  <a:moveTo>
                    <a:pt x="118059" y="234823"/>
                  </a:moveTo>
                  <a:lnTo>
                    <a:pt x="115227" y="230251"/>
                  </a:lnTo>
                  <a:lnTo>
                    <a:pt x="109601" y="227088"/>
                  </a:lnTo>
                  <a:lnTo>
                    <a:pt x="114846" y="232613"/>
                  </a:lnTo>
                  <a:lnTo>
                    <a:pt x="111328" y="236054"/>
                  </a:lnTo>
                  <a:lnTo>
                    <a:pt x="117119" y="241312"/>
                  </a:lnTo>
                  <a:lnTo>
                    <a:pt x="118059" y="234823"/>
                  </a:lnTo>
                  <a:close/>
                </a:path>
                <a:path w="258445" h="377825">
                  <a:moveTo>
                    <a:pt x="121551" y="244373"/>
                  </a:moveTo>
                  <a:lnTo>
                    <a:pt x="120332" y="243928"/>
                  </a:lnTo>
                  <a:lnTo>
                    <a:pt x="119126" y="243471"/>
                  </a:lnTo>
                  <a:lnTo>
                    <a:pt x="117906" y="243039"/>
                  </a:lnTo>
                  <a:lnTo>
                    <a:pt x="116293" y="245618"/>
                  </a:lnTo>
                  <a:lnTo>
                    <a:pt x="119621" y="245706"/>
                  </a:lnTo>
                  <a:lnTo>
                    <a:pt x="119062" y="247751"/>
                  </a:lnTo>
                  <a:lnTo>
                    <a:pt x="120548" y="248081"/>
                  </a:lnTo>
                  <a:lnTo>
                    <a:pt x="120853" y="245795"/>
                  </a:lnTo>
                  <a:lnTo>
                    <a:pt x="121551" y="244373"/>
                  </a:lnTo>
                  <a:close/>
                </a:path>
                <a:path w="258445" h="377825">
                  <a:moveTo>
                    <a:pt x="122732" y="111506"/>
                  </a:moveTo>
                  <a:lnTo>
                    <a:pt x="119253" y="113233"/>
                  </a:lnTo>
                  <a:lnTo>
                    <a:pt x="115290" y="111772"/>
                  </a:lnTo>
                  <a:lnTo>
                    <a:pt x="115811" y="114338"/>
                  </a:lnTo>
                  <a:lnTo>
                    <a:pt x="119989" y="115062"/>
                  </a:lnTo>
                  <a:lnTo>
                    <a:pt x="121729" y="117005"/>
                  </a:lnTo>
                  <a:lnTo>
                    <a:pt x="122732" y="111506"/>
                  </a:lnTo>
                  <a:close/>
                </a:path>
                <a:path w="258445" h="377825">
                  <a:moveTo>
                    <a:pt x="132600" y="267144"/>
                  </a:moveTo>
                  <a:lnTo>
                    <a:pt x="128041" y="269455"/>
                  </a:lnTo>
                  <a:lnTo>
                    <a:pt x="129374" y="265861"/>
                  </a:lnTo>
                  <a:lnTo>
                    <a:pt x="126504" y="264071"/>
                  </a:lnTo>
                  <a:lnTo>
                    <a:pt x="125984" y="263105"/>
                  </a:lnTo>
                  <a:lnTo>
                    <a:pt x="127342" y="263486"/>
                  </a:lnTo>
                  <a:lnTo>
                    <a:pt x="127342" y="262191"/>
                  </a:lnTo>
                  <a:lnTo>
                    <a:pt x="127558" y="260921"/>
                  </a:lnTo>
                  <a:lnTo>
                    <a:pt x="127774" y="260985"/>
                  </a:lnTo>
                  <a:lnTo>
                    <a:pt x="128219" y="261150"/>
                  </a:lnTo>
                  <a:lnTo>
                    <a:pt x="128143" y="260705"/>
                  </a:lnTo>
                  <a:lnTo>
                    <a:pt x="128016" y="260299"/>
                  </a:lnTo>
                  <a:lnTo>
                    <a:pt x="127863" y="259892"/>
                  </a:lnTo>
                  <a:lnTo>
                    <a:pt x="127927" y="259765"/>
                  </a:lnTo>
                  <a:lnTo>
                    <a:pt x="127787" y="259740"/>
                  </a:lnTo>
                  <a:lnTo>
                    <a:pt x="126758" y="257263"/>
                  </a:lnTo>
                  <a:lnTo>
                    <a:pt x="124409" y="255460"/>
                  </a:lnTo>
                  <a:lnTo>
                    <a:pt x="122631" y="253365"/>
                  </a:lnTo>
                  <a:lnTo>
                    <a:pt x="121361" y="257187"/>
                  </a:lnTo>
                  <a:lnTo>
                    <a:pt x="123939" y="257657"/>
                  </a:lnTo>
                  <a:lnTo>
                    <a:pt x="125069" y="258851"/>
                  </a:lnTo>
                  <a:lnTo>
                    <a:pt x="124155" y="261086"/>
                  </a:lnTo>
                  <a:lnTo>
                    <a:pt x="125412" y="260769"/>
                  </a:lnTo>
                  <a:lnTo>
                    <a:pt x="126098" y="260743"/>
                  </a:lnTo>
                  <a:lnTo>
                    <a:pt x="125945" y="261442"/>
                  </a:lnTo>
                  <a:lnTo>
                    <a:pt x="125920" y="262318"/>
                  </a:lnTo>
                  <a:lnTo>
                    <a:pt x="125742" y="262636"/>
                  </a:lnTo>
                  <a:lnTo>
                    <a:pt x="125399" y="261962"/>
                  </a:lnTo>
                  <a:lnTo>
                    <a:pt x="123672" y="266636"/>
                  </a:lnTo>
                  <a:lnTo>
                    <a:pt x="126530" y="268427"/>
                  </a:lnTo>
                  <a:lnTo>
                    <a:pt x="127279" y="269849"/>
                  </a:lnTo>
                  <a:lnTo>
                    <a:pt x="125717" y="270637"/>
                  </a:lnTo>
                  <a:lnTo>
                    <a:pt x="130886" y="273583"/>
                  </a:lnTo>
                  <a:lnTo>
                    <a:pt x="132600" y="267144"/>
                  </a:lnTo>
                  <a:close/>
                </a:path>
                <a:path w="258445" h="377825">
                  <a:moveTo>
                    <a:pt x="139255" y="254342"/>
                  </a:moveTo>
                  <a:lnTo>
                    <a:pt x="128778" y="250723"/>
                  </a:lnTo>
                  <a:lnTo>
                    <a:pt x="133985" y="256108"/>
                  </a:lnTo>
                  <a:lnTo>
                    <a:pt x="139255" y="254342"/>
                  </a:lnTo>
                  <a:close/>
                </a:path>
                <a:path w="258445" h="377825">
                  <a:moveTo>
                    <a:pt x="144119" y="143852"/>
                  </a:moveTo>
                  <a:lnTo>
                    <a:pt x="143992" y="141262"/>
                  </a:lnTo>
                  <a:lnTo>
                    <a:pt x="141986" y="142862"/>
                  </a:lnTo>
                  <a:lnTo>
                    <a:pt x="140474" y="142519"/>
                  </a:lnTo>
                  <a:lnTo>
                    <a:pt x="140614" y="145110"/>
                  </a:lnTo>
                  <a:lnTo>
                    <a:pt x="142633" y="143510"/>
                  </a:lnTo>
                  <a:lnTo>
                    <a:pt x="144119" y="143852"/>
                  </a:lnTo>
                  <a:close/>
                </a:path>
                <a:path w="258445" h="377825">
                  <a:moveTo>
                    <a:pt x="146189" y="132918"/>
                  </a:moveTo>
                  <a:lnTo>
                    <a:pt x="144030" y="132588"/>
                  </a:lnTo>
                  <a:lnTo>
                    <a:pt x="142659" y="131864"/>
                  </a:lnTo>
                  <a:lnTo>
                    <a:pt x="142367" y="133438"/>
                  </a:lnTo>
                  <a:lnTo>
                    <a:pt x="144513" y="133756"/>
                  </a:lnTo>
                  <a:lnTo>
                    <a:pt x="145884" y="134480"/>
                  </a:lnTo>
                  <a:lnTo>
                    <a:pt x="146189" y="132918"/>
                  </a:lnTo>
                  <a:close/>
                </a:path>
                <a:path w="258445" h="377825">
                  <a:moveTo>
                    <a:pt x="147942" y="161010"/>
                  </a:moveTo>
                  <a:lnTo>
                    <a:pt x="147129" y="160718"/>
                  </a:lnTo>
                  <a:lnTo>
                    <a:pt x="146329" y="160413"/>
                  </a:lnTo>
                  <a:lnTo>
                    <a:pt x="145516" y="160121"/>
                  </a:lnTo>
                  <a:lnTo>
                    <a:pt x="145224" y="160972"/>
                  </a:lnTo>
                  <a:lnTo>
                    <a:pt x="144665" y="162674"/>
                  </a:lnTo>
                  <a:lnTo>
                    <a:pt x="147091" y="163563"/>
                  </a:lnTo>
                  <a:lnTo>
                    <a:pt x="147370" y="162712"/>
                  </a:lnTo>
                  <a:lnTo>
                    <a:pt x="147662" y="161861"/>
                  </a:lnTo>
                  <a:lnTo>
                    <a:pt x="147942" y="161010"/>
                  </a:lnTo>
                  <a:close/>
                </a:path>
                <a:path w="258445" h="377825">
                  <a:moveTo>
                    <a:pt x="148005" y="205181"/>
                  </a:moveTo>
                  <a:lnTo>
                    <a:pt x="145846" y="204851"/>
                  </a:lnTo>
                  <a:lnTo>
                    <a:pt x="144487" y="204127"/>
                  </a:lnTo>
                  <a:lnTo>
                    <a:pt x="144183" y="205701"/>
                  </a:lnTo>
                  <a:lnTo>
                    <a:pt x="146342" y="206019"/>
                  </a:lnTo>
                  <a:lnTo>
                    <a:pt x="147701" y="206743"/>
                  </a:lnTo>
                  <a:lnTo>
                    <a:pt x="148005" y="205181"/>
                  </a:lnTo>
                  <a:close/>
                </a:path>
                <a:path w="258445" h="377825">
                  <a:moveTo>
                    <a:pt x="148272" y="170510"/>
                  </a:moveTo>
                  <a:lnTo>
                    <a:pt x="147078" y="172300"/>
                  </a:lnTo>
                  <a:lnTo>
                    <a:pt x="145770" y="171665"/>
                  </a:lnTo>
                  <a:lnTo>
                    <a:pt x="145516" y="173380"/>
                  </a:lnTo>
                  <a:lnTo>
                    <a:pt x="147739" y="173837"/>
                  </a:lnTo>
                  <a:lnTo>
                    <a:pt x="148196" y="172554"/>
                  </a:lnTo>
                  <a:lnTo>
                    <a:pt x="148272" y="170510"/>
                  </a:lnTo>
                  <a:close/>
                </a:path>
                <a:path w="258445" h="377825">
                  <a:moveTo>
                    <a:pt x="150876" y="281749"/>
                  </a:moveTo>
                  <a:lnTo>
                    <a:pt x="147535" y="277799"/>
                  </a:lnTo>
                  <a:lnTo>
                    <a:pt x="147053" y="277025"/>
                  </a:lnTo>
                  <a:lnTo>
                    <a:pt x="146380" y="277164"/>
                  </a:lnTo>
                  <a:lnTo>
                    <a:pt x="145999" y="277469"/>
                  </a:lnTo>
                  <a:lnTo>
                    <a:pt x="145834" y="277837"/>
                  </a:lnTo>
                  <a:lnTo>
                    <a:pt x="144881" y="277215"/>
                  </a:lnTo>
                  <a:lnTo>
                    <a:pt x="143332" y="276885"/>
                  </a:lnTo>
                  <a:lnTo>
                    <a:pt x="142240" y="276326"/>
                  </a:lnTo>
                  <a:lnTo>
                    <a:pt x="142074" y="277914"/>
                  </a:lnTo>
                  <a:lnTo>
                    <a:pt x="144119" y="278371"/>
                  </a:lnTo>
                  <a:lnTo>
                    <a:pt x="145808" y="279019"/>
                  </a:lnTo>
                  <a:lnTo>
                    <a:pt x="146151" y="280352"/>
                  </a:lnTo>
                  <a:lnTo>
                    <a:pt x="147447" y="281940"/>
                  </a:lnTo>
                  <a:lnTo>
                    <a:pt x="147726" y="282397"/>
                  </a:lnTo>
                  <a:lnTo>
                    <a:pt x="150876" y="281749"/>
                  </a:lnTo>
                  <a:close/>
                </a:path>
                <a:path w="258445" h="377825">
                  <a:moveTo>
                    <a:pt x="152374" y="188112"/>
                  </a:moveTo>
                  <a:lnTo>
                    <a:pt x="148501" y="192671"/>
                  </a:lnTo>
                  <a:lnTo>
                    <a:pt x="148678" y="195643"/>
                  </a:lnTo>
                  <a:lnTo>
                    <a:pt x="150520" y="195999"/>
                  </a:lnTo>
                  <a:lnTo>
                    <a:pt x="150368" y="191985"/>
                  </a:lnTo>
                  <a:lnTo>
                    <a:pt x="152374" y="192709"/>
                  </a:lnTo>
                  <a:lnTo>
                    <a:pt x="152374" y="188112"/>
                  </a:lnTo>
                  <a:close/>
                </a:path>
                <a:path w="258445" h="377825">
                  <a:moveTo>
                    <a:pt x="152806" y="211226"/>
                  </a:moveTo>
                  <a:lnTo>
                    <a:pt x="150647" y="210908"/>
                  </a:lnTo>
                  <a:lnTo>
                    <a:pt x="149275" y="210185"/>
                  </a:lnTo>
                  <a:lnTo>
                    <a:pt x="148983" y="211747"/>
                  </a:lnTo>
                  <a:lnTo>
                    <a:pt x="151130" y="212077"/>
                  </a:lnTo>
                  <a:lnTo>
                    <a:pt x="152488" y="212801"/>
                  </a:lnTo>
                  <a:lnTo>
                    <a:pt x="152806" y="211226"/>
                  </a:lnTo>
                  <a:close/>
                </a:path>
                <a:path w="258445" h="377825">
                  <a:moveTo>
                    <a:pt x="153555" y="272783"/>
                  </a:moveTo>
                  <a:lnTo>
                    <a:pt x="149098" y="276148"/>
                  </a:lnTo>
                  <a:lnTo>
                    <a:pt x="151168" y="278180"/>
                  </a:lnTo>
                  <a:lnTo>
                    <a:pt x="151193" y="280911"/>
                  </a:lnTo>
                  <a:lnTo>
                    <a:pt x="153517" y="277495"/>
                  </a:lnTo>
                  <a:lnTo>
                    <a:pt x="151587" y="276898"/>
                  </a:lnTo>
                  <a:lnTo>
                    <a:pt x="151714" y="275729"/>
                  </a:lnTo>
                  <a:lnTo>
                    <a:pt x="152450" y="275869"/>
                  </a:lnTo>
                  <a:lnTo>
                    <a:pt x="153225" y="276072"/>
                  </a:lnTo>
                  <a:lnTo>
                    <a:pt x="153555" y="272783"/>
                  </a:lnTo>
                  <a:close/>
                </a:path>
                <a:path w="258445" h="377825">
                  <a:moveTo>
                    <a:pt x="155575" y="198564"/>
                  </a:moveTo>
                  <a:lnTo>
                    <a:pt x="154051" y="196456"/>
                  </a:lnTo>
                  <a:lnTo>
                    <a:pt x="154381" y="194881"/>
                  </a:lnTo>
                  <a:lnTo>
                    <a:pt x="151904" y="195021"/>
                  </a:lnTo>
                  <a:lnTo>
                    <a:pt x="153428" y="197129"/>
                  </a:lnTo>
                  <a:lnTo>
                    <a:pt x="153098" y="198704"/>
                  </a:lnTo>
                  <a:lnTo>
                    <a:pt x="155575" y="198564"/>
                  </a:lnTo>
                  <a:close/>
                </a:path>
                <a:path w="258445" h="377825">
                  <a:moveTo>
                    <a:pt x="156743" y="171411"/>
                  </a:moveTo>
                  <a:lnTo>
                    <a:pt x="155244" y="166255"/>
                  </a:lnTo>
                  <a:lnTo>
                    <a:pt x="150342" y="174091"/>
                  </a:lnTo>
                  <a:lnTo>
                    <a:pt x="156743" y="171411"/>
                  </a:lnTo>
                  <a:close/>
                </a:path>
                <a:path w="258445" h="377825">
                  <a:moveTo>
                    <a:pt x="157175" y="159270"/>
                  </a:moveTo>
                  <a:lnTo>
                    <a:pt x="152628" y="149339"/>
                  </a:lnTo>
                  <a:lnTo>
                    <a:pt x="154127" y="154686"/>
                  </a:lnTo>
                  <a:lnTo>
                    <a:pt x="157175" y="159270"/>
                  </a:lnTo>
                  <a:close/>
                </a:path>
                <a:path w="258445" h="377825">
                  <a:moveTo>
                    <a:pt x="160439" y="216916"/>
                  </a:moveTo>
                  <a:lnTo>
                    <a:pt x="158292" y="216585"/>
                  </a:lnTo>
                  <a:lnTo>
                    <a:pt x="156921" y="215861"/>
                  </a:lnTo>
                  <a:lnTo>
                    <a:pt x="156629" y="217436"/>
                  </a:lnTo>
                  <a:lnTo>
                    <a:pt x="158788" y="217754"/>
                  </a:lnTo>
                  <a:lnTo>
                    <a:pt x="160134" y="218478"/>
                  </a:lnTo>
                  <a:lnTo>
                    <a:pt x="160439" y="216916"/>
                  </a:lnTo>
                  <a:close/>
                </a:path>
                <a:path w="258445" h="377825">
                  <a:moveTo>
                    <a:pt x="160515" y="210629"/>
                  </a:moveTo>
                  <a:lnTo>
                    <a:pt x="155956" y="200685"/>
                  </a:lnTo>
                  <a:lnTo>
                    <a:pt x="157480" y="206044"/>
                  </a:lnTo>
                  <a:lnTo>
                    <a:pt x="160515" y="210629"/>
                  </a:lnTo>
                  <a:close/>
                </a:path>
                <a:path w="258445" h="377825">
                  <a:moveTo>
                    <a:pt x="162090" y="288340"/>
                  </a:moveTo>
                  <a:lnTo>
                    <a:pt x="155206" y="285115"/>
                  </a:lnTo>
                  <a:lnTo>
                    <a:pt x="154736" y="283781"/>
                  </a:lnTo>
                  <a:lnTo>
                    <a:pt x="150634" y="283946"/>
                  </a:lnTo>
                  <a:lnTo>
                    <a:pt x="158191" y="286842"/>
                  </a:lnTo>
                  <a:lnTo>
                    <a:pt x="157111" y="288950"/>
                  </a:lnTo>
                  <a:lnTo>
                    <a:pt x="162090" y="288340"/>
                  </a:lnTo>
                  <a:close/>
                </a:path>
                <a:path w="258445" h="377825">
                  <a:moveTo>
                    <a:pt x="166230" y="192519"/>
                  </a:moveTo>
                  <a:lnTo>
                    <a:pt x="160502" y="192836"/>
                  </a:lnTo>
                  <a:lnTo>
                    <a:pt x="159524" y="194919"/>
                  </a:lnTo>
                  <a:lnTo>
                    <a:pt x="161467" y="196900"/>
                  </a:lnTo>
                  <a:lnTo>
                    <a:pt x="159232" y="196659"/>
                  </a:lnTo>
                  <a:lnTo>
                    <a:pt x="159092" y="202895"/>
                  </a:lnTo>
                  <a:lnTo>
                    <a:pt x="166230" y="192519"/>
                  </a:lnTo>
                  <a:close/>
                </a:path>
                <a:path w="258445" h="377825">
                  <a:moveTo>
                    <a:pt x="166331" y="203327"/>
                  </a:moveTo>
                  <a:lnTo>
                    <a:pt x="164172" y="203009"/>
                  </a:lnTo>
                  <a:lnTo>
                    <a:pt x="162814" y="202272"/>
                  </a:lnTo>
                  <a:lnTo>
                    <a:pt x="162509" y="203847"/>
                  </a:lnTo>
                  <a:lnTo>
                    <a:pt x="164668" y="204177"/>
                  </a:lnTo>
                  <a:lnTo>
                    <a:pt x="166027" y="204889"/>
                  </a:lnTo>
                  <a:lnTo>
                    <a:pt x="166331" y="203327"/>
                  </a:lnTo>
                  <a:close/>
                </a:path>
                <a:path w="258445" h="377825">
                  <a:moveTo>
                    <a:pt x="166649" y="258699"/>
                  </a:moveTo>
                  <a:lnTo>
                    <a:pt x="161226" y="260375"/>
                  </a:lnTo>
                  <a:lnTo>
                    <a:pt x="161023" y="260223"/>
                  </a:lnTo>
                  <a:lnTo>
                    <a:pt x="160782" y="260146"/>
                  </a:lnTo>
                  <a:lnTo>
                    <a:pt x="160515" y="260184"/>
                  </a:lnTo>
                  <a:lnTo>
                    <a:pt x="158737" y="261035"/>
                  </a:lnTo>
                  <a:lnTo>
                    <a:pt x="160782" y="261340"/>
                  </a:lnTo>
                  <a:lnTo>
                    <a:pt x="160845" y="262864"/>
                  </a:lnTo>
                  <a:lnTo>
                    <a:pt x="161607" y="262597"/>
                  </a:lnTo>
                  <a:lnTo>
                    <a:pt x="161848" y="261924"/>
                  </a:lnTo>
                  <a:lnTo>
                    <a:pt x="161759" y="261315"/>
                  </a:lnTo>
                  <a:lnTo>
                    <a:pt x="165125" y="266128"/>
                  </a:lnTo>
                  <a:lnTo>
                    <a:pt x="166649" y="258699"/>
                  </a:lnTo>
                  <a:close/>
                </a:path>
                <a:path w="258445" h="377825">
                  <a:moveTo>
                    <a:pt x="168757" y="232854"/>
                  </a:moveTo>
                  <a:lnTo>
                    <a:pt x="166598" y="232537"/>
                  </a:lnTo>
                  <a:lnTo>
                    <a:pt x="165239" y="231813"/>
                  </a:lnTo>
                  <a:lnTo>
                    <a:pt x="164934" y="233375"/>
                  </a:lnTo>
                  <a:lnTo>
                    <a:pt x="167093" y="233692"/>
                  </a:lnTo>
                  <a:lnTo>
                    <a:pt x="168452" y="234416"/>
                  </a:lnTo>
                  <a:lnTo>
                    <a:pt x="168757" y="232854"/>
                  </a:lnTo>
                  <a:close/>
                </a:path>
                <a:path w="258445" h="377825">
                  <a:moveTo>
                    <a:pt x="172593" y="133451"/>
                  </a:moveTo>
                  <a:lnTo>
                    <a:pt x="168033" y="123507"/>
                  </a:lnTo>
                  <a:lnTo>
                    <a:pt x="169545" y="128879"/>
                  </a:lnTo>
                  <a:lnTo>
                    <a:pt x="172593" y="133451"/>
                  </a:lnTo>
                  <a:close/>
                </a:path>
                <a:path w="258445" h="377825">
                  <a:moveTo>
                    <a:pt x="174548" y="217347"/>
                  </a:moveTo>
                  <a:lnTo>
                    <a:pt x="169049" y="213423"/>
                  </a:lnTo>
                  <a:lnTo>
                    <a:pt x="169189" y="211785"/>
                  </a:lnTo>
                  <a:lnTo>
                    <a:pt x="164045" y="212471"/>
                  </a:lnTo>
                  <a:lnTo>
                    <a:pt x="169532" y="216395"/>
                  </a:lnTo>
                  <a:lnTo>
                    <a:pt x="169913" y="217766"/>
                  </a:lnTo>
                  <a:lnTo>
                    <a:pt x="174548" y="217347"/>
                  </a:lnTo>
                  <a:close/>
                </a:path>
                <a:path w="258445" h="377825">
                  <a:moveTo>
                    <a:pt x="175564" y="310680"/>
                  </a:moveTo>
                  <a:lnTo>
                    <a:pt x="174701" y="309740"/>
                  </a:lnTo>
                  <a:lnTo>
                    <a:pt x="172999" y="307911"/>
                  </a:lnTo>
                  <a:lnTo>
                    <a:pt x="175564" y="310680"/>
                  </a:lnTo>
                  <a:close/>
                </a:path>
                <a:path w="258445" h="377825">
                  <a:moveTo>
                    <a:pt x="180098" y="275018"/>
                  </a:moveTo>
                  <a:lnTo>
                    <a:pt x="179539" y="279234"/>
                  </a:lnTo>
                  <a:lnTo>
                    <a:pt x="179628" y="278625"/>
                  </a:lnTo>
                  <a:lnTo>
                    <a:pt x="180098" y="275018"/>
                  </a:lnTo>
                  <a:close/>
                </a:path>
                <a:path w="258445" h="377825">
                  <a:moveTo>
                    <a:pt x="181343" y="219456"/>
                  </a:moveTo>
                  <a:lnTo>
                    <a:pt x="175552" y="221284"/>
                  </a:lnTo>
                  <a:lnTo>
                    <a:pt x="179336" y="227926"/>
                  </a:lnTo>
                  <a:lnTo>
                    <a:pt x="181343" y="219456"/>
                  </a:lnTo>
                  <a:close/>
                </a:path>
                <a:path w="258445" h="377825">
                  <a:moveTo>
                    <a:pt x="186563" y="267843"/>
                  </a:moveTo>
                  <a:lnTo>
                    <a:pt x="183388" y="271411"/>
                  </a:lnTo>
                  <a:lnTo>
                    <a:pt x="184746" y="277495"/>
                  </a:lnTo>
                  <a:lnTo>
                    <a:pt x="186563" y="267843"/>
                  </a:lnTo>
                  <a:close/>
                </a:path>
                <a:path w="258445" h="377825">
                  <a:moveTo>
                    <a:pt x="188645" y="243674"/>
                  </a:moveTo>
                  <a:lnTo>
                    <a:pt x="181317" y="244881"/>
                  </a:lnTo>
                  <a:lnTo>
                    <a:pt x="184353" y="251002"/>
                  </a:lnTo>
                  <a:lnTo>
                    <a:pt x="188645" y="243674"/>
                  </a:lnTo>
                  <a:close/>
                </a:path>
                <a:path w="258445" h="377825">
                  <a:moveTo>
                    <a:pt x="195059" y="283641"/>
                  </a:moveTo>
                  <a:lnTo>
                    <a:pt x="193865" y="285432"/>
                  </a:lnTo>
                  <a:lnTo>
                    <a:pt x="192544" y="284810"/>
                  </a:lnTo>
                  <a:lnTo>
                    <a:pt x="192316" y="286524"/>
                  </a:lnTo>
                  <a:lnTo>
                    <a:pt x="194538" y="286981"/>
                  </a:lnTo>
                  <a:lnTo>
                    <a:pt x="194970" y="285699"/>
                  </a:lnTo>
                  <a:lnTo>
                    <a:pt x="195059" y="283641"/>
                  </a:lnTo>
                  <a:close/>
                </a:path>
                <a:path w="258445" h="377825">
                  <a:moveTo>
                    <a:pt x="198120" y="301294"/>
                  </a:moveTo>
                  <a:lnTo>
                    <a:pt x="197650" y="298145"/>
                  </a:lnTo>
                  <a:lnTo>
                    <a:pt x="195351" y="296532"/>
                  </a:lnTo>
                  <a:lnTo>
                    <a:pt x="193421" y="302158"/>
                  </a:lnTo>
                  <a:lnTo>
                    <a:pt x="196011" y="298958"/>
                  </a:lnTo>
                  <a:lnTo>
                    <a:pt x="198056" y="301320"/>
                  </a:lnTo>
                  <a:close/>
                </a:path>
                <a:path w="258445" h="377825">
                  <a:moveTo>
                    <a:pt x="198437" y="213944"/>
                  </a:moveTo>
                  <a:lnTo>
                    <a:pt x="193141" y="210667"/>
                  </a:lnTo>
                  <a:lnTo>
                    <a:pt x="194297" y="219113"/>
                  </a:lnTo>
                  <a:lnTo>
                    <a:pt x="198437" y="213944"/>
                  </a:lnTo>
                  <a:close/>
                </a:path>
                <a:path w="258445" h="377825">
                  <a:moveTo>
                    <a:pt x="199136" y="264769"/>
                  </a:moveTo>
                  <a:lnTo>
                    <a:pt x="191096" y="265988"/>
                  </a:lnTo>
                  <a:lnTo>
                    <a:pt x="196011" y="270332"/>
                  </a:lnTo>
                  <a:lnTo>
                    <a:pt x="199136" y="264769"/>
                  </a:lnTo>
                  <a:close/>
                </a:path>
                <a:path w="258445" h="377825">
                  <a:moveTo>
                    <a:pt x="199707" y="184302"/>
                  </a:moveTo>
                  <a:lnTo>
                    <a:pt x="199110" y="184785"/>
                  </a:lnTo>
                  <a:lnTo>
                    <a:pt x="198285" y="184962"/>
                  </a:lnTo>
                  <a:lnTo>
                    <a:pt x="198450" y="184556"/>
                  </a:lnTo>
                  <a:lnTo>
                    <a:pt x="198488" y="184150"/>
                  </a:lnTo>
                  <a:lnTo>
                    <a:pt x="197688" y="182626"/>
                  </a:lnTo>
                  <a:lnTo>
                    <a:pt x="193497" y="187883"/>
                  </a:lnTo>
                  <a:lnTo>
                    <a:pt x="196189" y="187261"/>
                  </a:lnTo>
                  <a:lnTo>
                    <a:pt x="196938" y="186740"/>
                  </a:lnTo>
                  <a:lnTo>
                    <a:pt x="197561" y="186055"/>
                  </a:lnTo>
                  <a:lnTo>
                    <a:pt x="198158" y="186702"/>
                  </a:lnTo>
                  <a:lnTo>
                    <a:pt x="199339" y="186651"/>
                  </a:lnTo>
                  <a:lnTo>
                    <a:pt x="199644" y="185762"/>
                  </a:lnTo>
                  <a:lnTo>
                    <a:pt x="199707" y="184302"/>
                  </a:lnTo>
                  <a:close/>
                </a:path>
                <a:path w="258445" h="377825">
                  <a:moveTo>
                    <a:pt x="200304" y="275107"/>
                  </a:moveTo>
                  <a:lnTo>
                    <a:pt x="193116" y="272440"/>
                  </a:lnTo>
                  <a:lnTo>
                    <a:pt x="193878" y="276707"/>
                  </a:lnTo>
                  <a:lnTo>
                    <a:pt x="195287" y="276123"/>
                  </a:lnTo>
                  <a:lnTo>
                    <a:pt x="197078" y="276339"/>
                  </a:lnTo>
                  <a:lnTo>
                    <a:pt x="199161" y="277215"/>
                  </a:lnTo>
                  <a:lnTo>
                    <a:pt x="200304" y="275107"/>
                  </a:lnTo>
                  <a:close/>
                </a:path>
                <a:path w="258445" h="377825">
                  <a:moveTo>
                    <a:pt x="201460" y="329984"/>
                  </a:moveTo>
                  <a:lnTo>
                    <a:pt x="198793" y="331495"/>
                  </a:lnTo>
                  <a:lnTo>
                    <a:pt x="198335" y="332219"/>
                  </a:lnTo>
                  <a:lnTo>
                    <a:pt x="200279" y="330974"/>
                  </a:lnTo>
                  <a:lnTo>
                    <a:pt x="201460" y="329984"/>
                  </a:lnTo>
                  <a:close/>
                </a:path>
                <a:path w="258445" h="377825">
                  <a:moveTo>
                    <a:pt x="203492" y="176504"/>
                  </a:moveTo>
                  <a:lnTo>
                    <a:pt x="202311" y="178295"/>
                  </a:lnTo>
                  <a:lnTo>
                    <a:pt x="200977" y="177660"/>
                  </a:lnTo>
                  <a:lnTo>
                    <a:pt x="200748" y="179374"/>
                  </a:lnTo>
                  <a:lnTo>
                    <a:pt x="202971" y="179832"/>
                  </a:lnTo>
                  <a:lnTo>
                    <a:pt x="203415" y="178562"/>
                  </a:lnTo>
                  <a:lnTo>
                    <a:pt x="203492" y="176504"/>
                  </a:lnTo>
                  <a:close/>
                </a:path>
                <a:path w="258445" h="377825">
                  <a:moveTo>
                    <a:pt x="203949" y="281012"/>
                  </a:moveTo>
                  <a:lnTo>
                    <a:pt x="193459" y="277380"/>
                  </a:lnTo>
                  <a:lnTo>
                    <a:pt x="198678" y="282765"/>
                  </a:lnTo>
                  <a:lnTo>
                    <a:pt x="203949" y="281012"/>
                  </a:lnTo>
                  <a:close/>
                </a:path>
                <a:path w="258445" h="377825">
                  <a:moveTo>
                    <a:pt x="203962" y="289991"/>
                  </a:moveTo>
                  <a:lnTo>
                    <a:pt x="202361" y="289039"/>
                  </a:lnTo>
                  <a:lnTo>
                    <a:pt x="202679" y="287096"/>
                  </a:lnTo>
                  <a:lnTo>
                    <a:pt x="199478" y="286512"/>
                  </a:lnTo>
                  <a:lnTo>
                    <a:pt x="200964" y="292023"/>
                  </a:lnTo>
                  <a:lnTo>
                    <a:pt x="203835" y="291820"/>
                  </a:lnTo>
                  <a:lnTo>
                    <a:pt x="203962" y="289991"/>
                  </a:lnTo>
                  <a:close/>
                </a:path>
                <a:path w="258445" h="377825">
                  <a:moveTo>
                    <a:pt x="207403" y="181317"/>
                  </a:moveTo>
                  <a:lnTo>
                    <a:pt x="206933" y="181102"/>
                  </a:lnTo>
                  <a:lnTo>
                    <a:pt x="205968" y="182689"/>
                  </a:lnTo>
                  <a:lnTo>
                    <a:pt x="203784" y="181546"/>
                  </a:lnTo>
                  <a:lnTo>
                    <a:pt x="204482" y="184365"/>
                  </a:lnTo>
                  <a:lnTo>
                    <a:pt x="202933" y="184099"/>
                  </a:lnTo>
                  <a:lnTo>
                    <a:pt x="202399" y="189268"/>
                  </a:lnTo>
                  <a:lnTo>
                    <a:pt x="200558" y="188506"/>
                  </a:lnTo>
                  <a:lnTo>
                    <a:pt x="200291" y="193446"/>
                  </a:lnTo>
                  <a:lnTo>
                    <a:pt x="203263" y="193979"/>
                  </a:lnTo>
                  <a:lnTo>
                    <a:pt x="204012" y="193090"/>
                  </a:lnTo>
                  <a:lnTo>
                    <a:pt x="206032" y="190741"/>
                  </a:lnTo>
                  <a:lnTo>
                    <a:pt x="202666" y="189382"/>
                  </a:lnTo>
                  <a:lnTo>
                    <a:pt x="207403" y="181317"/>
                  </a:lnTo>
                  <a:close/>
                </a:path>
                <a:path w="258445" h="377825">
                  <a:moveTo>
                    <a:pt x="209054" y="182067"/>
                  </a:moveTo>
                  <a:lnTo>
                    <a:pt x="207556" y="181394"/>
                  </a:lnTo>
                  <a:lnTo>
                    <a:pt x="206565" y="185445"/>
                  </a:lnTo>
                  <a:lnTo>
                    <a:pt x="207518" y="186055"/>
                  </a:lnTo>
                  <a:lnTo>
                    <a:pt x="207873" y="185369"/>
                  </a:lnTo>
                  <a:lnTo>
                    <a:pt x="208203" y="184607"/>
                  </a:lnTo>
                  <a:lnTo>
                    <a:pt x="209054" y="182067"/>
                  </a:lnTo>
                  <a:close/>
                </a:path>
                <a:path w="258445" h="377825">
                  <a:moveTo>
                    <a:pt x="210743" y="208559"/>
                  </a:moveTo>
                  <a:lnTo>
                    <a:pt x="210045" y="212305"/>
                  </a:lnTo>
                  <a:lnTo>
                    <a:pt x="210273" y="211137"/>
                  </a:lnTo>
                  <a:lnTo>
                    <a:pt x="210743" y="208559"/>
                  </a:lnTo>
                  <a:close/>
                </a:path>
                <a:path w="258445" h="377825">
                  <a:moveTo>
                    <a:pt x="212013" y="199745"/>
                  </a:moveTo>
                  <a:lnTo>
                    <a:pt x="210527" y="194233"/>
                  </a:lnTo>
                  <a:lnTo>
                    <a:pt x="207657" y="194437"/>
                  </a:lnTo>
                  <a:lnTo>
                    <a:pt x="207632" y="194906"/>
                  </a:lnTo>
                  <a:lnTo>
                    <a:pt x="207708" y="195326"/>
                  </a:lnTo>
                  <a:lnTo>
                    <a:pt x="207848" y="195719"/>
                  </a:lnTo>
                  <a:lnTo>
                    <a:pt x="207683" y="195795"/>
                  </a:lnTo>
                  <a:lnTo>
                    <a:pt x="206768" y="197192"/>
                  </a:lnTo>
                  <a:lnTo>
                    <a:pt x="207733" y="196951"/>
                  </a:lnTo>
                  <a:lnTo>
                    <a:pt x="208584" y="197383"/>
                  </a:lnTo>
                  <a:lnTo>
                    <a:pt x="208800" y="197904"/>
                  </a:lnTo>
                  <a:lnTo>
                    <a:pt x="208927" y="198462"/>
                  </a:lnTo>
                  <a:lnTo>
                    <a:pt x="208813" y="199148"/>
                  </a:lnTo>
                  <a:lnTo>
                    <a:pt x="212013" y="199745"/>
                  </a:lnTo>
                  <a:close/>
                </a:path>
                <a:path w="258445" h="377825">
                  <a:moveTo>
                    <a:pt x="221881" y="214972"/>
                  </a:moveTo>
                  <a:lnTo>
                    <a:pt x="218706" y="218541"/>
                  </a:lnTo>
                  <a:lnTo>
                    <a:pt x="220065" y="224624"/>
                  </a:lnTo>
                  <a:lnTo>
                    <a:pt x="221881" y="214972"/>
                  </a:lnTo>
                  <a:close/>
                </a:path>
                <a:path w="258445" h="377825">
                  <a:moveTo>
                    <a:pt x="227495" y="266611"/>
                  </a:moveTo>
                  <a:lnTo>
                    <a:pt x="225615" y="263131"/>
                  </a:lnTo>
                  <a:lnTo>
                    <a:pt x="224421" y="262737"/>
                  </a:lnTo>
                  <a:lnTo>
                    <a:pt x="224167" y="261632"/>
                  </a:lnTo>
                  <a:lnTo>
                    <a:pt x="222351" y="258102"/>
                  </a:lnTo>
                  <a:lnTo>
                    <a:pt x="223380" y="261785"/>
                  </a:lnTo>
                  <a:lnTo>
                    <a:pt x="223888" y="262521"/>
                  </a:lnTo>
                  <a:lnTo>
                    <a:pt x="224053" y="262724"/>
                  </a:lnTo>
                  <a:lnTo>
                    <a:pt x="223647" y="262877"/>
                  </a:lnTo>
                  <a:lnTo>
                    <a:pt x="223481" y="263702"/>
                  </a:lnTo>
                  <a:lnTo>
                    <a:pt x="223964" y="265709"/>
                  </a:lnTo>
                  <a:lnTo>
                    <a:pt x="227495" y="266611"/>
                  </a:lnTo>
                  <a:close/>
                </a:path>
                <a:path w="258445" h="377825">
                  <a:moveTo>
                    <a:pt x="229057" y="344081"/>
                  </a:moveTo>
                  <a:lnTo>
                    <a:pt x="226288" y="343039"/>
                  </a:lnTo>
                  <a:lnTo>
                    <a:pt x="225069" y="343319"/>
                  </a:lnTo>
                  <a:lnTo>
                    <a:pt x="227330" y="343916"/>
                  </a:lnTo>
                  <a:lnTo>
                    <a:pt x="229057" y="344081"/>
                  </a:lnTo>
                  <a:close/>
                </a:path>
                <a:path w="258445" h="377825">
                  <a:moveTo>
                    <a:pt x="232194" y="245770"/>
                  </a:moveTo>
                  <a:lnTo>
                    <a:pt x="231000" y="247561"/>
                  </a:lnTo>
                  <a:lnTo>
                    <a:pt x="229692" y="246926"/>
                  </a:lnTo>
                  <a:lnTo>
                    <a:pt x="229450" y="248640"/>
                  </a:lnTo>
                  <a:lnTo>
                    <a:pt x="231673" y="249097"/>
                  </a:lnTo>
                  <a:lnTo>
                    <a:pt x="232117" y="247815"/>
                  </a:lnTo>
                  <a:lnTo>
                    <a:pt x="232194" y="245770"/>
                  </a:lnTo>
                  <a:close/>
                </a:path>
                <a:path w="258445" h="377825">
                  <a:moveTo>
                    <a:pt x="234340" y="355968"/>
                  </a:moveTo>
                  <a:lnTo>
                    <a:pt x="232562" y="357644"/>
                  </a:lnTo>
                  <a:lnTo>
                    <a:pt x="229984" y="357644"/>
                  </a:lnTo>
                  <a:lnTo>
                    <a:pt x="229933" y="358292"/>
                  </a:lnTo>
                  <a:lnTo>
                    <a:pt x="229857" y="359041"/>
                  </a:lnTo>
                  <a:lnTo>
                    <a:pt x="229781" y="359879"/>
                  </a:lnTo>
                  <a:lnTo>
                    <a:pt x="232371" y="359879"/>
                  </a:lnTo>
                  <a:lnTo>
                    <a:pt x="232397" y="359524"/>
                  </a:lnTo>
                  <a:lnTo>
                    <a:pt x="233934" y="361048"/>
                  </a:lnTo>
                  <a:lnTo>
                    <a:pt x="234061" y="359524"/>
                  </a:lnTo>
                  <a:lnTo>
                    <a:pt x="234149" y="358292"/>
                  </a:lnTo>
                  <a:lnTo>
                    <a:pt x="234264" y="356895"/>
                  </a:lnTo>
                  <a:lnTo>
                    <a:pt x="234340" y="355968"/>
                  </a:lnTo>
                  <a:close/>
                </a:path>
                <a:path w="258445" h="377825">
                  <a:moveTo>
                    <a:pt x="234772" y="361911"/>
                  </a:moveTo>
                  <a:lnTo>
                    <a:pt x="233934" y="361048"/>
                  </a:lnTo>
                  <a:lnTo>
                    <a:pt x="233908" y="361340"/>
                  </a:lnTo>
                  <a:lnTo>
                    <a:pt x="233807" y="362775"/>
                  </a:lnTo>
                  <a:lnTo>
                    <a:pt x="234772" y="361911"/>
                  </a:lnTo>
                  <a:close/>
                </a:path>
                <a:path w="258445" h="377825">
                  <a:moveTo>
                    <a:pt x="237312" y="374751"/>
                  </a:moveTo>
                  <a:lnTo>
                    <a:pt x="235572" y="376529"/>
                  </a:lnTo>
                  <a:lnTo>
                    <a:pt x="234772" y="377545"/>
                  </a:lnTo>
                  <a:lnTo>
                    <a:pt x="236207" y="376008"/>
                  </a:lnTo>
                  <a:lnTo>
                    <a:pt x="237312" y="374751"/>
                  </a:lnTo>
                  <a:close/>
                </a:path>
                <a:path w="258445" h="377825">
                  <a:moveTo>
                    <a:pt x="237413" y="262458"/>
                  </a:moveTo>
                  <a:lnTo>
                    <a:pt x="235013" y="261912"/>
                  </a:lnTo>
                  <a:lnTo>
                    <a:pt x="233146" y="261086"/>
                  </a:lnTo>
                  <a:lnTo>
                    <a:pt x="233032" y="262191"/>
                  </a:lnTo>
                  <a:lnTo>
                    <a:pt x="233946" y="262813"/>
                  </a:lnTo>
                  <a:lnTo>
                    <a:pt x="233514" y="264071"/>
                  </a:lnTo>
                  <a:lnTo>
                    <a:pt x="235127" y="264680"/>
                  </a:lnTo>
                  <a:lnTo>
                    <a:pt x="235940" y="264972"/>
                  </a:lnTo>
                  <a:lnTo>
                    <a:pt x="237413" y="262458"/>
                  </a:lnTo>
                  <a:close/>
                </a:path>
                <a:path w="258445" h="377825">
                  <a:moveTo>
                    <a:pt x="238975" y="283375"/>
                  </a:moveTo>
                  <a:lnTo>
                    <a:pt x="238264" y="287121"/>
                  </a:lnTo>
                  <a:lnTo>
                    <a:pt x="238493" y="285953"/>
                  </a:lnTo>
                  <a:lnTo>
                    <a:pt x="238975" y="283375"/>
                  </a:lnTo>
                  <a:close/>
                </a:path>
                <a:path w="258445" h="377825">
                  <a:moveTo>
                    <a:pt x="239268" y="316306"/>
                  </a:moveTo>
                  <a:lnTo>
                    <a:pt x="238874" y="314045"/>
                  </a:lnTo>
                  <a:lnTo>
                    <a:pt x="237134" y="312445"/>
                  </a:lnTo>
                  <a:lnTo>
                    <a:pt x="234061" y="311531"/>
                  </a:lnTo>
                  <a:lnTo>
                    <a:pt x="234454" y="313804"/>
                  </a:lnTo>
                  <a:lnTo>
                    <a:pt x="236194" y="315404"/>
                  </a:lnTo>
                  <a:lnTo>
                    <a:pt x="239268" y="316306"/>
                  </a:lnTo>
                  <a:close/>
                </a:path>
                <a:path w="258445" h="377825">
                  <a:moveTo>
                    <a:pt x="241350" y="367233"/>
                  </a:moveTo>
                  <a:lnTo>
                    <a:pt x="239814" y="366953"/>
                  </a:lnTo>
                  <a:lnTo>
                    <a:pt x="238975" y="366318"/>
                  </a:lnTo>
                  <a:lnTo>
                    <a:pt x="239064" y="365074"/>
                  </a:lnTo>
                  <a:lnTo>
                    <a:pt x="239102" y="364667"/>
                  </a:lnTo>
                  <a:lnTo>
                    <a:pt x="239153" y="363855"/>
                  </a:lnTo>
                  <a:lnTo>
                    <a:pt x="239369" y="363855"/>
                  </a:lnTo>
                  <a:lnTo>
                    <a:pt x="240855" y="364667"/>
                  </a:lnTo>
                  <a:lnTo>
                    <a:pt x="239750" y="363194"/>
                  </a:lnTo>
                  <a:lnTo>
                    <a:pt x="239166" y="363753"/>
                  </a:lnTo>
                  <a:lnTo>
                    <a:pt x="239217" y="363042"/>
                  </a:lnTo>
                  <a:lnTo>
                    <a:pt x="239242" y="362775"/>
                  </a:lnTo>
                  <a:lnTo>
                    <a:pt x="239445" y="362775"/>
                  </a:lnTo>
                  <a:lnTo>
                    <a:pt x="239649" y="363042"/>
                  </a:lnTo>
                  <a:lnTo>
                    <a:pt x="239750" y="363194"/>
                  </a:lnTo>
                  <a:lnTo>
                    <a:pt x="239890" y="363042"/>
                  </a:lnTo>
                  <a:lnTo>
                    <a:pt x="240296" y="362077"/>
                  </a:lnTo>
                  <a:lnTo>
                    <a:pt x="240169" y="360654"/>
                  </a:lnTo>
                  <a:lnTo>
                    <a:pt x="240677" y="359524"/>
                  </a:lnTo>
                  <a:lnTo>
                    <a:pt x="240576" y="356895"/>
                  </a:lnTo>
                  <a:lnTo>
                    <a:pt x="238671" y="359041"/>
                  </a:lnTo>
                  <a:lnTo>
                    <a:pt x="238988" y="360337"/>
                  </a:lnTo>
                  <a:lnTo>
                    <a:pt x="239128" y="360654"/>
                  </a:lnTo>
                  <a:lnTo>
                    <a:pt x="239217" y="360819"/>
                  </a:lnTo>
                  <a:lnTo>
                    <a:pt x="239407" y="361048"/>
                  </a:lnTo>
                  <a:lnTo>
                    <a:pt x="237883" y="361911"/>
                  </a:lnTo>
                  <a:lnTo>
                    <a:pt x="237350" y="362445"/>
                  </a:lnTo>
                  <a:lnTo>
                    <a:pt x="237312" y="361340"/>
                  </a:lnTo>
                  <a:lnTo>
                    <a:pt x="237185" y="360819"/>
                  </a:lnTo>
                  <a:lnTo>
                    <a:pt x="237083" y="360337"/>
                  </a:lnTo>
                  <a:lnTo>
                    <a:pt x="237032" y="359879"/>
                  </a:lnTo>
                  <a:lnTo>
                    <a:pt x="234772" y="361911"/>
                  </a:lnTo>
                  <a:lnTo>
                    <a:pt x="234950" y="362077"/>
                  </a:lnTo>
                  <a:lnTo>
                    <a:pt x="235508" y="362775"/>
                  </a:lnTo>
                  <a:lnTo>
                    <a:pt x="235419" y="363855"/>
                  </a:lnTo>
                  <a:lnTo>
                    <a:pt x="235318" y="365074"/>
                  </a:lnTo>
                  <a:lnTo>
                    <a:pt x="236194" y="365074"/>
                  </a:lnTo>
                  <a:lnTo>
                    <a:pt x="236156" y="365785"/>
                  </a:lnTo>
                  <a:lnTo>
                    <a:pt x="236829" y="365404"/>
                  </a:lnTo>
                  <a:lnTo>
                    <a:pt x="237553" y="365074"/>
                  </a:lnTo>
                  <a:lnTo>
                    <a:pt x="238175" y="364667"/>
                  </a:lnTo>
                  <a:lnTo>
                    <a:pt x="238099" y="365074"/>
                  </a:lnTo>
                  <a:lnTo>
                    <a:pt x="238036" y="365404"/>
                  </a:lnTo>
                  <a:lnTo>
                    <a:pt x="237947" y="365785"/>
                  </a:lnTo>
                  <a:lnTo>
                    <a:pt x="237845" y="366318"/>
                  </a:lnTo>
                  <a:lnTo>
                    <a:pt x="237794" y="366598"/>
                  </a:lnTo>
                  <a:lnTo>
                    <a:pt x="238734" y="367868"/>
                  </a:lnTo>
                  <a:lnTo>
                    <a:pt x="240969" y="368477"/>
                  </a:lnTo>
                  <a:lnTo>
                    <a:pt x="241350" y="367233"/>
                  </a:lnTo>
                  <a:close/>
                </a:path>
                <a:path w="258445" h="377825">
                  <a:moveTo>
                    <a:pt x="248500" y="364667"/>
                  </a:moveTo>
                  <a:lnTo>
                    <a:pt x="242252" y="365404"/>
                  </a:lnTo>
                  <a:lnTo>
                    <a:pt x="240855" y="364667"/>
                  </a:lnTo>
                  <a:lnTo>
                    <a:pt x="244386" y="369341"/>
                  </a:lnTo>
                  <a:lnTo>
                    <a:pt x="244487" y="367868"/>
                  </a:lnTo>
                  <a:lnTo>
                    <a:pt x="244614" y="366318"/>
                  </a:lnTo>
                  <a:lnTo>
                    <a:pt x="244678" y="365556"/>
                  </a:lnTo>
                  <a:lnTo>
                    <a:pt x="245325" y="365404"/>
                  </a:lnTo>
                  <a:lnTo>
                    <a:pt x="248500" y="364667"/>
                  </a:lnTo>
                  <a:close/>
                </a:path>
                <a:path w="258445" h="377825">
                  <a:moveTo>
                    <a:pt x="258203" y="357644"/>
                  </a:moveTo>
                  <a:lnTo>
                    <a:pt x="257848" y="356057"/>
                  </a:lnTo>
                  <a:lnTo>
                    <a:pt x="255854" y="355295"/>
                  </a:lnTo>
                  <a:lnTo>
                    <a:pt x="257048" y="352920"/>
                  </a:lnTo>
                  <a:lnTo>
                    <a:pt x="253860" y="352336"/>
                  </a:lnTo>
                  <a:lnTo>
                    <a:pt x="255333" y="357835"/>
                  </a:lnTo>
                  <a:lnTo>
                    <a:pt x="258203" y="35764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182089" y="2853867"/>
              <a:ext cx="508000" cy="430530"/>
            </a:xfrm>
            <a:custGeom>
              <a:avLst/>
              <a:gdLst/>
              <a:ahLst/>
              <a:cxnLst/>
              <a:rect l="l" t="t" r="r" b="b"/>
              <a:pathLst>
                <a:path w="508000" h="430529">
                  <a:moveTo>
                    <a:pt x="9791" y="228307"/>
                  </a:moveTo>
                  <a:lnTo>
                    <a:pt x="8915" y="226999"/>
                  </a:lnTo>
                  <a:lnTo>
                    <a:pt x="7569" y="226136"/>
                  </a:lnTo>
                  <a:lnTo>
                    <a:pt x="6070" y="225386"/>
                  </a:lnTo>
                  <a:lnTo>
                    <a:pt x="2819" y="225793"/>
                  </a:lnTo>
                  <a:lnTo>
                    <a:pt x="8064" y="228422"/>
                  </a:lnTo>
                  <a:lnTo>
                    <a:pt x="9791" y="228307"/>
                  </a:lnTo>
                  <a:close/>
                </a:path>
                <a:path w="508000" h="430529">
                  <a:moveTo>
                    <a:pt x="17818" y="188074"/>
                  </a:moveTo>
                  <a:lnTo>
                    <a:pt x="11925" y="187210"/>
                  </a:lnTo>
                  <a:lnTo>
                    <a:pt x="8826" y="190868"/>
                  </a:lnTo>
                  <a:lnTo>
                    <a:pt x="17818" y="188074"/>
                  </a:lnTo>
                  <a:close/>
                </a:path>
                <a:path w="508000" h="430529">
                  <a:moveTo>
                    <a:pt x="18262" y="192316"/>
                  </a:moveTo>
                  <a:lnTo>
                    <a:pt x="12369" y="191452"/>
                  </a:lnTo>
                  <a:lnTo>
                    <a:pt x="10490" y="193675"/>
                  </a:lnTo>
                  <a:lnTo>
                    <a:pt x="10020" y="192582"/>
                  </a:lnTo>
                  <a:lnTo>
                    <a:pt x="9245" y="192963"/>
                  </a:lnTo>
                  <a:lnTo>
                    <a:pt x="7772" y="193675"/>
                  </a:lnTo>
                  <a:lnTo>
                    <a:pt x="8623" y="193014"/>
                  </a:lnTo>
                  <a:lnTo>
                    <a:pt x="0" y="192074"/>
                  </a:lnTo>
                  <a:lnTo>
                    <a:pt x="3670" y="196837"/>
                  </a:lnTo>
                  <a:lnTo>
                    <a:pt x="7683" y="193738"/>
                  </a:lnTo>
                  <a:lnTo>
                    <a:pt x="8394" y="195351"/>
                  </a:lnTo>
                  <a:lnTo>
                    <a:pt x="8648" y="195935"/>
                  </a:lnTo>
                  <a:lnTo>
                    <a:pt x="6096" y="199682"/>
                  </a:lnTo>
                  <a:lnTo>
                    <a:pt x="6858" y="201828"/>
                  </a:lnTo>
                  <a:lnTo>
                    <a:pt x="4521" y="201739"/>
                  </a:lnTo>
                  <a:lnTo>
                    <a:pt x="7429" y="203390"/>
                  </a:lnTo>
                  <a:lnTo>
                    <a:pt x="7747" y="204254"/>
                  </a:lnTo>
                  <a:lnTo>
                    <a:pt x="7861" y="203631"/>
                  </a:lnTo>
                  <a:lnTo>
                    <a:pt x="10960" y="205371"/>
                  </a:lnTo>
                  <a:lnTo>
                    <a:pt x="15557" y="202133"/>
                  </a:lnTo>
                  <a:lnTo>
                    <a:pt x="8191" y="201879"/>
                  </a:lnTo>
                  <a:lnTo>
                    <a:pt x="9296" y="195910"/>
                  </a:lnTo>
                  <a:lnTo>
                    <a:pt x="9537" y="195795"/>
                  </a:lnTo>
                  <a:lnTo>
                    <a:pt x="11099" y="195046"/>
                  </a:lnTo>
                  <a:lnTo>
                    <a:pt x="10909" y="194614"/>
                  </a:lnTo>
                  <a:lnTo>
                    <a:pt x="18262" y="192316"/>
                  </a:lnTo>
                  <a:close/>
                </a:path>
                <a:path w="508000" h="430529">
                  <a:moveTo>
                    <a:pt x="20853" y="162610"/>
                  </a:moveTo>
                  <a:lnTo>
                    <a:pt x="19989" y="162572"/>
                  </a:lnTo>
                  <a:lnTo>
                    <a:pt x="18288" y="162471"/>
                  </a:lnTo>
                  <a:lnTo>
                    <a:pt x="18237" y="163372"/>
                  </a:lnTo>
                  <a:lnTo>
                    <a:pt x="18199" y="164274"/>
                  </a:lnTo>
                  <a:lnTo>
                    <a:pt x="18148" y="165176"/>
                  </a:lnTo>
                  <a:lnTo>
                    <a:pt x="18999" y="165214"/>
                  </a:lnTo>
                  <a:lnTo>
                    <a:pt x="20713" y="165315"/>
                  </a:lnTo>
                  <a:lnTo>
                    <a:pt x="20815" y="163525"/>
                  </a:lnTo>
                  <a:lnTo>
                    <a:pt x="20853" y="162610"/>
                  </a:lnTo>
                  <a:close/>
                </a:path>
                <a:path w="508000" h="430529">
                  <a:moveTo>
                    <a:pt x="22237" y="211416"/>
                  </a:moveTo>
                  <a:lnTo>
                    <a:pt x="21196" y="208991"/>
                  </a:lnTo>
                  <a:lnTo>
                    <a:pt x="19634" y="206057"/>
                  </a:lnTo>
                  <a:lnTo>
                    <a:pt x="17233" y="208432"/>
                  </a:lnTo>
                  <a:lnTo>
                    <a:pt x="17411" y="209981"/>
                  </a:lnTo>
                  <a:lnTo>
                    <a:pt x="18491" y="209257"/>
                  </a:lnTo>
                  <a:lnTo>
                    <a:pt x="18529" y="208508"/>
                  </a:lnTo>
                  <a:lnTo>
                    <a:pt x="19558" y="208826"/>
                  </a:lnTo>
                  <a:lnTo>
                    <a:pt x="19735" y="209931"/>
                  </a:lnTo>
                  <a:lnTo>
                    <a:pt x="21031" y="209994"/>
                  </a:lnTo>
                  <a:lnTo>
                    <a:pt x="21196" y="211150"/>
                  </a:lnTo>
                  <a:lnTo>
                    <a:pt x="20459" y="211239"/>
                  </a:lnTo>
                  <a:lnTo>
                    <a:pt x="19672" y="211277"/>
                  </a:lnTo>
                  <a:lnTo>
                    <a:pt x="16802" y="212318"/>
                  </a:lnTo>
                  <a:lnTo>
                    <a:pt x="12877" y="207708"/>
                  </a:lnTo>
                  <a:lnTo>
                    <a:pt x="15748" y="212407"/>
                  </a:lnTo>
                  <a:lnTo>
                    <a:pt x="15976" y="212610"/>
                  </a:lnTo>
                  <a:lnTo>
                    <a:pt x="19888" y="215912"/>
                  </a:lnTo>
                  <a:lnTo>
                    <a:pt x="17132" y="212699"/>
                  </a:lnTo>
                  <a:lnTo>
                    <a:pt x="21666" y="212940"/>
                  </a:lnTo>
                  <a:lnTo>
                    <a:pt x="22237" y="211416"/>
                  </a:lnTo>
                  <a:close/>
                </a:path>
                <a:path w="508000" h="430529">
                  <a:moveTo>
                    <a:pt x="28460" y="211124"/>
                  </a:moveTo>
                  <a:lnTo>
                    <a:pt x="27940" y="210273"/>
                  </a:lnTo>
                  <a:lnTo>
                    <a:pt x="28130" y="209715"/>
                  </a:lnTo>
                  <a:lnTo>
                    <a:pt x="27546" y="208864"/>
                  </a:lnTo>
                  <a:lnTo>
                    <a:pt x="26695" y="208280"/>
                  </a:lnTo>
                  <a:lnTo>
                    <a:pt x="27432" y="207911"/>
                  </a:lnTo>
                  <a:lnTo>
                    <a:pt x="27952" y="207289"/>
                  </a:lnTo>
                  <a:lnTo>
                    <a:pt x="27647" y="206298"/>
                  </a:lnTo>
                  <a:lnTo>
                    <a:pt x="26670" y="203669"/>
                  </a:lnTo>
                  <a:lnTo>
                    <a:pt x="26809" y="207721"/>
                  </a:lnTo>
                  <a:lnTo>
                    <a:pt x="25019" y="207505"/>
                  </a:lnTo>
                  <a:lnTo>
                    <a:pt x="24676" y="207645"/>
                  </a:lnTo>
                  <a:lnTo>
                    <a:pt x="24180" y="207683"/>
                  </a:lnTo>
                  <a:lnTo>
                    <a:pt x="23710" y="207886"/>
                  </a:lnTo>
                  <a:lnTo>
                    <a:pt x="23342" y="208343"/>
                  </a:lnTo>
                  <a:lnTo>
                    <a:pt x="23926" y="211112"/>
                  </a:lnTo>
                  <a:lnTo>
                    <a:pt x="25984" y="209283"/>
                  </a:lnTo>
                  <a:lnTo>
                    <a:pt x="27089" y="210413"/>
                  </a:lnTo>
                  <a:lnTo>
                    <a:pt x="26822" y="210654"/>
                  </a:lnTo>
                  <a:lnTo>
                    <a:pt x="26492" y="211035"/>
                  </a:lnTo>
                  <a:lnTo>
                    <a:pt x="26098" y="211632"/>
                  </a:lnTo>
                  <a:lnTo>
                    <a:pt x="27228" y="214807"/>
                  </a:lnTo>
                  <a:lnTo>
                    <a:pt x="28460" y="211124"/>
                  </a:lnTo>
                  <a:close/>
                </a:path>
                <a:path w="508000" h="430529">
                  <a:moveTo>
                    <a:pt x="30607" y="224066"/>
                  </a:moveTo>
                  <a:lnTo>
                    <a:pt x="30480" y="222478"/>
                  </a:lnTo>
                  <a:lnTo>
                    <a:pt x="28333" y="222796"/>
                  </a:lnTo>
                  <a:lnTo>
                    <a:pt x="26835" y="222504"/>
                  </a:lnTo>
                  <a:lnTo>
                    <a:pt x="26949" y="224091"/>
                  </a:lnTo>
                  <a:lnTo>
                    <a:pt x="29108" y="223774"/>
                  </a:lnTo>
                  <a:lnTo>
                    <a:pt x="30607" y="224066"/>
                  </a:lnTo>
                  <a:close/>
                </a:path>
                <a:path w="508000" h="430529">
                  <a:moveTo>
                    <a:pt x="35001" y="175742"/>
                  </a:moveTo>
                  <a:lnTo>
                    <a:pt x="34074" y="174472"/>
                  </a:lnTo>
                  <a:lnTo>
                    <a:pt x="32423" y="175971"/>
                  </a:lnTo>
                  <a:lnTo>
                    <a:pt x="31013" y="176568"/>
                  </a:lnTo>
                  <a:lnTo>
                    <a:pt x="31940" y="177838"/>
                  </a:lnTo>
                  <a:lnTo>
                    <a:pt x="33591" y="176352"/>
                  </a:lnTo>
                  <a:lnTo>
                    <a:pt x="35001" y="175742"/>
                  </a:lnTo>
                  <a:close/>
                </a:path>
                <a:path w="508000" h="430529">
                  <a:moveTo>
                    <a:pt x="36664" y="218859"/>
                  </a:moveTo>
                  <a:lnTo>
                    <a:pt x="35826" y="209042"/>
                  </a:lnTo>
                  <a:lnTo>
                    <a:pt x="33731" y="213410"/>
                  </a:lnTo>
                  <a:lnTo>
                    <a:pt x="36664" y="218859"/>
                  </a:lnTo>
                  <a:close/>
                </a:path>
                <a:path w="508000" h="430529">
                  <a:moveTo>
                    <a:pt x="37960" y="167779"/>
                  </a:moveTo>
                  <a:lnTo>
                    <a:pt x="34505" y="172859"/>
                  </a:lnTo>
                  <a:lnTo>
                    <a:pt x="36144" y="177431"/>
                  </a:lnTo>
                  <a:lnTo>
                    <a:pt x="37960" y="167779"/>
                  </a:lnTo>
                  <a:close/>
                </a:path>
                <a:path w="508000" h="430529">
                  <a:moveTo>
                    <a:pt x="38874" y="231406"/>
                  </a:moveTo>
                  <a:lnTo>
                    <a:pt x="35026" y="228168"/>
                  </a:lnTo>
                  <a:lnTo>
                    <a:pt x="34467" y="224282"/>
                  </a:lnTo>
                  <a:lnTo>
                    <a:pt x="31762" y="226021"/>
                  </a:lnTo>
                  <a:lnTo>
                    <a:pt x="35483" y="229006"/>
                  </a:lnTo>
                  <a:lnTo>
                    <a:pt x="32766" y="232295"/>
                  </a:lnTo>
                  <a:lnTo>
                    <a:pt x="38874" y="231406"/>
                  </a:lnTo>
                  <a:close/>
                </a:path>
                <a:path w="508000" h="430529">
                  <a:moveTo>
                    <a:pt x="41744" y="169329"/>
                  </a:moveTo>
                  <a:lnTo>
                    <a:pt x="38277" y="174409"/>
                  </a:lnTo>
                  <a:lnTo>
                    <a:pt x="39268" y="177190"/>
                  </a:lnTo>
                  <a:lnTo>
                    <a:pt x="38150" y="177114"/>
                  </a:lnTo>
                  <a:lnTo>
                    <a:pt x="38049" y="178917"/>
                  </a:lnTo>
                  <a:lnTo>
                    <a:pt x="38011" y="179819"/>
                  </a:lnTo>
                  <a:lnTo>
                    <a:pt x="38862" y="179870"/>
                  </a:lnTo>
                  <a:lnTo>
                    <a:pt x="39725" y="179908"/>
                  </a:lnTo>
                  <a:lnTo>
                    <a:pt x="40576" y="179971"/>
                  </a:lnTo>
                  <a:lnTo>
                    <a:pt x="40627" y="179070"/>
                  </a:lnTo>
                  <a:lnTo>
                    <a:pt x="40703" y="177253"/>
                  </a:lnTo>
                  <a:lnTo>
                    <a:pt x="40259" y="177241"/>
                  </a:lnTo>
                  <a:lnTo>
                    <a:pt x="41744" y="169329"/>
                  </a:lnTo>
                  <a:close/>
                </a:path>
                <a:path w="508000" h="430529">
                  <a:moveTo>
                    <a:pt x="42265" y="70434"/>
                  </a:moveTo>
                  <a:lnTo>
                    <a:pt x="41643" y="69303"/>
                  </a:lnTo>
                  <a:lnTo>
                    <a:pt x="41033" y="68160"/>
                  </a:lnTo>
                  <a:lnTo>
                    <a:pt x="41186" y="66306"/>
                  </a:lnTo>
                  <a:lnTo>
                    <a:pt x="38722" y="65633"/>
                  </a:lnTo>
                  <a:lnTo>
                    <a:pt x="39001" y="72351"/>
                  </a:lnTo>
                  <a:lnTo>
                    <a:pt x="42265" y="70434"/>
                  </a:lnTo>
                  <a:close/>
                </a:path>
                <a:path w="508000" h="430529">
                  <a:moveTo>
                    <a:pt x="44907" y="94208"/>
                  </a:moveTo>
                  <a:lnTo>
                    <a:pt x="41490" y="85039"/>
                  </a:lnTo>
                  <a:lnTo>
                    <a:pt x="41186" y="91287"/>
                  </a:lnTo>
                  <a:lnTo>
                    <a:pt x="44907" y="94208"/>
                  </a:lnTo>
                  <a:close/>
                </a:path>
                <a:path w="508000" h="430529">
                  <a:moveTo>
                    <a:pt x="47764" y="76022"/>
                  </a:moveTo>
                  <a:lnTo>
                    <a:pt x="46939" y="66205"/>
                  </a:lnTo>
                  <a:lnTo>
                    <a:pt x="44831" y="70573"/>
                  </a:lnTo>
                  <a:lnTo>
                    <a:pt x="47764" y="76022"/>
                  </a:lnTo>
                  <a:close/>
                </a:path>
                <a:path w="508000" h="430529">
                  <a:moveTo>
                    <a:pt x="50660" y="91757"/>
                  </a:moveTo>
                  <a:lnTo>
                    <a:pt x="43637" y="83566"/>
                  </a:lnTo>
                  <a:lnTo>
                    <a:pt x="46507" y="88265"/>
                  </a:lnTo>
                  <a:lnTo>
                    <a:pt x="50660" y="91757"/>
                  </a:lnTo>
                  <a:close/>
                </a:path>
                <a:path w="508000" h="430529">
                  <a:moveTo>
                    <a:pt x="61074" y="390969"/>
                  </a:moveTo>
                  <a:lnTo>
                    <a:pt x="60007" y="388505"/>
                  </a:lnTo>
                  <a:lnTo>
                    <a:pt x="59829" y="388594"/>
                  </a:lnTo>
                  <a:lnTo>
                    <a:pt x="58788" y="387680"/>
                  </a:lnTo>
                  <a:lnTo>
                    <a:pt x="55613" y="387756"/>
                  </a:lnTo>
                  <a:lnTo>
                    <a:pt x="55003" y="386867"/>
                  </a:lnTo>
                  <a:lnTo>
                    <a:pt x="52235" y="390118"/>
                  </a:lnTo>
                  <a:lnTo>
                    <a:pt x="55905" y="390245"/>
                  </a:lnTo>
                  <a:lnTo>
                    <a:pt x="58077" y="390550"/>
                  </a:lnTo>
                  <a:lnTo>
                    <a:pt x="58737" y="392087"/>
                  </a:lnTo>
                  <a:lnTo>
                    <a:pt x="61074" y="390969"/>
                  </a:lnTo>
                  <a:close/>
                </a:path>
                <a:path w="508000" h="430529">
                  <a:moveTo>
                    <a:pt x="76073" y="390512"/>
                  </a:moveTo>
                  <a:lnTo>
                    <a:pt x="75692" y="389686"/>
                  </a:lnTo>
                  <a:lnTo>
                    <a:pt x="74930" y="388086"/>
                  </a:lnTo>
                  <a:lnTo>
                    <a:pt x="74599" y="388251"/>
                  </a:lnTo>
                  <a:lnTo>
                    <a:pt x="74269" y="388429"/>
                  </a:lnTo>
                  <a:lnTo>
                    <a:pt x="73939" y="388594"/>
                  </a:lnTo>
                  <a:lnTo>
                    <a:pt x="73710" y="388454"/>
                  </a:lnTo>
                  <a:lnTo>
                    <a:pt x="73317" y="388366"/>
                  </a:lnTo>
                  <a:lnTo>
                    <a:pt x="72682" y="388366"/>
                  </a:lnTo>
                  <a:lnTo>
                    <a:pt x="71107" y="390918"/>
                  </a:lnTo>
                  <a:lnTo>
                    <a:pt x="72161" y="390969"/>
                  </a:lnTo>
                  <a:lnTo>
                    <a:pt x="73126" y="390359"/>
                  </a:lnTo>
                  <a:lnTo>
                    <a:pt x="73342" y="390804"/>
                  </a:lnTo>
                  <a:lnTo>
                    <a:pt x="73761" y="391706"/>
                  </a:lnTo>
                  <a:lnTo>
                    <a:pt x="74536" y="391299"/>
                  </a:lnTo>
                  <a:lnTo>
                    <a:pt x="76073" y="390512"/>
                  </a:lnTo>
                  <a:close/>
                </a:path>
                <a:path w="508000" h="430529">
                  <a:moveTo>
                    <a:pt x="79514" y="426580"/>
                  </a:moveTo>
                  <a:lnTo>
                    <a:pt x="78409" y="424256"/>
                  </a:lnTo>
                  <a:lnTo>
                    <a:pt x="76987" y="425399"/>
                  </a:lnTo>
                  <a:lnTo>
                    <a:pt x="77863" y="426580"/>
                  </a:lnTo>
                  <a:lnTo>
                    <a:pt x="79514" y="426580"/>
                  </a:lnTo>
                  <a:close/>
                </a:path>
                <a:path w="508000" h="430529">
                  <a:moveTo>
                    <a:pt x="80162" y="410895"/>
                  </a:moveTo>
                  <a:lnTo>
                    <a:pt x="77533" y="415759"/>
                  </a:lnTo>
                  <a:lnTo>
                    <a:pt x="76504" y="421233"/>
                  </a:lnTo>
                  <a:lnTo>
                    <a:pt x="80162" y="410895"/>
                  </a:lnTo>
                  <a:close/>
                </a:path>
                <a:path w="508000" h="430529">
                  <a:moveTo>
                    <a:pt x="83527" y="357073"/>
                  </a:moveTo>
                  <a:lnTo>
                    <a:pt x="78867" y="357149"/>
                  </a:lnTo>
                  <a:lnTo>
                    <a:pt x="75641" y="362407"/>
                  </a:lnTo>
                  <a:lnTo>
                    <a:pt x="83527" y="357073"/>
                  </a:lnTo>
                  <a:close/>
                </a:path>
                <a:path w="508000" h="430529">
                  <a:moveTo>
                    <a:pt x="83705" y="428218"/>
                  </a:moveTo>
                  <a:lnTo>
                    <a:pt x="82740" y="427443"/>
                  </a:lnTo>
                  <a:lnTo>
                    <a:pt x="83540" y="425818"/>
                  </a:lnTo>
                  <a:lnTo>
                    <a:pt x="82778" y="423862"/>
                  </a:lnTo>
                  <a:lnTo>
                    <a:pt x="80746" y="423125"/>
                  </a:lnTo>
                  <a:lnTo>
                    <a:pt x="79959" y="423672"/>
                  </a:lnTo>
                  <a:lnTo>
                    <a:pt x="79895" y="425818"/>
                  </a:lnTo>
                  <a:lnTo>
                    <a:pt x="79781" y="426720"/>
                  </a:lnTo>
                  <a:lnTo>
                    <a:pt x="77965" y="426720"/>
                  </a:lnTo>
                  <a:lnTo>
                    <a:pt x="78778" y="427799"/>
                  </a:lnTo>
                  <a:lnTo>
                    <a:pt x="79260" y="429387"/>
                  </a:lnTo>
                  <a:lnTo>
                    <a:pt x="79375" y="429729"/>
                  </a:lnTo>
                  <a:lnTo>
                    <a:pt x="82054" y="429729"/>
                  </a:lnTo>
                  <a:lnTo>
                    <a:pt x="83527" y="430047"/>
                  </a:lnTo>
                  <a:lnTo>
                    <a:pt x="83591" y="429387"/>
                  </a:lnTo>
                  <a:lnTo>
                    <a:pt x="83705" y="428218"/>
                  </a:lnTo>
                  <a:close/>
                </a:path>
                <a:path w="508000" h="430529">
                  <a:moveTo>
                    <a:pt x="90081" y="427799"/>
                  </a:moveTo>
                  <a:lnTo>
                    <a:pt x="86093" y="424192"/>
                  </a:lnTo>
                  <a:lnTo>
                    <a:pt x="85953" y="422109"/>
                  </a:lnTo>
                  <a:lnTo>
                    <a:pt x="83324" y="423125"/>
                  </a:lnTo>
                  <a:lnTo>
                    <a:pt x="87325" y="426720"/>
                  </a:lnTo>
                  <a:lnTo>
                    <a:pt x="87464" y="428815"/>
                  </a:lnTo>
                  <a:lnTo>
                    <a:pt x="90081" y="427799"/>
                  </a:lnTo>
                  <a:close/>
                </a:path>
                <a:path w="508000" h="430529">
                  <a:moveTo>
                    <a:pt x="94957" y="412508"/>
                  </a:moveTo>
                  <a:lnTo>
                    <a:pt x="90297" y="412584"/>
                  </a:lnTo>
                  <a:lnTo>
                    <a:pt x="87071" y="417842"/>
                  </a:lnTo>
                  <a:lnTo>
                    <a:pt x="94957" y="412508"/>
                  </a:lnTo>
                  <a:close/>
                </a:path>
                <a:path w="508000" h="430529">
                  <a:moveTo>
                    <a:pt x="96989" y="371589"/>
                  </a:moveTo>
                  <a:lnTo>
                    <a:pt x="94361" y="376440"/>
                  </a:lnTo>
                  <a:lnTo>
                    <a:pt x="93332" y="381939"/>
                  </a:lnTo>
                  <a:lnTo>
                    <a:pt x="96989" y="371589"/>
                  </a:lnTo>
                  <a:close/>
                </a:path>
                <a:path w="508000" h="430529">
                  <a:moveTo>
                    <a:pt x="98298" y="387273"/>
                  </a:moveTo>
                  <a:lnTo>
                    <a:pt x="96240" y="387616"/>
                  </a:lnTo>
                  <a:lnTo>
                    <a:pt x="95758" y="386181"/>
                  </a:lnTo>
                  <a:lnTo>
                    <a:pt x="94424" y="387184"/>
                  </a:lnTo>
                  <a:lnTo>
                    <a:pt x="95656" y="389191"/>
                  </a:lnTo>
                  <a:lnTo>
                    <a:pt x="96837" y="388632"/>
                  </a:lnTo>
                  <a:lnTo>
                    <a:pt x="98298" y="387273"/>
                  </a:lnTo>
                  <a:close/>
                </a:path>
                <a:path w="508000" h="430529">
                  <a:moveTo>
                    <a:pt x="111810" y="412521"/>
                  </a:moveTo>
                  <a:lnTo>
                    <a:pt x="111607" y="411403"/>
                  </a:lnTo>
                  <a:lnTo>
                    <a:pt x="111277" y="410692"/>
                  </a:lnTo>
                  <a:lnTo>
                    <a:pt x="110909" y="410260"/>
                  </a:lnTo>
                  <a:lnTo>
                    <a:pt x="110769" y="408647"/>
                  </a:lnTo>
                  <a:lnTo>
                    <a:pt x="110286" y="408393"/>
                  </a:lnTo>
                  <a:lnTo>
                    <a:pt x="109728" y="408838"/>
                  </a:lnTo>
                  <a:lnTo>
                    <a:pt x="109499" y="408114"/>
                  </a:lnTo>
                  <a:lnTo>
                    <a:pt x="109105" y="407327"/>
                  </a:lnTo>
                  <a:lnTo>
                    <a:pt x="108902" y="406603"/>
                  </a:lnTo>
                  <a:lnTo>
                    <a:pt x="107911" y="407276"/>
                  </a:lnTo>
                  <a:lnTo>
                    <a:pt x="108458" y="408533"/>
                  </a:lnTo>
                  <a:lnTo>
                    <a:pt x="108953" y="409790"/>
                  </a:lnTo>
                  <a:lnTo>
                    <a:pt x="108343" y="410781"/>
                  </a:lnTo>
                  <a:lnTo>
                    <a:pt x="107797" y="412229"/>
                  </a:lnTo>
                  <a:lnTo>
                    <a:pt x="107645" y="413283"/>
                  </a:lnTo>
                  <a:lnTo>
                    <a:pt x="109448" y="414578"/>
                  </a:lnTo>
                  <a:lnTo>
                    <a:pt x="109588" y="413410"/>
                  </a:lnTo>
                  <a:lnTo>
                    <a:pt x="109575" y="412165"/>
                  </a:lnTo>
                  <a:lnTo>
                    <a:pt x="110070" y="412394"/>
                  </a:lnTo>
                  <a:lnTo>
                    <a:pt x="110782" y="412546"/>
                  </a:lnTo>
                  <a:lnTo>
                    <a:pt x="111810" y="412521"/>
                  </a:lnTo>
                  <a:close/>
                </a:path>
                <a:path w="508000" h="430529">
                  <a:moveTo>
                    <a:pt x="318300" y="42189"/>
                  </a:moveTo>
                  <a:lnTo>
                    <a:pt x="313550" y="35026"/>
                  </a:lnTo>
                  <a:lnTo>
                    <a:pt x="311061" y="40805"/>
                  </a:lnTo>
                  <a:lnTo>
                    <a:pt x="318300" y="42189"/>
                  </a:lnTo>
                  <a:close/>
                </a:path>
                <a:path w="508000" h="430529">
                  <a:moveTo>
                    <a:pt x="321830" y="24536"/>
                  </a:moveTo>
                  <a:lnTo>
                    <a:pt x="320865" y="17881"/>
                  </a:lnTo>
                  <a:lnTo>
                    <a:pt x="315023" y="19900"/>
                  </a:lnTo>
                  <a:lnTo>
                    <a:pt x="321830" y="24536"/>
                  </a:lnTo>
                  <a:close/>
                </a:path>
                <a:path w="508000" h="430529">
                  <a:moveTo>
                    <a:pt x="328104" y="45148"/>
                  </a:moveTo>
                  <a:lnTo>
                    <a:pt x="321716" y="46875"/>
                  </a:lnTo>
                  <a:lnTo>
                    <a:pt x="326466" y="51384"/>
                  </a:lnTo>
                  <a:lnTo>
                    <a:pt x="328104" y="45148"/>
                  </a:lnTo>
                  <a:close/>
                </a:path>
                <a:path w="508000" h="430529">
                  <a:moveTo>
                    <a:pt x="342747" y="7797"/>
                  </a:moveTo>
                  <a:lnTo>
                    <a:pt x="337019" y="0"/>
                  </a:lnTo>
                  <a:lnTo>
                    <a:pt x="337489" y="4864"/>
                  </a:lnTo>
                  <a:lnTo>
                    <a:pt x="342747" y="7797"/>
                  </a:lnTo>
                  <a:close/>
                </a:path>
                <a:path w="508000" h="430529">
                  <a:moveTo>
                    <a:pt x="344144" y="47929"/>
                  </a:moveTo>
                  <a:lnTo>
                    <a:pt x="343662" y="46316"/>
                  </a:lnTo>
                  <a:lnTo>
                    <a:pt x="342455" y="46951"/>
                  </a:lnTo>
                  <a:lnTo>
                    <a:pt x="342061" y="46621"/>
                  </a:lnTo>
                  <a:lnTo>
                    <a:pt x="341376" y="46139"/>
                  </a:lnTo>
                  <a:lnTo>
                    <a:pt x="343217" y="44627"/>
                  </a:lnTo>
                  <a:lnTo>
                    <a:pt x="337502" y="44538"/>
                  </a:lnTo>
                  <a:lnTo>
                    <a:pt x="339382" y="46456"/>
                  </a:lnTo>
                  <a:lnTo>
                    <a:pt x="339801" y="47091"/>
                  </a:lnTo>
                  <a:lnTo>
                    <a:pt x="340639" y="47917"/>
                  </a:lnTo>
                  <a:lnTo>
                    <a:pt x="341972" y="48793"/>
                  </a:lnTo>
                  <a:lnTo>
                    <a:pt x="344144" y="47929"/>
                  </a:lnTo>
                  <a:close/>
                </a:path>
                <a:path w="508000" h="430529">
                  <a:moveTo>
                    <a:pt x="347738" y="11671"/>
                  </a:moveTo>
                  <a:lnTo>
                    <a:pt x="344322" y="2489"/>
                  </a:lnTo>
                  <a:lnTo>
                    <a:pt x="344017" y="8737"/>
                  </a:lnTo>
                  <a:lnTo>
                    <a:pt x="347738" y="11671"/>
                  </a:lnTo>
                  <a:close/>
                </a:path>
                <a:path w="508000" h="430529">
                  <a:moveTo>
                    <a:pt x="367906" y="14719"/>
                  </a:moveTo>
                  <a:lnTo>
                    <a:pt x="367284" y="13512"/>
                  </a:lnTo>
                  <a:lnTo>
                    <a:pt x="365874" y="12103"/>
                  </a:lnTo>
                  <a:lnTo>
                    <a:pt x="366369" y="14236"/>
                  </a:lnTo>
                  <a:lnTo>
                    <a:pt x="365048" y="14871"/>
                  </a:lnTo>
                  <a:lnTo>
                    <a:pt x="366128" y="16167"/>
                  </a:lnTo>
                  <a:lnTo>
                    <a:pt x="367906" y="14719"/>
                  </a:lnTo>
                  <a:close/>
                </a:path>
                <a:path w="508000" h="430529">
                  <a:moveTo>
                    <a:pt x="376821" y="30238"/>
                  </a:moveTo>
                  <a:lnTo>
                    <a:pt x="366712" y="27292"/>
                  </a:lnTo>
                  <a:lnTo>
                    <a:pt x="371538" y="29629"/>
                  </a:lnTo>
                  <a:lnTo>
                    <a:pt x="376821" y="30238"/>
                  </a:lnTo>
                  <a:close/>
                </a:path>
                <a:path w="508000" h="430529">
                  <a:moveTo>
                    <a:pt x="382092" y="21793"/>
                  </a:moveTo>
                  <a:lnTo>
                    <a:pt x="381266" y="18961"/>
                  </a:lnTo>
                  <a:lnTo>
                    <a:pt x="379285" y="20497"/>
                  </a:lnTo>
                  <a:lnTo>
                    <a:pt x="377469" y="21437"/>
                  </a:lnTo>
                  <a:lnTo>
                    <a:pt x="378193" y="22263"/>
                  </a:lnTo>
                  <a:lnTo>
                    <a:pt x="379222" y="21932"/>
                  </a:lnTo>
                  <a:lnTo>
                    <a:pt x="379857" y="23114"/>
                  </a:lnTo>
                  <a:lnTo>
                    <a:pt x="380593" y="22682"/>
                  </a:lnTo>
                  <a:lnTo>
                    <a:pt x="381342" y="22225"/>
                  </a:lnTo>
                  <a:lnTo>
                    <a:pt x="382092" y="21793"/>
                  </a:lnTo>
                  <a:close/>
                </a:path>
                <a:path w="508000" h="430529">
                  <a:moveTo>
                    <a:pt x="399478" y="34518"/>
                  </a:moveTo>
                  <a:lnTo>
                    <a:pt x="398805" y="33578"/>
                  </a:lnTo>
                  <a:lnTo>
                    <a:pt x="397268" y="31496"/>
                  </a:lnTo>
                  <a:lnTo>
                    <a:pt x="399478" y="34518"/>
                  </a:lnTo>
                  <a:close/>
                </a:path>
                <a:path w="508000" h="430529">
                  <a:moveTo>
                    <a:pt x="414451" y="47320"/>
                  </a:moveTo>
                  <a:lnTo>
                    <a:pt x="414134" y="41236"/>
                  </a:lnTo>
                  <a:lnTo>
                    <a:pt x="411251" y="41440"/>
                  </a:lnTo>
                  <a:lnTo>
                    <a:pt x="409651" y="44018"/>
                  </a:lnTo>
                  <a:lnTo>
                    <a:pt x="412965" y="44107"/>
                  </a:lnTo>
                  <a:lnTo>
                    <a:pt x="412407" y="46151"/>
                  </a:lnTo>
                  <a:lnTo>
                    <a:pt x="414451" y="47320"/>
                  </a:lnTo>
                  <a:close/>
                </a:path>
                <a:path w="508000" h="430529">
                  <a:moveTo>
                    <a:pt x="421957" y="81026"/>
                  </a:moveTo>
                  <a:lnTo>
                    <a:pt x="411835" y="78079"/>
                  </a:lnTo>
                  <a:lnTo>
                    <a:pt x="416674" y="80416"/>
                  </a:lnTo>
                  <a:lnTo>
                    <a:pt x="421957" y="81026"/>
                  </a:lnTo>
                  <a:close/>
                </a:path>
                <a:path w="508000" h="430529">
                  <a:moveTo>
                    <a:pt x="428637" y="77965"/>
                  </a:moveTo>
                  <a:lnTo>
                    <a:pt x="428002" y="76771"/>
                  </a:lnTo>
                  <a:lnTo>
                    <a:pt x="426593" y="75349"/>
                  </a:lnTo>
                  <a:lnTo>
                    <a:pt x="427088" y="77482"/>
                  </a:lnTo>
                  <a:lnTo>
                    <a:pt x="425767" y="78092"/>
                  </a:lnTo>
                  <a:lnTo>
                    <a:pt x="426847" y="79413"/>
                  </a:lnTo>
                  <a:lnTo>
                    <a:pt x="428637" y="77965"/>
                  </a:lnTo>
                  <a:close/>
                </a:path>
                <a:path w="508000" h="430529">
                  <a:moveTo>
                    <a:pt x="430631" y="243522"/>
                  </a:moveTo>
                  <a:lnTo>
                    <a:pt x="429437" y="241490"/>
                  </a:lnTo>
                  <a:lnTo>
                    <a:pt x="428498" y="240233"/>
                  </a:lnTo>
                  <a:lnTo>
                    <a:pt x="429945" y="243039"/>
                  </a:lnTo>
                  <a:lnTo>
                    <a:pt x="430631" y="243522"/>
                  </a:lnTo>
                  <a:close/>
                </a:path>
                <a:path w="508000" h="430529">
                  <a:moveTo>
                    <a:pt x="434022" y="99923"/>
                  </a:moveTo>
                  <a:lnTo>
                    <a:pt x="433209" y="99631"/>
                  </a:lnTo>
                  <a:lnTo>
                    <a:pt x="432396" y="99326"/>
                  </a:lnTo>
                  <a:lnTo>
                    <a:pt x="431584" y="99034"/>
                  </a:lnTo>
                  <a:lnTo>
                    <a:pt x="431012" y="100723"/>
                  </a:lnTo>
                  <a:lnTo>
                    <a:pt x="430364" y="100215"/>
                  </a:lnTo>
                  <a:lnTo>
                    <a:pt x="429653" y="100253"/>
                  </a:lnTo>
                  <a:lnTo>
                    <a:pt x="429844" y="102082"/>
                  </a:lnTo>
                  <a:lnTo>
                    <a:pt x="431850" y="103212"/>
                  </a:lnTo>
                  <a:lnTo>
                    <a:pt x="432257" y="102755"/>
                  </a:lnTo>
                  <a:lnTo>
                    <a:pt x="432003" y="102044"/>
                  </a:lnTo>
                  <a:lnTo>
                    <a:pt x="433158" y="102463"/>
                  </a:lnTo>
                  <a:lnTo>
                    <a:pt x="433451" y="101625"/>
                  </a:lnTo>
                  <a:lnTo>
                    <a:pt x="433730" y="100761"/>
                  </a:lnTo>
                  <a:lnTo>
                    <a:pt x="434022" y="99923"/>
                  </a:lnTo>
                  <a:close/>
                </a:path>
                <a:path w="508000" h="430529">
                  <a:moveTo>
                    <a:pt x="434225" y="79286"/>
                  </a:moveTo>
                  <a:lnTo>
                    <a:pt x="431660" y="80797"/>
                  </a:lnTo>
                  <a:lnTo>
                    <a:pt x="431050" y="81940"/>
                  </a:lnTo>
                  <a:lnTo>
                    <a:pt x="432968" y="80556"/>
                  </a:lnTo>
                  <a:lnTo>
                    <a:pt x="434225" y="79286"/>
                  </a:lnTo>
                  <a:close/>
                </a:path>
                <a:path w="508000" h="430529">
                  <a:moveTo>
                    <a:pt x="441020" y="48818"/>
                  </a:moveTo>
                  <a:lnTo>
                    <a:pt x="440093" y="47561"/>
                  </a:lnTo>
                  <a:lnTo>
                    <a:pt x="438442" y="49047"/>
                  </a:lnTo>
                  <a:lnTo>
                    <a:pt x="437032" y="49644"/>
                  </a:lnTo>
                  <a:lnTo>
                    <a:pt x="437946" y="50914"/>
                  </a:lnTo>
                  <a:lnTo>
                    <a:pt x="439597" y="49415"/>
                  </a:lnTo>
                  <a:lnTo>
                    <a:pt x="441020" y="48818"/>
                  </a:lnTo>
                  <a:close/>
                </a:path>
                <a:path w="508000" h="430529">
                  <a:moveTo>
                    <a:pt x="447992" y="61760"/>
                  </a:moveTo>
                  <a:lnTo>
                    <a:pt x="447065" y="60477"/>
                  </a:lnTo>
                  <a:lnTo>
                    <a:pt x="445427" y="61976"/>
                  </a:lnTo>
                  <a:lnTo>
                    <a:pt x="444004" y="62585"/>
                  </a:lnTo>
                  <a:lnTo>
                    <a:pt x="444931" y="63842"/>
                  </a:lnTo>
                  <a:lnTo>
                    <a:pt x="446582" y="62357"/>
                  </a:lnTo>
                  <a:lnTo>
                    <a:pt x="447992" y="61760"/>
                  </a:lnTo>
                  <a:close/>
                </a:path>
                <a:path w="508000" h="430529">
                  <a:moveTo>
                    <a:pt x="454088" y="124752"/>
                  </a:moveTo>
                  <a:lnTo>
                    <a:pt x="453186" y="124155"/>
                  </a:lnTo>
                  <a:lnTo>
                    <a:pt x="453567" y="122986"/>
                  </a:lnTo>
                  <a:lnTo>
                    <a:pt x="453923" y="122986"/>
                  </a:lnTo>
                  <a:lnTo>
                    <a:pt x="451180" y="121983"/>
                  </a:lnTo>
                  <a:lnTo>
                    <a:pt x="450596" y="122986"/>
                  </a:lnTo>
                  <a:lnTo>
                    <a:pt x="451256" y="123367"/>
                  </a:lnTo>
                  <a:lnTo>
                    <a:pt x="451980" y="123698"/>
                  </a:lnTo>
                  <a:lnTo>
                    <a:pt x="451599" y="124752"/>
                  </a:lnTo>
                  <a:lnTo>
                    <a:pt x="451535" y="124929"/>
                  </a:lnTo>
                  <a:lnTo>
                    <a:pt x="450164" y="124155"/>
                  </a:lnTo>
                  <a:lnTo>
                    <a:pt x="449110" y="124155"/>
                  </a:lnTo>
                  <a:lnTo>
                    <a:pt x="449021" y="124929"/>
                  </a:lnTo>
                  <a:lnTo>
                    <a:pt x="448906" y="125882"/>
                  </a:lnTo>
                  <a:lnTo>
                    <a:pt x="448805" y="126822"/>
                  </a:lnTo>
                  <a:lnTo>
                    <a:pt x="450126" y="125882"/>
                  </a:lnTo>
                  <a:lnTo>
                    <a:pt x="449973" y="125882"/>
                  </a:lnTo>
                  <a:lnTo>
                    <a:pt x="451764" y="125425"/>
                  </a:lnTo>
                  <a:lnTo>
                    <a:pt x="453555" y="125425"/>
                  </a:lnTo>
                  <a:lnTo>
                    <a:pt x="453986" y="125882"/>
                  </a:lnTo>
                  <a:lnTo>
                    <a:pt x="454037" y="125222"/>
                  </a:lnTo>
                  <a:lnTo>
                    <a:pt x="454063" y="124929"/>
                  </a:lnTo>
                  <a:lnTo>
                    <a:pt x="454088" y="124752"/>
                  </a:lnTo>
                  <a:close/>
                </a:path>
                <a:path w="508000" h="430529">
                  <a:moveTo>
                    <a:pt x="460667" y="95250"/>
                  </a:moveTo>
                  <a:lnTo>
                    <a:pt x="450545" y="92303"/>
                  </a:lnTo>
                  <a:lnTo>
                    <a:pt x="455383" y="94627"/>
                  </a:lnTo>
                  <a:lnTo>
                    <a:pt x="460667" y="95250"/>
                  </a:lnTo>
                  <a:close/>
                </a:path>
                <a:path w="508000" h="430529">
                  <a:moveTo>
                    <a:pt x="461949" y="96799"/>
                  </a:moveTo>
                  <a:lnTo>
                    <a:pt x="461797" y="94665"/>
                  </a:lnTo>
                  <a:lnTo>
                    <a:pt x="461619" y="92951"/>
                  </a:lnTo>
                  <a:lnTo>
                    <a:pt x="461759" y="95504"/>
                  </a:lnTo>
                  <a:lnTo>
                    <a:pt x="461949" y="96799"/>
                  </a:lnTo>
                  <a:close/>
                </a:path>
                <a:path w="508000" h="430529">
                  <a:moveTo>
                    <a:pt x="461949" y="77114"/>
                  </a:moveTo>
                  <a:lnTo>
                    <a:pt x="457669" y="83693"/>
                  </a:lnTo>
                  <a:lnTo>
                    <a:pt x="458063" y="83693"/>
                  </a:lnTo>
                  <a:lnTo>
                    <a:pt x="458381" y="83693"/>
                  </a:lnTo>
                  <a:lnTo>
                    <a:pt x="458762" y="83693"/>
                  </a:lnTo>
                  <a:lnTo>
                    <a:pt x="458939" y="83108"/>
                  </a:lnTo>
                  <a:lnTo>
                    <a:pt x="459409" y="83108"/>
                  </a:lnTo>
                  <a:lnTo>
                    <a:pt x="460070" y="82829"/>
                  </a:lnTo>
                  <a:lnTo>
                    <a:pt x="460971" y="82245"/>
                  </a:lnTo>
                  <a:lnTo>
                    <a:pt x="459892" y="81076"/>
                  </a:lnTo>
                  <a:lnTo>
                    <a:pt x="461949" y="77114"/>
                  </a:lnTo>
                  <a:close/>
                </a:path>
                <a:path w="508000" h="430529">
                  <a:moveTo>
                    <a:pt x="462559" y="140703"/>
                  </a:moveTo>
                  <a:lnTo>
                    <a:pt x="455371" y="142138"/>
                  </a:lnTo>
                  <a:lnTo>
                    <a:pt x="450621" y="143090"/>
                  </a:lnTo>
                  <a:lnTo>
                    <a:pt x="462559" y="140703"/>
                  </a:lnTo>
                  <a:close/>
                </a:path>
                <a:path w="508000" h="430529">
                  <a:moveTo>
                    <a:pt x="463130" y="65163"/>
                  </a:moveTo>
                  <a:lnTo>
                    <a:pt x="461759" y="64401"/>
                  </a:lnTo>
                  <a:lnTo>
                    <a:pt x="459905" y="65481"/>
                  </a:lnTo>
                  <a:lnTo>
                    <a:pt x="458990" y="62966"/>
                  </a:lnTo>
                  <a:lnTo>
                    <a:pt x="456463" y="65112"/>
                  </a:lnTo>
                  <a:lnTo>
                    <a:pt x="461378" y="67564"/>
                  </a:lnTo>
                  <a:lnTo>
                    <a:pt x="463130" y="65163"/>
                  </a:lnTo>
                  <a:close/>
                </a:path>
                <a:path w="508000" h="430529">
                  <a:moveTo>
                    <a:pt x="464578" y="235292"/>
                  </a:moveTo>
                  <a:lnTo>
                    <a:pt x="461810" y="233273"/>
                  </a:lnTo>
                  <a:lnTo>
                    <a:pt x="461289" y="236359"/>
                  </a:lnTo>
                  <a:lnTo>
                    <a:pt x="463308" y="236677"/>
                  </a:lnTo>
                  <a:lnTo>
                    <a:pt x="464578" y="235292"/>
                  </a:lnTo>
                  <a:close/>
                </a:path>
                <a:path w="508000" h="430529">
                  <a:moveTo>
                    <a:pt x="466902" y="83108"/>
                  </a:moveTo>
                  <a:lnTo>
                    <a:pt x="465975" y="81076"/>
                  </a:lnTo>
                  <a:lnTo>
                    <a:pt x="465899" y="80886"/>
                  </a:lnTo>
                  <a:lnTo>
                    <a:pt x="463575" y="83693"/>
                  </a:lnTo>
                  <a:lnTo>
                    <a:pt x="461695" y="84836"/>
                  </a:lnTo>
                  <a:lnTo>
                    <a:pt x="461518" y="84543"/>
                  </a:lnTo>
                  <a:lnTo>
                    <a:pt x="461441" y="83693"/>
                  </a:lnTo>
                  <a:lnTo>
                    <a:pt x="459689" y="83693"/>
                  </a:lnTo>
                  <a:lnTo>
                    <a:pt x="459689" y="85648"/>
                  </a:lnTo>
                  <a:lnTo>
                    <a:pt x="459511" y="85788"/>
                  </a:lnTo>
                  <a:lnTo>
                    <a:pt x="459320" y="85648"/>
                  </a:lnTo>
                  <a:lnTo>
                    <a:pt x="459689" y="85648"/>
                  </a:lnTo>
                  <a:lnTo>
                    <a:pt x="459689" y="83693"/>
                  </a:lnTo>
                  <a:lnTo>
                    <a:pt x="458762" y="83693"/>
                  </a:lnTo>
                  <a:lnTo>
                    <a:pt x="458724" y="85153"/>
                  </a:lnTo>
                  <a:lnTo>
                    <a:pt x="458965" y="85382"/>
                  </a:lnTo>
                  <a:lnTo>
                    <a:pt x="458622" y="85153"/>
                  </a:lnTo>
                  <a:lnTo>
                    <a:pt x="458482" y="85153"/>
                  </a:lnTo>
                  <a:lnTo>
                    <a:pt x="457835" y="85648"/>
                  </a:lnTo>
                  <a:lnTo>
                    <a:pt x="458431" y="85648"/>
                  </a:lnTo>
                  <a:lnTo>
                    <a:pt x="456679" y="86093"/>
                  </a:lnTo>
                  <a:lnTo>
                    <a:pt x="455244" y="84543"/>
                  </a:lnTo>
                  <a:lnTo>
                    <a:pt x="456209" y="84302"/>
                  </a:lnTo>
                  <a:lnTo>
                    <a:pt x="456526" y="84467"/>
                  </a:lnTo>
                  <a:lnTo>
                    <a:pt x="456361" y="84264"/>
                  </a:lnTo>
                  <a:lnTo>
                    <a:pt x="457301" y="84023"/>
                  </a:lnTo>
                  <a:lnTo>
                    <a:pt x="457847" y="83794"/>
                  </a:lnTo>
                  <a:lnTo>
                    <a:pt x="456488" y="84023"/>
                  </a:lnTo>
                  <a:lnTo>
                    <a:pt x="456222" y="84074"/>
                  </a:lnTo>
                  <a:lnTo>
                    <a:pt x="450811" y="76669"/>
                  </a:lnTo>
                  <a:lnTo>
                    <a:pt x="451281" y="81546"/>
                  </a:lnTo>
                  <a:lnTo>
                    <a:pt x="455904" y="84124"/>
                  </a:lnTo>
                  <a:lnTo>
                    <a:pt x="453491" y="84543"/>
                  </a:lnTo>
                  <a:lnTo>
                    <a:pt x="454355" y="84543"/>
                  </a:lnTo>
                  <a:lnTo>
                    <a:pt x="454825" y="85648"/>
                  </a:lnTo>
                  <a:lnTo>
                    <a:pt x="451510" y="83908"/>
                  </a:lnTo>
                  <a:lnTo>
                    <a:pt x="450786" y="83388"/>
                  </a:lnTo>
                  <a:lnTo>
                    <a:pt x="450773" y="86474"/>
                  </a:lnTo>
                  <a:lnTo>
                    <a:pt x="448602" y="85077"/>
                  </a:lnTo>
                  <a:lnTo>
                    <a:pt x="447268" y="84759"/>
                  </a:lnTo>
                  <a:lnTo>
                    <a:pt x="447738" y="80886"/>
                  </a:lnTo>
                  <a:lnTo>
                    <a:pt x="449961" y="78879"/>
                  </a:lnTo>
                  <a:lnTo>
                    <a:pt x="448183" y="73126"/>
                  </a:lnTo>
                  <a:lnTo>
                    <a:pt x="444919" y="77241"/>
                  </a:lnTo>
                  <a:lnTo>
                    <a:pt x="444423" y="81635"/>
                  </a:lnTo>
                  <a:lnTo>
                    <a:pt x="436168" y="86791"/>
                  </a:lnTo>
                  <a:lnTo>
                    <a:pt x="443445" y="86207"/>
                  </a:lnTo>
                  <a:lnTo>
                    <a:pt x="444855" y="82829"/>
                  </a:lnTo>
                  <a:lnTo>
                    <a:pt x="446138" y="86258"/>
                  </a:lnTo>
                  <a:lnTo>
                    <a:pt x="445770" y="86690"/>
                  </a:lnTo>
                  <a:lnTo>
                    <a:pt x="445909" y="86829"/>
                  </a:lnTo>
                  <a:lnTo>
                    <a:pt x="446366" y="86842"/>
                  </a:lnTo>
                  <a:lnTo>
                    <a:pt x="446709" y="87680"/>
                  </a:lnTo>
                  <a:lnTo>
                    <a:pt x="447116" y="88531"/>
                  </a:lnTo>
                  <a:lnTo>
                    <a:pt x="447598" y="89395"/>
                  </a:lnTo>
                  <a:lnTo>
                    <a:pt x="447370" y="88430"/>
                  </a:lnTo>
                  <a:lnTo>
                    <a:pt x="447255" y="87579"/>
                  </a:lnTo>
                  <a:lnTo>
                    <a:pt x="447205" y="86791"/>
                  </a:lnTo>
                  <a:lnTo>
                    <a:pt x="448386" y="86702"/>
                  </a:lnTo>
                  <a:lnTo>
                    <a:pt x="450164" y="86512"/>
                  </a:lnTo>
                  <a:lnTo>
                    <a:pt x="451662" y="87033"/>
                  </a:lnTo>
                  <a:lnTo>
                    <a:pt x="451548" y="87630"/>
                  </a:lnTo>
                  <a:lnTo>
                    <a:pt x="451231" y="88201"/>
                  </a:lnTo>
                  <a:lnTo>
                    <a:pt x="450392" y="88722"/>
                  </a:lnTo>
                  <a:lnTo>
                    <a:pt x="451624" y="89839"/>
                  </a:lnTo>
                  <a:lnTo>
                    <a:pt x="452602" y="89014"/>
                  </a:lnTo>
                  <a:lnTo>
                    <a:pt x="452945" y="87731"/>
                  </a:lnTo>
                  <a:lnTo>
                    <a:pt x="453326" y="88087"/>
                  </a:lnTo>
                  <a:lnTo>
                    <a:pt x="455307" y="86741"/>
                  </a:lnTo>
                  <a:lnTo>
                    <a:pt x="455472" y="87096"/>
                  </a:lnTo>
                  <a:lnTo>
                    <a:pt x="457238" y="87604"/>
                  </a:lnTo>
                  <a:lnTo>
                    <a:pt x="458939" y="86245"/>
                  </a:lnTo>
                  <a:lnTo>
                    <a:pt x="460184" y="86245"/>
                  </a:lnTo>
                  <a:lnTo>
                    <a:pt x="461340" y="86245"/>
                  </a:lnTo>
                  <a:lnTo>
                    <a:pt x="462457" y="86423"/>
                  </a:lnTo>
                  <a:lnTo>
                    <a:pt x="462407" y="86245"/>
                  </a:lnTo>
                  <a:lnTo>
                    <a:pt x="461645" y="86245"/>
                  </a:lnTo>
                  <a:lnTo>
                    <a:pt x="463753" y="85432"/>
                  </a:lnTo>
                  <a:lnTo>
                    <a:pt x="464261" y="84836"/>
                  </a:lnTo>
                  <a:lnTo>
                    <a:pt x="465747" y="83108"/>
                  </a:lnTo>
                  <a:lnTo>
                    <a:pt x="466902" y="83108"/>
                  </a:lnTo>
                  <a:close/>
                </a:path>
                <a:path w="508000" h="430529">
                  <a:moveTo>
                    <a:pt x="468718" y="96469"/>
                  </a:moveTo>
                  <a:lnTo>
                    <a:pt x="468630" y="92964"/>
                  </a:lnTo>
                  <a:lnTo>
                    <a:pt x="467829" y="91833"/>
                  </a:lnTo>
                  <a:lnTo>
                    <a:pt x="468261" y="91592"/>
                  </a:lnTo>
                  <a:lnTo>
                    <a:pt x="468477" y="91503"/>
                  </a:lnTo>
                  <a:lnTo>
                    <a:pt x="467118" y="86753"/>
                  </a:lnTo>
                  <a:lnTo>
                    <a:pt x="462940" y="87083"/>
                  </a:lnTo>
                  <a:lnTo>
                    <a:pt x="462089" y="90639"/>
                  </a:lnTo>
                  <a:lnTo>
                    <a:pt x="463181" y="92087"/>
                  </a:lnTo>
                  <a:lnTo>
                    <a:pt x="467918" y="90055"/>
                  </a:lnTo>
                  <a:lnTo>
                    <a:pt x="463359" y="92989"/>
                  </a:lnTo>
                  <a:lnTo>
                    <a:pt x="464121" y="93865"/>
                  </a:lnTo>
                  <a:lnTo>
                    <a:pt x="465251" y="93357"/>
                  </a:lnTo>
                  <a:lnTo>
                    <a:pt x="466432" y="92659"/>
                  </a:lnTo>
                  <a:lnTo>
                    <a:pt x="466293" y="93040"/>
                  </a:lnTo>
                  <a:lnTo>
                    <a:pt x="466166" y="93522"/>
                  </a:lnTo>
                  <a:lnTo>
                    <a:pt x="466051" y="94157"/>
                  </a:lnTo>
                  <a:lnTo>
                    <a:pt x="468718" y="96469"/>
                  </a:lnTo>
                  <a:close/>
                </a:path>
                <a:path w="508000" h="430529">
                  <a:moveTo>
                    <a:pt x="477354" y="177888"/>
                  </a:moveTo>
                  <a:lnTo>
                    <a:pt x="477291" y="174536"/>
                  </a:lnTo>
                  <a:lnTo>
                    <a:pt x="477050" y="171716"/>
                  </a:lnTo>
                  <a:lnTo>
                    <a:pt x="476097" y="175653"/>
                  </a:lnTo>
                  <a:lnTo>
                    <a:pt x="474421" y="174929"/>
                  </a:lnTo>
                  <a:lnTo>
                    <a:pt x="470128" y="175196"/>
                  </a:lnTo>
                  <a:lnTo>
                    <a:pt x="477354" y="177888"/>
                  </a:lnTo>
                  <a:close/>
                </a:path>
                <a:path w="508000" h="430529">
                  <a:moveTo>
                    <a:pt x="486283" y="232206"/>
                  </a:moveTo>
                  <a:lnTo>
                    <a:pt x="483323" y="231228"/>
                  </a:lnTo>
                  <a:lnTo>
                    <a:pt x="483844" y="228498"/>
                  </a:lnTo>
                  <a:lnTo>
                    <a:pt x="481711" y="227965"/>
                  </a:lnTo>
                  <a:lnTo>
                    <a:pt x="482384" y="234772"/>
                  </a:lnTo>
                  <a:lnTo>
                    <a:pt x="485775" y="234937"/>
                  </a:lnTo>
                  <a:lnTo>
                    <a:pt x="486283" y="232206"/>
                  </a:lnTo>
                  <a:close/>
                </a:path>
                <a:path w="508000" h="430529">
                  <a:moveTo>
                    <a:pt x="489089" y="123190"/>
                  </a:moveTo>
                  <a:lnTo>
                    <a:pt x="486511" y="126390"/>
                  </a:lnTo>
                  <a:lnTo>
                    <a:pt x="485635" y="125387"/>
                  </a:lnTo>
                  <a:lnTo>
                    <a:pt x="485355" y="125107"/>
                  </a:lnTo>
                  <a:lnTo>
                    <a:pt x="485546" y="124942"/>
                  </a:lnTo>
                  <a:lnTo>
                    <a:pt x="485762" y="124663"/>
                  </a:lnTo>
                  <a:lnTo>
                    <a:pt x="485990" y="124218"/>
                  </a:lnTo>
                  <a:lnTo>
                    <a:pt x="483984" y="120053"/>
                  </a:lnTo>
                  <a:lnTo>
                    <a:pt x="483692" y="124472"/>
                  </a:lnTo>
                  <a:lnTo>
                    <a:pt x="484632" y="125222"/>
                  </a:lnTo>
                  <a:lnTo>
                    <a:pt x="484632" y="125628"/>
                  </a:lnTo>
                  <a:lnTo>
                    <a:pt x="484860" y="127215"/>
                  </a:lnTo>
                  <a:lnTo>
                    <a:pt x="487172" y="128828"/>
                  </a:lnTo>
                  <a:lnTo>
                    <a:pt x="489089" y="123190"/>
                  </a:lnTo>
                  <a:close/>
                </a:path>
                <a:path w="508000" h="430529">
                  <a:moveTo>
                    <a:pt x="496633" y="230809"/>
                  </a:moveTo>
                  <a:lnTo>
                    <a:pt x="491185" y="226898"/>
                  </a:lnTo>
                  <a:lnTo>
                    <a:pt x="491070" y="233616"/>
                  </a:lnTo>
                  <a:lnTo>
                    <a:pt x="496633" y="230809"/>
                  </a:lnTo>
                  <a:close/>
                </a:path>
                <a:path w="508000" h="430529">
                  <a:moveTo>
                    <a:pt x="504952" y="259168"/>
                  </a:moveTo>
                  <a:lnTo>
                    <a:pt x="503961" y="251917"/>
                  </a:lnTo>
                  <a:lnTo>
                    <a:pt x="498005" y="254927"/>
                  </a:lnTo>
                  <a:lnTo>
                    <a:pt x="504952" y="259168"/>
                  </a:lnTo>
                  <a:close/>
                </a:path>
                <a:path w="508000" h="430529">
                  <a:moveTo>
                    <a:pt x="506031" y="243903"/>
                  </a:moveTo>
                  <a:lnTo>
                    <a:pt x="504774" y="243357"/>
                  </a:lnTo>
                  <a:lnTo>
                    <a:pt x="504494" y="237934"/>
                  </a:lnTo>
                  <a:lnTo>
                    <a:pt x="502348" y="239014"/>
                  </a:lnTo>
                  <a:lnTo>
                    <a:pt x="503135" y="244182"/>
                  </a:lnTo>
                  <a:lnTo>
                    <a:pt x="505193" y="245338"/>
                  </a:lnTo>
                  <a:lnTo>
                    <a:pt x="506031" y="243903"/>
                  </a:lnTo>
                  <a:close/>
                </a:path>
                <a:path w="508000" h="430529">
                  <a:moveTo>
                    <a:pt x="507860" y="176390"/>
                  </a:moveTo>
                  <a:lnTo>
                    <a:pt x="502907" y="173139"/>
                  </a:lnTo>
                  <a:lnTo>
                    <a:pt x="504164" y="171538"/>
                  </a:lnTo>
                  <a:lnTo>
                    <a:pt x="499732" y="171310"/>
                  </a:lnTo>
                  <a:lnTo>
                    <a:pt x="504685" y="174561"/>
                  </a:lnTo>
                  <a:lnTo>
                    <a:pt x="504101" y="175818"/>
                  </a:lnTo>
                  <a:lnTo>
                    <a:pt x="507860" y="17639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192910" y="3021164"/>
              <a:ext cx="518159" cy="323850"/>
            </a:xfrm>
            <a:custGeom>
              <a:avLst/>
              <a:gdLst/>
              <a:ahLst/>
              <a:cxnLst/>
              <a:rect l="l" t="t" r="r" b="b"/>
              <a:pathLst>
                <a:path w="518159" h="323850">
                  <a:moveTo>
                    <a:pt x="3403" y="2463"/>
                  </a:moveTo>
                  <a:lnTo>
                    <a:pt x="2336" y="0"/>
                  </a:lnTo>
                  <a:lnTo>
                    <a:pt x="1562" y="381"/>
                  </a:lnTo>
                  <a:lnTo>
                    <a:pt x="774" y="749"/>
                  </a:lnTo>
                  <a:lnTo>
                    <a:pt x="0" y="1130"/>
                  </a:lnTo>
                  <a:lnTo>
                    <a:pt x="1066" y="3581"/>
                  </a:lnTo>
                  <a:lnTo>
                    <a:pt x="2628" y="2844"/>
                  </a:lnTo>
                  <a:lnTo>
                    <a:pt x="3403" y="2463"/>
                  </a:lnTo>
                  <a:close/>
                </a:path>
                <a:path w="518159" h="323850">
                  <a:moveTo>
                    <a:pt x="26466" y="37909"/>
                  </a:moveTo>
                  <a:lnTo>
                    <a:pt x="26136" y="41490"/>
                  </a:lnTo>
                  <a:lnTo>
                    <a:pt x="26377" y="38963"/>
                  </a:lnTo>
                  <a:lnTo>
                    <a:pt x="26466" y="37909"/>
                  </a:lnTo>
                  <a:close/>
                </a:path>
                <a:path w="518159" h="323850">
                  <a:moveTo>
                    <a:pt x="41224" y="246087"/>
                  </a:moveTo>
                  <a:lnTo>
                    <a:pt x="33566" y="240411"/>
                  </a:lnTo>
                  <a:lnTo>
                    <a:pt x="36576" y="245808"/>
                  </a:lnTo>
                  <a:lnTo>
                    <a:pt x="41224" y="246087"/>
                  </a:lnTo>
                  <a:close/>
                </a:path>
                <a:path w="518159" h="323850">
                  <a:moveTo>
                    <a:pt x="67779" y="255143"/>
                  </a:moveTo>
                  <a:lnTo>
                    <a:pt x="65341" y="255054"/>
                  </a:lnTo>
                  <a:lnTo>
                    <a:pt x="64096" y="255155"/>
                  </a:lnTo>
                  <a:lnTo>
                    <a:pt x="66141" y="255181"/>
                  </a:lnTo>
                  <a:lnTo>
                    <a:pt x="67779" y="255143"/>
                  </a:lnTo>
                  <a:close/>
                </a:path>
                <a:path w="518159" h="323850">
                  <a:moveTo>
                    <a:pt x="73609" y="196964"/>
                  </a:moveTo>
                  <a:lnTo>
                    <a:pt x="70726" y="195986"/>
                  </a:lnTo>
                  <a:lnTo>
                    <a:pt x="69913" y="196151"/>
                  </a:lnTo>
                  <a:lnTo>
                    <a:pt x="72110" y="196748"/>
                  </a:lnTo>
                  <a:lnTo>
                    <a:pt x="73609" y="196964"/>
                  </a:lnTo>
                  <a:close/>
                </a:path>
                <a:path w="518159" h="323850">
                  <a:moveTo>
                    <a:pt x="75653" y="319900"/>
                  </a:moveTo>
                  <a:lnTo>
                    <a:pt x="74218" y="319366"/>
                  </a:lnTo>
                  <a:lnTo>
                    <a:pt x="73621" y="321576"/>
                  </a:lnTo>
                  <a:lnTo>
                    <a:pt x="72758" y="322884"/>
                  </a:lnTo>
                  <a:lnTo>
                    <a:pt x="74193" y="323418"/>
                  </a:lnTo>
                  <a:lnTo>
                    <a:pt x="74790" y="321221"/>
                  </a:lnTo>
                  <a:lnTo>
                    <a:pt x="75653" y="319900"/>
                  </a:lnTo>
                  <a:close/>
                </a:path>
                <a:path w="518159" h="323850">
                  <a:moveTo>
                    <a:pt x="76161" y="244284"/>
                  </a:moveTo>
                  <a:lnTo>
                    <a:pt x="75501" y="242366"/>
                  </a:lnTo>
                  <a:lnTo>
                    <a:pt x="73126" y="244284"/>
                  </a:lnTo>
                  <a:lnTo>
                    <a:pt x="74396" y="244284"/>
                  </a:lnTo>
                  <a:lnTo>
                    <a:pt x="76161" y="244284"/>
                  </a:lnTo>
                  <a:close/>
                </a:path>
                <a:path w="518159" h="323850">
                  <a:moveTo>
                    <a:pt x="77482" y="248208"/>
                  </a:moveTo>
                  <a:lnTo>
                    <a:pt x="76555" y="248970"/>
                  </a:lnTo>
                  <a:lnTo>
                    <a:pt x="76682" y="250558"/>
                  </a:lnTo>
                  <a:lnTo>
                    <a:pt x="76771" y="251688"/>
                  </a:lnTo>
                  <a:lnTo>
                    <a:pt x="77012" y="251904"/>
                  </a:lnTo>
                  <a:lnTo>
                    <a:pt x="77355" y="249212"/>
                  </a:lnTo>
                  <a:lnTo>
                    <a:pt x="77381" y="248970"/>
                  </a:lnTo>
                  <a:lnTo>
                    <a:pt x="77482" y="248208"/>
                  </a:lnTo>
                  <a:close/>
                </a:path>
                <a:path w="518159" h="323850">
                  <a:moveTo>
                    <a:pt x="77774" y="244627"/>
                  </a:moveTo>
                  <a:lnTo>
                    <a:pt x="75742" y="244627"/>
                  </a:lnTo>
                  <a:lnTo>
                    <a:pt x="73088" y="246875"/>
                  </a:lnTo>
                  <a:lnTo>
                    <a:pt x="74206" y="249085"/>
                  </a:lnTo>
                  <a:lnTo>
                    <a:pt x="73850" y="249212"/>
                  </a:lnTo>
                  <a:lnTo>
                    <a:pt x="73228" y="251002"/>
                  </a:lnTo>
                  <a:lnTo>
                    <a:pt x="74599" y="253580"/>
                  </a:lnTo>
                  <a:lnTo>
                    <a:pt x="75730" y="252996"/>
                  </a:lnTo>
                  <a:lnTo>
                    <a:pt x="74879" y="251688"/>
                  </a:lnTo>
                  <a:lnTo>
                    <a:pt x="74752" y="251002"/>
                  </a:lnTo>
                  <a:lnTo>
                    <a:pt x="74701" y="250558"/>
                  </a:lnTo>
                  <a:lnTo>
                    <a:pt x="76555" y="248970"/>
                  </a:lnTo>
                  <a:lnTo>
                    <a:pt x="76504" y="248208"/>
                  </a:lnTo>
                  <a:lnTo>
                    <a:pt x="75272" y="248678"/>
                  </a:lnTo>
                  <a:lnTo>
                    <a:pt x="77203" y="245338"/>
                  </a:lnTo>
                  <a:lnTo>
                    <a:pt x="77774" y="244627"/>
                  </a:lnTo>
                  <a:close/>
                </a:path>
                <a:path w="518159" h="323850">
                  <a:moveTo>
                    <a:pt x="79311" y="239280"/>
                  </a:moveTo>
                  <a:lnTo>
                    <a:pt x="75628" y="239712"/>
                  </a:lnTo>
                  <a:lnTo>
                    <a:pt x="73837" y="237413"/>
                  </a:lnTo>
                  <a:lnTo>
                    <a:pt x="75501" y="242366"/>
                  </a:lnTo>
                  <a:lnTo>
                    <a:pt x="78778" y="239712"/>
                  </a:lnTo>
                  <a:lnTo>
                    <a:pt x="79311" y="239280"/>
                  </a:lnTo>
                  <a:close/>
                </a:path>
                <a:path w="518159" h="323850">
                  <a:moveTo>
                    <a:pt x="82765" y="256844"/>
                  </a:moveTo>
                  <a:lnTo>
                    <a:pt x="79844" y="254342"/>
                  </a:lnTo>
                  <a:lnTo>
                    <a:pt x="77012" y="251904"/>
                  </a:lnTo>
                  <a:lnTo>
                    <a:pt x="76377" y="256844"/>
                  </a:lnTo>
                  <a:lnTo>
                    <a:pt x="79171" y="254342"/>
                  </a:lnTo>
                  <a:lnTo>
                    <a:pt x="82765" y="256844"/>
                  </a:lnTo>
                  <a:close/>
                </a:path>
                <a:path w="518159" h="323850">
                  <a:moveTo>
                    <a:pt x="83070" y="227634"/>
                  </a:moveTo>
                  <a:lnTo>
                    <a:pt x="81864" y="224815"/>
                  </a:lnTo>
                  <a:lnTo>
                    <a:pt x="80835" y="224091"/>
                  </a:lnTo>
                  <a:lnTo>
                    <a:pt x="81991" y="226212"/>
                  </a:lnTo>
                  <a:lnTo>
                    <a:pt x="83070" y="227634"/>
                  </a:lnTo>
                  <a:close/>
                </a:path>
                <a:path w="518159" h="323850">
                  <a:moveTo>
                    <a:pt x="84836" y="172618"/>
                  </a:moveTo>
                  <a:lnTo>
                    <a:pt x="83566" y="170764"/>
                  </a:lnTo>
                  <a:lnTo>
                    <a:pt x="83108" y="169227"/>
                  </a:lnTo>
                  <a:lnTo>
                    <a:pt x="81826" y="170078"/>
                  </a:lnTo>
                  <a:lnTo>
                    <a:pt x="83096" y="171932"/>
                  </a:lnTo>
                  <a:lnTo>
                    <a:pt x="83553" y="173469"/>
                  </a:lnTo>
                  <a:lnTo>
                    <a:pt x="84836" y="172618"/>
                  </a:lnTo>
                  <a:close/>
                </a:path>
                <a:path w="518159" h="323850">
                  <a:moveTo>
                    <a:pt x="92811" y="171996"/>
                  </a:moveTo>
                  <a:lnTo>
                    <a:pt x="92316" y="169138"/>
                  </a:lnTo>
                  <a:lnTo>
                    <a:pt x="87109" y="171589"/>
                  </a:lnTo>
                  <a:lnTo>
                    <a:pt x="91097" y="171335"/>
                  </a:lnTo>
                  <a:lnTo>
                    <a:pt x="90906" y="174510"/>
                  </a:lnTo>
                  <a:lnTo>
                    <a:pt x="92811" y="171996"/>
                  </a:lnTo>
                  <a:close/>
                </a:path>
                <a:path w="518159" h="323850">
                  <a:moveTo>
                    <a:pt x="95897" y="184569"/>
                  </a:moveTo>
                  <a:lnTo>
                    <a:pt x="91236" y="184632"/>
                  </a:lnTo>
                  <a:lnTo>
                    <a:pt x="88011" y="189890"/>
                  </a:lnTo>
                  <a:lnTo>
                    <a:pt x="95897" y="184569"/>
                  </a:lnTo>
                  <a:close/>
                </a:path>
                <a:path w="518159" h="323850">
                  <a:moveTo>
                    <a:pt x="97294" y="275361"/>
                  </a:moveTo>
                  <a:lnTo>
                    <a:pt x="96596" y="275272"/>
                  </a:lnTo>
                  <a:lnTo>
                    <a:pt x="95935" y="275310"/>
                  </a:lnTo>
                  <a:lnTo>
                    <a:pt x="95338" y="275539"/>
                  </a:lnTo>
                  <a:lnTo>
                    <a:pt x="95580" y="275209"/>
                  </a:lnTo>
                  <a:lnTo>
                    <a:pt x="94919" y="274878"/>
                  </a:lnTo>
                  <a:lnTo>
                    <a:pt x="94399" y="275209"/>
                  </a:lnTo>
                  <a:lnTo>
                    <a:pt x="93903" y="275755"/>
                  </a:lnTo>
                  <a:lnTo>
                    <a:pt x="93052" y="275717"/>
                  </a:lnTo>
                  <a:lnTo>
                    <a:pt x="92011" y="276618"/>
                  </a:lnTo>
                  <a:lnTo>
                    <a:pt x="92570" y="277634"/>
                  </a:lnTo>
                  <a:lnTo>
                    <a:pt x="92392" y="277863"/>
                  </a:lnTo>
                  <a:lnTo>
                    <a:pt x="92544" y="277939"/>
                  </a:lnTo>
                  <a:lnTo>
                    <a:pt x="92697" y="277977"/>
                  </a:lnTo>
                  <a:lnTo>
                    <a:pt x="92837" y="277990"/>
                  </a:lnTo>
                  <a:lnTo>
                    <a:pt x="93141" y="278320"/>
                  </a:lnTo>
                  <a:lnTo>
                    <a:pt x="93611" y="278638"/>
                  </a:lnTo>
                  <a:lnTo>
                    <a:pt x="94348" y="278942"/>
                  </a:lnTo>
                  <a:lnTo>
                    <a:pt x="94551" y="278472"/>
                  </a:lnTo>
                  <a:lnTo>
                    <a:pt x="94678" y="278066"/>
                  </a:lnTo>
                  <a:lnTo>
                    <a:pt x="94754" y="277710"/>
                  </a:lnTo>
                  <a:lnTo>
                    <a:pt x="95770" y="277495"/>
                  </a:lnTo>
                  <a:lnTo>
                    <a:pt x="96647" y="276809"/>
                  </a:lnTo>
                  <a:lnTo>
                    <a:pt x="96888" y="276250"/>
                  </a:lnTo>
                  <a:lnTo>
                    <a:pt x="97294" y="275361"/>
                  </a:lnTo>
                  <a:close/>
                </a:path>
                <a:path w="518159" h="323850">
                  <a:moveTo>
                    <a:pt x="97396" y="316179"/>
                  </a:moveTo>
                  <a:lnTo>
                    <a:pt x="97320" y="315607"/>
                  </a:lnTo>
                  <a:lnTo>
                    <a:pt x="97193" y="315087"/>
                  </a:lnTo>
                  <a:lnTo>
                    <a:pt x="96977" y="314629"/>
                  </a:lnTo>
                  <a:lnTo>
                    <a:pt x="96520" y="313651"/>
                  </a:lnTo>
                  <a:lnTo>
                    <a:pt x="95656" y="312940"/>
                  </a:lnTo>
                  <a:lnTo>
                    <a:pt x="94195" y="312648"/>
                  </a:lnTo>
                  <a:lnTo>
                    <a:pt x="94373" y="314261"/>
                  </a:lnTo>
                  <a:lnTo>
                    <a:pt x="95097" y="315544"/>
                  </a:lnTo>
                  <a:lnTo>
                    <a:pt x="96964" y="316064"/>
                  </a:lnTo>
                  <a:lnTo>
                    <a:pt x="97104" y="316115"/>
                  </a:lnTo>
                  <a:lnTo>
                    <a:pt x="97243" y="316141"/>
                  </a:lnTo>
                  <a:lnTo>
                    <a:pt x="97396" y="316179"/>
                  </a:lnTo>
                  <a:close/>
                </a:path>
                <a:path w="518159" h="323850">
                  <a:moveTo>
                    <a:pt x="98513" y="280035"/>
                  </a:moveTo>
                  <a:lnTo>
                    <a:pt x="88531" y="283438"/>
                  </a:lnTo>
                  <a:lnTo>
                    <a:pt x="93789" y="282587"/>
                  </a:lnTo>
                  <a:lnTo>
                    <a:pt x="98513" y="280035"/>
                  </a:lnTo>
                  <a:close/>
                </a:path>
                <a:path w="518159" h="323850">
                  <a:moveTo>
                    <a:pt x="100990" y="245224"/>
                  </a:moveTo>
                  <a:lnTo>
                    <a:pt x="100787" y="244106"/>
                  </a:lnTo>
                  <a:lnTo>
                    <a:pt x="100457" y="243395"/>
                  </a:lnTo>
                  <a:lnTo>
                    <a:pt x="100088" y="242963"/>
                  </a:lnTo>
                  <a:lnTo>
                    <a:pt x="99949" y="241350"/>
                  </a:lnTo>
                  <a:lnTo>
                    <a:pt x="99466" y="241096"/>
                  </a:lnTo>
                  <a:lnTo>
                    <a:pt x="98907" y="241541"/>
                  </a:lnTo>
                  <a:lnTo>
                    <a:pt x="98679" y="240817"/>
                  </a:lnTo>
                  <a:lnTo>
                    <a:pt x="98285" y="240030"/>
                  </a:lnTo>
                  <a:lnTo>
                    <a:pt x="98082" y="239306"/>
                  </a:lnTo>
                  <a:lnTo>
                    <a:pt x="97091" y="239979"/>
                  </a:lnTo>
                  <a:lnTo>
                    <a:pt x="97637" y="241236"/>
                  </a:lnTo>
                  <a:lnTo>
                    <a:pt x="98132" y="242493"/>
                  </a:lnTo>
                  <a:lnTo>
                    <a:pt x="97523" y="243484"/>
                  </a:lnTo>
                  <a:lnTo>
                    <a:pt x="96977" y="244932"/>
                  </a:lnTo>
                  <a:lnTo>
                    <a:pt x="96824" y="245986"/>
                  </a:lnTo>
                  <a:lnTo>
                    <a:pt x="98628" y="247281"/>
                  </a:lnTo>
                  <a:lnTo>
                    <a:pt x="98767" y="246113"/>
                  </a:lnTo>
                  <a:lnTo>
                    <a:pt x="98755" y="244868"/>
                  </a:lnTo>
                  <a:lnTo>
                    <a:pt x="99250" y="245097"/>
                  </a:lnTo>
                  <a:lnTo>
                    <a:pt x="99961" y="245249"/>
                  </a:lnTo>
                  <a:lnTo>
                    <a:pt x="100990" y="245224"/>
                  </a:lnTo>
                  <a:close/>
                </a:path>
                <a:path w="518159" h="323850">
                  <a:moveTo>
                    <a:pt x="101193" y="311251"/>
                  </a:moveTo>
                  <a:lnTo>
                    <a:pt x="99961" y="308940"/>
                  </a:lnTo>
                  <a:lnTo>
                    <a:pt x="100482" y="307428"/>
                  </a:lnTo>
                  <a:lnTo>
                    <a:pt x="98018" y="307213"/>
                  </a:lnTo>
                  <a:lnTo>
                    <a:pt x="99250" y="309524"/>
                  </a:lnTo>
                  <a:lnTo>
                    <a:pt x="98729" y="311035"/>
                  </a:lnTo>
                  <a:lnTo>
                    <a:pt x="101193" y="311251"/>
                  </a:lnTo>
                  <a:close/>
                </a:path>
                <a:path w="518159" h="323850">
                  <a:moveTo>
                    <a:pt x="102019" y="237223"/>
                  </a:moveTo>
                  <a:lnTo>
                    <a:pt x="101053" y="236397"/>
                  </a:lnTo>
                  <a:lnTo>
                    <a:pt x="99148" y="234797"/>
                  </a:lnTo>
                  <a:lnTo>
                    <a:pt x="102019" y="237223"/>
                  </a:lnTo>
                  <a:close/>
                </a:path>
                <a:path w="518159" h="323850">
                  <a:moveTo>
                    <a:pt x="107137" y="254292"/>
                  </a:moveTo>
                  <a:lnTo>
                    <a:pt x="106095" y="254292"/>
                  </a:lnTo>
                  <a:lnTo>
                    <a:pt x="106502" y="254609"/>
                  </a:lnTo>
                  <a:lnTo>
                    <a:pt x="106984" y="254431"/>
                  </a:lnTo>
                  <a:lnTo>
                    <a:pt x="107137" y="254292"/>
                  </a:lnTo>
                  <a:close/>
                </a:path>
                <a:path w="518159" h="323850">
                  <a:moveTo>
                    <a:pt x="110477" y="214249"/>
                  </a:moveTo>
                  <a:lnTo>
                    <a:pt x="110363" y="211823"/>
                  </a:lnTo>
                  <a:lnTo>
                    <a:pt x="108864" y="208851"/>
                  </a:lnTo>
                  <a:lnTo>
                    <a:pt x="107581" y="210743"/>
                  </a:lnTo>
                  <a:lnTo>
                    <a:pt x="107696" y="213156"/>
                  </a:lnTo>
                  <a:lnTo>
                    <a:pt x="109194" y="216128"/>
                  </a:lnTo>
                  <a:lnTo>
                    <a:pt x="110477" y="214249"/>
                  </a:lnTo>
                  <a:close/>
                </a:path>
                <a:path w="518159" h="323850">
                  <a:moveTo>
                    <a:pt x="112293" y="251472"/>
                  </a:moveTo>
                  <a:lnTo>
                    <a:pt x="111874" y="251320"/>
                  </a:lnTo>
                  <a:lnTo>
                    <a:pt x="111239" y="250913"/>
                  </a:lnTo>
                  <a:lnTo>
                    <a:pt x="111264" y="251117"/>
                  </a:lnTo>
                  <a:lnTo>
                    <a:pt x="110744" y="250913"/>
                  </a:lnTo>
                  <a:lnTo>
                    <a:pt x="111239" y="250913"/>
                  </a:lnTo>
                  <a:lnTo>
                    <a:pt x="111188" y="250621"/>
                  </a:lnTo>
                  <a:lnTo>
                    <a:pt x="108750" y="250621"/>
                  </a:lnTo>
                  <a:lnTo>
                    <a:pt x="108712" y="250088"/>
                  </a:lnTo>
                  <a:lnTo>
                    <a:pt x="108559" y="249961"/>
                  </a:lnTo>
                  <a:lnTo>
                    <a:pt x="108559" y="252158"/>
                  </a:lnTo>
                  <a:lnTo>
                    <a:pt x="108496" y="252323"/>
                  </a:lnTo>
                  <a:lnTo>
                    <a:pt x="108229" y="252158"/>
                  </a:lnTo>
                  <a:lnTo>
                    <a:pt x="108559" y="252158"/>
                  </a:lnTo>
                  <a:lnTo>
                    <a:pt x="108559" y="249961"/>
                  </a:lnTo>
                  <a:lnTo>
                    <a:pt x="108140" y="249567"/>
                  </a:lnTo>
                  <a:lnTo>
                    <a:pt x="107200" y="249897"/>
                  </a:lnTo>
                  <a:lnTo>
                    <a:pt x="107149" y="250088"/>
                  </a:lnTo>
                  <a:lnTo>
                    <a:pt x="107035" y="250621"/>
                  </a:lnTo>
                  <a:lnTo>
                    <a:pt x="106972" y="250913"/>
                  </a:lnTo>
                  <a:lnTo>
                    <a:pt x="106845" y="251472"/>
                  </a:lnTo>
                  <a:lnTo>
                    <a:pt x="106730" y="252018"/>
                  </a:lnTo>
                  <a:lnTo>
                    <a:pt x="106718" y="252158"/>
                  </a:lnTo>
                  <a:lnTo>
                    <a:pt x="106540" y="252780"/>
                  </a:lnTo>
                  <a:lnTo>
                    <a:pt x="106476" y="252996"/>
                  </a:lnTo>
                  <a:lnTo>
                    <a:pt x="106375" y="253365"/>
                  </a:lnTo>
                  <a:lnTo>
                    <a:pt x="106299" y="253644"/>
                  </a:lnTo>
                  <a:lnTo>
                    <a:pt x="105600" y="253860"/>
                  </a:lnTo>
                  <a:lnTo>
                    <a:pt x="105181" y="254127"/>
                  </a:lnTo>
                  <a:lnTo>
                    <a:pt x="107175" y="254127"/>
                  </a:lnTo>
                  <a:lnTo>
                    <a:pt x="108953" y="253365"/>
                  </a:lnTo>
                  <a:lnTo>
                    <a:pt x="107962" y="253365"/>
                  </a:lnTo>
                  <a:lnTo>
                    <a:pt x="108216" y="252996"/>
                  </a:lnTo>
                  <a:lnTo>
                    <a:pt x="108318" y="252780"/>
                  </a:lnTo>
                  <a:lnTo>
                    <a:pt x="109334" y="252780"/>
                  </a:lnTo>
                  <a:lnTo>
                    <a:pt x="110769" y="252780"/>
                  </a:lnTo>
                  <a:lnTo>
                    <a:pt x="111112" y="252158"/>
                  </a:lnTo>
                  <a:lnTo>
                    <a:pt x="111201" y="252018"/>
                  </a:lnTo>
                  <a:lnTo>
                    <a:pt x="111302" y="251320"/>
                  </a:lnTo>
                  <a:lnTo>
                    <a:pt x="112293" y="251472"/>
                  </a:lnTo>
                  <a:close/>
                </a:path>
                <a:path w="518159" h="323850">
                  <a:moveTo>
                    <a:pt x="112674" y="236512"/>
                  </a:moveTo>
                  <a:lnTo>
                    <a:pt x="111391" y="234657"/>
                  </a:lnTo>
                  <a:lnTo>
                    <a:pt x="110947" y="233121"/>
                  </a:lnTo>
                  <a:lnTo>
                    <a:pt x="109664" y="233984"/>
                  </a:lnTo>
                  <a:lnTo>
                    <a:pt x="110934" y="235839"/>
                  </a:lnTo>
                  <a:lnTo>
                    <a:pt x="111379" y="237375"/>
                  </a:lnTo>
                  <a:lnTo>
                    <a:pt x="112674" y="236512"/>
                  </a:lnTo>
                  <a:close/>
                </a:path>
                <a:path w="518159" h="323850">
                  <a:moveTo>
                    <a:pt x="117551" y="283705"/>
                  </a:moveTo>
                  <a:lnTo>
                    <a:pt x="117335" y="282079"/>
                  </a:lnTo>
                  <a:lnTo>
                    <a:pt x="116205" y="281203"/>
                  </a:lnTo>
                  <a:lnTo>
                    <a:pt x="114858" y="280276"/>
                  </a:lnTo>
                  <a:lnTo>
                    <a:pt x="113715" y="280187"/>
                  </a:lnTo>
                  <a:lnTo>
                    <a:pt x="113995" y="279654"/>
                  </a:lnTo>
                  <a:lnTo>
                    <a:pt x="114528" y="278536"/>
                  </a:lnTo>
                  <a:lnTo>
                    <a:pt x="109804" y="276047"/>
                  </a:lnTo>
                  <a:lnTo>
                    <a:pt x="103809" y="281063"/>
                  </a:lnTo>
                  <a:lnTo>
                    <a:pt x="104673" y="286918"/>
                  </a:lnTo>
                  <a:lnTo>
                    <a:pt x="107937" y="287743"/>
                  </a:lnTo>
                  <a:lnTo>
                    <a:pt x="110337" y="285775"/>
                  </a:lnTo>
                  <a:lnTo>
                    <a:pt x="112356" y="282587"/>
                  </a:lnTo>
                  <a:lnTo>
                    <a:pt x="112649" y="282562"/>
                  </a:lnTo>
                  <a:lnTo>
                    <a:pt x="112839" y="282194"/>
                  </a:lnTo>
                  <a:lnTo>
                    <a:pt x="112826" y="281825"/>
                  </a:lnTo>
                  <a:lnTo>
                    <a:pt x="113068" y="281393"/>
                  </a:lnTo>
                  <a:lnTo>
                    <a:pt x="113931" y="281368"/>
                  </a:lnTo>
                  <a:lnTo>
                    <a:pt x="114579" y="281990"/>
                  </a:lnTo>
                  <a:lnTo>
                    <a:pt x="115608" y="281470"/>
                  </a:lnTo>
                  <a:lnTo>
                    <a:pt x="116306" y="282384"/>
                  </a:lnTo>
                  <a:lnTo>
                    <a:pt x="115697" y="282841"/>
                  </a:lnTo>
                  <a:lnTo>
                    <a:pt x="115036" y="283273"/>
                  </a:lnTo>
                  <a:lnTo>
                    <a:pt x="112395" y="286385"/>
                  </a:lnTo>
                  <a:lnTo>
                    <a:pt x="117551" y="283705"/>
                  </a:lnTo>
                  <a:close/>
                </a:path>
                <a:path w="518159" h="323850">
                  <a:moveTo>
                    <a:pt x="125539" y="266026"/>
                  </a:moveTo>
                  <a:lnTo>
                    <a:pt x="119761" y="270738"/>
                  </a:lnTo>
                  <a:lnTo>
                    <a:pt x="120700" y="276466"/>
                  </a:lnTo>
                  <a:lnTo>
                    <a:pt x="125539" y="266026"/>
                  </a:lnTo>
                  <a:close/>
                </a:path>
                <a:path w="518159" h="323850">
                  <a:moveTo>
                    <a:pt x="138493" y="265772"/>
                  </a:moveTo>
                  <a:lnTo>
                    <a:pt x="137528" y="263944"/>
                  </a:lnTo>
                  <a:lnTo>
                    <a:pt x="134950" y="263550"/>
                  </a:lnTo>
                  <a:lnTo>
                    <a:pt x="135890" y="267246"/>
                  </a:lnTo>
                  <a:lnTo>
                    <a:pt x="138137" y="266738"/>
                  </a:lnTo>
                  <a:lnTo>
                    <a:pt x="138493" y="265772"/>
                  </a:lnTo>
                  <a:close/>
                </a:path>
                <a:path w="518159" h="323850">
                  <a:moveTo>
                    <a:pt x="175323" y="227723"/>
                  </a:moveTo>
                  <a:lnTo>
                    <a:pt x="174167" y="227088"/>
                  </a:lnTo>
                  <a:lnTo>
                    <a:pt x="172250" y="226733"/>
                  </a:lnTo>
                  <a:lnTo>
                    <a:pt x="173774" y="228219"/>
                  </a:lnTo>
                  <a:lnTo>
                    <a:pt x="172999" y="229501"/>
                  </a:lnTo>
                  <a:lnTo>
                    <a:pt x="174586" y="229984"/>
                  </a:lnTo>
                  <a:lnTo>
                    <a:pt x="175323" y="227723"/>
                  </a:lnTo>
                  <a:close/>
                </a:path>
                <a:path w="518159" h="323850">
                  <a:moveTo>
                    <a:pt x="195338" y="318122"/>
                  </a:moveTo>
                  <a:lnTo>
                    <a:pt x="192557" y="317715"/>
                  </a:lnTo>
                  <a:lnTo>
                    <a:pt x="192595" y="318541"/>
                  </a:lnTo>
                  <a:lnTo>
                    <a:pt x="192392" y="319405"/>
                  </a:lnTo>
                  <a:lnTo>
                    <a:pt x="191998" y="320294"/>
                  </a:lnTo>
                  <a:lnTo>
                    <a:pt x="191223" y="320255"/>
                  </a:lnTo>
                  <a:lnTo>
                    <a:pt x="191350" y="320713"/>
                  </a:lnTo>
                  <a:lnTo>
                    <a:pt x="191427" y="321360"/>
                  </a:lnTo>
                  <a:lnTo>
                    <a:pt x="191135" y="321830"/>
                  </a:lnTo>
                  <a:lnTo>
                    <a:pt x="190792" y="322313"/>
                  </a:lnTo>
                  <a:lnTo>
                    <a:pt x="190398" y="322808"/>
                  </a:lnTo>
                  <a:lnTo>
                    <a:pt x="190881" y="323380"/>
                  </a:lnTo>
                  <a:lnTo>
                    <a:pt x="191681" y="323138"/>
                  </a:lnTo>
                  <a:lnTo>
                    <a:pt x="192417" y="322529"/>
                  </a:lnTo>
                  <a:lnTo>
                    <a:pt x="194043" y="321195"/>
                  </a:lnTo>
                  <a:lnTo>
                    <a:pt x="195338" y="318122"/>
                  </a:lnTo>
                  <a:close/>
                </a:path>
                <a:path w="518159" h="323850">
                  <a:moveTo>
                    <a:pt x="204927" y="285356"/>
                  </a:moveTo>
                  <a:lnTo>
                    <a:pt x="196062" y="282155"/>
                  </a:lnTo>
                  <a:lnTo>
                    <a:pt x="198996" y="285940"/>
                  </a:lnTo>
                  <a:lnTo>
                    <a:pt x="204927" y="285356"/>
                  </a:lnTo>
                  <a:close/>
                </a:path>
                <a:path w="518159" h="323850">
                  <a:moveTo>
                    <a:pt x="232041" y="313093"/>
                  </a:moveTo>
                  <a:lnTo>
                    <a:pt x="229844" y="311607"/>
                  </a:lnTo>
                  <a:lnTo>
                    <a:pt x="230746" y="316522"/>
                  </a:lnTo>
                  <a:lnTo>
                    <a:pt x="232041" y="313093"/>
                  </a:lnTo>
                  <a:close/>
                </a:path>
                <a:path w="518159" h="323850">
                  <a:moveTo>
                    <a:pt x="232803" y="313601"/>
                  </a:moveTo>
                  <a:lnTo>
                    <a:pt x="232219" y="312623"/>
                  </a:lnTo>
                  <a:lnTo>
                    <a:pt x="232041" y="313093"/>
                  </a:lnTo>
                  <a:lnTo>
                    <a:pt x="232803" y="313601"/>
                  </a:lnTo>
                  <a:close/>
                </a:path>
                <a:path w="518159" h="323850">
                  <a:moveTo>
                    <a:pt x="238379" y="306108"/>
                  </a:moveTo>
                  <a:lnTo>
                    <a:pt x="232041" y="304609"/>
                  </a:lnTo>
                  <a:lnTo>
                    <a:pt x="230543" y="308610"/>
                  </a:lnTo>
                  <a:lnTo>
                    <a:pt x="229857" y="308610"/>
                  </a:lnTo>
                  <a:lnTo>
                    <a:pt x="232219" y="312623"/>
                  </a:lnTo>
                  <a:lnTo>
                    <a:pt x="232752" y="311238"/>
                  </a:lnTo>
                  <a:lnTo>
                    <a:pt x="232740" y="308610"/>
                  </a:lnTo>
                  <a:lnTo>
                    <a:pt x="233641" y="308610"/>
                  </a:lnTo>
                  <a:lnTo>
                    <a:pt x="235369" y="306946"/>
                  </a:lnTo>
                  <a:lnTo>
                    <a:pt x="237210" y="308063"/>
                  </a:lnTo>
                  <a:lnTo>
                    <a:pt x="237883" y="306946"/>
                  </a:lnTo>
                  <a:lnTo>
                    <a:pt x="238379" y="306108"/>
                  </a:lnTo>
                  <a:close/>
                </a:path>
                <a:path w="518159" h="323850">
                  <a:moveTo>
                    <a:pt x="265988" y="273672"/>
                  </a:moveTo>
                  <a:lnTo>
                    <a:pt x="263791" y="274980"/>
                  </a:lnTo>
                  <a:lnTo>
                    <a:pt x="262356" y="274421"/>
                  </a:lnTo>
                  <a:lnTo>
                    <a:pt x="262153" y="277025"/>
                  </a:lnTo>
                  <a:lnTo>
                    <a:pt x="264350" y="275717"/>
                  </a:lnTo>
                  <a:lnTo>
                    <a:pt x="265785" y="276275"/>
                  </a:lnTo>
                  <a:lnTo>
                    <a:pt x="265988" y="273672"/>
                  </a:lnTo>
                  <a:close/>
                </a:path>
                <a:path w="518159" h="323850">
                  <a:moveTo>
                    <a:pt x="289217" y="228981"/>
                  </a:moveTo>
                  <a:lnTo>
                    <a:pt x="281571" y="223304"/>
                  </a:lnTo>
                  <a:lnTo>
                    <a:pt x="284581" y="228688"/>
                  </a:lnTo>
                  <a:lnTo>
                    <a:pt x="289217" y="228981"/>
                  </a:lnTo>
                  <a:close/>
                </a:path>
                <a:path w="518159" h="323850">
                  <a:moveTo>
                    <a:pt x="292442" y="251129"/>
                  </a:moveTo>
                  <a:lnTo>
                    <a:pt x="290944" y="251434"/>
                  </a:lnTo>
                  <a:lnTo>
                    <a:pt x="289648" y="252387"/>
                  </a:lnTo>
                  <a:lnTo>
                    <a:pt x="288404" y="253504"/>
                  </a:lnTo>
                  <a:lnTo>
                    <a:pt x="287426" y="256794"/>
                  </a:lnTo>
                  <a:lnTo>
                    <a:pt x="291833" y="252831"/>
                  </a:lnTo>
                  <a:lnTo>
                    <a:pt x="292442" y="251129"/>
                  </a:lnTo>
                  <a:close/>
                </a:path>
                <a:path w="518159" h="323850">
                  <a:moveTo>
                    <a:pt x="295160" y="221488"/>
                  </a:moveTo>
                  <a:lnTo>
                    <a:pt x="286296" y="218287"/>
                  </a:lnTo>
                  <a:lnTo>
                    <a:pt x="289229" y="222084"/>
                  </a:lnTo>
                  <a:lnTo>
                    <a:pt x="295160" y="221488"/>
                  </a:lnTo>
                  <a:close/>
                </a:path>
                <a:path w="518159" h="323850">
                  <a:moveTo>
                    <a:pt x="296024" y="219329"/>
                  </a:moveTo>
                  <a:lnTo>
                    <a:pt x="295643" y="211874"/>
                  </a:lnTo>
                  <a:lnTo>
                    <a:pt x="290474" y="212763"/>
                  </a:lnTo>
                  <a:lnTo>
                    <a:pt x="296024" y="219329"/>
                  </a:lnTo>
                  <a:close/>
                </a:path>
                <a:path w="518159" h="323850">
                  <a:moveTo>
                    <a:pt x="297218" y="229412"/>
                  </a:moveTo>
                  <a:lnTo>
                    <a:pt x="295783" y="228879"/>
                  </a:lnTo>
                  <a:lnTo>
                    <a:pt x="295198" y="231089"/>
                  </a:lnTo>
                  <a:lnTo>
                    <a:pt x="294322" y="232410"/>
                  </a:lnTo>
                  <a:lnTo>
                    <a:pt x="295757" y="232930"/>
                  </a:lnTo>
                  <a:lnTo>
                    <a:pt x="296354" y="230733"/>
                  </a:lnTo>
                  <a:lnTo>
                    <a:pt x="297218" y="229412"/>
                  </a:lnTo>
                  <a:close/>
                </a:path>
                <a:path w="518159" h="323850">
                  <a:moveTo>
                    <a:pt x="304228" y="276999"/>
                  </a:moveTo>
                  <a:lnTo>
                    <a:pt x="303174" y="276606"/>
                  </a:lnTo>
                  <a:lnTo>
                    <a:pt x="300786" y="275755"/>
                  </a:lnTo>
                  <a:lnTo>
                    <a:pt x="304228" y="276999"/>
                  </a:lnTo>
                  <a:close/>
                </a:path>
                <a:path w="518159" h="323850">
                  <a:moveTo>
                    <a:pt x="312661" y="184035"/>
                  </a:moveTo>
                  <a:lnTo>
                    <a:pt x="302666" y="187439"/>
                  </a:lnTo>
                  <a:lnTo>
                    <a:pt x="307924" y="186588"/>
                  </a:lnTo>
                  <a:lnTo>
                    <a:pt x="312661" y="184035"/>
                  </a:lnTo>
                  <a:close/>
                </a:path>
                <a:path w="518159" h="323850">
                  <a:moveTo>
                    <a:pt x="318135" y="204216"/>
                  </a:moveTo>
                  <a:lnTo>
                    <a:pt x="315950" y="204368"/>
                  </a:lnTo>
                  <a:lnTo>
                    <a:pt x="313626" y="204063"/>
                  </a:lnTo>
                  <a:lnTo>
                    <a:pt x="312356" y="207187"/>
                  </a:lnTo>
                  <a:lnTo>
                    <a:pt x="314540" y="207035"/>
                  </a:lnTo>
                  <a:lnTo>
                    <a:pt x="316865" y="207327"/>
                  </a:lnTo>
                  <a:lnTo>
                    <a:pt x="318135" y="204216"/>
                  </a:lnTo>
                  <a:close/>
                </a:path>
                <a:path w="518159" h="323850">
                  <a:moveTo>
                    <a:pt x="325513" y="215773"/>
                  </a:moveTo>
                  <a:lnTo>
                    <a:pt x="323824" y="214858"/>
                  </a:lnTo>
                  <a:lnTo>
                    <a:pt x="324637" y="213868"/>
                  </a:lnTo>
                  <a:lnTo>
                    <a:pt x="325120" y="212940"/>
                  </a:lnTo>
                  <a:lnTo>
                    <a:pt x="323684" y="212432"/>
                  </a:lnTo>
                  <a:lnTo>
                    <a:pt x="323786" y="207911"/>
                  </a:lnTo>
                  <a:lnTo>
                    <a:pt x="323608" y="209423"/>
                  </a:lnTo>
                  <a:lnTo>
                    <a:pt x="323608" y="217779"/>
                  </a:lnTo>
                  <a:lnTo>
                    <a:pt x="323329" y="217779"/>
                  </a:lnTo>
                  <a:lnTo>
                    <a:pt x="323329" y="218109"/>
                  </a:lnTo>
                  <a:lnTo>
                    <a:pt x="323024" y="218440"/>
                  </a:lnTo>
                  <a:lnTo>
                    <a:pt x="322084" y="218109"/>
                  </a:lnTo>
                  <a:lnTo>
                    <a:pt x="323329" y="218109"/>
                  </a:lnTo>
                  <a:lnTo>
                    <a:pt x="323329" y="217779"/>
                  </a:lnTo>
                  <a:lnTo>
                    <a:pt x="322122" y="217779"/>
                  </a:lnTo>
                  <a:lnTo>
                    <a:pt x="322211" y="217030"/>
                  </a:lnTo>
                  <a:lnTo>
                    <a:pt x="323608" y="217779"/>
                  </a:lnTo>
                  <a:lnTo>
                    <a:pt x="323608" y="209423"/>
                  </a:lnTo>
                  <a:lnTo>
                    <a:pt x="323253" y="212432"/>
                  </a:lnTo>
                  <a:lnTo>
                    <a:pt x="323189" y="212940"/>
                  </a:lnTo>
                  <a:lnTo>
                    <a:pt x="323075" y="213868"/>
                  </a:lnTo>
                  <a:lnTo>
                    <a:pt x="322961" y="214858"/>
                  </a:lnTo>
                  <a:lnTo>
                    <a:pt x="322859" y="215773"/>
                  </a:lnTo>
                  <a:lnTo>
                    <a:pt x="322834" y="215988"/>
                  </a:lnTo>
                  <a:lnTo>
                    <a:pt x="320548" y="217779"/>
                  </a:lnTo>
                  <a:lnTo>
                    <a:pt x="320192" y="218109"/>
                  </a:lnTo>
                  <a:lnTo>
                    <a:pt x="322389" y="219900"/>
                  </a:lnTo>
                  <a:lnTo>
                    <a:pt x="324167" y="219506"/>
                  </a:lnTo>
                  <a:lnTo>
                    <a:pt x="324713" y="218440"/>
                  </a:lnTo>
                  <a:lnTo>
                    <a:pt x="325437" y="217030"/>
                  </a:lnTo>
                  <a:lnTo>
                    <a:pt x="324891" y="217030"/>
                  </a:lnTo>
                  <a:lnTo>
                    <a:pt x="325399" y="215988"/>
                  </a:lnTo>
                  <a:lnTo>
                    <a:pt x="325513" y="215773"/>
                  </a:lnTo>
                  <a:close/>
                </a:path>
                <a:path w="518159" h="323850">
                  <a:moveTo>
                    <a:pt x="337845" y="204952"/>
                  </a:moveTo>
                  <a:lnTo>
                    <a:pt x="328980" y="201764"/>
                  </a:lnTo>
                  <a:lnTo>
                    <a:pt x="331927" y="205549"/>
                  </a:lnTo>
                  <a:lnTo>
                    <a:pt x="337845" y="204952"/>
                  </a:lnTo>
                  <a:close/>
                </a:path>
                <a:path w="518159" h="323850">
                  <a:moveTo>
                    <a:pt x="338721" y="215709"/>
                  </a:moveTo>
                  <a:lnTo>
                    <a:pt x="336461" y="214045"/>
                  </a:lnTo>
                  <a:lnTo>
                    <a:pt x="335572" y="216776"/>
                  </a:lnTo>
                  <a:lnTo>
                    <a:pt x="338721" y="215709"/>
                  </a:lnTo>
                  <a:close/>
                </a:path>
                <a:path w="518159" h="323850">
                  <a:moveTo>
                    <a:pt x="340766" y="169087"/>
                  </a:moveTo>
                  <a:lnTo>
                    <a:pt x="340283" y="167538"/>
                  </a:lnTo>
                  <a:lnTo>
                    <a:pt x="339902" y="166281"/>
                  </a:lnTo>
                  <a:lnTo>
                    <a:pt x="334822" y="170599"/>
                  </a:lnTo>
                  <a:lnTo>
                    <a:pt x="337794" y="170522"/>
                  </a:lnTo>
                  <a:lnTo>
                    <a:pt x="340766" y="169087"/>
                  </a:lnTo>
                  <a:close/>
                </a:path>
                <a:path w="518159" h="323850">
                  <a:moveTo>
                    <a:pt x="341642" y="212280"/>
                  </a:moveTo>
                  <a:lnTo>
                    <a:pt x="339420" y="211251"/>
                  </a:lnTo>
                  <a:lnTo>
                    <a:pt x="339102" y="214045"/>
                  </a:lnTo>
                  <a:lnTo>
                    <a:pt x="339001" y="214922"/>
                  </a:lnTo>
                  <a:lnTo>
                    <a:pt x="338924" y="215646"/>
                  </a:lnTo>
                  <a:lnTo>
                    <a:pt x="341045" y="214922"/>
                  </a:lnTo>
                  <a:lnTo>
                    <a:pt x="341642" y="212280"/>
                  </a:lnTo>
                  <a:close/>
                </a:path>
                <a:path w="518159" h="323850">
                  <a:moveTo>
                    <a:pt x="367919" y="92849"/>
                  </a:moveTo>
                  <a:lnTo>
                    <a:pt x="367157" y="92430"/>
                  </a:lnTo>
                  <a:lnTo>
                    <a:pt x="365633" y="91617"/>
                  </a:lnTo>
                  <a:lnTo>
                    <a:pt x="365239" y="92417"/>
                  </a:lnTo>
                  <a:lnTo>
                    <a:pt x="364858" y="93218"/>
                  </a:lnTo>
                  <a:lnTo>
                    <a:pt x="364464" y="94018"/>
                  </a:lnTo>
                  <a:lnTo>
                    <a:pt x="365226" y="94437"/>
                  </a:lnTo>
                  <a:lnTo>
                    <a:pt x="366750" y="95250"/>
                  </a:lnTo>
                  <a:lnTo>
                    <a:pt x="367144" y="94449"/>
                  </a:lnTo>
                  <a:lnTo>
                    <a:pt x="367525" y="93649"/>
                  </a:lnTo>
                  <a:lnTo>
                    <a:pt x="367919" y="92849"/>
                  </a:lnTo>
                  <a:close/>
                </a:path>
                <a:path w="518159" h="323850">
                  <a:moveTo>
                    <a:pt x="448475" y="34861"/>
                  </a:moveTo>
                  <a:lnTo>
                    <a:pt x="448132" y="32181"/>
                  </a:lnTo>
                  <a:lnTo>
                    <a:pt x="446430" y="32410"/>
                  </a:lnTo>
                  <a:lnTo>
                    <a:pt x="445579" y="32537"/>
                  </a:lnTo>
                  <a:lnTo>
                    <a:pt x="445808" y="34315"/>
                  </a:lnTo>
                  <a:lnTo>
                    <a:pt x="445909" y="35217"/>
                  </a:lnTo>
                  <a:lnTo>
                    <a:pt x="446760" y="35090"/>
                  </a:lnTo>
                  <a:lnTo>
                    <a:pt x="447624" y="34988"/>
                  </a:lnTo>
                  <a:lnTo>
                    <a:pt x="448475" y="34861"/>
                  </a:lnTo>
                  <a:close/>
                </a:path>
                <a:path w="518159" h="323850">
                  <a:moveTo>
                    <a:pt x="457352" y="221576"/>
                  </a:moveTo>
                  <a:lnTo>
                    <a:pt x="456285" y="221881"/>
                  </a:lnTo>
                  <a:lnTo>
                    <a:pt x="453872" y="222592"/>
                  </a:lnTo>
                  <a:lnTo>
                    <a:pt x="457352" y="221576"/>
                  </a:lnTo>
                  <a:close/>
                </a:path>
                <a:path w="518159" h="323850">
                  <a:moveTo>
                    <a:pt x="463588" y="269951"/>
                  </a:moveTo>
                  <a:lnTo>
                    <a:pt x="459105" y="265531"/>
                  </a:lnTo>
                  <a:lnTo>
                    <a:pt x="459803" y="274612"/>
                  </a:lnTo>
                  <a:lnTo>
                    <a:pt x="463588" y="269951"/>
                  </a:lnTo>
                  <a:close/>
                </a:path>
                <a:path w="518159" h="323850">
                  <a:moveTo>
                    <a:pt x="469023" y="85178"/>
                  </a:moveTo>
                  <a:lnTo>
                    <a:pt x="468680" y="82499"/>
                  </a:lnTo>
                  <a:lnTo>
                    <a:pt x="467842" y="82613"/>
                  </a:lnTo>
                  <a:lnTo>
                    <a:pt x="466991" y="82740"/>
                  </a:lnTo>
                  <a:lnTo>
                    <a:pt x="466140" y="82854"/>
                  </a:lnTo>
                  <a:lnTo>
                    <a:pt x="466255" y="83743"/>
                  </a:lnTo>
                  <a:lnTo>
                    <a:pt x="466356" y="84645"/>
                  </a:lnTo>
                  <a:lnTo>
                    <a:pt x="466483" y="85534"/>
                  </a:lnTo>
                  <a:lnTo>
                    <a:pt x="468172" y="85305"/>
                  </a:lnTo>
                  <a:lnTo>
                    <a:pt x="469023" y="85178"/>
                  </a:lnTo>
                  <a:close/>
                </a:path>
                <a:path w="518159" h="323850">
                  <a:moveTo>
                    <a:pt x="470242" y="260858"/>
                  </a:moveTo>
                  <a:lnTo>
                    <a:pt x="466356" y="256692"/>
                  </a:lnTo>
                  <a:lnTo>
                    <a:pt x="467461" y="264350"/>
                  </a:lnTo>
                  <a:lnTo>
                    <a:pt x="460413" y="264261"/>
                  </a:lnTo>
                  <a:lnTo>
                    <a:pt x="465810" y="266915"/>
                  </a:lnTo>
                  <a:lnTo>
                    <a:pt x="467664" y="265734"/>
                  </a:lnTo>
                  <a:lnTo>
                    <a:pt x="468020" y="268160"/>
                  </a:lnTo>
                  <a:lnTo>
                    <a:pt x="469023" y="264871"/>
                  </a:lnTo>
                  <a:lnTo>
                    <a:pt x="469785" y="264375"/>
                  </a:lnTo>
                  <a:lnTo>
                    <a:pt x="469163" y="264375"/>
                  </a:lnTo>
                  <a:lnTo>
                    <a:pt x="470242" y="260858"/>
                  </a:lnTo>
                  <a:close/>
                </a:path>
                <a:path w="518159" h="323850">
                  <a:moveTo>
                    <a:pt x="477304" y="241528"/>
                  </a:moveTo>
                  <a:lnTo>
                    <a:pt x="467931" y="241414"/>
                  </a:lnTo>
                  <a:lnTo>
                    <a:pt x="473329" y="244068"/>
                  </a:lnTo>
                  <a:lnTo>
                    <a:pt x="477304" y="241528"/>
                  </a:lnTo>
                  <a:close/>
                </a:path>
                <a:path w="518159" h="323850">
                  <a:moveTo>
                    <a:pt x="477697" y="229527"/>
                  </a:moveTo>
                  <a:lnTo>
                    <a:pt x="473354" y="223621"/>
                  </a:lnTo>
                  <a:lnTo>
                    <a:pt x="469582" y="227444"/>
                  </a:lnTo>
                  <a:lnTo>
                    <a:pt x="477697" y="229527"/>
                  </a:lnTo>
                  <a:close/>
                </a:path>
                <a:path w="518159" h="323850">
                  <a:moveTo>
                    <a:pt x="478142" y="231825"/>
                  </a:moveTo>
                  <a:lnTo>
                    <a:pt x="469125" y="234480"/>
                  </a:lnTo>
                  <a:lnTo>
                    <a:pt x="473595" y="235851"/>
                  </a:lnTo>
                  <a:lnTo>
                    <a:pt x="478142" y="231825"/>
                  </a:lnTo>
                  <a:close/>
                </a:path>
                <a:path w="518159" h="323850">
                  <a:moveTo>
                    <a:pt x="478459" y="249694"/>
                  </a:moveTo>
                  <a:lnTo>
                    <a:pt x="472059" y="258445"/>
                  </a:lnTo>
                  <a:lnTo>
                    <a:pt x="475932" y="254609"/>
                  </a:lnTo>
                  <a:lnTo>
                    <a:pt x="478459" y="249694"/>
                  </a:lnTo>
                  <a:close/>
                </a:path>
                <a:path w="518159" h="323850">
                  <a:moveTo>
                    <a:pt x="484136" y="296646"/>
                  </a:moveTo>
                  <a:lnTo>
                    <a:pt x="481266" y="296773"/>
                  </a:lnTo>
                  <a:lnTo>
                    <a:pt x="480987" y="297091"/>
                  </a:lnTo>
                  <a:lnTo>
                    <a:pt x="482028" y="294855"/>
                  </a:lnTo>
                  <a:lnTo>
                    <a:pt x="483514" y="294462"/>
                  </a:lnTo>
                  <a:lnTo>
                    <a:pt x="482282" y="292201"/>
                  </a:lnTo>
                  <a:lnTo>
                    <a:pt x="481177" y="294576"/>
                  </a:lnTo>
                  <a:lnTo>
                    <a:pt x="479691" y="294982"/>
                  </a:lnTo>
                  <a:lnTo>
                    <a:pt x="480898" y="297205"/>
                  </a:lnTo>
                  <a:lnTo>
                    <a:pt x="480199" y="298005"/>
                  </a:lnTo>
                  <a:lnTo>
                    <a:pt x="478383" y="298411"/>
                  </a:lnTo>
                  <a:lnTo>
                    <a:pt x="479145" y="302717"/>
                  </a:lnTo>
                  <a:lnTo>
                    <a:pt x="481622" y="302983"/>
                  </a:lnTo>
                  <a:lnTo>
                    <a:pt x="481863" y="301955"/>
                  </a:lnTo>
                  <a:lnTo>
                    <a:pt x="481495" y="301104"/>
                  </a:lnTo>
                  <a:lnTo>
                    <a:pt x="481253" y="300228"/>
                  </a:lnTo>
                  <a:lnTo>
                    <a:pt x="481799" y="300139"/>
                  </a:lnTo>
                  <a:lnTo>
                    <a:pt x="482904" y="299986"/>
                  </a:lnTo>
                  <a:lnTo>
                    <a:pt x="482536" y="298881"/>
                  </a:lnTo>
                  <a:lnTo>
                    <a:pt x="483247" y="298665"/>
                  </a:lnTo>
                  <a:lnTo>
                    <a:pt x="484022" y="298475"/>
                  </a:lnTo>
                  <a:lnTo>
                    <a:pt x="484136" y="296646"/>
                  </a:lnTo>
                  <a:close/>
                </a:path>
                <a:path w="518159" h="323850">
                  <a:moveTo>
                    <a:pt x="484822" y="240893"/>
                  </a:moveTo>
                  <a:lnTo>
                    <a:pt x="484124" y="238721"/>
                  </a:lnTo>
                  <a:lnTo>
                    <a:pt x="484124" y="237121"/>
                  </a:lnTo>
                  <a:lnTo>
                    <a:pt x="482663" y="237553"/>
                  </a:lnTo>
                  <a:lnTo>
                    <a:pt x="483349" y="239712"/>
                  </a:lnTo>
                  <a:lnTo>
                    <a:pt x="483349" y="241312"/>
                  </a:lnTo>
                  <a:lnTo>
                    <a:pt x="484822" y="240893"/>
                  </a:lnTo>
                  <a:close/>
                </a:path>
                <a:path w="518159" h="323850">
                  <a:moveTo>
                    <a:pt x="487451" y="161480"/>
                  </a:moveTo>
                  <a:lnTo>
                    <a:pt x="485228" y="159702"/>
                  </a:lnTo>
                  <a:lnTo>
                    <a:pt x="483362" y="166281"/>
                  </a:lnTo>
                  <a:lnTo>
                    <a:pt x="485444" y="164693"/>
                  </a:lnTo>
                  <a:lnTo>
                    <a:pt x="485775" y="164452"/>
                  </a:lnTo>
                  <a:lnTo>
                    <a:pt x="487451" y="161480"/>
                  </a:lnTo>
                  <a:close/>
                </a:path>
                <a:path w="518159" h="323850">
                  <a:moveTo>
                    <a:pt x="488391" y="207238"/>
                  </a:moveTo>
                  <a:lnTo>
                    <a:pt x="487756" y="203911"/>
                  </a:lnTo>
                  <a:lnTo>
                    <a:pt x="486029" y="205333"/>
                  </a:lnTo>
                  <a:lnTo>
                    <a:pt x="483971" y="206476"/>
                  </a:lnTo>
                  <a:lnTo>
                    <a:pt x="484606" y="209791"/>
                  </a:lnTo>
                  <a:lnTo>
                    <a:pt x="486321" y="208368"/>
                  </a:lnTo>
                  <a:lnTo>
                    <a:pt x="488391" y="207238"/>
                  </a:lnTo>
                  <a:close/>
                </a:path>
                <a:path w="518159" h="323850">
                  <a:moveTo>
                    <a:pt x="500392" y="211709"/>
                  </a:moveTo>
                  <a:lnTo>
                    <a:pt x="500291" y="210807"/>
                  </a:lnTo>
                  <a:lnTo>
                    <a:pt x="500062" y="209029"/>
                  </a:lnTo>
                  <a:lnTo>
                    <a:pt x="497509" y="209372"/>
                  </a:lnTo>
                  <a:lnTo>
                    <a:pt x="497636" y="210261"/>
                  </a:lnTo>
                  <a:lnTo>
                    <a:pt x="497738" y="211150"/>
                  </a:lnTo>
                  <a:lnTo>
                    <a:pt x="497852" y="212051"/>
                  </a:lnTo>
                  <a:lnTo>
                    <a:pt x="500392" y="211709"/>
                  </a:lnTo>
                  <a:close/>
                </a:path>
                <a:path w="518159" h="323850">
                  <a:moveTo>
                    <a:pt x="504393" y="192760"/>
                  </a:moveTo>
                  <a:lnTo>
                    <a:pt x="495363" y="195427"/>
                  </a:lnTo>
                  <a:lnTo>
                    <a:pt x="499833" y="196786"/>
                  </a:lnTo>
                  <a:lnTo>
                    <a:pt x="504393" y="192760"/>
                  </a:lnTo>
                  <a:close/>
                </a:path>
                <a:path w="518159" h="323850">
                  <a:moveTo>
                    <a:pt x="515556" y="272148"/>
                  </a:moveTo>
                  <a:lnTo>
                    <a:pt x="514477" y="272453"/>
                  </a:lnTo>
                  <a:lnTo>
                    <a:pt x="512064" y="273177"/>
                  </a:lnTo>
                  <a:lnTo>
                    <a:pt x="515556" y="272148"/>
                  </a:lnTo>
                  <a:close/>
                </a:path>
                <a:path w="518159" h="323850">
                  <a:moveTo>
                    <a:pt x="517867" y="274713"/>
                  </a:moveTo>
                  <a:lnTo>
                    <a:pt x="514680" y="274485"/>
                  </a:lnTo>
                  <a:lnTo>
                    <a:pt x="514654" y="274015"/>
                  </a:lnTo>
                  <a:lnTo>
                    <a:pt x="514654" y="273799"/>
                  </a:lnTo>
                  <a:lnTo>
                    <a:pt x="514261" y="273913"/>
                  </a:lnTo>
                  <a:lnTo>
                    <a:pt x="514019" y="274154"/>
                  </a:lnTo>
                  <a:lnTo>
                    <a:pt x="513892" y="274459"/>
                  </a:lnTo>
                  <a:lnTo>
                    <a:pt x="513308" y="274485"/>
                  </a:lnTo>
                  <a:lnTo>
                    <a:pt x="512648" y="274561"/>
                  </a:lnTo>
                  <a:lnTo>
                    <a:pt x="511873" y="274701"/>
                  </a:lnTo>
                  <a:lnTo>
                    <a:pt x="512546" y="275323"/>
                  </a:lnTo>
                  <a:lnTo>
                    <a:pt x="513168" y="275742"/>
                  </a:lnTo>
                  <a:lnTo>
                    <a:pt x="513727" y="276034"/>
                  </a:lnTo>
                  <a:lnTo>
                    <a:pt x="513778" y="276682"/>
                  </a:lnTo>
                  <a:lnTo>
                    <a:pt x="513880" y="277380"/>
                  </a:lnTo>
                  <a:lnTo>
                    <a:pt x="513880" y="277990"/>
                  </a:lnTo>
                  <a:lnTo>
                    <a:pt x="514578" y="277787"/>
                  </a:lnTo>
                  <a:lnTo>
                    <a:pt x="514781" y="277202"/>
                  </a:lnTo>
                  <a:lnTo>
                    <a:pt x="514807" y="276453"/>
                  </a:lnTo>
                  <a:lnTo>
                    <a:pt x="517220" y="277025"/>
                  </a:lnTo>
                  <a:lnTo>
                    <a:pt x="517867" y="27471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465782" y="3091383"/>
              <a:ext cx="189230" cy="377825"/>
            </a:xfrm>
            <a:custGeom>
              <a:avLst/>
              <a:gdLst/>
              <a:ahLst/>
              <a:cxnLst/>
              <a:rect l="l" t="t" r="r" b="b"/>
              <a:pathLst>
                <a:path w="189229" h="377825">
                  <a:moveTo>
                    <a:pt x="5905" y="212648"/>
                  </a:moveTo>
                  <a:lnTo>
                    <a:pt x="5295" y="210350"/>
                  </a:lnTo>
                  <a:lnTo>
                    <a:pt x="4000" y="210515"/>
                  </a:lnTo>
                  <a:lnTo>
                    <a:pt x="2235" y="211366"/>
                  </a:lnTo>
                  <a:lnTo>
                    <a:pt x="4292" y="211670"/>
                  </a:lnTo>
                  <a:lnTo>
                    <a:pt x="4343" y="213194"/>
                  </a:lnTo>
                  <a:lnTo>
                    <a:pt x="5905" y="212648"/>
                  </a:lnTo>
                  <a:close/>
                </a:path>
                <a:path w="189229" h="377825">
                  <a:moveTo>
                    <a:pt x="9372" y="333184"/>
                  </a:moveTo>
                  <a:lnTo>
                    <a:pt x="0" y="333082"/>
                  </a:lnTo>
                  <a:lnTo>
                    <a:pt x="5397" y="335724"/>
                  </a:lnTo>
                  <a:lnTo>
                    <a:pt x="9372" y="333184"/>
                  </a:lnTo>
                  <a:close/>
                </a:path>
                <a:path w="189229" h="377825">
                  <a:moveTo>
                    <a:pt x="14820" y="121539"/>
                  </a:moveTo>
                  <a:lnTo>
                    <a:pt x="13639" y="119253"/>
                  </a:lnTo>
                  <a:lnTo>
                    <a:pt x="12827" y="119989"/>
                  </a:lnTo>
                  <a:lnTo>
                    <a:pt x="12039" y="121031"/>
                  </a:lnTo>
                  <a:lnTo>
                    <a:pt x="11976" y="120180"/>
                  </a:lnTo>
                  <a:lnTo>
                    <a:pt x="10883" y="119316"/>
                  </a:lnTo>
                  <a:lnTo>
                    <a:pt x="10629" y="118275"/>
                  </a:lnTo>
                  <a:lnTo>
                    <a:pt x="8521" y="119545"/>
                  </a:lnTo>
                  <a:lnTo>
                    <a:pt x="10680" y="120700"/>
                  </a:lnTo>
                  <a:lnTo>
                    <a:pt x="11112" y="122212"/>
                  </a:lnTo>
                  <a:lnTo>
                    <a:pt x="10604" y="122745"/>
                  </a:lnTo>
                  <a:lnTo>
                    <a:pt x="10058" y="122974"/>
                  </a:lnTo>
                  <a:lnTo>
                    <a:pt x="9410" y="122224"/>
                  </a:lnTo>
                  <a:lnTo>
                    <a:pt x="8039" y="124739"/>
                  </a:lnTo>
                  <a:lnTo>
                    <a:pt x="13754" y="124002"/>
                  </a:lnTo>
                  <a:lnTo>
                    <a:pt x="14820" y="121539"/>
                  </a:lnTo>
                  <a:close/>
                </a:path>
                <a:path w="189229" h="377825">
                  <a:moveTo>
                    <a:pt x="16090" y="131851"/>
                  </a:moveTo>
                  <a:lnTo>
                    <a:pt x="7061" y="134505"/>
                  </a:lnTo>
                  <a:lnTo>
                    <a:pt x="11531" y="135877"/>
                  </a:lnTo>
                  <a:lnTo>
                    <a:pt x="16090" y="131851"/>
                  </a:lnTo>
                  <a:close/>
                </a:path>
                <a:path w="189229" h="377825">
                  <a:moveTo>
                    <a:pt x="20320" y="131711"/>
                  </a:moveTo>
                  <a:lnTo>
                    <a:pt x="19621" y="129540"/>
                  </a:lnTo>
                  <a:lnTo>
                    <a:pt x="19621" y="127939"/>
                  </a:lnTo>
                  <a:lnTo>
                    <a:pt x="18161" y="128358"/>
                  </a:lnTo>
                  <a:lnTo>
                    <a:pt x="18859" y="130530"/>
                  </a:lnTo>
                  <a:lnTo>
                    <a:pt x="18846" y="132130"/>
                  </a:lnTo>
                  <a:lnTo>
                    <a:pt x="20320" y="131711"/>
                  </a:lnTo>
                  <a:close/>
                </a:path>
                <a:path w="189229" h="377825">
                  <a:moveTo>
                    <a:pt x="24587" y="124307"/>
                  </a:moveTo>
                  <a:lnTo>
                    <a:pt x="23876" y="122135"/>
                  </a:lnTo>
                  <a:lnTo>
                    <a:pt x="23888" y="120535"/>
                  </a:lnTo>
                  <a:lnTo>
                    <a:pt x="22415" y="120954"/>
                  </a:lnTo>
                  <a:lnTo>
                    <a:pt x="23114" y="123126"/>
                  </a:lnTo>
                  <a:lnTo>
                    <a:pt x="23114" y="124726"/>
                  </a:lnTo>
                  <a:lnTo>
                    <a:pt x="24587" y="124307"/>
                  </a:lnTo>
                  <a:close/>
                </a:path>
                <a:path w="189229" h="377825">
                  <a:moveTo>
                    <a:pt x="26365" y="109283"/>
                  </a:moveTo>
                  <a:lnTo>
                    <a:pt x="26263" y="108394"/>
                  </a:lnTo>
                  <a:lnTo>
                    <a:pt x="26035" y="106603"/>
                  </a:lnTo>
                  <a:lnTo>
                    <a:pt x="25184" y="106730"/>
                  </a:lnTo>
                  <a:lnTo>
                    <a:pt x="23482" y="106959"/>
                  </a:lnTo>
                  <a:lnTo>
                    <a:pt x="23825" y="109626"/>
                  </a:lnTo>
                  <a:lnTo>
                    <a:pt x="24676" y="109524"/>
                  </a:lnTo>
                  <a:lnTo>
                    <a:pt x="25527" y="109397"/>
                  </a:lnTo>
                  <a:lnTo>
                    <a:pt x="26365" y="109283"/>
                  </a:lnTo>
                  <a:close/>
                </a:path>
                <a:path w="189229" h="377825">
                  <a:moveTo>
                    <a:pt x="31724" y="104444"/>
                  </a:moveTo>
                  <a:lnTo>
                    <a:pt x="29730" y="103670"/>
                  </a:lnTo>
                  <a:lnTo>
                    <a:pt x="30060" y="104444"/>
                  </a:lnTo>
                  <a:lnTo>
                    <a:pt x="31724" y="104444"/>
                  </a:lnTo>
                  <a:close/>
                </a:path>
                <a:path w="189229" h="377825">
                  <a:moveTo>
                    <a:pt x="31877" y="108673"/>
                  </a:moveTo>
                  <a:lnTo>
                    <a:pt x="30353" y="105130"/>
                  </a:lnTo>
                  <a:lnTo>
                    <a:pt x="29324" y="105130"/>
                  </a:lnTo>
                  <a:lnTo>
                    <a:pt x="28778" y="107378"/>
                  </a:lnTo>
                  <a:lnTo>
                    <a:pt x="30416" y="108127"/>
                  </a:lnTo>
                  <a:lnTo>
                    <a:pt x="29705" y="110591"/>
                  </a:lnTo>
                  <a:lnTo>
                    <a:pt x="31877" y="108673"/>
                  </a:lnTo>
                  <a:close/>
                </a:path>
                <a:path w="189229" h="377825">
                  <a:moveTo>
                    <a:pt x="32118" y="104609"/>
                  </a:moveTo>
                  <a:lnTo>
                    <a:pt x="30124" y="104609"/>
                  </a:lnTo>
                  <a:lnTo>
                    <a:pt x="30353" y="105130"/>
                  </a:lnTo>
                  <a:lnTo>
                    <a:pt x="31102" y="105130"/>
                  </a:lnTo>
                  <a:lnTo>
                    <a:pt x="32118" y="104609"/>
                  </a:lnTo>
                  <a:close/>
                </a:path>
                <a:path w="189229" h="377825">
                  <a:moveTo>
                    <a:pt x="32169" y="145288"/>
                  </a:moveTo>
                  <a:lnTo>
                    <a:pt x="31940" y="143497"/>
                  </a:lnTo>
                  <a:lnTo>
                    <a:pt x="31838" y="142608"/>
                  </a:lnTo>
                  <a:lnTo>
                    <a:pt x="30988" y="142735"/>
                  </a:lnTo>
                  <a:lnTo>
                    <a:pt x="29286" y="142963"/>
                  </a:lnTo>
                  <a:lnTo>
                    <a:pt x="29387" y="143852"/>
                  </a:lnTo>
                  <a:lnTo>
                    <a:pt x="29616" y="145643"/>
                  </a:lnTo>
                  <a:lnTo>
                    <a:pt x="30467" y="145529"/>
                  </a:lnTo>
                  <a:lnTo>
                    <a:pt x="31318" y="145402"/>
                  </a:lnTo>
                  <a:lnTo>
                    <a:pt x="32169" y="145288"/>
                  </a:lnTo>
                  <a:close/>
                </a:path>
                <a:path w="189229" h="377825">
                  <a:moveTo>
                    <a:pt x="32334" y="126873"/>
                  </a:moveTo>
                  <a:lnTo>
                    <a:pt x="23304" y="129527"/>
                  </a:lnTo>
                  <a:lnTo>
                    <a:pt x="27774" y="130898"/>
                  </a:lnTo>
                  <a:lnTo>
                    <a:pt x="32334" y="126873"/>
                  </a:lnTo>
                  <a:close/>
                </a:path>
                <a:path w="189229" h="377825">
                  <a:moveTo>
                    <a:pt x="33921" y="154863"/>
                  </a:moveTo>
                  <a:lnTo>
                    <a:pt x="30518" y="156248"/>
                  </a:lnTo>
                  <a:lnTo>
                    <a:pt x="27686" y="155803"/>
                  </a:lnTo>
                  <a:lnTo>
                    <a:pt x="26149" y="155803"/>
                  </a:lnTo>
                  <a:lnTo>
                    <a:pt x="26187" y="155994"/>
                  </a:lnTo>
                  <a:lnTo>
                    <a:pt x="26047" y="156121"/>
                  </a:lnTo>
                  <a:lnTo>
                    <a:pt x="26149" y="155803"/>
                  </a:lnTo>
                  <a:lnTo>
                    <a:pt x="27178" y="153657"/>
                  </a:lnTo>
                  <a:lnTo>
                    <a:pt x="28168" y="150825"/>
                  </a:lnTo>
                  <a:lnTo>
                    <a:pt x="24980" y="157822"/>
                  </a:lnTo>
                  <a:lnTo>
                    <a:pt x="25361" y="157289"/>
                  </a:lnTo>
                  <a:lnTo>
                    <a:pt x="24688" y="160477"/>
                  </a:lnTo>
                  <a:lnTo>
                    <a:pt x="24599" y="160947"/>
                  </a:lnTo>
                  <a:lnTo>
                    <a:pt x="26390" y="159588"/>
                  </a:lnTo>
                  <a:lnTo>
                    <a:pt x="27076" y="158445"/>
                  </a:lnTo>
                  <a:lnTo>
                    <a:pt x="27165" y="158038"/>
                  </a:lnTo>
                  <a:lnTo>
                    <a:pt x="27203" y="157822"/>
                  </a:lnTo>
                  <a:lnTo>
                    <a:pt x="27305" y="157365"/>
                  </a:lnTo>
                  <a:lnTo>
                    <a:pt x="28778" y="158038"/>
                  </a:lnTo>
                  <a:lnTo>
                    <a:pt x="30327" y="157822"/>
                  </a:lnTo>
                  <a:lnTo>
                    <a:pt x="31203" y="157822"/>
                  </a:lnTo>
                  <a:lnTo>
                    <a:pt x="32397" y="160477"/>
                  </a:lnTo>
                  <a:lnTo>
                    <a:pt x="32943" y="158445"/>
                  </a:lnTo>
                  <a:lnTo>
                    <a:pt x="33058" y="158038"/>
                  </a:lnTo>
                  <a:lnTo>
                    <a:pt x="33108" y="157822"/>
                  </a:lnTo>
                  <a:lnTo>
                    <a:pt x="33235" y="157365"/>
                  </a:lnTo>
                  <a:lnTo>
                    <a:pt x="33540" y="156248"/>
                  </a:lnTo>
                  <a:lnTo>
                    <a:pt x="33921" y="154863"/>
                  </a:lnTo>
                  <a:close/>
                </a:path>
                <a:path w="189229" h="377825">
                  <a:moveTo>
                    <a:pt x="36944" y="106464"/>
                  </a:moveTo>
                  <a:lnTo>
                    <a:pt x="36029" y="104076"/>
                  </a:lnTo>
                  <a:lnTo>
                    <a:pt x="36233" y="104076"/>
                  </a:lnTo>
                  <a:lnTo>
                    <a:pt x="35153" y="103670"/>
                  </a:lnTo>
                  <a:lnTo>
                    <a:pt x="33972" y="103936"/>
                  </a:lnTo>
                  <a:lnTo>
                    <a:pt x="34912" y="103124"/>
                  </a:lnTo>
                  <a:lnTo>
                    <a:pt x="34340" y="101523"/>
                  </a:lnTo>
                  <a:lnTo>
                    <a:pt x="34302" y="101396"/>
                  </a:lnTo>
                  <a:lnTo>
                    <a:pt x="33185" y="101523"/>
                  </a:lnTo>
                  <a:lnTo>
                    <a:pt x="31457" y="102362"/>
                  </a:lnTo>
                  <a:lnTo>
                    <a:pt x="33337" y="102666"/>
                  </a:lnTo>
                  <a:lnTo>
                    <a:pt x="33388" y="103124"/>
                  </a:lnTo>
                  <a:lnTo>
                    <a:pt x="33489" y="104051"/>
                  </a:lnTo>
                  <a:lnTo>
                    <a:pt x="33350" y="104076"/>
                  </a:lnTo>
                  <a:lnTo>
                    <a:pt x="33502" y="104076"/>
                  </a:lnTo>
                  <a:lnTo>
                    <a:pt x="32423" y="104444"/>
                  </a:lnTo>
                  <a:lnTo>
                    <a:pt x="31724" y="104444"/>
                  </a:lnTo>
                  <a:lnTo>
                    <a:pt x="32118" y="104609"/>
                  </a:lnTo>
                  <a:lnTo>
                    <a:pt x="36944" y="106464"/>
                  </a:lnTo>
                  <a:close/>
                </a:path>
                <a:path w="189229" h="377825">
                  <a:moveTo>
                    <a:pt x="40513" y="148005"/>
                  </a:moveTo>
                  <a:lnTo>
                    <a:pt x="39814" y="145834"/>
                  </a:lnTo>
                  <a:lnTo>
                    <a:pt x="39814" y="144233"/>
                  </a:lnTo>
                  <a:lnTo>
                    <a:pt x="38354" y="144665"/>
                  </a:lnTo>
                  <a:lnTo>
                    <a:pt x="39039" y="146824"/>
                  </a:lnTo>
                  <a:lnTo>
                    <a:pt x="39039" y="148424"/>
                  </a:lnTo>
                  <a:lnTo>
                    <a:pt x="40513" y="148005"/>
                  </a:lnTo>
                  <a:close/>
                </a:path>
                <a:path w="189229" h="377825">
                  <a:moveTo>
                    <a:pt x="40589" y="140042"/>
                  </a:moveTo>
                  <a:lnTo>
                    <a:pt x="39636" y="138328"/>
                  </a:lnTo>
                  <a:lnTo>
                    <a:pt x="37757" y="140398"/>
                  </a:lnTo>
                  <a:lnTo>
                    <a:pt x="36957" y="142341"/>
                  </a:lnTo>
                  <a:lnTo>
                    <a:pt x="39306" y="140208"/>
                  </a:lnTo>
                  <a:lnTo>
                    <a:pt x="40589" y="140131"/>
                  </a:lnTo>
                  <a:close/>
                </a:path>
                <a:path w="189229" h="377825">
                  <a:moveTo>
                    <a:pt x="44272" y="114363"/>
                  </a:moveTo>
                  <a:lnTo>
                    <a:pt x="34899" y="114261"/>
                  </a:lnTo>
                  <a:lnTo>
                    <a:pt x="40297" y="116903"/>
                  </a:lnTo>
                  <a:lnTo>
                    <a:pt x="44272" y="114363"/>
                  </a:lnTo>
                  <a:close/>
                </a:path>
                <a:path w="189229" h="377825">
                  <a:moveTo>
                    <a:pt x="46469" y="87122"/>
                  </a:moveTo>
                  <a:lnTo>
                    <a:pt x="43434" y="83210"/>
                  </a:lnTo>
                  <a:lnTo>
                    <a:pt x="43624" y="84658"/>
                  </a:lnTo>
                  <a:lnTo>
                    <a:pt x="43738" y="85521"/>
                  </a:lnTo>
                  <a:lnTo>
                    <a:pt x="43853" y="86372"/>
                  </a:lnTo>
                  <a:lnTo>
                    <a:pt x="43891" y="87122"/>
                  </a:lnTo>
                  <a:lnTo>
                    <a:pt x="41833" y="89001"/>
                  </a:lnTo>
                  <a:lnTo>
                    <a:pt x="46469" y="87122"/>
                  </a:lnTo>
                  <a:close/>
                </a:path>
                <a:path w="189229" h="377825">
                  <a:moveTo>
                    <a:pt x="49136" y="208368"/>
                  </a:moveTo>
                  <a:lnTo>
                    <a:pt x="48907" y="206578"/>
                  </a:lnTo>
                  <a:lnTo>
                    <a:pt x="48806" y="205689"/>
                  </a:lnTo>
                  <a:lnTo>
                    <a:pt x="47942" y="205816"/>
                  </a:lnTo>
                  <a:lnTo>
                    <a:pt x="46253" y="206044"/>
                  </a:lnTo>
                  <a:lnTo>
                    <a:pt x="46355" y="206933"/>
                  </a:lnTo>
                  <a:lnTo>
                    <a:pt x="46583" y="208724"/>
                  </a:lnTo>
                  <a:lnTo>
                    <a:pt x="48285" y="208495"/>
                  </a:lnTo>
                  <a:lnTo>
                    <a:pt x="49136" y="208368"/>
                  </a:lnTo>
                  <a:close/>
                </a:path>
                <a:path w="189229" h="377825">
                  <a:moveTo>
                    <a:pt x="52235" y="120548"/>
                  </a:moveTo>
                  <a:lnTo>
                    <a:pt x="51168" y="120853"/>
                  </a:lnTo>
                  <a:lnTo>
                    <a:pt x="48742" y="121564"/>
                  </a:lnTo>
                  <a:lnTo>
                    <a:pt x="52235" y="120548"/>
                  </a:lnTo>
                  <a:close/>
                </a:path>
                <a:path w="189229" h="377825">
                  <a:moveTo>
                    <a:pt x="53174" y="85140"/>
                  </a:moveTo>
                  <a:lnTo>
                    <a:pt x="52120" y="83210"/>
                  </a:lnTo>
                  <a:lnTo>
                    <a:pt x="51981" y="83210"/>
                  </a:lnTo>
                  <a:lnTo>
                    <a:pt x="51028" y="84886"/>
                  </a:lnTo>
                  <a:lnTo>
                    <a:pt x="49733" y="85521"/>
                  </a:lnTo>
                  <a:lnTo>
                    <a:pt x="49225" y="85140"/>
                  </a:lnTo>
                  <a:lnTo>
                    <a:pt x="48844" y="84886"/>
                  </a:lnTo>
                  <a:lnTo>
                    <a:pt x="48564" y="84658"/>
                  </a:lnTo>
                  <a:lnTo>
                    <a:pt x="48437" y="86563"/>
                  </a:lnTo>
                  <a:lnTo>
                    <a:pt x="50838" y="89509"/>
                  </a:lnTo>
                  <a:lnTo>
                    <a:pt x="48717" y="90741"/>
                  </a:lnTo>
                  <a:lnTo>
                    <a:pt x="48412" y="88519"/>
                  </a:lnTo>
                  <a:lnTo>
                    <a:pt x="48437" y="86563"/>
                  </a:lnTo>
                  <a:lnTo>
                    <a:pt x="48298" y="86372"/>
                  </a:lnTo>
                  <a:lnTo>
                    <a:pt x="46469" y="87122"/>
                  </a:lnTo>
                  <a:lnTo>
                    <a:pt x="47815" y="88836"/>
                  </a:lnTo>
                  <a:lnTo>
                    <a:pt x="44513" y="90601"/>
                  </a:lnTo>
                  <a:lnTo>
                    <a:pt x="50126" y="92176"/>
                  </a:lnTo>
                  <a:lnTo>
                    <a:pt x="52578" y="90678"/>
                  </a:lnTo>
                  <a:lnTo>
                    <a:pt x="52057" y="88785"/>
                  </a:lnTo>
                  <a:lnTo>
                    <a:pt x="52311" y="88633"/>
                  </a:lnTo>
                  <a:lnTo>
                    <a:pt x="51803" y="87490"/>
                  </a:lnTo>
                  <a:lnTo>
                    <a:pt x="50901" y="86563"/>
                  </a:lnTo>
                  <a:lnTo>
                    <a:pt x="51308" y="86372"/>
                  </a:lnTo>
                  <a:lnTo>
                    <a:pt x="51498" y="86372"/>
                  </a:lnTo>
                  <a:lnTo>
                    <a:pt x="52197" y="85521"/>
                  </a:lnTo>
                  <a:lnTo>
                    <a:pt x="52324" y="85369"/>
                  </a:lnTo>
                  <a:lnTo>
                    <a:pt x="53174" y="85140"/>
                  </a:lnTo>
                  <a:close/>
                </a:path>
                <a:path w="189229" h="377825">
                  <a:moveTo>
                    <a:pt x="53301" y="74002"/>
                  </a:moveTo>
                  <a:lnTo>
                    <a:pt x="52616" y="71831"/>
                  </a:lnTo>
                  <a:lnTo>
                    <a:pt x="52616" y="70218"/>
                  </a:lnTo>
                  <a:lnTo>
                    <a:pt x="51142" y="70650"/>
                  </a:lnTo>
                  <a:lnTo>
                    <a:pt x="51841" y="72821"/>
                  </a:lnTo>
                  <a:lnTo>
                    <a:pt x="51841" y="74422"/>
                  </a:lnTo>
                  <a:lnTo>
                    <a:pt x="53301" y="74002"/>
                  </a:lnTo>
                  <a:close/>
                </a:path>
                <a:path w="189229" h="377825">
                  <a:moveTo>
                    <a:pt x="54051" y="77622"/>
                  </a:moveTo>
                  <a:lnTo>
                    <a:pt x="41998" y="75615"/>
                  </a:lnTo>
                  <a:lnTo>
                    <a:pt x="44856" y="80835"/>
                  </a:lnTo>
                  <a:lnTo>
                    <a:pt x="47078" y="80810"/>
                  </a:lnTo>
                  <a:lnTo>
                    <a:pt x="47879" y="78092"/>
                  </a:lnTo>
                  <a:lnTo>
                    <a:pt x="48691" y="80302"/>
                  </a:lnTo>
                  <a:lnTo>
                    <a:pt x="54051" y="77622"/>
                  </a:lnTo>
                  <a:close/>
                </a:path>
                <a:path w="189229" h="377825">
                  <a:moveTo>
                    <a:pt x="59969" y="72821"/>
                  </a:moveTo>
                  <a:lnTo>
                    <a:pt x="53581" y="81559"/>
                  </a:lnTo>
                  <a:lnTo>
                    <a:pt x="57442" y="77736"/>
                  </a:lnTo>
                  <a:lnTo>
                    <a:pt x="59969" y="72821"/>
                  </a:lnTo>
                  <a:close/>
                </a:path>
                <a:path w="189229" h="377825">
                  <a:moveTo>
                    <a:pt x="61810" y="60782"/>
                  </a:moveTo>
                  <a:lnTo>
                    <a:pt x="59359" y="56616"/>
                  </a:lnTo>
                  <a:lnTo>
                    <a:pt x="58496" y="63550"/>
                  </a:lnTo>
                  <a:lnTo>
                    <a:pt x="57035" y="64147"/>
                  </a:lnTo>
                  <a:lnTo>
                    <a:pt x="57442" y="64744"/>
                  </a:lnTo>
                  <a:lnTo>
                    <a:pt x="60490" y="64744"/>
                  </a:lnTo>
                  <a:lnTo>
                    <a:pt x="60947" y="61620"/>
                  </a:lnTo>
                  <a:lnTo>
                    <a:pt x="61810" y="60782"/>
                  </a:lnTo>
                  <a:close/>
                </a:path>
                <a:path w="189229" h="377825">
                  <a:moveTo>
                    <a:pt x="61861" y="67195"/>
                  </a:moveTo>
                  <a:lnTo>
                    <a:pt x="61417" y="66916"/>
                  </a:lnTo>
                  <a:lnTo>
                    <a:pt x="60667" y="66433"/>
                  </a:lnTo>
                  <a:lnTo>
                    <a:pt x="60248" y="66433"/>
                  </a:lnTo>
                  <a:lnTo>
                    <a:pt x="60198" y="66738"/>
                  </a:lnTo>
                  <a:lnTo>
                    <a:pt x="59956" y="66738"/>
                  </a:lnTo>
                  <a:lnTo>
                    <a:pt x="58978" y="67144"/>
                  </a:lnTo>
                  <a:lnTo>
                    <a:pt x="58775" y="66738"/>
                  </a:lnTo>
                  <a:lnTo>
                    <a:pt x="59956" y="66738"/>
                  </a:lnTo>
                  <a:lnTo>
                    <a:pt x="59537" y="66433"/>
                  </a:lnTo>
                  <a:lnTo>
                    <a:pt x="58635" y="66433"/>
                  </a:lnTo>
                  <a:lnTo>
                    <a:pt x="58115" y="65405"/>
                  </a:lnTo>
                  <a:lnTo>
                    <a:pt x="59537" y="66433"/>
                  </a:lnTo>
                  <a:lnTo>
                    <a:pt x="60248" y="66433"/>
                  </a:lnTo>
                  <a:lnTo>
                    <a:pt x="60388" y="65405"/>
                  </a:lnTo>
                  <a:lnTo>
                    <a:pt x="60464" y="64947"/>
                  </a:lnTo>
                  <a:lnTo>
                    <a:pt x="57632" y="64947"/>
                  </a:lnTo>
                  <a:lnTo>
                    <a:pt x="55511" y="66916"/>
                  </a:lnTo>
                  <a:lnTo>
                    <a:pt x="60058" y="69418"/>
                  </a:lnTo>
                  <a:lnTo>
                    <a:pt x="61861" y="67195"/>
                  </a:lnTo>
                  <a:close/>
                </a:path>
                <a:path w="189229" h="377825">
                  <a:moveTo>
                    <a:pt x="66192" y="47371"/>
                  </a:moveTo>
                  <a:lnTo>
                    <a:pt x="58089" y="49301"/>
                  </a:lnTo>
                  <a:lnTo>
                    <a:pt x="62242" y="53898"/>
                  </a:lnTo>
                  <a:lnTo>
                    <a:pt x="66192" y="47371"/>
                  </a:lnTo>
                  <a:close/>
                </a:path>
                <a:path w="189229" h="377825">
                  <a:moveTo>
                    <a:pt x="67322" y="137553"/>
                  </a:moveTo>
                  <a:lnTo>
                    <a:pt x="66255" y="137858"/>
                  </a:lnTo>
                  <a:lnTo>
                    <a:pt x="63830" y="138569"/>
                  </a:lnTo>
                  <a:lnTo>
                    <a:pt x="67322" y="137553"/>
                  </a:lnTo>
                  <a:close/>
                </a:path>
                <a:path w="189229" h="377825">
                  <a:moveTo>
                    <a:pt x="67500" y="73406"/>
                  </a:moveTo>
                  <a:lnTo>
                    <a:pt x="66802" y="71221"/>
                  </a:lnTo>
                  <a:lnTo>
                    <a:pt x="66802" y="69621"/>
                  </a:lnTo>
                  <a:lnTo>
                    <a:pt x="65341" y="70053"/>
                  </a:lnTo>
                  <a:lnTo>
                    <a:pt x="66040" y="72212"/>
                  </a:lnTo>
                  <a:lnTo>
                    <a:pt x="66040" y="73825"/>
                  </a:lnTo>
                  <a:lnTo>
                    <a:pt x="67500" y="73406"/>
                  </a:lnTo>
                  <a:close/>
                </a:path>
                <a:path w="189229" h="377825">
                  <a:moveTo>
                    <a:pt x="67805" y="185978"/>
                  </a:moveTo>
                  <a:lnTo>
                    <a:pt x="65405" y="182956"/>
                  </a:lnTo>
                  <a:lnTo>
                    <a:pt x="64477" y="183794"/>
                  </a:lnTo>
                  <a:lnTo>
                    <a:pt x="63512" y="184632"/>
                  </a:lnTo>
                  <a:lnTo>
                    <a:pt x="61747" y="184823"/>
                  </a:lnTo>
                  <a:lnTo>
                    <a:pt x="61569" y="187502"/>
                  </a:lnTo>
                  <a:lnTo>
                    <a:pt x="67805" y="185978"/>
                  </a:lnTo>
                  <a:close/>
                </a:path>
                <a:path w="189229" h="377825">
                  <a:moveTo>
                    <a:pt x="69303" y="301383"/>
                  </a:moveTo>
                  <a:lnTo>
                    <a:pt x="68440" y="295973"/>
                  </a:lnTo>
                  <a:lnTo>
                    <a:pt x="68110" y="293801"/>
                  </a:lnTo>
                  <a:lnTo>
                    <a:pt x="65887" y="296862"/>
                  </a:lnTo>
                  <a:lnTo>
                    <a:pt x="67259" y="301383"/>
                  </a:lnTo>
                  <a:lnTo>
                    <a:pt x="69303" y="301383"/>
                  </a:lnTo>
                  <a:close/>
                </a:path>
                <a:path w="189229" h="377825">
                  <a:moveTo>
                    <a:pt x="69634" y="176250"/>
                  </a:moveTo>
                  <a:lnTo>
                    <a:pt x="60604" y="178904"/>
                  </a:lnTo>
                  <a:lnTo>
                    <a:pt x="65074" y="180276"/>
                  </a:lnTo>
                  <a:lnTo>
                    <a:pt x="69634" y="176250"/>
                  </a:lnTo>
                  <a:close/>
                </a:path>
                <a:path w="189229" h="377825">
                  <a:moveTo>
                    <a:pt x="71462" y="295097"/>
                  </a:moveTo>
                  <a:lnTo>
                    <a:pt x="70396" y="295402"/>
                  </a:lnTo>
                  <a:lnTo>
                    <a:pt x="68440" y="295973"/>
                  </a:lnTo>
                  <a:lnTo>
                    <a:pt x="71462" y="295097"/>
                  </a:lnTo>
                  <a:close/>
                </a:path>
                <a:path w="189229" h="377825">
                  <a:moveTo>
                    <a:pt x="71716" y="326186"/>
                  </a:moveTo>
                  <a:lnTo>
                    <a:pt x="71361" y="323888"/>
                  </a:lnTo>
                  <a:lnTo>
                    <a:pt x="69862" y="324688"/>
                  </a:lnTo>
                  <a:lnTo>
                    <a:pt x="68948" y="325958"/>
                  </a:lnTo>
                  <a:lnTo>
                    <a:pt x="69316" y="328256"/>
                  </a:lnTo>
                  <a:lnTo>
                    <a:pt x="70802" y="327456"/>
                  </a:lnTo>
                  <a:lnTo>
                    <a:pt x="71716" y="326186"/>
                  </a:lnTo>
                  <a:close/>
                </a:path>
                <a:path w="189229" h="377825">
                  <a:moveTo>
                    <a:pt x="74777" y="141503"/>
                  </a:moveTo>
                  <a:lnTo>
                    <a:pt x="67259" y="145884"/>
                  </a:lnTo>
                  <a:lnTo>
                    <a:pt x="71996" y="149504"/>
                  </a:lnTo>
                  <a:lnTo>
                    <a:pt x="74777" y="141503"/>
                  </a:lnTo>
                  <a:close/>
                </a:path>
                <a:path w="189229" h="377825">
                  <a:moveTo>
                    <a:pt x="77304" y="58420"/>
                  </a:moveTo>
                  <a:lnTo>
                    <a:pt x="76606" y="56235"/>
                  </a:lnTo>
                  <a:lnTo>
                    <a:pt x="76606" y="54648"/>
                  </a:lnTo>
                  <a:lnTo>
                    <a:pt x="75145" y="55067"/>
                  </a:lnTo>
                  <a:lnTo>
                    <a:pt x="75831" y="57238"/>
                  </a:lnTo>
                  <a:lnTo>
                    <a:pt x="75831" y="58839"/>
                  </a:lnTo>
                  <a:lnTo>
                    <a:pt x="77304" y="58420"/>
                  </a:lnTo>
                  <a:close/>
                </a:path>
                <a:path w="189229" h="377825">
                  <a:moveTo>
                    <a:pt x="78257" y="377240"/>
                  </a:moveTo>
                  <a:lnTo>
                    <a:pt x="77546" y="375069"/>
                  </a:lnTo>
                  <a:lnTo>
                    <a:pt x="77546" y="373468"/>
                  </a:lnTo>
                  <a:lnTo>
                    <a:pt x="76098" y="373888"/>
                  </a:lnTo>
                  <a:lnTo>
                    <a:pt x="76784" y="376059"/>
                  </a:lnTo>
                  <a:lnTo>
                    <a:pt x="76771" y="377659"/>
                  </a:lnTo>
                  <a:lnTo>
                    <a:pt x="78257" y="377240"/>
                  </a:lnTo>
                  <a:close/>
                </a:path>
                <a:path w="189229" h="377825">
                  <a:moveTo>
                    <a:pt x="83375" y="119138"/>
                  </a:moveTo>
                  <a:lnTo>
                    <a:pt x="82842" y="117246"/>
                  </a:lnTo>
                  <a:lnTo>
                    <a:pt x="79514" y="119189"/>
                  </a:lnTo>
                  <a:lnTo>
                    <a:pt x="79209" y="116992"/>
                  </a:lnTo>
                  <a:lnTo>
                    <a:pt x="75298" y="119062"/>
                  </a:lnTo>
                  <a:lnTo>
                    <a:pt x="80911" y="120637"/>
                  </a:lnTo>
                  <a:lnTo>
                    <a:pt x="83375" y="119138"/>
                  </a:lnTo>
                  <a:close/>
                </a:path>
                <a:path w="189229" h="377825">
                  <a:moveTo>
                    <a:pt x="83832" y="170383"/>
                  </a:moveTo>
                  <a:lnTo>
                    <a:pt x="77444" y="179133"/>
                  </a:lnTo>
                  <a:lnTo>
                    <a:pt x="81318" y="175310"/>
                  </a:lnTo>
                  <a:lnTo>
                    <a:pt x="83832" y="170383"/>
                  </a:lnTo>
                  <a:close/>
                </a:path>
                <a:path w="189229" h="377825">
                  <a:moveTo>
                    <a:pt x="90639" y="320344"/>
                  </a:moveTo>
                  <a:lnTo>
                    <a:pt x="89103" y="319620"/>
                  </a:lnTo>
                  <a:lnTo>
                    <a:pt x="88150" y="319722"/>
                  </a:lnTo>
                  <a:lnTo>
                    <a:pt x="87642" y="320116"/>
                  </a:lnTo>
                  <a:lnTo>
                    <a:pt x="87579" y="318884"/>
                  </a:lnTo>
                  <a:lnTo>
                    <a:pt x="87452" y="317588"/>
                  </a:lnTo>
                  <a:lnTo>
                    <a:pt x="87261" y="316242"/>
                  </a:lnTo>
                  <a:lnTo>
                    <a:pt x="82029" y="317004"/>
                  </a:lnTo>
                  <a:lnTo>
                    <a:pt x="79794" y="324700"/>
                  </a:lnTo>
                  <a:lnTo>
                    <a:pt x="83667" y="329006"/>
                  </a:lnTo>
                  <a:lnTo>
                    <a:pt x="86448" y="327888"/>
                  </a:lnTo>
                  <a:lnTo>
                    <a:pt x="87477" y="325361"/>
                  </a:lnTo>
                  <a:lnTo>
                    <a:pt x="87630" y="322135"/>
                  </a:lnTo>
                  <a:lnTo>
                    <a:pt x="88226" y="322592"/>
                  </a:lnTo>
                  <a:lnTo>
                    <a:pt x="89331" y="322414"/>
                  </a:lnTo>
                  <a:lnTo>
                    <a:pt x="90639" y="320344"/>
                  </a:lnTo>
                  <a:close/>
                </a:path>
                <a:path w="189229" h="377825">
                  <a:moveTo>
                    <a:pt x="91236" y="310832"/>
                  </a:moveTo>
                  <a:lnTo>
                    <a:pt x="89573" y="299364"/>
                  </a:lnTo>
                  <a:lnTo>
                    <a:pt x="87350" y="306679"/>
                  </a:lnTo>
                  <a:lnTo>
                    <a:pt x="91236" y="310832"/>
                  </a:lnTo>
                  <a:close/>
                </a:path>
                <a:path w="189229" h="377825">
                  <a:moveTo>
                    <a:pt x="93510" y="118783"/>
                  </a:moveTo>
                  <a:lnTo>
                    <a:pt x="90855" y="116738"/>
                  </a:lnTo>
                  <a:lnTo>
                    <a:pt x="89255" y="117856"/>
                  </a:lnTo>
                  <a:lnTo>
                    <a:pt x="88836" y="119926"/>
                  </a:lnTo>
                  <a:lnTo>
                    <a:pt x="88976" y="122453"/>
                  </a:lnTo>
                  <a:lnTo>
                    <a:pt x="91033" y="120929"/>
                  </a:lnTo>
                  <a:lnTo>
                    <a:pt x="93510" y="118783"/>
                  </a:lnTo>
                  <a:close/>
                </a:path>
                <a:path w="189229" h="377825">
                  <a:moveTo>
                    <a:pt x="93929" y="351116"/>
                  </a:moveTo>
                  <a:lnTo>
                    <a:pt x="91668" y="349961"/>
                  </a:lnTo>
                  <a:lnTo>
                    <a:pt x="91287" y="348399"/>
                  </a:lnTo>
                  <a:lnTo>
                    <a:pt x="89128" y="349694"/>
                  </a:lnTo>
                  <a:lnTo>
                    <a:pt x="91401" y="350862"/>
                  </a:lnTo>
                  <a:lnTo>
                    <a:pt x="91782" y="352425"/>
                  </a:lnTo>
                  <a:lnTo>
                    <a:pt x="93929" y="351116"/>
                  </a:lnTo>
                  <a:close/>
                </a:path>
                <a:path w="189229" h="377825">
                  <a:moveTo>
                    <a:pt x="94691" y="12611"/>
                  </a:moveTo>
                  <a:lnTo>
                    <a:pt x="88569" y="12192"/>
                  </a:lnTo>
                  <a:lnTo>
                    <a:pt x="93218" y="19164"/>
                  </a:lnTo>
                  <a:lnTo>
                    <a:pt x="94691" y="12611"/>
                  </a:lnTo>
                  <a:close/>
                </a:path>
                <a:path w="189229" h="377825">
                  <a:moveTo>
                    <a:pt x="99072" y="110845"/>
                  </a:moveTo>
                  <a:lnTo>
                    <a:pt x="90043" y="113499"/>
                  </a:lnTo>
                  <a:lnTo>
                    <a:pt x="94513" y="114871"/>
                  </a:lnTo>
                  <a:lnTo>
                    <a:pt x="99072" y="110845"/>
                  </a:lnTo>
                  <a:close/>
                </a:path>
                <a:path w="189229" h="377825">
                  <a:moveTo>
                    <a:pt x="99314" y="131318"/>
                  </a:moveTo>
                  <a:lnTo>
                    <a:pt x="93599" y="124904"/>
                  </a:lnTo>
                  <a:lnTo>
                    <a:pt x="97320" y="126568"/>
                  </a:lnTo>
                  <a:lnTo>
                    <a:pt x="97155" y="126123"/>
                  </a:lnTo>
                  <a:lnTo>
                    <a:pt x="97002" y="125780"/>
                  </a:lnTo>
                  <a:lnTo>
                    <a:pt x="96862" y="125514"/>
                  </a:lnTo>
                  <a:lnTo>
                    <a:pt x="97129" y="125412"/>
                  </a:lnTo>
                  <a:lnTo>
                    <a:pt x="96189" y="122148"/>
                  </a:lnTo>
                  <a:lnTo>
                    <a:pt x="92176" y="126022"/>
                  </a:lnTo>
                  <a:lnTo>
                    <a:pt x="93637" y="128625"/>
                  </a:lnTo>
                  <a:lnTo>
                    <a:pt x="94208" y="128384"/>
                  </a:lnTo>
                  <a:lnTo>
                    <a:pt x="94576" y="127977"/>
                  </a:lnTo>
                  <a:lnTo>
                    <a:pt x="94907" y="127546"/>
                  </a:lnTo>
                  <a:lnTo>
                    <a:pt x="94818" y="128409"/>
                  </a:lnTo>
                  <a:lnTo>
                    <a:pt x="94818" y="129336"/>
                  </a:lnTo>
                  <a:lnTo>
                    <a:pt x="94932" y="130022"/>
                  </a:lnTo>
                  <a:lnTo>
                    <a:pt x="99314" y="131318"/>
                  </a:lnTo>
                  <a:close/>
                </a:path>
                <a:path w="189229" h="377825">
                  <a:moveTo>
                    <a:pt x="101066" y="11734"/>
                  </a:moveTo>
                  <a:lnTo>
                    <a:pt x="99936" y="10680"/>
                  </a:lnTo>
                  <a:lnTo>
                    <a:pt x="99326" y="8902"/>
                  </a:lnTo>
                  <a:lnTo>
                    <a:pt x="99123" y="6553"/>
                  </a:lnTo>
                  <a:lnTo>
                    <a:pt x="96824" y="6438"/>
                  </a:lnTo>
                  <a:lnTo>
                    <a:pt x="97790" y="14363"/>
                  </a:lnTo>
                  <a:lnTo>
                    <a:pt x="101066" y="11734"/>
                  </a:lnTo>
                  <a:close/>
                </a:path>
                <a:path w="189229" h="377825">
                  <a:moveTo>
                    <a:pt x="101155" y="169633"/>
                  </a:moveTo>
                  <a:lnTo>
                    <a:pt x="99936" y="168643"/>
                  </a:lnTo>
                  <a:lnTo>
                    <a:pt x="98945" y="167843"/>
                  </a:lnTo>
                  <a:lnTo>
                    <a:pt x="97078" y="174409"/>
                  </a:lnTo>
                  <a:lnTo>
                    <a:pt x="99491" y="172593"/>
                  </a:lnTo>
                  <a:lnTo>
                    <a:pt x="101155" y="169633"/>
                  </a:lnTo>
                  <a:close/>
                </a:path>
                <a:path w="189229" h="377825">
                  <a:moveTo>
                    <a:pt x="102984" y="289496"/>
                  </a:moveTo>
                  <a:lnTo>
                    <a:pt x="94335" y="290220"/>
                  </a:lnTo>
                  <a:lnTo>
                    <a:pt x="98767" y="294208"/>
                  </a:lnTo>
                  <a:lnTo>
                    <a:pt x="102984" y="289496"/>
                  </a:lnTo>
                  <a:close/>
                </a:path>
                <a:path w="189229" h="377825">
                  <a:moveTo>
                    <a:pt x="104063" y="4508"/>
                  </a:moveTo>
                  <a:lnTo>
                    <a:pt x="100190" y="355"/>
                  </a:lnTo>
                  <a:lnTo>
                    <a:pt x="101841" y="11823"/>
                  </a:lnTo>
                  <a:lnTo>
                    <a:pt x="104063" y="4508"/>
                  </a:lnTo>
                  <a:close/>
                </a:path>
                <a:path w="189229" h="377825">
                  <a:moveTo>
                    <a:pt x="105854" y="19951"/>
                  </a:moveTo>
                  <a:lnTo>
                    <a:pt x="96837" y="22606"/>
                  </a:lnTo>
                  <a:lnTo>
                    <a:pt x="101295" y="23964"/>
                  </a:lnTo>
                  <a:lnTo>
                    <a:pt x="105854" y="19951"/>
                  </a:lnTo>
                  <a:close/>
                </a:path>
                <a:path w="189229" h="377825">
                  <a:moveTo>
                    <a:pt x="105879" y="43243"/>
                  </a:moveTo>
                  <a:lnTo>
                    <a:pt x="97777" y="45173"/>
                  </a:lnTo>
                  <a:lnTo>
                    <a:pt x="101942" y="49784"/>
                  </a:lnTo>
                  <a:lnTo>
                    <a:pt x="105879" y="43243"/>
                  </a:lnTo>
                  <a:close/>
                </a:path>
                <a:path w="189229" h="377825">
                  <a:moveTo>
                    <a:pt x="110121" y="8788"/>
                  </a:moveTo>
                  <a:lnTo>
                    <a:pt x="109512" y="6489"/>
                  </a:lnTo>
                  <a:lnTo>
                    <a:pt x="108229" y="6654"/>
                  </a:lnTo>
                  <a:lnTo>
                    <a:pt x="106438" y="7505"/>
                  </a:lnTo>
                  <a:lnTo>
                    <a:pt x="108496" y="7823"/>
                  </a:lnTo>
                  <a:lnTo>
                    <a:pt x="108546" y="9334"/>
                  </a:lnTo>
                  <a:lnTo>
                    <a:pt x="110121" y="8788"/>
                  </a:lnTo>
                  <a:close/>
                </a:path>
                <a:path w="189229" h="377825">
                  <a:moveTo>
                    <a:pt x="110185" y="94996"/>
                  </a:moveTo>
                  <a:lnTo>
                    <a:pt x="109778" y="93446"/>
                  </a:lnTo>
                  <a:lnTo>
                    <a:pt x="107721" y="94183"/>
                  </a:lnTo>
                  <a:lnTo>
                    <a:pt x="106184" y="94170"/>
                  </a:lnTo>
                  <a:lnTo>
                    <a:pt x="106362" y="95516"/>
                  </a:lnTo>
                  <a:lnTo>
                    <a:pt x="106692" y="98196"/>
                  </a:lnTo>
                  <a:lnTo>
                    <a:pt x="109613" y="98539"/>
                  </a:lnTo>
                  <a:lnTo>
                    <a:pt x="108191" y="95389"/>
                  </a:lnTo>
                  <a:lnTo>
                    <a:pt x="110185" y="94996"/>
                  </a:lnTo>
                  <a:close/>
                </a:path>
                <a:path w="189229" h="377825">
                  <a:moveTo>
                    <a:pt x="110540" y="240449"/>
                  </a:moveTo>
                  <a:lnTo>
                    <a:pt x="109943" y="238150"/>
                  </a:lnTo>
                  <a:lnTo>
                    <a:pt x="108648" y="238315"/>
                  </a:lnTo>
                  <a:lnTo>
                    <a:pt x="106870" y="239166"/>
                  </a:lnTo>
                  <a:lnTo>
                    <a:pt x="108927" y="239483"/>
                  </a:lnTo>
                  <a:lnTo>
                    <a:pt x="108991" y="240995"/>
                  </a:lnTo>
                  <a:lnTo>
                    <a:pt x="110540" y="240449"/>
                  </a:lnTo>
                  <a:close/>
                </a:path>
                <a:path w="189229" h="377825">
                  <a:moveTo>
                    <a:pt x="110553" y="77216"/>
                  </a:moveTo>
                  <a:lnTo>
                    <a:pt x="106680" y="73050"/>
                  </a:lnTo>
                  <a:lnTo>
                    <a:pt x="108331" y="84531"/>
                  </a:lnTo>
                  <a:lnTo>
                    <a:pt x="110553" y="77216"/>
                  </a:lnTo>
                  <a:close/>
                </a:path>
                <a:path w="189229" h="377825">
                  <a:moveTo>
                    <a:pt x="119214" y="84201"/>
                  </a:moveTo>
                  <a:lnTo>
                    <a:pt x="118402" y="83210"/>
                  </a:lnTo>
                  <a:lnTo>
                    <a:pt x="117602" y="82207"/>
                  </a:lnTo>
                  <a:lnTo>
                    <a:pt x="117436" y="80352"/>
                  </a:lnTo>
                  <a:lnTo>
                    <a:pt x="114947" y="82372"/>
                  </a:lnTo>
                  <a:lnTo>
                    <a:pt x="114503" y="86029"/>
                  </a:lnTo>
                  <a:lnTo>
                    <a:pt x="113347" y="89103"/>
                  </a:lnTo>
                  <a:lnTo>
                    <a:pt x="117170" y="88569"/>
                  </a:lnTo>
                  <a:lnTo>
                    <a:pt x="116395" y="85940"/>
                  </a:lnTo>
                  <a:lnTo>
                    <a:pt x="116890" y="84340"/>
                  </a:lnTo>
                  <a:lnTo>
                    <a:pt x="119214" y="84201"/>
                  </a:lnTo>
                  <a:close/>
                </a:path>
                <a:path w="189229" h="377825">
                  <a:moveTo>
                    <a:pt x="125691" y="59715"/>
                  </a:moveTo>
                  <a:lnTo>
                    <a:pt x="124650" y="56870"/>
                  </a:lnTo>
                  <a:lnTo>
                    <a:pt x="124612" y="54825"/>
                  </a:lnTo>
                  <a:lnTo>
                    <a:pt x="122936" y="55486"/>
                  </a:lnTo>
                  <a:lnTo>
                    <a:pt x="123977" y="58331"/>
                  </a:lnTo>
                  <a:lnTo>
                    <a:pt x="124002" y="60363"/>
                  </a:lnTo>
                  <a:lnTo>
                    <a:pt x="125691" y="59715"/>
                  </a:lnTo>
                  <a:close/>
                </a:path>
                <a:path w="189229" h="377825">
                  <a:moveTo>
                    <a:pt x="126796" y="72250"/>
                  </a:moveTo>
                  <a:lnTo>
                    <a:pt x="120561" y="73545"/>
                  </a:lnTo>
                  <a:lnTo>
                    <a:pt x="126631" y="78447"/>
                  </a:lnTo>
                  <a:lnTo>
                    <a:pt x="126796" y="72250"/>
                  </a:lnTo>
                  <a:close/>
                </a:path>
                <a:path w="189229" h="377825">
                  <a:moveTo>
                    <a:pt x="127533" y="3771"/>
                  </a:moveTo>
                  <a:lnTo>
                    <a:pt x="126834" y="1600"/>
                  </a:lnTo>
                  <a:lnTo>
                    <a:pt x="126834" y="0"/>
                  </a:lnTo>
                  <a:lnTo>
                    <a:pt x="125374" y="419"/>
                  </a:lnTo>
                  <a:lnTo>
                    <a:pt x="126072" y="2590"/>
                  </a:lnTo>
                  <a:lnTo>
                    <a:pt x="126072" y="4203"/>
                  </a:lnTo>
                  <a:lnTo>
                    <a:pt x="127533" y="3771"/>
                  </a:lnTo>
                  <a:close/>
                </a:path>
                <a:path w="189229" h="377825">
                  <a:moveTo>
                    <a:pt x="128562" y="165633"/>
                  </a:moveTo>
                  <a:lnTo>
                    <a:pt x="127520" y="162788"/>
                  </a:lnTo>
                  <a:lnTo>
                    <a:pt x="127482" y="160756"/>
                  </a:lnTo>
                  <a:lnTo>
                    <a:pt x="125806" y="161404"/>
                  </a:lnTo>
                  <a:lnTo>
                    <a:pt x="126834" y="164261"/>
                  </a:lnTo>
                  <a:lnTo>
                    <a:pt x="126885" y="166293"/>
                  </a:lnTo>
                  <a:lnTo>
                    <a:pt x="128562" y="165633"/>
                  </a:lnTo>
                  <a:close/>
                </a:path>
                <a:path w="189229" h="377825">
                  <a:moveTo>
                    <a:pt x="132956" y="66967"/>
                  </a:moveTo>
                  <a:lnTo>
                    <a:pt x="132346" y="64681"/>
                  </a:lnTo>
                  <a:lnTo>
                    <a:pt x="131064" y="64846"/>
                  </a:lnTo>
                  <a:lnTo>
                    <a:pt x="130670" y="65049"/>
                  </a:lnTo>
                  <a:lnTo>
                    <a:pt x="130302" y="64998"/>
                  </a:lnTo>
                  <a:lnTo>
                    <a:pt x="129781" y="64693"/>
                  </a:lnTo>
                  <a:lnTo>
                    <a:pt x="128955" y="66281"/>
                  </a:lnTo>
                  <a:lnTo>
                    <a:pt x="128536" y="67056"/>
                  </a:lnTo>
                  <a:lnTo>
                    <a:pt x="129286" y="67500"/>
                  </a:lnTo>
                  <a:lnTo>
                    <a:pt x="130784" y="68364"/>
                  </a:lnTo>
                  <a:lnTo>
                    <a:pt x="131356" y="67284"/>
                  </a:lnTo>
                  <a:lnTo>
                    <a:pt x="131394" y="67449"/>
                  </a:lnTo>
                  <a:lnTo>
                    <a:pt x="132956" y="66967"/>
                  </a:lnTo>
                  <a:close/>
                </a:path>
                <a:path w="189229" h="377825">
                  <a:moveTo>
                    <a:pt x="142455" y="32613"/>
                  </a:moveTo>
                  <a:lnTo>
                    <a:pt x="133438" y="35267"/>
                  </a:lnTo>
                  <a:lnTo>
                    <a:pt x="137909" y="36639"/>
                  </a:lnTo>
                  <a:lnTo>
                    <a:pt x="142455" y="32613"/>
                  </a:lnTo>
                  <a:close/>
                </a:path>
                <a:path w="189229" h="377825">
                  <a:moveTo>
                    <a:pt x="143268" y="106286"/>
                  </a:moveTo>
                  <a:lnTo>
                    <a:pt x="136867" y="115036"/>
                  </a:lnTo>
                  <a:lnTo>
                    <a:pt x="140741" y="111213"/>
                  </a:lnTo>
                  <a:lnTo>
                    <a:pt x="143268" y="106286"/>
                  </a:lnTo>
                  <a:close/>
                </a:path>
                <a:path w="189229" h="377825">
                  <a:moveTo>
                    <a:pt x="158432" y="190550"/>
                  </a:moveTo>
                  <a:lnTo>
                    <a:pt x="158330" y="189661"/>
                  </a:lnTo>
                  <a:lnTo>
                    <a:pt x="158102" y="187871"/>
                  </a:lnTo>
                  <a:lnTo>
                    <a:pt x="157264" y="187998"/>
                  </a:lnTo>
                  <a:lnTo>
                    <a:pt x="156413" y="188099"/>
                  </a:lnTo>
                  <a:lnTo>
                    <a:pt x="155562" y="188226"/>
                  </a:lnTo>
                  <a:lnTo>
                    <a:pt x="155676" y="189115"/>
                  </a:lnTo>
                  <a:lnTo>
                    <a:pt x="155778" y="190004"/>
                  </a:lnTo>
                  <a:lnTo>
                    <a:pt x="155892" y="190906"/>
                  </a:lnTo>
                  <a:lnTo>
                    <a:pt x="156743" y="190792"/>
                  </a:lnTo>
                  <a:lnTo>
                    <a:pt x="157594" y="190665"/>
                  </a:lnTo>
                  <a:lnTo>
                    <a:pt x="158432" y="190550"/>
                  </a:lnTo>
                  <a:close/>
                </a:path>
                <a:path w="189229" h="377825">
                  <a:moveTo>
                    <a:pt x="165392" y="267982"/>
                  </a:moveTo>
                  <a:lnTo>
                    <a:pt x="156375" y="270637"/>
                  </a:lnTo>
                  <a:lnTo>
                    <a:pt x="160845" y="272008"/>
                  </a:lnTo>
                  <a:lnTo>
                    <a:pt x="165392" y="267982"/>
                  </a:lnTo>
                  <a:close/>
                </a:path>
                <a:path w="189229" h="377825">
                  <a:moveTo>
                    <a:pt x="165582" y="218033"/>
                  </a:moveTo>
                  <a:lnTo>
                    <a:pt x="164503" y="218338"/>
                  </a:lnTo>
                  <a:lnTo>
                    <a:pt x="162090" y="219049"/>
                  </a:lnTo>
                  <a:lnTo>
                    <a:pt x="165582" y="218033"/>
                  </a:lnTo>
                  <a:close/>
                </a:path>
                <a:path w="189229" h="377825">
                  <a:moveTo>
                    <a:pt x="167398" y="165519"/>
                  </a:moveTo>
                  <a:lnTo>
                    <a:pt x="158013" y="165404"/>
                  </a:lnTo>
                  <a:lnTo>
                    <a:pt x="163410" y="168059"/>
                  </a:lnTo>
                  <a:lnTo>
                    <a:pt x="167398" y="165519"/>
                  </a:lnTo>
                  <a:close/>
                </a:path>
                <a:path w="189229" h="377825">
                  <a:moveTo>
                    <a:pt x="168910" y="232727"/>
                  </a:moveTo>
                  <a:lnTo>
                    <a:pt x="168567" y="230047"/>
                  </a:lnTo>
                  <a:lnTo>
                    <a:pt x="166014" y="230390"/>
                  </a:lnTo>
                  <a:lnTo>
                    <a:pt x="166357" y="233083"/>
                  </a:lnTo>
                  <a:lnTo>
                    <a:pt x="167195" y="232956"/>
                  </a:lnTo>
                  <a:lnTo>
                    <a:pt x="168910" y="232727"/>
                  </a:lnTo>
                  <a:close/>
                </a:path>
                <a:path w="189229" h="377825">
                  <a:moveTo>
                    <a:pt x="168973" y="56883"/>
                  </a:moveTo>
                  <a:lnTo>
                    <a:pt x="168630" y="54203"/>
                  </a:lnTo>
                  <a:lnTo>
                    <a:pt x="167779" y="54317"/>
                  </a:lnTo>
                  <a:lnTo>
                    <a:pt x="166928" y="54444"/>
                  </a:lnTo>
                  <a:lnTo>
                    <a:pt x="166090" y="54559"/>
                  </a:lnTo>
                  <a:lnTo>
                    <a:pt x="166192" y="55448"/>
                  </a:lnTo>
                  <a:lnTo>
                    <a:pt x="166420" y="57238"/>
                  </a:lnTo>
                  <a:lnTo>
                    <a:pt x="167271" y="57111"/>
                  </a:lnTo>
                  <a:lnTo>
                    <a:pt x="168973" y="56883"/>
                  </a:lnTo>
                  <a:close/>
                </a:path>
                <a:path w="189229" h="377825">
                  <a:moveTo>
                    <a:pt x="173697" y="227749"/>
                  </a:moveTo>
                  <a:lnTo>
                    <a:pt x="172999" y="225590"/>
                  </a:lnTo>
                  <a:lnTo>
                    <a:pt x="172999" y="223977"/>
                  </a:lnTo>
                  <a:lnTo>
                    <a:pt x="171538" y="224409"/>
                  </a:lnTo>
                  <a:lnTo>
                    <a:pt x="172224" y="226568"/>
                  </a:lnTo>
                  <a:lnTo>
                    <a:pt x="172224" y="228180"/>
                  </a:lnTo>
                  <a:lnTo>
                    <a:pt x="173697" y="227749"/>
                  </a:lnTo>
                  <a:close/>
                </a:path>
                <a:path w="189229" h="377825">
                  <a:moveTo>
                    <a:pt x="174675" y="317182"/>
                  </a:moveTo>
                  <a:lnTo>
                    <a:pt x="165303" y="317068"/>
                  </a:lnTo>
                  <a:lnTo>
                    <a:pt x="170700" y="319709"/>
                  </a:lnTo>
                  <a:lnTo>
                    <a:pt x="174675" y="317182"/>
                  </a:lnTo>
                  <a:close/>
                </a:path>
                <a:path w="189229" h="377825">
                  <a:moveTo>
                    <a:pt x="184480" y="151358"/>
                  </a:moveTo>
                  <a:lnTo>
                    <a:pt x="183413" y="151663"/>
                  </a:lnTo>
                  <a:lnTo>
                    <a:pt x="181000" y="152374"/>
                  </a:lnTo>
                  <a:lnTo>
                    <a:pt x="184480" y="151358"/>
                  </a:lnTo>
                  <a:close/>
                </a:path>
                <a:path w="189229" h="377825">
                  <a:moveTo>
                    <a:pt x="188798" y="225882"/>
                  </a:moveTo>
                  <a:lnTo>
                    <a:pt x="188683" y="225005"/>
                  </a:lnTo>
                  <a:lnTo>
                    <a:pt x="188582" y="224104"/>
                  </a:lnTo>
                  <a:lnTo>
                    <a:pt x="188468" y="223202"/>
                  </a:lnTo>
                  <a:lnTo>
                    <a:pt x="187617" y="223329"/>
                  </a:lnTo>
                  <a:lnTo>
                    <a:pt x="185915" y="223558"/>
                  </a:lnTo>
                  <a:lnTo>
                    <a:pt x="186143" y="225348"/>
                  </a:lnTo>
                  <a:lnTo>
                    <a:pt x="186245" y="226237"/>
                  </a:lnTo>
                  <a:lnTo>
                    <a:pt x="187947" y="226009"/>
                  </a:lnTo>
                  <a:lnTo>
                    <a:pt x="188798" y="225882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402142" y="3127705"/>
              <a:ext cx="421640" cy="322580"/>
            </a:xfrm>
            <a:custGeom>
              <a:avLst/>
              <a:gdLst/>
              <a:ahLst/>
              <a:cxnLst/>
              <a:rect l="l" t="t" r="r" b="b"/>
              <a:pathLst>
                <a:path w="421640" h="322579">
                  <a:moveTo>
                    <a:pt x="12661" y="182435"/>
                  </a:moveTo>
                  <a:lnTo>
                    <a:pt x="12547" y="180809"/>
                  </a:lnTo>
                  <a:lnTo>
                    <a:pt x="11899" y="181698"/>
                  </a:lnTo>
                  <a:lnTo>
                    <a:pt x="10947" y="181889"/>
                  </a:lnTo>
                  <a:lnTo>
                    <a:pt x="10960" y="181597"/>
                  </a:lnTo>
                  <a:lnTo>
                    <a:pt x="8788" y="180644"/>
                  </a:lnTo>
                  <a:lnTo>
                    <a:pt x="6832" y="181127"/>
                  </a:lnTo>
                  <a:lnTo>
                    <a:pt x="5016" y="182473"/>
                  </a:lnTo>
                  <a:lnTo>
                    <a:pt x="4279" y="181813"/>
                  </a:lnTo>
                  <a:lnTo>
                    <a:pt x="2540" y="184226"/>
                  </a:lnTo>
                  <a:lnTo>
                    <a:pt x="1917" y="185610"/>
                  </a:lnTo>
                  <a:lnTo>
                    <a:pt x="1270" y="186436"/>
                  </a:lnTo>
                  <a:lnTo>
                    <a:pt x="0" y="188277"/>
                  </a:lnTo>
                  <a:lnTo>
                    <a:pt x="2654" y="190258"/>
                  </a:lnTo>
                  <a:lnTo>
                    <a:pt x="6197" y="189509"/>
                  </a:lnTo>
                  <a:lnTo>
                    <a:pt x="8534" y="187248"/>
                  </a:lnTo>
                  <a:lnTo>
                    <a:pt x="7797" y="188455"/>
                  </a:lnTo>
                  <a:lnTo>
                    <a:pt x="7416" y="188950"/>
                  </a:lnTo>
                  <a:lnTo>
                    <a:pt x="9093" y="189598"/>
                  </a:lnTo>
                  <a:lnTo>
                    <a:pt x="10071" y="186728"/>
                  </a:lnTo>
                  <a:lnTo>
                    <a:pt x="11303" y="185166"/>
                  </a:lnTo>
                  <a:lnTo>
                    <a:pt x="10795" y="184962"/>
                  </a:lnTo>
                  <a:lnTo>
                    <a:pt x="10350" y="185089"/>
                  </a:lnTo>
                  <a:lnTo>
                    <a:pt x="9944" y="185420"/>
                  </a:lnTo>
                  <a:lnTo>
                    <a:pt x="10337" y="184721"/>
                  </a:lnTo>
                  <a:lnTo>
                    <a:pt x="10642" y="183946"/>
                  </a:lnTo>
                  <a:lnTo>
                    <a:pt x="10807" y="183108"/>
                  </a:lnTo>
                  <a:lnTo>
                    <a:pt x="11480" y="183515"/>
                  </a:lnTo>
                  <a:lnTo>
                    <a:pt x="12471" y="183299"/>
                  </a:lnTo>
                  <a:lnTo>
                    <a:pt x="12661" y="182435"/>
                  </a:lnTo>
                  <a:close/>
                </a:path>
                <a:path w="421640" h="322579">
                  <a:moveTo>
                    <a:pt x="13335" y="166687"/>
                  </a:moveTo>
                  <a:lnTo>
                    <a:pt x="11290" y="166458"/>
                  </a:lnTo>
                  <a:lnTo>
                    <a:pt x="13335" y="166687"/>
                  </a:lnTo>
                  <a:close/>
                </a:path>
                <a:path w="421640" h="322579">
                  <a:moveTo>
                    <a:pt x="15049" y="258521"/>
                  </a:moveTo>
                  <a:lnTo>
                    <a:pt x="5676" y="258419"/>
                  </a:lnTo>
                  <a:lnTo>
                    <a:pt x="11061" y="261061"/>
                  </a:lnTo>
                  <a:lnTo>
                    <a:pt x="15049" y="258521"/>
                  </a:lnTo>
                  <a:close/>
                </a:path>
                <a:path w="421640" h="322579">
                  <a:moveTo>
                    <a:pt x="17259" y="162763"/>
                  </a:moveTo>
                  <a:lnTo>
                    <a:pt x="13766" y="164541"/>
                  </a:lnTo>
                  <a:lnTo>
                    <a:pt x="13449" y="166700"/>
                  </a:lnTo>
                  <a:lnTo>
                    <a:pt x="13398" y="167132"/>
                  </a:lnTo>
                  <a:lnTo>
                    <a:pt x="13462" y="167576"/>
                  </a:lnTo>
                  <a:lnTo>
                    <a:pt x="13703" y="168008"/>
                  </a:lnTo>
                  <a:lnTo>
                    <a:pt x="16624" y="168351"/>
                  </a:lnTo>
                  <a:lnTo>
                    <a:pt x="15201" y="165201"/>
                  </a:lnTo>
                  <a:lnTo>
                    <a:pt x="17195" y="164795"/>
                  </a:lnTo>
                  <a:lnTo>
                    <a:pt x="17259" y="162763"/>
                  </a:lnTo>
                  <a:close/>
                </a:path>
                <a:path w="421640" h="322579">
                  <a:moveTo>
                    <a:pt x="17957" y="160604"/>
                  </a:moveTo>
                  <a:lnTo>
                    <a:pt x="17005" y="158889"/>
                  </a:lnTo>
                  <a:lnTo>
                    <a:pt x="15125" y="160972"/>
                  </a:lnTo>
                  <a:lnTo>
                    <a:pt x="14338" y="162915"/>
                  </a:lnTo>
                  <a:lnTo>
                    <a:pt x="16687" y="160782"/>
                  </a:lnTo>
                  <a:lnTo>
                    <a:pt x="17957" y="160705"/>
                  </a:lnTo>
                  <a:close/>
                </a:path>
                <a:path w="421640" h="322579">
                  <a:moveTo>
                    <a:pt x="25171" y="274193"/>
                  </a:moveTo>
                  <a:lnTo>
                    <a:pt x="21501" y="271894"/>
                  </a:lnTo>
                  <a:lnTo>
                    <a:pt x="20091" y="272554"/>
                  </a:lnTo>
                  <a:lnTo>
                    <a:pt x="18567" y="274688"/>
                  </a:lnTo>
                  <a:lnTo>
                    <a:pt x="20561" y="274751"/>
                  </a:lnTo>
                  <a:lnTo>
                    <a:pt x="19532" y="276733"/>
                  </a:lnTo>
                  <a:lnTo>
                    <a:pt x="17487" y="277901"/>
                  </a:lnTo>
                  <a:lnTo>
                    <a:pt x="15951" y="279463"/>
                  </a:lnTo>
                  <a:lnTo>
                    <a:pt x="18923" y="282752"/>
                  </a:lnTo>
                  <a:lnTo>
                    <a:pt x="25171" y="274193"/>
                  </a:lnTo>
                  <a:close/>
                </a:path>
                <a:path w="421640" h="322579">
                  <a:moveTo>
                    <a:pt x="31356" y="267792"/>
                  </a:moveTo>
                  <a:lnTo>
                    <a:pt x="29743" y="261772"/>
                  </a:lnTo>
                  <a:lnTo>
                    <a:pt x="23774" y="269938"/>
                  </a:lnTo>
                  <a:lnTo>
                    <a:pt x="31356" y="267792"/>
                  </a:lnTo>
                  <a:close/>
                </a:path>
                <a:path w="421640" h="322579">
                  <a:moveTo>
                    <a:pt x="73012" y="296862"/>
                  </a:moveTo>
                  <a:lnTo>
                    <a:pt x="63639" y="296760"/>
                  </a:lnTo>
                  <a:lnTo>
                    <a:pt x="69037" y="299402"/>
                  </a:lnTo>
                  <a:lnTo>
                    <a:pt x="73012" y="296862"/>
                  </a:lnTo>
                  <a:close/>
                </a:path>
                <a:path w="421640" h="322579">
                  <a:moveTo>
                    <a:pt x="78460" y="115443"/>
                  </a:moveTo>
                  <a:lnTo>
                    <a:pt x="76657" y="111175"/>
                  </a:lnTo>
                  <a:lnTo>
                    <a:pt x="76123" y="117297"/>
                  </a:lnTo>
                  <a:lnTo>
                    <a:pt x="74803" y="117322"/>
                  </a:lnTo>
                  <a:lnTo>
                    <a:pt x="76009" y="121107"/>
                  </a:lnTo>
                  <a:lnTo>
                    <a:pt x="76542" y="114985"/>
                  </a:lnTo>
                  <a:lnTo>
                    <a:pt x="78460" y="115443"/>
                  </a:lnTo>
                  <a:close/>
                </a:path>
                <a:path w="421640" h="322579">
                  <a:moveTo>
                    <a:pt x="82321" y="85280"/>
                  </a:moveTo>
                  <a:lnTo>
                    <a:pt x="79375" y="81241"/>
                  </a:lnTo>
                  <a:lnTo>
                    <a:pt x="74917" y="75158"/>
                  </a:lnTo>
                  <a:lnTo>
                    <a:pt x="82321" y="85280"/>
                  </a:lnTo>
                  <a:close/>
                </a:path>
                <a:path w="421640" h="322579">
                  <a:moveTo>
                    <a:pt x="113804" y="187388"/>
                  </a:moveTo>
                  <a:lnTo>
                    <a:pt x="109562" y="181063"/>
                  </a:lnTo>
                  <a:lnTo>
                    <a:pt x="110959" y="188658"/>
                  </a:lnTo>
                  <a:lnTo>
                    <a:pt x="107784" y="188925"/>
                  </a:lnTo>
                  <a:lnTo>
                    <a:pt x="108991" y="190601"/>
                  </a:lnTo>
                  <a:lnTo>
                    <a:pt x="111125" y="189992"/>
                  </a:lnTo>
                  <a:lnTo>
                    <a:pt x="113804" y="187388"/>
                  </a:lnTo>
                  <a:close/>
                </a:path>
                <a:path w="421640" h="322579">
                  <a:moveTo>
                    <a:pt x="122110" y="81889"/>
                  </a:moveTo>
                  <a:lnTo>
                    <a:pt x="117449" y="74625"/>
                  </a:lnTo>
                  <a:lnTo>
                    <a:pt x="114744" y="78587"/>
                  </a:lnTo>
                  <a:lnTo>
                    <a:pt x="122110" y="81889"/>
                  </a:lnTo>
                  <a:close/>
                </a:path>
                <a:path w="421640" h="322579">
                  <a:moveTo>
                    <a:pt x="130416" y="157949"/>
                  </a:moveTo>
                  <a:lnTo>
                    <a:pt x="128778" y="154851"/>
                  </a:lnTo>
                  <a:lnTo>
                    <a:pt x="125171" y="154355"/>
                  </a:lnTo>
                  <a:lnTo>
                    <a:pt x="126542" y="157861"/>
                  </a:lnTo>
                  <a:lnTo>
                    <a:pt x="124015" y="158229"/>
                  </a:lnTo>
                  <a:lnTo>
                    <a:pt x="123609" y="160083"/>
                  </a:lnTo>
                  <a:lnTo>
                    <a:pt x="130416" y="157949"/>
                  </a:lnTo>
                  <a:close/>
                </a:path>
                <a:path w="421640" h="322579">
                  <a:moveTo>
                    <a:pt x="145884" y="14173"/>
                  </a:moveTo>
                  <a:lnTo>
                    <a:pt x="144513" y="10909"/>
                  </a:lnTo>
                  <a:lnTo>
                    <a:pt x="141960" y="11671"/>
                  </a:lnTo>
                  <a:lnTo>
                    <a:pt x="142468" y="14884"/>
                  </a:lnTo>
                  <a:lnTo>
                    <a:pt x="139903" y="15633"/>
                  </a:lnTo>
                  <a:lnTo>
                    <a:pt x="140423" y="17868"/>
                  </a:lnTo>
                  <a:lnTo>
                    <a:pt x="145884" y="14173"/>
                  </a:lnTo>
                  <a:close/>
                </a:path>
                <a:path w="421640" h="322579">
                  <a:moveTo>
                    <a:pt x="153111" y="90157"/>
                  </a:moveTo>
                  <a:lnTo>
                    <a:pt x="152031" y="89027"/>
                  </a:lnTo>
                  <a:lnTo>
                    <a:pt x="150545" y="88430"/>
                  </a:lnTo>
                  <a:lnTo>
                    <a:pt x="148945" y="87998"/>
                  </a:lnTo>
                  <a:lnTo>
                    <a:pt x="145821" y="89014"/>
                  </a:lnTo>
                  <a:lnTo>
                    <a:pt x="151447" y="90589"/>
                  </a:lnTo>
                  <a:lnTo>
                    <a:pt x="153111" y="90157"/>
                  </a:lnTo>
                  <a:close/>
                </a:path>
                <a:path w="421640" h="322579">
                  <a:moveTo>
                    <a:pt x="156121" y="18745"/>
                  </a:moveTo>
                  <a:lnTo>
                    <a:pt x="150876" y="18338"/>
                  </a:lnTo>
                  <a:lnTo>
                    <a:pt x="149580" y="16738"/>
                  </a:lnTo>
                  <a:lnTo>
                    <a:pt x="148043" y="19177"/>
                  </a:lnTo>
                  <a:lnTo>
                    <a:pt x="153276" y="19596"/>
                  </a:lnTo>
                  <a:lnTo>
                    <a:pt x="154571" y="21196"/>
                  </a:lnTo>
                  <a:lnTo>
                    <a:pt x="156121" y="18745"/>
                  </a:lnTo>
                  <a:close/>
                </a:path>
                <a:path w="421640" h="322579">
                  <a:moveTo>
                    <a:pt x="157175" y="32791"/>
                  </a:moveTo>
                  <a:lnTo>
                    <a:pt x="156400" y="31610"/>
                  </a:lnTo>
                  <a:lnTo>
                    <a:pt x="156260" y="28295"/>
                  </a:lnTo>
                  <a:lnTo>
                    <a:pt x="155257" y="29260"/>
                  </a:lnTo>
                  <a:lnTo>
                    <a:pt x="154876" y="30505"/>
                  </a:lnTo>
                  <a:lnTo>
                    <a:pt x="154101" y="30467"/>
                  </a:lnTo>
                  <a:lnTo>
                    <a:pt x="153466" y="31343"/>
                  </a:lnTo>
                  <a:lnTo>
                    <a:pt x="153898" y="34150"/>
                  </a:lnTo>
                  <a:lnTo>
                    <a:pt x="157111" y="34467"/>
                  </a:lnTo>
                  <a:lnTo>
                    <a:pt x="157175" y="32791"/>
                  </a:lnTo>
                  <a:close/>
                </a:path>
                <a:path w="421640" h="322579">
                  <a:moveTo>
                    <a:pt x="157276" y="322249"/>
                  </a:moveTo>
                  <a:lnTo>
                    <a:pt x="155917" y="320116"/>
                  </a:lnTo>
                  <a:lnTo>
                    <a:pt x="155219" y="319049"/>
                  </a:lnTo>
                  <a:lnTo>
                    <a:pt x="157276" y="322249"/>
                  </a:lnTo>
                  <a:close/>
                </a:path>
                <a:path w="421640" h="322579">
                  <a:moveTo>
                    <a:pt x="159702" y="136969"/>
                  </a:moveTo>
                  <a:lnTo>
                    <a:pt x="159613" y="137198"/>
                  </a:lnTo>
                  <a:lnTo>
                    <a:pt x="159702" y="136982"/>
                  </a:lnTo>
                  <a:close/>
                </a:path>
                <a:path w="421640" h="322579">
                  <a:moveTo>
                    <a:pt x="159778" y="136791"/>
                  </a:moveTo>
                  <a:lnTo>
                    <a:pt x="159702" y="136969"/>
                  </a:lnTo>
                  <a:lnTo>
                    <a:pt x="159778" y="136804"/>
                  </a:lnTo>
                  <a:close/>
                </a:path>
                <a:path w="421640" h="322579">
                  <a:moveTo>
                    <a:pt x="159931" y="12954"/>
                  </a:moveTo>
                  <a:lnTo>
                    <a:pt x="157137" y="12128"/>
                  </a:lnTo>
                  <a:lnTo>
                    <a:pt x="155562" y="10960"/>
                  </a:lnTo>
                  <a:lnTo>
                    <a:pt x="152412" y="14655"/>
                  </a:lnTo>
                  <a:lnTo>
                    <a:pt x="154863" y="18211"/>
                  </a:lnTo>
                  <a:lnTo>
                    <a:pt x="158191" y="17119"/>
                  </a:lnTo>
                  <a:lnTo>
                    <a:pt x="158813" y="15405"/>
                  </a:lnTo>
                  <a:lnTo>
                    <a:pt x="154673" y="12192"/>
                  </a:lnTo>
                  <a:lnTo>
                    <a:pt x="159448" y="14757"/>
                  </a:lnTo>
                  <a:lnTo>
                    <a:pt x="159931" y="12954"/>
                  </a:lnTo>
                  <a:close/>
                </a:path>
                <a:path w="421640" h="322579">
                  <a:moveTo>
                    <a:pt x="159994" y="136232"/>
                  </a:moveTo>
                  <a:lnTo>
                    <a:pt x="159931" y="136385"/>
                  </a:lnTo>
                  <a:lnTo>
                    <a:pt x="159994" y="136258"/>
                  </a:lnTo>
                  <a:close/>
                </a:path>
                <a:path w="421640" h="322579">
                  <a:moveTo>
                    <a:pt x="160032" y="136144"/>
                  </a:moveTo>
                  <a:close/>
                </a:path>
                <a:path w="421640" h="322579">
                  <a:moveTo>
                    <a:pt x="167487" y="54584"/>
                  </a:moveTo>
                  <a:lnTo>
                    <a:pt x="165366" y="53733"/>
                  </a:lnTo>
                  <a:lnTo>
                    <a:pt x="164719" y="54927"/>
                  </a:lnTo>
                  <a:lnTo>
                    <a:pt x="164325" y="56934"/>
                  </a:lnTo>
                  <a:lnTo>
                    <a:pt x="165773" y="55384"/>
                  </a:lnTo>
                  <a:lnTo>
                    <a:pt x="166966" y="56222"/>
                  </a:lnTo>
                  <a:lnTo>
                    <a:pt x="167487" y="54584"/>
                  </a:lnTo>
                  <a:close/>
                </a:path>
                <a:path w="421640" h="322579">
                  <a:moveTo>
                    <a:pt x="168198" y="77241"/>
                  </a:moveTo>
                  <a:lnTo>
                    <a:pt x="166738" y="74637"/>
                  </a:lnTo>
                  <a:lnTo>
                    <a:pt x="165557" y="75679"/>
                  </a:lnTo>
                  <a:lnTo>
                    <a:pt x="165811" y="77901"/>
                  </a:lnTo>
                  <a:lnTo>
                    <a:pt x="163245" y="77851"/>
                  </a:lnTo>
                  <a:lnTo>
                    <a:pt x="164185" y="81102"/>
                  </a:lnTo>
                  <a:lnTo>
                    <a:pt x="168198" y="77241"/>
                  </a:lnTo>
                  <a:close/>
                </a:path>
                <a:path w="421640" h="322579">
                  <a:moveTo>
                    <a:pt x="168605" y="42379"/>
                  </a:moveTo>
                  <a:lnTo>
                    <a:pt x="164325" y="36144"/>
                  </a:lnTo>
                  <a:lnTo>
                    <a:pt x="158851" y="36944"/>
                  </a:lnTo>
                  <a:lnTo>
                    <a:pt x="168605" y="42379"/>
                  </a:lnTo>
                  <a:close/>
                </a:path>
                <a:path w="421640" h="322579">
                  <a:moveTo>
                    <a:pt x="176631" y="58801"/>
                  </a:moveTo>
                  <a:lnTo>
                    <a:pt x="175437" y="60833"/>
                  </a:lnTo>
                  <a:lnTo>
                    <a:pt x="174790" y="62280"/>
                  </a:lnTo>
                  <a:lnTo>
                    <a:pt x="176542" y="59651"/>
                  </a:lnTo>
                  <a:lnTo>
                    <a:pt x="176631" y="58801"/>
                  </a:lnTo>
                  <a:close/>
                </a:path>
                <a:path w="421640" h="322579">
                  <a:moveTo>
                    <a:pt x="184315" y="40068"/>
                  </a:moveTo>
                  <a:lnTo>
                    <a:pt x="183946" y="33820"/>
                  </a:lnTo>
                  <a:lnTo>
                    <a:pt x="180606" y="43027"/>
                  </a:lnTo>
                  <a:lnTo>
                    <a:pt x="184315" y="40068"/>
                  </a:lnTo>
                  <a:close/>
                </a:path>
                <a:path w="421640" h="322579">
                  <a:moveTo>
                    <a:pt x="186690" y="130492"/>
                  </a:moveTo>
                  <a:lnTo>
                    <a:pt x="186613" y="130238"/>
                  </a:lnTo>
                  <a:lnTo>
                    <a:pt x="186524" y="129895"/>
                  </a:lnTo>
                  <a:lnTo>
                    <a:pt x="186436" y="129552"/>
                  </a:lnTo>
                  <a:lnTo>
                    <a:pt x="185762" y="129552"/>
                  </a:lnTo>
                  <a:lnTo>
                    <a:pt x="185280" y="129895"/>
                  </a:lnTo>
                  <a:lnTo>
                    <a:pt x="185674" y="129311"/>
                  </a:lnTo>
                  <a:lnTo>
                    <a:pt x="185610" y="128219"/>
                  </a:lnTo>
                  <a:lnTo>
                    <a:pt x="184277" y="126568"/>
                  </a:lnTo>
                  <a:lnTo>
                    <a:pt x="181876" y="129552"/>
                  </a:lnTo>
                  <a:lnTo>
                    <a:pt x="182041" y="129552"/>
                  </a:lnTo>
                  <a:lnTo>
                    <a:pt x="183769" y="130746"/>
                  </a:lnTo>
                  <a:lnTo>
                    <a:pt x="183642" y="130797"/>
                  </a:lnTo>
                  <a:lnTo>
                    <a:pt x="183857" y="130797"/>
                  </a:lnTo>
                  <a:lnTo>
                    <a:pt x="184048" y="131051"/>
                  </a:lnTo>
                  <a:lnTo>
                    <a:pt x="184340" y="130746"/>
                  </a:lnTo>
                  <a:lnTo>
                    <a:pt x="186690" y="130492"/>
                  </a:lnTo>
                  <a:close/>
                </a:path>
                <a:path w="421640" h="322579">
                  <a:moveTo>
                    <a:pt x="187528" y="13576"/>
                  </a:moveTo>
                  <a:lnTo>
                    <a:pt x="183565" y="12941"/>
                  </a:lnTo>
                  <a:lnTo>
                    <a:pt x="183921" y="15011"/>
                  </a:lnTo>
                  <a:lnTo>
                    <a:pt x="182880" y="15417"/>
                  </a:lnTo>
                  <a:lnTo>
                    <a:pt x="182664" y="14668"/>
                  </a:lnTo>
                  <a:lnTo>
                    <a:pt x="182486" y="13843"/>
                  </a:lnTo>
                  <a:lnTo>
                    <a:pt x="179552" y="15011"/>
                  </a:lnTo>
                  <a:lnTo>
                    <a:pt x="184416" y="17691"/>
                  </a:lnTo>
                  <a:lnTo>
                    <a:pt x="185204" y="14833"/>
                  </a:lnTo>
                  <a:lnTo>
                    <a:pt x="187528" y="13576"/>
                  </a:lnTo>
                  <a:close/>
                </a:path>
                <a:path w="421640" h="322579">
                  <a:moveTo>
                    <a:pt x="188163" y="136499"/>
                  </a:moveTo>
                  <a:lnTo>
                    <a:pt x="184048" y="131051"/>
                  </a:lnTo>
                  <a:lnTo>
                    <a:pt x="183807" y="131305"/>
                  </a:lnTo>
                  <a:lnTo>
                    <a:pt x="182829" y="133565"/>
                  </a:lnTo>
                  <a:lnTo>
                    <a:pt x="183362" y="135039"/>
                  </a:lnTo>
                  <a:lnTo>
                    <a:pt x="188163" y="136499"/>
                  </a:lnTo>
                  <a:close/>
                </a:path>
                <a:path w="421640" h="322579">
                  <a:moveTo>
                    <a:pt x="189306" y="40335"/>
                  </a:moveTo>
                  <a:lnTo>
                    <a:pt x="184569" y="40817"/>
                  </a:lnTo>
                  <a:lnTo>
                    <a:pt x="184327" y="44335"/>
                  </a:lnTo>
                  <a:lnTo>
                    <a:pt x="183045" y="46316"/>
                  </a:lnTo>
                  <a:lnTo>
                    <a:pt x="187782" y="45834"/>
                  </a:lnTo>
                  <a:lnTo>
                    <a:pt x="188010" y="42341"/>
                  </a:lnTo>
                  <a:lnTo>
                    <a:pt x="189306" y="40335"/>
                  </a:lnTo>
                  <a:close/>
                </a:path>
                <a:path w="421640" h="322579">
                  <a:moveTo>
                    <a:pt x="191681" y="4406"/>
                  </a:moveTo>
                  <a:lnTo>
                    <a:pt x="188912" y="0"/>
                  </a:lnTo>
                  <a:lnTo>
                    <a:pt x="189280" y="7912"/>
                  </a:lnTo>
                  <a:lnTo>
                    <a:pt x="188353" y="8953"/>
                  </a:lnTo>
                  <a:lnTo>
                    <a:pt x="190347" y="12725"/>
                  </a:lnTo>
                  <a:lnTo>
                    <a:pt x="189395" y="4343"/>
                  </a:lnTo>
                  <a:lnTo>
                    <a:pt x="191681" y="4406"/>
                  </a:lnTo>
                  <a:close/>
                </a:path>
                <a:path w="421640" h="322579">
                  <a:moveTo>
                    <a:pt x="200075" y="66319"/>
                  </a:moveTo>
                  <a:lnTo>
                    <a:pt x="198501" y="64477"/>
                  </a:lnTo>
                  <a:lnTo>
                    <a:pt x="197726" y="65506"/>
                  </a:lnTo>
                  <a:lnTo>
                    <a:pt x="198005" y="67081"/>
                  </a:lnTo>
                  <a:lnTo>
                    <a:pt x="196824" y="67906"/>
                  </a:lnTo>
                  <a:lnTo>
                    <a:pt x="196151" y="64274"/>
                  </a:lnTo>
                  <a:lnTo>
                    <a:pt x="193700" y="71323"/>
                  </a:lnTo>
                  <a:lnTo>
                    <a:pt x="196646" y="69291"/>
                  </a:lnTo>
                  <a:lnTo>
                    <a:pt x="198221" y="69748"/>
                  </a:lnTo>
                  <a:lnTo>
                    <a:pt x="200075" y="66319"/>
                  </a:lnTo>
                  <a:close/>
                </a:path>
                <a:path w="421640" h="322579">
                  <a:moveTo>
                    <a:pt x="224307" y="90208"/>
                  </a:moveTo>
                  <a:lnTo>
                    <a:pt x="221361" y="86182"/>
                  </a:lnTo>
                  <a:lnTo>
                    <a:pt x="216903" y="80098"/>
                  </a:lnTo>
                  <a:lnTo>
                    <a:pt x="224307" y="90208"/>
                  </a:lnTo>
                  <a:close/>
                </a:path>
                <a:path w="421640" h="322579">
                  <a:moveTo>
                    <a:pt x="228968" y="276910"/>
                  </a:moveTo>
                  <a:lnTo>
                    <a:pt x="227850" y="276910"/>
                  </a:lnTo>
                  <a:lnTo>
                    <a:pt x="227736" y="277075"/>
                  </a:lnTo>
                  <a:lnTo>
                    <a:pt x="228752" y="277075"/>
                  </a:lnTo>
                  <a:lnTo>
                    <a:pt x="228968" y="276910"/>
                  </a:lnTo>
                  <a:close/>
                </a:path>
                <a:path w="421640" h="322579">
                  <a:moveTo>
                    <a:pt x="230416" y="280530"/>
                  </a:moveTo>
                  <a:lnTo>
                    <a:pt x="226491" y="280530"/>
                  </a:lnTo>
                  <a:lnTo>
                    <a:pt x="226517" y="283108"/>
                  </a:lnTo>
                  <a:lnTo>
                    <a:pt x="226656" y="282879"/>
                  </a:lnTo>
                  <a:lnTo>
                    <a:pt x="226758" y="282625"/>
                  </a:lnTo>
                  <a:lnTo>
                    <a:pt x="226847" y="282448"/>
                  </a:lnTo>
                  <a:lnTo>
                    <a:pt x="228168" y="281673"/>
                  </a:lnTo>
                  <a:lnTo>
                    <a:pt x="229069" y="281051"/>
                  </a:lnTo>
                  <a:lnTo>
                    <a:pt x="229298" y="281051"/>
                  </a:lnTo>
                  <a:lnTo>
                    <a:pt x="230378" y="281673"/>
                  </a:lnTo>
                  <a:lnTo>
                    <a:pt x="230403" y="280860"/>
                  </a:lnTo>
                  <a:lnTo>
                    <a:pt x="230416" y="280530"/>
                  </a:lnTo>
                  <a:close/>
                </a:path>
                <a:path w="421640" h="322579">
                  <a:moveTo>
                    <a:pt x="231419" y="277545"/>
                  </a:moveTo>
                  <a:lnTo>
                    <a:pt x="229565" y="277075"/>
                  </a:lnTo>
                  <a:lnTo>
                    <a:pt x="228752" y="277075"/>
                  </a:lnTo>
                  <a:lnTo>
                    <a:pt x="228117" y="277545"/>
                  </a:lnTo>
                  <a:lnTo>
                    <a:pt x="227990" y="278980"/>
                  </a:lnTo>
                  <a:lnTo>
                    <a:pt x="227888" y="278765"/>
                  </a:lnTo>
                  <a:lnTo>
                    <a:pt x="226999" y="279273"/>
                  </a:lnTo>
                  <a:lnTo>
                    <a:pt x="227101" y="278447"/>
                  </a:lnTo>
                  <a:lnTo>
                    <a:pt x="227152" y="277914"/>
                  </a:lnTo>
                  <a:lnTo>
                    <a:pt x="227368" y="277545"/>
                  </a:lnTo>
                  <a:lnTo>
                    <a:pt x="227736" y="277075"/>
                  </a:lnTo>
                  <a:lnTo>
                    <a:pt x="224574" y="277914"/>
                  </a:lnTo>
                  <a:lnTo>
                    <a:pt x="224599" y="278447"/>
                  </a:lnTo>
                  <a:lnTo>
                    <a:pt x="224713" y="280352"/>
                  </a:lnTo>
                  <a:lnTo>
                    <a:pt x="230428" y="280352"/>
                  </a:lnTo>
                  <a:lnTo>
                    <a:pt x="230466" y="279387"/>
                  </a:lnTo>
                  <a:lnTo>
                    <a:pt x="231203" y="279387"/>
                  </a:lnTo>
                  <a:lnTo>
                    <a:pt x="230974" y="278980"/>
                  </a:lnTo>
                  <a:lnTo>
                    <a:pt x="230886" y="277914"/>
                  </a:lnTo>
                  <a:lnTo>
                    <a:pt x="231076" y="277545"/>
                  </a:lnTo>
                  <a:lnTo>
                    <a:pt x="231419" y="277545"/>
                  </a:lnTo>
                  <a:close/>
                </a:path>
                <a:path w="421640" h="322579">
                  <a:moveTo>
                    <a:pt x="232257" y="276910"/>
                  </a:moveTo>
                  <a:lnTo>
                    <a:pt x="228955" y="272681"/>
                  </a:lnTo>
                  <a:lnTo>
                    <a:pt x="228473" y="276694"/>
                  </a:lnTo>
                  <a:lnTo>
                    <a:pt x="228968" y="276910"/>
                  </a:lnTo>
                  <a:lnTo>
                    <a:pt x="229565" y="277075"/>
                  </a:lnTo>
                  <a:lnTo>
                    <a:pt x="232257" y="276910"/>
                  </a:lnTo>
                  <a:close/>
                </a:path>
                <a:path w="421640" h="322579">
                  <a:moveTo>
                    <a:pt x="232359" y="282448"/>
                  </a:moveTo>
                  <a:lnTo>
                    <a:pt x="231368" y="279666"/>
                  </a:lnTo>
                  <a:lnTo>
                    <a:pt x="230581" y="279666"/>
                  </a:lnTo>
                  <a:lnTo>
                    <a:pt x="232359" y="282448"/>
                  </a:lnTo>
                  <a:close/>
                </a:path>
                <a:path w="421640" h="322579">
                  <a:moveTo>
                    <a:pt x="246037" y="47802"/>
                  </a:moveTo>
                  <a:lnTo>
                    <a:pt x="243916" y="46964"/>
                  </a:lnTo>
                  <a:lnTo>
                    <a:pt x="243281" y="48145"/>
                  </a:lnTo>
                  <a:lnTo>
                    <a:pt x="242862" y="50152"/>
                  </a:lnTo>
                  <a:lnTo>
                    <a:pt x="244322" y="48602"/>
                  </a:lnTo>
                  <a:lnTo>
                    <a:pt x="245529" y="49453"/>
                  </a:lnTo>
                  <a:lnTo>
                    <a:pt x="246037" y="47802"/>
                  </a:lnTo>
                  <a:close/>
                </a:path>
                <a:path w="421640" h="322579">
                  <a:moveTo>
                    <a:pt x="246392" y="42227"/>
                  </a:moveTo>
                  <a:lnTo>
                    <a:pt x="245643" y="41795"/>
                  </a:lnTo>
                  <a:lnTo>
                    <a:pt x="244894" y="41351"/>
                  </a:lnTo>
                  <a:lnTo>
                    <a:pt x="244144" y="40919"/>
                  </a:lnTo>
                  <a:lnTo>
                    <a:pt x="243738" y="41719"/>
                  </a:lnTo>
                  <a:lnTo>
                    <a:pt x="243319" y="42494"/>
                  </a:lnTo>
                  <a:lnTo>
                    <a:pt x="242900" y="43294"/>
                  </a:lnTo>
                  <a:lnTo>
                    <a:pt x="243649" y="43726"/>
                  </a:lnTo>
                  <a:lnTo>
                    <a:pt x="244398" y="44170"/>
                  </a:lnTo>
                  <a:lnTo>
                    <a:pt x="245148" y="44602"/>
                  </a:lnTo>
                  <a:lnTo>
                    <a:pt x="245567" y="43802"/>
                  </a:lnTo>
                  <a:lnTo>
                    <a:pt x="245986" y="43027"/>
                  </a:lnTo>
                  <a:lnTo>
                    <a:pt x="246392" y="42227"/>
                  </a:lnTo>
                  <a:close/>
                </a:path>
                <a:path w="421640" h="322579">
                  <a:moveTo>
                    <a:pt x="254050" y="69113"/>
                  </a:moveTo>
                  <a:lnTo>
                    <a:pt x="249034" y="69583"/>
                  </a:lnTo>
                  <a:lnTo>
                    <a:pt x="248170" y="69532"/>
                  </a:lnTo>
                  <a:lnTo>
                    <a:pt x="246786" y="72580"/>
                  </a:lnTo>
                  <a:lnTo>
                    <a:pt x="251790" y="72097"/>
                  </a:lnTo>
                  <a:lnTo>
                    <a:pt x="252666" y="72148"/>
                  </a:lnTo>
                  <a:lnTo>
                    <a:pt x="254050" y="69113"/>
                  </a:lnTo>
                  <a:close/>
                </a:path>
                <a:path w="421640" h="322579">
                  <a:moveTo>
                    <a:pt x="262737" y="84785"/>
                  </a:moveTo>
                  <a:lnTo>
                    <a:pt x="258521" y="90347"/>
                  </a:lnTo>
                  <a:lnTo>
                    <a:pt x="259473" y="89916"/>
                  </a:lnTo>
                  <a:lnTo>
                    <a:pt x="259016" y="90754"/>
                  </a:lnTo>
                  <a:lnTo>
                    <a:pt x="258800" y="91186"/>
                  </a:lnTo>
                  <a:lnTo>
                    <a:pt x="261048" y="92494"/>
                  </a:lnTo>
                  <a:lnTo>
                    <a:pt x="261480" y="91706"/>
                  </a:lnTo>
                  <a:lnTo>
                    <a:pt x="262305" y="90131"/>
                  </a:lnTo>
                  <a:lnTo>
                    <a:pt x="260477" y="89065"/>
                  </a:lnTo>
                  <a:lnTo>
                    <a:pt x="260616" y="88938"/>
                  </a:lnTo>
                  <a:lnTo>
                    <a:pt x="262737" y="84785"/>
                  </a:lnTo>
                  <a:close/>
                </a:path>
                <a:path w="421640" h="322579">
                  <a:moveTo>
                    <a:pt x="263804" y="145288"/>
                  </a:moveTo>
                  <a:lnTo>
                    <a:pt x="263626" y="144995"/>
                  </a:lnTo>
                  <a:lnTo>
                    <a:pt x="262623" y="144995"/>
                  </a:lnTo>
                  <a:lnTo>
                    <a:pt x="262597" y="145288"/>
                  </a:lnTo>
                  <a:lnTo>
                    <a:pt x="263804" y="145288"/>
                  </a:lnTo>
                  <a:close/>
                </a:path>
                <a:path w="421640" h="322579">
                  <a:moveTo>
                    <a:pt x="264121" y="146799"/>
                  </a:moveTo>
                  <a:lnTo>
                    <a:pt x="263347" y="145923"/>
                  </a:lnTo>
                  <a:lnTo>
                    <a:pt x="262547" y="145923"/>
                  </a:lnTo>
                  <a:lnTo>
                    <a:pt x="262597" y="145288"/>
                  </a:lnTo>
                  <a:lnTo>
                    <a:pt x="260134" y="145288"/>
                  </a:lnTo>
                  <a:lnTo>
                    <a:pt x="260311" y="144995"/>
                  </a:lnTo>
                  <a:lnTo>
                    <a:pt x="259981" y="145288"/>
                  </a:lnTo>
                  <a:lnTo>
                    <a:pt x="260959" y="145923"/>
                  </a:lnTo>
                  <a:lnTo>
                    <a:pt x="262712" y="147256"/>
                  </a:lnTo>
                  <a:lnTo>
                    <a:pt x="264121" y="146799"/>
                  </a:lnTo>
                  <a:close/>
                </a:path>
                <a:path w="421640" h="322579">
                  <a:moveTo>
                    <a:pt x="266090" y="144995"/>
                  </a:moveTo>
                  <a:lnTo>
                    <a:pt x="266001" y="143421"/>
                  </a:lnTo>
                  <a:lnTo>
                    <a:pt x="265899" y="143065"/>
                  </a:lnTo>
                  <a:lnTo>
                    <a:pt x="265785" y="142659"/>
                  </a:lnTo>
                  <a:lnTo>
                    <a:pt x="265544" y="141744"/>
                  </a:lnTo>
                  <a:lnTo>
                    <a:pt x="264312" y="141744"/>
                  </a:lnTo>
                  <a:lnTo>
                    <a:pt x="262572" y="143027"/>
                  </a:lnTo>
                  <a:lnTo>
                    <a:pt x="261632" y="135318"/>
                  </a:lnTo>
                  <a:lnTo>
                    <a:pt x="258826" y="136880"/>
                  </a:lnTo>
                  <a:lnTo>
                    <a:pt x="256540" y="138379"/>
                  </a:lnTo>
                  <a:lnTo>
                    <a:pt x="260299" y="137490"/>
                  </a:lnTo>
                  <a:lnTo>
                    <a:pt x="260438" y="139395"/>
                  </a:lnTo>
                  <a:lnTo>
                    <a:pt x="262483" y="143090"/>
                  </a:lnTo>
                  <a:lnTo>
                    <a:pt x="260311" y="144995"/>
                  </a:lnTo>
                  <a:lnTo>
                    <a:pt x="262623" y="144995"/>
                  </a:lnTo>
                  <a:lnTo>
                    <a:pt x="262648" y="144805"/>
                  </a:lnTo>
                  <a:lnTo>
                    <a:pt x="263347" y="144526"/>
                  </a:lnTo>
                  <a:lnTo>
                    <a:pt x="262864" y="143700"/>
                  </a:lnTo>
                  <a:lnTo>
                    <a:pt x="263588" y="143941"/>
                  </a:lnTo>
                  <a:lnTo>
                    <a:pt x="263563" y="143700"/>
                  </a:lnTo>
                  <a:lnTo>
                    <a:pt x="263486" y="143065"/>
                  </a:lnTo>
                  <a:lnTo>
                    <a:pt x="264541" y="142659"/>
                  </a:lnTo>
                  <a:lnTo>
                    <a:pt x="264655" y="143065"/>
                  </a:lnTo>
                  <a:lnTo>
                    <a:pt x="264756" y="143421"/>
                  </a:lnTo>
                  <a:lnTo>
                    <a:pt x="264807" y="143700"/>
                  </a:lnTo>
                  <a:lnTo>
                    <a:pt x="264934" y="144233"/>
                  </a:lnTo>
                  <a:lnTo>
                    <a:pt x="264490" y="144233"/>
                  </a:lnTo>
                  <a:lnTo>
                    <a:pt x="265366" y="144526"/>
                  </a:lnTo>
                  <a:lnTo>
                    <a:pt x="263982" y="144068"/>
                  </a:lnTo>
                  <a:lnTo>
                    <a:pt x="263613" y="144068"/>
                  </a:lnTo>
                  <a:lnTo>
                    <a:pt x="263677" y="144526"/>
                  </a:lnTo>
                  <a:lnTo>
                    <a:pt x="263347" y="144526"/>
                  </a:lnTo>
                  <a:lnTo>
                    <a:pt x="263512" y="144805"/>
                  </a:lnTo>
                  <a:lnTo>
                    <a:pt x="263626" y="144995"/>
                  </a:lnTo>
                  <a:lnTo>
                    <a:pt x="266090" y="144995"/>
                  </a:lnTo>
                  <a:close/>
                </a:path>
                <a:path w="421640" h="322579">
                  <a:moveTo>
                    <a:pt x="266179" y="237642"/>
                  </a:moveTo>
                  <a:lnTo>
                    <a:pt x="265925" y="236410"/>
                  </a:lnTo>
                  <a:lnTo>
                    <a:pt x="264502" y="234238"/>
                  </a:lnTo>
                  <a:lnTo>
                    <a:pt x="260007" y="235026"/>
                  </a:lnTo>
                  <a:lnTo>
                    <a:pt x="266179" y="237642"/>
                  </a:lnTo>
                  <a:close/>
                </a:path>
                <a:path w="421640" h="322579">
                  <a:moveTo>
                    <a:pt x="266496" y="145288"/>
                  </a:moveTo>
                  <a:lnTo>
                    <a:pt x="263804" y="145288"/>
                  </a:lnTo>
                  <a:lnTo>
                    <a:pt x="266331" y="149529"/>
                  </a:lnTo>
                  <a:lnTo>
                    <a:pt x="266433" y="146799"/>
                  </a:lnTo>
                  <a:lnTo>
                    <a:pt x="266496" y="145288"/>
                  </a:lnTo>
                  <a:close/>
                </a:path>
                <a:path w="421640" h="322579">
                  <a:moveTo>
                    <a:pt x="267131" y="241960"/>
                  </a:moveTo>
                  <a:lnTo>
                    <a:pt x="266357" y="238442"/>
                  </a:lnTo>
                  <a:lnTo>
                    <a:pt x="263728" y="238442"/>
                  </a:lnTo>
                  <a:lnTo>
                    <a:pt x="267131" y="241960"/>
                  </a:lnTo>
                  <a:close/>
                </a:path>
                <a:path w="421640" h="322579">
                  <a:moveTo>
                    <a:pt x="268109" y="238442"/>
                  </a:moveTo>
                  <a:lnTo>
                    <a:pt x="266179" y="237642"/>
                  </a:lnTo>
                  <a:lnTo>
                    <a:pt x="266357" y="238442"/>
                  </a:lnTo>
                  <a:lnTo>
                    <a:pt x="268109" y="238442"/>
                  </a:lnTo>
                  <a:close/>
                </a:path>
                <a:path w="421640" h="322579">
                  <a:moveTo>
                    <a:pt x="282206" y="126847"/>
                  </a:moveTo>
                  <a:lnTo>
                    <a:pt x="280238" y="120713"/>
                  </a:lnTo>
                  <a:lnTo>
                    <a:pt x="277926" y="125272"/>
                  </a:lnTo>
                  <a:lnTo>
                    <a:pt x="274396" y="126568"/>
                  </a:lnTo>
                  <a:lnTo>
                    <a:pt x="276517" y="129044"/>
                  </a:lnTo>
                  <a:lnTo>
                    <a:pt x="278625" y="124637"/>
                  </a:lnTo>
                  <a:lnTo>
                    <a:pt x="282206" y="126847"/>
                  </a:lnTo>
                  <a:close/>
                </a:path>
                <a:path w="421640" h="322579">
                  <a:moveTo>
                    <a:pt x="282994" y="152654"/>
                  </a:moveTo>
                  <a:lnTo>
                    <a:pt x="282676" y="151320"/>
                  </a:lnTo>
                  <a:lnTo>
                    <a:pt x="281609" y="152463"/>
                  </a:lnTo>
                  <a:lnTo>
                    <a:pt x="281038" y="154012"/>
                  </a:lnTo>
                  <a:lnTo>
                    <a:pt x="280631" y="155689"/>
                  </a:lnTo>
                  <a:lnTo>
                    <a:pt x="280708" y="155981"/>
                  </a:lnTo>
                  <a:lnTo>
                    <a:pt x="280797" y="156184"/>
                  </a:lnTo>
                  <a:lnTo>
                    <a:pt x="280898" y="156349"/>
                  </a:lnTo>
                  <a:lnTo>
                    <a:pt x="279869" y="155829"/>
                  </a:lnTo>
                  <a:lnTo>
                    <a:pt x="278523" y="155765"/>
                  </a:lnTo>
                  <a:lnTo>
                    <a:pt x="277634" y="156679"/>
                  </a:lnTo>
                  <a:lnTo>
                    <a:pt x="278676" y="158153"/>
                  </a:lnTo>
                  <a:lnTo>
                    <a:pt x="280479" y="157784"/>
                  </a:lnTo>
                  <a:lnTo>
                    <a:pt x="281444" y="159473"/>
                  </a:lnTo>
                  <a:lnTo>
                    <a:pt x="282829" y="158597"/>
                  </a:lnTo>
                  <a:lnTo>
                    <a:pt x="282409" y="157391"/>
                  </a:lnTo>
                  <a:lnTo>
                    <a:pt x="281393" y="156641"/>
                  </a:lnTo>
                  <a:lnTo>
                    <a:pt x="282206" y="156349"/>
                  </a:lnTo>
                  <a:lnTo>
                    <a:pt x="282994" y="152654"/>
                  </a:lnTo>
                  <a:close/>
                </a:path>
                <a:path w="421640" h="322579">
                  <a:moveTo>
                    <a:pt x="301777" y="94284"/>
                  </a:moveTo>
                  <a:lnTo>
                    <a:pt x="301586" y="93929"/>
                  </a:lnTo>
                  <a:lnTo>
                    <a:pt x="301244" y="94284"/>
                  </a:lnTo>
                  <a:lnTo>
                    <a:pt x="301777" y="94284"/>
                  </a:lnTo>
                  <a:close/>
                </a:path>
                <a:path w="421640" h="322579">
                  <a:moveTo>
                    <a:pt x="302780" y="91452"/>
                  </a:moveTo>
                  <a:lnTo>
                    <a:pt x="302247" y="90004"/>
                  </a:lnTo>
                  <a:lnTo>
                    <a:pt x="299847" y="90487"/>
                  </a:lnTo>
                  <a:lnTo>
                    <a:pt x="301586" y="93929"/>
                  </a:lnTo>
                  <a:lnTo>
                    <a:pt x="301853" y="93637"/>
                  </a:lnTo>
                  <a:lnTo>
                    <a:pt x="302780" y="91452"/>
                  </a:lnTo>
                  <a:close/>
                </a:path>
                <a:path w="421640" h="322579">
                  <a:moveTo>
                    <a:pt x="302907" y="94284"/>
                  </a:moveTo>
                  <a:lnTo>
                    <a:pt x="301777" y="94284"/>
                  </a:lnTo>
                  <a:lnTo>
                    <a:pt x="301917" y="94551"/>
                  </a:lnTo>
                  <a:lnTo>
                    <a:pt x="298970" y="94729"/>
                  </a:lnTo>
                  <a:lnTo>
                    <a:pt x="299034" y="94945"/>
                  </a:lnTo>
                  <a:lnTo>
                    <a:pt x="299402" y="95300"/>
                  </a:lnTo>
                  <a:lnTo>
                    <a:pt x="296316" y="97840"/>
                  </a:lnTo>
                  <a:lnTo>
                    <a:pt x="302907" y="94284"/>
                  </a:lnTo>
                  <a:close/>
                </a:path>
                <a:path w="421640" h="322579">
                  <a:moveTo>
                    <a:pt x="316992" y="75222"/>
                  </a:moveTo>
                  <a:lnTo>
                    <a:pt x="315722" y="72034"/>
                  </a:lnTo>
                  <a:lnTo>
                    <a:pt x="314236" y="72491"/>
                  </a:lnTo>
                  <a:lnTo>
                    <a:pt x="313042" y="72847"/>
                  </a:lnTo>
                  <a:lnTo>
                    <a:pt x="316953" y="78333"/>
                  </a:lnTo>
                  <a:lnTo>
                    <a:pt x="316992" y="75222"/>
                  </a:lnTo>
                  <a:close/>
                </a:path>
                <a:path w="421640" h="322579">
                  <a:moveTo>
                    <a:pt x="331889" y="112674"/>
                  </a:moveTo>
                  <a:lnTo>
                    <a:pt x="331254" y="107111"/>
                  </a:lnTo>
                  <a:lnTo>
                    <a:pt x="328993" y="102069"/>
                  </a:lnTo>
                  <a:lnTo>
                    <a:pt x="331889" y="112674"/>
                  </a:lnTo>
                  <a:close/>
                </a:path>
                <a:path w="421640" h="322579">
                  <a:moveTo>
                    <a:pt x="343789" y="133184"/>
                  </a:moveTo>
                  <a:lnTo>
                    <a:pt x="342493" y="136753"/>
                  </a:lnTo>
                  <a:lnTo>
                    <a:pt x="343395" y="134289"/>
                  </a:lnTo>
                  <a:lnTo>
                    <a:pt x="343789" y="133184"/>
                  </a:lnTo>
                  <a:close/>
                </a:path>
                <a:path w="421640" h="322579">
                  <a:moveTo>
                    <a:pt x="346544" y="156197"/>
                  </a:moveTo>
                  <a:lnTo>
                    <a:pt x="345782" y="155765"/>
                  </a:lnTo>
                  <a:lnTo>
                    <a:pt x="344297" y="154889"/>
                  </a:lnTo>
                  <a:lnTo>
                    <a:pt x="343458" y="156476"/>
                  </a:lnTo>
                  <a:lnTo>
                    <a:pt x="343039" y="157251"/>
                  </a:lnTo>
                  <a:lnTo>
                    <a:pt x="343789" y="157695"/>
                  </a:lnTo>
                  <a:lnTo>
                    <a:pt x="344538" y="158127"/>
                  </a:lnTo>
                  <a:lnTo>
                    <a:pt x="345287" y="158572"/>
                  </a:lnTo>
                  <a:lnTo>
                    <a:pt x="345719" y="157772"/>
                  </a:lnTo>
                  <a:lnTo>
                    <a:pt x="346125" y="156984"/>
                  </a:lnTo>
                  <a:lnTo>
                    <a:pt x="346544" y="156197"/>
                  </a:lnTo>
                  <a:close/>
                </a:path>
                <a:path w="421640" h="322579">
                  <a:moveTo>
                    <a:pt x="350088" y="82562"/>
                  </a:moveTo>
                  <a:lnTo>
                    <a:pt x="349732" y="76314"/>
                  </a:lnTo>
                  <a:lnTo>
                    <a:pt x="346392" y="85521"/>
                  </a:lnTo>
                  <a:lnTo>
                    <a:pt x="350088" y="82562"/>
                  </a:lnTo>
                  <a:close/>
                </a:path>
                <a:path w="421640" h="322579">
                  <a:moveTo>
                    <a:pt x="351269" y="98437"/>
                  </a:moveTo>
                  <a:lnTo>
                    <a:pt x="348361" y="97002"/>
                  </a:lnTo>
                  <a:lnTo>
                    <a:pt x="348424" y="99301"/>
                  </a:lnTo>
                  <a:lnTo>
                    <a:pt x="348068" y="101727"/>
                  </a:lnTo>
                  <a:lnTo>
                    <a:pt x="350989" y="103174"/>
                  </a:lnTo>
                  <a:lnTo>
                    <a:pt x="350913" y="100863"/>
                  </a:lnTo>
                  <a:lnTo>
                    <a:pt x="351269" y="98437"/>
                  </a:lnTo>
                  <a:close/>
                </a:path>
                <a:path w="421640" h="322579">
                  <a:moveTo>
                    <a:pt x="361848" y="90957"/>
                  </a:moveTo>
                  <a:lnTo>
                    <a:pt x="361099" y="90512"/>
                  </a:lnTo>
                  <a:lnTo>
                    <a:pt x="360349" y="90081"/>
                  </a:lnTo>
                  <a:lnTo>
                    <a:pt x="359600" y="89636"/>
                  </a:lnTo>
                  <a:lnTo>
                    <a:pt x="358343" y="91998"/>
                  </a:lnTo>
                  <a:lnTo>
                    <a:pt x="359092" y="92443"/>
                  </a:lnTo>
                  <a:lnTo>
                    <a:pt x="359841" y="92862"/>
                  </a:lnTo>
                  <a:lnTo>
                    <a:pt x="360591" y="93306"/>
                  </a:lnTo>
                  <a:lnTo>
                    <a:pt x="361022" y="92532"/>
                  </a:lnTo>
                  <a:lnTo>
                    <a:pt x="361429" y="91732"/>
                  </a:lnTo>
                  <a:lnTo>
                    <a:pt x="361848" y="90957"/>
                  </a:lnTo>
                  <a:close/>
                </a:path>
                <a:path w="421640" h="322579">
                  <a:moveTo>
                    <a:pt x="361988" y="120726"/>
                  </a:moveTo>
                  <a:lnTo>
                    <a:pt x="354876" y="120878"/>
                  </a:lnTo>
                  <a:lnTo>
                    <a:pt x="355561" y="126352"/>
                  </a:lnTo>
                  <a:lnTo>
                    <a:pt x="361988" y="120726"/>
                  </a:lnTo>
                  <a:close/>
                </a:path>
                <a:path w="421640" h="322579">
                  <a:moveTo>
                    <a:pt x="364375" y="127965"/>
                  </a:moveTo>
                  <a:lnTo>
                    <a:pt x="364007" y="121729"/>
                  </a:lnTo>
                  <a:lnTo>
                    <a:pt x="360667" y="130924"/>
                  </a:lnTo>
                  <a:lnTo>
                    <a:pt x="364375" y="127965"/>
                  </a:lnTo>
                  <a:close/>
                </a:path>
                <a:path w="421640" h="322579">
                  <a:moveTo>
                    <a:pt x="374904" y="121475"/>
                  </a:moveTo>
                  <a:lnTo>
                    <a:pt x="372833" y="120764"/>
                  </a:lnTo>
                  <a:lnTo>
                    <a:pt x="371614" y="119824"/>
                  </a:lnTo>
                  <a:lnTo>
                    <a:pt x="371068" y="121297"/>
                  </a:lnTo>
                  <a:lnTo>
                    <a:pt x="373138" y="122008"/>
                  </a:lnTo>
                  <a:lnTo>
                    <a:pt x="374370" y="122961"/>
                  </a:lnTo>
                  <a:lnTo>
                    <a:pt x="374904" y="121475"/>
                  </a:lnTo>
                  <a:close/>
                </a:path>
                <a:path w="421640" h="322579">
                  <a:moveTo>
                    <a:pt x="385775" y="151892"/>
                  </a:moveTo>
                  <a:lnTo>
                    <a:pt x="383844" y="149085"/>
                  </a:lnTo>
                  <a:lnTo>
                    <a:pt x="383933" y="148145"/>
                  </a:lnTo>
                  <a:lnTo>
                    <a:pt x="383552" y="148666"/>
                  </a:lnTo>
                  <a:lnTo>
                    <a:pt x="381508" y="145656"/>
                  </a:lnTo>
                  <a:lnTo>
                    <a:pt x="376021" y="146456"/>
                  </a:lnTo>
                  <a:lnTo>
                    <a:pt x="382524" y="150088"/>
                  </a:lnTo>
                  <a:lnTo>
                    <a:pt x="378282" y="155994"/>
                  </a:lnTo>
                  <a:lnTo>
                    <a:pt x="383514" y="153009"/>
                  </a:lnTo>
                  <a:lnTo>
                    <a:pt x="383705" y="150749"/>
                  </a:lnTo>
                  <a:lnTo>
                    <a:pt x="385775" y="151892"/>
                  </a:lnTo>
                  <a:close/>
                </a:path>
                <a:path w="421640" h="322579">
                  <a:moveTo>
                    <a:pt x="385826" y="162661"/>
                  </a:moveTo>
                  <a:lnTo>
                    <a:pt x="384505" y="156692"/>
                  </a:lnTo>
                  <a:lnTo>
                    <a:pt x="378460" y="157848"/>
                  </a:lnTo>
                  <a:lnTo>
                    <a:pt x="385826" y="162661"/>
                  </a:lnTo>
                  <a:close/>
                </a:path>
                <a:path w="421640" h="322579">
                  <a:moveTo>
                    <a:pt x="395833" y="187731"/>
                  </a:moveTo>
                  <a:lnTo>
                    <a:pt x="393750" y="187045"/>
                  </a:lnTo>
                  <a:lnTo>
                    <a:pt x="392531" y="186080"/>
                  </a:lnTo>
                  <a:lnTo>
                    <a:pt x="391985" y="187566"/>
                  </a:lnTo>
                  <a:lnTo>
                    <a:pt x="394055" y="188277"/>
                  </a:lnTo>
                  <a:lnTo>
                    <a:pt x="395287" y="189230"/>
                  </a:lnTo>
                  <a:lnTo>
                    <a:pt x="395833" y="187731"/>
                  </a:lnTo>
                  <a:close/>
                </a:path>
                <a:path w="421640" h="322579">
                  <a:moveTo>
                    <a:pt x="403390" y="173863"/>
                  </a:moveTo>
                  <a:lnTo>
                    <a:pt x="402640" y="173431"/>
                  </a:lnTo>
                  <a:lnTo>
                    <a:pt x="401891" y="172986"/>
                  </a:lnTo>
                  <a:lnTo>
                    <a:pt x="401142" y="172554"/>
                  </a:lnTo>
                  <a:lnTo>
                    <a:pt x="400723" y="173342"/>
                  </a:lnTo>
                  <a:lnTo>
                    <a:pt x="400316" y="174129"/>
                  </a:lnTo>
                  <a:lnTo>
                    <a:pt x="399884" y="174917"/>
                  </a:lnTo>
                  <a:lnTo>
                    <a:pt x="400646" y="175348"/>
                  </a:lnTo>
                  <a:lnTo>
                    <a:pt x="401396" y="175793"/>
                  </a:lnTo>
                  <a:lnTo>
                    <a:pt x="402145" y="176225"/>
                  </a:lnTo>
                  <a:lnTo>
                    <a:pt x="402551" y="175437"/>
                  </a:lnTo>
                  <a:lnTo>
                    <a:pt x="403390" y="173863"/>
                  </a:lnTo>
                  <a:close/>
                </a:path>
                <a:path w="421640" h="322579">
                  <a:moveTo>
                    <a:pt x="418985" y="158229"/>
                  </a:moveTo>
                  <a:lnTo>
                    <a:pt x="417906" y="157886"/>
                  </a:lnTo>
                  <a:lnTo>
                    <a:pt x="418172" y="157149"/>
                  </a:lnTo>
                  <a:lnTo>
                    <a:pt x="418477" y="156400"/>
                  </a:lnTo>
                  <a:lnTo>
                    <a:pt x="416547" y="154647"/>
                  </a:lnTo>
                  <a:lnTo>
                    <a:pt x="415340" y="157568"/>
                  </a:lnTo>
                  <a:lnTo>
                    <a:pt x="414528" y="155917"/>
                  </a:lnTo>
                  <a:lnTo>
                    <a:pt x="415112" y="154419"/>
                  </a:lnTo>
                  <a:lnTo>
                    <a:pt x="412648" y="154114"/>
                  </a:lnTo>
                  <a:lnTo>
                    <a:pt x="413816" y="156476"/>
                  </a:lnTo>
                  <a:lnTo>
                    <a:pt x="413245" y="157962"/>
                  </a:lnTo>
                  <a:lnTo>
                    <a:pt x="415074" y="158191"/>
                  </a:lnTo>
                  <a:lnTo>
                    <a:pt x="413994" y="160820"/>
                  </a:lnTo>
                  <a:lnTo>
                    <a:pt x="417741" y="160591"/>
                  </a:lnTo>
                  <a:lnTo>
                    <a:pt x="418147" y="159804"/>
                  </a:lnTo>
                  <a:lnTo>
                    <a:pt x="418985" y="158229"/>
                  </a:lnTo>
                  <a:close/>
                </a:path>
                <a:path w="421640" h="322579">
                  <a:moveTo>
                    <a:pt x="421119" y="117487"/>
                  </a:moveTo>
                  <a:lnTo>
                    <a:pt x="419049" y="116789"/>
                  </a:lnTo>
                  <a:lnTo>
                    <a:pt x="417817" y="115824"/>
                  </a:lnTo>
                  <a:lnTo>
                    <a:pt x="417271" y="117322"/>
                  </a:lnTo>
                  <a:lnTo>
                    <a:pt x="419341" y="118021"/>
                  </a:lnTo>
                  <a:lnTo>
                    <a:pt x="420573" y="118986"/>
                  </a:lnTo>
                  <a:lnTo>
                    <a:pt x="421119" y="117487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536838" y="3172536"/>
              <a:ext cx="330200" cy="314325"/>
            </a:xfrm>
            <a:custGeom>
              <a:avLst/>
              <a:gdLst/>
              <a:ahLst/>
              <a:cxnLst/>
              <a:rect l="l" t="t" r="r" b="b"/>
              <a:pathLst>
                <a:path w="330200" h="314325">
                  <a:moveTo>
                    <a:pt x="3860" y="14668"/>
                  </a:moveTo>
                  <a:lnTo>
                    <a:pt x="1778" y="13957"/>
                  </a:lnTo>
                  <a:lnTo>
                    <a:pt x="558" y="13004"/>
                  </a:lnTo>
                  <a:lnTo>
                    <a:pt x="0" y="14490"/>
                  </a:lnTo>
                  <a:lnTo>
                    <a:pt x="2082" y="15189"/>
                  </a:lnTo>
                  <a:lnTo>
                    <a:pt x="3302" y="16154"/>
                  </a:lnTo>
                  <a:lnTo>
                    <a:pt x="3860" y="14668"/>
                  </a:lnTo>
                  <a:close/>
                </a:path>
                <a:path w="330200" h="314325">
                  <a:moveTo>
                    <a:pt x="10718" y="1651"/>
                  </a:moveTo>
                  <a:lnTo>
                    <a:pt x="8636" y="965"/>
                  </a:lnTo>
                  <a:lnTo>
                    <a:pt x="7416" y="0"/>
                  </a:lnTo>
                  <a:lnTo>
                    <a:pt x="6858" y="1498"/>
                  </a:lnTo>
                  <a:lnTo>
                    <a:pt x="8928" y="2197"/>
                  </a:lnTo>
                  <a:lnTo>
                    <a:pt x="10160" y="3149"/>
                  </a:lnTo>
                  <a:lnTo>
                    <a:pt x="10718" y="1651"/>
                  </a:lnTo>
                  <a:close/>
                </a:path>
                <a:path w="330200" h="314325">
                  <a:moveTo>
                    <a:pt x="11785" y="83185"/>
                  </a:moveTo>
                  <a:lnTo>
                    <a:pt x="10972" y="82435"/>
                  </a:lnTo>
                  <a:lnTo>
                    <a:pt x="11607" y="81254"/>
                  </a:lnTo>
                  <a:lnTo>
                    <a:pt x="10858" y="80810"/>
                  </a:lnTo>
                  <a:lnTo>
                    <a:pt x="10109" y="80378"/>
                  </a:lnTo>
                  <a:lnTo>
                    <a:pt x="9359" y="79933"/>
                  </a:lnTo>
                  <a:lnTo>
                    <a:pt x="7505" y="82156"/>
                  </a:lnTo>
                  <a:lnTo>
                    <a:pt x="9779" y="83134"/>
                  </a:lnTo>
                  <a:lnTo>
                    <a:pt x="11480" y="84277"/>
                  </a:lnTo>
                  <a:lnTo>
                    <a:pt x="11785" y="83185"/>
                  </a:lnTo>
                  <a:close/>
                </a:path>
                <a:path w="330200" h="314325">
                  <a:moveTo>
                    <a:pt x="13131" y="97193"/>
                  </a:moveTo>
                  <a:lnTo>
                    <a:pt x="11010" y="96342"/>
                  </a:lnTo>
                  <a:lnTo>
                    <a:pt x="10375" y="97523"/>
                  </a:lnTo>
                  <a:lnTo>
                    <a:pt x="9969" y="99542"/>
                  </a:lnTo>
                  <a:lnTo>
                    <a:pt x="11430" y="97993"/>
                  </a:lnTo>
                  <a:lnTo>
                    <a:pt x="12623" y="98844"/>
                  </a:lnTo>
                  <a:lnTo>
                    <a:pt x="13131" y="97193"/>
                  </a:lnTo>
                  <a:close/>
                </a:path>
                <a:path w="330200" h="314325">
                  <a:moveTo>
                    <a:pt x="18681" y="34378"/>
                  </a:moveTo>
                  <a:lnTo>
                    <a:pt x="18656" y="32067"/>
                  </a:lnTo>
                  <a:lnTo>
                    <a:pt x="17195" y="30187"/>
                  </a:lnTo>
                  <a:lnTo>
                    <a:pt x="14312" y="28740"/>
                  </a:lnTo>
                  <a:lnTo>
                    <a:pt x="14338" y="31051"/>
                  </a:lnTo>
                  <a:lnTo>
                    <a:pt x="15798" y="32943"/>
                  </a:lnTo>
                  <a:lnTo>
                    <a:pt x="18681" y="34378"/>
                  </a:lnTo>
                  <a:close/>
                </a:path>
                <a:path w="330200" h="314325">
                  <a:moveTo>
                    <a:pt x="18897" y="128765"/>
                  </a:moveTo>
                  <a:lnTo>
                    <a:pt x="18529" y="122516"/>
                  </a:lnTo>
                  <a:lnTo>
                    <a:pt x="15189" y="131724"/>
                  </a:lnTo>
                  <a:lnTo>
                    <a:pt x="18897" y="128765"/>
                  </a:lnTo>
                  <a:close/>
                </a:path>
                <a:path w="330200" h="314325">
                  <a:moveTo>
                    <a:pt x="19062" y="116014"/>
                  </a:moveTo>
                  <a:lnTo>
                    <a:pt x="13411" y="123863"/>
                  </a:lnTo>
                  <a:lnTo>
                    <a:pt x="18643" y="120891"/>
                  </a:lnTo>
                  <a:lnTo>
                    <a:pt x="19062" y="116014"/>
                  </a:lnTo>
                  <a:close/>
                </a:path>
                <a:path w="330200" h="314325">
                  <a:moveTo>
                    <a:pt x="21856" y="90855"/>
                  </a:moveTo>
                  <a:lnTo>
                    <a:pt x="21221" y="85318"/>
                  </a:lnTo>
                  <a:lnTo>
                    <a:pt x="18961" y="80251"/>
                  </a:lnTo>
                  <a:lnTo>
                    <a:pt x="21856" y="90855"/>
                  </a:lnTo>
                  <a:close/>
                </a:path>
                <a:path w="330200" h="314325">
                  <a:moveTo>
                    <a:pt x="32791" y="9753"/>
                  </a:moveTo>
                  <a:lnTo>
                    <a:pt x="30670" y="8902"/>
                  </a:lnTo>
                  <a:lnTo>
                    <a:pt x="30022" y="10096"/>
                  </a:lnTo>
                  <a:lnTo>
                    <a:pt x="29629" y="12103"/>
                  </a:lnTo>
                  <a:lnTo>
                    <a:pt x="31076" y="10553"/>
                  </a:lnTo>
                  <a:lnTo>
                    <a:pt x="32270" y="11391"/>
                  </a:lnTo>
                  <a:lnTo>
                    <a:pt x="32791" y="9753"/>
                  </a:lnTo>
                  <a:close/>
                </a:path>
                <a:path w="330200" h="314325">
                  <a:moveTo>
                    <a:pt x="39535" y="23901"/>
                  </a:moveTo>
                  <a:lnTo>
                    <a:pt x="38900" y="18351"/>
                  </a:lnTo>
                  <a:lnTo>
                    <a:pt x="36639" y="13296"/>
                  </a:lnTo>
                  <a:lnTo>
                    <a:pt x="39535" y="23901"/>
                  </a:lnTo>
                  <a:close/>
                </a:path>
                <a:path w="330200" h="314325">
                  <a:moveTo>
                    <a:pt x="43040" y="132524"/>
                  </a:moveTo>
                  <a:lnTo>
                    <a:pt x="38138" y="136880"/>
                  </a:lnTo>
                  <a:lnTo>
                    <a:pt x="42824" y="141058"/>
                  </a:lnTo>
                  <a:lnTo>
                    <a:pt x="43040" y="132524"/>
                  </a:lnTo>
                  <a:close/>
                </a:path>
                <a:path w="330200" h="314325">
                  <a:moveTo>
                    <a:pt x="48742" y="65176"/>
                  </a:moveTo>
                  <a:lnTo>
                    <a:pt x="48171" y="59474"/>
                  </a:lnTo>
                  <a:lnTo>
                    <a:pt x="45300" y="59156"/>
                  </a:lnTo>
                  <a:lnTo>
                    <a:pt x="44894" y="60947"/>
                  </a:lnTo>
                  <a:lnTo>
                    <a:pt x="46304" y="62179"/>
                  </a:lnTo>
                  <a:lnTo>
                    <a:pt x="45681" y="64020"/>
                  </a:lnTo>
                  <a:lnTo>
                    <a:pt x="48742" y="65176"/>
                  </a:lnTo>
                  <a:close/>
                </a:path>
                <a:path w="330200" h="314325">
                  <a:moveTo>
                    <a:pt x="52755" y="80162"/>
                  </a:moveTo>
                  <a:lnTo>
                    <a:pt x="52692" y="75831"/>
                  </a:lnTo>
                  <a:lnTo>
                    <a:pt x="51206" y="76161"/>
                  </a:lnTo>
                  <a:lnTo>
                    <a:pt x="49491" y="75615"/>
                  </a:lnTo>
                  <a:lnTo>
                    <a:pt x="47574" y="74396"/>
                  </a:lnTo>
                  <a:lnTo>
                    <a:pt x="46113" y="76263"/>
                  </a:lnTo>
                  <a:lnTo>
                    <a:pt x="52755" y="80162"/>
                  </a:lnTo>
                  <a:close/>
                </a:path>
                <a:path w="330200" h="314325">
                  <a:moveTo>
                    <a:pt x="53225" y="75222"/>
                  </a:moveTo>
                  <a:lnTo>
                    <a:pt x="48933" y="68999"/>
                  </a:lnTo>
                  <a:lnTo>
                    <a:pt x="43459" y="69811"/>
                  </a:lnTo>
                  <a:lnTo>
                    <a:pt x="53225" y="75222"/>
                  </a:lnTo>
                  <a:close/>
                </a:path>
                <a:path w="330200" h="314325">
                  <a:moveTo>
                    <a:pt x="55816" y="66433"/>
                  </a:moveTo>
                  <a:lnTo>
                    <a:pt x="53695" y="65582"/>
                  </a:lnTo>
                  <a:lnTo>
                    <a:pt x="53060" y="66763"/>
                  </a:lnTo>
                  <a:lnTo>
                    <a:pt x="52654" y="68783"/>
                  </a:lnTo>
                  <a:lnTo>
                    <a:pt x="54114" y="67221"/>
                  </a:lnTo>
                  <a:lnTo>
                    <a:pt x="55308" y="68084"/>
                  </a:lnTo>
                  <a:lnTo>
                    <a:pt x="55816" y="66433"/>
                  </a:lnTo>
                  <a:close/>
                </a:path>
                <a:path w="330200" h="314325">
                  <a:moveTo>
                    <a:pt x="60236" y="104114"/>
                  </a:moveTo>
                  <a:lnTo>
                    <a:pt x="57658" y="103162"/>
                  </a:lnTo>
                  <a:lnTo>
                    <a:pt x="55943" y="104508"/>
                  </a:lnTo>
                  <a:lnTo>
                    <a:pt x="57010" y="105054"/>
                  </a:lnTo>
                  <a:lnTo>
                    <a:pt x="58102" y="105054"/>
                  </a:lnTo>
                  <a:lnTo>
                    <a:pt x="57797" y="105308"/>
                  </a:lnTo>
                  <a:lnTo>
                    <a:pt x="57365" y="105778"/>
                  </a:lnTo>
                  <a:lnTo>
                    <a:pt x="56769" y="106464"/>
                  </a:lnTo>
                  <a:lnTo>
                    <a:pt x="56794" y="106641"/>
                  </a:lnTo>
                  <a:lnTo>
                    <a:pt x="55689" y="107238"/>
                  </a:lnTo>
                  <a:lnTo>
                    <a:pt x="55740" y="109372"/>
                  </a:lnTo>
                  <a:lnTo>
                    <a:pt x="59969" y="109423"/>
                  </a:lnTo>
                  <a:lnTo>
                    <a:pt x="59791" y="108851"/>
                  </a:lnTo>
                  <a:lnTo>
                    <a:pt x="59588" y="108381"/>
                  </a:lnTo>
                  <a:lnTo>
                    <a:pt x="59372" y="107988"/>
                  </a:lnTo>
                  <a:lnTo>
                    <a:pt x="60007" y="107835"/>
                  </a:lnTo>
                  <a:lnTo>
                    <a:pt x="60185" y="107467"/>
                  </a:lnTo>
                  <a:lnTo>
                    <a:pt x="58928" y="107340"/>
                  </a:lnTo>
                  <a:lnTo>
                    <a:pt x="58775" y="107149"/>
                  </a:lnTo>
                  <a:lnTo>
                    <a:pt x="58470" y="106883"/>
                  </a:lnTo>
                  <a:lnTo>
                    <a:pt x="58623" y="105905"/>
                  </a:lnTo>
                  <a:lnTo>
                    <a:pt x="58699" y="105283"/>
                  </a:lnTo>
                  <a:lnTo>
                    <a:pt x="58635" y="105003"/>
                  </a:lnTo>
                  <a:lnTo>
                    <a:pt x="59664" y="104813"/>
                  </a:lnTo>
                  <a:lnTo>
                    <a:pt x="60236" y="104114"/>
                  </a:lnTo>
                  <a:close/>
                </a:path>
                <a:path w="330200" h="314325">
                  <a:moveTo>
                    <a:pt x="61874" y="133705"/>
                  </a:moveTo>
                  <a:lnTo>
                    <a:pt x="61328" y="132257"/>
                  </a:lnTo>
                  <a:lnTo>
                    <a:pt x="60769" y="131419"/>
                  </a:lnTo>
                  <a:lnTo>
                    <a:pt x="60261" y="131013"/>
                  </a:lnTo>
                  <a:lnTo>
                    <a:pt x="60071" y="129527"/>
                  </a:lnTo>
                  <a:lnTo>
                    <a:pt x="59232" y="129654"/>
                  </a:lnTo>
                  <a:lnTo>
                    <a:pt x="57531" y="129882"/>
                  </a:lnTo>
                  <a:lnTo>
                    <a:pt x="57632" y="130771"/>
                  </a:lnTo>
                  <a:lnTo>
                    <a:pt x="57861" y="132562"/>
                  </a:lnTo>
                  <a:lnTo>
                    <a:pt x="58623" y="132448"/>
                  </a:lnTo>
                  <a:lnTo>
                    <a:pt x="58915" y="133248"/>
                  </a:lnTo>
                  <a:lnTo>
                    <a:pt x="59880" y="133959"/>
                  </a:lnTo>
                  <a:lnTo>
                    <a:pt x="61874" y="133705"/>
                  </a:lnTo>
                  <a:close/>
                </a:path>
                <a:path w="330200" h="314325">
                  <a:moveTo>
                    <a:pt x="62331" y="48729"/>
                  </a:moveTo>
                  <a:lnTo>
                    <a:pt x="60261" y="48031"/>
                  </a:lnTo>
                  <a:lnTo>
                    <a:pt x="59042" y="47066"/>
                  </a:lnTo>
                  <a:lnTo>
                    <a:pt x="58483" y="48564"/>
                  </a:lnTo>
                  <a:lnTo>
                    <a:pt x="60553" y="49263"/>
                  </a:lnTo>
                  <a:lnTo>
                    <a:pt x="61785" y="50228"/>
                  </a:lnTo>
                  <a:lnTo>
                    <a:pt x="62331" y="48729"/>
                  </a:lnTo>
                  <a:close/>
                </a:path>
                <a:path w="330200" h="314325">
                  <a:moveTo>
                    <a:pt x="71793" y="144437"/>
                  </a:moveTo>
                  <a:lnTo>
                    <a:pt x="67017" y="139585"/>
                  </a:lnTo>
                  <a:lnTo>
                    <a:pt x="66865" y="138163"/>
                  </a:lnTo>
                  <a:lnTo>
                    <a:pt x="62230" y="137769"/>
                  </a:lnTo>
                  <a:lnTo>
                    <a:pt x="67017" y="142608"/>
                  </a:lnTo>
                  <a:lnTo>
                    <a:pt x="66624" y="144208"/>
                  </a:lnTo>
                  <a:lnTo>
                    <a:pt x="71793" y="144437"/>
                  </a:lnTo>
                  <a:close/>
                </a:path>
                <a:path w="330200" h="314325">
                  <a:moveTo>
                    <a:pt x="71920" y="153212"/>
                  </a:moveTo>
                  <a:lnTo>
                    <a:pt x="69850" y="152501"/>
                  </a:lnTo>
                  <a:lnTo>
                    <a:pt x="68630" y="151549"/>
                  </a:lnTo>
                  <a:lnTo>
                    <a:pt x="68072" y="153047"/>
                  </a:lnTo>
                  <a:lnTo>
                    <a:pt x="70142" y="153733"/>
                  </a:lnTo>
                  <a:lnTo>
                    <a:pt x="71374" y="154698"/>
                  </a:lnTo>
                  <a:lnTo>
                    <a:pt x="71920" y="153212"/>
                  </a:lnTo>
                  <a:close/>
                </a:path>
                <a:path w="330200" h="314325">
                  <a:moveTo>
                    <a:pt x="74269" y="123672"/>
                  </a:moveTo>
                  <a:lnTo>
                    <a:pt x="72199" y="122974"/>
                  </a:lnTo>
                  <a:lnTo>
                    <a:pt x="70967" y="122008"/>
                  </a:lnTo>
                  <a:lnTo>
                    <a:pt x="70421" y="123507"/>
                  </a:lnTo>
                  <a:lnTo>
                    <a:pt x="72491" y="124206"/>
                  </a:lnTo>
                  <a:lnTo>
                    <a:pt x="73723" y="125158"/>
                  </a:lnTo>
                  <a:lnTo>
                    <a:pt x="74269" y="123672"/>
                  </a:lnTo>
                  <a:close/>
                </a:path>
                <a:path w="330200" h="314325">
                  <a:moveTo>
                    <a:pt x="76250" y="164719"/>
                  </a:moveTo>
                  <a:lnTo>
                    <a:pt x="74688" y="162140"/>
                  </a:lnTo>
                  <a:lnTo>
                    <a:pt x="74269" y="160159"/>
                  </a:lnTo>
                  <a:lnTo>
                    <a:pt x="74079" y="160324"/>
                  </a:lnTo>
                  <a:lnTo>
                    <a:pt x="74587" y="155308"/>
                  </a:lnTo>
                  <a:lnTo>
                    <a:pt x="66624" y="163741"/>
                  </a:lnTo>
                  <a:lnTo>
                    <a:pt x="72136" y="164414"/>
                  </a:lnTo>
                  <a:lnTo>
                    <a:pt x="73380" y="162610"/>
                  </a:lnTo>
                  <a:lnTo>
                    <a:pt x="71970" y="160439"/>
                  </a:lnTo>
                  <a:lnTo>
                    <a:pt x="73748" y="160807"/>
                  </a:lnTo>
                  <a:lnTo>
                    <a:pt x="73253" y="162013"/>
                  </a:lnTo>
                  <a:lnTo>
                    <a:pt x="74383" y="164071"/>
                  </a:lnTo>
                  <a:lnTo>
                    <a:pt x="74726" y="165709"/>
                  </a:lnTo>
                  <a:lnTo>
                    <a:pt x="76250" y="164719"/>
                  </a:lnTo>
                  <a:close/>
                </a:path>
                <a:path w="330200" h="314325">
                  <a:moveTo>
                    <a:pt x="77876" y="157480"/>
                  </a:moveTo>
                  <a:lnTo>
                    <a:pt x="77241" y="151942"/>
                  </a:lnTo>
                  <a:lnTo>
                    <a:pt x="74980" y="146875"/>
                  </a:lnTo>
                  <a:lnTo>
                    <a:pt x="77876" y="157480"/>
                  </a:lnTo>
                  <a:close/>
                </a:path>
                <a:path w="330200" h="314325">
                  <a:moveTo>
                    <a:pt x="79908" y="140855"/>
                  </a:moveTo>
                  <a:lnTo>
                    <a:pt x="77825" y="140157"/>
                  </a:lnTo>
                  <a:lnTo>
                    <a:pt x="76606" y="139204"/>
                  </a:lnTo>
                  <a:lnTo>
                    <a:pt x="76060" y="140703"/>
                  </a:lnTo>
                  <a:lnTo>
                    <a:pt x="78130" y="141401"/>
                  </a:lnTo>
                  <a:lnTo>
                    <a:pt x="79362" y="142354"/>
                  </a:lnTo>
                  <a:lnTo>
                    <a:pt x="79908" y="140855"/>
                  </a:lnTo>
                  <a:close/>
                </a:path>
                <a:path w="330200" h="314325">
                  <a:moveTo>
                    <a:pt x="80962" y="163779"/>
                  </a:moveTo>
                  <a:lnTo>
                    <a:pt x="79806" y="161429"/>
                  </a:lnTo>
                  <a:lnTo>
                    <a:pt x="80365" y="159943"/>
                  </a:lnTo>
                  <a:lnTo>
                    <a:pt x="77914" y="159639"/>
                  </a:lnTo>
                  <a:lnTo>
                    <a:pt x="79082" y="162001"/>
                  </a:lnTo>
                  <a:lnTo>
                    <a:pt x="78511" y="163487"/>
                  </a:lnTo>
                  <a:lnTo>
                    <a:pt x="80962" y="163779"/>
                  </a:lnTo>
                  <a:close/>
                </a:path>
                <a:path w="330200" h="314325">
                  <a:moveTo>
                    <a:pt x="82308" y="97726"/>
                  </a:moveTo>
                  <a:lnTo>
                    <a:pt x="79654" y="90500"/>
                  </a:lnTo>
                  <a:lnTo>
                    <a:pt x="76314" y="98501"/>
                  </a:lnTo>
                  <a:lnTo>
                    <a:pt x="82308" y="97726"/>
                  </a:lnTo>
                  <a:close/>
                </a:path>
                <a:path w="330200" h="314325">
                  <a:moveTo>
                    <a:pt x="84251" y="163741"/>
                  </a:moveTo>
                  <a:lnTo>
                    <a:pt x="82486" y="163068"/>
                  </a:lnTo>
                  <a:lnTo>
                    <a:pt x="81991" y="167030"/>
                  </a:lnTo>
                  <a:lnTo>
                    <a:pt x="80137" y="165976"/>
                  </a:lnTo>
                  <a:lnTo>
                    <a:pt x="79400" y="170510"/>
                  </a:lnTo>
                  <a:lnTo>
                    <a:pt x="83934" y="166712"/>
                  </a:lnTo>
                  <a:lnTo>
                    <a:pt x="84251" y="163741"/>
                  </a:lnTo>
                  <a:close/>
                </a:path>
                <a:path w="330200" h="314325">
                  <a:moveTo>
                    <a:pt x="86537" y="147815"/>
                  </a:moveTo>
                  <a:lnTo>
                    <a:pt x="84455" y="147116"/>
                  </a:lnTo>
                  <a:lnTo>
                    <a:pt x="83235" y="146151"/>
                  </a:lnTo>
                  <a:lnTo>
                    <a:pt x="82689" y="147650"/>
                  </a:lnTo>
                  <a:lnTo>
                    <a:pt x="84759" y="148348"/>
                  </a:lnTo>
                  <a:lnTo>
                    <a:pt x="85979" y="149301"/>
                  </a:lnTo>
                  <a:lnTo>
                    <a:pt x="86537" y="147815"/>
                  </a:lnTo>
                  <a:close/>
                </a:path>
                <a:path w="330200" h="314325">
                  <a:moveTo>
                    <a:pt x="90284" y="154635"/>
                  </a:moveTo>
                  <a:lnTo>
                    <a:pt x="88201" y="153936"/>
                  </a:lnTo>
                  <a:lnTo>
                    <a:pt x="86982" y="152971"/>
                  </a:lnTo>
                  <a:lnTo>
                    <a:pt x="86436" y="154470"/>
                  </a:lnTo>
                  <a:lnTo>
                    <a:pt x="88506" y="155168"/>
                  </a:lnTo>
                  <a:lnTo>
                    <a:pt x="89738" y="156121"/>
                  </a:lnTo>
                  <a:lnTo>
                    <a:pt x="90284" y="154635"/>
                  </a:lnTo>
                  <a:close/>
                </a:path>
                <a:path w="330200" h="314325">
                  <a:moveTo>
                    <a:pt x="93637" y="59499"/>
                  </a:moveTo>
                  <a:lnTo>
                    <a:pt x="93433" y="55930"/>
                  </a:lnTo>
                  <a:lnTo>
                    <a:pt x="92240" y="57429"/>
                  </a:lnTo>
                  <a:lnTo>
                    <a:pt x="91973" y="58801"/>
                  </a:lnTo>
                  <a:lnTo>
                    <a:pt x="90881" y="59321"/>
                  </a:lnTo>
                  <a:lnTo>
                    <a:pt x="89776" y="60629"/>
                  </a:lnTo>
                  <a:lnTo>
                    <a:pt x="92189" y="60858"/>
                  </a:lnTo>
                  <a:lnTo>
                    <a:pt x="92608" y="60286"/>
                  </a:lnTo>
                  <a:lnTo>
                    <a:pt x="92748" y="60045"/>
                  </a:lnTo>
                  <a:lnTo>
                    <a:pt x="92989" y="59969"/>
                  </a:lnTo>
                  <a:lnTo>
                    <a:pt x="93281" y="59804"/>
                  </a:lnTo>
                  <a:lnTo>
                    <a:pt x="93637" y="59499"/>
                  </a:lnTo>
                  <a:close/>
                </a:path>
                <a:path w="330200" h="314325">
                  <a:moveTo>
                    <a:pt x="97447" y="184848"/>
                  </a:moveTo>
                  <a:lnTo>
                    <a:pt x="91782" y="192697"/>
                  </a:lnTo>
                  <a:lnTo>
                    <a:pt x="97015" y="189725"/>
                  </a:lnTo>
                  <a:lnTo>
                    <a:pt x="97447" y="184848"/>
                  </a:lnTo>
                  <a:close/>
                </a:path>
                <a:path w="330200" h="314325">
                  <a:moveTo>
                    <a:pt x="104038" y="83553"/>
                  </a:moveTo>
                  <a:lnTo>
                    <a:pt x="101244" y="82740"/>
                  </a:lnTo>
                  <a:lnTo>
                    <a:pt x="99656" y="81559"/>
                  </a:lnTo>
                  <a:lnTo>
                    <a:pt x="99161" y="83362"/>
                  </a:lnTo>
                  <a:lnTo>
                    <a:pt x="101968" y="84175"/>
                  </a:lnTo>
                  <a:lnTo>
                    <a:pt x="103530" y="85356"/>
                  </a:lnTo>
                  <a:lnTo>
                    <a:pt x="104038" y="83553"/>
                  </a:lnTo>
                  <a:close/>
                </a:path>
                <a:path w="330200" h="314325">
                  <a:moveTo>
                    <a:pt x="112699" y="112979"/>
                  </a:moveTo>
                  <a:lnTo>
                    <a:pt x="108432" y="106743"/>
                  </a:lnTo>
                  <a:lnTo>
                    <a:pt x="102946" y="107556"/>
                  </a:lnTo>
                  <a:lnTo>
                    <a:pt x="112699" y="112979"/>
                  </a:lnTo>
                  <a:close/>
                </a:path>
                <a:path w="330200" h="314325">
                  <a:moveTo>
                    <a:pt x="113906" y="81724"/>
                  </a:moveTo>
                  <a:lnTo>
                    <a:pt x="111798" y="80886"/>
                  </a:lnTo>
                  <a:lnTo>
                    <a:pt x="111150" y="82067"/>
                  </a:lnTo>
                  <a:lnTo>
                    <a:pt x="110744" y="84074"/>
                  </a:lnTo>
                  <a:lnTo>
                    <a:pt x="112204" y="82524"/>
                  </a:lnTo>
                  <a:lnTo>
                    <a:pt x="113398" y="83388"/>
                  </a:lnTo>
                  <a:lnTo>
                    <a:pt x="113906" y="81724"/>
                  </a:lnTo>
                  <a:close/>
                </a:path>
                <a:path w="330200" h="314325">
                  <a:moveTo>
                    <a:pt x="114960" y="203276"/>
                  </a:moveTo>
                  <a:lnTo>
                    <a:pt x="113004" y="203009"/>
                  </a:lnTo>
                  <a:lnTo>
                    <a:pt x="113474" y="205841"/>
                  </a:lnTo>
                  <a:lnTo>
                    <a:pt x="114490" y="207657"/>
                  </a:lnTo>
                  <a:lnTo>
                    <a:pt x="114261" y="204406"/>
                  </a:lnTo>
                  <a:lnTo>
                    <a:pt x="114236" y="204279"/>
                  </a:lnTo>
                  <a:lnTo>
                    <a:pt x="114960" y="203276"/>
                  </a:lnTo>
                  <a:close/>
                </a:path>
                <a:path w="330200" h="314325">
                  <a:moveTo>
                    <a:pt x="118910" y="93903"/>
                  </a:moveTo>
                  <a:lnTo>
                    <a:pt x="114274" y="90081"/>
                  </a:lnTo>
                  <a:lnTo>
                    <a:pt x="111556" y="96113"/>
                  </a:lnTo>
                  <a:lnTo>
                    <a:pt x="118910" y="93903"/>
                  </a:lnTo>
                  <a:close/>
                </a:path>
                <a:path w="330200" h="314325">
                  <a:moveTo>
                    <a:pt x="121043" y="107911"/>
                  </a:moveTo>
                  <a:lnTo>
                    <a:pt x="118579" y="106997"/>
                  </a:lnTo>
                  <a:lnTo>
                    <a:pt x="117652" y="105625"/>
                  </a:lnTo>
                  <a:lnTo>
                    <a:pt x="118910" y="103593"/>
                  </a:lnTo>
                  <a:lnTo>
                    <a:pt x="116433" y="103759"/>
                  </a:lnTo>
                  <a:lnTo>
                    <a:pt x="114922" y="102806"/>
                  </a:lnTo>
                  <a:lnTo>
                    <a:pt x="114985" y="106108"/>
                  </a:lnTo>
                  <a:lnTo>
                    <a:pt x="117513" y="108648"/>
                  </a:lnTo>
                  <a:lnTo>
                    <a:pt x="119176" y="111467"/>
                  </a:lnTo>
                  <a:lnTo>
                    <a:pt x="119786" y="110286"/>
                  </a:lnTo>
                  <a:lnTo>
                    <a:pt x="121043" y="107911"/>
                  </a:lnTo>
                  <a:close/>
                </a:path>
                <a:path w="330200" h="314325">
                  <a:moveTo>
                    <a:pt x="124180" y="120230"/>
                  </a:moveTo>
                  <a:lnTo>
                    <a:pt x="120916" y="119557"/>
                  </a:lnTo>
                  <a:lnTo>
                    <a:pt x="121793" y="117640"/>
                  </a:lnTo>
                  <a:lnTo>
                    <a:pt x="120383" y="117043"/>
                  </a:lnTo>
                  <a:lnTo>
                    <a:pt x="119710" y="119227"/>
                  </a:lnTo>
                  <a:lnTo>
                    <a:pt x="118808" y="120523"/>
                  </a:lnTo>
                  <a:lnTo>
                    <a:pt x="119926" y="121183"/>
                  </a:lnTo>
                  <a:lnTo>
                    <a:pt x="121056" y="121831"/>
                  </a:lnTo>
                  <a:lnTo>
                    <a:pt x="122174" y="122491"/>
                  </a:lnTo>
                  <a:lnTo>
                    <a:pt x="124180" y="120230"/>
                  </a:lnTo>
                  <a:close/>
                </a:path>
                <a:path w="330200" h="314325">
                  <a:moveTo>
                    <a:pt x="124320" y="154647"/>
                  </a:moveTo>
                  <a:lnTo>
                    <a:pt x="122567" y="153974"/>
                  </a:lnTo>
                  <a:lnTo>
                    <a:pt x="122085" y="157949"/>
                  </a:lnTo>
                  <a:lnTo>
                    <a:pt x="120205" y="156883"/>
                  </a:lnTo>
                  <a:lnTo>
                    <a:pt x="119481" y="161417"/>
                  </a:lnTo>
                  <a:lnTo>
                    <a:pt x="124028" y="157619"/>
                  </a:lnTo>
                  <a:lnTo>
                    <a:pt x="124320" y="154647"/>
                  </a:lnTo>
                  <a:close/>
                </a:path>
                <a:path w="330200" h="314325">
                  <a:moveTo>
                    <a:pt x="127812" y="139674"/>
                  </a:moveTo>
                  <a:lnTo>
                    <a:pt x="127482" y="139204"/>
                  </a:lnTo>
                  <a:lnTo>
                    <a:pt x="127330" y="136448"/>
                  </a:lnTo>
                  <a:lnTo>
                    <a:pt x="126733" y="138087"/>
                  </a:lnTo>
                  <a:lnTo>
                    <a:pt x="123520" y="133299"/>
                  </a:lnTo>
                  <a:lnTo>
                    <a:pt x="127546" y="130530"/>
                  </a:lnTo>
                  <a:lnTo>
                    <a:pt x="122682" y="124320"/>
                  </a:lnTo>
                  <a:lnTo>
                    <a:pt x="122174" y="125907"/>
                  </a:lnTo>
                  <a:lnTo>
                    <a:pt x="121945" y="127393"/>
                  </a:lnTo>
                  <a:lnTo>
                    <a:pt x="121945" y="128828"/>
                  </a:lnTo>
                  <a:lnTo>
                    <a:pt x="121437" y="128308"/>
                  </a:lnTo>
                  <a:lnTo>
                    <a:pt x="120954" y="127889"/>
                  </a:lnTo>
                  <a:lnTo>
                    <a:pt x="120777" y="127698"/>
                  </a:lnTo>
                  <a:lnTo>
                    <a:pt x="117817" y="128981"/>
                  </a:lnTo>
                  <a:lnTo>
                    <a:pt x="121843" y="132156"/>
                  </a:lnTo>
                  <a:lnTo>
                    <a:pt x="122453" y="132816"/>
                  </a:lnTo>
                  <a:lnTo>
                    <a:pt x="122605" y="132740"/>
                  </a:lnTo>
                  <a:lnTo>
                    <a:pt x="123494" y="135305"/>
                  </a:lnTo>
                  <a:lnTo>
                    <a:pt x="125285" y="137604"/>
                  </a:lnTo>
                  <a:lnTo>
                    <a:pt x="126530" y="138633"/>
                  </a:lnTo>
                  <a:lnTo>
                    <a:pt x="123990" y="145656"/>
                  </a:lnTo>
                  <a:lnTo>
                    <a:pt x="127698" y="142697"/>
                  </a:lnTo>
                  <a:lnTo>
                    <a:pt x="127495" y="139433"/>
                  </a:lnTo>
                  <a:lnTo>
                    <a:pt x="127812" y="139674"/>
                  </a:lnTo>
                  <a:close/>
                </a:path>
                <a:path w="330200" h="314325">
                  <a:moveTo>
                    <a:pt x="130276" y="149225"/>
                  </a:moveTo>
                  <a:lnTo>
                    <a:pt x="130086" y="145872"/>
                  </a:lnTo>
                  <a:lnTo>
                    <a:pt x="126949" y="146888"/>
                  </a:lnTo>
                  <a:lnTo>
                    <a:pt x="126847" y="148907"/>
                  </a:lnTo>
                  <a:lnTo>
                    <a:pt x="128193" y="150495"/>
                  </a:lnTo>
                  <a:lnTo>
                    <a:pt x="130200" y="151879"/>
                  </a:lnTo>
                  <a:lnTo>
                    <a:pt x="130276" y="149225"/>
                  </a:lnTo>
                  <a:close/>
                </a:path>
                <a:path w="330200" h="314325">
                  <a:moveTo>
                    <a:pt x="140804" y="182321"/>
                  </a:moveTo>
                  <a:lnTo>
                    <a:pt x="136334" y="175196"/>
                  </a:lnTo>
                  <a:lnTo>
                    <a:pt x="135229" y="184162"/>
                  </a:lnTo>
                  <a:lnTo>
                    <a:pt x="140804" y="182321"/>
                  </a:lnTo>
                  <a:close/>
                </a:path>
                <a:path w="330200" h="314325">
                  <a:moveTo>
                    <a:pt x="149466" y="122440"/>
                  </a:moveTo>
                  <a:lnTo>
                    <a:pt x="143802" y="130302"/>
                  </a:lnTo>
                  <a:lnTo>
                    <a:pt x="149034" y="127317"/>
                  </a:lnTo>
                  <a:lnTo>
                    <a:pt x="149466" y="122440"/>
                  </a:lnTo>
                  <a:close/>
                </a:path>
                <a:path w="330200" h="314325">
                  <a:moveTo>
                    <a:pt x="153009" y="106997"/>
                  </a:moveTo>
                  <a:lnTo>
                    <a:pt x="152387" y="101447"/>
                  </a:lnTo>
                  <a:lnTo>
                    <a:pt x="150114" y="96405"/>
                  </a:lnTo>
                  <a:lnTo>
                    <a:pt x="153009" y="106997"/>
                  </a:lnTo>
                  <a:close/>
                </a:path>
                <a:path w="330200" h="314325">
                  <a:moveTo>
                    <a:pt x="160223" y="206463"/>
                  </a:moveTo>
                  <a:lnTo>
                    <a:pt x="159867" y="200215"/>
                  </a:lnTo>
                  <a:lnTo>
                    <a:pt x="156527" y="209423"/>
                  </a:lnTo>
                  <a:lnTo>
                    <a:pt x="160223" y="206463"/>
                  </a:lnTo>
                  <a:close/>
                </a:path>
                <a:path w="330200" h="314325">
                  <a:moveTo>
                    <a:pt x="166217" y="207543"/>
                  </a:moveTo>
                  <a:lnTo>
                    <a:pt x="162471" y="207772"/>
                  </a:lnTo>
                  <a:lnTo>
                    <a:pt x="162572" y="209067"/>
                  </a:lnTo>
                  <a:lnTo>
                    <a:pt x="162636" y="210375"/>
                  </a:lnTo>
                  <a:lnTo>
                    <a:pt x="161721" y="211975"/>
                  </a:lnTo>
                  <a:lnTo>
                    <a:pt x="163664" y="213715"/>
                  </a:lnTo>
                  <a:lnTo>
                    <a:pt x="166217" y="207543"/>
                  </a:lnTo>
                  <a:close/>
                </a:path>
                <a:path w="330200" h="314325">
                  <a:moveTo>
                    <a:pt x="166712" y="195338"/>
                  </a:moveTo>
                  <a:lnTo>
                    <a:pt x="166077" y="189776"/>
                  </a:lnTo>
                  <a:lnTo>
                    <a:pt x="163817" y="184721"/>
                  </a:lnTo>
                  <a:lnTo>
                    <a:pt x="166712" y="195338"/>
                  </a:lnTo>
                  <a:close/>
                </a:path>
                <a:path w="330200" h="314325">
                  <a:moveTo>
                    <a:pt x="172237" y="236639"/>
                  </a:moveTo>
                  <a:lnTo>
                    <a:pt x="170002" y="235318"/>
                  </a:lnTo>
                  <a:lnTo>
                    <a:pt x="169583" y="236118"/>
                  </a:lnTo>
                  <a:lnTo>
                    <a:pt x="168744" y="237693"/>
                  </a:lnTo>
                  <a:lnTo>
                    <a:pt x="170256" y="238556"/>
                  </a:lnTo>
                  <a:lnTo>
                    <a:pt x="170992" y="239001"/>
                  </a:lnTo>
                  <a:lnTo>
                    <a:pt x="171831" y="237426"/>
                  </a:lnTo>
                  <a:lnTo>
                    <a:pt x="172237" y="236639"/>
                  </a:lnTo>
                  <a:close/>
                </a:path>
                <a:path w="330200" h="314325">
                  <a:moveTo>
                    <a:pt x="174815" y="172808"/>
                  </a:moveTo>
                  <a:lnTo>
                    <a:pt x="173545" y="169633"/>
                  </a:lnTo>
                  <a:lnTo>
                    <a:pt x="172059" y="170091"/>
                  </a:lnTo>
                  <a:lnTo>
                    <a:pt x="170853" y="170446"/>
                  </a:lnTo>
                  <a:lnTo>
                    <a:pt x="174777" y="175933"/>
                  </a:lnTo>
                  <a:lnTo>
                    <a:pt x="174802" y="173228"/>
                  </a:lnTo>
                  <a:lnTo>
                    <a:pt x="174815" y="172808"/>
                  </a:lnTo>
                  <a:close/>
                </a:path>
                <a:path w="330200" h="314325">
                  <a:moveTo>
                    <a:pt x="186778" y="144106"/>
                  </a:moveTo>
                  <a:lnTo>
                    <a:pt x="183972" y="143294"/>
                  </a:lnTo>
                  <a:lnTo>
                    <a:pt x="182397" y="142113"/>
                  </a:lnTo>
                  <a:lnTo>
                    <a:pt x="181902" y="143929"/>
                  </a:lnTo>
                  <a:lnTo>
                    <a:pt x="184696" y="144741"/>
                  </a:lnTo>
                  <a:lnTo>
                    <a:pt x="186270" y="145910"/>
                  </a:lnTo>
                  <a:lnTo>
                    <a:pt x="186778" y="144106"/>
                  </a:lnTo>
                  <a:close/>
                </a:path>
                <a:path w="330200" h="314325">
                  <a:moveTo>
                    <a:pt x="209778" y="111226"/>
                  </a:moveTo>
                  <a:lnTo>
                    <a:pt x="204114" y="119075"/>
                  </a:lnTo>
                  <a:lnTo>
                    <a:pt x="209346" y="116103"/>
                  </a:lnTo>
                  <a:lnTo>
                    <a:pt x="209778" y="111226"/>
                  </a:lnTo>
                  <a:close/>
                </a:path>
                <a:path w="330200" h="314325">
                  <a:moveTo>
                    <a:pt x="217627" y="117500"/>
                  </a:moveTo>
                  <a:lnTo>
                    <a:pt x="214236" y="115938"/>
                  </a:lnTo>
                  <a:lnTo>
                    <a:pt x="213956" y="114134"/>
                  </a:lnTo>
                  <a:lnTo>
                    <a:pt x="213372" y="116154"/>
                  </a:lnTo>
                  <a:lnTo>
                    <a:pt x="212051" y="118122"/>
                  </a:lnTo>
                  <a:lnTo>
                    <a:pt x="211569" y="116243"/>
                  </a:lnTo>
                  <a:lnTo>
                    <a:pt x="208622" y="120205"/>
                  </a:lnTo>
                  <a:lnTo>
                    <a:pt x="210489" y="119926"/>
                  </a:lnTo>
                  <a:lnTo>
                    <a:pt x="209956" y="120370"/>
                  </a:lnTo>
                  <a:lnTo>
                    <a:pt x="209346" y="120688"/>
                  </a:lnTo>
                  <a:lnTo>
                    <a:pt x="208635" y="120802"/>
                  </a:lnTo>
                  <a:lnTo>
                    <a:pt x="208521" y="124180"/>
                  </a:lnTo>
                  <a:lnTo>
                    <a:pt x="212928" y="121627"/>
                  </a:lnTo>
                  <a:lnTo>
                    <a:pt x="213753" y="121323"/>
                  </a:lnTo>
                  <a:lnTo>
                    <a:pt x="210070" y="118554"/>
                  </a:lnTo>
                  <a:lnTo>
                    <a:pt x="217627" y="117500"/>
                  </a:lnTo>
                  <a:close/>
                </a:path>
                <a:path w="330200" h="314325">
                  <a:moveTo>
                    <a:pt x="223608" y="133667"/>
                  </a:moveTo>
                  <a:lnTo>
                    <a:pt x="221361" y="132372"/>
                  </a:lnTo>
                  <a:lnTo>
                    <a:pt x="220522" y="133934"/>
                  </a:lnTo>
                  <a:lnTo>
                    <a:pt x="220116" y="134734"/>
                  </a:lnTo>
                  <a:lnTo>
                    <a:pt x="220865" y="135166"/>
                  </a:lnTo>
                  <a:lnTo>
                    <a:pt x="221602" y="135610"/>
                  </a:lnTo>
                  <a:lnTo>
                    <a:pt x="222351" y="136042"/>
                  </a:lnTo>
                  <a:lnTo>
                    <a:pt x="222770" y="135242"/>
                  </a:lnTo>
                  <a:lnTo>
                    <a:pt x="223608" y="133667"/>
                  </a:lnTo>
                  <a:close/>
                </a:path>
                <a:path w="330200" h="314325">
                  <a:moveTo>
                    <a:pt x="225018" y="170027"/>
                  </a:moveTo>
                  <a:lnTo>
                    <a:pt x="224256" y="169595"/>
                  </a:lnTo>
                  <a:lnTo>
                    <a:pt x="222758" y="168719"/>
                  </a:lnTo>
                  <a:lnTo>
                    <a:pt x="222338" y="169506"/>
                  </a:lnTo>
                  <a:lnTo>
                    <a:pt x="221932" y="170294"/>
                  </a:lnTo>
                  <a:lnTo>
                    <a:pt x="221513" y="171081"/>
                  </a:lnTo>
                  <a:lnTo>
                    <a:pt x="222262" y="171513"/>
                  </a:lnTo>
                  <a:lnTo>
                    <a:pt x="223761" y="172402"/>
                  </a:lnTo>
                  <a:lnTo>
                    <a:pt x="224180" y="171602"/>
                  </a:lnTo>
                  <a:lnTo>
                    <a:pt x="225018" y="170027"/>
                  </a:lnTo>
                  <a:close/>
                </a:path>
                <a:path w="330200" h="314325">
                  <a:moveTo>
                    <a:pt x="233299" y="203809"/>
                  </a:moveTo>
                  <a:lnTo>
                    <a:pt x="231178" y="202971"/>
                  </a:lnTo>
                  <a:lnTo>
                    <a:pt x="230543" y="204152"/>
                  </a:lnTo>
                  <a:lnTo>
                    <a:pt x="230124" y="206171"/>
                  </a:lnTo>
                  <a:lnTo>
                    <a:pt x="231597" y="204609"/>
                  </a:lnTo>
                  <a:lnTo>
                    <a:pt x="232791" y="205460"/>
                  </a:lnTo>
                  <a:lnTo>
                    <a:pt x="233299" y="203809"/>
                  </a:lnTo>
                  <a:close/>
                </a:path>
                <a:path w="330200" h="314325">
                  <a:moveTo>
                    <a:pt x="255397" y="274891"/>
                  </a:moveTo>
                  <a:lnTo>
                    <a:pt x="248894" y="271386"/>
                  </a:lnTo>
                  <a:lnTo>
                    <a:pt x="250088" y="275805"/>
                  </a:lnTo>
                  <a:lnTo>
                    <a:pt x="249897" y="275094"/>
                  </a:lnTo>
                  <a:lnTo>
                    <a:pt x="254139" y="276517"/>
                  </a:lnTo>
                  <a:lnTo>
                    <a:pt x="255397" y="274891"/>
                  </a:lnTo>
                  <a:close/>
                </a:path>
                <a:path w="330200" h="314325">
                  <a:moveTo>
                    <a:pt x="262089" y="149910"/>
                  </a:moveTo>
                  <a:lnTo>
                    <a:pt x="261340" y="149466"/>
                  </a:lnTo>
                  <a:lnTo>
                    <a:pt x="259842" y="148602"/>
                  </a:lnTo>
                  <a:lnTo>
                    <a:pt x="259435" y="149390"/>
                  </a:lnTo>
                  <a:lnTo>
                    <a:pt x="259003" y="150177"/>
                  </a:lnTo>
                  <a:lnTo>
                    <a:pt x="258584" y="150964"/>
                  </a:lnTo>
                  <a:lnTo>
                    <a:pt x="259334" y="151409"/>
                  </a:lnTo>
                  <a:lnTo>
                    <a:pt x="260096" y="151841"/>
                  </a:lnTo>
                  <a:lnTo>
                    <a:pt x="260832" y="152273"/>
                  </a:lnTo>
                  <a:lnTo>
                    <a:pt x="261264" y="151485"/>
                  </a:lnTo>
                  <a:lnTo>
                    <a:pt x="261670" y="150698"/>
                  </a:lnTo>
                  <a:lnTo>
                    <a:pt x="262089" y="149910"/>
                  </a:lnTo>
                  <a:close/>
                </a:path>
                <a:path w="330200" h="314325">
                  <a:moveTo>
                    <a:pt x="267423" y="245719"/>
                  </a:moveTo>
                  <a:lnTo>
                    <a:pt x="266319" y="239369"/>
                  </a:lnTo>
                  <a:lnTo>
                    <a:pt x="261747" y="247103"/>
                  </a:lnTo>
                  <a:lnTo>
                    <a:pt x="267423" y="245719"/>
                  </a:lnTo>
                  <a:close/>
                </a:path>
                <a:path w="330200" h="314325">
                  <a:moveTo>
                    <a:pt x="275666" y="261988"/>
                  </a:moveTo>
                  <a:lnTo>
                    <a:pt x="265912" y="256565"/>
                  </a:lnTo>
                  <a:lnTo>
                    <a:pt x="270192" y="262788"/>
                  </a:lnTo>
                  <a:lnTo>
                    <a:pt x="275666" y="261988"/>
                  </a:lnTo>
                  <a:close/>
                </a:path>
                <a:path w="330200" h="314325">
                  <a:moveTo>
                    <a:pt x="281203" y="296024"/>
                  </a:moveTo>
                  <a:lnTo>
                    <a:pt x="280581" y="290474"/>
                  </a:lnTo>
                  <a:lnTo>
                    <a:pt x="278307" y="285419"/>
                  </a:lnTo>
                  <a:lnTo>
                    <a:pt x="279514" y="289877"/>
                  </a:lnTo>
                  <a:lnTo>
                    <a:pt x="276923" y="288569"/>
                  </a:lnTo>
                  <a:lnTo>
                    <a:pt x="276364" y="288493"/>
                  </a:lnTo>
                  <a:lnTo>
                    <a:pt x="275983" y="288467"/>
                  </a:lnTo>
                  <a:lnTo>
                    <a:pt x="275742" y="288467"/>
                  </a:lnTo>
                  <a:lnTo>
                    <a:pt x="275424" y="287731"/>
                  </a:lnTo>
                  <a:lnTo>
                    <a:pt x="274815" y="287083"/>
                  </a:lnTo>
                  <a:lnTo>
                    <a:pt x="273824" y="286537"/>
                  </a:lnTo>
                  <a:lnTo>
                    <a:pt x="273558" y="288290"/>
                  </a:lnTo>
                  <a:lnTo>
                    <a:pt x="273989" y="289814"/>
                  </a:lnTo>
                  <a:lnTo>
                    <a:pt x="275958" y="290868"/>
                  </a:lnTo>
                  <a:lnTo>
                    <a:pt x="276072" y="290182"/>
                  </a:lnTo>
                  <a:lnTo>
                    <a:pt x="276059" y="289521"/>
                  </a:lnTo>
                  <a:lnTo>
                    <a:pt x="275894" y="288899"/>
                  </a:lnTo>
                  <a:lnTo>
                    <a:pt x="277139" y="289433"/>
                  </a:lnTo>
                  <a:lnTo>
                    <a:pt x="279552" y="289991"/>
                  </a:lnTo>
                  <a:lnTo>
                    <a:pt x="281203" y="296024"/>
                  </a:lnTo>
                  <a:close/>
                </a:path>
                <a:path w="330200" h="314325">
                  <a:moveTo>
                    <a:pt x="286918" y="277380"/>
                  </a:moveTo>
                  <a:lnTo>
                    <a:pt x="286219" y="277190"/>
                  </a:lnTo>
                  <a:lnTo>
                    <a:pt x="285292" y="277342"/>
                  </a:lnTo>
                  <a:lnTo>
                    <a:pt x="285229" y="273646"/>
                  </a:lnTo>
                  <a:lnTo>
                    <a:pt x="281749" y="270979"/>
                  </a:lnTo>
                  <a:lnTo>
                    <a:pt x="277431" y="268554"/>
                  </a:lnTo>
                  <a:lnTo>
                    <a:pt x="277279" y="268859"/>
                  </a:lnTo>
                  <a:lnTo>
                    <a:pt x="277050" y="269481"/>
                  </a:lnTo>
                  <a:lnTo>
                    <a:pt x="276186" y="269113"/>
                  </a:lnTo>
                  <a:lnTo>
                    <a:pt x="275361" y="269278"/>
                  </a:lnTo>
                  <a:lnTo>
                    <a:pt x="276148" y="271094"/>
                  </a:lnTo>
                  <a:lnTo>
                    <a:pt x="276733" y="271183"/>
                  </a:lnTo>
                  <a:lnTo>
                    <a:pt x="276567" y="274535"/>
                  </a:lnTo>
                  <a:lnTo>
                    <a:pt x="278955" y="277926"/>
                  </a:lnTo>
                  <a:lnTo>
                    <a:pt x="282232" y="278930"/>
                  </a:lnTo>
                  <a:lnTo>
                    <a:pt x="281686" y="279565"/>
                  </a:lnTo>
                  <a:lnTo>
                    <a:pt x="281470" y="280352"/>
                  </a:lnTo>
                  <a:lnTo>
                    <a:pt x="281901" y="281228"/>
                  </a:lnTo>
                  <a:lnTo>
                    <a:pt x="282333" y="281305"/>
                  </a:lnTo>
                  <a:lnTo>
                    <a:pt x="282689" y="281317"/>
                  </a:lnTo>
                  <a:lnTo>
                    <a:pt x="282994" y="281279"/>
                  </a:lnTo>
                  <a:lnTo>
                    <a:pt x="281330" y="283235"/>
                  </a:lnTo>
                  <a:lnTo>
                    <a:pt x="283248" y="285038"/>
                  </a:lnTo>
                  <a:lnTo>
                    <a:pt x="284962" y="283032"/>
                  </a:lnTo>
                  <a:lnTo>
                    <a:pt x="283095" y="281266"/>
                  </a:lnTo>
                  <a:lnTo>
                    <a:pt x="285203" y="280949"/>
                  </a:lnTo>
                  <a:lnTo>
                    <a:pt x="284568" y="278257"/>
                  </a:lnTo>
                  <a:lnTo>
                    <a:pt x="286766" y="278015"/>
                  </a:lnTo>
                  <a:lnTo>
                    <a:pt x="286918" y="277380"/>
                  </a:lnTo>
                  <a:close/>
                </a:path>
                <a:path w="330200" h="314325">
                  <a:moveTo>
                    <a:pt x="287350" y="180073"/>
                  </a:moveTo>
                  <a:lnTo>
                    <a:pt x="286981" y="173837"/>
                  </a:lnTo>
                  <a:lnTo>
                    <a:pt x="283641" y="183032"/>
                  </a:lnTo>
                  <a:lnTo>
                    <a:pt x="287350" y="180073"/>
                  </a:lnTo>
                  <a:close/>
                </a:path>
                <a:path w="330200" h="314325">
                  <a:moveTo>
                    <a:pt x="312928" y="282638"/>
                  </a:moveTo>
                  <a:lnTo>
                    <a:pt x="307809" y="282600"/>
                  </a:lnTo>
                  <a:lnTo>
                    <a:pt x="307263" y="284670"/>
                  </a:lnTo>
                  <a:lnTo>
                    <a:pt x="306565" y="284314"/>
                  </a:lnTo>
                  <a:lnTo>
                    <a:pt x="305333" y="284670"/>
                  </a:lnTo>
                  <a:lnTo>
                    <a:pt x="304431" y="284276"/>
                  </a:lnTo>
                  <a:lnTo>
                    <a:pt x="304165" y="286727"/>
                  </a:lnTo>
                  <a:lnTo>
                    <a:pt x="306146" y="285762"/>
                  </a:lnTo>
                  <a:lnTo>
                    <a:pt x="307568" y="286169"/>
                  </a:lnTo>
                  <a:lnTo>
                    <a:pt x="307632" y="286296"/>
                  </a:lnTo>
                  <a:lnTo>
                    <a:pt x="307797" y="286245"/>
                  </a:lnTo>
                  <a:lnTo>
                    <a:pt x="308902" y="285140"/>
                  </a:lnTo>
                  <a:lnTo>
                    <a:pt x="310565" y="284657"/>
                  </a:lnTo>
                  <a:lnTo>
                    <a:pt x="312699" y="284632"/>
                  </a:lnTo>
                  <a:lnTo>
                    <a:pt x="312928" y="282638"/>
                  </a:lnTo>
                  <a:close/>
                </a:path>
                <a:path w="330200" h="314325">
                  <a:moveTo>
                    <a:pt x="319125" y="310527"/>
                  </a:moveTo>
                  <a:lnTo>
                    <a:pt x="317893" y="308165"/>
                  </a:lnTo>
                  <a:lnTo>
                    <a:pt x="315633" y="309460"/>
                  </a:lnTo>
                  <a:lnTo>
                    <a:pt x="316788" y="311670"/>
                  </a:lnTo>
                  <a:lnTo>
                    <a:pt x="316331" y="311378"/>
                  </a:lnTo>
                  <a:lnTo>
                    <a:pt x="315836" y="311099"/>
                  </a:lnTo>
                  <a:lnTo>
                    <a:pt x="315442" y="310781"/>
                  </a:lnTo>
                  <a:lnTo>
                    <a:pt x="314896" y="312280"/>
                  </a:lnTo>
                  <a:lnTo>
                    <a:pt x="316966" y="312978"/>
                  </a:lnTo>
                  <a:lnTo>
                    <a:pt x="318198" y="313931"/>
                  </a:lnTo>
                  <a:lnTo>
                    <a:pt x="318541" y="312991"/>
                  </a:lnTo>
                  <a:lnTo>
                    <a:pt x="317830" y="312356"/>
                  </a:lnTo>
                  <a:lnTo>
                    <a:pt x="316953" y="311772"/>
                  </a:lnTo>
                  <a:lnTo>
                    <a:pt x="317677" y="311365"/>
                  </a:lnTo>
                  <a:lnTo>
                    <a:pt x="319125" y="310527"/>
                  </a:lnTo>
                  <a:close/>
                </a:path>
                <a:path w="330200" h="314325">
                  <a:moveTo>
                    <a:pt x="330136" y="195249"/>
                  </a:moveTo>
                  <a:lnTo>
                    <a:pt x="324472" y="203098"/>
                  </a:lnTo>
                  <a:lnTo>
                    <a:pt x="329704" y="200113"/>
                  </a:lnTo>
                  <a:lnTo>
                    <a:pt x="330136" y="195249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539112" y="3141738"/>
              <a:ext cx="322580" cy="413384"/>
            </a:xfrm>
            <a:custGeom>
              <a:avLst/>
              <a:gdLst/>
              <a:ahLst/>
              <a:cxnLst/>
              <a:rect l="l" t="t" r="r" b="b"/>
              <a:pathLst>
                <a:path w="322579" h="413385">
                  <a:moveTo>
                    <a:pt x="3441" y="21463"/>
                  </a:moveTo>
                  <a:lnTo>
                    <a:pt x="2870" y="15760"/>
                  </a:lnTo>
                  <a:lnTo>
                    <a:pt x="0" y="15443"/>
                  </a:lnTo>
                  <a:lnTo>
                    <a:pt x="101" y="17068"/>
                  </a:lnTo>
                  <a:lnTo>
                    <a:pt x="1943" y="18173"/>
                  </a:lnTo>
                  <a:lnTo>
                    <a:pt x="381" y="20307"/>
                  </a:lnTo>
                  <a:lnTo>
                    <a:pt x="3441" y="21463"/>
                  </a:lnTo>
                  <a:close/>
                </a:path>
                <a:path w="322579" h="413385">
                  <a:moveTo>
                    <a:pt x="9563" y="38265"/>
                  </a:moveTo>
                  <a:lnTo>
                    <a:pt x="7137" y="38150"/>
                  </a:lnTo>
                  <a:lnTo>
                    <a:pt x="5892" y="38100"/>
                  </a:lnTo>
                  <a:lnTo>
                    <a:pt x="9563" y="38265"/>
                  </a:lnTo>
                  <a:close/>
                </a:path>
                <a:path w="322579" h="413385">
                  <a:moveTo>
                    <a:pt x="17729" y="10668"/>
                  </a:moveTo>
                  <a:lnTo>
                    <a:pt x="15506" y="6375"/>
                  </a:lnTo>
                  <a:lnTo>
                    <a:pt x="14859" y="9029"/>
                  </a:lnTo>
                  <a:lnTo>
                    <a:pt x="14732" y="9537"/>
                  </a:lnTo>
                  <a:lnTo>
                    <a:pt x="14617" y="10058"/>
                  </a:lnTo>
                  <a:lnTo>
                    <a:pt x="9842" y="10312"/>
                  </a:lnTo>
                  <a:lnTo>
                    <a:pt x="10820" y="10312"/>
                  </a:lnTo>
                  <a:lnTo>
                    <a:pt x="17729" y="10668"/>
                  </a:lnTo>
                  <a:close/>
                </a:path>
                <a:path w="322579" h="413385">
                  <a:moveTo>
                    <a:pt x="19761" y="12763"/>
                  </a:moveTo>
                  <a:lnTo>
                    <a:pt x="18059" y="10680"/>
                  </a:lnTo>
                  <a:lnTo>
                    <a:pt x="17741" y="10680"/>
                  </a:lnTo>
                  <a:lnTo>
                    <a:pt x="19469" y="13982"/>
                  </a:lnTo>
                  <a:lnTo>
                    <a:pt x="19761" y="12763"/>
                  </a:lnTo>
                  <a:close/>
                </a:path>
                <a:path w="322579" h="413385">
                  <a:moveTo>
                    <a:pt x="23723" y="12280"/>
                  </a:moveTo>
                  <a:lnTo>
                    <a:pt x="21577" y="11201"/>
                  </a:lnTo>
                  <a:lnTo>
                    <a:pt x="21793" y="10858"/>
                  </a:lnTo>
                  <a:lnTo>
                    <a:pt x="21297" y="9029"/>
                  </a:lnTo>
                  <a:lnTo>
                    <a:pt x="18732" y="7810"/>
                  </a:lnTo>
                  <a:lnTo>
                    <a:pt x="18135" y="9029"/>
                  </a:lnTo>
                  <a:lnTo>
                    <a:pt x="18288" y="9029"/>
                  </a:lnTo>
                  <a:lnTo>
                    <a:pt x="19634" y="9537"/>
                  </a:lnTo>
                  <a:lnTo>
                    <a:pt x="20358" y="10312"/>
                  </a:lnTo>
                  <a:lnTo>
                    <a:pt x="19761" y="12763"/>
                  </a:lnTo>
                  <a:lnTo>
                    <a:pt x="20231" y="13322"/>
                  </a:lnTo>
                  <a:lnTo>
                    <a:pt x="20955" y="12179"/>
                  </a:lnTo>
                  <a:lnTo>
                    <a:pt x="21158" y="14566"/>
                  </a:lnTo>
                  <a:lnTo>
                    <a:pt x="21234" y="17005"/>
                  </a:lnTo>
                  <a:lnTo>
                    <a:pt x="22707" y="16078"/>
                  </a:lnTo>
                  <a:lnTo>
                    <a:pt x="23152" y="14566"/>
                  </a:lnTo>
                  <a:lnTo>
                    <a:pt x="23723" y="12280"/>
                  </a:lnTo>
                  <a:close/>
                </a:path>
                <a:path w="322579" h="413385">
                  <a:moveTo>
                    <a:pt x="25120" y="14566"/>
                  </a:moveTo>
                  <a:lnTo>
                    <a:pt x="22771" y="16078"/>
                  </a:lnTo>
                  <a:lnTo>
                    <a:pt x="22733" y="16268"/>
                  </a:lnTo>
                  <a:lnTo>
                    <a:pt x="24333" y="17424"/>
                  </a:lnTo>
                  <a:lnTo>
                    <a:pt x="25120" y="14566"/>
                  </a:lnTo>
                  <a:close/>
                </a:path>
                <a:path w="322579" h="413385">
                  <a:moveTo>
                    <a:pt x="26289" y="0"/>
                  </a:moveTo>
                  <a:lnTo>
                    <a:pt x="24638" y="1257"/>
                  </a:lnTo>
                  <a:lnTo>
                    <a:pt x="23329" y="2311"/>
                  </a:lnTo>
                  <a:lnTo>
                    <a:pt x="25349" y="850"/>
                  </a:lnTo>
                  <a:lnTo>
                    <a:pt x="26289" y="0"/>
                  </a:lnTo>
                  <a:close/>
                </a:path>
                <a:path w="322579" h="413385">
                  <a:moveTo>
                    <a:pt x="28460" y="20358"/>
                  </a:moveTo>
                  <a:lnTo>
                    <a:pt x="27419" y="19621"/>
                  </a:lnTo>
                  <a:lnTo>
                    <a:pt x="24333" y="17424"/>
                  </a:lnTo>
                  <a:lnTo>
                    <a:pt x="23012" y="22263"/>
                  </a:lnTo>
                  <a:lnTo>
                    <a:pt x="25730" y="19621"/>
                  </a:lnTo>
                  <a:lnTo>
                    <a:pt x="28460" y="20358"/>
                  </a:lnTo>
                  <a:close/>
                </a:path>
                <a:path w="322579" h="413385">
                  <a:moveTo>
                    <a:pt x="29146" y="194462"/>
                  </a:moveTo>
                  <a:lnTo>
                    <a:pt x="28562" y="191820"/>
                  </a:lnTo>
                  <a:lnTo>
                    <a:pt x="26047" y="192443"/>
                  </a:lnTo>
                  <a:lnTo>
                    <a:pt x="26174" y="192951"/>
                  </a:lnTo>
                  <a:lnTo>
                    <a:pt x="26390" y="193992"/>
                  </a:lnTo>
                  <a:lnTo>
                    <a:pt x="26289" y="194208"/>
                  </a:lnTo>
                  <a:lnTo>
                    <a:pt x="24968" y="194271"/>
                  </a:lnTo>
                  <a:lnTo>
                    <a:pt x="21945" y="197446"/>
                  </a:lnTo>
                  <a:lnTo>
                    <a:pt x="23279" y="194335"/>
                  </a:lnTo>
                  <a:lnTo>
                    <a:pt x="22428" y="193560"/>
                  </a:lnTo>
                  <a:lnTo>
                    <a:pt x="21971" y="194183"/>
                  </a:lnTo>
                  <a:lnTo>
                    <a:pt x="21526" y="194868"/>
                  </a:lnTo>
                  <a:lnTo>
                    <a:pt x="20281" y="197231"/>
                  </a:lnTo>
                  <a:lnTo>
                    <a:pt x="21831" y="198297"/>
                  </a:lnTo>
                  <a:lnTo>
                    <a:pt x="22910" y="197612"/>
                  </a:lnTo>
                  <a:lnTo>
                    <a:pt x="24295" y="198069"/>
                  </a:lnTo>
                  <a:lnTo>
                    <a:pt x="24079" y="198221"/>
                  </a:lnTo>
                  <a:lnTo>
                    <a:pt x="24307" y="198742"/>
                  </a:lnTo>
                  <a:lnTo>
                    <a:pt x="24777" y="198831"/>
                  </a:lnTo>
                  <a:lnTo>
                    <a:pt x="25323" y="198628"/>
                  </a:lnTo>
                  <a:lnTo>
                    <a:pt x="26517" y="198120"/>
                  </a:lnTo>
                  <a:lnTo>
                    <a:pt x="27927" y="196418"/>
                  </a:lnTo>
                  <a:lnTo>
                    <a:pt x="28143" y="194703"/>
                  </a:lnTo>
                  <a:lnTo>
                    <a:pt x="28473" y="194614"/>
                  </a:lnTo>
                  <a:lnTo>
                    <a:pt x="29146" y="194462"/>
                  </a:lnTo>
                  <a:close/>
                </a:path>
                <a:path w="322579" h="413385">
                  <a:moveTo>
                    <a:pt x="30353" y="35458"/>
                  </a:moveTo>
                  <a:lnTo>
                    <a:pt x="28219" y="34467"/>
                  </a:lnTo>
                  <a:lnTo>
                    <a:pt x="26543" y="33997"/>
                  </a:lnTo>
                  <a:lnTo>
                    <a:pt x="29121" y="35496"/>
                  </a:lnTo>
                  <a:lnTo>
                    <a:pt x="30353" y="35458"/>
                  </a:lnTo>
                  <a:close/>
                </a:path>
                <a:path w="322579" h="413385">
                  <a:moveTo>
                    <a:pt x="30759" y="187553"/>
                  </a:moveTo>
                  <a:lnTo>
                    <a:pt x="27901" y="186512"/>
                  </a:lnTo>
                  <a:lnTo>
                    <a:pt x="27012" y="187248"/>
                  </a:lnTo>
                  <a:lnTo>
                    <a:pt x="24650" y="189204"/>
                  </a:lnTo>
                  <a:lnTo>
                    <a:pt x="29692" y="192392"/>
                  </a:lnTo>
                  <a:lnTo>
                    <a:pt x="30759" y="187553"/>
                  </a:lnTo>
                  <a:close/>
                </a:path>
                <a:path w="322579" h="413385">
                  <a:moveTo>
                    <a:pt x="32893" y="194906"/>
                  </a:moveTo>
                  <a:lnTo>
                    <a:pt x="30784" y="194068"/>
                  </a:lnTo>
                  <a:lnTo>
                    <a:pt x="30149" y="195249"/>
                  </a:lnTo>
                  <a:lnTo>
                    <a:pt x="29730" y="197256"/>
                  </a:lnTo>
                  <a:lnTo>
                    <a:pt x="31191" y="195707"/>
                  </a:lnTo>
                  <a:lnTo>
                    <a:pt x="32397" y="196557"/>
                  </a:lnTo>
                  <a:lnTo>
                    <a:pt x="32893" y="194906"/>
                  </a:lnTo>
                  <a:close/>
                </a:path>
                <a:path w="322579" h="413385">
                  <a:moveTo>
                    <a:pt x="49949" y="132613"/>
                  </a:moveTo>
                  <a:lnTo>
                    <a:pt x="48107" y="131114"/>
                  </a:lnTo>
                  <a:lnTo>
                    <a:pt x="47040" y="132384"/>
                  </a:lnTo>
                  <a:lnTo>
                    <a:pt x="48196" y="133146"/>
                  </a:lnTo>
                  <a:lnTo>
                    <a:pt x="47599" y="138544"/>
                  </a:lnTo>
                  <a:lnTo>
                    <a:pt x="49885" y="137858"/>
                  </a:lnTo>
                  <a:lnTo>
                    <a:pt x="49949" y="132613"/>
                  </a:lnTo>
                  <a:close/>
                </a:path>
                <a:path w="322579" h="413385">
                  <a:moveTo>
                    <a:pt x="51308" y="262204"/>
                  </a:moveTo>
                  <a:lnTo>
                    <a:pt x="50685" y="256654"/>
                  </a:lnTo>
                  <a:lnTo>
                    <a:pt x="48425" y="251612"/>
                  </a:lnTo>
                  <a:lnTo>
                    <a:pt x="51308" y="262204"/>
                  </a:lnTo>
                  <a:close/>
                </a:path>
                <a:path w="322579" h="413385">
                  <a:moveTo>
                    <a:pt x="54927" y="51130"/>
                  </a:moveTo>
                  <a:lnTo>
                    <a:pt x="52819" y="52019"/>
                  </a:lnTo>
                  <a:lnTo>
                    <a:pt x="51485" y="52781"/>
                  </a:lnTo>
                  <a:lnTo>
                    <a:pt x="54368" y="51752"/>
                  </a:lnTo>
                  <a:lnTo>
                    <a:pt x="54927" y="51130"/>
                  </a:lnTo>
                  <a:close/>
                </a:path>
                <a:path w="322579" h="413385">
                  <a:moveTo>
                    <a:pt x="54965" y="81622"/>
                  </a:moveTo>
                  <a:lnTo>
                    <a:pt x="51904" y="84302"/>
                  </a:lnTo>
                  <a:lnTo>
                    <a:pt x="50253" y="81622"/>
                  </a:lnTo>
                  <a:lnTo>
                    <a:pt x="50152" y="84836"/>
                  </a:lnTo>
                  <a:lnTo>
                    <a:pt x="52146" y="86829"/>
                  </a:lnTo>
                  <a:lnTo>
                    <a:pt x="54965" y="81622"/>
                  </a:lnTo>
                  <a:close/>
                </a:path>
                <a:path w="322579" h="413385">
                  <a:moveTo>
                    <a:pt x="56718" y="122948"/>
                  </a:moveTo>
                  <a:lnTo>
                    <a:pt x="50558" y="117525"/>
                  </a:lnTo>
                  <a:lnTo>
                    <a:pt x="50380" y="124853"/>
                  </a:lnTo>
                  <a:lnTo>
                    <a:pt x="56718" y="122948"/>
                  </a:lnTo>
                  <a:close/>
                </a:path>
                <a:path w="322579" h="413385">
                  <a:moveTo>
                    <a:pt x="60147" y="145173"/>
                  </a:moveTo>
                  <a:lnTo>
                    <a:pt x="54216" y="146951"/>
                  </a:lnTo>
                  <a:lnTo>
                    <a:pt x="58953" y="151777"/>
                  </a:lnTo>
                  <a:lnTo>
                    <a:pt x="60147" y="145173"/>
                  </a:lnTo>
                  <a:close/>
                </a:path>
                <a:path w="322579" h="413385">
                  <a:moveTo>
                    <a:pt x="68884" y="145580"/>
                  </a:moveTo>
                  <a:lnTo>
                    <a:pt x="65570" y="144805"/>
                  </a:lnTo>
                  <a:lnTo>
                    <a:pt x="64630" y="147408"/>
                  </a:lnTo>
                  <a:lnTo>
                    <a:pt x="67386" y="148907"/>
                  </a:lnTo>
                  <a:lnTo>
                    <a:pt x="66446" y="151498"/>
                  </a:lnTo>
                  <a:lnTo>
                    <a:pt x="68465" y="152400"/>
                  </a:lnTo>
                  <a:lnTo>
                    <a:pt x="68884" y="145580"/>
                  </a:lnTo>
                  <a:close/>
                </a:path>
                <a:path w="322579" h="413385">
                  <a:moveTo>
                    <a:pt x="70650" y="239471"/>
                  </a:moveTo>
                  <a:lnTo>
                    <a:pt x="70027" y="233934"/>
                  </a:lnTo>
                  <a:lnTo>
                    <a:pt x="67754" y="228879"/>
                  </a:lnTo>
                  <a:lnTo>
                    <a:pt x="70650" y="239471"/>
                  </a:lnTo>
                  <a:close/>
                </a:path>
                <a:path w="322579" h="413385">
                  <a:moveTo>
                    <a:pt x="75996" y="79578"/>
                  </a:moveTo>
                  <a:lnTo>
                    <a:pt x="74625" y="77457"/>
                  </a:lnTo>
                  <a:lnTo>
                    <a:pt x="73914" y="76390"/>
                  </a:lnTo>
                  <a:lnTo>
                    <a:pt x="75996" y="79578"/>
                  </a:lnTo>
                  <a:close/>
                </a:path>
                <a:path w="322579" h="413385">
                  <a:moveTo>
                    <a:pt x="77139" y="212140"/>
                  </a:moveTo>
                  <a:lnTo>
                    <a:pt x="72593" y="213601"/>
                  </a:lnTo>
                  <a:lnTo>
                    <a:pt x="72707" y="214884"/>
                  </a:lnTo>
                  <a:lnTo>
                    <a:pt x="72212" y="215493"/>
                  </a:lnTo>
                  <a:lnTo>
                    <a:pt x="71894" y="216179"/>
                  </a:lnTo>
                  <a:lnTo>
                    <a:pt x="72161" y="216801"/>
                  </a:lnTo>
                  <a:lnTo>
                    <a:pt x="70129" y="216992"/>
                  </a:lnTo>
                  <a:lnTo>
                    <a:pt x="70535" y="220268"/>
                  </a:lnTo>
                  <a:lnTo>
                    <a:pt x="72961" y="218973"/>
                  </a:lnTo>
                  <a:lnTo>
                    <a:pt x="73228" y="217843"/>
                  </a:lnTo>
                  <a:lnTo>
                    <a:pt x="73761" y="218490"/>
                  </a:lnTo>
                  <a:lnTo>
                    <a:pt x="74663" y="218490"/>
                  </a:lnTo>
                  <a:lnTo>
                    <a:pt x="76682" y="217843"/>
                  </a:lnTo>
                  <a:lnTo>
                    <a:pt x="76568" y="216992"/>
                  </a:lnTo>
                  <a:lnTo>
                    <a:pt x="76466" y="216179"/>
                  </a:lnTo>
                  <a:lnTo>
                    <a:pt x="76390" y="215493"/>
                  </a:lnTo>
                  <a:lnTo>
                    <a:pt x="76314" y="214884"/>
                  </a:lnTo>
                  <a:lnTo>
                    <a:pt x="76250" y="214363"/>
                  </a:lnTo>
                  <a:lnTo>
                    <a:pt x="77139" y="212140"/>
                  </a:lnTo>
                  <a:close/>
                </a:path>
                <a:path w="322579" h="413385">
                  <a:moveTo>
                    <a:pt x="80632" y="227749"/>
                  </a:moveTo>
                  <a:lnTo>
                    <a:pt x="79883" y="227317"/>
                  </a:lnTo>
                  <a:lnTo>
                    <a:pt x="79133" y="226872"/>
                  </a:lnTo>
                  <a:lnTo>
                    <a:pt x="78384" y="226441"/>
                  </a:lnTo>
                  <a:lnTo>
                    <a:pt x="77978" y="227228"/>
                  </a:lnTo>
                  <a:lnTo>
                    <a:pt x="77546" y="228015"/>
                  </a:lnTo>
                  <a:lnTo>
                    <a:pt x="77139" y="228803"/>
                  </a:lnTo>
                  <a:lnTo>
                    <a:pt x="77889" y="229247"/>
                  </a:lnTo>
                  <a:lnTo>
                    <a:pt x="79387" y="230111"/>
                  </a:lnTo>
                  <a:lnTo>
                    <a:pt x="79806" y="229323"/>
                  </a:lnTo>
                  <a:lnTo>
                    <a:pt x="80213" y="228536"/>
                  </a:lnTo>
                  <a:lnTo>
                    <a:pt x="80632" y="227749"/>
                  </a:lnTo>
                  <a:close/>
                </a:path>
                <a:path w="322579" h="413385">
                  <a:moveTo>
                    <a:pt x="81508" y="217043"/>
                  </a:moveTo>
                  <a:lnTo>
                    <a:pt x="79387" y="216204"/>
                  </a:lnTo>
                  <a:lnTo>
                    <a:pt x="78752" y="217385"/>
                  </a:lnTo>
                  <a:lnTo>
                    <a:pt x="78346" y="219392"/>
                  </a:lnTo>
                  <a:lnTo>
                    <a:pt x="79806" y="217843"/>
                  </a:lnTo>
                  <a:lnTo>
                    <a:pt x="81000" y="218694"/>
                  </a:lnTo>
                  <a:lnTo>
                    <a:pt x="81508" y="217043"/>
                  </a:lnTo>
                  <a:close/>
                </a:path>
                <a:path w="322579" h="413385">
                  <a:moveTo>
                    <a:pt x="81813" y="245770"/>
                  </a:moveTo>
                  <a:lnTo>
                    <a:pt x="79578" y="247002"/>
                  </a:lnTo>
                  <a:lnTo>
                    <a:pt x="78155" y="246392"/>
                  </a:lnTo>
                  <a:lnTo>
                    <a:pt x="77863" y="248970"/>
                  </a:lnTo>
                  <a:lnTo>
                    <a:pt x="80111" y="247751"/>
                  </a:lnTo>
                  <a:lnTo>
                    <a:pt x="81534" y="248361"/>
                  </a:lnTo>
                  <a:lnTo>
                    <a:pt x="81813" y="245770"/>
                  </a:lnTo>
                  <a:close/>
                </a:path>
                <a:path w="322579" h="413385">
                  <a:moveTo>
                    <a:pt x="84874" y="257175"/>
                  </a:moveTo>
                  <a:lnTo>
                    <a:pt x="82016" y="259372"/>
                  </a:lnTo>
                  <a:lnTo>
                    <a:pt x="80213" y="258622"/>
                  </a:lnTo>
                  <a:lnTo>
                    <a:pt x="80479" y="257594"/>
                  </a:lnTo>
                  <a:lnTo>
                    <a:pt x="78409" y="257721"/>
                  </a:lnTo>
                  <a:lnTo>
                    <a:pt x="77724" y="258254"/>
                  </a:lnTo>
                  <a:lnTo>
                    <a:pt x="78003" y="256908"/>
                  </a:lnTo>
                  <a:lnTo>
                    <a:pt x="76085" y="256235"/>
                  </a:lnTo>
                  <a:lnTo>
                    <a:pt x="74917" y="255320"/>
                  </a:lnTo>
                  <a:lnTo>
                    <a:pt x="74371" y="256768"/>
                  </a:lnTo>
                  <a:lnTo>
                    <a:pt x="76339" y="257479"/>
                  </a:lnTo>
                  <a:lnTo>
                    <a:pt x="77571" y="258406"/>
                  </a:lnTo>
                  <a:lnTo>
                    <a:pt x="77330" y="258762"/>
                  </a:lnTo>
                  <a:lnTo>
                    <a:pt x="77698" y="259257"/>
                  </a:lnTo>
                  <a:lnTo>
                    <a:pt x="79463" y="259702"/>
                  </a:lnTo>
                  <a:lnTo>
                    <a:pt x="79565" y="260045"/>
                  </a:lnTo>
                  <a:lnTo>
                    <a:pt x="79552" y="260464"/>
                  </a:lnTo>
                  <a:lnTo>
                    <a:pt x="79286" y="260959"/>
                  </a:lnTo>
                  <a:lnTo>
                    <a:pt x="81534" y="262267"/>
                  </a:lnTo>
                  <a:lnTo>
                    <a:pt x="82270" y="261391"/>
                  </a:lnTo>
                  <a:lnTo>
                    <a:pt x="81686" y="260896"/>
                  </a:lnTo>
                  <a:lnTo>
                    <a:pt x="81038" y="260438"/>
                  </a:lnTo>
                  <a:lnTo>
                    <a:pt x="81673" y="259295"/>
                  </a:lnTo>
                  <a:lnTo>
                    <a:pt x="82905" y="260311"/>
                  </a:lnTo>
                  <a:lnTo>
                    <a:pt x="83908" y="260565"/>
                  </a:lnTo>
                  <a:lnTo>
                    <a:pt x="84874" y="257175"/>
                  </a:lnTo>
                  <a:close/>
                </a:path>
                <a:path w="322579" h="413385">
                  <a:moveTo>
                    <a:pt x="89928" y="147751"/>
                  </a:moveTo>
                  <a:lnTo>
                    <a:pt x="87985" y="147078"/>
                  </a:lnTo>
                  <a:lnTo>
                    <a:pt x="86512" y="148221"/>
                  </a:lnTo>
                  <a:lnTo>
                    <a:pt x="88938" y="150685"/>
                  </a:lnTo>
                  <a:lnTo>
                    <a:pt x="89928" y="147751"/>
                  </a:lnTo>
                  <a:close/>
                </a:path>
                <a:path w="322579" h="413385">
                  <a:moveTo>
                    <a:pt x="91059" y="238201"/>
                  </a:moveTo>
                  <a:lnTo>
                    <a:pt x="88988" y="237490"/>
                  </a:lnTo>
                  <a:lnTo>
                    <a:pt x="87757" y="236537"/>
                  </a:lnTo>
                  <a:lnTo>
                    <a:pt x="87210" y="238023"/>
                  </a:lnTo>
                  <a:lnTo>
                    <a:pt x="89293" y="238734"/>
                  </a:lnTo>
                  <a:lnTo>
                    <a:pt x="90512" y="239687"/>
                  </a:lnTo>
                  <a:lnTo>
                    <a:pt x="91059" y="238201"/>
                  </a:lnTo>
                  <a:close/>
                </a:path>
                <a:path w="322579" h="413385">
                  <a:moveTo>
                    <a:pt x="92151" y="256095"/>
                  </a:moveTo>
                  <a:lnTo>
                    <a:pt x="91782" y="249859"/>
                  </a:lnTo>
                  <a:lnTo>
                    <a:pt x="89039" y="257416"/>
                  </a:lnTo>
                  <a:lnTo>
                    <a:pt x="88760" y="256082"/>
                  </a:lnTo>
                  <a:lnTo>
                    <a:pt x="86271" y="263525"/>
                  </a:lnTo>
                  <a:lnTo>
                    <a:pt x="89649" y="260819"/>
                  </a:lnTo>
                  <a:lnTo>
                    <a:pt x="89623" y="260286"/>
                  </a:lnTo>
                  <a:lnTo>
                    <a:pt x="89496" y="259537"/>
                  </a:lnTo>
                  <a:lnTo>
                    <a:pt x="89255" y="258406"/>
                  </a:lnTo>
                  <a:lnTo>
                    <a:pt x="92151" y="256095"/>
                  </a:lnTo>
                  <a:close/>
                </a:path>
                <a:path w="322579" h="413385">
                  <a:moveTo>
                    <a:pt x="94195" y="246189"/>
                  </a:moveTo>
                  <a:lnTo>
                    <a:pt x="92113" y="245503"/>
                  </a:lnTo>
                  <a:lnTo>
                    <a:pt x="90893" y="244538"/>
                  </a:lnTo>
                  <a:lnTo>
                    <a:pt x="90335" y="246024"/>
                  </a:lnTo>
                  <a:lnTo>
                    <a:pt x="92417" y="246735"/>
                  </a:lnTo>
                  <a:lnTo>
                    <a:pt x="93649" y="247688"/>
                  </a:lnTo>
                  <a:lnTo>
                    <a:pt x="94195" y="246189"/>
                  </a:lnTo>
                  <a:close/>
                </a:path>
                <a:path w="322579" h="413385">
                  <a:moveTo>
                    <a:pt x="94208" y="107149"/>
                  </a:moveTo>
                  <a:lnTo>
                    <a:pt x="87223" y="102971"/>
                  </a:lnTo>
                  <a:lnTo>
                    <a:pt x="88633" y="101066"/>
                  </a:lnTo>
                  <a:lnTo>
                    <a:pt x="83616" y="100787"/>
                  </a:lnTo>
                  <a:lnTo>
                    <a:pt x="89890" y="105194"/>
                  </a:lnTo>
                  <a:lnTo>
                    <a:pt x="90144" y="106578"/>
                  </a:lnTo>
                  <a:lnTo>
                    <a:pt x="94208" y="107149"/>
                  </a:lnTo>
                  <a:close/>
                </a:path>
                <a:path w="322579" h="413385">
                  <a:moveTo>
                    <a:pt x="95186" y="116992"/>
                  </a:moveTo>
                  <a:lnTo>
                    <a:pt x="94843" y="114312"/>
                  </a:lnTo>
                  <a:lnTo>
                    <a:pt x="92938" y="114579"/>
                  </a:lnTo>
                  <a:lnTo>
                    <a:pt x="93205" y="114046"/>
                  </a:lnTo>
                  <a:lnTo>
                    <a:pt x="93218" y="113385"/>
                  </a:lnTo>
                  <a:lnTo>
                    <a:pt x="92773" y="112763"/>
                  </a:lnTo>
                  <a:lnTo>
                    <a:pt x="93179" y="110045"/>
                  </a:lnTo>
                  <a:lnTo>
                    <a:pt x="90335" y="113004"/>
                  </a:lnTo>
                  <a:lnTo>
                    <a:pt x="92138" y="113944"/>
                  </a:lnTo>
                  <a:lnTo>
                    <a:pt x="91821" y="115049"/>
                  </a:lnTo>
                  <a:lnTo>
                    <a:pt x="91109" y="114795"/>
                  </a:lnTo>
                  <a:lnTo>
                    <a:pt x="90398" y="114465"/>
                  </a:lnTo>
                  <a:lnTo>
                    <a:pt x="89890" y="116344"/>
                  </a:lnTo>
                  <a:lnTo>
                    <a:pt x="91414" y="116230"/>
                  </a:lnTo>
                  <a:lnTo>
                    <a:pt x="92379" y="115328"/>
                  </a:lnTo>
                  <a:lnTo>
                    <a:pt x="92633" y="117348"/>
                  </a:lnTo>
                  <a:lnTo>
                    <a:pt x="95186" y="116992"/>
                  </a:lnTo>
                  <a:close/>
                </a:path>
                <a:path w="322579" h="413385">
                  <a:moveTo>
                    <a:pt x="97282" y="278180"/>
                  </a:moveTo>
                  <a:lnTo>
                    <a:pt x="96659" y="272630"/>
                  </a:lnTo>
                  <a:lnTo>
                    <a:pt x="94399" y="267576"/>
                  </a:lnTo>
                  <a:lnTo>
                    <a:pt x="97282" y="278180"/>
                  </a:lnTo>
                  <a:close/>
                </a:path>
                <a:path w="322579" h="413385">
                  <a:moveTo>
                    <a:pt x="98005" y="239407"/>
                  </a:moveTo>
                  <a:lnTo>
                    <a:pt x="97637" y="233172"/>
                  </a:lnTo>
                  <a:lnTo>
                    <a:pt x="94297" y="242379"/>
                  </a:lnTo>
                  <a:lnTo>
                    <a:pt x="98005" y="239407"/>
                  </a:lnTo>
                  <a:close/>
                </a:path>
                <a:path w="322579" h="413385">
                  <a:moveTo>
                    <a:pt x="101942" y="312788"/>
                  </a:moveTo>
                  <a:lnTo>
                    <a:pt x="100152" y="311251"/>
                  </a:lnTo>
                  <a:lnTo>
                    <a:pt x="96443" y="318236"/>
                  </a:lnTo>
                  <a:lnTo>
                    <a:pt x="100584" y="318173"/>
                  </a:lnTo>
                  <a:lnTo>
                    <a:pt x="100253" y="316611"/>
                  </a:lnTo>
                  <a:lnTo>
                    <a:pt x="100774" y="314794"/>
                  </a:lnTo>
                  <a:lnTo>
                    <a:pt x="101942" y="312788"/>
                  </a:lnTo>
                  <a:close/>
                </a:path>
                <a:path w="322579" h="413385">
                  <a:moveTo>
                    <a:pt x="104381" y="335572"/>
                  </a:moveTo>
                  <a:lnTo>
                    <a:pt x="102311" y="334873"/>
                  </a:lnTo>
                  <a:lnTo>
                    <a:pt x="101092" y="333921"/>
                  </a:lnTo>
                  <a:lnTo>
                    <a:pt x="100533" y="335419"/>
                  </a:lnTo>
                  <a:lnTo>
                    <a:pt x="102616" y="336105"/>
                  </a:lnTo>
                  <a:lnTo>
                    <a:pt x="103835" y="337070"/>
                  </a:lnTo>
                  <a:lnTo>
                    <a:pt x="104381" y="335572"/>
                  </a:lnTo>
                  <a:close/>
                </a:path>
                <a:path w="322579" h="413385">
                  <a:moveTo>
                    <a:pt x="104914" y="340804"/>
                  </a:moveTo>
                  <a:lnTo>
                    <a:pt x="102958" y="340525"/>
                  </a:lnTo>
                  <a:lnTo>
                    <a:pt x="103428" y="343357"/>
                  </a:lnTo>
                  <a:lnTo>
                    <a:pt x="104444" y="345186"/>
                  </a:lnTo>
                  <a:lnTo>
                    <a:pt x="104216" y="341922"/>
                  </a:lnTo>
                  <a:lnTo>
                    <a:pt x="104914" y="340804"/>
                  </a:lnTo>
                  <a:close/>
                </a:path>
                <a:path w="322579" h="413385">
                  <a:moveTo>
                    <a:pt x="106819" y="306209"/>
                  </a:moveTo>
                  <a:lnTo>
                    <a:pt x="106667" y="305752"/>
                  </a:lnTo>
                  <a:lnTo>
                    <a:pt x="106413" y="305219"/>
                  </a:lnTo>
                  <a:lnTo>
                    <a:pt x="106426" y="305054"/>
                  </a:lnTo>
                  <a:lnTo>
                    <a:pt x="106464" y="304888"/>
                  </a:lnTo>
                  <a:lnTo>
                    <a:pt x="106527" y="304711"/>
                  </a:lnTo>
                  <a:lnTo>
                    <a:pt x="106387" y="304685"/>
                  </a:lnTo>
                  <a:lnTo>
                    <a:pt x="106159" y="304711"/>
                  </a:lnTo>
                  <a:lnTo>
                    <a:pt x="105638" y="303822"/>
                  </a:lnTo>
                  <a:lnTo>
                    <a:pt x="104876" y="302958"/>
                  </a:lnTo>
                  <a:lnTo>
                    <a:pt x="104051" y="303199"/>
                  </a:lnTo>
                  <a:lnTo>
                    <a:pt x="103441" y="303390"/>
                  </a:lnTo>
                  <a:lnTo>
                    <a:pt x="104165" y="304914"/>
                  </a:lnTo>
                  <a:lnTo>
                    <a:pt x="105029" y="305993"/>
                  </a:lnTo>
                  <a:lnTo>
                    <a:pt x="104978" y="306539"/>
                  </a:lnTo>
                  <a:lnTo>
                    <a:pt x="105206" y="307098"/>
                  </a:lnTo>
                  <a:lnTo>
                    <a:pt x="105752" y="307289"/>
                  </a:lnTo>
                  <a:lnTo>
                    <a:pt x="106413" y="307289"/>
                  </a:lnTo>
                  <a:lnTo>
                    <a:pt x="106654" y="307162"/>
                  </a:lnTo>
                  <a:lnTo>
                    <a:pt x="106705" y="306920"/>
                  </a:lnTo>
                  <a:lnTo>
                    <a:pt x="106768" y="306793"/>
                  </a:lnTo>
                  <a:lnTo>
                    <a:pt x="106807" y="306616"/>
                  </a:lnTo>
                  <a:lnTo>
                    <a:pt x="106807" y="306349"/>
                  </a:lnTo>
                  <a:lnTo>
                    <a:pt x="106819" y="306209"/>
                  </a:lnTo>
                  <a:close/>
                </a:path>
                <a:path w="322579" h="413385">
                  <a:moveTo>
                    <a:pt x="111620" y="244259"/>
                  </a:moveTo>
                  <a:lnTo>
                    <a:pt x="110871" y="243827"/>
                  </a:lnTo>
                  <a:lnTo>
                    <a:pt x="110121" y="243382"/>
                  </a:lnTo>
                  <a:lnTo>
                    <a:pt x="109372" y="242951"/>
                  </a:lnTo>
                  <a:lnTo>
                    <a:pt x="108953" y="243738"/>
                  </a:lnTo>
                  <a:lnTo>
                    <a:pt x="108546" y="244525"/>
                  </a:lnTo>
                  <a:lnTo>
                    <a:pt x="108127" y="245313"/>
                  </a:lnTo>
                  <a:lnTo>
                    <a:pt x="108877" y="245745"/>
                  </a:lnTo>
                  <a:lnTo>
                    <a:pt x="110375" y="246634"/>
                  </a:lnTo>
                  <a:lnTo>
                    <a:pt x="111201" y="245046"/>
                  </a:lnTo>
                  <a:lnTo>
                    <a:pt x="111620" y="244259"/>
                  </a:lnTo>
                  <a:close/>
                </a:path>
                <a:path w="322579" h="413385">
                  <a:moveTo>
                    <a:pt x="112687" y="234073"/>
                  </a:moveTo>
                  <a:lnTo>
                    <a:pt x="110731" y="233807"/>
                  </a:lnTo>
                  <a:lnTo>
                    <a:pt x="111201" y="236639"/>
                  </a:lnTo>
                  <a:lnTo>
                    <a:pt x="112217" y="238455"/>
                  </a:lnTo>
                  <a:lnTo>
                    <a:pt x="111988" y="235204"/>
                  </a:lnTo>
                  <a:lnTo>
                    <a:pt x="111963" y="235077"/>
                  </a:lnTo>
                  <a:lnTo>
                    <a:pt x="112687" y="234073"/>
                  </a:lnTo>
                  <a:close/>
                </a:path>
                <a:path w="322579" h="413385">
                  <a:moveTo>
                    <a:pt x="113588" y="312902"/>
                  </a:moveTo>
                  <a:lnTo>
                    <a:pt x="113207" y="304495"/>
                  </a:lnTo>
                  <a:lnTo>
                    <a:pt x="107315" y="308178"/>
                  </a:lnTo>
                  <a:lnTo>
                    <a:pt x="113588" y="312902"/>
                  </a:lnTo>
                  <a:close/>
                </a:path>
                <a:path w="322579" h="413385">
                  <a:moveTo>
                    <a:pt x="115316" y="323672"/>
                  </a:moveTo>
                  <a:lnTo>
                    <a:pt x="114084" y="323761"/>
                  </a:lnTo>
                  <a:lnTo>
                    <a:pt x="112839" y="323837"/>
                  </a:lnTo>
                  <a:lnTo>
                    <a:pt x="111315" y="322884"/>
                  </a:lnTo>
                  <a:lnTo>
                    <a:pt x="111023" y="323964"/>
                  </a:lnTo>
                  <a:lnTo>
                    <a:pt x="111823" y="324726"/>
                  </a:lnTo>
                  <a:lnTo>
                    <a:pt x="111201" y="325907"/>
                  </a:lnTo>
                  <a:lnTo>
                    <a:pt x="111950" y="326339"/>
                  </a:lnTo>
                  <a:lnTo>
                    <a:pt x="112699" y="326783"/>
                  </a:lnTo>
                  <a:lnTo>
                    <a:pt x="113449" y="327215"/>
                  </a:lnTo>
                  <a:lnTo>
                    <a:pt x="115316" y="323672"/>
                  </a:lnTo>
                  <a:close/>
                </a:path>
                <a:path w="322579" h="413385">
                  <a:moveTo>
                    <a:pt x="115430" y="365467"/>
                  </a:moveTo>
                  <a:lnTo>
                    <a:pt x="113474" y="365188"/>
                  </a:lnTo>
                  <a:lnTo>
                    <a:pt x="113944" y="368020"/>
                  </a:lnTo>
                  <a:lnTo>
                    <a:pt x="114960" y="369849"/>
                  </a:lnTo>
                  <a:lnTo>
                    <a:pt x="114731" y="366598"/>
                  </a:lnTo>
                  <a:lnTo>
                    <a:pt x="114706" y="366471"/>
                  </a:lnTo>
                  <a:lnTo>
                    <a:pt x="115430" y="365467"/>
                  </a:lnTo>
                  <a:close/>
                </a:path>
                <a:path w="322579" h="413385">
                  <a:moveTo>
                    <a:pt x="118008" y="129006"/>
                  </a:moveTo>
                  <a:lnTo>
                    <a:pt x="115468" y="126720"/>
                  </a:lnTo>
                  <a:lnTo>
                    <a:pt x="114719" y="124447"/>
                  </a:lnTo>
                  <a:lnTo>
                    <a:pt x="112268" y="128739"/>
                  </a:lnTo>
                  <a:lnTo>
                    <a:pt x="114808" y="131025"/>
                  </a:lnTo>
                  <a:lnTo>
                    <a:pt x="115570" y="133299"/>
                  </a:lnTo>
                  <a:lnTo>
                    <a:pt x="118008" y="129006"/>
                  </a:lnTo>
                  <a:close/>
                </a:path>
                <a:path w="322579" h="413385">
                  <a:moveTo>
                    <a:pt x="118668" y="238823"/>
                  </a:moveTo>
                  <a:lnTo>
                    <a:pt x="116586" y="238125"/>
                  </a:lnTo>
                  <a:lnTo>
                    <a:pt x="115354" y="237172"/>
                  </a:lnTo>
                  <a:lnTo>
                    <a:pt x="114808" y="238658"/>
                  </a:lnTo>
                  <a:lnTo>
                    <a:pt x="116890" y="239356"/>
                  </a:lnTo>
                  <a:lnTo>
                    <a:pt x="118110" y="240309"/>
                  </a:lnTo>
                  <a:lnTo>
                    <a:pt x="118668" y="238823"/>
                  </a:lnTo>
                  <a:close/>
                </a:path>
                <a:path w="322579" h="413385">
                  <a:moveTo>
                    <a:pt x="119138" y="257479"/>
                  </a:moveTo>
                  <a:lnTo>
                    <a:pt x="117856" y="254304"/>
                  </a:lnTo>
                  <a:lnTo>
                    <a:pt x="116382" y="254762"/>
                  </a:lnTo>
                  <a:lnTo>
                    <a:pt x="115176" y="255117"/>
                  </a:lnTo>
                  <a:lnTo>
                    <a:pt x="119100" y="260591"/>
                  </a:lnTo>
                  <a:lnTo>
                    <a:pt x="119126" y="257898"/>
                  </a:lnTo>
                  <a:lnTo>
                    <a:pt x="119138" y="257479"/>
                  </a:lnTo>
                  <a:close/>
                </a:path>
                <a:path w="322579" h="413385">
                  <a:moveTo>
                    <a:pt x="122859" y="149758"/>
                  </a:moveTo>
                  <a:lnTo>
                    <a:pt x="121894" y="146723"/>
                  </a:lnTo>
                  <a:lnTo>
                    <a:pt x="121297" y="146138"/>
                  </a:lnTo>
                  <a:lnTo>
                    <a:pt x="122135" y="148348"/>
                  </a:lnTo>
                  <a:lnTo>
                    <a:pt x="122859" y="149758"/>
                  </a:lnTo>
                  <a:close/>
                </a:path>
                <a:path w="322579" h="413385">
                  <a:moveTo>
                    <a:pt x="130962" y="169913"/>
                  </a:moveTo>
                  <a:lnTo>
                    <a:pt x="130403" y="164223"/>
                  </a:lnTo>
                  <a:lnTo>
                    <a:pt x="127533" y="163906"/>
                  </a:lnTo>
                  <a:lnTo>
                    <a:pt x="127622" y="165531"/>
                  </a:lnTo>
                  <a:lnTo>
                    <a:pt x="129476" y="166636"/>
                  </a:lnTo>
                  <a:lnTo>
                    <a:pt x="127914" y="168770"/>
                  </a:lnTo>
                  <a:lnTo>
                    <a:pt x="130962" y="169913"/>
                  </a:lnTo>
                  <a:close/>
                </a:path>
                <a:path w="322579" h="413385">
                  <a:moveTo>
                    <a:pt x="131305" y="184645"/>
                  </a:moveTo>
                  <a:lnTo>
                    <a:pt x="129794" y="184899"/>
                  </a:lnTo>
                  <a:lnTo>
                    <a:pt x="128460" y="185801"/>
                  </a:lnTo>
                  <a:lnTo>
                    <a:pt x="127177" y="186880"/>
                  </a:lnTo>
                  <a:lnTo>
                    <a:pt x="126098" y="190131"/>
                  </a:lnTo>
                  <a:lnTo>
                    <a:pt x="130644" y="186321"/>
                  </a:lnTo>
                  <a:lnTo>
                    <a:pt x="131305" y="184645"/>
                  </a:lnTo>
                  <a:close/>
                </a:path>
                <a:path w="322579" h="413385">
                  <a:moveTo>
                    <a:pt x="133502" y="103365"/>
                  </a:moveTo>
                  <a:lnTo>
                    <a:pt x="133477" y="102463"/>
                  </a:lnTo>
                  <a:lnTo>
                    <a:pt x="133375" y="99720"/>
                  </a:lnTo>
                  <a:lnTo>
                    <a:pt x="133502" y="103365"/>
                  </a:lnTo>
                  <a:close/>
                </a:path>
                <a:path w="322579" h="413385">
                  <a:moveTo>
                    <a:pt x="142100" y="204393"/>
                  </a:moveTo>
                  <a:close/>
                </a:path>
                <a:path w="322579" h="413385">
                  <a:moveTo>
                    <a:pt x="147535" y="306501"/>
                  </a:moveTo>
                  <a:lnTo>
                    <a:pt x="145415" y="305650"/>
                  </a:lnTo>
                  <a:lnTo>
                    <a:pt x="144780" y="306832"/>
                  </a:lnTo>
                  <a:lnTo>
                    <a:pt x="144373" y="308851"/>
                  </a:lnTo>
                  <a:lnTo>
                    <a:pt x="145821" y="307289"/>
                  </a:lnTo>
                  <a:lnTo>
                    <a:pt x="147027" y="308140"/>
                  </a:lnTo>
                  <a:lnTo>
                    <a:pt x="147535" y="306501"/>
                  </a:lnTo>
                  <a:close/>
                </a:path>
                <a:path w="322579" h="413385">
                  <a:moveTo>
                    <a:pt x="169672" y="244132"/>
                  </a:moveTo>
                  <a:lnTo>
                    <a:pt x="166331" y="243674"/>
                  </a:lnTo>
                  <a:lnTo>
                    <a:pt x="163804" y="246430"/>
                  </a:lnTo>
                  <a:lnTo>
                    <a:pt x="167309" y="247357"/>
                  </a:lnTo>
                  <a:lnTo>
                    <a:pt x="166077" y="249707"/>
                  </a:lnTo>
                  <a:lnTo>
                    <a:pt x="167246" y="251155"/>
                  </a:lnTo>
                  <a:lnTo>
                    <a:pt x="169672" y="244132"/>
                  </a:lnTo>
                  <a:close/>
                </a:path>
                <a:path w="322579" h="413385">
                  <a:moveTo>
                    <a:pt x="178015" y="401434"/>
                  </a:moveTo>
                  <a:lnTo>
                    <a:pt x="172364" y="409282"/>
                  </a:lnTo>
                  <a:lnTo>
                    <a:pt x="177596" y="406298"/>
                  </a:lnTo>
                  <a:lnTo>
                    <a:pt x="178015" y="401434"/>
                  </a:lnTo>
                  <a:close/>
                </a:path>
                <a:path w="322579" h="413385">
                  <a:moveTo>
                    <a:pt x="180517" y="182841"/>
                  </a:moveTo>
                  <a:lnTo>
                    <a:pt x="180454" y="182587"/>
                  </a:lnTo>
                  <a:lnTo>
                    <a:pt x="180187" y="182841"/>
                  </a:lnTo>
                  <a:lnTo>
                    <a:pt x="180517" y="182841"/>
                  </a:lnTo>
                  <a:close/>
                </a:path>
                <a:path w="322579" h="413385">
                  <a:moveTo>
                    <a:pt x="182130" y="180251"/>
                  </a:moveTo>
                  <a:lnTo>
                    <a:pt x="179552" y="179247"/>
                  </a:lnTo>
                  <a:lnTo>
                    <a:pt x="180454" y="182587"/>
                  </a:lnTo>
                  <a:lnTo>
                    <a:pt x="182130" y="180251"/>
                  </a:lnTo>
                  <a:close/>
                </a:path>
                <a:path w="322579" h="413385">
                  <a:moveTo>
                    <a:pt x="187604" y="182587"/>
                  </a:moveTo>
                  <a:lnTo>
                    <a:pt x="180530" y="182841"/>
                  </a:lnTo>
                  <a:lnTo>
                    <a:pt x="181140" y="185051"/>
                  </a:lnTo>
                  <a:lnTo>
                    <a:pt x="183642" y="185775"/>
                  </a:lnTo>
                  <a:lnTo>
                    <a:pt x="187604" y="182587"/>
                  </a:lnTo>
                  <a:close/>
                </a:path>
                <a:path w="322579" h="413385">
                  <a:moveTo>
                    <a:pt x="194818" y="393166"/>
                  </a:moveTo>
                  <a:lnTo>
                    <a:pt x="189242" y="390944"/>
                  </a:lnTo>
                  <a:lnTo>
                    <a:pt x="191947" y="400837"/>
                  </a:lnTo>
                  <a:lnTo>
                    <a:pt x="194818" y="393166"/>
                  </a:lnTo>
                  <a:close/>
                </a:path>
                <a:path w="322579" h="413385">
                  <a:moveTo>
                    <a:pt x="198856" y="412559"/>
                  </a:moveTo>
                  <a:lnTo>
                    <a:pt x="196011" y="402183"/>
                  </a:lnTo>
                  <a:lnTo>
                    <a:pt x="192074" y="403923"/>
                  </a:lnTo>
                  <a:lnTo>
                    <a:pt x="191770" y="405511"/>
                  </a:lnTo>
                  <a:lnTo>
                    <a:pt x="192481" y="408076"/>
                  </a:lnTo>
                  <a:lnTo>
                    <a:pt x="193700" y="406412"/>
                  </a:lnTo>
                  <a:lnTo>
                    <a:pt x="194614" y="408457"/>
                  </a:lnTo>
                  <a:lnTo>
                    <a:pt x="194284" y="410883"/>
                  </a:lnTo>
                  <a:lnTo>
                    <a:pt x="194576" y="413105"/>
                  </a:lnTo>
                  <a:lnTo>
                    <a:pt x="198856" y="412559"/>
                  </a:lnTo>
                  <a:close/>
                </a:path>
                <a:path w="322579" h="413385">
                  <a:moveTo>
                    <a:pt x="222948" y="61506"/>
                  </a:moveTo>
                  <a:lnTo>
                    <a:pt x="222351" y="59258"/>
                  </a:lnTo>
                  <a:lnTo>
                    <a:pt x="219862" y="58547"/>
                  </a:lnTo>
                  <a:lnTo>
                    <a:pt x="218808" y="60845"/>
                  </a:lnTo>
                  <a:lnTo>
                    <a:pt x="222948" y="61506"/>
                  </a:lnTo>
                  <a:close/>
                </a:path>
                <a:path w="322579" h="413385">
                  <a:moveTo>
                    <a:pt x="223939" y="65074"/>
                  </a:moveTo>
                  <a:lnTo>
                    <a:pt x="223012" y="61722"/>
                  </a:lnTo>
                  <a:lnTo>
                    <a:pt x="221373" y="64058"/>
                  </a:lnTo>
                  <a:lnTo>
                    <a:pt x="223939" y="65074"/>
                  </a:lnTo>
                  <a:close/>
                </a:path>
                <a:path w="322579" h="413385">
                  <a:moveTo>
                    <a:pt x="236105" y="120777"/>
                  </a:moveTo>
                  <a:lnTo>
                    <a:pt x="235839" y="118706"/>
                  </a:lnTo>
                  <a:lnTo>
                    <a:pt x="234581" y="119049"/>
                  </a:lnTo>
                  <a:lnTo>
                    <a:pt x="233540" y="118884"/>
                  </a:lnTo>
                  <a:lnTo>
                    <a:pt x="233781" y="115112"/>
                  </a:lnTo>
                  <a:lnTo>
                    <a:pt x="230047" y="119761"/>
                  </a:lnTo>
                  <a:lnTo>
                    <a:pt x="231749" y="119735"/>
                  </a:lnTo>
                  <a:lnTo>
                    <a:pt x="231889" y="120408"/>
                  </a:lnTo>
                  <a:lnTo>
                    <a:pt x="232206" y="121170"/>
                  </a:lnTo>
                  <a:lnTo>
                    <a:pt x="232410" y="121881"/>
                  </a:lnTo>
                  <a:lnTo>
                    <a:pt x="231317" y="121615"/>
                  </a:lnTo>
                  <a:lnTo>
                    <a:pt x="230098" y="121767"/>
                  </a:lnTo>
                  <a:lnTo>
                    <a:pt x="229920" y="123113"/>
                  </a:lnTo>
                  <a:lnTo>
                    <a:pt x="229692" y="125933"/>
                  </a:lnTo>
                  <a:lnTo>
                    <a:pt x="231254" y="122224"/>
                  </a:lnTo>
                  <a:lnTo>
                    <a:pt x="232791" y="123240"/>
                  </a:lnTo>
                  <a:lnTo>
                    <a:pt x="235000" y="123494"/>
                  </a:lnTo>
                  <a:lnTo>
                    <a:pt x="234276" y="122555"/>
                  </a:lnTo>
                  <a:lnTo>
                    <a:pt x="232994" y="122059"/>
                  </a:lnTo>
                  <a:lnTo>
                    <a:pt x="236105" y="120777"/>
                  </a:lnTo>
                  <a:close/>
                </a:path>
                <a:path w="322579" h="413385">
                  <a:moveTo>
                    <a:pt x="236131" y="97383"/>
                  </a:moveTo>
                  <a:lnTo>
                    <a:pt x="230276" y="95389"/>
                  </a:lnTo>
                  <a:lnTo>
                    <a:pt x="232384" y="100063"/>
                  </a:lnTo>
                  <a:lnTo>
                    <a:pt x="231279" y="103809"/>
                  </a:lnTo>
                  <a:lnTo>
                    <a:pt x="234429" y="103492"/>
                  </a:lnTo>
                  <a:lnTo>
                    <a:pt x="232308" y="99098"/>
                  </a:lnTo>
                  <a:lnTo>
                    <a:pt x="236131" y="97383"/>
                  </a:lnTo>
                  <a:close/>
                </a:path>
                <a:path w="322579" h="413385">
                  <a:moveTo>
                    <a:pt x="241820" y="375246"/>
                  </a:moveTo>
                  <a:lnTo>
                    <a:pt x="236156" y="383095"/>
                  </a:lnTo>
                  <a:lnTo>
                    <a:pt x="241388" y="380111"/>
                  </a:lnTo>
                  <a:lnTo>
                    <a:pt x="241820" y="375246"/>
                  </a:lnTo>
                  <a:close/>
                </a:path>
                <a:path w="322579" h="413385">
                  <a:moveTo>
                    <a:pt x="252298" y="127177"/>
                  </a:moveTo>
                  <a:lnTo>
                    <a:pt x="247154" y="126771"/>
                  </a:lnTo>
                  <a:lnTo>
                    <a:pt x="245833" y="124231"/>
                  </a:lnTo>
                  <a:lnTo>
                    <a:pt x="242963" y="122707"/>
                  </a:lnTo>
                  <a:lnTo>
                    <a:pt x="242811" y="122402"/>
                  </a:lnTo>
                  <a:lnTo>
                    <a:pt x="242265" y="121221"/>
                  </a:lnTo>
                  <a:lnTo>
                    <a:pt x="242328" y="122402"/>
                  </a:lnTo>
                  <a:lnTo>
                    <a:pt x="241769" y="122161"/>
                  </a:lnTo>
                  <a:lnTo>
                    <a:pt x="240703" y="121805"/>
                  </a:lnTo>
                  <a:lnTo>
                    <a:pt x="240449" y="121805"/>
                  </a:lnTo>
                  <a:lnTo>
                    <a:pt x="239864" y="121221"/>
                  </a:lnTo>
                  <a:lnTo>
                    <a:pt x="239382" y="121005"/>
                  </a:lnTo>
                  <a:lnTo>
                    <a:pt x="237617" y="120319"/>
                  </a:lnTo>
                  <a:lnTo>
                    <a:pt x="236905" y="121005"/>
                  </a:lnTo>
                  <a:lnTo>
                    <a:pt x="237020" y="127025"/>
                  </a:lnTo>
                  <a:lnTo>
                    <a:pt x="240157" y="125984"/>
                  </a:lnTo>
                  <a:lnTo>
                    <a:pt x="240207" y="125336"/>
                  </a:lnTo>
                  <a:lnTo>
                    <a:pt x="239776" y="124675"/>
                  </a:lnTo>
                  <a:lnTo>
                    <a:pt x="239369" y="124675"/>
                  </a:lnTo>
                  <a:lnTo>
                    <a:pt x="239039" y="125336"/>
                  </a:lnTo>
                  <a:lnTo>
                    <a:pt x="238340" y="124675"/>
                  </a:lnTo>
                  <a:lnTo>
                    <a:pt x="238328" y="124231"/>
                  </a:lnTo>
                  <a:lnTo>
                    <a:pt x="238531" y="123494"/>
                  </a:lnTo>
                  <a:lnTo>
                    <a:pt x="237413" y="122847"/>
                  </a:lnTo>
                  <a:lnTo>
                    <a:pt x="237540" y="122402"/>
                  </a:lnTo>
                  <a:lnTo>
                    <a:pt x="237718" y="122161"/>
                  </a:lnTo>
                  <a:lnTo>
                    <a:pt x="238150" y="122161"/>
                  </a:lnTo>
                  <a:lnTo>
                    <a:pt x="239776" y="124675"/>
                  </a:lnTo>
                  <a:lnTo>
                    <a:pt x="240588" y="124675"/>
                  </a:lnTo>
                  <a:lnTo>
                    <a:pt x="240372" y="125336"/>
                  </a:lnTo>
                  <a:lnTo>
                    <a:pt x="240309" y="125514"/>
                  </a:lnTo>
                  <a:lnTo>
                    <a:pt x="241300" y="127025"/>
                  </a:lnTo>
                  <a:lnTo>
                    <a:pt x="241401" y="127177"/>
                  </a:lnTo>
                  <a:lnTo>
                    <a:pt x="246265" y="128574"/>
                  </a:lnTo>
                  <a:lnTo>
                    <a:pt x="252298" y="127177"/>
                  </a:lnTo>
                  <a:close/>
                </a:path>
                <a:path w="322579" h="413385">
                  <a:moveTo>
                    <a:pt x="260350" y="117005"/>
                  </a:moveTo>
                  <a:lnTo>
                    <a:pt x="256730" y="112229"/>
                  </a:lnTo>
                  <a:lnTo>
                    <a:pt x="255130" y="111544"/>
                  </a:lnTo>
                  <a:lnTo>
                    <a:pt x="255371" y="113131"/>
                  </a:lnTo>
                  <a:lnTo>
                    <a:pt x="256235" y="114528"/>
                  </a:lnTo>
                  <a:lnTo>
                    <a:pt x="257263" y="115862"/>
                  </a:lnTo>
                  <a:lnTo>
                    <a:pt x="260350" y="117005"/>
                  </a:lnTo>
                  <a:close/>
                </a:path>
                <a:path w="322579" h="413385">
                  <a:moveTo>
                    <a:pt x="297192" y="313143"/>
                  </a:moveTo>
                  <a:lnTo>
                    <a:pt x="297154" y="310616"/>
                  </a:lnTo>
                  <a:lnTo>
                    <a:pt x="297129" y="309562"/>
                  </a:lnTo>
                  <a:lnTo>
                    <a:pt x="297192" y="313143"/>
                  </a:lnTo>
                  <a:close/>
                </a:path>
                <a:path w="322579" h="413385">
                  <a:moveTo>
                    <a:pt x="311327" y="319125"/>
                  </a:moveTo>
                  <a:lnTo>
                    <a:pt x="308902" y="319011"/>
                  </a:lnTo>
                  <a:lnTo>
                    <a:pt x="307657" y="318960"/>
                  </a:lnTo>
                  <a:lnTo>
                    <a:pt x="311327" y="319125"/>
                  </a:lnTo>
                  <a:close/>
                </a:path>
                <a:path w="322579" h="413385">
                  <a:moveTo>
                    <a:pt x="314312" y="177876"/>
                  </a:moveTo>
                  <a:lnTo>
                    <a:pt x="314248" y="176834"/>
                  </a:lnTo>
                  <a:lnTo>
                    <a:pt x="312978" y="176796"/>
                  </a:lnTo>
                  <a:lnTo>
                    <a:pt x="311683" y="177406"/>
                  </a:lnTo>
                  <a:lnTo>
                    <a:pt x="310692" y="176771"/>
                  </a:lnTo>
                  <a:lnTo>
                    <a:pt x="308952" y="176237"/>
                  </a:lnTo>
                  <a:lnTo>
                    <a:pt x="307771" y="176199"/>
                  </a:lnTo>
                  <a:lnTo>
                    <a:pt x="306235" y="179349"/>
                  </a:lnTo>
                  <a:lnTo>
                    <a:pt x="309727" y="177647"/>
                  </a:lnTo>
                  <a:lnTo>
                    <a:pt x="310730" y="177965"/>
                  </a:lnTo>
                  <a:lnTo>
                    <a:pt x="309549" y="178816"/>
                  </a:lnTo>
                  <a:lnTo>
                    <a:pt x="308635" y="180149"/>
                  </a:lnTo>
                  <a:lnTo>
                    <a:pt x="308978" y="181648"/>
                  </a:lnTo>
                  <a:lnTo>
                    <a:pt x="311607" y="181394"/>
                  </a:lnTo>
                  <a:lnTo>
                    <a:pt x="311658" y="178130"/>
                  </a:lnTo>
                  <a:lnTo>
                    <a:pt x="314312" y="177876"/>
                  </a:lnTo>
                  <a:close/>
                </a:path>
                <a:path w="322579" h="413385">
                  <a:moveTo>
                    <a:pt x="318947" y="232003"/>
                  </a:moveTo>
                  <a:lnTo>
                    <a:pt x="318719" y="232003"/>
                  </a:lnTo>
                  <a:lnTo>
                    <a:pt x="316458" y="234962"/>
                  </a:lnTo>
                  <a:lnTo>
                    <a:pt x="317804" y="234962"/>
                  </a:lnTo>
                  <a:lnTo>
                    <a:pt x="318947" y="232003"/>
                  </a:lnTo>
                  <a:close/>
                </a:path>
                <a:path w="322579" h="413385">
                  <a:moveTo>
                    <a:pt x="321183" y="228815"/>
                  </a:moveTo>
                  <a:lnTo>
                    <a:pt x="316039" y="229082"/>
                  </a:lnTo>
                  <a:lnTo>
                    <a:pt x="318808" y="231876"/>
                  </a:lnTo>
                  <a:lnTo>
                    <a:pt x="321183" y="228815"/>
                  </a:lnTo>
                  <a:close/>
                </a:path>
                <a:path w="322579" h="413385">
                  <a:moveTo>
                    <a:pt x="322567" y="237350"/>
                  </a:moveTo>
                  <a:lnTo>
                    <a:pt x="322021" y="235902"/>
                  </a:lnTo>
                  <a:lnTo>
                    <a:pt x="321538" y="234569"/>
                  </a:lnTo>
                  <a:lnTo>
                    <a:pt x="317804" y="234962"/>
                  </a:lnTo>
                  <a:lnTo>
                    <a:pt x="317449" y="235902"/>
                  </a:lnTo>
                  <a:lnTo>
                    <a:pt x="319366" y="237236"/>
                  </a:lnTo>
                  <a:lnTo>
                    <a:pt x="320522" y="235902"/>
                  </a:lnTo>
                  <a:lnTo>
                    <a:pt x="322567" y="23735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573529" y="3340341"/>
              <a:ext cx="359410" cy="292100"/>
            </a:xfrm>
            <a:custGeom>
              <a:avLst/>
              <a:gdLst/>
              <a:ahLst/>
              <a:cxnLst/>
              <a:rect l="l" t="t" r="r" b="b"/>
              <a:pathLst>
                <a:path w="359409" h="292100">
                  <a:moveTo>
                    <a:pt x="7188" y="6451"/>
                  </a:moveTo>
                  <a:lnTo>
                    <a:pt x="2832" y="2362"/>
                  </a:lnTo>
                  <a:lnTo>
                    <a:pt x="3594" y="1231"/>
                  </a:lnTo>
                  <a:lnTo>
                    <a:pt x="0" y="0"/>
                  </a:lnTo>
                  <a:lnTo>
                    <a:pt x="4356" y="4089"/>
                  </a:lnTo>
                  <a:lnTo>
                    <a:pt x="2857" y="5435"/>
                  </a:lnTo>
                  <a:lnTo>
                    <a:pt x="7188" y="6451"/>
                  </a:lnTo>
                  <a:close/>
                </a:path>
                <a:path w="359409" h="292100">
                  <a:moveTo>
                    <a:pt x="14757" y="52539"/>
                  </a:moveTo>
                  <a:lnTo>
                    <a:pt x="12750" y="50558"/>
                  </a:lnTo>
                  <a:lnTo>
                    <a:pt x="9956" y="55765"/>
                  </a:lnTo>
                  <a:lnTo>
                    <a:pt x="13017" y="53073"/>
                  </a:lnTo>
                  <a:lnTo>
                    <a:pt x="14655" y="55753"/>
                  </a:lnTo>
                  <a:lnTo>
                    <a:pt x="14757" y="52539"/>
                  </a:lnTo>
                  <a:close/>
                </a:path>
                <a:path w="359409" h="292100">
                  <a:moveTo>
                    <a:pt x="25387" y="83286"/>
                  </a:moveTo>
                  <a:lnTo>
                    <a:pt x="22910" y="78917"/>
                  </a:lnTo>
                  <a:lnTo>
                    <a:pt x="19151" y="72326"/>
                  </a:lnTo>
                  <a:lnTo>
                    <a:pt x="25387" y="83286"/>
                  </a:lnTo>
                  <a:close/>
                </a:path>
                <a:path w="359409" h="292100">
                  <a:moveTo>
                    <a:pt x="28486" y="160350"/>
                  </a:moveTo>
                  <a:lnTo>
                    <a:pt x="23761" y="164147"/>
                  </a:lnTo>
                  <a:lnTo>
                    <a:pt x="24053" y="169024"/>
                  </a:lnTo>
                  <a:lnTo>
                    <a:pt x="28486" y="160350"/>
                  </a:lnTo>
                  <a:close/>
                </a:path>
                <a:path w="359409" h="292100">
                  <a:moveTo>
                    <a:pt x="36995" y="7861"/>
                  </a:moveTo>
                  <a:lnTo>
                    <a:pt x="30302" y="3937"/>
                  </a:lnTo>
                  <a:lnTo>
                    <a:pt x="29832" y="7239"/>
                  </a:lnTo>
                  <a:lnTo>
                    <a:pt x="29616" y="10058"/>
                  </a:lnTo>
                  <a:lnTo>
                    <a:pt x="31178" y="6350"/>
                  </a:lnTo>
                  <a:lnTo>
                    <a:pt x="32702" y="7378"/>
                  </a:lnTo>
                  <a:lnTo>
                    <a:pt x="36995" y="7861"/>
                  </a:lnTo>
                  <a:close/>
                </a:path>
                <a:path w="359409" h="292100">
                  <a:moveTo>
                    <a:pt x="58216" y="18478"/>
                  </a:moveTo>
                  <a:lnTo>
                    <a:pt x="58191" y="17576"/>
                  </a:lnTo>
                  <a:lnTo>
                    <a:pt x="58089" y="14833"/>
                  </a:lnTo>
                  <a:lnTo>
                    <a:pt x="58216" y="18478"/>
                  </a:lnTo>
                  <a:close/>
                </a:path>
                <a:path w="359409" h="292100">
                  <a:moveTo>
                    <a:pt x="71780" y="173596"/>
                  </a:moveTo>
                  <a:lnTo>
                    <a:pt x="68541" y="177114"/>
                  </a:lnTo>
                  <a:lnTo>
                    <a:pt x="69824" y="183222"/>
                  </a:lnTo>
                  <a:lnTo>
                    <a:pt x="71780" y="173596"/>
                  </a:lnTo>
                  <a:close/>
                </a:path>
                <a:path w="359409" h="292100">
                  <a:moveTo>
                    <a:pt x="74714" y="69608"/>
                  </a:moveTo>
                  <a:lnTo>
                    <a:pt x="70358" y="65519"/>
                  </a:lnTo>
                  <a:lnTo>
                    <a:pt x="71856" y="64173"/>
                  </a:lnTo>
                  <a:lnTo>
                    <a:pt x="67513" y="63157"/>
                  </a:lnTo>
                  <a:lnTo>
                    <a:pt x="71882" y="67233"/>
                  </a:lnTo>
                  <a:lnTo>
                    <a:pt x="71107" y="68376"/>
                  </a:lnTo>
                  <a:lnTo>
                    <a:pt x="74714" y="69608"/>
                  </a:lnTo>
                  <a:close/>
                </a:path>
                <a:path w="359409" h="292100">
                  <a:moveTo>
                    <a:pt x="84061" y="106756"/>
                  </a:moveTo>
                  <a:lnTo>
                    <a:pt x="78651" y="109029"/>
                  </a:lnTo>
                  <a:lnTo>
                    <a:pt x="80670" y="115138"/>
                  </a:lnTo>
                  <a:lnTo>
                    <a:pt x="84061" y="106756"/>
                  </a:lnTo>
                  <a:close/>
                </a:path>
                <a:path w="359409" h="292100">
                  <a:moveTo>
                    <a:pt x="88150" y="245554"/>
                  </a:moveTo>
                  <a:lnTo>
                    <a:pt x="86664" y="243420"/>
                  </a:lnTo>
                  <a:lnTo>
                    <a:pt x="87007" y="241846"/>
                  </a:lnTo>
                  <a:lnTo>
                    <a:pt x="85140" y="241922"/>
                  </a:lnTo>
                  <a:lnTo>
                    <a:pt x="85839" y="239153"/>
                  </a:lnTo>
                  <a:lnTo>
                    <a:pt x="82181" y="239979"/>
                  </a:lnTo>
                  <a:lnTo>
                    <a:pt x="81889" y="240830"/>
                  </a:lnTo>
                  <a:lnTo>
                    <a:pt x="81584" y="241668"/>
                  </a:lnTo>
                  <a:lnTo>
                    <a:pt x="81292" y="242519"/>
                  </a:lnTo>
                  <a:lnTo>
                    <a:pt x="82397" y="242684"/>
                  </a:lnTo>
                  <a:lnTo>
                    <a:pt x="82257" y="243446"/>
                  </a:lnTo>
                  <a:lnTo>
                    <a:pt x="82054" y="244259"/>
                  </a:lnTo>
                  <a:lnTo>
                    <a:pt x="84226" y="245656"/>
                  </a:lnTo>
                  <a:lnTo>
                    <a:pt x="84975" y="242608"/>
                  </a:lnTo>
                  <a:lnTo>
                    <a:pt x="86017" y="244081"/>
                  </a:lnTo>
                  <a:lnTo>
                    <a:pt x="85674" y="245656"/>
                  </a:lnTo>
                  <a:lnTo>
                    <a:pt x="88150" y="245554"/>
                  </a:lnTo>
                  <a:close/>
                </a:path>
                <a:path w="359409" h="292100">
                  <a:moveTo>
                    <a:pt x="88861" y="283095"/>
                  </a:moveTo>
                  <a:lnTo>
                    <a:pt x="87807" y="282600"/>
                  </a:lnTo>
                  <a:lnTo>
                    <a:pt x="86690" y="282130"/>
                  </a:lnTo>
                  <a:lnTo>
                    <a:pt x="86753" y="276694"/>
                  </a:lnTo>
                  <a:lnTo>
                    <a:pt x="81889" y="281495"/>
                  </a:lnTo>
                  <a:lnTo>
                    <a:pt x="85509" y="282308"/>
                  </a:lnTo>
                  <a:lnTo>
                    <a:pt x="85890" y="283260"/>
                  </a:lnTo>
                  <a:lnTo>
                    <a:pt x="87528" y="283616"/>
                  </a:lnTo>
                  <a:lnTo>
                    <a:pt x="88633" y="284226"/>
                  </a:lnTo>
                  <a:lnTo>
                    <a:pt x="88861" y="283095"/>
                  </a:lnTo>
                  <a:close/>
                </a:path>
                <a:path w="359409" h="292100">
                  <a:moveTo>
                    <a:pt x="97726" y="222948"/>
                  </a:moveTo>
                  <a:lnTo>
                    <a:pt x="96913" y="222631"/>
                  </a:lnTo>
                  <a:lnTo>
                    <a:pt x="95313" y="222021"/>
                  </a:lnTo>
                  <a:lnTo>
                    <a:pt x="95021" y="222859"/>
                  </a:lnTo>
                  <a:lnTo>
                    <a:pt x="94716" y="223710"/>
                  </a:lnTo>
                  <a:lnTo>
                    <a:pt x="94424" y="224548"/>
                  </a:lnTo>
                  <a:lnTo>
                    <a:pt x="95224" y="224866"/>
                  </a:lnTo>
                  <a:lnTo>
                    <a:pt x="96037" y="225171"/>
                  </a:lnTo>
                  <a:lnTo>
                    <a:pt x="96837" y="225488"/>
                  </a:lnTo>
                  <a:lnTo>
                    <a:pt x="97142" y="224637"/>
                  </a:lnTo>
                  <a:lnTo>
                    <a:pt x="97421" y="223786"/>
                  </a:lnTo>
                  <a:lnTo>
                    <a:pt x="97726" y="222948"/>
                  </a:lnTo>
                  <a:close/>
                </a:path>
                <a:path w="359409" h="292100">
                  <a:moveTo>
                    <a:pt x="101206" y="201256"/>
                  </a:moveTo>
                  <a:lnTo>
                    <a:pt x="100393" y="200939"/>
                  </a:lnTo>
                  <a:lnTo>
                    <a:pt x="98793" y="200329"/>
                  </a:lnTo>
                  <a:lnTo>
                    <a:pt x="98488" y="201168"/>
                  </a:lnTo>
                  <a:lnTo>
                    <a:pt x="97904" y="202857"/>
                  </a:lnTo>
                  <a:lnTo>
                    <a:pt x="98704" y="203174"/>
                  </a:lnTo>
                  <a:lnTo>
                    <a:pt x="99504" y="203479"/>
                  </a:lnTo>
                  <a:lnTo>
                    <a:pt x="100317" y="203796"/>
                  </a:lnTo>
                  <a:lnTo>
                    <a:pt x="100901" y="202095"/>
                  </a:lnTo>
                  <a:lnTo>
                    <a:pt x="101206" y="201256"/>
                  </a:lnTo>
                  <a:close/>
                </a:path>
                <a:path w="359409" h="292100">
                  <a:moveTo>
                    <a:pt x="103695" y="209169"/>
                  </a:moveTo>
                  <a:lnTo>
                    <a:pt x="101549" y="208813"/>
                  </a:lnTo>
                  <a:lnTo>
                    <a:pt x="100190" y="208064"/>
                  </a:lnTo>
                  <a:lnTo>
                    <a:pt x="99872" y="209626"/>
                  </a:lnTo>
                  <a:lnTo>
                    <a:pt x="102019" y="209981"/>
                  </a:lnTo>
                  <a:lnTo>
                    <a:pt x="103365" y="210731"/>
                  </a:lnTo>
                  <a:lnTo>
                    <a:pt x="103695" y="209169"/>
                  </a:lnTo>
                  <a:close/>
                </a:path>
                <a:path w="359409" h="292100">
                  <a:moveTo>
                    <a:pt x="112585" y="202869"/>
                  </a:moveTo>
                  <a:lnTo>
                    <a:pt x="111823" y="206603"/>
                  </a:lnTo>
                  <a:lnTo>
                    <a:pt x="112064" y="205447"/>
                  </a:lnTo>
                  <a:lnTo>
                    <a:pt x="112585" y="202869"/>
                  </a:lnTo>
                  <a:close/>
                </a:path>
                <a:path w="359409" h="292100">
                  <a:moveTo>
                    <a:pt x="121386" y="236359"/>
                  </a:moveTo>
                  <a:lnTo>
                    <a:pt x="113411" y="232791"/>
                  </a:lnTo>
                  <a:lnTo>
                    <a:pt x="115582" y="238493"/>
                  </a:lnTo>
                  <a:lnTo>
                    <a:pt x="121386" y="236359"/>
                  </a:lnTo>
                  <a:close/>
                </a:path>
                <a:path w="359409" h="292100">
                  <a:moveTo>
                    <a:pt x="125463" y="247218"/>
                  </a:moveTo>
                  <a:lnTo>
                    <a:pt x="118491" y="244690"/>
                  </a:lnTo>
                  <a:lnTo>
                    <a:pt x="121843" y="238163"/>
                  </a:lnTo>
                  <a:lnTo>
                    <a:pt x="117106" y="241947"/>
                  </a:lnTo>
                  <a:lnTo>
                    <a:pt x="117233" y="244233"/>
                  </a:lnTo>
                  <a:lnTo>
                    <a:pt x="115023" y="243420"/>
                  </a:lnTo>
                  <a:lnTo>
                    <a:pt x="117335" y="245897"/>
                  </a:lnTo>
                  <a:lnTo>
                    <a:pt x="117398" y="246837"/>
                  </a:lnTo>
                  <a:lnTo>
                    <a:pt x="117690" y="246265"/>
                  </a:lnTo>
                  <a:lnTo>
                    <a:pt x="120167" y="248894"/>
                  </a:lnTo>
                  <a:lnTo>
                    <a:pt x="125463" y="247218"/>
                  </a:lnTo>
                  <a:close/>
                </a:path>
                <a:path w="359409" h="292100">
                  <a:moveTo>
                    <a:pt x="125742" y="261734"/>
                  </a:moveTo>
                  <a:lnTo>
                    <a:pt x="121335" y="251726"/>
                  </a:lnTo>
                  <a:lnTo>
                    <a:pt x="122770" y="257098"/>
                  </a:lnTo>
                  <a:lnTo>
                    <a:pt x="125742" y="261734"/>
                  </a:lnTo>
                  <a:close/>
                </a:path>
                <a:path w="359409" h="292100">
                  <a:moveTo>
                    <a:pt x="134035" y="271284"/>
                  </a:moveTo>
                  <a:lnTo>
                    <a:pt x="131876" y="270929"/>
                  </a:lnTo>
                  <a:lnTo>
                    <a:pt x="130530" y="270179"/>
                  </a:lnTo>
                  <a:lnTo>
                    <a:pt x="130200" y="271729"/>
                  </a:lnTo>
                  <a:lnTo>
                    <a:pt x="132359" y="272097"/>
                  </a:lnTo>
                  <a:lnTo>
                    <a:pt x="133705" y="272846"/>
                  </a:lnTo>
                  <a:lnTo>
                    <a:pt x="134035" y="271284"/>
                  </a:lnTo>
                  <a:close/>
                </a:path>
                <a:path w="359409" h="292100">
                  <a:moveTo>
                    <a:pt x="134899" y="175399"/>
                  </a:moveTo>
                  <a:lnTo>
                    <a:pt x="133299" y="174764"/>
                  </a:lnTo>
                  <a:lnTo>
                    <a:pt x="132486" y="174472"/>
                  </a:lnTo>
                  <a:lnTo>
                    <a:pt x="131902" y="176149"/>
                  </a:lnTo>
                  <a:lnTo>
                    <a:pt x="131597" y="176999"/>
                  </a:lnTo>
                  <a:lnTo>
                    <a:pt x="132410" y="177317"/>
                  </a:lnTo>
                  <a:lnTo>
                    <a:pt x="133210" y="177622"/>
                  </a:lnTo>
                  <a:lnTo>
                    <a:pt x="134010" y="177939"/>
                  </a:lnTo>
                  <a:lnTo>
                    <a:pt x="134315" y="177088"/>
                  </a:lnTo>
                  <a:lnTo>
                    <a:pt x="134899" y="175399"/>
                  </a:lnTo>
                  <a:close/>
                </a:path>
                <a:path w="359409" h="292100">
                  <a:moveTo>
                    <a:pt x="135255" y="45529"/>
                  </a:moveTo>
                  <a:lnTo>
                    <a:pt x="131914" y="45072"/>
                  </a:lnTo>
                  <a:lnTo>
                    <a:pt x="129387" y="47828"/>
                  </a:lnTo>
                  <a:lnTo>
                    <a:pt x="132892" y="48755"/>
                  </a:lnTo>
                  <a:lnTo>
                    <a:pt x="131660" y="51104"/>
                  </a:lnTo>
                  <a:lnTo>
                    <a:pt x="132829" y="52552"/>
                  </a:lnTo>
                  <a:lnTo>
                    <a:pt x="135255" y="45529"/>
                  </a:lnTo>
                  <a:close/>
                </a:path>
                <a:path w="359409" h="292100">
                  <a:moveTo>
                    <a:pt x="135331" y="170827"/>
                  </a:moveTo>
                  <a:close/>
                </a:path>
                <a:path w="359409" h="292100">
                  <a:moveTo>
                    <a:pt x="137160" y="174040"/>
                  </a:moveTo>
                  <a:lnTo>
                    <a:pt x="137045" y="173824"/>
                  </a:lnTo>
                  <a:lnTo>
                    <a:pt x="137160" y="174040"/>
                  </a:lnTo>
                  <a:close/>
                </a:path>
                <a:path w="359409" h="292100">
                  <a:moveTo>
                    <a:pt x="137604" y="255778"/>
                  </a:moveTo>
                  <a:lnTo>
                    <a:pt x="132867" y="259562"/>
                  </a:lnTo>
                  <a:lnTo>
                    <a:pt x="133159" y="264452"/>
                  </a:lnTo>
                  <a:lnTo>
                    <a:pt x="137604" y="255778"/>
                  </a:lnTo>
                  <a:close/>
                </a:path>
                <a:path w="359409" h="292100">
                  <a:moveTo>
                    <a:pt x="142900" y="260108"/>
                  </a:moveTo>
                  <a:lnTo>
                    <a:pt x="139661" y="263626"/>
                  </a:lnTo>
                  <a:lnTo>
                    <a:pt x="140944" y="269735"/>
                  </a:lnTo>
                  <a:lnTo>
                    <a:pt x="142900" y="260108"/>
                  </a:lnTo>
                  <a:close/>
                </a:path>
                <a:path w="359409" h="292100">
                  <a:moveTo>
                    <a:pt x="150088" y="269087"/>
                  </a:moveTo>
                  <a:lnTo>
                    <a:pt x="148628" y="263804"/>
                  </a:lnTo>
                  <a:lnTo>
                    <a:pt x="143090" y="270395"/>
                  </a:lnTo>
                  <a:lnTo>
                    <a:pt x="150088" y="269087"/>
                  </a:lnTo>
                  <a:close/>
                </a:path>
                <a:path w="359409" h="292100">
                  <a:moveTo>
                    <a:pt x="150101" y="78981"/>
                  </a:moveTo>
                  <a:lnTo>
                    <a:pt x="148031" y="75222"/>
                  </a:lnTo>
                  <a:lnTo>
                    <a:pt x="146710" y="76212"/>
                  </a:lnTo>
                  <a:lnTo>
                    <a:pt x="145097" y="77889"/>
                  </a:lnTo>
                  <a:lnTo>
                    <a:pt x="144538" y="77825"/>
                  </a:lnTo>
                  <a:lnTo>
                    <a:pt x="144233" y="78028"/>
                  </a:lnTo>
                  <a:lnTo>
                    <a:pt x="144551" y="78460"/>
                  </a:lnTo>
                  <a:lnTo>
                    <a:pt x="143205" y="79819"/>
                  </a:lnTo>
                  <a:lnTo>
                    <a:pt x="142379" y="80327"/>
                  </a:lnTo>
                  <a:lnTo>
                    <a:pt x="143802" y="81432"/>
                  </a:lnTo>
                  <a:lnTo>
                    <a:pt x="144805" y="80479"/>
                  </a:lnTo>
                  <a:lnTo>
                    <a:pt x="146075" y="79641"/>
                  </a:lnTo>
                  <a:lnTo>
                    <a:pt x="146761" y="80022"/>
                  </a:lnTo>
                  <a:lnTo>
                    <a:pt x="147193" y="80238"/>
                  </a:lnTo>
                  <a:lnTo>
                    <a:pt x="145491" y="83083"/>
                  </a:lnTo>
                  <a:lnTo>
                    <a:pt x="147497" y="83045"/>
                  </a:lnTo>
                  <a:lnTo>
                    <a:pt x="148310" y="80899"/>
                  </a:lnTo>
                  <a:lnTo>
                    <a:pt x="148221" y="80086"/>
                  </a:lnTo>
                  <a:lnTo>
                    <a:pt x="147828" y="79451"/>
                  </a:lnTo>
                  <a:lnTo>
                    <a:pt x="147320" y="78968"/>
                  </a:lnTo>
                  <a:lnTo>
                    <a:pt x="148094" y="78676"/>
                  </a:lnTo>
                  <a:lnTo>
                    <a:pt x="148983" y="78574"/>
                  </a:lnTo>
                  <a:lnTo>
                    <a:pt x="150101" y="78981"/>
                  </a:lnTo>
                  <a:close/>
                </a:path>
                <a:path w="359409" h="292100">
                  <a:moveTo>
                    <a:pt x="156502" y="221322"/>
                  </a:moveTo>
                  <a:lnTo>
                    <a:pt x="151777" y="225107"/>
                  </a:lnTo>
                  <a:lnTo>
                    <a:pt x="152057" y="229984"/>
                  </a:lnTo>
                  <a:lnTo>
                    <a:pt x="156502" y="221322"/>
                  </a:lnTo>
                  <a:close/>
                </a:path>
                <a:path w="359409" h="292100">
                  <a:moveTo>
                    <a:pt x="159677" y="223989"/>
                  </a:moveTo>
                  <a:lnTo>
                    <a:pt x="154952" y="227761"/>
                  </a:lnTo>
                  <a:lnTo>
                    <a:pt x="155117" y="230733"/>
                  </a:lnTo>
                  <a:lnTo>
                    <a:pt x="154863" y="230619"/>
                  </a:lnTo>
                  <a:lnTo>
                    <a:pt x="154063" y="230314"/>
                  </a:lnTo>
                  <a:lnTo>
                    <a:pt x="153771" y="231152"/>
                  </a:lnTo>
                  <a:lnTo>
                    <a:pt x="153466" y="232003"/>
                  </a:lnTo>
                  <a:lnTo>
                    <a:pt x="153174" y="232841"/>
                  </a:lnTo>
                  <a:lnTo>
                    <a:pt x="154787" y="233476"/>
                  </a:lnTo>
                  <a:lnTo>
                    <a:pt x="155587" y="233781"/>
                  </a:lnTo>
                  <a:lnTo>
                    <a:pt x="155879" y="232930"/>
                  </a:lnTo>
                  <a:lnTo>
                    <a:pt x="156184" y="232092"/>
                  </a:lnTo>
                  <a:lnTo>
                    <a:pt x="156476" y="231241"/>
                  </a:lnTo>
                  <a:lnTo>
                    <a:pt x="156044" y="231089"/>
                  </a:lnTo>
                  <a:lnTo>
                    <a:pt x="159677" y="223989"/>
                  </a:lnTo>
                  <a:close/>
                </a:path>
                <a:path w="359409" h="292100">
                  <a:moveTo>
                    <a:pt x="159994" y="251421"/>
                  </a:moveTo>
                  <a:lnTo>
                    <a:pt x="159232" y="255155"/>
                  </a:lnTo>
                  <a:lnTo>
                    <a:pt x="159473" y="254000"/>
                  </a:lnTo>
                  <a:lnTo>
                    <a:pt x="159994" y="251421"/>
                  </a:lnTo>
                  <a:close/>
                </a:path>
                <a:path w="359409" h="292100">
                  <a:moveTo>
                    <a:pt x="160007" y="291642"/>
                  </a:moveTo>
                  <a:lnTo>
                    <a:pt x="159613" y="289382"/>
                  </a:lnTo>
                  <a:lnTo>
                    <a:pt x="159613" y="286931"/>
                  </a:lnTo>
                  <a:lnTo>
                    <a:pt x="156514" y="285965"/>
                  </a:lnTo>
                  <a:lnTo>
                    <a:pt x="156921" y="288239"/>
                  </a:lnTo>
                  <a:lnTo>
                    <a:pt x="156921" y="290690"/>
                  </a:lnTo>
                  <a:lnTo>
                    <a:pt x="160007" y="291642"/>
                  </a:lnTo>
                  <a:close/>
                </a:path>
                <a:path w="359409" h="292100">
                  <a:moveTo>
                    <a:pt x="178015" y="195859"/>
                  </a:moveTo>
                  <a:lnTo>
                    <a:pt x="175133" y="195503"/>
                  </a:lnTo>
                  <a:lnTo>
                    <a:pt x="173405" y="194589"/>
                  </a:lnTo>
                  <a:lnTo>
                    <a:pt x="173202" y="196215"/>
                  </a:lnTo>
                  <a:lnTo>
                    <a:pt x="175336" y="196684"/>
                  </a:lnTo>
                  <a:lnTo>
                    <a:pt x="177038" y="197370"/>
                  </a:lnTo>
                  <a:lnTo>
                    <a:pt x="176034" y="197586"/>
                  </a:lnTo>
                  <a:lnTo>
                    <a:pt x="173507" y="199809"/>
                  </a:lnTo>
                  <a:lnTo>
                    <a:pt x="175133" y="201282"/>
                  </a:lnTo>
                  <a:lnTo>
                    <a:pt x="177279" y="202984"/>
                  </a:lnTo>
                  <a:lnTo>
                    <a:pt x="175133" y="199605"/>
                  </a:lnTo>
                  <a:lnTo>
                    <a:pt x="176771" y="198793"/>
                  </a:lnTo>
                  <a:lnTo>
                    <a:pt x="177266" y="198145"/>
                  </a:lnTo>
                  <a:lnTo>
                    <a:pt x="177444" y="197751"/>
                  </a:lnTo>
                  <a:lnTo>
                    <a:pt x="177406" y="197535"/>
                  </a:lnTo>
                  <a:lnTo>
                    <a:pt x="177800" y="197713"/>
                  </a:lnTo>
                  <a:lnTo>
                    <a:pt x="178015" y="195859"/>
                  </a:lnTo>
                  <a:close/>
                </a:path>
                <a:path w="359409" h="292100">
                  <a:moveTo>
                    <a:pt x="178422" y="283514"/>
                  </a:moveTo>
                  <a:lnTo>
                    <a:pt x="174002" y="273507"/>
                  </a:lnTo>
                  <a:lnTo>
                    <a:pt x="175437" y="278879"/>
                  </a:lnTo>
                  <a:lnTo>
                    <a:pt x="178422" y="283514"/>
                  </a:lnTo>
                  <a:close/>
                </a:path>
                <a:path w="359409" h="292100">
                  <a:moveTo>
                    <a:pt x="185064" y="167868"/>
                  </a:moveTo>
                  <a:lnTo>
                    <a:pt x="180390" y="163080"/>
                  </a:lnTo>
                  <a:lnTo>
                    <a:pt x="180746" y="165747"/>
                  </a:lnTo>
                  <a:lnTo>
                    <a:pt x="180809" y="166166"/>
                  </a:lnTo>
                  <a:lnTo>
                    <a:pt x="182524" y="169100"/>
                  </a:lnTo>
                  <a:lnTo>
                    <a:pt x="183934" y="168414"/>
                  </a:lnTo>
                  <a:lnTo>
                    <a:pt x="185064" y="167868"/>
                  </a:lnTo>
                  <a:close/>
                </a:path>
                <a:path w="359409" h="292100">
                  <a:moveTo>
                    <a:pt x="189941" y="152615"/>
                  </a:moveTo>
                  <a:lnTo>
                    <a:pt x="185534" y="142608"/>
                  </a:lnTo>
                  <a:lnTo>
                    <a:pt x="186956" y="147980"/>
                  </a:lnTo>
                  <a:lnTo>
                    <a:pt x="189941" y="152615"/>
                  </a:lnTo>
                  <a:close/>
                </a:path>
                <a:path w="359409" h="292100">
                  <a:moveTo>
                    <a:pt x="217652" y="203187"/>
                  </a:moveTo>
                  <a:lnTo>
                    <a:pt x="212915" y="206971"/>
                  </a:lnTo>
                  <a:lnTo>
                    <a:pt x="213207" y="211861"/>
                  </a:lnTo>
                  <a:lnTo>
                    <a:pt x="217652" y="203187"/>
                  </a:lnTo>
                  <a:close/>
                </a:path>
                <a:path w="359409" h="292100">
                  <a:moveTo>
                    <a:pt x="218478" y="157594"/>
                  </a:moveTo>
                  <a:lnTo>
                    <a:pt x="218274" y="148564"/>
                  </a:lnTo>
                  <a:lnTo>
                    <a:pt x="213017" y="151282"/>
                  </a:lnTo>
                  <a:lnTo>
                    <a:pt x="218478" y="157594"/>
                  </a:lnTo>
                  <a:close/>
                </a:path>
                <a:path w="359409" h="292100">
                  <a:moveTo>
                    <a:pt x="224853" y="186512"/>
                  </a:moveTo>
                  <a:lnTo>
                    <a:pt x="223456" y="180975"/>
                  </a:lnTo>
                  <a:lnTo>
                    <a:pt x="220573" y="181127"/>
                  </a:lnTo>
                  <a:lnTo>
                    <a:pt x="220421" y="182968"/>
                  </a:lnTo>
                  <a:lnTo>
                    <a:pt x="222008" y="183946"/>
                  </a:lnTo>
                  <a:lnTo>
                    <a:pt x="221665" y="185877"/>
                  </a:lnTo>
                  <a:lnTo>
                    <a:pt x="224853" y="186512"/>
                  </a:lnTo>
                  <a:close/>
                </a:path>
                <a:path w="359409" h="292100">
                  <a:moveTo>
                    <a:pt x="232587" y="182130"/>
                  </a:moveTo>
                  <a:lnTo>
                    <a:pt x="231762" y="180555"/>
                  </a:lnTo>
                  <a:lnTo>
                    <a:pt x="231368" y="179768"/>
                  </a:lnTo>
                  <a:lnTo>
                    <a:pt x="230822" y="180086"/>
                  </a:lnTo>
                  <a:lnTo>
                    <a:pt x="229730" y="180695"/>
                  </a:lnTo>
                  <a:lnTo>
                    <a:pt x="229209" y="180314"/>
                  </a:lnTo>
                  <a:lnTo>
                    <a:pt x="228612" y="179971"/>
                  </a:lnTo>
                  <a:lnTo>
                    <a:pt x="227939" y="179654"/>
                  </a:lnTo>
                  <a:lnTo>
                    <a:pt x="228257" y="182295"/>
                  </a:lnTo>
                  <a:lnTo>
                    <a:pt x="228930" y="185585"/>
                  </a:lnTo>
                  <a:lnTo>
                    <a:pt x="231889" y="184061"/>
                  </a:lnTo>
                  <a:lnTo>
                    <a:pt x="231838" y="183591"/>
                  </a:lnTo>
                  <a:lnTo>
                    <a:pt x="231724" y="183159"/>
                  </a:lnTo>
                  <a:lnTo>
                    <a:pt x="231533" y="182753"/>
                  </a:lnTo>
                  <a:lnTo>
                    <a:pt x="232587" y="182130"/>
                  </a:lnTo>
                  <a:close/>
                </a:path>
                <a:path w="359409" h="292100">
                  <a:moveTo>
                    <a:pt x="237147" y="168516"/>
                  </a:moveTo>
                  <a:lnTo>
                    <a:pt x="233210" y="172999"/>
                  </a:lnTo>
                  <a:lnTo>
                    <a:pt x="233337" y="175983"/>
                  </a:lnTo>
                  <a:lnTo>
                    <a:pt x="235178" y="176364"/>
                  </a:lnTo>
                  <a:lnTo>
                    <a:pt x="235089" y="172364"/>
                  </a:lnTo>
                  <a:lnTo>
                    <a:pt x="237083" y="173113"/>
                  </a:lnTo>
                  <a:lnTo>
                    <a:pt x="237147" y="168516"/>
                  </a:lnTo>
                  <a:close/>
                </a:path>
                <a:path w="359409" h="292100">
                  <a:moveTo>
                    <a:pt x="240423" y="199212"/>
                  </a:moveTo>
                  <a:lnTo>
                    <a:pt x="237667" y="194589"/>
                  </a:lnTo>
                  <a:lnTo>
                    <a:pt x="233489" y="192163"/>
                  </a:lnTo>
                  <a:lnTo>
                    <a:pt x="234988" y="184810"/>
                  </a:lnTo>
                  <a:lnTo>
                    <a:pt x="231762" y="188341"/>
                  </a:lnTo>
                  <a:lnTo>
                    <a:pt x="232422" y="191541"/>
                  </a:lnTo>
                  <a:lnTo>
                    <a:pt x="232079" y="191338"/>
                  </a:lnTo>
                  <a:lnTo>
                    <a:pt x="232473" y="191770"/>
                  </a:lnTo>
                  <a:lnTo>
                    <a:pt x="233032" y="194437"/>
                  </a:lnTo>
                  <a:lnTo>
                    <a:pt x="233375" y="192747"/>
                  </a:lnTo>
                  <a:lnTo>
                    <a:pt x="237261" y="196938"/>
                  </a:lnTo>
                  <a:lnTo>
                    <a:pt x="233680" y="200329"/>
                  </a:lnTo>
                  <a:lnTo>
                    <a:pt x="239395" y="205676"/>
                  </a:lnTo>
                  <a:lnTo>
                    <a:pt x="240423" y="199212"/>
                  </a:lnTo>
                  <a:close/>
                </a:path>
                <a:path w="359409" h="292100">
                  <a:moveTo>
                    <a:pt x="249364" y="282956"/>
                  </a:moveTo>
                  <a:lnTo>
                    <a:pt x="248551" y="282638"/>
                  </a:lnTo>
                  <a:lnTo>
                    <a:pt x="247751" y="282346"/>
                  </a:lnTo>
                  <a:lnTo>
                    <a:pt x="246951" y="282028"/>
                  </a:lnTo>
                  <a:lnTo>
                    <a:pt x="246646" y="282879"/>
                  </a:lnTo>
                  <a:lnTo>
                    <a:pt x="246062" y="284568"/>
                  </a:lnTo>
                  <a:lnTo>
                    <a:pt x="247675" y="285178"/>
                  </a:lnTo>
                  <a:lnTo>
                    <a:pt x="248475" y="285496"/>
                  </a:lnTo>
                  <a:lnTo>
                    <a:pt x="248767" y="284645"/>
                  </a:lnTo>
                  <a:lnTo>
                    <a:pt x="249072" y="283806"/>
                  </a:lnTo>
                  <a:lnTo>
                    <a:pt x="249364" y="282956"/>
                  </a:lnTo>
                  <a:close/>
                </a:path>
                <a:path w="359409" h="292100">
                  <a:moveTo>
                    <a:pt x="254495" y="231762"/>
                  </a:moveTo>
                  <a:lnTo>
                    <a:pt x="247548" y="235140"/>
                  </a:lnTo>
                  <a:lnTo>
                    <a:pt x="252691" y="238175"/>
                  </a:lnTo>
                  <a:lnTo>
                    <a:pt x="254495" y="231762"/>
                  </a:lnTo>
                  <a:close/>
                </a:path>
                <a:path w="359409" h="292100">
                  <a:moveTo>
                    <a:pt x="257060" y="243522"/>
                  </a:moveTo>
                  <a:lnTo>
                    <a:pt x="255841" y="245300"/>
                  </a:lnTo>
                  <a:lnTo>
                    <a:pt x="254533" y="244640"/>
                  </a:lnTo>
                  <a:lnTo>
                    <a:pt x="254279" y="246367"/>
                  </a:lnTo>
                  <a:lnTo>
                    <a:pt x="256489" y="246849"/>
                  </a:lnTo>
                  <a:lnTo>
                    <a:pt x="256946" y="245579"/>
                  </a:lnTo>
                  <a:lnTo>
                    <a:pt x="257060" y="243522"/>
                  </a:lnTo>
                  <a:close/>
                </a:path>
                <a:path w="359409" h="292100">
                  <a:moveTo>
                    <a:pt x="268605" y="242366"/>
                  </a:moveTo>
                  <a:lnTo>
                    <a:pt x="265722" y="242011"/>
                  </a:lnTo>
                  <a:lnTo>
                    <a:pt x="264007" y="241096"/>
                  </a:lnTo>
                  <a:lnTo>
                    <a:pt x="263766" y="242963"/>
                  </a:lnTo>
                  <a:lnTo>
                    <a:pt x="266661" y="243319"/>
                  </a:lnTo>
                  <a:lnTo>
                    <a:pt x="268376" y="244233"/>
                  </a:lnTo>
                  <a:lnTo>
                    <a:pt x="268605" y="242366"/>
                  </a:lnTo>
                  <a:close/>
                </a:path>
                <a:path w="359409" h="292100">
                  <a:moveTo>
                    <a:pt x="275513" y="176187"/>
                  </a:moveTo>
                  <a:lnTo>
                    <a:pt x="273367" y="175831"/>
                  </a:lnTo>
                  <a:lnTo>
                    <a:pt x="272021" y="175082"/>
                  </a:lnTo>
                  <a:lnTo>
                    <a:pt x="271691" y="176644"/>
                  </a:lnTo>
                  <a:lnTo>
                    <a:pt x="273837" y="176999"/>
                  </a:lnTo>
                  <a:lnTo>
                    <a:pt x="275183" y="177749"/>
                  </a:lnTo>
                  <a:lnTo>
                    <a:pt x="275513" y="176187"/>
                  </a:lnTo>
                  <a:close/>
                </a:path>
                <a:path w="359409" h="292100">
                  <a:moveTo>
                    <a:pt x="283070" y="181991"/>
                  </a:moveTo>
                  <a:lnTo>
                    <a:pt x="280924" y="181635"/>
                  </a:lnTo>
                  <a:lnTo>
                    <a:pt x="279577" y="180886"/>
                  </a:lnTo>
                  <a:lnTo>
                    <a:pt x="279247" y="182448"/>
                  </a:lnTo>
                  <a:lnTo>
                    <a:pt x="281406" y="182803"/>
                  </a:lnTo>
                  <a:lnTo>
                    <a:pt x="282752" y="183553"/>
                  </a:lnTo>
                  <a:lnTo>
                    <a:pt x="283070" y="181991"/>
                  </a:lnTo>
                  <a:close/>
                </a:path>
                <a:path w="359409" h="292100">
                  <a:moveTo>
                    <a:pt x="288556" y="198780"/>
                  </a:moveTo>
                  <a:lnTo>
                    <a:pt x="288251" y="198437"/>
                  </a:lnTo>
                  <a:lnTo>
                    <a:pt x="288023" y="198183"/>
                  </a:lnTo>
                  <a:lnTo>
                    <a:pt x="288556" y="198780"/>
                  </a:lnTo>
                  <a:close/>
                </a:path>
                <a:path w="359409" h="292100">
                  <a:moveTo>
                    <a:pt x="288975" y="223723"/>
                  </a:moveTo>
                  <a:lnTo>
                    <a:pt x="283159" y="225475"/>
                  </a:lnTo>
                  <a:lnTo>
                    <a:pt x="286842" y="232168"/>
                  </a:lnTo>
                  <a:lnTo>
                    <a:pt x="288975" y="223723"/>
                  </a:lnTo>
                  <a:close/>
                </a:path>
                <a:path w="359409" h="292100">
                  <a:moveTo>
                    <a:pt x="290830" y="199631"/>
                  </a:moveTo>
                  <a:lnTo>
                    <a:pt x="290766" y="198780"/>
                  </a:lnTo>
                  <a:lnTo>
                    <a:pt x="290474" y="198437"/>
                  </a:lnTo>
                  <a:lnTo>
                    <a:pt x="288556" y="198780"/>
                  </a:lnTo>
                  <a:lnTo>
                    <a:pt x="289890" y="199110"/>
                  </a:lnTo>
                  <a:lnTo>
                    <a:pt x="290830" y="199631"/>
                  </a:lnTo>
                  <a:close/>
                </a:path>
                <a:path w="359409" h="292100">
                  <a:moveTo>
                    <a:pt x="292950" y="197243"/>
                  </a:moveTo>
                  <a:lnTo>
                    <a:pt x="291706" y="196075"/>
                  </a:lnTo>
                  <a:lnTo>
                    <a:pt x="289128" y="196862"/>
                  </a:lnTo>
                  <a:lnTo>
                    <a:pt x="287528" y="197243"/>
                  </a:lnTo>
                  <a:lnTo>
                    <a:pt x="287655" y="197891"/>
                  </a:lnTo>
                  <a:lnTo>
                    <a:pt x="292214" y="197891"/>
                  </a:lnTo>
                  <a:lnTo>
                    <a:pt x="292950" y="197243"/>
                  </a:lnTo>
                  <a:close/>
                </a:path>
                <a:path w="359409" h="292100">
                  <a:moveTo>
                    <a:pt x="297167" y="182651"/>
                  </a:moveTo>
                  <a:lnTo>
                    <a:pt x="291731" y="178638"/>
                  </a:lnTo>
                  <a:lnTo>
                    <a:pt x="291896" y="176999"/>
                  </a:lnTo>
                  <a:lnTo>
                    <a:pt x="286740" y="177609"/>
                  </a:lnTo>
                  <a:lnTo>
                    <a:pt x="292176" y="181622"/>
                  </a:lnTo>
                  <a:lnTo>
                    <a:pt x="292531" y="183007"/>
                  </a:lnTo>
                  <a:lnTo>
                    <a:pt x="297167" y="182651"/>
                  </a:lnTo>
                  <a:close/>
                </a:path>
                <a:path w="359409" h="292100">
                  <a:moveTo>
                    <a:pt x="303758" y="185089"/>
                  </a:moveTo>
                  <a:lnTo>
                    <a:pt x="298297" y="186563"/>
                  </a:lnTo>
                  <a:lnTo>
                    <a:pt x="298056" y="185813"/>
                  </a:lnTo>
                  <a:lnTo>
                    <a:pt x="297243" y="185013"/>
                  </a:lnTo>
                  <a:lnTo>
                    <a:pt x="297053" y="184111"/>
                  </a:lnTo>
                  <a:lnTo>
                    <a:pt x="294855" y="185331"/>
                  </a:lnTo>
                  <a:lnTo>
                    <a:pt x="297091" y="186575"/>
                  </a:lnTo>
                  <a:lnTo>
                    <a:pt x="297421" y="188150"/>
                  </a:lnTo>
                  <a:lnTo>
                    <a:pt x="298081" y="187782"/>
                  </a:lnTo>
                  <a:lnTo>
                    <a:pt x="298335" y="187413"/>
                  </a:lnTo>
                  <a:lnTo>
                    <a:pt x="298373" y="187020"/>
                  </a:lnTo>
                  <a:lnTo>
                    <a:pt x="301853" y="192862"/>
                  </a:lnTo>
                  <a:lnTo>
                    <a:pt x="303758" y="185089"/>
                  </a:lnTo>
                  <a:close/>
                </a:path>
                <a:path w="359409" h="292100">
                  <a:moveTo>
                    <a:pt x="307721" y="212801"/>
                  </a:moveTo>
                  <a:lnTo>
                    <a:pt x="307543" y="211493"/>
                  </a:lnTo>
                  <a:lnTo>
                    <a:pt x="307441" y="210693"/>
                  </a:lnTo>
                  <a:lnTo>
                    <a:pt x="306349" y="209880"/>
                  </a:lnTo>
                  <a:lnTo>
                    <a:pt x="303542" y="210299"/>
                  </a:lnTo>
                  <a:lnTo>
                    <a:pt x="305346" y="214096"/>
                  </a:lnTo>
                  <a:lnTo>
                    <a:pt x="307721" y="212801"/>
                  </a:lnTo>
                  <a:close/>
                </a:path>
                <a:path w="359409" h="292100">
                  <a:moveTo>
                    <a:pt x="308813" y="220522"/>
                  </a:moveTo>
                  <a:lnTo>
                    <a:pt x="305574" y="224040"/>
                  </a:lnTo>
                  <a:lnTo>
                    <a:pt x="306857" y="230162"/>
                  </a:lnTo>
                  <a:lnTo>
                    <a:pt x="308813" y="220522"/>
                  </a:lnTo>
                  <a:close/>
                </a:path>
                <a:path w="359409" h="292100">
                  <a:moveTo>
                    <a:pt x="313880" y="270205"/>
                  </a:moveTo>
                  <a:lnTo>
                    <a:pt x="311734" y="269836"/>
                  </a:lnTo>
                  <a:lnTo>
                    <a:pt x="310375" y="269087"/>
                  </a:lnTo>
                  <a:lnTo>
                    <a:pt x="310057" y="270662"/>
                  </a:lnTo>
                  <a:lnTo>
                    <a:pt x="312204" y="271018"/>
                  </a:lnTo>
                  <a:lnTo>
                    <a:pt x="313550" y="271754"/>
                  </a:lnTo>
                  <a:lnTo>
                    <a:pt x="313880" y="270205"/>
                  </a:lnTo>
                  <a:close/>
                </a:path>
                <a:path w="359409" h="292100">
                  <a:moveTo>
                    <a:pt x="316649" y="250075"/>
                  </a:moveTo>
                  <a:lnTo>
                    <a:pt x="316230" y="250253"/>
                  </a:lnTo>
                  <a:lnTo>
                    <a:pt x="315175" y="250545"/>
                  </a:lnTo>
                  <a:lnTo>
                    <a:pt x="314680" y="250659"/>
                  </a:lnTo>
                  <a:lnTo>
                    <a:pt x="314172" y="250405"/>
                  </a:lnTo>
                  <a:lnTo>
                    <a:pt x="313905" y="252107"/>
                  </a:lnTo>
                  <a:lnTo>
                    <a:pt x="316128" y="252603"/>
                  </a:lnTo>
                  <a:lnTo>
                    <a:pt x="316585" y="251333"/>
                  </a:lnTo>
                  <a:lnTo>
                    <a:pt x="316649" y="250075"/>
                  </a:lnTo>
                  <a:close/>
                </a:path>
                <a:path w="359409" h="292100">
                  <a:moveTo>
                    <a:pt x="321056" y="230479"/>
                  </a:moveTo>
                  <a:lnTo>
                    <a:pt x="313004" y="231571"/>
                  </a:lnTo>
                  <a:lnTo>
                    <a:pt x="317855" y="235978"/>
                  </a:lnTo>
                  <a:lnTo>
                    <a:pt x="321056" y="230479"/>
                  </a:lnTo>
                  <a:close/>
                </a:path>
                <a:path w="359409" h="292100">
                  <a:moveTo>
                    <a:pt x="322059" y="240830"/>
                  </a:moveTo>
                  <a:lnTo>
                    <a:pt x="314934" y="238048"/>
                  </a:lnTo>
                  <a:lnTo>
                    <a:pt x="315633" y="242328"/>
                  </a:lnTo>
                  <a:lnTo>
                    <a:pt x="317042" y="241757"/>
                  </a:lnTo>
                  <a:lnTo>
                    <a:pt x="318833" y="242011"/>
                  </a:lnTo>
                  <a:lnTo>
                    <a:pt x="320903" y="242912"/>
                  </a:lnTo>
                  <a:lnTo>
                    <a:pt x="322059" y="240830"/>
                  </a:lnTo>
                  <a:close/>
                </a:path>
                <a:path w="359409" h="292100">
                  <a:moveTo>
                    <a:pt x="325513" y="255765"/>
                  </a:moveTo>
                  <a:lnTo>
                    <a:pt x="323926" y="254787"/>
                  </a:lnTo>
                  <a:lnTo>
                    <a:pt x="324269" y="252869"/>
                  </a:lnTo>
                  <a:lnTo>
                    <a:pt x="322618" y="252526"/>
                  </a:lnTo>
                  <a:lnTo>
                    <a:pt x="322199" y="253860"/>
                  </a:lnTo>
                  <a:lnTo>
                    <a:pt x="322935" y="256438"/>
                  </a:lnTo>
                  <a:lnTo>
                    <a:pt x="323977" y="257670"/>
                  </a:lnTo>
                  <a:lnTo>
                    <a:pt x="325361" y="257594"/>
                  </a:lnTo>
                  <a:lnTo>
                    <a:pt x="325513" y="255765"/>
                  </a:lnTo>
                  <a:close/>
                </a:path>
                <a:path w="359409" h="292100">
                  <a:moveTo>
                    <a:pt x="325640" y="246786"/>
                  </a:moveTo>
                  <a:lnTo>
                    <a:pt x="315188" y="243001"/>
                  </a:lnTo>
                  <a:lnTo>
                    <a:pt x="320332" y="248462"/>
                  </a:lnTo>
                  <a:lnTo>
                    <a:pt x="325640" y="246786"/>
                  </a:lnTo>
                  <a:close/>
                </a:path>
                <a:path w="359409" h="292100">
                  <a:moveTo>
                    <a:pt x="329742" y="270357"/>
                  </a:moveTo>
                  <a:lnTo>
                    <a:pt x="326517" y="273888"/>
                  </a:lnTo>
                  <a:lnTo>
                    <a:pt x="327774" y="279984"/>
                  </a:lnTo>
                  <a:lnTo>
                    <a:pt x="329742" y="270357"/>
                  </a:lnTo>
                  <a:close/>
                </a:path>
                <a:path w="359409" h="292100">
                  <a:moveTo>
                    <a:pt x="346786" y="230136"/>
                  </a:moveTo>
                  <a:lnTo>
                    <a:pt x="346481" y="228917"/>
                  </a:lnTo>
                  <a:lnTo>
                    <a:pt x="345401" y="226415"/>
                  </a:lnTo>
                  <a:lnTo>
                    <a:pt x="344601" y="225120"/>
                  </a:lnTo>
                  <a:lnTo>
                    <a:pt x="345338" y="227888"/>
                  </a:lnTo>
                  <a:lnTo>
                    <a:pt x="346786" y="230136"/>
                  </a:lnTo>
                  <a:close/>
                </a:path>
                <a:path w="359409" h="292100">
                  <a:moveTo>
                    <a:pt x="354342" y="212813"/>
                  </a:moveTo>
                  <a:lnTo>
                    <a:pt x="353910" y="212979"/>
                  </a:lnTo>
                  <a:lnTo>
                    <a:pt x="352869" y="213271"/>
                  </a:lnTo>
                  <a:lnTo>
                    <a:pt x="352374" y="213385"/>
                  </a:lnTo>
                  <a:lnTo>
                    <a:pt x="351866" y="213131"/>
                  </a:lnTo>
                  <a:lnTo>
                    <a:pt x="351612" y="214845"/>
                  </a:lnTo>
                  <a:lnTo>
                    <a:pt x="353822" y="215341"/>
                  </a:lnTo>
                  <a:lnTo>
                    <a:pt x="354279" y="214058"/>
                  </a:lnTo>
                  <a:lnTo>
                    <a:pt x="354342" y="212813"/>
                  </a:lnTo>
                  <a:close/>
                </a:path>
                <a:path w="359409" h="292100">
                  <a:moveTo>
                    <a:pt x="359359" y="228790"/>
                  </a:moveTo>
                  <a:lnTo>
                    <a:pt x="356971" y="228206"/>
                  </a:lnTo>
                  <a:lnTo>
                    <a:pt x="355117" y="227342"/>
                  </a:lnTo>
                  <a:lnTo>
                    <a:pt x="354990" y="228460"/>
                  </a:lnTo>
                  <a:lnTo>
                    <a:pt x="355879" y="229082"/>
                  </a:lnTo>
                  <a:lnTo>
                    <a:pt x="355434" y="230352"/>
                  </a:lnTo>
                  <a:lnTo>
                    <a:pt x="357047" y="230962"/>
                  </a:lnTo>
                  <a:lnTo>
                    <a:pt x="357847" y="231279"/>
                  </a:lnTo>
                  <a:lnTo>
                    <a:pt x="359359" y="22879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606371" y="3303028"/>
              <a:ext cx="312420" cy="320040"/>
            </a:xfrm>
            <a:custGeom>
              <a:avLst/>
              <a:gdLst/>
              <a:ahLst/>
              <a:cxnLst/>
              <a:rect l="l" t="t" r="r" b="b"/>
              <a:pathLst>
                <a:path w="312420" h="320039">
                  <a:moveTo>
                    <a:pt x="3619" y="114211"/>
                  </a:moveTo>
                  <a:lnTo>
                    <a:pt x="3517" y="111607"/>
                  </a:lnTo>
                  <a:lnTo>
                    <a:pt x="1485" y="113182"/>
                  </a:lnTo>
                  <a:lnTo>
                    <a:pt x="0" y="112814"/>
                  </a:lnTo>
                  <a:lnTo>
                    <a:pt x="88" y="115417"/>
                  </a:lnTo>
                  <a:lnTo>
                    <a:pt x="2133" y="113842"/>
                  </a:lnTo>
                  <a:lnTo>
                    <a:pt x="3619" y="114211"/>
                  </a:lnTo>
                  <a:close/>
                </a:path>
                <a:path w="312420" h="320039">
                  <a:moveTo>
                    <a:pt x="14681" y="252361"/>
                  </a:moveTo>
                  <a:lnTo>
                    <a:pt x="14008" y="252171"/>
                  </a:lnTo>
                  <a:lnTo>
                    <a:pt x="13385" y="253517"/>
                  </a:lnTo>
                  <a:lnTo>
                    <a:pt x="14681" y="252361"/>
                  </a:lnTo>
                  <a:close/>
                </a:path>
                <a:path w="312420" h="320039">
                  <a:moveTo>
                    <a:pt x="15151" y="249694"/>
                  </a:moveTo>
                  <a:lnTo>
                    <a:pt x="10617" y="251218"/>
                  </a:lnTo>
                  <a:lnTo>
                    <a:pt x="14008" y="252171"/>
                  </a:lnTo>
                  <a:lnTo>
                    <a:pt x="15151" y="249694"/>
                  </a:lnTo>
                  <a:close/>
                </a:path>
                <a:path w="312420" h="320039">
                  <a:moveTo>
                    <a:pt x="19773" y="247815"/>
                  </a:moveTo>
                  <a:lnTo>
                    <a:pt x="14681" y="252361"/>
                  </a:lnTo>
                  <a:lnTo>
                    <a:pt x="15849" y="252679"/>
                  </a:lnTo>
                  <a:lnTo>
                    <a:pt x="18275" y="252361"/>
                  </a:lnTo>
                  <a:lnTo>
                    <a:pt x="18376" y="252171"/>
                  </a:lnTo>
                  <a:lnTo>
                    <a:pt x="19773" y="247815"/>
                  </a:lnTo>
                  <a:close/>
                </a:path>
                <a:path w="312420" h="320039">
                  <a:moveTo>
                    <a:pt x="33540" y="105283"/>
                  </a:moveTo>
                  <a:lnTo>
                    <a:pt x="32893" y="103847"/>
                  </a:lnTo>
                  <a:lnTo>
                    <a:pt x="30797" y="103111"/>
                  </a:lnTo>
                  <a:lnTo>
                    <a:pt x="30772" y="104876"/>
                  </a:lnTo>
                  <a:lnTo>
                    <a:pt x="31419" y="106311"/>
                  </a:lnTo>
                  <a:lnTo>
                    <a:pt x="33528" y="107048"/>
                  </a:lnTo>
                  <a:lnTo>
                    <a:pt x="33540" y="105283"/>
                  </a:lnTo>
                  <a:close/>
                </a:path>
                <a:path w="312420" h="320039">
                  <a:moveTo>
                    <a:pt x="34163" y="121831"/>
                  </a:moveTo>
                  <a:lnTo>
                    <a:pt x="34048" y="119214"/>
                  </a:lnTo>
                  <a:lnTo>
                    <a:pt x="30060" y="117767"/>
                  </a:lnTo>
                  <a:lnTo>
                    <a:pt x="28651" y="115531"/>
                  </a:lnTo>
                  <a:lnTo>
                    <a:pt x="28359" y="116509"/>
                  </a:lnTo>
                  <a:lnTo>
                    <a:pt x="26873" y="115836"/>
                  </a:lnTo>
                  <a:lnTo>
                    <a:pt x="25184" y="115633"/>
                  </a:lnTo>
                  <a:lnTo>
                    <a:pt x="23495" y="116128"/>
                  </a:lnTo>
                  <a:lnTo>
                    <a:pt x="23088" y="119710"/>
                  </a:lnTo>
                  <a:lnTo>
                    <a:pt x="25361" y="121996"/>
                  </a:lnTo>
                  <a:lnTo>
                    <a:pt x="28740" y="123748"/>
                  </a:lnTo>
                  <a:lnTo>
                    <a:pt x="27660" y="125780"/>
                  </a:lnTo>
                  <a:lnTo>
                    <a:pt x="29921" y="127088"/>
                  </a:lnTo>
                  <a:lnTo>
                    <a:pt x="31102" y="124828"/>
                  </a:lnTo>
                  <a:lnTo>
                    <a:pt x="32588" y="125399"/>
                  </a:lnTo>
                  <a:lnTo>
                    <a:pt x="33083" y="123926"/>
                  </a:lnTo>
                  <a:lnTo>
                    <a:pt x="33020" y="122428"/>
                  </a:lnTo>
                  <a:lnTo>
                    <a:pt x="32537" y="121069"/>
                  </a:lnTo>
                  <a:lnTo>
                    <a:pt x="33070" y="121272"/>
                  </a:lnTo>
                  <a:lnTo>
                    <a:pt x="33604" y="121513"/>
                  </a:lnTo>
                  <a:lnTo>
                    <a:pt x="34163" y="121831"/>
                  </a:lnTo>
                  <a:close/>
                </a:path>
                <a:path w="312420" h="320039">
                  <a:moveTo>
                    <a:pt x="44691" y="134289"/>
                  </a:moveTo>
                  <a:lnTo>
                    <a:pt x="40589" y="129933"/>
                  </a:lnTo>
                  <a:lnTo>
                    <a:pt x="39878" y="130149"/>
                  </a:lnTo>
                  <a:lnTo>
                    <a:pt x="39458" y="130416"/>
                  </a:lnTo>
                  <a:lnTo>
                    <a:pt x="39243" y="130695"/>
                  </a:lnTo>
                  <a:lnTo>
                    <a:pt x="39204" y="130340"/>
                  </a:lnTo>
                  <a:lnTo>
                    <a:pt x="38912" y="129768"/>
                  </a:lnTo>
                  <a:lnTo>
                    <a:pt x="38227" y="128905"/>
                  </a:lnTo>
                  <a:lnTo>
                    <a:pt x="37706" y="128968"/>
                  </a:lnTo>
                  <a:lnTo>
                    <a:pt x="37363" y="129070"/>
                  </a:lnTo>
                  <a:lnTo>
                    <a:pt x="37134" y="129197"/>
                  </a:lnTo>
                  <a:lnTo>
                    <a:pt x="37109" y="128828"/>
                  </a:lnTo>
                  <a:lnTo>
                    <a:pt x="37096" y="128117"/>
                  </a:lnTo>
                  <a:lnTo>
                    <a:pt x="35623" y="128498"/>
                  </a:lnTo>
                  <a:lnTo>
                    <a:pt x="36258" y="130683"/>
                  </a:lnTo>
                  <a:lnTo>
                    <a:pt x="36207" y="132283"/>
                  </a:lnTo>
                  <a:lnTo>
                    <a:pt x="37020" y="132080"/>
                  </a:lnTo>
                  <a:lnTo>
                    <a:pt x="37198" y="131305"/>
                  </a:lnTo>
                  <a:lnTo>
                    <a:pt x="37198" y="130403"/>
                  </a:lnTo>
                  <a:lnTo>
                    <a:pt x="37731" y="130911"/>
                  </a:lnTo>
                  <a:lnTo>
                    <a:pt x="38658" y="131305"/>
                  </a:lnTo>
                  <a:lnTo>
                    <a:pt x="39052" y="131102"/>
                  </a:lnTo>
                  <a:lnTo>
                    <a:pt x="38862" y="132753"/>
                  </a:lnTo>
                  <a:lnTo>
                    <a:pt x="44691" y="134289"/>
                  </a:lnTo>
                  <a:close/>
                </a:path>
                <a:path w="312420" h="320039">
                  <a:moveTo>
                    <a:pt x="58394" y="117309"/>
                  </a:moveTo>
                  <a:lnTo>
                    <a:pt x="57746" y="120523"/>
                  </a:lnTo>
                  <a:lnTo>
                    <a:pt x="57988" y="119367"/>
                  </a:lnTo>
                  <a:lnTo>
                    <a:pt x="58394" y="117309"/>
                  </a:lnTo>
                  <a:close/>
                </a:path>
                <a:path w="312420" h="320039">
                  <a:moveTo>
                    <a:pt x="58902" y="36360"/>
                  </a:moveTo>
                  <a:lnTo>
                    <a:pt x="54178" y="40144"/>
                  </a:lnTo>
                  <a:lnTo>
                    <a:pt x="54470" y="45034"/>
                  </a:lnTo>
                  <a:lnTo>
                    <a:pt x="58902" y="36360"/>
                  </a:lnTo>
                  <a:close/>
                </a:path>
                <a:path w="312420" h="320039">
                  <a:moveTo>
                    <a:pt x="60388" y="117995"/>
                  </a:moveTo>
                  <a:lnTo>
                    <a:pt x="58826" y="114490"/>
                  </a:lnTo>
                  <a:lnTo>
                    <a:pt x="55194" y="113830"/>
                  </a:lnTo>
                  <a:lnTo>
                    <a:pt x="54419" y="113830"/>
                  </a:lnTo>
                  <a:lnTo>
                    <a:pt x="53441" y="115582"/>
                  </a:lnTo>
                  <a:lnTo>
                    <a:pt x="58394" y="117309"/>
                  </a:lnTo>
                  <a:lnTo>
                    <a:pt x="60388" y="117995"/>
                  </a:lnTo>
                  <a:close/>
                </a:path>
                <a:path w="312420" h="320039">
                  <a:moveTo>
                    <a:pt x="70459" y="251955"/>
                  </a:moveTo>
                  <a:lnTo>
                    <a:pt x="70370" y="251688"/>
                  </a:lnTo>
                  <a:lnTo>
                    <a:pt x="70459" y="251955"/>
                  </a:lnTo>
                  <a:close/>
                </a:path>
                <a:path w="312420" h="320039">
                  <a:moveTo>
                    <a:pt x="70612" y="252412"/>
                  </a:moveTo>
                  <a:lnTo>
                    <a:pt x="70459" y="251955"/>
                  </a:lnTo>
                  <a:lnTo>
                    <a:pt x="70612" y="252412"/>
                  </a:lnTo>
                  <a:close/>
                </a:path>
                <a:path w="312420" h="320039">
                  <a:moveTo>
                    <a:pt x="71348" y="254584"/>
                  </a:moveTo>
                  <a:lnTo>
                    <a:pt x="71297" y="254419"/>
                  </a:lnTo>
                  <a:lnTo>
                    <a:pt x="71348" y="254584"/>
                  </a:lnTo>
                  <a:close/>
                </a:path>
                <a:path w="312420" h="320039">
                  <a:moveTo>
                    <a:pt x="79781" y="307771"/>
                  </a:moveTo>
                  <a:lnTo>
                    <a:pt x="79311" y="306247"/>
                  </a:lnTo>
                  <a:lnTo>
                    <a:pt x="78257" y="305003"/>
                  </a:lnTo>
                  <a:lnTo>
                    <a:pt x="77038" y="303834"/>
                  </a:lnTo>
                  <a:lnTo>
                    <a:pt x="73825" y="303212"/>
                  </a:lnTo>
                  <a:lnTo>
                    <a:pt x="78092" y="307340"/>
                  </a:lnTo>
                  <a:lnTo>
                    <a:pt x="79781" y="307771"/>
                  </a:lnTo>
                  <a:close/>
                </a:path>
                <a:path w="312420" h="320039">
                  <a:moveTo>
                    <a:pt x="99517" y="7061"/>
                  </a:moveTo>
                  <a:lnTo>
                    <a:pt x="98437" y="4648"/>
                  </a:lnTo>
                  <a:lnTo>
                    <a:pt x="97472" y="6477"/>
                  </a:lnTo>
                  <a:lnTo>
                    <a:pt x="96266" y="4610"/>
                  </a:lnTo>
                  <a:lnTo>
                    <a:pt x="96240" y="2159"/>
                  </a:lnTo>
                  <a:lnTo>
                    <a:pt x="95618" y="0"/>
                  </a:lnTo>
                  <a:lnTo>
                    <a:pt x="91478" y="1231"/>
                  </a:lnTo>
                  <a:lnTo>
                    <a:pt x="95796" y="11023"/>
                  </a:lnTo>
                  <a:lnTo>
                    <a:pt x="99441" y="8674"/>
                  </a:lnTo>
                  <a:lnTo>
                    <a:pt x="99517" y="7061"/>
                  </a:lnTo>
                  <a:close/>
                </a:path>
                <a:path w="312420" h="320039">
                  <a:moveTo>
                    <a:pt x="103035" y="295605"/>
                  </a:moveTo>
                  <a:lnTo>
                    <a:pt x="103009" y="292265"/>
                  </a:lnTo>
                  <a:lnTo>
                    <a:pt x="102819" y="289445"/>
                  </a:lnTo>
                  <a:lnTo>
                    <a:pt x="101815" y="293357"/>
                  </a:lnTo>
                  <a:lnTo>
                    <a:pt x="100152" y="292595"/>
                  </a:lnTo>
                  <a:lnTo>
                    <a:pt x="96062" y="292811"/>
                  </a:lnTo>
                  <a:lnTo>
                    <a:pt x="95542" y="290169"/>
                  </a:lnTo>
                  <a:lnTo>
                    <a:pt x="93243" y="290779"/>
                  </a:lnTo>
                  <a:lnTo>
                    <a:pt x="93078" y="290804"/>
                  </a:lnTo>
                  <a:lnTo>
                    <a:pt x="92824" y="290906"/>
                  </a:lnTo>
                  <a:lnTo>
                    <a:pt x="92468" y="291071"/>
                  </a:lnTo>
                  <a:lnTo>
                    <a:pt x="92443" y="291312"/>
                  </a:lnTo>
                  <a:lnTo>
                    <a:pt x="91630" y="292252"/>
                  </a:lnTo>
                  <a:lnTo>
                    <a:pt x="91071" y="294017"/>
                  </a:lnTo>
                  <a:lnTo>
                    <a:pt x="93408" y="293141"/>
                  </a:lnTo>
                  <a:lnTo>
                    <a:pt x="93560" y="292493"/>
                  </a:lnTo>
                  <a:lnTo>
                    <a:pt x="93624" y="291998"/>
                  </a:lnTo>
                  <a:lnTo>
                    <a:pt x="93637" y="291642"/>
                  </a:lnTo>
                  <a:lnTo>
                    <a:pt x="94564" y="292163"/>
                  </a:lnTo>
                  <a:lnTo>
                    <a:pt x="94437" y="293281"/>
                  </a:lnTo>
                  <a:lnTo>
                    <a:pt x="95656" y="293738"/>
                  </a:lnTo>
                  <a:lnTo>
                    <a:pt x="95491" y="294906"/>
                  </a:lnTo>
                  <a:lnTo>
                    <a:pt x="94767" y="294754"/>
                  </a:lnTo>
                  <a:lnTo>
                    <a:pt x="93992" y="294551"/>
                  </a:lnTo>
                  <a:lnTo>
                    <a:pt x="90030" y="294678"/>
                  </a:lnTo>
                  <a:lnTo>
                    <a:pt x="95427" y="296760"/>
                  </a:lnTo>
                  <a:lnTo>
                    <a:pt x="96405" y="295478"/>
                  </a:lnTo>
                  <a:lnTo>
                    <a:pt x="96126" y="293090"/>
                  </a:lnTo>
                  <a:lnTo>
                    <a:pt x="96088" y="292912"/>
                  </a:lnTo>
                  <a:lnTo>
                    <a:pt x="103035" y="295605"/>
                  </a:lnTo>
                  <a:close/>
                </a:path>
                <a:path w="312420" h="320039">
                  <a:moveTo>
                    <a:pt x="104127" y="21043"/>
                  </a:moveTo>
                  <a:lnTo>
                    <a:pt x="100012" y="11709"/>
                  </a:lnTo>
                  <a:lnTo>
                    <a:pt x="98298" y="19761"/>
                  </a:lnTo>
                  <a:lnTo>
                    <a:pt x="104127" y="21043"/>
                  </a:lnTo>
                  <a:close/>
                </a:path>
                <a:path w="312420" h="320039">
                  <a:moveTo>
                    <a:pt x="106705" y="319722"/>
                  </a:moveTo>
                  <a:lnTo>
                    <a:pt x="103936" y="315442"/>
                  </a:lnTo>
                  <a:lnTo>
                    <a:pt x="104482" y="311556"/>
                  </a:lnTo>
                  <a:lnTo>
                    <a:pt x="101396" y="312381"/>
                  </a:lnTo>
                  <a:lnTo>
                    <a:pt x="104140" y="316382"/>
                  </a:lnTo>
                  <a:lnTo>
                    <a:pt x="100622" y="318693"/>
                  </a:lnTo>
                  <a:lnTo>
                    <a:pt x="106705" y="319722"/>
                  </a:lnTo>
                  <a:close/>
                </a:path>
                <a:path w="312420" h="320039">
                  <a:moveTo>
                    <a:pt x="118135" y="203"/>
                  </a:moveTo>
                  <a:lnTo>
                    <a:pt x="113398" y="4000"/>
                  </a:lnTo>
                  <a:lnTo>
                    <a:pt x="113690" y="8877"/>
                  </a:lnTo>
                  <a:lnTo>
                    <a:pt x="118135" y="203"/>
                  </a:lnTo>
                  <a:close/>
                </a:path>
                <a:path w="312420" h="320039">
                  <a:moveTo>
                    <a:pt x="144487" y="138391"/>
                  </a:moveTo>
                  <a:lnTo>
                    <a:pt x="143687" y="138074"/>
                  </a:lnTo>
                  <a:lnTo>
                    <a:pt x="142887" y="137769"/>
                  </a:lnTo>
                  <a:lnTo>
                    <a:pt x="142074" y="137452"/>
                  </a:lnTo>
                  <a:lnTo>
                    <a:pt x="141490" y="139153"/>
                  </a:lnTo>
                  <a:lnTo>
                    <a:pt x="141185" y="139992"/>
                  </a:lnTo>
                  <a:lnTo>
                    <a:pt x="141998" y="140309"/>
                  </a:lnTo>
                  <a:lnTo>
                    <a:pt x="142811" y="140614"/>
                  </a:lnTo>
                  <a:lnTo>
                    <a:pt x="143611" y="140931"/>
                  </a:lnTo>
                  <a:lnTo>
                    <a:pt x="144487" y="138391"/>
                  </a:lnTo>
                  <a:close/>
                </a:path>
                <a:path w="312420" h="320039">
                  <a:moveTo>
                    <a:pt x="155181" y="162674"/>
                  </a:moveTo>
                  <a:lnTo>
                    <a:pt x="153022" y="161264"/>
                  </a:lnTo>
                  <a:lnTo>
                    <a:pt x="151396" y="167767"/>
                  </a:lnTo>
                  <a:lnTo>
                    <a:pt x="155054" y="166954"/>
                  </a:lnTo>
                  <a:lnTo>
                    <a:pt x="154774" y="165671"/>
                  </a:lnTo>
                  <a:lnTo>
                    <a:pt x="154520" y="164401"/>
                  </a:lnTo>
                  <a:lnTo>
                    <a:pt x="155181" y="162674"/>
                  </a:lnTo>
                  <a:close/>
                </a:path>
                <a:path w="312420" h="320039">
                  <a:moveTo>
                    <a:pt x="160451" y="94945"/>
                  </a:moveTo>
                  <a:lnTo>
                    <a:pt x="159232" y="96710"/>
                  </a:lnTo>
                  <a:lnTo>
                    <a:pt x="157924" y="96062"/>
                  </a:lnTo>
                  <a:lnTo>
                    <a:pt x="157657" y="97764"/>
                  </a:lnTo>
                  <a:lnTo>
                    <a:pt x="159880" y="98272"/>
                  </a:lnTo>
                  <a:lnTo>
                    <a:pt x="160337" y="96989"/>
                  </a:lnTo>
                  <a:lnTo>
                    <a:pt x="160451" y="94945"/>
                  </a:lnTo>
                  <a:close/>
                </a:path>
                <a:path w="312420" h="320039">
                  <a:moveTo>
                    <a:pt x="160693" y="164350"/>
                  </a:moveTo>
                  <a:lnTo>
                    <a:pt x="157467" y="167881"/>
                  </a:lnTo>
                  <a:lnTo>
                    <a:pt x="158750" y="173990"/>
                  </a:lnTo>
                  <a:lnTo>
                    <a:pt x="160693" y="164350"/>
                  </a:lnTo>
                  <a:close/>
                </a:path>
                <a:path w="312420" h="320039">
                  <a:moveTo>
                    <a:pt x="162560" y="281051"/>
                  </a:moveTo>
                  <a:lnTo>
                    <a:pt x="162280" y="281089"/>
                  </a:lnTo>
                  <a:lnTo>
                    <a:pt x="162140" y="281114"/>
                  </a:lnTo>
                  <a:lnTo>
                    <a:pt x="162560" y="281051"/>
                  </a:lnTo>
                  <a:close/>
                </a:path>
                <a:path w="312420" h="320039">
                  <a:moveTo>
                    <a:pt x="163144" y="280936"/>
                  </a:moveTo>
                  <a:close/>
                </a:path>
                <a:path w="312420" h="320039">
                  <a:moveTo>
                    <a:pt x="182753" y="34302"/>
                  </a:moveTo>
                  <a:lnTo>
                    <a:pt x="181876" y="31572"/>
                  </a:lnTo>
                  <a:lnTo>
                    <a:pt x="180606" y="29933"/>
                  </a:lnTo>
                  <a:lnTo>
                    <a:pt x="181317" y="33108"/>
                  </a:lnTo>
                  <a:lnTo>
                    <a:pt x="180784" y="34328"/>
                  </a:lnTo>
                  <a:lnTo>
                    <a:pt x="182753" y="34302"/>
                  </a:lnTo>
                  <a:close/>
                </a:path>
                <a:path w="312420" h="320039">
                  <a:moveTo>
                    <a:pt x="191884" y="72542"/>
                  </a:moveTo>
                  <a:lnTo>
                    <a:pt x="190258" y="71691"/>
                  </a:lnTo>
                  <a:lnTo>
                    <a:pt x="189915" y="71882"/>
                  </a:lnTo>
                  <a:lnTo>
                    <a:pt x="189433" y="72237"/>
                  </a:lnTo>
                  <a:lnTo>
                    <a:pt x="189052" y="72097"/>
                  </a:lnTo>
                  <a:lnTo>
                    <a:pt x="188696" y="71945"/>
                  </a:lnTo>
                  <a:lnTo>
                    <a:pt x="188328" y="71805"/>
                  </a:lnTo>
                  <a:lnTo>
                    <a:pt x="186994" y="75615"/>
                  </a:lnTo>
                  <a:lnTo>
                    <a:pt x="188201" y="75323"/>
                  </a:lnTo>
                  <a:lnTo>
                    <a:pt x="189420" y="75057"/>
                  </a:lnTo>
                  <a:lnTo>
                    <a:pt x="191058" y="75755"/>
                  </a:lnTo>
                  <a:lnTo>
                    <a:pt x="191160" y="74879"/>
                  </a:lnTo>
                  <a:lnTo>
                    <a:pt x="190639" y="74307"/>
                  </a:lnTo>
                  <a:lnTo>
                    <a:pt x="190627" y="73507"/>
                  </a:lnTo>
                  <a:lnTo>
                    <a:pt x="191439" y="73202"/>
                  </a:lnTo>
                  <a:lnTo>
                    <a:pt x="191884" y="72542"/>
                  </a:lnTo>
                  <a:close/>
                </a:path>
                <a:path w="312420" h="320039">
                  <a:moveTo>
                    <a:pt x="193192" y="186093"/>
                  </a:moveTo>
                  <a:lnTo>
                    <a:pt x="192430" y="189826"/>
                  </a:lnTo>
                  <a:lnTo>
                    <a:pt x="192671" y="188671"/>
                  </a:lnTo>
                  <a:lnTo>
                    <a:pt x="193192" y="186093"/>
                  </a:lnTo>
                  <a:close/>
                </a:path>
                <a:path w="312420" h="320039">
                  <a:moveTo>
                    <a:pt x="196735" y="56984"/>
                  </a:moveTo>
                  <a:lnTo>
                    <a:pt x="195859" y="54267"/>
                  </a:lnTo>
                  <a:lnTo>
                    <a:pt x="194589" y="52628"/>
                  </a:lnTo>
                  <a:lnTo>
                    <a:pt x="195300" y="55791"/>
                  </a:lnTo>
                  <a:lnTo>
                    <a:pt x="194779" y="57010"/>
                  </a:lnTo>
                  <a:lnTo>
                    <a:pt x="196735" y="56984"/>
                  </a:lnTo>
                  <a:close/>
                </a:path>
                <a:path w="312420" h="320039">
                  <a:moveTo>
                    <a:pt x="197167" y="89623"/>
                  </a:moveTo>
                  <a:lnTo>
                    <a:pt x="190271" y="85979"/>
                  </a:lnTo>
                  <a:lnTo>
                    <a:pt x="191884" y="94221"/>
                  </a:lnTo>
                  <a:lnTo>
                    <a:pt x="197167" y="89623"/>
                  </a:lnTo>
                  <a:close/>
                </a:path>
                <a:path w="312420" h="320039">
                  <a:moveTo>
                    <a:pt x="199809" y="61937"/>
                  </a:moveTo>
                  <a:lnTo>
                    <a:pt x="198501" y="61468"/>
                  </a:lnTo>
                  <a:lnTo>
                    <a:pt x="197269" y="60947"/>
                  </a:lnTo>
                  <a:lnTo>
                    <a:pt x="197612" y="58458"/>
                  </a:lnTo>
                  <a:lnTo>
                    <a:pt x="192481" y="58178"/>
                  </a:lnTo>
                  <a:lnTo>
                    <a:pt x="195986" y="59817"/>
                  </a:lnTo>
                  <a:lnTo>
                    <a:pt x="194538" y="62318"/>
                  </a:lnTo>
                  <a:lnTo>
                    <a:pt x="194475" y="62572"/>
                  </a:lnTo>
                  <a:lnTo>
                    <a:pt x="196596" y="61544"/>
                  </a:lnTo>
                  <a:lnTo>
                    <a:pt x="197154" y="62306"/>
                  </a:lnTo>
                  <a:lnTo>
                    <a:pt x="198564" y="62649"/>
                  </a:lnTo>
                  <a:lnTo>
                    <a:pt x="199567" y="63182"/>
                  </a:lnTo>
                  <a:lnTo>
                    <a:pt x="199809" y="61937"/>
                  </a:lnTo>
                  <a:close/>
                </a:path>
                <a:path w="312420" h="320039">
                  <a:moveTo>
                    <a:pt x="199898" y="159550"/>
                  </a:moveTo>
                  <a:lnTo>
                    <a:pt x="197739" y="159181"/>
                  </a:lnTo>
                  <a:lnTo>
                    <a:pt x="196392" y="158432"/>
                  </a:lnTo>
                  <a:lnTo>
                    <a:pt x="196062" y="160007"/>
                  </a:lnTo>
                  <a:lnTo>
                    <a:pt x="198221" y="160362"/>
                  </a:lnTo>
                  <a:lnTo>
                    <a:pt x="199567" y="161112"/>
                  </a:lnTo>
                  <a:lnTo>
                    <a:pt x="199898" y="159550"/>
                  </a:lnTo>
                  <a:close/>
                </a:path>
                <a:path w="312420" h="320039">
                  <a:moveTo>
                    <a:pt x="200240" y="142481"/>
                  </a:moveTo>
                  <a:lnTo>
                    <a:pt x="198475" y="141262"/>
                  </a:lnTo>
                  <a:lnTo>
                    <a:pt x="195999" y="140817"/>
                  </a:lnTo>
                  <a:lnTo>
                    <a:pt x="195072" y="141719"/>
                  </a:lnTo>
                  <a:lnTo>
                    <a:pt x="194017" y="140576"/>
                  </a:lnTo>
                  <a:lnTo>
                    <a:pt x="192620" y="139712"/>
                  </a:lnTo>
                  <a:lnTo>
                    <a:pt x="192874" y="141630"/>
                  </a:lnTo>
                  <a:lnTo>
                    <a:pt x="194602" y="144564"/>
                  </a:lnTo>
                  <a:lnTo>
                    <a:pt x="195999" y="143891"/>
                  </a:lnTo>
                  <a:lnTo>
                    <a:pt x="196278" y="143751"/>
                  </a:lnTo>
                  <a:lnTo>
                    <a:pt x="196202" y="143370"/>
                  </a:lnTo>
                  <a:lnTo>
                    <a:pt x="195961" y="142913"/>
                  </a:lnTo>
                  <a:lnTo>
                    <a:pt x="197624" y="143065"/>
                  </a:lnTo>
                  <a:lnTo>
                    <a:pt x="200240" y="142481"/>
                  </a:lnTo>
                  <a:close/>
                </a:path>
                <a:path w="312420" h="320039">
                  <a:moveTo>
                    <a:pt x="201396" y="295821"/>
                  </a:moveTo>
                  <a:lnTo>
                    <a:pt x="195808" y="298424"/>
                  </a:lnTo>
                  <a:lnTo>
                    <a:pt x="199923" y="302298"/>
                  </a:lnTo>
                  <a:lnTo>
                    <a:pt x="201104" y="297129"/>
                  </a:lnTo>
                  <a:lnTo>
                    <a:pt x="201396" y="295821"/>
                  </a:lnTo>
                  <a:close/>
                </a:path>
                <a:path w="312420" h="320039">
                  <a:moveTo>
                    <a:pt x="202247" y="93472"/>
                  </a:moveTo>
                  <a:lnTo>
                    <a:pt x="197561" y="88684"/>
                  </a:lnTo>
                  <a:lnTo>
                    <a:pt x="197929" y="91351"/>
                  </a:lnTo>
                  <a:lnTo>
                    <a:pt x="197980" y="91770"/>
                  </a:lnTo>
                  <a:lnTo>
                    <a:pt x="199707" y="94703"/>
                  </a:lnTo>
                  <a:lnTo>
                    <a:pt x="202247" y="93472"/>
                  </a:lnTo>
                  <a:close/>
                </a:path>
                <a:path w="312420" h="320039">
                  <a:moveTo>
                    <a:pt x="204622" y="163690"/>
                  </a:moveTo>
                  <a:lnTo>
                    <a:pt x="203746" y="160972"/>
                  </a:lnTo>
                  <a:lnTo>
                    <a:pt x="202476" y="159334"/>
                  </a:lnTo>
                  <a:lnTo>
                    <a:pt x="203187" y="162509"/>
                  </a:lnTo>
                  <a:lnTo>
                    <a:pt x="202666" y="163728"/>
                  </a:lnTo>
                  <a:lnTo>
                    <a:pt x="204622" y="163690"/>
                  </a:lnTo>
                  <a:close/>
                </a:path>
                <a:path w="312420" h="320039">
                  <a:moveTo>
                    <a:pt x="205092" y="154432"/>
                  </a:moveTo>
                  <a:lnTo>
                    <a:pt x="205079" y="154012"/>
                  </a:lnTo>
                  <a:lnTo>
                    <a:pt x="205092" y="154533"/>
                  </a:lnTo>
                  <a:close/>
                </a:path>
                <a:path w="312420" h="320039">
                  <a:moveTo>
                    <a:pt x="205536" y="151879"/>
                  </a:moveTo>
                  <a:lnTo>
                    <a:pt x="204393" y="151447"/>
                  </a:lnTo>
                  <a:lnTo>
                    <a:pt x="203758" y="151193"/>
                  </a:lnTo>
                  <a:lnTo>
                    <a:pt x="203111" y="150952"/>
                  </a:lnTo>
                  <a:lnTo>
                    <a:pt x="202234" y="153492"/>
                  </a:lnTo>
                  <a:lnTo>
                    <a:pt x="203034" y="153809"/>
                  </a:lnTo>
                  <a:lnTo>
                    <a:pt x="203847" y="154114"/>
                  </a:lnTo>
                  <a:lnTo>
                    <a:pt x="204647" y="154432"/>
                  </a:lnTo>
                  <a:lnTo>
                    <a:pt x="204927" y="153606"/>
                  </a:lnTo>
                  <a:lnTo>
                    <a:pt x="205371" y="152323"/>
                  </a:lnTo>
                  <a:lnTo>
                    <a:pt x="205536" y="151879"/>
                  </a:lnTo>
                  <a:close/>
                </a:path>
                <a:path w="312420" h="320039">
                  <a:moveTo>
                    <a:pt x="206438" y="77939"/>
                  </a:moveTo>
                  <a:lnTo>
                    <a:pt x="202361" y="78676"/>
                  </a:lnTo>
                  <a:lnTo>
                    <a:pt x="202907" y="80162"/>
                  </a:lnTo>
                  <a:lnTo>
                    <a:pt x="202666" y="82042"/>
                  </a:lnTo>
                  <a:lnTo>
                    <a:pt x="201803" y="84213"/>
                  </a:lnTo>
                  <a:lnTo>
                    <a:pt x="203784" y="85445"/>
                  </a:lnTo>
                  <a:lnTo>
                    <a:pt x="206438" y="77939"/>
                  </a:lnTo>
                  <a:close/>
                </a:path>
                <a:path w="312420" h="320039">
                  <a:moveTo>
                    <a:pt x="212483" y="108508"/>
                  </a:moveTo>
                  <a:lnTo>
                    <a:pt x="211683" y="108191"/>
                  </a:lnTo>
                  <a:lnTo>
                    <a:pt x="210870" y="107886"/>
                  </a:lnTo>
                  <a:lnTo>
                    <a:pt x="210070" y="107569"/>
                  </a:lnTo>
                  <a:lnTo>
                    <a:pt x="209778" y="108419"/>
                  </a:lnTo>
                  <a:lnTo>
                    <a:pt x="209473" y="109258"/>
                  </a:lnTo>
                  <a:lnTo>
                    <a:pt x="209181" y="110096"/>
                  </a:lnTo>
                  <a:lnTo>
                    <a:pt x="210794" y="110731"/>
                  </a:lnTo>
                  <a:lnTo>
                    <a:pt x="211607" y="111036"/>
                  </a:lnTo>
                  <a:lnTo>
                    <a:pt x="212483" y="108508"/>
                  </a:lnTo>
                  <a:close/>
                </a:path>
                <a:path w="312420" h="320039">
                  <a:moveTo>
                    <a:pt x="214528" y="179946"/>
                  </a:moveTo>
                  <a:lnTo>
                    <a:pt x="213766" y="183667"/>
                  </a:lnTo>
                  <a:lnTo>
                    <a:pt x="214007" y="182511"/>
                  </a:lnTo>
                  <a:lnTo>
                    <a:pt x="214528" y="179946"/>
                  </a:lnTo>
                  <a:close/>
                </a:path>
                <a:path w="312420" h="320039">
                  <a:moveTo>
                    <a:pt x="215112" y="116039"/>
                  </a:moveTo>
                  <a:lnTo>
                    <a:pt x="213106" y="118237"/>
                  </a:lnTo>
                  <a:lnTo>
                    <a:pt x="214083" y="113296"/>
                  </a:lnTo>
                  <a:lnTo>
                    <a:pt x="210566" y="114960"/>
                  </a:lnTo>
                  <a:lnTo>
                    <a:pt x="206654" y="113449"/>
                  </a:lnTo>
                  <a:lnTo>
                    <a:pt x="207137" y="116014"/>
                  </a:lnTo>
                  <a:lnTo>
                    <a:pt x="211289" y="116801"/>
                  </a:lnTo>
                  <a:lnTo>
                    <a:pt x="212801" y="118567"/>
                  </a:lnTo>
                  <a:lnTo>
                    <a:pt x="209905" y="121742"/>
                  </a:lnTo>
                  <a:lnTo>
                    <a:pt x="212585" y="121627"/>
                  </a:lnTo>
                  <a:lnTo>
                    <a:pt x="212598" y="121869"/>
                  </a:lnTo>
                  <a:lnTo>
                    <a:pt x="212686" y="122313"/>
                  </a:lnTo>
                  <a:lnTo>
                    <a:pt x="212877" y="123050"/>
                  </a:lnTo>
                  <a:lnTo>
                    <a:pt x="214922" y="126225"/>
                  </a:lnTo>
                  <a:lnTo>
                    <a:pt x="213487" y="122516"/>
                  </a:lnTo>
                  <a:lnTo>
                    <a:pt x="212852" y="121602"/>
                  </a:lnTo>
                  <a:lnTo>
                    <a:pt x="213283" y="121539"/>
                  </a:lnTo>
                  <a:lnTo>
                    <a:pt x="213893" y="121361"/>
                  </a:lnTo>
                  <a:lnTo>
                    <a:pt x="214693" y="120992"/>
                  </a:lnTo>
                  <a:lnTo>
                    <a:pt x="215112" y="116039"/>
                  </a:lnTo>
                  <a:close/>
                </a:path>
                <a:path w="312420" h="320039">
                  <a:moveTo>
                    <a:pt x="219621" y="152565"/>
                  </a:moveTo>
                  <a:lnTo>
                    <a:pt x="216395" y="156083"/>
                  </a:lnTo>
                  <a:lnTo>
                    <a:pt x="217665" y="162191"/>
                  </a:lnTo>
                  <a:lnTo>
                    <a:pt x="219621" y="152565"/>
                  </a:lnTo>
                  <a:close/>
                </a:path>
                <a:path w="312420" h="320039">
                  <a:moveTo>
                    <a:pt x="219951" y="130721"/>
                  </a:moveTo>
                  <a:lnTo>
                    <a:pt x="219227" y="128384"/>
                  </a:lnTo>
                  <a:lnTo>
                    <a:pt x="218427" y="128079"/>
                  </a:lnTo>
                  <a:lnTo>
                    <a:pt x="216827" y="127444"/>
                  </a:lnTo>
                  <a:lnTo>
                    <a:pt x="217106" y="128714"/>
                  </a:lnTo>
                  <a:lnTo>
                    <a:pt x="217360" y="129997"/>
                  </a:lnTo>
                  <a:lnTo>
                    <a:pt x="216700" y="131724"/>
                  </a:lnTo>
                  <a:lnTo>
                    <a:pt x="219456" y="131978"/>
                  </a:lnTo>
                  <a:lnTo>
                    <a:pt x="219951" y="130721"/>
                  </a:lnTo>
                  <a:close/>
                </a:path>
                <a:path w="312420" h="320039">
                  <a:moveTo>
                    <a:pt x="222999" y="148310"/>
                  </a:moveTo>
                  <a:lnTo>
                    <a:pt x="220853" y="147955"/>
                  </a:lnTo>
                  <a:lnTo>
                    <a:pt x="219494" y="147205"/>
                  </a:lnTo>
                  <a:lnTo>
                    <a:pt x="219176" y="148767"/>
                  </a:lnTo>
                  <a:lnTo>
                    <a:pt x="221322" y="149123"/>
                  </a:lnTo>
                  <a:lnTo>
                    <a:pt x="222681" y="149872"/>
                  </a:lnTo>
                  <a:lnTo>
                    <a:pt x="222999" y="148310"/>
                  </a:lnTo>
                  <a:close/>
                </a:path>
                <a:path w="312420" h="320039">
                  <a:moveTo>
                    <a:pt x="224751" y="130073"/>
                  </a:moveTo>
                  <a:lnTo>
                    <a:pt x="221526" y="133591"/>
                  </a:lnTo>
                  <a:lnTo>
                    <a:pt x="222046" y="136131"/>
                  </a:lnTo>
                  <a:lnTo>
                    <a:pt x="219748" y="138658"/>
                  </a:lnTo>
                  <a:lnTo>
                    <a:pt x="221018" y="144767"/>
                  </a:lnTo>
                  <a:lnTo>
                    <a:pt x="222415" y="137858"/>
                  </a:lnTo>
                  <a:lnTo>
                    <a:pt x="222808" y="139700"/>
                  </a:lnTo>
                  <a:lnTo>
                    <a:pt x="224751" y="130073"/>
                  </a:lnTo>
                  <a:close/>
                </a:path>
                <a:path w="312420" h="320039">
                  <a:moveTo>
                    <a:pt x="227266" y="155714"/>
                  </a:moveTo>
                  <a:lnTo>
                    <a:pt x="225107" y="155359"/>
                  </a:lnTo>
                  <a:lnTo>
                    <a:pt x="223761" y="154609"/>
                  </a:lnTo>
                  <a:lnTo>
                    <a:pt x="223443" y="156171"/>
                  </a:lnTo>
                  <a:lnTo>
                    <a:pt x="225590" y="156527"/>
                  </a:lnTo>
                  <a:lnTo>
                    <a:pt x="226936" y="157276"/>
                  </a:lnTo>
                  <a:lnTo>
                    <a:pt x="227266" y="155714"/>
                  </a:lnTo>
                  <a:close/>
                </a:path>
                <a:path w="312420" h="320039">
                  <a:moveTo>
                    <a:pt x="235000" y="145986"/>
                  </a:moveTo>
                  <a:lnTo>
                    <a:pt x="234899" y="143395"/>
                  </a:lnTo>
                  <a:lnTo>
                    <a:pt x="232854" y="144957"/>
                  </a:lnTo>
                  <a:lnTo>
                    <a:pt x="231381" y="144589"/>
                  </a:lnTo>
                  <a:lnTo>
                    <a:pt x="231470" y="147193"/>
                  </a:lnTo>
                  <a:lnTo>
                    <a:pt x="233502" y="145618"/>
                  </a:lnTo>
                  <a:lnTo>
                    <a:pt x="235000" y="145986"/>
                  </a:lnTo>
                  <a:close/>
                </a:path>
                <a:path w="312420" h="320039">
                  <a:moveTo>
                    <a:pt x="237210" y="135077"/>
                  </a:moveTo>
                  <a:lnTo>
                    <a:pt x="235077" y="134721"/>
                  </a:lnTo>
                  <a:lnTo>
                    <a:pt x="233718" y="133972"/>
                  </a:lnTo>
                  <a:lnTo>
                    <a:pt x="233387" y="135534"/>
                  </a:lnTo>
                  <a:lnTo>
                    <a:pt x="235534" y="135890"/>
                  </a:lnTo>
                  <a:lnTo>
                    <a:pt x="236893" y="136639"/>
                  </a:lnTo>
                  <a:lnTo>
                    <a:pt x="237210" y="135077"/>
                  </a:lnTo>
                  <a:close/>
                </a:path>
                <a:path w="312420" h="320039">
                  <a:moveTo>
                    <a:pt x="237972" y="207365"/>
                  </a:moveTo>
                  <a:lnTo>
                    <a:pt x="235813" y="207010"/>
                  </a:lnTo>
                  <a:lnTo>
                    <a:pt x="234467" y="206260"/>
                  </a:lnTo>
                  <a:lnTo>
                    <a:pt x="234137" y="207822"/>
                  </a:lnTo>
                  <a:lnTo>
                    <a:pt x="236296" y="208178"/>
                  </a:lnTo>
                  <a:lnTo>
                    <a:pt x="237642" y="208927"/>
                  </a:lnTo>
                  <a:lnTo>
                    <a:pt x="237972" y="207365"/>
                  </a:lnTo>
                  <a:close/>
                </a:path>
                <a:path w="312420" h="320039">
                  <a:moveTo>
                    <a:pt x="238569" y="163207"/>
                  </a:moveTo>
                  <a:lnTo>
                    <a:pt x="237756" y="162890"/>
                  </a:lnTo>
                  <a:lnTo>
                    <a:pt x="236956" y="162585"/>
                  </a:lnTo>
                  <a:lnTo>
                    <a:pt x="236143" y="162267"/>
                  </a:lnTo>
                  <a:lnTo>
                    <a:pt x="235267" y="164820"/>
                  </a:lnTo>
                  <a:lnTo>
                    <a:pt x="236867" y="165430"/>
                  </a:lnTo>
                  <a:lnTo>
                    <a:pt x="237680" y="165747"/>
                  </a:lnTo>
                  <a:lnTo>
                    <a:pt x="238264" y="164045"/>
                  </a:lnTo>
                  <a:lnTo>
                    <a:pt x="238569" y="163207"/>
                  </a:lnTo>
                  <a:close/>
                </a:path>
                <a:path w="312420" h="320039">
                  <a:moveTo>
                    <a:pt x="238747" y="172707"/>
                  </a:moveTo>
                  <a:lnTo>
                    <a:pt x="237528" y="174472"/>
                  </a:lnTo>
                  <a:lnTo>
                    <a:pt x="236220" y="173824"/>
                  </a:lnTo>
                  <a:lnTo>
                    <a:pt x="235953" y="175526"/>
                  </a:lnTo>
                  <a:lnTo>
                    <a:pt x="238175" y="176022"/>
                  </a:lnTo>
                  <a:lnTo>
                    <a:pt x="238633" y="174752"/>
                  </a:lnTo>
                  <a:lnTo>
                    <a:pt x="238747" y="172707"/>
                  </a:lnTo>
                  <a:close/>
                </a:path>
                <a:path w="312420" h="320039">
                  <a:moveTo>
                    <a:pt x="246710" y="200152"/>
                  </a:moveTo>
                  <a:lnTo>
                    <a:pt x="246621" y="199250"/>
                  </a:lnTo>
                  <a:lnTo>
                    <a:pt x="246545" y="198361"/>
                  </a:lnTo>
                  <a:lnTo>
                    <a:pt x="246456" y="197459"/>
                  </a:lnTo>
                  <a:lnTo>
                    <a:pt x="245783" y="197523"/>
                  </a:lnTo>
                  <a:lnTo>
                    <a:pt x="245110" y="197599"/>
                  </a:lnTo>
                  <a:lnTo>
                    <a:pt x="244449" y="197662"/>
                  </a:lnTo>
                  <a:lnTo>
                    <a:pt x="244449" y="197497"/>
                  </a:lnTo>
                  <a:lnTo>
                    <a:pt x="244462" y="197332"/>
                  </a:lnTo>
                  <a:lnTo>
                    <a:pt x="244500" y="197167"/>
                  </a:lnTo>
                  <a:lnTo>
                    <a:pt x="242023" y="197269"/>
                  </a:lnTo>
                  <a:lnTo>
                    <a:pt x="243509" y="199415"/>
                  </a:lnTo>
                  <a:lnTo>
                    <a:pt x="243166" y="200977"/>
                  </a:lnTo>
                  <a:lnTo>
                    <a:pt x="243941" y="200952"/>
                  </a:lnTo>
                  <a:lnTo>
                    <a:pt x="244322" y="200723"/>
                  </a:lnTo>
                  <a:lnTo>
                    <a:pt x="244500" y="200367"/>
                  </a:lnTo>
                  <a:lnTo>
                    <a:pt x="245237" y="200304"/>
                  </a:lnTo>
                  <a:lnTo>
                    <a:pt x="246710" y="200152"/>
                  </a:lnTo>
                  <a:close/>
                </a:path>
                <a:path w="312420" h="320039">
                  <a:moveTo>
                    <a:pt x="247129" y="194208"/>
                  </a:moveTo>
                  <a:lnTo>
                    <a:pt x="241211" y="189649"/>
                  </a:lnTo>
                  <a:lnTo>
                    <a:pt x="240601" y="193598"/>
                  </a:lnTo>
                  <a:lnTo>
                    <a:pt x="239649" y="194525"/>
                  </a:lnTo>
                  <a:lnTo>
                    <a:pt x="238721" y="196367"/>
                  </a:lnTo>
                  <a:lnTo>
                    <a:pt x="238785" y="197840"/>
                  </a:lnTo>
                  <a:lnTo>
                    <a:pt x="239661" y="198031"/>
                  </a:lnTo>
                  <a:lnTo>
                    <a:pt x="241490" y="194576"/>
                  </a:lnTo>
                  <a:lnTo>
                    <a:pt x="242519" y="194970"/>
                  </a:lnTo>
                  <a:lnTo>
                    <a:pt x="242531" y="194602"/>
                  </a:lnTo>
                  <a:lnTo>
                    <a:pt x="242506" y="194310"/>
                  </a:lnTo>
                  <a:lnTo>
                    <a:pt x="242468" y="194056"/>
                  </a:lnTo>
                  <a:lnTo>
                    <a:pt x="243433" y="194373"/>
                  </a:lnTo>
                  <a:lnTo>
                    <a:pt x="244449" y="194995"/>
                  </a:lnTo>
                  <a:lnTo>
                    <a:pt x="245503" y="195859"/>
                  </a:lnTo>
                  <a:lnTo>
                    <a:pt x="247129" y="194208"/>
                  </a:lnTo>
                  <a:close/>
                </a:path>
                <a:path w="312420" h="320039">
                  <a:moveTo>
                    <a:pt x="247205" y="173748"/>
                  </a:moveTo>
                  <a:lnTo>
                    <a:pt x="245795" y="168567"/>
                  </a:lnTo>
                  <a:lnTo>
                    <a:pt x="240766" y="176326"/>
                  </a:lnTo>
                  <a:lnTo>
                    <a:pt x="247205" y="173748"/>
                  </a:lnTo>
                  <a:close/>
                </a:path>
                <a:path w="312420" h="320039">
                  <a:moveTo>
                    <a:pt x="247827" y="161620"/>
                  </a:moveTo>
                  <a:lnTo>
                    <a:pt x="243420" y="151612"/>
                  </a:lnTo>
                  <a:lnTo>
                    <a:pt x="244843" y="156997"/>
                  </a:lnTo>
                  <a:lnTo>
                    <a:pt x="247827" y="161620"/>
                  </a:lnTo>
                  <a:close/>
                </a:path>
                <a:path w="312420" h="320039">
                  <a:moveTo>
                    <a:pt x="250405" y="213017"/>
                  </a:moveTo>
                  <a:lnTo>
                    <a:pt x="245999" y="202996"/>
                  </a:lnTo>
                  <a:lnTo>
                    <a:pt x="247434" y="208394"/>
                  </a:lnTo>
                  <a:lnTo>
                    <a:pt x="250405" y="213017"/>
                  </a:lnTo>
                  <a:close/>
                </a:path>
                <a:path w="312420" h="320039">
                  <a:moveTo>
                    <a:pt x="254558" y="200799"/>
                  </a:moveTo>
                  <a:lnTo>
                    <a:pt x="254215" y="198589"/>
                  </a:lnTo>
                  <a:lnTo>
                    <a:pt x="252933" y="199021"/>
                  </a:lnTo>
                  <a:lnTo>
                    <a:pt x="251853" y="199682"/>
                  </a:lnTo>
                  <a:lnTo>
                    <a:pt x="253072" y="197929"/>
                  </a:lnTo>
                  <a:lnTo>
                    <a:pt x="253682" y="195110"/>
                  </a:lnTo>
                  <a:lnTo>
                    <a:pt x="250659" y="195237"/>
                  </a:lnTo>
                  <a:lnTo>
                    <a:pt x="249643" y="197307"/>
                  </a:lnTo>
                  <a:lnTo>
                    <a:pt x="251561" y="199313"/>
                  </a:lnTo>
                  <a:lnTo>
                    <a:pt x="249326" y="199034"/>
                  </a:lnTo>
                  <a:lnTo>
                    <a:pt x="249262" y="200761"/>
                  </a:lnTo>
                  <a:lnTo>
                    <a:pt x="249770" y="201218"/>
                  </a:lnTo>
                  <a:lnTo>
                    <a:pt x="250418" y="200990"/>
                  </a:lnTo>
                  <a:lnTo>
                    <a:pt x="250253" y="201333"/>
                  </a:lnTo>
                  <a:lnTo>
                    <a:pt x="250380" y="201612"/>
                  </a:lnTo>
                  <a:lnTo>
                    <a:pt x="251409" y="201752"/>
                  </a:lnTo>
                  <a:lnTo>
                    <a:pt x="254558" y="200799"/>
                  </a:lnTo>
                  <a:close/>
                </a:path>
                <a:path w="312420" h="320039">
                  <a:moveTo>
                    <a:pt x="256324" y="205816"/>
                  </a:moveTo>
                  <a:lnTo>
                    <a:pt x="254177" y="205460"/>
                  </a:lnTo>
                  <a:lnTo>
                    <a:pt x="252818" y="204711"/>
                  </a:lnTo>
                  <a:lnTo>
                    <a:pt x="252488" y="206273"/>
                  </a:lnTo>
                  <a:lnTo>
                    <a:pt x="254647" y="206629"/>
                  </a:lnTo>
                  <a:lnTo>
                    <a:pt x="255993" y="207378"/>
                  </a:lnTo>
                  <a:lnTo>
                    <a:pt x="256324" y="205816"/>
                  </a:lnTo>
                  <a:close/>
                </a:path>
                <a:path w="312420" h="320039">
                  <a:moveTo>
                    <a:pt x="264325" y="219964"/>
                  </a:moveTo>
                  <a:lnTo>
                    <a:pt x="258889" y="215950"/>
                  </a:lnTo>
                  <a:lnTo>
                    <a:pt x="259054" y="214312"/>
                  </a:lnTo>
                  <a:lnTo>
                    <a:pt x="253898" y="214922"/>
                  </a:lnTo>
                  <a:lnTo>
                    <a:pt x="259334" y="218935"/>
                  </a:lnTo>
                  <a:lnTo>
                    <a:pt x="259689" y="220319"/>
                  </a:lnTo>
                  <a:lnTo>
                    <a:pt x="264325" y="219964"/>
                  </a:lnTo>
                  <a:close/>
                </a:path>
                <a:path w="312420" h="320039">
                  <a:moveTo>
                    <a:pt x="276885" y="173355"/>
                  </a:moveTo>
                  <a:lnTo>
                    <a:pt x="276225" y="171919"/>
                  </a:lnTo>
                  <a:lnTo>
                    <a:pt x="274129" y="171196"/>
                  </a:lnTo>
                  <a:lnTo>
                    <a:pt x="274116" y="172948"/>
                  </a:lnTo>
                  <a:lnTo>
                    <a:pt x="274764" y="174383"/>
                  </a:lnTo>
                  <a:lnTo>
                    <a:pt x="276860" y="175133"/>
                  </a:lnTo>
                  <a:lnTo>
                    <a:pt x="276885" y="173355"/>
                  </a:lnTo>
                  <a:close/>
                </a:path>
                <a:path w="312420" h="320039">
                  <a:moveTo>
                    <a:pt x="288264" y="216966"/>
                  </a:moveTo>
                  <a:lnTo>
                    <a:pt x="283019" y="213588"/>
                  </a:lnTo>
                  <a:lnTo>
                    <a:pt x="284060" y="222046"/>
                  </a:lnTo>
                  <a:lnTo>
                    <a:pt x="288264" y="216966"/>
                  </a:lnTo>
                  <a:close/>
                </a:path>
                <a:path w="312420" h="320039">
                  <a:moveTo>
                    <a:pt x="289966" y="187540"/>
                  </a:moveTo>
                  <a:lnTo>
                    <a:pt x="289534" y="187718"/>
                  </a:lnTo>
                  <a:lnTo>
                    <a:pt x="288886" y="187896"/>
                  </a:lnTo>
                  <a:lnTo>
                    <a:pt x="288493" y="187998"/>
                  </a:lnTo>
                  <a:lnTo>
                    <a:pt x="287985" y="188112"/>
                  </a:lnTo>
                  <a:lnTo>
                    <a:pt x="287477" y="187858"/>
                  </a:lnTo>
                  <a:lnTo>
                    <a:pt x="287223" y="189572"/>
                  </a:lnTo>
                  <a:lnTo>
                    <a:pt x="289433" y="190068"/>
                  </a:lnTo>
                  <a:lnTo>
                    <a:pt x="289890" y="188798"/>
                  </a:lnTo>
                  <a:lnTo>
                    <a:pt x="289966" y="187540"/>
                  </a:lnTo>
                  <a:close/>
                </a:path>
                <a:path w="312420" h="320039">
                  <a:moveTo>
                    <a:pt x="293827" y="180390"/>
                  </a:moveTo>
                  <a:lnTo>
                    <a:pt x="293395" y="180568"/>
                  </a:lnTo>
                  <a:lnTo>
                    <a:pt x="292354" y="180860"/>
                  </a:lnTo>
                  <a:lnTo>
                    <a:pt x="291858" y="180962"/>
                  </a:lnTo>
                  <a:lnTo>
                    <a:pt x="291350" y="180721"/>
                  </a:lnTo>
                  <a:lnTo>
                    <a:pt x="291096" y="182435"/>
                  </a:lnTo>
                  <a:lnTo>
                    <a:pt x="293306" y="182918"/>
                  </a:lnTo>
                  <a:lnTo>
                    <a:pt x="293751" y="181648"/>
                  </a:lnTo>
                  <a:lnTo>
                    <a:pt x="293827" y="180390"/>
                  </a:lnTo>
                  <a:close/>
                </a:path>
                <a:path w="312420" h="320039">
                  <a:moveTo>
                    <a:pt x="295211" y="195008"/>
                  </a:moveTo>
                  <a:lnTo>
                    <a:pt x="294284" y="193814"/>
                  </a:lnTo>
                  <a:lnTo>
                    <a:pt x="293103" y="193370"/>
                  </a:lnTo>
                  <a:lnTo>
                    <a:pt x="293966" y="190804"/>
                  </a:lnTo>
                  <a:lnTo>
                    <a:pt x="292963" y="190004"/>
                  </a:lnTo>
                  <a:lnTo>
                    <a:pt x="290664" y="190093"/>
                  </a:lnTo>
                  <a:lnTo>
                    <a:pt x="289166" y="192290"/>
                  </a:lnTo>
                  <a:lnTo>
                    <a:pt x="290271" y="192328"/>
                  </a:lnTo>
                  <a:lnTo>
                    <a:pt x="291376" y="192405"/>
                  </a:lnTo>
                  <a:lnTo>
                    <a:pt x="292608" y="193243"/>
                  </a:lnTo>
                  <a:lnTo>
                    <a:pt x="291630" y="193065"/>
                  </a:lnTo>
                  <a:lnTo>
                    <a:pt x="290626" y="193446"/>
                  </a:lnTo>
                  <a:lnTo>
                    <a:pt x="290537" y="194805"/>
                  </a:lnTo>
                  <a:lnTo>
                    <a:pt x="290410" y="196494"/>
                  </a:lnTo>
                  <a:lnTo>
                    <a:pt x="293382" y="197065"/>
                  </a:lnTo>
                  <a:lnTo>
                    <a:pt x="295211" y="195008"/>
                  </a:lnTo>
                  <a:close/>
                </a:path>
                <a:path w="312420" h="320039">
                  <a:moveTo>
                    <a:pt x="300939" y="201333"/>
                  </a:moveTo>
                  <a:lnTo>
                    <a:pt x="300189" y="198755"/>
                  </a:lnTo>
                  <a:lnTo>
                    <a:pt x="299148" y="197523"/>
                  </a:lnTo>
                  <a:lnTo>
                    <a:pt x="297776" y="197599"/>
                  </a:lnTo>
                  <a:lnTo>
                    <a:pt x="297624" y="199428"/>
                  </a:lnTo>
                  <a:lnTo>
                    <a:pt x="299212" y="200418"/>
                  </a:lnTo>
                  <a:lnTo>
                    <a:pt x="298869" y="202336"/>
                  </a:lnTo>
                  <a:lnTo>
                    <a:pt x="300520" y="202666"/>
                  </a:lnTo>
                  <a:lnTo>
                    <a:pt x="300939" y="201333"/>
                  </a:lnTo>
                  <a:close/>
                </a:path>
                <a:path w="312420" h="320039">
                  <a:moveTo>
                    <a:pt x="310337" y="221399"/>
                  </a:moveTo>
                  <a:lnTo>
                    <a:pt x="309930" y="220281"/>
                  </a:lnTo>
                  <a:lnTo>
                    <a:pt x="308470" y="221881"/>
                  </a:lnTo>
                  <a:lnTo>
                    <a:pt x="309156" y="225209"/>
                  </a:lnTo>
                  <a:lnTo>
                    <a:pt x="310057" y="223875"/>
                  </a:lnTo>
                  <a:lnTo>
                    <a:pt x="310197" y="222529"/>
                  </a:lnTo>
                  <a:lnTo>
                    <a:pt x="310337" y="221399"/>
                  </a:lnTo>
                  <a:close/>
                </a:path>
                <a:path w="312420" h="320039">
                  <a:moveTo>
                    <a:pt x="312293" y="228854"/>
                  </a:moveTo>
                  <a:lnTo>
                    <a:pt x="312127" y="227812"/>
                  </a:lnTo>
                  <a:lnTo>
                    <a:pt x="309867" y="229628"/>
                  </a:lnTo>
                  <a:lnTo>
                    <a:pt x="310019" y="232168"/>
                  </a:lnTo>
                  <a:lnTo>
                    <a:pt x="311302" y="231038"/>
                  </a:lnTo>
                  <a:lnTo>
                    <a:pt x="312293" y="22885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600326" y="3336417"/>
              <a:ext cx="560070" cy="382905"/>
            </a:xfrm>
            <a:custGeom>
              <a:avLst/>
              <a:gdLst/>
              <a:ahLst/>
              <a:cxnLst/>
              <a:rect l="l" t="t" r="r" b="b"/>
              <a:pathLst>
                <a:path w="560070" h="382904">
                  <a:moveTo>
                    <a:pt x="3644" y="77889"/>
                  </a:moveTo>
                  <a:lnTo>
                    <a:pt x="2425" y="78028"/>
                  </a:lnTo>
                  <a:lnTo>
                    <a:pt x="0" y="78320"/>
                  </a:lnTo>
                  <a:lnTo>
                    <a:pt x="3644" y="77889"/>
                  </a:lnTo>
                  <a:close/>
                </a:path>
                <a:path w="560070" h="382904">
                  <a:moveTo>
                    <a:pt x="6108" y="161518"/>
                  </a:moveTo>
                  <a:lnTo>
                    <a:pt x="4000" y="160528"/>
                  </a:lnTo>
                  <a:lnTo>
                    <a:pt x="3009" y="162090"/>
                  </a:lnTo>
                  <a:lnTo>
                    <a:pt x="825" y="160921"/>
                  </a:lnTo>
                  <a:lnTo>
                    <a:pt x="2197" y="163410"/>
                  </a:lnTo>
                  <a:lnTo>
                    <a:pt x="5956" y="162496"/>
                  </a:lnTo>
                  <a:lnTo>
                    <a:pt x="5969" y="162090"/>
                  </a:lnTo>
                  <a:lnTo>
                    <a:pt x="6108" y="161518"/>
                  </a:lnTo>
                  <a:close/>
                </a:path>
                <a:path w="560070" h="382904">
                  <a:moveTo>
                    <a:pt x="6959" y="162242"/>
                  </a:moveTo>
                  <a:lnTo>
                    <a:pt x="5956" y="162496"/>
                  </a:lnTo>
                  <a:lnTo>
                    <a:pt x="5930" y="162864"/>
                  </a:lnTo>
                  <a:lnTo>
                    <a:pt x="6642" y="162864"/>
                  </a:lnTo>
                  <a:lnTo>
                    <a:pt x="6832" y="162496"/>
                  </a:lnTo>
                  <a:lnTo>
                    <a:pt x="6959" y="162242"/>
                  </a:lnTo>
                  <a:close/>
                </a:path>
                <a:path w="560070" h="382904">
                  <a:moveTo>
                    <a:pt x="9601" y="172466"/>
                  </a:moveTo>
                  <a:lnTo>
                    <a:pt x="9029" y="172021"/>
                  </a:lnTo>
                  <a:lnTo>
                    <a:pt x="8343" y="171792"/>
                  </a:lnTo>
                  <a:lnTo>
                    <a:pt x="7645" y="171792"/>
                  </a:lnTo>
                  <a:lnTo>
                    <a:pt x="7124" y="170421"/>
                  </a:lnTo>
                  <a:lnTo>
                    <a:pt x="6146" y="169430"/>
                  </a:lnTo>
                  <a:lnTo>
                    <a:pt x="4686" y="168770"/>
                  </a:lnTo>
                  <a:lnTo>
                    <a:pt x="5588" y="168427"/>
                  </a:lnTo>
                  <a:lnTo>
                    <a:pt x="6057" y="168249"/>
                  </a:lnTo>
                  <a:lnTo>
                    <a:pt x="6400" y="167386"/>
                  </a:lnTo>
                  <a:lnTo>
                    <a:pt x="6311" y="166293"/>
                  </a:lnTo>
                  <a:lnTo>
                    <a:pt x="6769" y="166700"/>
                  </a:lnTo>
                  <a:lnTo>
                    <a:pt x="6972" y="166293"/>
                  </a:lnTo>
                  <a:lnTo>
                    <a:pt x="8267" y="163817"/>
                  </a:lnTo>
                  <a:lnTo>
                    <a:pt x="7023" y="162864"/>
                  </a:lnTo>
                  <a:lnTo>
                    <a:pt x="6642" y="162864"/>
                  </a:lnTo>
                  <a:lnTo>
                    <a:pt x="3898" y="168249"/>
                  </a:lnTo>
                  <a:lnTo>
                    <a:pt x="3810" y="168427"/>
                  </a:lnTo>
                  <a:lnTo>
                    <a:pt x="3276" y="168249"/>
                  </a:lnTo>
                  <a:lnTo>
                    <a:pt x="2120" y="168249"/>
                  </a:lnTo>
                  <a:lnTo>
                    <a:pt x="2463" y="169430"/>
                  </a:lnTo>
                  <a:lnTo>
                    <a:pt x="2590" y="169837"/>
                  </a:lnTo>
                  <a:lnTo>
                    <a:pt x="4000" y="171094"/>
                  </a:lnTo>
                  <a:lnTo>
                    <a:pt x="6210" y="171792"/>
                  </a:lnTo>
                  <a:lnTo>
                    <a:pt x="4914" y="172021"/>
                  </a:lnTo>
                  <a:lnTo>
                    <a:pt x="5080" y="172021"/>
                  </a:lnTo>
                  <a:lnTo>
                    <a:pt x="4051" y="172466"/>
                  </a:lnTo>
                  <a:lnTo>
                    <a:pt x="2794" y="173304"/>
                  </a:lnTo>
                  <a:lnTo>
                    <a:pt x="4660" y="174510"/>
                  </a:lnTo>
                  <a:lnTo>
                    <a:pt x="6959" y="174218"/>
                  </a:lnTo>
                  <a:lnTo>
                    <a:pt x="9601" y="172466"/>
                  </a:lnTo>
                  <a:close/>
                </a:path>
                <a:path w="560070" h="382904">
                  <a:moveTo>
                    <a:pt x="16992" y="83578"/>
                  </a:moveTo>
                  <a:lnTo>
                    <a:pt x="13208" y="83578"/>
                  </a:lnTo>
                  <a:lnTo>
                    <a:pt x="11874" y="83820"/>
                  </a:lnTo>
                  <a:lnTo>
                    <a:pt x="14770" y="84150"/>
                  </a:lnTo>
                  <a:lnTo>
                    <a:pt x="16992" y="83578"/>
                  </a:lnTo>
                  <a:close/>
                </a:path>
                <a:path w="560070" h="382904">
                  <a:moveTo>
                    <a:pt x="135775" y="9817"/>
                  </a:moveTo>
                  <a:lnTo>
                    <a:pt x="131102" y="3898"/>
                  </a:lnTo>
                  <a:lnTo>
                    <a:pt x="128003" y="0"/>
                  </a:lnTo>
                  <a:lnTo>
                    <a:pt x="135775" y="9817"/>
                  </a:lnTo>
                  <a:close/>
                </a:path>
                <a:path w="560070" h="382904">
                  <a:moveTo>
                    <a:pt x="141135" y="99441"/>
                  </a:moveTo>
                  <a:lnTo>
                    <a:pt x="134086" y="97205"/>
                  </a:lnTo>
                  <a:lnTo>
                    <a:pt x="135331" y="94119"/>
                  </a:lnTo>
                  <a:lnTo>
                    <a:pt x="133362" y="94475"/>
                  </a:lnTo>
                  <a:lnTo>
                    <a:pt x="132880" y="96735"/>
                  </a:lnTo>
                  <a:lnTo>
                    <a:pt x="133832" y="100444"/>
                  </a:lnTo>
                  <a:lnTo>
                    <a:pt x="141135" y="99441"/>
                  </a:lnTo>
                  <a:close/>
                </a:path>
                <a:path w="560070" h="382904">
                  <a:moveTo>
                    <a:pt x="149123" y="191922"/>
                  </a:moveTo>
                  <a:lnTo>
                    <a:pt x="148209" y="189814"/>
                  </a:lnTo>
                  <a:lnTo>
                    <a:pt x="145643" y="189496"/>
                  </a:lnTo>
                  <a:lnTo>
                    <a:pt x="142201" y="193294"/>
                  </a:lnTo>
                  <a:lnTo>
                    <a:pt x="149123" y="191922"/>
                  </a:lnTo>
                  <a:close/>
                </a:path>
                <a:path w="560070" h="382904">
                  <a:moveTo>
                    <a:pt x="149440" y="191922"/>
                  </a:moveTo>
                  <a:lnTo>
                    <a:pt x="149123" y="191922"/>
                  </a:lnTo>
                  <a:lnTo>
                    <a:pt x="149263" y="192239"/>
                  </a:lnTo>
                  <a:lnTo>
                    <a:pt x="149440" y="191922"/>
                  </a:lnTo>
                  <a:close/>
                </a:path>
                <a:path w="560070" h="382904">
                  <a:moveTo>
                    <a:pt x="150622" y="195300"/>
                  </a:moveTo>
                  <a:lnTo>
                    <a:pt x="149263" y="192239"/>
                  </a:lnTo>
                  <a:lnTo>
                    <a:pt x="147942" y="194703"/>
                  </a:lnTo>
                  <a:lnTo>
                    <a:pt x="150622" y="195300"/>
                  </a:lnTo>
                  <a:close/>
                </a:path>
                <a:path w="560070" h="382904">
                  <a:moveTo>
                    <a:pt x="158750" y="171310"/>
                  </a:moveTo>
                  <a:lnTo>
                    <a:pt x="154076" y="165392"/>
                  </a:lnTo>
                  <a:lnTo>
                    <a:pt x="150977" y="161493"/>
                  </a:lnTo>
                  <a:lnTo>
                    <a:pt x="158750" y="171310"/>
                  </a:lnTo>
                  <a:close/>
                </a:path>
                <a:path w="560070" h="382904">
                  <a:moveTo>
                    <a:pt x="168605" y="247662"/>
                  </a:moveTo>
                  <a:lnTo>
                    <a:pt x="168325" y="247700"/>
                  </a:lnTo>
                  <a:lnTo>
                    <a:pt x="168186" y="247726"/>
                  </a:lnTo>
                  <a:lnTo>
                    <a:pt x="168605" y="247662"/>
                  </a:lnTo>
                  <a:close/>
                </a:path>
                <a:path w="560070" h="382904">
                  <a:moveTo>
                    <a:pt x="184670" y="168224"/>
                  </a:moveTo>
                  <a:lnTo>
                    <a:pt x="184188" y="165506"/>
                  </a:lnTo>
                  <a:lnTo>
                    <a:pt x="184023" y="164642"/>
                  </a:lnTo>
                  <a:lnTo>
                    <a:pt x="184670" y="168224"/>
                  </a:lnTo>
                  <a:close/>
                </a:path>
                <a:path w="560070" h="382904">
                  <a:moveTo>
                    <a:pt x="199402" y="379514"/>
                  </a:moveTo>
                  <a:lnTo>
                    <a:pt x="198069" y="378764"/>
                  </a:lnTo>
                  <a:lnTo>
                    <a:pt x="197154" y="380847"/>
                  </a:lnTo>
                  <a:lnTo>
                    <a:pt x="196100" y="382016"/>
                  </a:lnTo>
                  <a:lnTo>
                    <a:pt x="197459" y="382765"/>
                  </a:lnTo>
                  <a:lnTo>
                    <a:pt x="198361" y="380682"/>
                  </a:lnTo>
                  <a:lnTo>
                    <a:pt x="199402" y="379514"/>
                  </a:lnTo>
                  <a:close/>
                </a:path>
                <a:path w="560070" h="382904">
                  <a:moveTo>
                    <a:pt x="199745" y="22212"/>
                  </a:moveTo>
                  <a:lnTo>
                    <a:pt x="199529" y="16103"/>
                  </a:lnTo>
                  <a:lnTo>
                    <a:pt x="196646" y="16268"/>
                  </a:lnTo>
                  <a:lnTo>
                    <a:pt x="194995" y="18821"/>
                  </a:lnTo>
                  <a:lnTo>
                    <a:pt x="198310" y="18961"/>
                  </a:lnTo>
                  <a:lnTo>
                    <a:pt x="197726" y="21005"/>
                  </a:lnTo>
                  <a:lnTo>
                    <a:pt x="199745" y="22212"/>
                  </a:lnTo>
                  <a:close/>
                </a:path>
                <a:path w="560070" h="382904">
                  <a:moveTo>
                    <a:pt x="201612" y="177342"/>
                  </a:moveTo>
                  <a:lnTo>
                    <a:pt x="200431" y="178041"/>
                  </a:lnTo>
                  <a:lnTo>
                    <a:pt x="199313" y="179298"/>
                  </a:lnTo>
                  <a:lnTo>
                    <a:pt x="198882" y="179082"/>
                  </a:lnTo>
                  <a:lnTo>
                    <a:pt x="198285" y="178828"/>
                  </a:lnTo>
                  <a:lnTo>
                    <a:pt x="197358" y="178473"/>
                  </a:lnTo>
                  <a:lnTo>
                    <a:pt x="196951" y="177292"/>
                  </a:lnTo>
                  <a:lnTo>
                    <a:pt x="193636" y="178473"/>
                  </a:lnTo>
                  <a:lnTo>
                    <a:pt x="196634" y="179705"/>
                  </a:lnTo>
                  <a:lnTo>
                    <a:pt x="198678" y="180073"/>
                  </a:lnTo>
                  <a:lnTo>
                    <a:pt x="198120" y="180835"/>
                  </a:lnTo>
                  <a:lnTo>
                    <a:pt x="197650" y="181635"/>
                  </a:lnTo>
                  <a:lnTo>
                    <a:pt x="197523" y="182181"/>
                  </a:lnTo>
                  <a:lnTo>
                    <a:pt x="198983" y="181686"/>
                  </a:lnTo>
                  <a:lnTo>
                    <a:pt x="200164" y="180581"/>
                  </a:lnTo>
                  <a:lnTo>
                    <a:pt x="201269" y="179324"/>
                  </a:lnTo>
                  <a:lnTo>
                    <a:pt x="201612" y="177342"/>
                  </a:lnTo>
                  <a:close/>
                </a:path>
                <a:path w="560070" h="382904">
                  <a:moveTo>
                    <a:pt x="204279" y="202069"/>
                  </a:moveTo>
                  <a:lnTo>
                    <a:pt x="203936" y="200482"/>
                  </a:lnTo>
                  <a:lnTo>
                    <a:pt x="201955" y="199682"/>
                  </a:lnTo>
                  <a:lnTo>
                    <a:pt x="203187" y="197319"/>
                  </a:lnTo>
                  <a:lnTo>
                    <a:pt x="199999" y="196684"/>
                  </a:lnTo>
                  <a:lnTo>
                    <a:pt x="201396" y="202222"/>
                  </a:lnTo>
                  <a:lnTo>
                    <a:pt x="204279" y="202069"/>
                  </a:lnTo>
                  <a:close/>
                </a:path>
                <a:path w="560070" h="382904">
                  <a:moveTo>
                    <a:pt x="213017" y="218643"/>
                  </a:moveTo>
                  <a:lnTo>
                    <a:pt x="211861" y="216585"/>
                  </a:lnTo>
                  <a:lnTo>
                    <a:pt x="210947" y="215328"/>
                  </a:lnTo>
                  <a:lnTo>
                    <a:pt x="212344" y="218147"/>
                  </a:lnTo>
                  <a:lnTo>
                    <a:pt x="213017" y="218643"/>
                  </a:lnTo>
                  <a:close/>
                </a:path>
                <a:path w="560070" h="382904">
                  <a:moveTo>
                    <a:pt x="215303" y="101244"/>
                  </a:moveTo>
                  <a:lnTo>
                    <a:pt x="210400" y="97917"/>
                  </a:lnTo>
                  <a:lnTo>
                    <a:pt x="210997" y="96685"/>
                  </a:lnTo>
                  <a:lnTo>
                    <a:pt x="207251" y="96037"/>
                  </a:lnTo>
                  <a:lnTo>
                    <a:pt x="212153" y="99364"/>
                  </a:lnTo>
                  <a:lnTo>
                    <a:pt x="210870" y="100939"/>
                  </a:lnTo>
                  <a:lnTo>
                    <a:pt x="215303" y="101244"/>
                  </a:lnTo>
                  <a:close/>
                </a:path>
                <a:path w="560070" h="382904">
                  <a:moveTo>
                    <a:pt x="224485" y="234353"/>
                  </a:moveTo>
                  <a:lnTo>
                    <a:pt x="221653" y="232511"/>
                  </a:lnTo>
                  <a:lnTo>
                    <a:pt x="220560" y="230378"/>
                  </a:lnTo>
                  <a:lnTo>
                    <a:pt x="218770" y="235026"/>
                  </a:lnTo>
                  <a:lnTo>
                    <a:pt x="221615" y="236867"/>
                  </a:lnTo>
                  <a:lnTo>
                    <a:pt x="222707" y="239001"/>
                  </a:lnTo>
                  <a:lnTo>
                    <a:pt x="224485" y="234353"/>
                  </a:lnTo>
                  <a:close/>
                </a:path>
                <a:path w="560070" h="382904">
                  <a:moveTo>
                    <a:pt x="227164" y="156184"/>
                  </a:moveTo>
                  <a:lnTo>
                    <a:pt x="225907" y="153555"/>
                  </a:lnTo>
                  <a:lnTo>
                    <a:pt x="223126" y="154470"/>
                  </a:lnTo>
                  <a:lnTo>
                    <a:pt x="222986" y="155384"/>
                  </a:lnTo>
                  <a:lnTo>
                    <a:pt x="222885" y="155981"/>
                  </a:lnTo>
                  <a:lnTo>
                    <a:pt x="223901" y="156578"/>
                  </a:lnTo>
                  <a:lnTo>
                    <a:pt x="227164" y="156184"/>
                  </a:lnTo>
                  <a:close/>
                </a:path>
                <a:path w="560070" h="382904">
                  <a:moveTo>
                    <a:pt x="231635" y="147497"/>
                  </a:moveTo>
                  <a:lnTo>
                    <a:pt x="231152" y="144780"/>
                  </a:lnTo>
                  <a:lnTo>
                    <a:pt x="230987" y="143916"/>
                  </a:lnTo>
                  <a:lnTo>
                    <a:pt x="231635" y="147497"/>
                  </a:lnTo>
                  <a:close/>
                </a:path>
                <a:path w="560070" h="382904">
                  <a:moveTo>
                    <a:pt x="247091" y="210972"/>
                  </a:moveTo>
                  <a:lnTo>
                    <a:pt x="244348" y="208915"/>
                  </a:lnTo>
                  <a:lnTo>
                    <a:pt x="243789" y="211988"/>
                  </a:lnTo>
                  <a:lnTo>
                    <a:pt x="245808" y="212331"/>
                  </a:lnTo>
                  <a:lnTo>
                    <a:pt x="247091" y="210972"/>
                  </a:lnTo>
                  <a:close/>
                </a:path>
                <a:path w="560070" h="382904">
                  <a:moveTo>
                    <a:pt x="248564" y="241668"/>
                  </a:moveTo>
                  <a:lnTo>
                    <a:pt x="244068" y="244957"/>
                  </a:lnTo>
                  <a:lnTo>
                    <a:pt x="246087" y="247015"/>
                  </a:lnTo>
                  <a:lnTo>
                    <a:pt x="246087" y="249770"/>
                  </a:lnTo>
                  <a:lnTo>
                    <a:pt x="248450" y="246380"/>
                  </a:lnTo>
                  <a:lnTo>
                    <a:pt x="246532" y="245745"/>
                  </a:lnTo>
                  <a:lnTo>
                    <a:pt x="246697" y="244589"/>
                  </a:lnTo>
                  <a:lnTo>
                    <a:pt x="247434" y="244741"/>
                  </a:lnTo>
                  <a:lnTo>
                    <a:pt x="248196" y="244944"/>
                  </a:lnTo>
                  <a:lnTo>
                    <a:pt x="248564" y="241668"/>
                  </a:lnTo>
                  <a:close/>
                </a:path>
                <a:path w="560070" h="382904">
                  <a:moveTo>
                    <a:pt x="256882" y="257365"/>
                  </a:moveTo>
                  <a:lnTo>
                    <a:pt x="250037" y="254025"/>
                  </a:lnTo>
                  <a:lnTo>
                    <a:pt x="249593" y="252691"/>
                  </a:lnTo>
                  <a:lnTo>
                    <a:pt x="245478" y="252793"/>
                  </a:lnTo>
                  <a:lnTo>
                    <a:pt x="252996" y="255790"/>
                  </a:lnTo>
                  <a:lnTo>
                    <a:pt x="251879" y="257898"/>
                  </a:lnTo>
                  <a:lnTo>
                    <a:pt x="256882" y="257365"/>
                  </a:lnTo>
                  <a:close/>
                </a:path>
                <a:path w="560070" h="382904">
                  <a:moveTo>
                    <a:pt x="260705" y="152361"/>
                  </a:moveTo>
                  <a:lnTo>
                    <a:pt x="260692" y="150431"/>
                  </a:lnTo>
                  <a:lnTo>
                    <a:pt x="260578" y="148755"/>
                  </a:lnTo>
                  <a:lnTo>
                    <a:pt x="260184" y="149440"/>
                  </a:lnTo>
                  <a:lnTo>
                    <a:pt x="259080" y="150609"/>
                  </a:lnTo>
                  <a:lnTo>
                    <a:pt x="258521" y="151079"/>
                  </a:lnTo>
                  <a:lnTo>
                    <a:pt x="257835" y="150761"/>
                  </a:lnTo>
                  <a:lnTo>
                    <a:pt x="257619" y="150774"/>
                  </a:lnTo>
                  <a:lnTo>
                    <a:pt x="257276" y="150825"/>
                  </a:lnTo>
                  <a:lnTo>
                    <a:pt x="257340" y="150037"/>
                  </a:lnTo>
                  <a:lnTo>
                    <a:pt x="257111" y="149567"/>
                  </a:lnTo>
                  <a:lnTo>
                    <a:pt x="256032" y="150317"/>
                  </a:lnTo>
                  <a:lnTo>
                    <a:pt x="254266" y="153225"/>
                  </a:lnTo>
                  <a:lnTo>
                    <a:pt x="255968" y="154698"/>
                  </a:lnTo>
                  <a:lnTo>
                    <a:pt x="256768" y="153136"/>
                  </a:lnTo>
                  <a:lnTo>
                    <a:pt x="257111" y="151752"/>
                  </a:lnTo>
                  <a:lnTo>
                    <a:pt x="258305" y="152247"/>
                  </a:lnTo>
                  <a:lnTo>
                    <a:pt x="260705" y="152361"/>
                  </a:lnTo>
                  <a:close/>
                </a:path>
                <a:path w="560070" h="382904">
                  <a:moveTo>
                    <a:pt x="268732" y="208775"/>
                  </a:moveTo>
                  <a:lnTo>
                    <a:pt x="266928" y="207683"/>
                  </a:lnTo>
                  <a:lnTo>
                    <a:pt x="266852" y="207403"/>
                  </a:lnTo>
                  <a:lnTo>
                    <a:pt x="266484" y="205930"/>
                  </a:lnTo>
                  <a:lnTo>
                    <a:pt x="266687" y="205600"/>
                  </a:lnTo>
                  <a:lnTo>
                    <a:pt x="266801" y="205422"/>
                  </a:lnTo>
                  <a:lnTo>
                    <a:pt x="266395" y="205422"/>
                  </a:lnTo>
                  <a:lnTo>
                    <a:pt x="266433" y="204685"/>
                  </a:lnTo>
                  <a:lnTo>
                    <a:pt x="265404" y="204685"/>
                  </a:lnTo>
                  <a:lnTo>
                    <a:pt x="265315" y="204990"/>
                  </a:lnTo>
                  <a:lnTo>
                    <a:pt x="265214" y="206692"/>
                  </a:lnTo>
                  <a:lnTo>
                    <a:pt x="264706" y="207683"/>
                  </a:lnTo>
                  <a:lnTo>
                    <a:pt x="264591" y="207911"/>
                  </a:lnTo>
                  <a:lnTo>
                    <a:pt x="264795" y="207911"/>
                  </a:lnTo>
                  <a:lnTo>
                    <a:pt x="265290" y="207403"/>
                  </a:lnTo>
                  <a:lnTo>
                    <a:pt x="265531" y="208775"/>
                  </a:lnTo>
                  <a:lnTo>
                    <a:pt x="265595" y="209067"/>
                  </a:lnTo>
                  <a:lnTo>
                    <a:pt x="266649" y="210959"/>
                  </a:lnTo>
                  <a:lnTo>
                    <a:pt x="268287" y="210959"/>
                  </a:lnTo>
                  <a:lnTo>
                    <a:pt x="268668" y="209067"/>
                  </a:lnTo>
                  <a:lnTo>
                    <a:pt x="268732" y="208775"/>
                  </a:lnTo>
                  <a:close/>
                </a:path>
                <a:path w="560070" h="382904">
                  <a:moveTo>
                    <a:pt x="272122" y="279298"/>
                  </a:moveTo>
                  <a:lnTo>
                    <a:pt x="270573" y="278688"/>
                  </a:lnTo>
                  <a:lnTo>
                    <a:pt x="267944" y="278688"/>
                  </a:lnTo>
                  <a:lnTo>
                    <a:pt x="267576" y="279298"/>
                  </a:lnTo>
                  <a:lnTo>
                    <a:pt x="269735" y="280568"/>
                  </a:lnTo>
                  <a:lnTo>
                    <a:pt x="272122" y="279298"/>
                  </a:lnTo>
                  <a:close/>
                </a:path>
                <a:path w="560070" h="382904">
                  <a:moveTo>
                    <a:pt x="272122" y="101600"/>
                  </a:moveTo>
                  <a:lnTo>
                    <a:pt x="272072" y="100698"/>
                  </a:lnTo>
                  <a:lnTo>
                    <a:pt x="270624" y="102425"/>
                  </a:lnTo>
                  <a:lnTo>
                    <a:pt x="268617" y="100050"/>
                  </a:lnTo>
                  <a:lnTo>
                    <a:pt x="268973" y="103238"/>
                  </a:lnTo>
                  <a:lnTo>
                    <a:pt x="270002" y="103987"/>
                  </a:lnTo>
                  <a:lnTo>
                    <a:pt x="270979" y="103238"/>
                  </a:lnTo>
                  <a:lnTo>
                    <a:pt x="271500" y="102501"/>
                  </a:lnTo>
                  <a:lnTo>
                    <a:pt x="272122" y="101600"/>
                  </a:lnTo>
                  <a:close/>
                </a:path>
                <a:path w="560070" h="382904">
                  <a:moveTo>
                    <a:pt x="279209" y="207010"/>
                  </a:moveTo>
                  <a:lnTo>
                    <a:pt x="273812" y="203009"/>
                  </a:lnTo>
                  <a:lnTo>
                    <a:pt x="273608" y="209727"/>
                  </a:lnTo>
                  <a:lnTo>
                    <a:pt x="279209" y="207010"/>
                  </a:lnTo>
                  <a:close/>
                </a:path>
                <a:path w="560070" h="382904">
                  <a:moveTo>
                    <a:pt x="287108" y="235508"/>
                  </a:moveTo>
                  <a:lnTo>
                    <a:pt x="286219" y="228231"/>
                  </a:lnTo>
                  <a:lnTo>
                    <a:pt x="280225" y="231140"/>
                  </a:lnTo>
                  <a:lnTo>
                    <a:pt x="287108" y="235508"/>
                  </a:lnTo>
                  <a:close/>
                </a:path>
                <a:path w="560070" h="382904">
                  <a:moveTo>
                    <a:pt x="288404" y="220256"/>
                  </a:moveTo>
                  <a:lnTo>
                    <a:pt x="287159" y="219684"/>
                  </a:lnTo>
                  <a:lnTo>
                    <a:pt x="286956" y="214261"/>
                  </a:lnTo>
                  <a:lnTo>
                    <a:pt x="284810" y="215303"/>
                  </a:lnTo>
                  <a:lnTo>
                    <a:pt x="285508" y="220484"/>
                  </a:lnTo>
                  <a:lnTo>
                    <a:pt x="287540" y="221678"/>
                  </a:lnTo>
                  <a:lnTo>
                    <a:pt x="288404" y="220256"/>
                  </a:lnTo>
                  <a:close/>
                </a:path>
                <a:path w="560070" h="382904">
                  <a:moveTo>
                    <a:pt x="291249" y="152781"/>
                  </a:moveTo>
                  <a:lnTo>
                    <a:pt x="286334" y="149453"/>
                  </a:lnTo>
                  <a:lnTo>
                    <a:pt x="287616" y="147866"/>
                  </a:lnTo>
                  <a:lnTo>
                    <a:pt x="283171" y="147561"/>
                  </a:lnTo>
                  <a:lnTo>
                    <a:pt x="288086" y="150901"/>
                  </a:lnTo>
                  <a:lnTo>
                    <a:pt x="287489" y="152146"/>
                  </a:lnTo>
                  <a:lnTo>
                    <a:pt x="291249" y="152781"/>
                  </a:lnTo>
                  <a:close/>
                </a:path>
                <a:path w="560070" h="382904">
                  <a:moveTo>
                    <a:pt x="292709" y="270891"/>
                  </a:moveTo>
                  <a:lnTo>
                    <a:pt x="292277" y="267741"/>
                  </a:lnTo>
                  <a:lnTo>
                    <a:pt x="291249" y="266992"/>
                  </a:lnTo>
                  <a:lnTo>
                    <a:pt x="290271" y="267728"/>
                  </a:lnTo>
                  <a:lnTo>
                    <a:pt x="289140" y="269367"/>
                  </a:lnTo>
                  <a:lnTo>
                    <a:pt x="289179" y="270268"/>
                  </a:lnTo>
                  <a:lnTo>
                    <a:pt x="290626" y="268541"/>
                  </a:lnTo>
                  <a:lnTo>
                    <a:pt x="292633" y="270929"/>
                  </a:lnTo>
                  <a:close/>
                </a:path>
                <a:path w="560070" h="382904">
                  <a:moveTo>
                    <a:pt x="306603" y="280670"/>
                  </a:moveTo>
                  <a:lnTo>
                    <a:pt x="306019" y="280771"/>
                  </a:lnTo>
                  <a:lnTo>
                    <a:pt x="306603" y="280670"/>
                  </a:lnTo>
                  <a:close/>
                </a:path>
                <a:path w="560070" h="382904">
                  <a:moveTo>
                    <a:pt x="308940" y="280238"/>
                  </a:moveTo>
                  <a:lnTo>
                    <a:pt x="308673" y="280289"/>
                  </a:lnTo>
                  <a:lnTo>
                    <a:pt x="308940" y="280238"/>
                  </a:lnTo>
                  <a:close/>
                </a:path>
                <a:path w="560070" h="382904">
                  <a:moveTo>
                    <a:pt x="314794" y="232029"/>
                  </a:moveTo>
                  <a:lnTo>
                    <a:pt x="313563" y="231978"/>
                  </a:lnTo>
                  <a:lnTo>
                    <a:pt x="312318" y="231889"/>
                  </a:lnTo>
                  <a:lnTo>
                    <a:pt x="310921" y="230759"/>
                  </a:lnTo>
                  <a:lnTo>
                    <a:pt x="309041" y="232562"/>
                  </a:lnTo>
                  <a:lnTo>
                    <a:pt x="314566" y="235966"/>
                  </a:lnTo>
                  <a:lnTo>
                    <a:pt x="314794" y="232029"/>
                  </a:lnTo>
                  <a:close/>
                </a:path>
                <a:path w="560070" h="382904">
                  <a:moveTo>
                    <a:pt x="318731" y="229463"/>
                  </a:moveTo>
                  <a:lnTo>
                    <a:pt x="317652" y="228041"/>
                  </a:lnTo>
                  <a:lnTo>
                    <a:pt x="314782" y="227139"/>
                  </a:lnTo>
                  <a:lnTo>
                    <a:pt x="316306" y="229844"/>
                  </a:lnTo>
                  <a:lnTo>
                    <a:pt x="318427" y="229971"/>
                  </a:lnTo>
                  <a:lnTo>
                    <a:pt x="318731" y="229463"/>
                  </a:lnTo>
                  <a:close/>
                </a:path>
                <a:path w="560070" h="382904">
                  <a:moveTo>
                    <a:pt x="336410" y="236143"/>
                  </a:moveTo>
                  <a:lnTo>
                    <a:pt x="326059" y="237921"/>
                  </a:lnTo>
                  <a:lnTo>
                    <a:pt x="331368" y="237921"/>
                  </a:lnTo>
                  <a:lnTo>
                    <a:pt x="336410" y="236143"/>
                  </a:lnTo>
                  <a:close/>
                </a:path>
                <a:path w="560070" h="382904">
                  <a:moveTo>
                    <a:pt x="341414" y="165481"/>
                  </a:moveTo>
                  <a:lnTo>
                    <a:pt x="340271" y="163487"/>
                  </a:lnTo>
                  <a:lnTo>
                    <a:pt x="338226" y="162267"/>
                  </a:lnTo>
                  <a:lnTo>
                    <a:pt x="339572" y="165849"/>
                  </a:lnTo>
                  <a:lnTo>
                    <a:pt x="341312" y="166230"/>
                  </a:lnTo>
                  <a:lnTo>
                    <a:pt x="341414" y="165481"/>
                  </a:lnTo>
                  <a:close/>
                </a:path>
                <a:path w="560070" h="382904">
                  <a:moveTo>
                    <a:pt x="348653" y="208597"/>
                  </a:moveTo>
                  <a:lnTo>
                    <a:pt x="340309" y="206387"/>
                  </a:lnTo>
                  <a:lnTo>
                    <a:pt x="341401" y="212420"/>
                  </a:lnTo>
                  <a:lnTo>
                    <a:pt x="348653" y="208597"/>
                  </a:lnTo>
                  <a:close/>
                </a:path>
                <a:path w="560070" h="382904">
                  <a:moveTo>
                    <a:pt x="349516" y="248081"/>
                  </a:moveTo>
                  <a:lnTo>
                    <a:pt x="349275" y="246481"/>
                  </a:lnTo>
                  <a:lnTo>
                    <a:pt x="349072" y="245173"/>
                  </a:lnTo>
                  <a:lnTo>
                    <a:pt x="343433" y="248627"/>
                  </a:lnTo>
                  <a:lnTo>
                    <a:pt x="346367" y="249034"/>
                  </a:lnTo>
                  <a:lnTo>
                    <a:pt x="349516" y="248081"/>
                  </a:lnTo>
                  <a:close/>
                </a:path>
                <a:path w="560070" h="382904">
                  <a:moveTo>
                    <a:pt x="387350" y="92925"/>
                  </a:moveTo>
                  <a:lnTo>
                    <a:pt x="381889" y="92849"/>
                  </a:lnTo>
                  <a:lnTo>
                    <a:pt x="381254" y="95796"/>
                  </a:lnTo>
                  <a:lnTo>
                    <a:pt x="382041" y="96113"/>
                  </a:lnTo>
                  <a:lnTo>
                    <a:pt x="385025" y="95529"/>
                  </a:lnTo>
                  <a:lnTo>
                    <a:pt x="385902" y="95986"/>
                  </a:lnTo>
                  <a:lnTo>
                    <a:pt x="387350" y="92925"/>
                  </a:lnTo>
                  <a:close/>
                </a:path>
                <a:path w="560070" h="382904">
                  <a:moveTo>
                    <a:pt x="399986" y="116255"/>
                  </a:moveTo>
                  <a:lnTo>
                    <a:pt x="396443" y="110642"/>
                  </a:lnTo>
                  <a:lnTo>
                    <a:pt x="391947" y="115036"/>
                  </a:lnTo>
                  <a:lnTo>
                    <a:pt x="399986" y="116255"/>
                  </a:lnTo>
                  <a:close/>
                </a:path>
                <a:path w="560070" h="382904">
                  <a:moveTo>
                    <a:pt x="408825" y="91135"/>
                  </a:moveTo>
                  <a:lnTo>
                    <a:pt x="407746" y="89725"/>
                  </a:lnTo>
                  <a:lnTo>
                    <a:pt x="404876" y="88811"/>
                  </a:lnTo>
                  <a:lnTo>
                    <a:pt x="406387" y="91516"/>
                  </a:lnTo>
                  <a:lnTo>
                    <a:pt x="408520" y="91643"/>
                  </a:lnTo>
                  <a:lnTo>
                    <a:pt x="408825" y="91135"/>
                  </a:lnTo>
                  <a:close/>
                </a:path>
                <a:path w="560070" h="382904">
                  <a:moveTo>
                    <a:pt x="415696" y="91795"/>
                  </a:moveTo>
                  <a:lnTo>
                    <a:pt x="415251" y="91046"/>
                  </a:lnTo>
                  <a:lnTo>
                    <a:pt x="414553" y="89814"/>
                  </a:lnTo>
                  <a:lnTo>
                    <a:pt x="412508" y="88595"/>
                  </a:lnTo>
                  <a:lnTo>
                    <a:pt x="413867" y="92176"/>
                  </a:lnTo>
                  <a:lnTo>
                    <a:pt x="415607" y="92570"/>
                  </a:lnTo>
                  <a:lnTo>
                    <a:pt x="415696" y="91795"/>
                  </a:lnTo>
                  <a:close/>
                </a:path>
                <a:path w="560070" h="382904">
                  <a:moveTo>
                    <a:pt x="437959" y="87109"/>
                  </a:moveTo>
                  <a:lnTo>
                    <a:pt x="436905" y="86309"/>
                  </a:lnTo>
                  <a:lnTo>
                    <a:pt x="435063" y="85636"/>
                  </a:lnTo>
                  <a:lnTo>
                    <a:pt x="436346" y="87350"/>
                  </a:lnTo>
                  <a:lnTo>
                    <a:pt x="435406" y="88506"/>
                  </a:lnTo>
                  <a:lnTo>
                    <a:pt x="436892" y="89217"/>
                  </a:lnTo>
                  <a:lnTo>
                    <a:pt x="437959" y="87109"/>
                  </a:lnTo>
                  <a:close/>
                </a:path>
                <a:path w="560070" h="382904">
                  <a:moveTo>
                    <a:pt x="447040" y="141732"/>
                  </a:moveTo>
                  <a:lnTo>
                    <a:pt x="446646" y="141224"/>
                  </a:lnTo>
                  <a:lnTo>
                    <a:pt x="445960" y="140309"/>
                  </a:lnTo>
                  <a:lnTo>
                    <a:pt x="443103" y="139407"/>
                  </a:lnTo>
                  <a:lnTo>
                    <a:pt x="444614" y="142113"/>
                  </a:lnTo>
                  <a:lnTo>
                    <a:pt x="446735" y="142240"/>
                  </a:lnTo>
                  <a:lnTo>
                    <a:pt x="447040" y="141732"/>
                  </a:lnTo>
                  <a:close/>
                </a:path>
                <a:path w="560070" h="382904">
                  <a:moveTo>
                    <a:pt x="450469" y="148120"/>
                  </a:moveTo>
                  <a:lnTo>
                    <a:pt x="450113" y="147942"/>
                  </a:lnTo>
                  <a:lnTo>
                    <a:pt x="447052" y="146494"/>
                  </a:lnTo>
                  <a:lnTo>
                    <a:pt x="450469" y="148120"/>
                  </a:lnTo>
                  <a:close/>
                </a:path>
                <a:path w="560070" h="382904">
                  <a:moveTo>
                    <a:pt x="452221" y="97307"/>
                  </a:moveTo>
                  <a:lnTo>
                    <a:pt x="441858" y="99072"/>
                  </a:lnTo>
                  <a:lnTo>
                    <a:pt x="447179" y="99072"/>
                  </a:lnTo>
                  <a:lnTo>
                    <a:pt x="452221" y="97307"/>
                  </a:lnTo>
                  <a:close/>
                </a:path>
                <a:path w="560070" h="382904">
                  <a:moveTo>
                    <a:pt x="453644" y="87325"/>
                  </a:moveTo>
                  <a:lnTo>
                    <a:pt x="451764" y="85128"/>
                  </a:lnTo>
                  <a:lnTo>
                    <a:pt x="450596" y="87388"/>
                  </a:lnTo>
                  <a:lnTo>
                    <a:pt x="449300" y="89039"/>
                  </a:lnTo>
                  <a:lnTo>
                    <a:pt x="449732" y="89217"/>
                  </a:lnTo>
                  <a:lnTo>
                    <a:pt x="450126" y="89179"/>
                  </a:lnTo>
                  <a:lnTo>
                    <a:pt x="450519" y="89154"/>
                  </a:lnTo>
                  <a:lnTo>
                    <a:pt x="451040" y="89103"/>
                  </a:lnTo>
                  <a:lnTo>
                    <a:pt x="451548" y="89065"/>
                  </a:lnTo>
                  <a:lnTo>
                    <a:pt x="452132" y="89509"/>
                  </a:lnTo>
                  <a:lnTo>
                    <a:pt x="452653" y="88785"/>
                  </a:lnTo>
                  <a:lnTo>
                    <a:pt x="453644" y="87325"/>
                  </a:lnTo>
                  <a:close/>
                </a:path>
                <a:path w="560070" h="382904">
                  <a:moveTo>
                    <a:pt x="459308" y="129921"/>
                  </a:moveTo>
                  <a:lnTo>
                    <a:pt x="459244" y="126796"/>
                  </a:lnTo>
                  <a:lnTo>
                    <a:pt x="457415" y="128104"/>
                  </a:lnTo>
                  <a:lnTo>
                    <a:pt x="456107" y="130530"/>
                  </a:lnTo>
                  <a:lnTo>
                    <a:pt x="456349" y="131648"/>
                  </a:lnTo>
                  <a:lnTo>
                    <a:pt x="459308" y="129921"/>
                  </a:lnTo>
                  <a:close/>
                </a:path>
                <a:path w="560070" h="382904">
                  <a:moveTo>
                    <a:pt x="465429" y="177317"/>
                  </a:moveTo>
                  <a:lnTo>
                    <a:pt x="464350" y="175907"/>
                  </a:lnTo>
                  <a:lnTo>
                    <a:pt x="461492" y="174993"/>
                  </a:lnTo>
                  <a:lnTo>
                    <a:pt x="463003" y="177698"/>
                  </a:lnTo>
                  <a:lnTo>
                    <a:pt x="465137" y="177825"/>
                  </a:lnTo>
                  <a:lnTo>
                    <a:pt x="465429" y="177317"/>
                  </a:lnTo>
                  <a:close/>
                </a:path>
                <a:path w="560070" h="382904">
                  <a:moveTo>
                    <a:pt x="469036" y="127292"/>
                  </a:moveTo>
                  <a:lnTo>
                    <a:pt x="468249" y="126987"/>
                  </a:lnTo>
                  <a:lnTo>
                    <a:pt x="465277" y="127571"/>
                  </a:lnTo>
                  <a:lnTo>
                    <a:pt x="464400" y="127114"/>
                  </a:lnTo>
                  <a:lnTo>
                    <a:pt x="462953" y="130175"/>
                  </a:lnTo>
                  <a:lnTo>
                    <a:pt x="468401" y="130251"/>
                  </a:lnTo>
                  <a:lnTo>
                    <a:pt x="469036" y="127292"/>
                  </a:lnTo>
                  <a:close/>
                </a:path>
                <a:path w="560070" h="382904">
                  <a:moveTo>
                    <a:pt x="473925" y="212623"/>
                  </a:moveTo>
                  <a:lnTo>
                    <a:pt x="473227" y="212102"/>
                  </a:lnTo>
                  <a:lnTo>
                    <a:pt x="472528" y="211569"/>
                  </a:lnTo>
                  <a:lnTo>
                    <a:pt x="471830" y="211048"/>
                  </a:lnTo>
                  <a:lnTo>
                    <a:pt x="470839" y="212509"/>
                  </a:lnTo>
                  <a:lnTo>
                    <a:pt x="470331" y="213233"/>
                  </a:lnTo>
                  <a:lnTo>
                    <a:pt x="471030" y="213753"/>
                  </a:lnTo>
                  <a:lnTo>
                    <a:pt x="472427" y="214820"/>
                  </a:lnTo>
                  <a:lnTo>
                    <a:pt x="472922" y="214083"/>
                  </a:lnTo>
                  <a:lnTo>
                    <a:pt x="473925" y="212623"/>
                  </a:lnTo>
                  <a:close/>
                </a:path>
                <a:path w="560070" h="382904">
                  <a:moveTo>
                    <a:pt x="475475" y="92316"/>
                  </a:moveTo>
                  <a:lnTo>
                    <a:pt x="475272" y="89979"/>
                  </a:lnTo>
                  <a:lnTo>
                    <a:pt x="474573" y="88785"/>
                  </a:lnTo>
                  <a:lnTo>
                    <a:pt x="473862" y="90906"/>
                  </a:lnTo>
                  <a:lnTo>
                    <a:pt x="473697" y="91440"/>
                  </a:lnTo>
                  <a:lnTo>
                    <a:pt x="473621" y="91782"/>
                  </a:lnTo>
                  <a:lnTo>
                    <a:pt x="475056" y="93446"/>
                  </a:lnTo>
                  <a:lnTo>
                    <a:pt x="475475" y="92316"/>
                  </a:lnTo>
                  <a:close/>
                </a:path>
                <a:path w="560070" h="382904">
                  <a:moveTo>
                    <a:pt x="478840" y="143052"/>
                  </a:moveTo>
                  <a:lnTo>
                    <a:pt x="477494" y="142290"/>
                  </a:lnTo>
                  <a:lnTo>
                    <a:pt x="476580" y="144386"/>
                  </a:lnTo>
                  <a:lnTo>
                    <a:pt x="475538" y="145554"/>
                  </a:lnTo>
                  <a:lnTo>
                    <a:pt x="476885" y="146291"/>
                  </a:lnTo>
                  <a:lnTo>
                    <a:pt x="477786" y="144208"/>
                  </a:lnTo>
                  <a:lnTo>
                    <a:pt x="478840" y="143052"/>
                  </a:lnTo>
                  <a:close/>
                </a:path>
                <a:path w="560070" h="382904">
                  <a:moveTo>
                    <a:pt x="501573" y="99593"/>
                  </a:moveTo>
                  <a:lnTo>
                    <a:pt x="500748" y="99593"/>
                  </a:lnTo>
                  <a:lnTo>
                    <a:pt x="500634" y="100101"/>
                  </a:lnTo>
                  <a:lnTo>
                    <a:pt x="501573" y="99593"/>
                  </a:lnTo>
                  <a:close/>
                </a:path>
                <a:path w="560070" h="382904">
                  <a:moveTo>
                    <a:pt x="502462" y="148729"/>
                  </a:moveTo>
                  <a:lnTo>
                    <a:pt x="502081" y="148221"/>
                  </a:lnTo>
                  <a:lnTo>
                    <a:pt x="501383" y="147320"/>
                  </a:lnTo>
                  <a:lnTo>
                    <a:pt x="498525" y="146405"/>
                  </a:lnTo>
                  <a:lnTo>
                    <a:pt x="500037" y="149110"/>
                  </a:lnTo>
                  <a:lnTo>
                    <a:pt x="502170" y="149237"/>
                  </a:lnTo>
                  <a:lnTo>
                    <a:pt x="502462" y="148729"/>
                  </a:lnTo>
                  <a:close/>
                </a:path>
                <a:path w="560070" h="382904">
                  <a:moveTo>
                    <a:pt x="504583" y="103784"/>
                  </a:moveTo>
                  <a:lnTo>
                    <a:pt x="504545" y="103136"/>
                  </a:lnTo>
                  <a:lnTo>
                    <a:pt x="504507" y="102476"/>
                  </a:lnTo>
                  <a:lnTo>
                    <a:pt x="504431" y="101092"/>
                  </a:lnTo>
                  <a:lnTo>
                    <a:pt x="501865" y="101092"/>
                  </a:lnTo>
                  <a:lnTo>
                    <a:pt x="501942" y="102476"/>
                  </a:lnTo>
                  <a:lnTo>
                    <a:pt x="501802" y="102235"/>
                  </a:lnTo>
                  <a:lnTo>
                    <a:pt x="500799" y="100393"/>
                  </a:lnTo>
                  <a:lnTo>
                    <a:pt x="500634" y="100101"/>
                  </a:lnTo>
                  <a:lnTo>
                    <a:pt x="500087" y="100393"/>
                  </a:lnTo>
                  <a:lnTo>
                    <a:pt x="500519" y="99910"/>
                  </a:lnTo>
                  <a:lnTo>
                    <a:pt x="500354" y="99593"/>
                  </a:lnTo>
                  <a:lnTo>
                    <a:pt x="500748" y="99593"/>
                  </a:lnTo>
                  <a:lnTo>
                    <a:pt x="501180" y="98983"/>
                  </a:lnTo>
                  <a:lnTo>
                    <a:pt x="501434" y="98526"/>
                  </a:lnTo>
                  <a:lnTo>
                    <a:pt x="499249" y="98298"/>
                  </a:lnTo>
                  <a:lnTo>
                    <a:pt x="497293" y="99593"/>
                  </a:lnTo>
                  <a:lnTo>
                    <a:pt x="495554" y="102476"/>
                  </a:lnTo>
                  <a:lnTo>
                    <a:pt x="496747" y="102476"/>
                  </a:lnTo>
                  <a:lnTo>
                    <a:pt x="497459" y="102235"/>
                  </a:lnTo>
                  <a:lnTo>
                    <a:pt x="498005" y="103619"/>
                  </a:lnTo>
                  <a:lnTo>
                    <a:pt x="500888" y="103136"/>
                  </a:lnTo>
                  <a:lnTo>
                    <a:pt x="501980" y="103136"/>
                  </a:lnTo>
                  <a:lnTo>
                    <a:pt x="502018" y="103784"/>
                  </a:lnTo>
                  <a:lnTo>
                    <a:pt x="504583" y="103784"/>
                  </a:lnTo>
                  <a:close/>
                </a:path>
                <a:path w="560070" h="382904">
                  <a:moveTo>
                    <a:pt x="506895" y="100393"/>
                  </a:moveTo>
                  <a:lnTo>
                    <a:pt x="504228" y="97980"/>
                  </a:lnTo>
                  <a:lnTo>
                    <a:pt x="504507" y="95732"/>
                  </a:lnTo>
                  <a:lnTo>
                    <a:pt x="502716" y="98983"/>
                  </a:lnTo>
                  <a:lnTo>
                    <a:pt x="501573" y="99593"/>
                  </a:lnTo>
                  <a:lnTo>
                    <a:pt x="501878" y="99593"/>
                  </a:lnTo>
                  <a:lnTo>
                    <a:pt x="506895" y="100393"/>
                  </a:lnTo>
                  <a:close/>
                </a:path>
                <a:path w="560070" h="382904">
                  <a:moveTo>
                    <a:pt x="513397" y="123659"/>
                  </a:moveTo>
                  <a:lnTo>
                    <a:pt x="503034" y="125425"/>
                  </a:lnTo>
                  <a:lnTo>
                    <a:pt x="508355" y="125425"/>
                  </a:lnTo>
                  <a:lnTo>
                    <a:pt x="513397" y="123659"/>
                  </a:lnTo>
                  <a:close/>
                </a:path>
                <a:path w="560070" h="382904">
                  <a:moveTo>
                    <a:pt x="515378" y="200723"/>
                  </a:moveTo>
                  <a:lnTo>
                    <a:pt x="514337" y="199923"/>
                  </a:lnTo>
                  <a:lnTo>
                    <a:pt x="514184" y="199872"/>
                  </a:lnTo>
                  <a:lnTo>
                    <a:pt x="514299" y="199517"/>
                  </a:lnTo>
                  <a:lnTo>
                    <a:pt x="512013" y="199161"/>
                  </a:lnTo>
                  <a:lnTo>
                    <a:pt x="511175" y="199974"/>
                  </a:lnTo>
                  <a:lnTo>
                    <a:pt x="511111" y="200787"/>
                  </a:lnTo>
                  <a:lnTo>
                    <a:pt x="511048" y="201726"/>
                  </a:lnTo>
                  <a:lnTo>
                    <a:pt x="512000" y="202666"/>
                  </a:lnTo>
                  <a:lnTo>
                    <a:pt x="513003" y="201853"/>
                  </a:lnTo>
                  <a:lnTo>
                    <a:pt x="512902" y="202031"/>
                  </a:lnTo>
                  <a:lnTo>
                    <a:pt x="514337" y="202844"/>
                  </a:lnTo>
                  <a:lnTo>
                    <a:pt x="515378" y="200723"/>
                  </a:lnTo>
                  <a:close/>
                </a:path>
                <a:path w="560070" h="382904">
                  <a:moveTo>
                    <a:pt x="519811" y="114960"/>
                  </a:moveTo>
                  <a:lnTo>
                    <a:pt x="518579" y="114617"/>
                  </a:lnTo>
                  <a:lnTo>
                    <a:pt x="518083" y="116166"/>
                  </a:lnTo>
                  <a:lnTo>
                    <a:pt x="517499" y="117500"/>
                  </a:lnTo>
                  <a:lnTo>
                    <a:pt x="517436" y="117360"/>
                  </a:lnTo>
                  <a:lnTo>
                    <a:pt x="517334" y="117233"/>
                  </a:lnTo>
                  <a:lnTo>
                    <a:pt x="517207" y="117144"/>
                  </a:lnTo>
                  <a:lnTo>
                    <a:pt x="515366" y="116471"/>
                  </a:lnTo>
                  <a:lnTo>
                    <a:pt x="516661" y="118186"/>
                  </a:lnTo>
                  <a:lnTo>
                    <a:pt x="515696" y="119329"/>
                  </a:lnTo>
                  <a:lnTo>
                    <a:pt x="516699" y="119811"/>
                  </a:lnTo>
                  <a:lnTo>
                    <a:pt x="517486" y="119037"/>
                  </a:lnTo>
                  <a:lnTo>
                    <a:pt x="517601" y="118224"/>
                  </a:lnTo>
                  <a:lnTo>
                    <a:pt x="518731" y="118110"/>
                  </a:lnTo>
                  <a:lnTo>
                    <a:pt x="519150" y="116205"/>
                  </a:lnTo>
                  <a:lnTo>
                    <a:pt x="519811" y="114960"/>
                  </a:lnTo>
                  <a:close/>
                </a:path>
                <a:path w="560070" h="382904">
                  <a:moveTo>
                    <a:pt x="521055" y="201676"/>
                  </a:moveTo>
                  <a:lnTo>
                    <a:pt x="519671" y="200621"/>
                  </a:lnTo>
                  <a:lnTo>
                    <a:pt x="518972" y="200101"/>
                  </a:lnTo>
                  <a:lnTo>
                    <a:pt x="518464" y="200825"/>
                  </a:lnTo>
                  <a:lnTo>
                    <a:pt x="517969" y="201561"/>
                  </a:lnTo>
                  <a:lnTo>
                    <a:pt x="517461" y="202285"/>
                  </a:lnTo>
                  <a:lnTo>
                    <a:pt x="519544" y="203873"/>
                  </a:lnTo>
                  <a:lnTo>
                    <a:pt x="521055" y="201676"/>
                  </a:lnTo>
                  <a:close/>
                </a:path>
                <a:path w="560070" h="382904">
                  <a:moveTo>
                    <a:pt x="529399" y="94729"/>
                  </a:moveTo>
                  <a:lnTo>
                    <a:pt x="528066" y="93980"/>
                  </a:lnTo>
                  <a:lnTo>
                    <a:pt x="527151" y="96062"/>
                  </a:lnTo>
                  <a:lnTo>
                    <a:pt x="526110" y="97231"/>
                  </a:lnTo>
                  <a:lnTo>
                    <a:pt x="527456" y="97980"/>
                  </a:lnTo>
                  <a:lnTo>
                    <a:pt x="528358" y="95897"/>
                  </a:lnTo>
                  <a:lnTo>
                    <a:pt x="529399" y="94729"/>
                  </a:lnTo>
                  <a:close/>
                </a:path>
                <a:path w="560070" h="382904">
                  <a:moveTo>
                    <a:pt x="531355" y="138963"/>
                  </a:moveTo>
                  <a:lnTo>
                    <a:pt x="530275" y="137541"/>
                  </a:lnTo>
                  <a:lnTo>
                    <a:pt x="527418" y="136639"/>
                  </a:lnTo>
                  <a:lnTo>
                    <a:pt x="528929" y="139344"/>
                  </a:lnTo>
                  <a:lnTo>
                    <a:pt x="531063" y="139471"/>
                  </a:lnTo>
                  <a:lnTo>
                    <a:pt x="531355" y="138963"/>
                  </a:lnTo>
                  <a:close/>
                </a:path>
                <a:path w="560070" h="382904">
                  <a:moveTo>
                    <a:pt x="534987" y="118948"/>
                  </a:moveTo>
                  <a:lnTo>
                    <a:pt x="534924" y="115824"/>
                  </a:lnTo>
                  <a:lnTo>
                    <a:pt x="533095" y="117119"/>
                  </a:lnTo>
                  <a:lnTo>
                    <a:pt x="532396" y="118427"/>
                  </a:lnTo>
                  <a:lnTo>
                    <a:pt x="531787" y="119545"/>
                  </a:lnTo>
                  <a:lnTo>
                    <a:pt x="532028" y="120675"/>
                  </a:lnTo>
                  <a:lnTo>
                    <a:pt x="534987" y="118948"/>
                  </a:lnTo>
                  <a:close/>
                </a:path>
                <a:path w="560070" h="382904">
                  <a:moveTo>
                    <a:pt x="538899" y="150228"/>
                  </a:moveTo>
                  <a:lnTo>
                    <a:pt x="538200" y="149707"/>
                  </a:lnTo>
                  <a:lnTo>
                    <a:pt x="537502" y="149174"/>
                  </a:lnTo>
                  <a:lnTo>
                    <a:pt x="536816" y="148640"/>
                  </a:lnTo>
                  <a:lnTo>
                    <a:pt x="536321" y="149377"/>
                  </a:lnTo>
                  <a:lnTo>
                    <a:pt x="535305" y="150837"/>
                  </a:lnTo>
                  <a:lnTo>
                    <a:pt x="536003" y="151358"/>
                  </a:lnTo>
                  <a:lnTo>
                    <a:pt x="537400" y="152425"/>
                  </a:lnTo>
                  <a:lnTo>
                    <a:pt x="537908" y="151688"/>
                  </a:lnTo>
                  <a:lnTo>
                    <a:pt x="538899" y="150228"/>
                  </a:lnTo>
                  <a:close/>
                </a:path>
                <a:path w="560070" h="382904">
                  <a:moveTo>
                    <a:pt x="542683" y="110883"/>
                  </a:moveTo>
                  <a:lnTo>
                    <a:pt x="541604" y="109474"/>
                  </a:lnTo>
                  <a:lnTo>
                    <a:pt x="538734" y="108572"/>
                  </a:lnTo>
                  <a:lnTo>
                    <a:pt x="540258" y="111264"/>
                  </a:lnTo>
                  <a:lnTo>
                    <a:pt x="542378" y="111391"/>
                  </a:lnTo>
                  <a:lnTo>
                    <a:pt x="542683" y="110883"/>
                  </a:lnTo>
                  <a:close/>
                </a:path>
                <a:path w="560070" h="382904">
                  <a:moveTo>
                    <a:pt x="554215" y="119595"/>
                  </a:moveTo>
                  <a:lnTo>
                    <a:pt x="543864" y="121361"/>
                  </a:lnTo>
                  <a:lnTo>
                    <a:pt x="549173" y="121361"/>
                  </a:lnTo>
                  <a:lnTo>
                    <a:pt x="554215" y="119595"/>
                  </a:lnTo>
                  <a:close/>
                </a:path>
                <a:path w="560070" h="382904">
                  <a:moveTo>
                    <a:pt x="555066" y="105841"/>
                  </a:moveTo>
                  <a:lnTo>
                    <a:pt x="552932" y="103936"/>
                  </a:lnTo>
                  <a:lnTo>
                    <a:pt x="551929" y="109372"/>
                  </a:lnTo>
                  <a:lnTo>
                    <a:pt x="550265" y="110528"/>
                  </a:lnTo>
                  <a:lnTo>
                    <a:pt x="552411" y="112420"/>
                  </a:lnTo>
                  <a:lnTo>
                    <a:pt x="553402" y="106997"/>
                  </a:lnTo>
                  <a:lnTo>
                    <a:pt x="555066" y="105841"/>
                  </a:lnTo>
                  <a:close/>
                </a:path>
                <a:path w="560070" h="382904">
                  <a:moveTo>
                    <a:pt x="559828" y="112776"/>
                  </a:moveTo>
                  <a:lnTo>
                    <a:pt x="556704" y="109042"/>
                  </a:lnTo>
                  <a:lnTo>
                    <a:pt x="553046" y="111175"/>
                  </a:lnTo>
                  <a:lnTo>
                    <a:pt x="553681" y="114782"/>
                  </a:lnTo>
                  <a:lnTo>
                    <a:pt x="554240" y="115087"/>
                  </a:lnTo>
                  <a:lnTo>
                    <a:pt x="555053" y="114782"/>
                  </a:lnTo>
                  <a:lnTo>
                    <a:pt x="555713" y="114465"/>
                  </a:lnTo>
                  <a:lnTo>
                    <a:pt x="556920" y="113919"/>
                  </a:lnTo>
                  <a:lnTo>
                    <a:pt x="557695" y="113360"/>
                  </a:lnTo>
                  <a:lnTo>
                    <a:pt x="555777" y="116370"/>
                  </a:lnTo>
                  <a:lnTo>
                    <a:pt x="557428" y="117094"/>
                  </a:lnTo>
                  <a:lnTo>
                    <a:pt x="558533" y="114274"/>
                  </a:lnTo>
                  <a:lnTo>
                    <a:pt x="559828" y="11277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746147" y="3427298"/>
              <a:ext cx="440055" cy="210185"/>
            </a:xfrm>
            <a:custGeom>
              <a:avLst/>
              <a:gdLst/>
              <a:ahLst/>
              <a:cxnLst/>
              <a:rect l="l" t="t" r="r" b="b"/>
              <a:pathLst>
                <a:path w="440054" h="210185">
                  <a:moveTo>
                    <a:pt x="10617" y="160108"/>
                  </a:moveTo>
                  <a:lnTo>
                    <a:pt x="9664" y="157226"/>
                  </a:lnTo>
                  <a:lnTo>
                    <a:pt x="9702" y="155194"/>
                  </a:lnTo>
                  <a:lnTo>
                    <a:pt x="9410" y="155282"/>
                  </a:lnTo>
                  <a:lnTo>
                    <a:pt x="9220" y="155448"/>
                  </a:lnTo>
                  <a:lnTo>
                    <a:pt x="9067" y="155651"/>
                  </a:lnTo>
                  <a:lnTo>
                    <a:pt x="9067" y="155409"/>
                  </a:lnTo>
                  <a:lnTo>
                    <a:pt x="9042" y="155155"/>
                  </a:lnTo>
                  <a:lnTo>
                    <a:pt x="8978" y="154901"/>
                  </a:lnTo>
                  <a:lnTo>
                    <a:pt x="7505" y="154381"/>
                  </a:lnTo>
                  <a:lnTo>
                    <a:pt x="5003" y="154838"/>
                  </a:lnTo>
                  <a:lnTo>
                    <a:pt x="6426" y="156311"/>
                  </a:lnTo>
                  <a:lnTo>
                    <a:pt x="4381" y="157010"/>
                  </a:lnTo>
                  <a:lnTo>
                    <a:pt x="2146" y="156387"/>
                  </a:lnTo>
                  <a:lnTo>
                    <a:pt x="0" y="156438"/>
                  </a:lnTo>
                  <a:lnTo>
                    <a:pt x="12" y="160185"/>
                  </a:lnTo>
                  <a:lnTo>
                    <a:pt x="6997" y="159626"/>
                  </a:lnTo>
                  <a:lnTo>
                    <a:pt x="8699" y="156857"/>
                  </a:lnTo>
                  <a:lnTo>
                    <a:pt x="8610" y="158000"/>
                  </a:lnTo>
                  <a:lnTo>
                    <a:pt x="8928" y="159499"/>
                  </a:lnTo>
                  <a:lnTo>
                    <a:pt x="8915" y="160705"/>
                  </a:lnTo>
                  <a:lnTo>
                    <a:pt x="10617" y="160108"/>
                  </a:lnTo>
                  <a:close/>
                </a:path>
                <a:path w="440054" h="210185">
                  <a:moveTo>
                    <a:pt x="12992" y="140525"/>
                  </a:moveTo>
                  <a:lnTo>
                    <a:pt x="6235" y="133692"/>
                  </a:lnTo>
                  <a:lnTo>
                    <a:pt x="8445" y="139509"/>
                  </a:lnTo>
                  <a:lnTo>
                    <a:pt x="12992" y="140525"/>
                  </a:lnTo>
                  <a:close/>
                </a:path>
                <a:path w="440054" h="210185">
                  <a:moveTo>
                    <a:pt x="21564" y="153479"/>
                  </a:moveTo>
                  <a:lnTo>
                    <a:pt x="11899" y="155130"/>
                  </a:lnTo>
                  <a:lnTo>
                    <a:pt x="18821" y="159029"/>
                  </a:lnTo>
                  <a:lnTo>
                    <a:pt x="21564" y="153479"/>
                  </a:lnTo>
                  <a:close/>
                </a:path>
                <a:path w="440054" h="210185">
                  <a:moveTo>
                    <a:pt x="27863" y="209664"/>
                  </a:moveTo>
                  <a:lnTo>
                    <a:pt x="27406" y="208318"/>
                  </a:lnTo>
                  <a:lnTo>
                    <a:pt x="26606" y="207454"/>
                  </a:lnTo>
                  <a:lnTo>
                    <a:pt x="25920" y="205333"/>
                  </a:lnTo>
                  <a:lnTo>
                    <a:pt x="25107" y="205613"/>
                  </a:lnTo>
                  <a:lnTo>
                    <a:pt x="23482" y="206197"/>
                  </a:lnTo>
                  <a:lnTo>
                    <a:pt x="23672" y="206768"/>
                  </a:lnTo>
                  <a:lnTo>
                    <a:pt x="23850" y="207352"/>
                  </a:lnTo>
                  <a:lnTo>
                    <a:pt x="24041" y="207924"/>
                  </a:lnTo>
                  <a:lnTo>
                    <a:pt x="23799" y="207619"/>
                  </a:lnTo>
                  <a:lnTo>
                    <a:pt x="23571" y="207225"/>
                  </a:lnTo>
                  <a:lnTo>
                    <a:pt x="23558" y="206717"/>
                  </a:lnTo>
                  <a:lnTo>
                    <a:pt x="21983" y="207213"/>
                  </a:lnTo>
                  <a:lnTo>
                    <a:pt x="22529" y="209524"/>
                  </a:lnTo>
                  <a:lnTo>
                    <a:pt x="23812" y="209410"/>
                  </a:lnTo>
                  <a:lnTo>
                    <a:pt x="24434" y="209130"/>
                  </a:lnTo>
                  <a:lnTo>
                    <a:pt x="24599" y="208915"/>
                  </a:lnTo>
                  <a:lnTo>
                    <a:pt x="24549" y="208673"/>
                  </a:lnTo>
                  <a:lnTo>
                    <a:pt x="25095" y="208483"/>
                  </a:lnTo>
                  <a:lnTo>
                    <a:pt x="25387" y="208368"/>
                  </a:lnTo>
                  <a:lnTo>
                    <a:pt x="25450" y="208610"/>
                  </a:lnTo>
                  <a:lnTo>
                    <a:pt x="25539" y="208876"/>
                  </a:lnTo>
                  <a:lnTo>
                    <a:pt x="25654" y="209169"/>
                  </a:lnTo>
                  <a:lnTo>
                    <a:pt x="27863" y="209664"/>
                  </a:lnTo>
                  <a:close/>
                </a:path>
                <a:path w="440054" h="210185">
                  <a:moveTo>
                    <a:pt x="56464" y="77292"/>
                  </a:moveTo>
                  <a:lnTo>
                    <a:pt x="54533" y="77127"/>
                  </a:lnTo>
                  <a:lnTo>
                    <a:pt x="52679" y="77482"/>
                  </a:lnTo>
                  <a:lnTo>
                    <a:pt x="52082" y="76835"/>
                  </a:lnTo>
                  <a:lnTo>
                    <a:pt x="50800" y="75641"/>
                  </a:lnTo>
                  <a:lnTo>
                    <a:pt x="49085" y="77647"/>
                  </a:lnTo>
                  <a:lnTo>
                    <a:pt x="49720" y="78257"/>
                  </a:lnTo>
                  <a:lnTo>
                    <a:pt x="51003" y="79451"/>
                  </a:lnTo>
                  <a:lnTo>
                    <a:pt x="51638" y="78714"/>
                  </a:lnTo>
                  <a:lnTo>
                    <a:pt x="52654" y="78663"/>
                  </a:lnTo>
                  <a:lnTo>
                    <a:pt x="53492" y="78574"/>
                  </a:lnTo>
                  <a:lnTo>
                    <a:pt x="54356" y="79438"/>
                  </a:lnTo>
                  <a:lnTo>
                    <a:pt x="56464" y="77292"/>
                  </a:lnTo>
                  <a:close/>
                </a:path>
                <a:path w="440054" h="210185">
                  <a:moveTo>
                    <a:pt x="77317" y="72085"/>
                  </a:moveTo>
                  <a:lnTo>
                    <a:pt x="71666" y="70675"/>
                  </a:lnTo>
                  <a:lnTo>
                    <a:pt x="71031" y="73634"/>
                  </a:lnTo>
                  <a:lnTo>
                    <a:pt x="72936" y="75996"/>
                  </a:lnTo>
                  <a:lnTo>
                    <a:pt x="73952" y="72669"/>
                  </a:lnTo>
                  <a:lnTo>
                    <a:pt x="75666" y="73812"/>
                  </a:lnTo>
                  <a:lnTo>
                    <a:pt x="77317" y="72085"/>
                  </a:lnTo>
                  <a:close/>
                </a:path>
                <a:path w="440054" h="210185">
                  <a:moveTo>
                    <a:pt x="79400" y="69392"/>
                  </a:moveTo>
                  <a:lnTo>
                    <a:pt x="76669" y="69557"/>
                  </a:lnTo>
                  <a:lnTo>
                    <a:pt x="74815" y="70408"/>
                  </a:lnTo>
                  <a:lnTo>
                    <a:pt x="77927" y="70535"/>
                  </a:lnTo>
                  <a:lnTo>
                    <a:pt x="78905" y="71386"/>
                  </a:lnTo>
                  <a:lnTo>
                    <a:pt x="79400" y="69392"/>
                  </a:lnTo>
                  <a:close/>
                </a:path>
                <a:path w="440054" h="210185">
                  <a:moveTo>
                    <a:pt x="85852" y="68199"/>
                  </a:moveTo>
                  <a:lnTo>
                    <a:pt x="84518" y="67449"/>
                  </a:lnTo>
                  <a:lnTo>
                    <a:pt x="83604" y="69532"/>
                  </a:lnTo>
                  <a:lnTo>
                    <a:pt x="82562" y="70700"/>
                  </a:lnTo>
                  <a:lnTo>
                    <a:pt x="83896" y="71450"/>
                  </a:lnTo>
                  <a:lnTo>
                    <a:pt x="84797" y="69367"/>
                  </a:lnTo>
                  <a:lnTo>
                    <a:pt x="85852" y="68199"/>
                  </a:lnTo>
                  <a:close/>
                </a:path>
                <a:path w="440054" h="210185">
                  <a:moveTo>
                    <a:pt x="95072" y="80187"/>
                  </a:moveTo>
                  <a:lnTo>
                    <a:pt x="94094" y="79756"/>
                  </a:lnTo>
                  <a:lnTo>
                    <a:pt x="93281" y="80492"/>
                  </a:lnTo>
                  <a:lnTo>
                    <a:pt x="92240" y="79705"/>
                  </a:lnTo>
                  <a:lnTo>
                    <a:pt x="91732" y="80429"/>
                  </a:lnTo>
                  <a:lnTo>
                    <a:pt x="90728" y="81889"/>
                  </a:lnTo>
                  <a:lnTo>
                    <a:pt x="91770" y="82689"/>
                  </a:lnTo>
                  <a:lnTo>
                    <a:pt x="93865" y="84264"/>
                  </a:lnTo>
                  <a:lnTo>
                    <a:pt x="93916" y="82969"/>
                  </a:lnTo>
                  <a:lnTo>
                    <a:pt x="93992" y="81661"/>
                  </a:lnTo>
                  <a:lnTo>
                    <a:pt x="95072" y="80187"/>
                  </a:lnTo>
                  <a:close/>
                </a:path>
                <a:path w="440054" h="210185">
                  <a:moveTo>
                    <a:pt x="107340" y="117805"/>
                  </a:moveTo>
                  <a:lnTo>
                    <a:pt x="106286" y="116992"/>
                  </a:lnTo>
                  <a:lnTo>
                    <a:pt x="104444" y="116332"/>
                  </a:lnTo>
                  <a:lnTo>
                    <a:pt x="105740" y="118033"/>
                  </a:lnTo>
                  <a:lnTo>
                    <a:pt x="104787" y="119189"/>
                  </a:lnTo>
                  <a:lnTo>
                    <a:pt x="106286" y="119913"/>
                  </a:lnTo>
                  <a:lnTo>
                    <a:pt x="107340" y="117805"/>
                  </a:lnTo>
                  <a:close/>
                </a:path>
                <a:path w="440054" h="210185">
                  <a:moveTo>
                    <a:pt x="112229" y="84315"/>
                  </a:moveTo>
                  <a:lnTo>
                    <a:pt x="109435" y="77736"/>
                  </a:lnTo>
                  <a:lnTo>
                    <a:pt x="104241" y="83731"/>
                  </a:lnTo>
                  <a:lnTo>
                    <a:pt x="112229" y="84315"/>
                  </a:lnTo>
                  <a:close/>
                </a:path>
                <a:path w="440054" h="210185">
                  <a:moveTo>
                    <a:pt x="132334" y="152196"/>
                  </a:moveTo>
                  <a:lnTo>
                    <a:pt x="128397" y="158737"/>
                  </a:lnTo>
                  <a:lnTo>
                    <a:pt x="125907" y="156629"/>
                  </a:lnTo>
                  <a:lnTo>
                    <a:pt x="125704" y="158724"/>
                  </a:lnTo>
                  <a:lnTo>
                    <a:pt x="127647" y="159829"/>
                  </a:lnTo>
                  <a:lnTo>
                    <a:pt x="131292" y="159854"/>
                  </a:lnTo>
                  <a:lnTo>
                    <a:pt x="132334" y="152196"/>
                  </a:lnTo>
                  <a:close/>
                </a:path>
                <a:path w="440054" h="210185">
                  <a:moveTo>
                    <a:pt x="132943" y="68884"/>
                  </a:moveTo>
                  <a:lnTo>
                    <a:pt x="131559" y="67830"/>
                  </a:lnTo>
                  <a:lnTo>
                    <a:pt x="130848" y="67310"/>
                  </a:lnTo>
                  <a:lnTo>
                    <a:pt x="129857" y="68770"/>
                  </a:lnTo>
                  <a:lnTo>
                    <a:pt x="129349" y="69494"/>
                  </a:lnTo>
                  <a:lnTo>
                    <a:pt x="131432" y="71081"/>
                  </a:lnTo>
                  <a:lnTo>
                    <a:pt x="131940" y="70345"/>
                  </a:lnTo>
                  <a:lnTo>
                    <a:pt x="132435" y="69608"/>
                  </a:lnTo>
                  <a:lnTo>
                    <a:pt x="132943" y="68884"/>
                  </a:lnTo>
                  <a:close/>
                </a:path>
                <a:path w="440054" h="210185">
                  <a:moveTo>
                    <a:pt x="140411" y="69545"/>
                  </a:moveTo>
                  <a:lnTo>
                    <a:pt x="135674" y="66979"/>
                  </a:lnTo>
                  <a:lnTo>
                    <a:pt x="136258" y="70967"/>
                  </a:lnTo>
                  <a:lnTo>
                    <a:pt x="133807" y="74536"/>
                  </a:lnTo>
                  <a:lnTo>
                    <a:pt x="136296" y="74739"/>
                  </a:lnTo>
                  <a:lnTo>
                    <a:pt x="138150" y="70739"/>
                  </a:lnTo>
                  <a:lnTo>
                    <a:pt x="140411" y="69545"/>
                  </a:lnTo>
                  <a:close/>
                </a:path>
                <a:path w="440054" h="210185">
                  <a:moveTo>
                    <a:pt x="142049" y="145745"/>
                  </a:moveTo>
                  <a:lnTo>
                    <a:pt x="141351" y="145224"/>
                  </a:lnTo>
                  <a:lnTo>
                    <a:pt x="140665" y="144691"/>
                  </a:lnTo>
                  <a:lnTo>
                    <a:pt x="139966" y="144170"/>
                  </a:lnTo>
                  <a:lnTo>
                    <a:pt x="139458" y="144894"/>
                  </a:lnTo>
                  <a:lnTo>
                    <a:pt x="138963" y="145630"/>
                  </a:lnTo>
                  <a:lnTo>
                    <a:pt x="138455" y="146354"/>
                  </a:lnTo>
                  <a:lnTo>
                    <a:pt x="139153" y="146888"/>
                  </a:lnTo>
                  <a:lnTo>
                    <a:pt x="139852" y="147408"/>
                  </a:lnTo>
                  <a:lnTo>
                    <a:pt x="140550" y="147942"/>
                  </a:lnTo>
                  <a:lnTo>
                    <a:pt x="141046" y="147205"/>
                  </a:lnTo>
                  <a:lnTo>
                    <a:pt x="141554" y="146481"/>
                  </a:lnTo>
                  <a:lnTo>
                    <a:pt x="142049" y="145745"/>
                  </a:lnTo>
                  <a:close/>
                </a:path>
                <a:path w="440054" h="210185">
                  <a:moveTo>
                    <a:pt x="149339" y="69049"/>
                  </a:moveTo>
                  <a:lnTo>
                    <a:pt x="138976" y="70815"/>
                  </a:lnTo>
                  <a:lnTo>
                    <a:pt x="144284" y="70827"/>
                  </a:lnTo>
                  <a:lnTo>
                    <a:pt x="149339" y="69049"/>
                  </a:lnTo>
                  <a:close/>
                </a:path>
                <a:path w="440054" h="210185">
                  <a:moveTo>
                    <a:pt x="153390" y="79235"/>
                  </a:moveTo>
                  <a:lnTo>
                    <a:pt x="149783" y="80746"/>
                  </a:lnTo>
                  <a:lnTo>
                    <a:pt x="148945" y="81076"/>
                  </a:lnTo>
                  <a:lnTo>
                    <a:pt x="148590" y="80733"/>
                  </a:lnTo>
                  <a:lnTo>
                    <a:pt x="147675" y="82804"/>
                  </a:lnTo>
                  <a:lnTo>
                    <a:pt x="148717" y="82359"/>
                  </a:lnTo>
                  <a:lnTo>
                    <a:pt x="150926" y="81597"/>
                  </a:lnTo>
                  <a:lnTo>
                    <a:pt x="151993" y="81267"/>
                  </a:lnTo>
                  <a:lnTo>
                    <a:pt x="152476" y="82016"/>
                  </a:lnTo>
                  <a:lnTo>
                    <a:pt x="153390" y="79235"/>
                  </a:lnTo>
                  <a:close/>
                </a:path>
                <a:path w="440054" h="210185">
                  <a:moveTo>
                    <a:pt x="155384" y="64109"/>
                  </a:moveTo>
                  <a:lnTo>
                    <a:pt x="153276" y="64109"/>
                  </a:lnTo>
                  <a:lnTo>
                    <a:pt x="153047" y="66205"/>
                  </a:lnTo>
                  <a:lnTo>
                    <a:pt x="154825" y="64579"/>
                  </a:lnTo>
                  <a:lnTo>
                    <a:pt x="155384" y="64109"/>
                  </a:lnTo>
                  <a:close/>
                </a:path>
                <a:path w="440054" h="210185">
                  <a:moveTo>
                    <a:pt x="155854" y="64109"/>
                  </a:moveTo>
                  <a:lnTo>
                    <a:pt x="155841" y="63728"/>
                  </a:lnTo>
                  <a:lnTo>
                    <a:pt x="155384" y="64109"/>
                  </a:lnTo>
                  <a:lnTo>
                    <a:pt x="155854" y="64109"/>
                  </a:lnTo>
                  <a:close/>
                </a:path>
                <a:path w="440054" h="210185">
                  <a:moveTo>
                    <a:pt x="158102" y="56324"/>
                  </a:moveTo>
                  <a:lnTo>
                    <a:pt x="157873" y="55956"/>
                  </a:lnTo>
                  <a:lnTo>
                    <a:pt x="157657" y="55956"/>
                  </a:lnTo>
                  <a:lnTo>
                    <a:pt x="158102" y="56324"/>
                  </a:lnTo>
                  <a:close/>
                </a:path>
                <a:path w="440054" h="210185">
                  <a:moveTo>
                    <a:pt x="158648" y="64579"/>
                  </a:moveTo>
                  <a:lnTo>
                    <a:pt x="158381" y="64109"/>
                  </a:lnTo>
                  <a:lnTo>
                    <a:pt x="155879" y="64109"/>
                  </a:lnTo>
                  <a:lnTo>
                    <a:pt x="155981" y="64389"/>
                  </a:lnTo>
                  <a:lnTo>
                    <a:pt x="156337" y="65024"/>
                  </a:lnTo>
                  <a:lnTo>
                    <a:pt x="158267" y="65024"/>
                  </a:lnTo>
                  <a:lnTo>
                    <a:pt x="158648" y="64579"/>
                  </a:lnTo>
                  <a:close/>
                </a:path>
                <a:path w="440054" h="210185">
                  <a:moveTo>
                    <a:pt x="158648" y="56743"/>
                  </a:moveTo>
                  <a:lnTo>
                    <a:pt x="158102" y="56324"/>
                  </a:lnTo>
                  <a:lnTo>
                    <a:pt x="158267" y="56578"/>
                  </a:lnTo>
                  <a:lnTo>
                    <a:pt x="158381" y="56743"/>
                  </a:lnTo>
                  <a:lnTo>
                    <a:pt x="158648" y="56743"/>
                  </a:lnTo>
                  <a:close/>
                </a:path>
                <a:path w="440054" h="210185">
                  <a:moveTo>
                    <a:pt x="159092" y="95110"/>
                  </a:moveTo>
                  <a:lnTo>
                    <a:pt x="158851" y="93510"/>
                  </a:lnTo>
                  <a:lnTo>
                    <a:pt x="158648" y="92202"/>
                  </a:lnTo>
                  <a:lnTo>
                    <a:pt x="153009" y="95656"/>
                  </a:lnTo>
                  <a:lnTo>
                    <a:pt x="155549" y="95999"/>
                  </a:lnTo>
                  <a:lnTo>
                    <a:pt x="155943" y="96062"/>
                  </a:lnTo>
                  <a:lnTo>
                    <a:pt x="159092" y="95110"/>
                  </a:lnTo>
                  <a:close/>
                </a:path>
                <a:path w="440054" h="210185">
                  <a:moveTo>
                    <a:pt x="159575" y="60985"/>
                  </a:moveTo>
                  <a:lnTo>
                    <a:pt x="158280" y="60375"/>
                  </a:lnTo>
                  <a:lnTo>
                    <a:pt x="154305" y="60375"/>
                  </a:lnTo>
                  <a:lnTo>
                    <a:pt x="154660" y="61798"/>
                  </a:lnTo>
                  <a:lnTo>
                    <a:pt x="154901" y="62928"/>
                  </a:lnTo>
                  <a:lnTo>
                    <a:pt x="154952" y="63220"/>
                  </a:lnTo>
                  <a:lnTo>
                    <a:pt x="153416" y="62928"/>
                  </a:lnTo>
                  <a:lnTo>
                    <a:pt x="153339" y="63512"/>
                  </a:lnTo>
                  <a:lnTo>
                    <a:pt x="158699" y="63512"/>
                  </a:lnTo>
                  <a:lnTo>
                    <a:pt x="158775" y="63271"/>
                  </a:lnTo>
                  <a:lnTo>
                    <a:pt x="158889" y="62928"/>
                  </a:lnTo>
                  <a:lnTo>
                    <a:pt x="159575" y="60985"/>
                  </a:lnTo>
                  <a:close/>
                </a:path>
                <a:path w="440054" h="210185">
                  <a:moveTo>
                    <a:pt x="160197" y="54546"/>
                  </a:moveTo>
                  <a:lnTo>
                    <a:pt x="157988" y="54546"/>
                  </a:lnTo>
                  <a:lnTo>
                    <a:pt x="157365" y="54063"/>
                  </a:lnTo>
                  <a:lnTo>
                    <a:pt x="156070" y="55956"/>
                  </a:lnTo>
                  <a:lnTo>
                    <a:pt x="155905" y="56324"/>
                  </a:lnTo>
                  <a:lnTo>
                    <a:pt x="156603" y="57137"/>
                  </a:lnTo>
                  <a:lnTo>
                    <a:pt x="157137" y="56578"/>
                  </a:lnTo>
                  <a:lnTo>
                    <a:pt x="157657" y="55956"/>
                  </a:lnTo>
                  <a:lnTo>
                    <a:pt x="160197" y="54546"/>
                  </a:lnTo>
                  <a:close/>
                </a:path>
                <a:path w="440054" h="210185">
                  <a:moveTo>
                    <a:pt x="160820" y="60579"/>
                  </a:moveTo>
                  <a:lnTo>
                    <a:pt x="158483" y="56921"/>
                  </a:lnTo>
                  <a:lnTo>
                    <a:pt x="157556" y="57912"/>
                  </a:lnTo>
                  <a:lnTo>
                    <a:pt x="157200" y="58940"/>
                  </a:lnTo>
                  <a:lnTo>
                    <a:pt x="160820" y="60579"/>
                  </a:lnTo>
                  <a:close/>
                </a:path>
                <a:path w="440054" h="210185">
                  <a:moveTo>
                    <a:pt x="162877" y="67678"/>
                  </a:moveTo>
                  <a:lnTo>
                    <a:pt x="162496" y="67170"/>
                  </a:lnTo>
                  <a:lnTo>
                    <a:pt x="161798" y="66268"/>
                  </a:lnTo>
                  <a:lnTo>
                    <a:pt x="158940" y="65354"/>
                  </a:lnTo>
                  <a:lnTo>
                    <a:pt x="160451" y="68059"/>
                  </a:lnTo>
                  <a:lnTo>
                    <a:pt x="162585" y="68186"/>
                  </a:lnTo>
                  <a:lnTo>
                    <a:pt x="162877" y="67678"/>
                  </a:lnTo>
                  <a:close/>
                </a:path>
                <a:path w="440054" h="210185">
                  <a:moveTo>
                    <a:pt x="163207" y="50165"/>
                  </a:moveTo>
                  <a:lnTo>
                    <a:pt x="161861" y="49415"/>
                  </a:lnTo>
                  <a:lnTo>
                    <a:pt x="160959" y="51498"/>
                  </a:lnTo>
                  <a:lnTo>
                    <a:pt x="159905" y="52666"/>
                  </a:lnTo>
                  <a:lnTo>
                    <a:pt x="161251" y="53416"/>
                  </a:lnTo>
                  <a:lnTo>
                    <a:pt x="162166" y="51333"/>
                  </a:lnTo>
                  <a:lnTo>
                    <a:pt x="163207" y="50165"/>
                  </a:lnTo>
                  <a:close/>
                </a:path>
                <a:path w="440054" h="210185">
                  <a:moveTo>
                    <a:pt x="163423" y="146939"/>
                  </a:moveTo>
                  <a:lnTo>
                    <a:pt x="162128" y="145288"/>
                  </a:lnTo>
                  <a:lnTo>
                    <a:pt x="158661" y="146659"/>
                  </a:lnTo>
                  <a:lnTo>
                    <a:pt x="157746" y="145973"/>
                  </a:lnTo>
                  <a:lnTo>
                    <a:pt x="156248" y="147027"/>
                  </a:lnTo>
                  <a:lnTo>
                    <a:pt x="162598" y="150380"/>
                  </a:lnTo>
                  <a:lnTo>
                    <a:pt x="163423" y="146939"/>
                  </a:lnTo>
                  <a:close/>
                </a:path>
                <a:path w="440054" h="210185">
                  <a:moveTo>
                    <a:pt x="170840" y="87591"/>
                  </a:moveTo>
                  <a:lnTo>
                    <a:pt x="170129" y="87058"/>
                  </a:lnTo>
                  <a:lnTo>
                    <a:pt x="168744" y="86004"/>
                  </a:lnTo>
                  <a:lnTo>
                    <a:pt x="167741" y="87464"/>
                  </a:lnTo>
                  <a:lnTo>
                    <a:pt x="167246" y="88201"/>
                  </a:lnTo>
                  <a:lnTo>
                    <a:pt x="168630" y="89255"/>
                  </a:lnTo>
                  <a:lnTo>
                    <a:pt x="169329" y="89776"/>
                  </a:lnTo>
                  <a:lnTo>
                    <a:pt x="169824" y="89052"/>
                  </a:lnTo>
                  <a:lnTo>
                    <a:pt x="170840" y="87591"/>
                  </a:lnTo>
                  <a:close/>
                </a:path>
                <a:path w="440054" h="210185">
                  <a:moveTo>
                    <a:pt x="171424" y="58496"/>
                  </a:moveTo>
                  <a:lnTo>
                    <a:pt x="170522" y="56007"/>
                  </a:lnTo>
                  <a:lnTo>
                    <a:pt x="171259" y="54597"/>
                  </a:lnTo>
                  <a:lnTo>
                    <a:pt x="168859" y="53987"/>
                  </a:lnTo>
                  <a:lnTo>
                    <a:pt x="169748" y="56476"/>
                  </a:lnTo>
                  <a:lnTo>
                    <a:pt x="168998" y="57886"/>
                  </a:lnTo>
                  <a:lnTo>
                    <a:pt x="171424" y="58496"/>
                  </a:lnTo>
                  <a:close/>
                </a:path>
                <a:path w="440054" h="210185">
                  <a:moveTo>
                    <a:pt x="171500" y="68110"/>
                  </a:moveTo>
                  <a:lnTo>
                    <a:pt x="170167" y="67360"/>
                  </a:lnTo>
                  <a:lnTo>
                    <a:pt x="169252" y="69443"/>
                  </a:lnTo>
                  <a:lnTo>
                    <a:pt x="168211" y="70612"/>
                  </a:lnTo>
                  <a:lnTo>
                    <a:pt x="169557" y="71361"/>
                  </a:lnTo>
                  <a:lnTo>
                    <a:pt x="170459" y="69278"/>
                  </a:lnTo>
                  <a:lnTo>
                    <a:pt x="171500" y="68110"/>
                  </a:lnTo>
                  <a:close/>
                </a:path>
                <a:path w="440054" h="210185">
                  <a:moveTo>
                    <a:pt x="172313" y="21945"/>
                  </a:moveTo>
                  <a:lnTo>
                    <a:pt x="167716" y="18389"/>
                  </a:lnTo>
                  <a:lnTo>
                    <a:pt x="169900" y="21907"/>
                  </a:lnTo>
                  <a:lnTo>
                    <a:pt x="167170" y="23304"/>
                  </a:lnTo>
                  <a:lnTo>
                    <a:pt x="159486" y="24714"/>
                  </a:lnTo>
                  <a:lnTo>
                    <a:pt x="164807" y="24726"/>
                  </a:lnTo>
                  <a:lnTo>
                    <a:pt x="168211" y="23533"/>
                  </a:lnTo>
                  <a:lnTo>
                    <a:pt x="170192" y="23799"/>
                  </a:lnTo>
                  <a:lnTo>
                    <a:pt x="172313" y="21945"/>
                  </a:lnTo>
                  <a:close/>
                </a:path>
                <a:path w="440054" h="210185">
                  <a:moveTo>
                    <a:pt x="175590" y="94526"/>
                  </a:moveTo>
                  <a:lnTo>
                    <a:pt x="174244" y="93776"/>
                  </a:lnTo>
                  <a:lnTo>
                    <a:pt x="173342" y="95846"/>
                  </a:lnTo>
                  <a:lnTo>
                    <a:pt x="172288" y="97028"/>
                  </a:lnTo>
                  <a:lnTo>
                    <a:pt x="173634" y="97764"/>
                  </a:lnTo>
                  <a:lnTo>
                    <a:pt x="174536" y="95694"/>
                  </a:lnTo>
                  <a:lnTo>
                    <a:pt x="175590" y="94526"/>
                  </a:lnTo>
                  <a:close/>
                </a:path>
                <a:path w="440054" h="210185">
                  <a:moveTo>
                    <a:pt x="177939" y="75755"/>
                  </a:moveTo>
                  <a:lnTo>
                    <a:pt x="177558" y="75247"/>
                  </a:lnTo>
                  <a:lnTo>
                    <a:pt x="176860" y="74345"/>
                  </a:lnTo>
                  <a:lnTo>
                    <a:pt x="174002" y="73444"/>
                  </a:lnTo>
                  <a:lnTo>
                    <a:pt x="175514" y="76136"/>
                  </a:lnTo>
                  <a:lnTo>
                    <a:pt x="177647" y="76263"/>
                  </a:lnTo>
                  <a:lnTo>
                    <a:pt x="177939" y="75755"/>
                  </a:lnTo>
                  <a:close/>
                </a:path>
                <a:path w="440054" h="210185">
                  <a:moveTo>
                    <a:pt x="178676" y="171030"/>
                  </a:moveTo>
                  <a:lnTo>
                    <a:pt x="177165" y="171107"/>
                  </a:lnTo>
                  <a:lnTo>
                    <a:pt x="177393" y="173380"/>
                  </a:lnTo>
                  <a:lnTo>
                    <a:pt x="177063" y="174942"/>
                  </a:lnTo>
                  <a:lnTo>
                    <a:pt x="178587" y="174866"/>
                  </a:lnTo>
                  <a:lnTo>
                    <a:pt x="178346" y="172580"/>
                  </a:lnTo>
                  <a:lnTo>
                    <a:pt x="178676" y="171030"/>
                  </a:lnTo>
                  <a:close/>
                </a:path>
                <a:path w="440054" h="210185">
                  <a:moveTo>
                    <a:pt x="179438" y="65786"/>
                  </a:moveTo>
                  <a:lnTo>
                    <a:pt x="178092" y="65036"/>
                  </a:lnTo>
                  <a:lnTo>
                    <a:pt x="177190" y="67119"/>
                  </a:lnTo>
                  <a:lnTo>
                    <a:pt x="176149" y="68287"/>
                  </a:lnTo>
                  <a:lnTo>
                    <a:pt x="177495" y="69037"/>
                  </a:lnTo>
                  <a:lnTo>
                    <a:pt x="178396" y="66954"/>
                  </a:lnTo>
                  <a:lnTo>
                    <a:pt x="179438" y="65786"/>
                  </a:lnTo>
                  <a:close/>
                </a:path>
                <a:path w="440054" h="210185">
                  <a:moveTo>
                    <a:pt x="179451" y="176149"/>
                  </a:moveTo>
                  <a:lnTo>
                    <a:pt x="176949" y="176288"/>
                  </a:lnTo>
                  <a:lnTo>
                    <a:pt x="175818" y="176364"/>
                  </a:lnTo>
                  <a:lnTo>
                    <a:pt x="179451" y="176149"/>
                  </a:lnTo>
                  <a:close/>
                </a:path>
                <a:path w="440054" h="210185">
                  <a:moveTo>
                    <a:pt x="181686" y="89154"/>
                  </a:moveTo>
                  <a:lnTo>
                    <a:pt x="177012" y="89916"/>
                  </a:lnTo>
                  <a:lnTo>
                    <a:pt x="174294" y="91122"/>
                  </a:lnTo>
                  <a:lnTo>
                    <a:pt x="174358" y="91579"/>
                  </a:lnTo>
                  <a:lnTo>
                    <a:pt x="177850" y="91236"/>
                  </a:lnTo>
                  <a:lnTo>
                    <a:pt x="178142" y="91427"/>
                  </a:lnTo>
                  <a:lnTo>
                    <a:pt x="178358" y="91630"/>
                  </a:lnTo>
                  <a:lnTo>
                    <a:pt x="178854" y="92062"/>
                  </a:lnTo>
                  <a:lnTo>
                    <a:pt x="181686" y="89154"/>
                  </a:lnTo>
                  <a:close/>
                </a:path>
                <a:path w="440054" h="210185">
                  <a:moveTo>
                    <a:pt x="189039" y="45821"/>
                  </a:moveTo>
                  <a:lnTo>
                    <a:pt x="178676" y="47586"/>
                  </a:lnTo>
                  <a:lnTo>
                    <a:pt x="183997" y="47586"/>
                  </a:lnTo>
                  <a:lnTo>
                    <a:pt x="189039" y="45821"/>
                  </a:lnTo>
                  <a:close/>
                </a:path>
                <a:path w="440054" h="210185">
                  <a:moveTo>
                    <a:pt x="190093" y="57200"/>
                  </a:moveTo>
                  <a:lnTo>
                    <a:pt x="189395" y="56667"/>
                  </a:lnTo>
                  <a:lnTo>
                    <a:pt x="188696" y="56146"/>
                  </a:lnTo>
                  <a:lnTo>
                    <a:pt x="187998" y="55613"/>
                  </a:lnTo>
                  <a:lnTo>
                    <a:pt x="186499" y="57810"/>
                  </a:lnTo>
                  <a:lnTo>
                    <a:pt x="187883" y="58864"/>
                  </a:lnTo>
                  <a:lnTo>
                    <a:pt x="188582" y="59385"/>
                  </a:lnTo>
                  <a:lnTo>
                    <a:pt x="189090" y="58661"/>
                  </a:lnTo>
                  <a:lnTo>
                    <a:pt x="189585" y="57924"/>
                  </a:lnTo>
                  <a:lnTo>
                    <a:pt x="190093" y="57200"/>
                  </a:lnTo>
                  <a:close/>
                </a:path>
                <a:path w="440054" h="210185">
                  <a:moveTo>
                    <a:pt x="199644" y="59448"/>
                  </a:moveTo>
                  <a:lnTo>
                    <a:pt x="198602" y="58648"/>
                  </a:lnTo>
                  <a:lnTo>
                    <a:pt x="196748" y="57988"/>
                  </a:lnTo>
                  <a:lnTo>
                    <a:pt x="198056" y="59690"/>
                  </a:lnTo>
                  <a:lnTo>
                    <a:pt x="197104" y="60833"/>
                  </a:lnTo>
                  <a:lnTo>
                    <a:pt x="198589" y="61556"/>
                  </a:lnTo>
                  <a:lnTo>
                    <a:pt x="199644" y="59448"/>
                  </a:lnTo>
                  <a:close/>
                </a:path>
                <a:path w="440054" h="210185">
                  <a:moveTo>
                    <a:pt x="199834" y="155143"/>
                  </a:moveTo>
                  <a:lnTo>
                    <a:pt x="196265" y="156819"/>
                  </a:lnTo>
                  <a:lnTo>
                    <a:pt x="194208" y="157784"/>
                  </a:lnTo>
                  <a:lnTo>
                    <a:pt x="196837" y="156565"/>
                  </a:lnTo>
                  <a:lnTo>
                    <a:pt x="199834" y="155143"/>
                  </a:lnTo>
                  <a:close/>
                </a:path>
                <a:path w="440054" h="210185">
                  <a:moveTo>
                    <a:pt x="200063" y="72732"/>
                  </a:moveTo>
                  <a:lnTo>
                    <a:pt x="197662" y="68783"/>
                  </a:lnTo>
                  <a:lnTo>
                    <a:pt x="197332" y="72402"/>
                  </a:lnTo>
                  <a:lnTo>
                    <a:pt x="197866" y="72872"/>
                  </a:lnTo>
                  <a:lnTo>
                    <a:pt x="199605" y="73139"/>
                  </a:lnTo>
                  <a:lnTo>
                    <a:pt x="200063" y="72732"/>
                  </a:lnTo>
                  <a:close/>
                </a:path>
                <a:path w="440054" h="210185">
                  <a:moveTo>
                    <a:pt x="200621" y="56908"/>
                  </a:moveTo>
                  <a:lnTo>
                    <a:pt x="199986" y="49707"/>
                  </a:lnTo>
                  <a:lnTo>
                    <a:pt x="194856" y="49745"/>
                  </a:lnTo>
                  <a:lnTo>
                    <a:pt x="200621" y="56908"/>
                  </a:lnTo>
                  <a:close/>
                </a:path>
                <a:path w="440054" h="210185">
                  <a:moveTo>
                    <a:pt x="207492" y="80365"/>
                  </a:moveTo>
                  <a:lnTo>
                    <a:pt x="202933" y="81305"/>
                  </a:lnTo>
                  <a:lnTo>
                    <a:pt x="206133" y="88988"/>
                  </a:lnTo>
                  <a:lnTo>
                    <a:pt x="207492" y="80365"/>
                  </a:lnTo>
                  <a:close/>
                </a:path>
                <a:path w="440054" h="210185">
                  <a:moveTo>
                    <a:pt x="209219" y="20053"/>
                  </a:moveTo>
                  <a:lnTo>
                    <a:pt x="207606" y="19545"/>
                  </a:lnTo>
                  <a:lnTo>
                    <a:pt x="206121" y="19824"/>
                  </a:lnTo>
                  <a:lnTo>
                    <a:pt x="204876" y="21755"/>
                  </a:lnTo>
                  <a:lnTo>
                    <a:pt x="206489" y="22250"/>
                  </a:lnTo>
                  <a:lnTo>
                    <a:pt x="207987" y="21971"/>
                  </a:lnTo>
                  <a:lnTo>
                    <a:pt x="209219" y="20053"/>
                  </a:lnTo>
                  <a:close/>
                </a:path>
                <a:path w="440054" h="210185">
                  <a:moveTo>
                    <a:pt x="214287" y="45745"/>
                  </a:moveTo>
                  <a:lnTo>
                    <a:pt x="211213" y="44869"/>
                  </a:lnTo>
                  <a:lnTo>
                    <a:pt x="208572" y="44310"/>
                  </a:lnTo>
                  <a:lnTo>
                    <a:pt x="211899" y="46380"/>
                  </a:lnTo>
                  <a:lnTo>
                    <a:pt x="210756" y="47866"/>
                  </a:lnTo>
                  <a:lnTo>
                    <a:pt x="209791" y="52273"/>
                  </a:lnTo>
                  <a:lnTo>
                    <a:pt x="214287" y="45745"/>
                  </a:lnTo>
                  <a:close/>
                </a:path>
                <a:path w="440054" h="210185">
                  <a:moveTo>
                    <a:pt x="217716" y="160312"/>
                  </a:moveTo>
                  <a:lnTo>
                    <a:pt x="216001" y="156819"/>
                  </a:lnTo>
                  <a:lnTo>
                    <a:pt x="213436" y="156578"/>
                  </a:lnTo>
                  <a:lnTo>
                    <a:pt x="213575" y="157746"/>
                  </a:lnTo>
                  <a:lnTo>
                    <a:pt x="212826" y="157797"/>
                  </a:lnTo>
                  <a:lnTo>
                    <a:pt x="212039" y="157810"/>
                  </a:lnTo>
                  <a:lnTo>
                    <a:pt x="211328" y="160375"/>
                  </a:lnTo>
                  <a:lnTo>
                    <a:pt x="214325" y="160350"/>
                  </a:lnTo>
                  <a:lnTo>
                    <a:pt x="213245" y="161785"/>
                  </a:lnTo>
                  <a:lnTo>
                    <a:pt x="211709" y="161848"/>
                  </a:lnTo>
                  <a:lnTo>
                    <a:pt x="212445" y="164325"/>
                  </a:lnTo>
                  <a:lnTo>
                    <a:pt x="214020" y="162255"/>
                  </a:lnTo>
                  <a:lnTo>
                    <a:pt x="215557" y="162204"/>
                  </a:lnTo>
                  <a:lnTo>
                    <a:pt x="214985" y="160350"/>
                  </a:lnTo>
                  <a:lnTo>
                    <a:pt x="217716" y="160312"/>
                  </a:lnTo>
                  <a:close/>
                </a:path>
                <a:path w="440054" h="210185">
                  <a:moveTo>
                    <a:pt x="220789" y="5499"/>
                  </a:moveTo>
                  <a:lnTo>
                    <a:pt x="219748" y="4699"/>
                  </a:lnTo>
                  <a:lnTo>
                    <a:pt x="217893" y="4025"/>
                  </a:lnTo>
                  <a:lnTo>
                    <a:pt x="219189" y="5740"/>
                  </a:lnTo>
                  <a:lnTo>
                    <a:pt x="218236" y="6883"/>
                  </a:lnTo>
                  <a:lnTo>
                    <a:pt x="219748" y="7607"/>
                  </a:lnTo>
                  <a:lnTo>
                    <a:pt x="220789" y="5499"/>
                  </a:lnTo>
                  <a:close/>
                </a:path>
                <a:path w="440054" h="210185">
                  <a:moveTo>
                    <a:pt x="220903" y="16141"/>
                  </a:moveTo>
                  <a:lnTo>
                    <a:pt x="219862" y="16573"/>
                  </a:lnTo>
                  <a:lnTo>
                    <a:pt x="218605" y="17018"/>
                  </a:lnTo>
                  <a:lnTo>
                    <a:pt x="216585" y="17678"/>
                  </a:lnTo>
                  <a:lnTo>
                    <a:pt x="216115" y="16929"/>
                  </a:lnTo>
                  <a:lnTo>
                    <a:pt x="215188" y="19697"/>
                  </a:lnTo>
                  <a:lnTo>
                    <a:pt x="219621" y="17856"/>
                  </a:lnTo>
                  <a:lnTo>
                    <a:pt x="219989" y="18211"/>
                  </a:lnTo>
                  <a:lnTo>
                    <a:pt x="220903" y="16141"/>
                  </a:lnTo>
                  <a:close/>
                </a:path>
                <a:path w="440054" h="210185">
                  <a:moveTo>
                    <a:pt x="226301" y="11341"/>
                  </a:moveTo>
                  <a:lnTo>
                    <a:pt x="225259" y="10528"/>
                  </a:lnTo>
                  <a:lnTo>
                    <a:pt x="223405" y="9867"/>
                  </a:lnTo>
                  <a:lnTo>
                    <a:pt x="224701" y="11569"/>
                  </a:lnTo>
                  <a:lnTo>
                    <a:pt x="223748" y="12725"/>
                  </a:lnTo>
                  <a:lnTo>
                    <a:pt x="225247" y="13449"/>
                  </a:lnTo>
                  <a:lnTo>
                    <a:pt x="226301" y="11341"/>
                  </a:lnTo>
                  <a:close/>
                </a:path>
                <a:path w="440054" h="210185">
                  <a:moveTo>
                    <a:pt x="229400" y="3898"/>
                  </a:moveTo>
                  <a:lnTo>
                    <a:pt x="229222" y="2921"/>
                  </a:lnTo>
                  <a:lnTo>
                    <a:pt x="228346" y="2768"/>
                  </a:lnTo>
                  <a:lnTo>
                    <a:pt x="227355" y="2755"/>
                  </a:lnTo>
                  <a:lnTo>
                    <a:pt x="227406" y="2311"/>
                  </a:lnTo>
                  <a:lnTo>
                    <a:pt x="226631" y="1587"/>
                  </a:lnTo>
                  <a:lnTo>
                    <a:pt x="225933" y="1066"/>
                  </a:lnTo>
                  <a:lnTo>
                    <a:pt x="224548" y="0"/>
                  </a:lnTo>
                  <a:lnTo>
                    <a:pt x="223062" y="1866"/>
                  </a:lnTo>
                  <a:lnTo>
                    <a:pt x="224243" y="3276"/>
                  </a:lnTo>
                  <a:lnTo>
                    <a:pt x="222592" y="5181"/>
                  </a:lnTo>
                  <a:lnTo>
                    <a:pt x="223977" y="5207"/>
                  </a:lnTo>
                  <a:lnTo>
                    <a:pt x="225348" y="5270"/>
                  </a:lnTo>
                  <a:lnTo>
                    <a:pt x="224675" y="6756"/>
                  </a:lnTo>
                  <a:lnTo>
                    <a:pt x="228600" y="8470"/>
                  </a:lnTo>
                  <a:lnTo>
                    <a:pt x="225615" y="4267"/>
                  </a:lnTo>
                  <a:lnTo>
                    <a:pt x="225653" y="3225"/>
                  </a:lnTo>
                  <a:lnTo>
                    <a:pt x="226085" y="3937"/>
                  </a:lnTo>
                  <a:lnTo>
                    <a:pt x="229031" y="3873"/>
                  </a:lnTo>
                  <a:lnTo>
                    <a:pt x="229400" y="3898"/>
                  </a:lnTo>
                  <a:close/>
                </a:path>
                <a:path w="440054" h="210185">
                  <a:moveTo>
                    <a:pt x="233768" y="9220"/>
                  </a:moveTo>
                  <a:lnTo>
                    <a:pt x="231609" y="5511"/>
                  </a:lnTo>
                  <a:lnTo>
                    <a:pt x="228015" y="10401"/>
                  </a:lnTo>
                  <a:lnTo>
                    <a:pt x="230924" y="11493"/>
                  </a:lnTo>
                  <a:lnTo>
                    <a:pt x="232448" y="12077"/>
                  </a:lnTo>
                  <a:lnTo>
                    <a:pt x="233768" y="9220"/>
                  </a:lnTo>
                  <a:close/>
                </a:path>
                <a:path w="440054" h="210185">
                  <a:moveTo>
                    <a:pt x="241528" y="2044"/>
                  </a:moveTo>
                  <a:lnTo>
                    <a:pt x="236067" y="1968"/>
                  </a:lnTo>
                  <a:lnTo>
                    <a:pt x="235432" y="4914"/>
                  </a:lnTo>
                  <a:lnTo>
                    <a:pt x="236220" y="5232"/>
                  </a:lnTo>
                  <a:lnTo>
                    <a:pt x="239204" y="4648"/>
                  </a:lnTo>
                  <a:lnTo>
                    <a:pt x="240080" y="5105"/>
                  </a:lnTo>
                  <a:lnTo>
                    <a:pt x="241528" y="2044"/>
                  </a:lnTo>
                  <a:close/>
                </a:path>
                <a:path w="440054" h="210185">
                  <a:moveTo>
                    <a:pt x="300723" y="129324"/>
                  </a:moveTo>
                  <a:lnTo>
                    <a:pt x="300596" y="129311"/>
                  </a:lnTo>
                  <a:lnTo>
                    <a:pt x="300723" y="129324"/>
                  </a:lnTo>
                  <a:close/>
                </a:path>
                <a:path w="440054" h="210185">
                  <a:moveTo>
                    <a:pt x="308190" y="77482"/>
                  </a:moveTo>
                  <a:lnTo>
                    <a:pt x="303288" y="83515"/>
                  </a:lnTo>
                  <a:lnTo>
                    <a:pt x="301955" y="83616"/>
                  </a:lnTo>
                  <a:lnTo>
                    <a:pt x="301371" y="85966"/>
                  </a:lnTo>
                  <a:lnTo>
                    <a:pt x="302653" y="84836"/>
                  </a:lnTo>
                  <a:lnTo>
                    <a:pt x="304152" y="83693"/>
                  </a:lnTo>
                  <a:lnTo>
                    <a:pt x="305320" y="82829"/>
                  </a:lnTo>
                  <a:lnTo>
                    <a:pt x="306628" y="81953"/>
                  </a:lnTo>
                  <a:lnTo>
                    <a:pt x="307340" y="82689"/>
                  </a:lnTo>
                  <a:lnTo>
                    <a:pt x="308190" y="77482"/>
                  </a:lnTo>
                  <a:close/>
                </a:path>
                <a:path w="440054" h="210185">
                  <a:moveTo>
                    <a:pt x="330238" y="44932"/>
                  </a:moveTo>
                  <a:lnTo>
                    <a:pt x="327215" y="44450"/>
                  </a:lnTo>
                  <a:lnTo>
                    <a:pt x="327088" y="44551"/>
                  </a:lnTo>
                  <a:lnTo>
                    <a:pt x="326910" y="44780"/>
                  </a:lnTo>
                  <a:lnTo>
                    <a:pt x="326834" y="43434"/>
                  </a:lnTo>
                  <a:lnTo>
                    <a:pt x="325983" y="41173"/>
                  </a:lnTo>
                  <a:lnTo>
                    <a:pt x="324332" y="41948"/>
                  </a:lnTo>
                  <a:lnTo>
                    <a:pt x="321945" y="43256"/>
                  </a:lnTo>
                  <a:lnTo>
                    <a:pt x="325755" y="42672"/>
                  </a:lnTo>
                  <a:lnTo>
                    <a:pt x="325767" y="44564"/>
                  </a:lnTo>
                  <a:lnTo>
                    <a:pt x="326148" y="45402"/>
                  </a:lnTo>
                  <a:lnTo>
                    <a:pt x="326453" y="45720"/>
                  </a:lnTo>
                  <a:lnTo>
                    <a:pt x="326644" y="45720"/>
                  </a:lnTo>
                  <a:lnTo>
                    <a:pt x="326694" y="47447"/>
                  </a:lnTo>
                  <a:lnTo>
                    <a:pt x="329247" y="49123"/>
                  </a:lnTo>
                  <a:lnTo>
                    <a:pt x="327507" y="46329"/>
                  </a:lnTo>
                  <a:lnTo>
                    <a:pt x="330238" y="44932"/>
                  </a:lnTo>
                  <a:close/>
                </a:path>
                <a:path w="440054" h="210185">
                  <a:moveTo>
                    <a:pt x="349034" y="109347"/>
                  </a:moveTo>
                  <a:lnTo>
                    <a:pt x="347040" y="105994"/>
                  </a:lnTo>
                  <a:lnTo>
                    <a:pt x="346062" y="110248"/>
                  </a:lnTo>
                  <a:lnTo>
                    <a:pt x="346786" y="111252"/>
                  </a:lnTo>
                  <a:lnTo>
                    <a:pt x="344982" y="111137"/>
                  </a:lnTo>
                  <a:lnTo>
                    <a:pt x="344855" y="115214"/>
                  </a:lnTo>
                  <a:lnTo>
                    <a:pt x="344716" y="116001"/>
                  </a:lnTo>
                  <a:lnTo>
                    <a:pt x="346417" y="117132"/>
                  </a:lnTo>
                  <a:lnTo>
                    <a:pt x="347103" y="115481"/>
                  </a:lnTo>
                  <a:lnTo>
                    <a:pt x="347421" y="113868"/>
                  </a:lnTo>
                  <a:lnTo>
                    <a:pt x="348132" y="114020"/>
                  </a:lnTo>
                  <a:lnTo>
                    <a:pt x="348030" y="113157"/>
                  </a:lnTo>
                  <a:lnTo>
                    <a:pt x="347637" y="112395"/>
                  </a:lnTo>
                  <a:lnTo>
                    <a:pt x="347726" y="111620"/>
                  </a:lnTo>
                  <a:lnTo>
                    <a:pt x="347599" y="111531"/>
                  </a:lnTo>
                  <a:lnTo>
                    <a:pt x="347345" y="111404"/>
                  </a:lnTo>
                  <a:lnTo>
                    <a:pt x="347738" y="111252"/>
                  </a:lnTo>
                  <a:lnTo>
                    <a:pt x="348297" y="110655"/>
                  </a:lnTo>
                  <a:lnTo>
                    <a:pt x="349034" y="109347"/>
                  </a:lnTo>
                  <a:close/>
                </a:path>
                <a:path w="440054" h="210185">
                  <a:moveTo>
                    <a:pt x="355396" y="62179"/>
                  </a:moveTo>
                  <a:lnTo>
                    <a:pt x="354457" y="59651"/>
                  </a:lnTo>
                  <a:lnTo>
                    <a:pt x="352983" y="55740"/>
                  </a:lnTo>
                  <a:lnTo>
                    <a:pt x="355396" y="62179"/>
                  </a:lnTo>
                  <a:close/>
                </a:path>
                <a:path w="440054" h="210185">
                  <a:moveTo>
                    <a:pt x="356146" y="66954"/>
                  </a:moveTo>
                  <a:lnTo>
                    <a:pt x="354164" y="65303"/>
                  </a:lnTo>
                  <a:lnTo>
                    <a:pt x="354114" y="63690"/>
                  </a:lnTo>
                  <a:lnTo>
                    <a:pt x="351751" y="64465"/>
                  </a:lnTo>
                  <a:lnTo>
                    <a:pt x="353733" y="66116"/>
                  </a:lnTo>
                  <a:lnTo>
                    <a:pt x="353771" y="67729"/>
                  </a:lnTo>
                  <a:lnTo>
                    <a:pt x="356146" y="66954"/>
                  </a:lnTo>
                  <a:close/>
                </a:path>
                <a:path w="440054" h="210185">
                  <a:moveTo>
                    <a:pt x="358851" y="54762"/>
                  </a:moveTo>
                  <a:lnTo>
                    <a:pt x="358521" y="53213"/>
                  </a:lnTo>
                  <a:lnTo>
                    <a:pt x="357530" y="49733"/>
                  </a:lnTo>
                  <a:lnTo>
                    <a:pt x="356793" y="47802"/>
                  </a:lnTo>
                  <a:lnTo>
                    <a:pt x="357974" y="52755"/>
                  </a:lnTo>
                  <a:lnTo>
                    <a:pt x="358851" y="54762"/>
                  </a:lnTo>
                  <a:close/>
                </a:path>
                <a:path w="440054" h="210185">
                  <a:moveTo>
                    <a:pt x="360121" y="93472"/>
                  </a:moveTo>
                  <a:lnTo>
                    <a:pt x="357225" y="88392"/>
                  </a:lnTo>
                  <a:lnTo>
                    <a:pt x="352640" y="89103"/>
                  </a:lnTo>
                  <a:lnTo>
                    <a:pt x="351497" y="94107"/>
                  </a:lnTo>
                  <a:lnTo>
                    <a:pt x="351091" y="100037"/>
                  </a:lnTo>
                  <a:lnTo>
                    <a:pt x="356349" y="100482"/>
                  </a:lnTo>
                  <a:lnTo>
                    <a:pt x="360121" y="93472"/>
                  </a:lnTo>
                  <a:close/>
                </a:path>
                <a:path w="440054" h="210185">
                  <a:moveTo>
                    <a:pt x="368223" y="123596"/>
                  </a:moveTo>
                  <a:lnTo>
                    <a:pt x="367969" y="122440"/>
                  </a:lnTo>
                  <a:lnTo>
                    <a:pt x="367614" y="120269"/>
                  </a:lnTo>
                  <a:lnTo>
                    <a:pt x="367576" y="119189"/>
                  </a:lnTo>
                  <a:lnTo>
                    <a:pt x="366585" y="119189"/>
                  </a:lnTo>
                  <a:lnTo>
                    <a:pt x="366128" y="120269"/>
                  </a:lnTo>
                  <a:lnTo>
                    <a:pt x="366052" y="123596"/>
                  </a:lnTo>
                  <a:lnTo>
                    <a:pt x="366623" y="125006"/>
                  </a:lnTo>
                  <a:lnTo>
                    <a:pt x="368223" y="123596"/>
                  </a:lnTo>
                  <a:close/>
                </a:path>
                <a:path w="440054" h="210185">
                  <a:moveTo>
                    <a:pt x="371094" y="92379"/>
                  </a:moveTo>
                  <a:lnTo>
                    <a:pt x="369468" y="92811"/>
                  </a:lnTo>
                  <a:lnTo>
                    <a:pt x="368325" y="93853"/>
                  </a:lnTo>
                  <a:lnTo>
                    <a:pt x="368185" y="96189"/>
                  </a:lnTo>
                  <a:lnTo>
                    <a:pt x="369811" y="95745"/>
                  </a:lnTo>
                  <a:lnTo>
                    <a:pt x="370967" y="94703"/>
                  </a:lnTo>
                  <a:lnTo>
                    <a:pt x="371094" y="92379"/>
                  </a:lnTo>
                  <a:close/>
                </a:path>
                <a:path w="440054" h="210185">
                  <a:moveTo>
                    <a:pt x="373951" y="42443"/>
                  </a:moveTo>
                  <a:lnTo>
                    <a:pt x="372440" y="42532"/>
                  </a:lnTo>
                  <a:lnTo>
                    <a:pt x="372668" y="44805"/>
                  </a:lnTo>
                  <a:lnTo>
                    <a:pt x="372338" y="46367"/>
                  </a:lnTo>
                  <a:lnTo>
                    <a:pt x="373849" y="46291"/>
                  </a:lnTo>
                  <a:lnTo>
                    <a:pt x="373621" y="44018"/>
                  </a:lnTo>
                  <a:lnTo>
                    <a:pt x="373951" y="42443"/>
                  </a:lnTo>
                  <a:close/>
                </a:path>
                <a:path w="440054" h="210185">
                  <a:moveTo>
                    <a:pt x="394779" y="25831"/>
                  </a:moveTo>
                  <a:lnTo>
                    <a:pt x="389547" y="23520"/>
                  </a:lnTo>
                  <a:lnTo>
                    <a:pt x="391718" y="26657"/>
                  </a:lnTo>
                  <a:lnTo>
                    <a:pt x="391160" y="28155"/>
                  </a:lnTo>
                  <a:lnTo>
                    <a:pt x="392239" y="27228"/>
                  </a:lnTo>
                  <a:lnTo>
                    <a:pt x="394779" y="25831"/>
                  </a:lnTo>
                  <a:close/>
                </a:path>
                <a:path w="440054" h="210185">
                  <a:moveTo>
                    <a:pt x="395579" y="22440"/>
                  </a:moveTo>
                  <a:lnTo>
                    <a:pt x="394728" y="22263"/>
                  </a:lnTo>
                  <a:lnTo>
                    <a:pt x="394792" y="22440"/>
                  </a:lnTo>
                  <a:lnTo>
                    <a:pt x="395579" y="22440"/>
                  </a:lnTo>
                  <a:close/>
                </a:path>
                <a:path w="440054" h="210185">
                  <a:moveTo>
                    <a:pt x="396646" y="26657"/>
                  </a:moveTo>
                  <a:lnTo>
                    <a:pt x="396227" y="25831"/>
                  </a:lnTo>
                  <a:lnTo>
                    <a:pt x="396100" y="25514"/>
                  </a:lnTo>
                  <a:lnTo>
                    <a:pt x="395986" y="25260"/>
                  </a:lnTo>
                  <a:lnTo>
                    <a:pt x="395351" y="25514"/>
                  </a:lnTo>
                  <a:lnTo>
                    <a:pt x="394779" y="25831"/>
                  </a:lnTo>
                  <a:lnTo>
                    <a:pt x="396646" y="26657"/>
                  </a:lnTo>
                  <a:close/>
                </a:path>
                <a:path w="440054" h="210185">
                  <a:moveTo>
                    <a:pt x="398691" y="292"/>
                  </a:moveTo>
                  <a:lnTo>
                    <a:pt x="398170" y="266"/>
                  </a:lnTo>
                  <a:lnTo>
                    <a:pt x="395262" y="1371"/>
                  </a:lnTo>
                  <a:lnTo>
                    <a:pt x="394068" y="127"/>
                  </a:lnTo>
                  <a:lnTo>
                    <a:pt x="392620" y="3175"/>
                  </a:lnTo>
                  <a:lnTo>
                    <a:pt x="398056" y="3251"/>
                  </a:lnTo>
                  <a:lnTo>
                    <a:pt x="398691" y="292"/>
                  </a:lnTo>
                  <a:close/>
                </a:path>
                <a:path w="440054" h="210185">
                  <a:moveTo>
                    <a:pt x="400608" y="22580"/>
                  </a:moveTo>
                  <a:lnTo>
                    <a:pt x="394855" y="22580"/>
                  </a:lnTo>
                  <a:lnTo>
                    <a:pt x="395986" y="25260"/>
                  </a:lnTo>
                  <a:lnTo>
                    <a:pt x="397217" y="24739"/>
                  </a:lnTo>
                  <a:lnTo>
                    <a:pt x="398881" y="25438"/>
                  </a:lnTo>
                  <a:lnTo>
                    <a:pt x="399313" y="24739"/>
                  </a:lnTo>
                  <a:lnTo>
                    <a:pt x="400608" y="22580"/>
                  </a:lnTo>
                  <a:close/>
                </a:path>
                <a:path w="440054" h="210185">
                  <a:moveTo>
                    <a:pt x="410845" y="30784"/>
                  </a:moveTo>
                  <a:lnTo>
                    <a:pt x="410108" y="29362"/>
                  </a:lnTo>
                  <a:lnTo>
                    <a:pt x="408482" y="26352"/>
                  </a:lnTo>
                  <a:lnTo>
                    <a:pt x="407568" y="24752"/>
                  </a:lnTo>
                  <a:lnTo>
                    <a:pt x="409498" y="28460"/>
                  </a:lnTo>
                  <a:lnTo>
                    <a:pt x="410845" y="30784"/>
                  </a:lnTo>
                  <a:close/>
                </a:path>
                <a:path w="440054" h="210185">
                  <a:moveTo>
                    <a:pt x="439750" y="103416"/>
                  </a:moveTo>
                  <a:lnTo>
                    <a:pt x="435025" y="99606"/>
                  </a:lnTo>
                  <a:lnTo>
                    <a:pt x="430618" y="101180"/>
                  </a:lnTo>
                  <a:lnTo>
                    <a:pt x="439750" y="10341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644877" y="3483038"/>
              <a:ext cx="457200" cy="376555"/>
            </a:xfrm>
            <a:custGeom>
              <a:avLst/>
              <a:gdLst/>
              <a:ahLst/>
              <a:cxnLst/>
              <a:rect l="l" t="t" r="r" b="b"/>
              <a:pathLst>
                <a:path w="457200" h="376554">
                  <a:moveTo>
                    <a:pt x="7416" y="154266"/>
                  </a:moveTo>
                  <a:lnTo>
                    <a:pt x="5638" y="152781"/>
                  </a:lnTo>
                  <a:lnTo>
                    <a:pt x="4686" y="153708"/>
                  </a:lnTo>
                  <a:lnTo>
                    <a:pt x="3721" y="155498"/>
                  </a:lnTo>
                  <a:lnTo>
                    <a:pt x="5562" y="154470"/>
                  </a:lnTo>
                  <a:lnTo>
                    <a:pt x="6451" y="155663"/>
                  </a:lnTo>
                  <a:lnTo>
                    <a:pt x="7416" y="154266"/>
                  </a:lnTo>
                  <a:close/>
                </a:path>
                <a:path w="457200" h="376554">
                  <a:moveTo>
                    <a:pt x="7645" y="174091"/>
                  </a:moveTo>
                  <a:lnTo>
                    <a:pt x="0" y="179768"/>
                  </a:lnTo>
                  <a:lnTo>
                    <a:pt x="5842" y="178600"/>
                  </a:lnTo>
                  <a:lnTo>
                    <a:pt x="7645" y="174091"/>
                  </a:lnTo>
                  <a:close/>
                </a:path>
                <a:path w="457200" h="376554">
                  <a:moveTo>
                    <a:pt x="10553" y="138582"/>
                  </a:moveTo>
                  <a:lnTo>
                    <a:pt x="9956" y="137934"/>
                  </a:lnTo>
                  <a:lnTo>
                    <a:pt x="9372" y="137274"/>
                  </a:lnTo>
                  <a:lnTo>
                    <a:pt x="8775" y="136626"/>
                  </a:lnTo>
                  <a:lnTo>
                    <a:pt x="6375" y="138137"/>
                  </a:lnTo>
                  <a:lnTo>
                    <a:pt x="8267" y="139788"/>
                  </a:lnTo>
                  <a:lnTo>
                    <a:pt x="9563" y="141414"/>
                  </a:lnTo>
                  <a:lnTo>
                    <a:pt x="10160" y="140487"/>
                  </a:lnTo>
                  <a:lnTo>
                    <a:pt x="9613" y="139509"/>
                  </a:lnTo>
                  <a:lnTo>
                    <a:pt x="10553" y="138582"/>
                  </a:lnTo>
                  <a:close/>
                </a:path>
                <a:path w="457200" h="376554">
                  <a:moveTo>
                    <a:pt x="18554" y="145516"/>
                  </a:moveTo>
                  <a:lnTo>
                    <a:pt x="17856" y="139979"/>
                  </a:lnTo>
                  <a:lnTo>
                    <a:pt x="17551" y="151003"/>
                  </a:lnTo>
                  <a:lnTo>
                    <a:pt x="18554" y="145516"/>
                  </a:lnTo>
                  <a:close/>
                </a:path>
                <a:path w="457200" h="376554">
                  <a:moveTo>
                    <a:pt x="22326" y="72644"/>
                  </a:moveTo>
                  <a:lnTo>
                    <a:pt x="20561" y="71323"/>
                  </a:lnTo>
                  <a:lnTo>
                    <a:pt x="19672" y="70027"/>
                  </a:lnTo>
                  <a:lnTo>
                    <a:pt x="18707" y="71272"/>
                  </a:lnTo>
                  <a:lnTo>
                    <a:pt x="20485" y="72605"/>
                  </a:lnTo>
                  <a:lnTo>
                    <a:pt x="21386" y="73888"/>
                  </a:lnTo>
                  <a:lnTo>
                    <a:pt x="22326" y="72644"/>
                  </a:lnTo>
                  <a:close/>
                </a:path>
                <a:path w="457200" h="376554">
                  <a:moveTo>
                    <a:pt x="25730" y="197446"/>
                  </a:moveTo>
                  <a:lnTo>
                    <a:pt x="19812" y="200050"/>
                  </a:lnTo>
                  <a:lnTo>
                    <a:pt x="23088" y="205511"/>
                  </a:lnTo>
                  <a:lnTo>
                    <a:pt x="25730" y="197446"/>
                  </a:lnTo>
                  <a:close/>
                </a:path>
                <a:path w="457200" h="376554">
                  <a:moveTo>
                    <a:pt x="31432" y="93954"/>
                  </a:moveTo>
                  <a:lnTo>
                    <a:pt x="30568" y="91694"/>
                  </a:lnTo>
                  <a:lnTo>
                    <a:pt x="28244" y="89395"/>
                  </a:lnTo>
                  <a:lnTo>
                    <a:pt x="27609" y="91605"/>
                  </a:lnTo>
                  <a:lnTo>
                    <a:pt x="28460" y="93865"/>
                  </a:lnTo>
                  <a:lnTo>
                    <a:pt x="30797" y="96164"/>
                  </a:lnTo>
                  <a:lnTo>
                    <a:pt x="31432" y="93954"/>
                  </a:lnTo>
                  <a:close/>
                </a:path>
                <a:path w="457200" h="376554">
                  <a:moveTo>
                    <a:pt x="32613" y="62433"/>
                  </a:moveTo>
                  <a:lnTo>
                    <a:pt x="30835" y="61112"/>
                  </a:lnTo>
                  <a:lnTo>
                    <a:pt x="29946" y="59817"/>
                  </a:lnTo>
                  <a:lnTo>
                    <a:pt x="28994" y="61061"/>
                  </a:lnTo>
                  <a:lnTo>
                    <a:pt x="30759" y="62382"/>
                  </a:lnTo>
                  <a:lnTo>
                    <a:pt x="31661" y="63690"/>
                  </a:lnTo>
                  <a:lnTo>
                    <a:pt x="32613" y="62433"/>
                  </a:lnTo>
                  <a:close/>
                </a:path>
                <a:path w="457200" h="376554">
                  <a:moveTo>
                    <a:pt x="47320" y="226352"/>
                  </a:moveTo>
                  <a:lnTo>
                    <a:pt x="45542" y="225018"/>
                  </a:lnTo>
                  <a:lnTo>
                    <a:pt x="44653" y="223723"/>
                  </a:lnTo>
                  <a:lnTo>
                    <a:pt x="43700" y="224967"/>
                  </a:lnTo>
                  <a:lnTo>
                    <a:pt x="45478" y="226301"/>
                  </a:lnTo>
                  <a:lnTo>
                    <a:pt x="46367" y="227596"/>
                  </a:lnTo>
                  <a:lnTo>
                    <a:pt x="47320" y="226352"/>
                  </a:lnTo>
                  <a:close/>
                </a:path>
                <a:path w="457200" h="376554">
                  <a:moveTo>
                    <a:pt x="48882" y="45656"/>
                  </a:moveTo>
                  <a:lnTo>
                    <a:pt x="43065" y="53365"/>
                  </a:lnTo>
                  <a:lnTo>
                    <a:pt x="47447" y="51727"/>
                  </a:lnTo>
                  <a:lnTo>
                    <a:pt x="48882" y="45656"/>
                  </a:lnTo>
                  <a:close/>
                </a:path>
                <a:path w="457200" h="376554">
                  <a:moveTo>
                    <a:pt x="49060" y="157340"/>
                  </a:moveTo>
                  <a:lnTo>
                    <a:pt x="46596" y="151117"/>
                  </a:lnTo>
                  <a:lnTo>
                    <a:pt x="41389" y="154559"/>
                  </a:lnTo>
                  <a:lnTo>
                    <a:pt x="49060" y="157340"/>
                  </a:lnTo>
                  <a:close/>
                </a:path>
                <a:path w="457200" h="376554">
                  <a:moveTo>
                    <a:pt x="49733" y="217957"/>
                  </a:moveTo>
                  <a:lnTo>
                    <a:pt x="46558" y="211810"/>
                  </a:lnTo>
                  <a:lnTo>
                    <a:pt x="46824" y="210400"/>
                  </a:lnTo>
                  <a:lnTo>
                    <a:pt x="42532" y="208546"/>
                  </a:lnTo>
                  <a:lnTo>
                    <a:pt x="45694" y="214693"/>
                  </a:lnTo>
                  <a:lnTo>
                    <a:pt x="44856" y="216077"/>
                  </a:lnTo>
                  <a:lnTo>
                    <a:pt x="49733" y="217957"/>
                  </a:lnTo>
                  <a:close/>
                </a:path>
                <a:path w="457200" h="376554">
                  <a:moveTo>
                    <a:pt x="50812" y="39395"/>
                  </a:moveTo>
                  <a:lnTo>
                    <a:pt x="45923" y="37338"/>
                  </a:lnTo>
                  <a:lnTo>
                    <a:pt x="45148" y="35407"/>
                  </a:lnTo>
                  <a:lnTo>
                    <a:pt x="42976" y="37249"/>
                  </a:lnTo>
                  <a:lnTo>
                    <a:pt x="47853" y="39319"/>
                  </a:lnTo>
                  <a:lnTo>
                    <a:pt x="48641" y="41236"/>
                  </a:lnTo>
                  <a:lnTo>
                    <a:pt x="50812" y="39395"/>
                  </a:lnTo>
                  <a:close/>
                </a:path>
                <a:path w="457200" h="376554">
                  <a:moveTo>
                    <a:pt x="51269" y="146481"/>
                  </a:moveTo>
                  <a:lnTo>
                    <a:pt x="49771" y="146329"/>
                  </a:lnTo>
                  <a:lnTo>
                    <a:pt x="48272" y="145262"/>
                  </a:lnTo>
                  <a:lnTo>
                    <a:pt x="46799" y="143484"/>
                  </a:lnTo>
                  <a:lnTo>
                    <a:pt x="44869" y="144805"/>
                  </a:lnTo>
                  <a:lnTo>
                    <a:pt x="50088" y="150634"/>
                  </a:lnTo>
                  <a:lnTo>
                    <a:pt x="51269" y="146481"/>
                  </a:lnTo>
                  <a:close/>
                </a:path>
                <a:path w="457200" h="376554">
                  <a:moveTo>
                    <a:pt x="51320" y="77177"/>
                  </a:moveTo>
                  <a:lnTo>
                    <a:pt x="49542" y="75692"/>
                  </a:lnTo>
                  <a:lnTo>
                    <a:pt x="48590" y="76606"/>
                  </a:lnTo>
                  <a:lnTo>
                    <a:pt x="47637" y="78397"/>
                  </a:lnTo>
                  <a:lnTo>
                    <a:pt x="49466" y="77381"/>
                  </a:lnTo>
                  <a:lnTo>
                    <a:pt x="50355" y="78587"/>
                  </a:lnTo>
                  <a:lnTo>
                    <a:pt x="51320" y="77177"/>
                  </a:lnTo>
                  <a:close/>
                </a:path>
                <a:path w="457200" h="376554">
                  <a:moveTo>
                    <a:pt x="51676" y="129463"/>
                  </a:moveTo>
                  <a:lnTo>
                    <a:pt x="49034" y="128257"/>
                  </a:lnTo>
                  <a:lnTo>
                    <a:pt x="48120" y="129819"/>
                  </a:lnTo>
                  <a:lnTo>
                    <a:pt x="49123" y="131432"/>
                  </a:lnTo>
                  <a:lnTo>
                    <a:pt x="47993" y="132994"/>
                  </a:lnTo>
                  <a:lnTo>
                    <a:pt x="50571" y="135064"/>
                  </a:lnTo>
                  <a:lnTo>
                    <a:pt x="51676" y="129463"/>
                  </a:lnTo>
                  <a:close/>
                </a:path>
                <a:path w="457200" h="376554">
                  <a:moveTo>
                    <a:pt x="51943" y="146075"/>
                  </a:moveTo>
                  <a:lnTo>
                    <a:pt x="49657" y="138785"/>
                  </a:lnTo>
                  <a:lnTo>
                    <a:pt x="44196" y="137807"/>
                  </a:lnTo>
                  <a:lnTo>
                    <a:pt x="51943" y="146075"/>
                  </a:lnTo>
                  <a:close/>
                </a:path>
                <a:path w="457200" h="376554">
                  <a:moveTo>
                    <a:pt x="52755" y="226834"/>
                  </a:moveTo>
                  <a:lnTo>
                    <a:pt x="52057" y="221297"/>
                  </a:lnTo>
                  <a:lnTo>
                    <a:pt x="51752" y="232321"/>
                  </a:lnTo>
                  <a:lnTo>
                    <a:pt x="52755" y="226834"/>
                  </a:lnTo>
                  <a:close/>
                </a:path>
                <a:path w="457200" h="376554">
                  <a:moveTo>
                    <a:pt x="54673" y="87312"/>
                  </a:moveTo>
                  <a:lnTo>
                    <a:pt x="53975" y="81762"/>
                  </a:lnTo>
                  <a:lnTo>
                    <a:pt x="53670" y="92798"/>
                  </a:lnTo>
                  <a:lnTo>
                    <a:pt x="54673" y="87312"/>
                  </a:lnTo>
                  <a:close/>
                </a:path>
                <a:path w="457200" h="376554">
                  <a:moveTo>
                    <a:pt x="55905" y="65887"/>
                  </a:moveTo>
                  <a:lnTo>
                    <a:pt x="53632" y="58597"/>
                  </a:lnTo>
                  <a:lnTo>
                    <a:pt x="48171" y="57619"/>
                  </a:lnTo>
                  <a:lnTo>
                    <a:pt x="55905" y="65887"/>
                  </a:lnTo>
                  <a:close/>
                </a:path>
                <a:path w="457200" h="376554">
                  <a:moveTo>
                    <a:pt x="56959" y="138518"/>
                  </a:moveTo>
                  <a:lnTo>
                    <a:pt x="55181" y="137033"/>
                  </a:lnTo>
                  <a:lnTo>
                    <a:pt x="54229" y="137972"/>
                  </a:lnTo>
                  <a:lnTo>
                    <a:pt x="53263" y="139750"/>
                  </a:lnTo>
                  <a:lnTo>
                    <a:pt x="55092" y="138734"/>
                  </a:lnTo>
                  <a:lnTo>
                    <a:pt x="55994" y="139928"/>
                  </a:lnTo>
                  <a:lnTo>
                    <a:pt x="56959" y="138518"/>
                  </a:lnTo>
                  <a:close/>
                </a:path>
                <a:path w="457200" h="376554">
                  <a:moveTo>
                    <a:pt x="57480" y="34353"/>
                  </a:moveTo>
                  <a:lnTo>
                    <a:pt x="55460" y="32385"/>
                  </a:lnTo>
                  <a:lnTo>
                    <a:pt x="54000" y="32410"/>
                  </a:lnTo>
                  <a:lnTo>
                    <a:pt x="53492" y="32956"/>
                  </a:lnTo>
                  <a:lnTo>
                    <a:pt x="52793" y="32181"/>
                  </a:lnTo>
                  <a:lnTo>
                    <a:pt x="52527" y="31800"/>
                  </a:lnTo>
                  <a:lnTo>
                    <a:pt x="48463" y="34315"/>
                  </a:lnTo>
                  <a:lnTo>
                    <a:pt x="49771" y="38493"/>
                  </a:lnTo>
                  <a:lnTo>
                    <a:pt x="53251" y="38506"/>
                  </a:lnTo>
                  <a:lnTo>
                    <a:pt x="54330" y="37071"/>
                  </a:lnTo>
                  <a:lnTo>
                    <a:pt x="51320" y="32702"/>
                  </a:lnTo>
                  <a:lnTo>
                    <a:pt x="55130" y="36652"/>
                  </a:lnTo>
                  <a:lnTo>
                    <a:pt x="55549" y="35991"/>
                  </a:lnTo>
                  <a:lnTo>
                    <a:pt x="55346" y="35293"/>
                  </a:lnTo>
                  <a:lnTo>
                    <a:pt x="54876" y="34594"/>
                  </a:lnTo>
                  <a:lnTo>
                    <a:pt x="55524" y="34671"/>
                  </a:lnTo>
                  <a:lnTo>
                    <a:pt x="56375" y="34632"/>
                  </a:lnTo>
                  <a:lnTo>
                    <a:pt x="57480" y="34353"/>
                  </a:lnTo>
                  <a:close/>
                </a:path>
                <a:path w="457200" h="376554">
                  <a:moveTo>
                    <a:pt x="58483" y="217119"/>
                  </a:moveTo>
                  <a:lnTo>
                    <a:pt x="56705" y="215798"/>
                  </a:lnTo>
                  <a:lnTo>
                    <a:pt x="55816" y="214490"/>
                  </a:lnTo>
                  <a:lnTo>
                    <a:pt x="54864" y="215747"/>
                  </a:lnTo>
                  <a:lnTo>
                    <a:pt x="56642" y="217068"/>
                  </a:lnTo>
                  <a:lnTo>
                    <a:pt x="57531" y="218363"/>
                  </a:lnTo>
                  <a:lnTo>
                    <a:pt x="58483" y="217119"/>
                  </a:lnTo>
                  <a:close/>
                </a:path>
                <a:path w="457200" h="376554">
                  <a:moveTo>
                    <a:pt x="58559" y="44411"/>
                  </a:moveTo>
                  <a:lnTo>
                    <a:pt x="57848" y="38862"/>
                  </a:lnTo>
                  <a:lnTo>
                    <a:pt x="57556" y="49898"/>
                  </a:lnTo>
                  <a:lnTo>
                    <a:pt x="58559" y="44411"/>
                  </a:lnTo>
                  <a:close/>
                </a:path>
                <a:path w="457200" h="376554">
                  <a:moveTo>
                    <a:pt x="59728" y="150177"/>
                  </a:moveTo>
                  <a:lnTo>
                    <a:pt x="53898" y="157899"/>
                  </a:lnTo>
                  <a:lnTo>
                    <a:pt x="58293" y="156248"/>
                  </a:lnTo>
                  <a:lnTo>
                    <a:pt x="59728" y="150177"/>
                  </a:lnTo>
                  <a:close/>
                </a:path>
                <a:path w="457200" h="376554">
                  <a:moveTo>
                    <a:pt x="62801" y="225856"/>
                  </a:moveTo>
                  <a:lnTo>
                    <a:pt x="61023" y="224523"/>
                  </a:lnTo>
                  <a:lnTo>
                    <a:pt x="60121" y="223227"/>
                  </a:lnTo>
                  <a:lnTo>
                    <a:pt x="59182" y="224472"/>
                  </a:lnTo>
                  <a:lnTo>
                    <a:pt x="60947" y="225793"/>
                  </a:lnTo>
                  <a:lnTo>
                    <a:pt x="61849" y="227101"/>
                  </a:lnTo>
                  <a:lnTo>
                    <a:pt x="62801" y="225856"/>
                  </a:lnTo>
                  <a:close/>
                </a:path>
                <a:path w="457200" h="376554">
                  <a:moveTo>
                    <a:pt x="64414" y="233553"/>
                  </a:moveTo>
                  <a:lnTo>
                    <a:pt x="62636" y="232232"/>
                  </a:lnTo>
                  <a:lnTo>
                    <a:pt x="61747" y="230911"/>
                  </a:lnTo>
                  <a:lnTo>
                    <a:pt x="60794" y="232168"/>
                  </a:lnTo>
                  <a:lnTo>
                    <a:pt x="62560" y="233502"/>
                  </a:lnTo>
                  <a:lnTo>
                    <a:pt x="63461" y="234797"/>
                  </a:lnTo>
                  <a:lnTo>
                    <a:pt x="64414" y="233553"/>
                  </a:lnTo>
                  <a:close/>
                </a:path>
                <a:path w="457200" h="376554">
                  <a:moveTo>
                    <a:pt x="68262" y="123723"/>
                  </a:moveTo>
                  <a:lnTo>
                    <a:pt x="66484" y="122389"/>
                  </a:lnTo>
                  <a:lnTo>
                    <a:pt x="65595" y="121094"/>
                  </a:lnTo>
                  <a:lnTo>
                    <a:pt x="64655" y="122339"/>
                  </a:lnTo>
                  <a:lnTo>
                    <a:pt x="66421" y="123672"/>
                  </a:lnTo>
                  <a:lnTo>
                    <a:pt x="67310" y="124968"/>
                  </a:lnTo>
                  <a:lnTo>
                    <a:pt x="68262" y="123723"/>
                  </a:lnTo>
                  <a:close/>
                </a:path>
                <a:path w="457200" h="376554">
                  <a:moveTo>
                    <a:pt x="72555" y="64465"/>
                  </a:moveTo>
                  <a:lnTo>
                    <a:pt x="70027" y="66941"/>
                  </a:lnTo>
                  <a:lnTo>
                    <a:pt x="69888" y="68262"/>
                  </a:lnTo>
                  <a:lnTo>
                    <a:pt x="67843" y="67462"/>
                  </a:lnTo>
                  <a:lnTo>
                    <a:pt x="67538" y="68313"/>
                  </a:lnTo>
                  <a:lnTo>
                    <a:pt x="66954" y="70002"/>
                  </a:lnTo>
                  <a:lnTo>
                    <a:pt x="68554" y="70637"/>
                  </a:lnTo>
                  <a:lnTo>
                    <a:pt x="69367" y="70929"/>
                  </a:lnTo>
                  <a:lnTo>
                    <a:pt x="70104" y="68821"/>
                  </a:lnTo>
                  <a:lnTo>
                    <a:pt x="70345" y="68973"/>
                  </a:lnTo>
                  <a:lnTo>
                    <a:pt x="70789" y="68973"/>
                  </a:lnTo>
                  <a:lnTo>
                    <a:pt x="71551" y="68694"/>
                  </a:lnTo>
                  <a:lnTo>
                    <a:pt x="72555" y="64465"/>
                  </a:lnTo>
                  <a:close/>
                </a:path>
                <a:path w="457200" h="376554">
                  <a:moveTo>
                    <a:pt x="76695" y="94284"/>
                  </a:moveTo>
                  <a:lnTo>
                    <a:pt x="70866" y="101993"/>
                  </a:lnTo>
                  <a:lnTo>
                    <a:pt x="75247" y="100342"/>
                  </a:lnTo>
                  <a:lnTo>
                    <a:pt x="76695" y="94284"/>
                  </a:lnTo>
                  <a:close/>
                </a:path>
                <a:path w="457200" h="376554">
                  <a:moveTo>
                    <a:pt x="85369" y="62407"/>
                  </a:moveTo>
                  <a:lnTo>
                    <a:pt x="84188" y="61099"/>
                  </a:lnTo>
                  <a:lnTo>
                    <a:pt x="83604" y="60439"/>
                  </a:lnTo>
                  <a:lnTo>
                    <a:pt x="82969" y="61061"/>
                  </a:lnTo>
                  <a:lnTo>
                    <a:pt x="81724" y="62306"/>
                  </a:lnTo>
                  <a:lnTo>
                    <a:pt x="82321" y="62953"/>
                  </a:lnTo>
                  <a:lnTo>
                    <a:pt x="82905" y="63614"/>
                  </a:lnTo>
                  <a:lnTo>
                    <a:pt x="83489" y="64262"/>
                  </a:lnTo>
                  <a:lnTo>
                    <a:pt x="84112" y="63639"/>
                  </a:lnTo>
                  <a:lnTo>
                    <a:pt x="85369" y="62407"/>
                  </a:lnTo>
                  <a:close/>
                </a:path>
                <a:path w="457200" h="376554">
                  <a:moveTo>
                    <a:pt x="96443" y="137896"/>
                  </a:moveTo>
                  <a:lnTo>
                    <a:pt x="90614" y="145592"/>
                  </a:lnTo>
                  <a:lnTo>
                    <a:pt x="95008" y="143941"/>
                  </a:lnTo>
                  <a:lnTo>
                    <a:pt x="96443" y="137896"/>
                  </a:lnTo>
                  <a:close/>
                </a:path>
                <a:path w="457200" h="376554">
                  <a:moveTo>
                    <a:pt x="96862" y="244386"/>
                  </a:moveTo>
                  <a:lnTo>
                    <a:pt x="95377" y="243179"/>
                  </a:lnTo>
                  <a:lnTo>
                    <a:pt x="93764" y="246811"/>
                  </a:lnTo>
                  <a:lnTo>
                    <a:pt x="92290" y="245211"/>
                  </a:lnTo>
                  <a:lnTo>
                    <a:pt x="90284" y="249301"/>
                  </a:lnTo>
                  <a:lnTo>
                    <a:pt x="95707" y="247116"/>
                  </a:lnTo>
                  <a:lnTo>
                    <a:pt x="96862" y="244386"/>
                  </a:lnTo>
                  <a:close/>
                </a:path>
                <a:path w="457200" h="376554">
                  <a:moveTo>
                    <a:pt x="104597" y="276009"/>
                  </a:moveTo>
                  <a:lnTo>
                    <a:pt x="102374" y="267804"/>
                  </a:lnTo>
                  <a:lnTo>
                    <a:pt x="98742" y="275996"/>
                  </a:lnTo>
                  <a:lnTo>
                    <a:pt x="104597" y="276009"/>
                  </a:lnTo>
                  <a:close/>
                </a:path>
                <a:path w="457200" h="376554">
                  <a:moveTo>
                    <a:pt x="106057" y="220306"/>
                  </a:moveTo>
                  <a:lnTo>
                    <a:pt x="104013" y="214960"/>
                  </a:lnTo>
                  <a:lnTo>
                    <a:pt x="100342" y="220306"/>
                  </a:lnTo>
                  <a:lnTo>
                    <a:pt x="100876" y="225704"/>
                  </a:lnTo>
                  <a:lnTo>
                    <a:pt x="103568" y="229831"/>
                  </a:lnTo>
                  <a:lnTo>
                    <a:pt x="99123" y="235712"/>
                  </a:lnTo>
                  <a:lnTo>
                    <a:pt x="103505" y="234061"/>
                  </a:lnTo>
                  <a:lnTo>
                    <a:pt x="104254" y="230886"/>
                  </a:lnTo>
                  <a:lnTo>
                    <a:pt x="104495" y="231228"/>
                  </a:lnTo>
                  <a:lnTo>
                    <a:pt x="104317" y="230657"/>
                  </a:lnTo>
                  <a:lnTo>
                    <a:pt x="104952" y="228003"/>
                  </a:lnTo>
                  <a:lnTo>
                    <a:pt x="103911" y="229374"/>
                  </a:lnTo>
                  <a:lnTo>
                    <a:pt x="103847" y="229120"/>
                  </a:lnTo>
                  <a:lnTo>
                    <a:pt x="103924" y="225704"/>
                  </a:lnTo>
                  <a:lnTo>
                    <a:pt x="104254" y="222516"/>
                  </a:lnTo>
                  <a:lnTo>
                    <a:pt x="106057" y="220306"/>
                  </a:lnTo>
                  <a:close/>
                </a:path>
                <a:path w="457200" h="376554">
                  <a:moveTo>
                    <a:pt x="111506" y="240995"/>
                  </a:moveTo>
                  <a:lnTo>
                    <a:pt x="108927" y="238925"/>
                  </a:lnTo>
                  <a:lnTo>
                    <a:pt x="107823" y="244538"/>
                  </a:lnTo>
                  <a:lnTo>
                    <a:pt x="110464" y="245745"/>
                  </a:lnTo>
                  <a:lnTo>
                    <a:pt x="111379" y="244182"/>
                  </a:lnTo>
                  <a:lnTo>
                    <a:pt x="110388" y="242557"/>
                  </a:lnTo>
                  <a:lnTo>
                    <a:pt x="111506" y="240995"/>
                  </a:lnTo>
                  <a:close/>
                </a:path>
                <a:path w="457200" h="376554">
                  <a:moveTo>
                    <a:pt x="112763" y="375196"/>
                  </a:moveTo>
                  <a:lnTo>
                    <a:pt x="103886" y="372046"/>
                  </a:lnTo>
                  <a:lnTo>
                    <a:pt x="108229" y="376313"/>
                  </a:lnTo>
                  <a:lnTo>
                    <a:pt x="112763" y="375196"/>
                  </a:lnTo>
                  <a:close/>
                </a:path>
                <a:path w="457200" h="376554">
                  <a:moveTo>
                    <a:pt x="117602" y="299123"/>
                  </a:moveTo>
                  <a:lnTo>
                    <a:pt x="111772" y="306832"/>
                  </a:lnTo>
                  <a:lnTo>
                    <a:pt x="116154" y="305193"/>
                  </a:lnTo>
                  <a:lnTo>
                    <a:pt x="117602" y="299123"/>
                  </a:lnTo>
                  <a:close/>
                </a:path>
                <a:path w="457200" h="376554">
                  <a:moveTo>
                    <a:pt x="125399" y="301320"/>
                  </a:moveTo>
                  <a:lnTo>
                    <a:pt x="125006" y="299377"/>
                  </a:lnTo>
                  <a:lnTo>
                    <a:pt x="122593" y="300736"/>
                  </a:lnTo>
                  <a:lnTo>
                    <a:pt x="121272" y="302336"/>
                  </a:lnTo>
                  <a:lnTo>
                    <a:pt x="124129" y="301066"/>
                  </a:lnTo>
                  <a:lnTo>
                    <a:pt x="125361" y="301409"/>
                  </a:lnTo>
                  <a:close/>
                </a:path>
                <a:path w="457200" h="376554">
                  <a:moveTo>
                    <a:pt x="128143" y="95694"/>
                  </a:moveTo>
                  <a:lnTo>
                    <a:pt x="126365" y="94221"/>
                  </a:lnTo>
                  <a:lnTo>
                    <a:pt x="125412" y="95135"/>
                  </a:lnTo>
                  <a:lnTo>
                    <a:pt x="124447" y="96926"/>
                  </a:lnTo>
                  <a:lnTo>
                    <a:pt x="126288" y="95910"/>
                  </a:lnTo>
                  <a:lnTo>
                    <a:pt x="127190" y="97104"/>
                  </a:lnTo>
                  <a:lnTo>
                    <a:pt x="128143" y="95694"/>
                  </a:lnTo>
                  <a:close/>
                </a:path>
                <a:path w="457200" h="376554">
                  <a:moveTo>
                    <a:pt x="128701" y="295897"/>
                  </a:moveTo>
                  <a:lnTo>
                    <a:pt x="127762" y="289013"/>
                  </a:lnTo>
                  <a:lnTo>
                    <a:pt x="126530" y="291122"/>
                  </a:lnTo>
                  <a:lnTo>
                    <a:pt x="126009" y="287108"/>
                  </a:lnTo>
                  <a:lnTo>
                    <a:pt x="125730" y="291947"/>
                  </a:lnTo>
                  <a:lnTo>
                    <a:pt x="125996" y="292646"/>
                  </a:lnTo>
                  <a:lnTo>
                    <a:pt x="128701" y="295897"/>
                  </a:lnTo>
                  <a:close/>
                </a:path>
                <a:path w="457200" h="376554">
                  <a:moveTo>
                    <a:pt x="129641" y="118554"/>
                  </a:moveTo>
                  <a:lnTo>
                    <a:pt x="124739" y="117411"/>
                  </a:lnTo>
                  <a:lnTo>
                    <a:pt x="123913" y="117081"/>
                  </a:lnTo>
                  <a:lnTo>
                    <a:pt x="121729" y="119545"/>
                  </a:lnTo>
                  <a:lnTo>
                    <a:pt x="126631" y="120675"/>
                  </a:lnTo>
                  <a:lnTo>
                    <a:pt x="127457" y="121018"/>
                  </a:lnTo>
                  <a:lnTo>
                    <a:pt x="129641" y="118554"/>
                  </a:lnTo>
                  <a:close/>
                </a:path>
                <a:path w="457200" h="376554">
                  <a:moveTo>
                    <a:pt x="130086" y="221691"/>
                  </a:moveTo>
                  <a:lnTo>
                    <a:pt x="122428" y="227368"/>
                  </a:lnTo>
                  <a:lnTo>
                    <a:pt x="128270" y="226199"/>
                  </a:lnTo>
                  <a:lnTo>
                    <a:pt x="130086" y="221691"/>
                  </a:lnTo>
                  <a:close/>
                </a:path>
                <a:path w="457200" h="376554">
                  <a:moveTo>
                    <a:pt x="130086" y="90500"/>
                  </a:moveTo>
                  <a:lnTo>
                    <a:pt x="129501" y="89839"/>
                  </a:lnTo>
                  <a:lnTo>
                    <a:pt x="128320" y="88531"/>
                  </a:lnTo>
                  <a:lnTo>
                    <a:pt x="127076" y="89776"/>
                  </a:lnTo>
                  <a:lnTo>
                    <a:pt x="126453" y="90385"/>
                  </a:lnTo>
                  <a:lnTo>
                    <a:pt x="127038" y="91046"/>
                  </a:lnTo>
                  <a:lnTo>
                    <a:pt x="127635" y="91694"/>
                  </a:lnTo>
                  <a:lnTo>
                    <a:pt x="128231" y="92354"/>
                  </a:lnTo>
                  <a:lnTo>
                    <a:pt x="128841" y="91732"/>
                  </a:lnTo>
                  <a:lnTo>
                    <a:pt x="129463" y="91122"/>
                  </a:lnTo>
                  <a:lnTo>
                    <a:pt x="130086" y="90500"/>
                  </a:lnTo>
                  <a:close/>
                </a:path>
                <a:path w="457200" h="376554">
                  <a:moveTo>
                    <a:pt x="131457" y="141198"/>
                  </a:moveTo>
                  <a:lnTo>
                    <a:pt x="130873" y="140550"/>
                  </a:lnTo>
                  <a:lnTo>
                    <a:pt x="130276" y="139903"/>
                  </a:lnTo>
                  <a:lnTo>
                    <a:pt x="129692" y="139242"/>
                  </a:lnTo>
                  <a:lnTo>
                    <a:pt x="129070" y="139865"/>
                  </a:lnTo>
                  <a:lnTo>
                    <a:pt x="128447" y="140474"/>
                  </a:lnTo>
                  <a:lnTo>
                    <a:pt x="127825" y="141097"/>
                  </a:lnTo>
                  <a:lnTo>
                    <a:pt x="128409" y="141757"/>
                  </a:lnTo>
                  <a:lnTo>
                    <a:pt x="129006" y="142405"/>
                  </a:lnTo>
                  <a:lnTo>
                    <a:pt x="129590" y="143065"/>
                  </a:lnTo>
                  <a:lnTo>
                    <a:pt x="131457" y="141198"/>
                  </a:lnTo>
                  <a:close/>
                </a:path>
                <a:path w="457200" h="376554">
                  <a:moveTo>
                    <a:pt x="139750" y="277761"/>
                  </a:moveTo>
                  <a:lnTo>
                    <a:pt x="139446" y="274332"/>
                  </a:lnTo>
                  <a:lnTo>
                    <a:pt x="137896" y="274281"/>
                  </a:lnTo>
                  <a:lnTo>
                    <a:pt x="136639" y="274243"/>
                  </a:lnTo>
                  <a:lnTo>
                    <a:pt x="138811" y="280708"/>
                  </a:lnTo>
                  <a:lnTo>
                    <a:pt x="139611" y="278155"/>
                  </a:lnTo>
                  <a:lnTo>
                    <a:pt x="139750" y="277761"/>
                  </a:lnTo>
                  <a:close/>
                </a:path>
                <a:path w="457200" h="376554">
                  <a:moveTo>
                    <a:pt x="143154" y="284441"/>
                  </a:moveTo>
                  <a:lnTo>
                    <a:pt x="137464" y="285711"/>
                  </a:lnTo>
                  <a:lnTo>
                    <a:pt x="138087" y="288671"/>
                  </a:lnTo>
                  <a:lnTo>
                    <a:pt x="140766" y="289941"/>
                  </a:lnTo>
                  <a:lnTo>
                    <a:pt x="140347" y="286486"/>
                  </a:lnTo>
                  <a:lnTo>
                    <a:pt x="142354" y="286753"/>
                  </a:lnTo>
                  <a:lnTo>
                    <a:pt x="143154" y="284441"/>
                  </a:lnTo>
                  <a:close/>
                </a:path>
                <a:path w="457200" h="376554">
                  <a:moveTo>
                    <a:pt x="144322" y="283006"/>
                  </a:moveTo>
                  <a:lnTo>
                    <a:pt x="143929" y="281076"/>
                  </a:lnTo>
                  <a:lnTo>
                    <a:pt x="141516" y="282448"/>
                  </a:lnTo>
                  <a:lnTo>
                    <a:pt x="140195" y="284035"/>
                  </a:lnTo>
                  <a:lnTo>
                    <a:pt x="143065" y="282765"/>
                  </a:lnTo>
                  <a:lnTo>
                    <a:pt x="144284" y="283095"/>
                  </a:lnTo>
                  <a:close/>
                </a:path>
                <a:path w="457200" h="376554">
                  <a:moveTo>
                    <a:pt x="149288" y="277101"/>
                  </a:moveTo>
                  <a:lnTo>
                    <a:pt x="147764" y="277037"/>
                  </a:lnTo>
                  <a:lnTo>
                    <a:pt x="147789" y="279323"/>
                  </a:lnTo>
                  <a:lnTo>
                    <a:pt x="147320" y="280847"/>
                  </a:lnTo>
                  <a:lnTo>
                    <a:pt x="148831" y="280924"/>
                  </a:lnTo>
                  <a:lnTo>
                    <a:pt x="148805" y="278625"/>
                  </a:lnTo>
                  <a:lnTo>
                    <a:pt x="149288" y="277101"/>
                  </a:lnTo>
                  <a:close/>
                </a:path>
                <a:path w="457200" h="376554">
                  <a:moveTo>
                    <a:pt x="159410" y="254203"/>
                  </a:moveTo>
                  <a:lnTo>
                    <a:pt x="156972" y="252539"/>
                  </a:lnTo>
                  <a:lnTo>
                    <a:pt x="155803" y="250913"/>
                  </a:lnTo>
                  <a:lnTo>
                    <a:pt x="154813" y="252476"/>
                  </a:lnTo>
                  <a:lnTo>
                    <a:pt x="157251" y="254152"/>
                  </a:lnTo>
                  <a:lnTo>
                    <a:pt x="158407" y="255765"/>
                  </a:lnTo>
                  <a:lnTo>
                    <a:pt x="159410" y="254203"/>
                  </a:lnTo>
                  <a:close/>
                </a:path>
                <a:path w="457200" h="376554">
                  <a:moveTo>
                    <a:pt x="169443" y="268986"/>
                  </a:moveTo>
                  <a:lnTo>
                    <a:pt x="161963" y="267512"/>
                  </a:lnTo>
                  <a:lnTo>
                    <a:pt x="163334" y="271602"/>
                  </a:lnTo>
                  <a:lnTo>
                    <a:pt x="164642" y="270789"/>
                  </a:lnTo>
                  <a:lnTo>
                    <a:pt x="166446" y="270725"/>
                  </a:lnTo>
                  <a:lnTo>
                    <a:pt x="168630" y="271259"/>
                  </a:lnTo>
                  <a:lnTo>
                    <a:pt x="169443" y="268986"/>
                  </a:lnTo>
                  <a:close/>
                </a:path>
                <a:path w="457200" h="376554">
                  <a:moveTo>
                    <a:pt x="178828" y="271665"/>
                  </a:moveTo>
                  <a:lnTo>
                    <a:pt x="177952" y="270319"/>
                  </a:lnTo>
                  <a:lnTo>
                    <a:pt x="177241" y="269240"/>
                  </a:lnTo>
                  <a:lnTo>
                    <a:pt x="173532" y="274891"/>
                  </a:lnTo>
                  <a:lnTo>
                    <a:pt x="175983" y="274066"/>
                  </a:lnTo>
                  <a:lnTo>
                    <a:pt x="176364" y="273926"/>
                  </a:lnTo>
                  <a:lnTo>
                    <a:pt x="178828" y="271665"/>
                  </a:lnTo>
                  <a:close/>
                </a:path>
                <a:path w="457200" h="376554">
                  <a:moveTo>
                    <a:pt x="179679" y="279844"/>
                  </a:moveTo>
                  <a:lnTo>
                    <a:pt x="174472" y="275145"/>
                  </a:lnTo>
                  <a:lnTo>
                    <a:pt x="172212" y="282905"/>
                  </a:lnTo>
                  <a:lnTo>
                    <a:pt x="179679" y="279844"/>
                  </a:lnTo>
                  <a:close/>
                </a:path>
                <a:path w="457200" h="376554">
                  <a:moveTo>
                    <a:pt x="186563" y="325907"/>
                  </a:moveTo>
                  <a:lnTo>
                    <a:pt x="184785" y="324434"/>
                  </a:lnTo>
                  <a:lnTo>
                    <a:pt x="183832" y="325348"/>
                  </a:lnTo>
                  <a:lnTo>
                    <a:pt x="182867" y="327139"/>
                  </a:lnTo>
                  <a:lnTo>
                    <a:pt x="184696" y="326123"/>
                  </a:lnTo>
                  <a:lnTo>
                    <a:pt x="185597" y="327317"/>
                  </a:lnTo>
                  <a:lnTo>
                    <a:pt x="186563" y="325907"/>
                  </a:lnTo>
                  <a:close/>
                </a:path>
                <a:path w="457200" h="376554">
                  <a:moveTo>
                    <a:pt x="187883" y="144373"/>
                  </a:moveTo>
                  <a:lnTo>
                    <a:pt x="187591" y="140957"/>
                  </a:lnTo>
                  <a:lnTo>
                    <a:pt x="186042" y="140906"/>
                  </a:lnTo>
                  <a:lnTo>
                    <a:pt x="184797" y="140868"/>
                  </a:lnTo>
                  <a:lnTo>
                    <a:pt x="186956" y="147345"/>
                  </a:lnTo>
                  <a:lnTo>
                    <a:pt x="187769" y="144792"/>
                  </a:lnTo>
                  <a:lnTo>
                    <a:pt x="187883" y="144373"/>
                  </a:lnTo>
                  <a:close/>
                </a:path>
                <a:path w="457200" h="376554">
                  <a:moveTo>
                    <a:pt x="188391" y="291071"/>
                  </a:moveTo>
                  <a:lnTo>
                    <a:pt x="187807" y="290410"/>
                  </a:lnTo>
                  <a:lnTo>
                    <a:pt x="187210" y="289763"/>
                  </a:lnTo>
                  <a:lnTo>
                    <a:pt x="186626" y="289115"/>
                  </a:lnTo>
                  <a:lnTo>
                    <a:pt x="186004" y="289725"/>
                  </a:lnTo>
                  <a:lnTo>
                    <a:pt x="185381" y="290347"/>
                  </a:lnTo>
                  <a:lnTo>
                    <a:pt x="184759" y="290957"/>
                  </a:lnTo>
                  <a:lnTo>
                    <a:pt x="185343" y="291617"/>
                  </a:lnTo>
                  <a:lnTo>
                    <a:pt x="186524" y="292925"/>
                  </a:lnTo>
                  <a:lnTo>
                    <a:pt x="187134" y="292315"/>
                  </a:lnTo>
                  <a:lnTo>
                    <a:pt x="187769" y="291693"/>
                  </a:lnTo>
                  <a:lnTo>
                    <a:pt x="188391" y="291071"/>
                  </a:lnTo>
                  <a:close/>
                </a:path>
                <a:path w="457200" h="376554">
                  <a:moveTo>
                    <a:pt x="405244" y="78308"/>
                  </a:moveTo>
                  <a:lnTo>
                    <a:pt x="404622" y="75361"/>
                  </a:lnTo>
                  <a:lnTo>
                    <a:pt x="403174" y="75971"/>
                  </a:lnTo>
                  <a:lnTo>
                    <a:pt x="402767" y="78155"/>
                  </a:lnTo>
                  <a:lnTo>
                    <a:pt x="400354" y="77266"/>
                  </a:lnTo>
                  <a:lnTo>
                    <a:pt x="400278" y="80683"/>
                  </a:lnTo>
                  <a:lnTo>
                    <a:pt x="405244" y="78308"/>
                  </a:lnTo>
                  <a:close/>
                </a:path>
                <a:path w="457200" h="376554">
                  <a:moveTo>
                    <a:pt x="412584" y="99390"/>
                  </a:moveTo>
                  <a:lnTo>
                    <a:pt x="411302" y="98247"/>
                  </a:lnTo>
                  <a:lnTo>
                    <a:pt x="411149" y="98247"/>
                  </a:lnTo>
                  <a:lnTo>
                    <a:pt x="410667" y="99771"/>
                  </a:lnTo>
                  <a:lnTo>
                    <a:pt x="412584" y="99390"/>
                  </a:lnTo>
                  <a:close/>
                </a:path>
                <a:path w="457200" h="376554">
                  <a:moveTo>
                    <a:pt x="413423" y="103695"/>
                  </a:moveTo>
                  <a:lnTo>
                    <a:pt x="411708" y="104101"/>
                  </a:lnTo>
                  <a:lnTo>
                    <a:pt x="410159" y="104495"/>
                  </a:lnTo>
                  <a:lnTo>
                    <a:pt x="409359" y="104711"/>
                  </a:lnTo>
                  <a:lnTo>
                    <a:pt x="409422" y="104482"/>
                  </a:lnTo>
                  <a:lnTo>
                    <a:pt x="409498" y="104216"/>
                  </a:lnTo>
                  <a:lnTo>
                    <a:pt x="409587" y="103873"/>
                  </a:lnTo>
                  <a:lnTo>
                    <a:pt x="409651" y="103644"/>
                  </a:lnTo>
                  <a:lnTo>
                    <a:pt x="409778" y="103174"/>
                  </a:lnTo>
                  <a:lnTo>
                    <a:pt x="409879" y="102793"/>
                  </a:lnTo>
                  <a:lnTo>
                    <a:pt x="409994" y="102323"/>
                  </a:lnTo>
                  <a:lnTo>
                    <a:pt x="410057" y="102082"/>
                  </a:lnTo>
                  <a:lnTo>
                    <a:pt x="410298" y="101219"/>
                  </a:lnTo>
                  <a:lnTo>
                    <a:pt x="410565" y="100203"/>
                  </a:lnTo>
                  <a:lnTo>
                    <a:pt x="410641" y="99923"/>
                  </a:lnTo>
                  <a:lnTo>
                    <a:pt x="409854" y="99923"/>
                  </a:lnTo>
                  <a:lnTo>
                    <a:pt x="408432" y="100203"/>
                  </a:lnTo>
                  <a:lnTo>
                    <a:pt x="408673" y="100203"/>
                  </a:lnTo>
                  <a:lnTo>
                    <a:pt x="408241" y="101219"/>
                  </a:lnTo>
                  <a:lnTo>
                    <a:pt x="407720" y="100203"/>
                  </a:lnTo>
                  <a:lnTo>
                    <a:pt x="407441" y="99923"/>
                  </a:lnTo>
                  <a:lnTo>
                    <a:pt x="406666" y="99110"/>
                  </a:lnTo>
                  <a:lnTo>
                    <a:pt x="406146" y="98247"/>
                  </a:lnTo>
                  <a:lnTo>
                    <a:pt x="405726" y="98247"/>
                  </a:lnTo>
                  <a:lnTo>
                    <a:pt x="402399" y="99923"/>
                  </a:lnTo>
                  <a:lnTo>
                    <a:pt x="402463" y="101219"/>
                  </a:lnTo>
                  <a:lnTo>
                    <a:pt x="402590" y="103339"/>
                  </a:lnTo>
                  <a:lnTo>
                    <a:pt x="404914" y="104482"/>
                  </a:lnTo>
                  <a:lnTo>
                    <a:pt x="404380" y="106057"/>
                  </a:lnTo>
                  <a:lnTo>
                    <a:pt x="404825" y="108331"/>
                  </a:lnTo>
                  <a:lnTo>
                    <a:pt x="407276" y="104736"/>
                  </a:lnTo>
                  <a:lnTo>
                    <a:pt x="407149" y="104482"/>
                  </a:lnTo>
                  <a:lnTo>
                    <a:pt x="407035" y="104216"/>
                  </a:lnTo>
                  <a:lnTo>
                    <a:pt x="406793" y="103873"/>
                  </a:lnTo>
                  <a:lnTo>
                    <a:pt x="406565" y="103644"/>
                  </a:lnTo>
                  <a:lnTo>
                    <a:pt x="406565" y="101930"/>
                  </a:lnTo>
                  <a:lnTo>
                    <a:pt x="405574" y="99923"/>
                  </a:lnTo>
                  <a:lnTo>
                    <a:pt x="408241" y="103174"/>
                  </a:lnTo>
                  <a:lnTo>
                    <a:pt x="408520" y="102793"/>
                  </a:lnTo>
                  <a:lnTo>
                    <a:pt x="408635" y="102082"/>
                  </a:lnTo>
                  <a:lnTo>
                    <a:pt x="409003" y="102323"/>
                  </a:lnTo>
                  <a:lnTo>
                    <a:pt x="409092" y="103644"/>
                  </a:lnTo>
                  <a:lnTo>
                    <a:pt x="409168" y="104762"/>
                  </a:lnTo>
                  <a:lnTo>
                    <a:pt x="408520" y="104927"/>
                  </a:lnTo>
                  <a:lnTo>
                    <a:pt x="407060" y="105346"/>
                  </a:lnTo>
                  <a:lnTo>
                    <a:pt x="409181" y="104851"/>
                  </a:lnTo>
                  <a:lnTo>
                    <a:pt x="409219" y="105283"/>
                  </a:lnTo>
                  <a:lnTo>
                    <a:pt x="409333" y="104813"/>
                  </a:lnTo>
                  <a:lnTo>
                    <a:pt x="410845" y="104444"/>
                  </a:lnTo>
                  <a:lnTo>
                    <a:pt x="413423" y="103695"/>
                  </a:lnTo>
                  <a:close/>
                </a:path>
                <a:path w="457200" h="376554">
                  <a:moveTo>
                    <a:pt x="417436" y="91605"/>
                  </a:moveTo>
                  <a:lnTo>
                    <a:pt x="416204" y="91389"/>
                  </a:lnTo>
                  <a:lnTo>
                    <a:pt x="416179" y="93040"/>
                  </a:lnTo>
                  <a:lnTo>
                    <a:pt x="415709" y="94018"/>
                  </a:lnTo>
                  <a:lnTo>
                    <a:pt x="413905" y="94157"/>
                  </a:lnTo>
                  <a:lnTo>
                    <a:pt x="414223" y="93179"/>
                  </a:lnTo>
                  <a:lnTo>
                    <a:pt x="414426" y="93091"/>
                  </a:lnTo>
                  <a:lnTo>
                    <a:pt x="414248" y="93091"/>
                  </a:lnTo>
                  <a:lnTo>
                    <a:pt x="415912" y="88061"/>
                  </a:lnTo>
                  <a:lnTo>
                    <a:pt x="414121" y="88201"/>
                  </a:lnTo>
                  <a:lnTo>
                    <a:pt x="412546" y="83997"/>
                  </a:lnTo>
                  <a:lnTo>
                    <a:pt x="414642" y="91833"/>
                  </a:lnTo>
                  <a:lnTo>
                    <a:pt x="413943" y="93078"/>
                  </a:lnTo>
                  <a:lnTo>
                    <a:pt x="405066" y="92684"/>
                  </a:lnTo>
                  <a:lnTo>
                    <a:pt x="408914" y="95427"/>
                  </a:lnTo>
                  <a:lnTo>
                    <a:pt x="413778" y="93370"/>
                  </a:lnTo>
                  <a:lnTo>
                    <a:pt x="412940" y="94856"/>
                  </a:lnTo>
                  <a:lnTo>
                    <a:pt x="414172" y="95211"/>
                  </a:lnTo>
                  <a:lnTo>
                    <a:pt x="410794" y="96774"/>
                  </a:lnTo>
                  <a:lnTo>
                    <a:pt x="409943" y="97015"/>
                  </a:lnTo>
                  <a:lnTo>
                    <a:pt x="411302" y="98247"/>
                  </a:lnTo>
                  <a:lnTo>
                    <a:pt x="414972" y="98247"/>
                  </a:lnTo>
                  <a:lnTo>
                    <a:pt x="415277" y="95529"/>
                  </a:lnTo>
                  <a:lnTo>
                    <a:pt x="415658" y="95631"/>
                  </a:lnTo>
                  <a:lnTo>
                    <a:pt x="417156" y="94538"/>
                  </a:lnTo>
                  <a:lnTo>
                    <a:pt x="417436" y="91605"/>
                  </a:lnTo>
                  <a:close/>
                </a:path>
                <a:path w="457200" h="376554">
                  <a:moveTo>
                    <a:pt x="420382" y="91020"/>
                  </a:moveTo>
                  <a:lnTo>
                    <a:pt x="419087" y="85674"/>
                  </a:lnTo>
                  <a:lnTo>
                    <a:pt x="420116" y="83883"/>
                  </a:lnTo>
                  <a:lnTo>
                    <a:pt x="417410" y="83121"/>
                  </a:lnTo>
                  <a:lnTo>
                    <a:pt x="418706" y="88468"/>
                  </a:lnTo>
                  <a:lnTo>
                    <a:pt x="417677" y="90271"/>
                  </a:lnTo>
                  <a:lnTo>
                    <a:pt x="420382" y="91020"/>
                  </a:lnTo>
                  <a:close/>
                </a:path>
                <a:path w="457200" h="376554">
                  <a:moveTo>
                    <a:pt x="423164" y="98475"/>
                  </a:moveTo>
                  <a:lnTo>
                    <a:pt x="421601" y="99326"/>
                  </a:lnTo>
                  <a:lnTo>
                    <a:pt x="419519" y="100926"/>
                  </a:lnTo>
                  <a:lnTo>
                    <a:pt x="418871" y="101663"/>
                  </a:lnTo>
                  <a:lnTo>
                    <a:pt x="421093" y="100558"/>
                  </a:lnTo>
                  <a:lnTo>
                    <a:pt x="423164" y="98475"/>
                  </a:lnTo>
                  <a:close/>
                </a:path>
                <a:path w="457200" h="376554">
                  <a:moveTo>
                    <a:pt x="427228" y="88011"/>
                  </a:moveTo>
                  <a:lnTo>
                    <a:pt x="426694" y="87769"/>
                  </a:lnTo>
                  <a:lnTo>
                    <a:pt x="426199" y="87617"/>
                  </a:lnTo>
                  <a:lnTo>
                    <a:pt x="425716" y="87528"/>
                  </a:lnTo>
                  <a:lnTo>
                    <a:pt x="425615" y="86321"/>
                  </a:lnTo>
                  <a:lnTo>
                    <a:pt x="425157" y="84709"/>
                  </a:lnTo>
                  <a:lnTo>
                    <a:pt x="424611" y="83731"/>
                  </a:lnTo>
                  <a:lnTo>
                    <a:pt x="421081" y="84074"/>
                  </a:lnTo>
                  <a:lnTo>
                    <a:pt x="424840" y="86474"/>
                  </a:lnTo>
                  <a:lnTo>
                    <a:pt x="424789" y="87464"/>
                  </a:lnTo>
                  <a:lnTo>
                    <a:pt x="422084" y="87528"/>
                  </a:lnTo>
                  <a:lnTo>
                    <a:pt x="420878" y="90233"/>
                  </a:lnTo>
                  <a:lnTo>
                    <a:pt x="422503" y="92583"/>
                  </a:lnTo>
                  <a:lnTo>
                    <a:pt x="423075" y="92608"/>
                  </a:lnTo>
                  <a:lnTo>
                    <a:pt x="423621" y="92075"/>
                  </a:lnTo>
                  <a:lnTo>
                    <a:pt x="424738" y="90766"/>
                  </a:lnTo>
                  <a:lnTo>
                    <a:pt x="425208" y="90004"/>
                  </a:lnTo>
                  <a:lnTo>
                    <a:pt x="425234" y="90893"/>
                  </a:lnTo>
                  <a:lnTo>
                    <a:pt x="425183" y="91198"/>
                  </a:lnTo>
                  <a:lnTo>
                    <a:pt x="425157" y="91605"/>
                  </a:lnTo>
                  <a:lnTo>
                    <a:pt x="425157" y="92138"/>
                  </a:lnTo>
                  <a:lnTo>
                    <a:pt x="425030" y="93078"/>
                  </a:lnTo>
                  <a:lnTo>
                    <a:pt x="425373" y="93065"/>
                  </a:lnTo>
                  <a:lnTo>
                    <a:pt x="425640" y="92938"/>
                  </a:lnTo>
                  <a:lnTo>
                    <a:pt x="425856" y="92735"/>
                  </a:lnTo>
                  <a:lnTo>
                    <a:pt x="427037" y="93218"/>
                  </a:lnTo>
                  <a:lnTo>
                    <a:pt x="427012" y="92036"/>
                  </a:lnTo>
                  <a:lnTo>
                    <a:pt x="426631" y="91097"/>
                  </a:lnTo>
                  <a:lnTo>
                    <a:pt x="426847" y="90106"/>
                  </a:lnTo>
                  <a:lnTo>
                    <a:pt x="426961" y="88938"/>
                  </a:lnTo>
                  <a:lnTo>
                    <a:pt x="427228" y="88011"/>
                  </a:lnTo>
                  <a:close/>
                </a:path>
                <a:path w="457200" h="376554">
                  <a:moveTo>
                    <a:pt x="427964" y="97459"/>
                  </a:moveTo>
                  <a:lnTo>
                    <a:pt x="426770" y="96532"/>
                  </a:lnTo>
                  <a:lnTo>
                    <a:pt x="424065" y="94538"/>
                  </a:lnTo>
                  <a:lnTo>
                    <a:pt x="422554" y="93472"/>
                  </a:lnTo>
                  <a:lnTo>
                    <a:pt x="425831" y="95986"/>
                  </a:lnTo>
                  <a:lnTo>
                    <a:pt x="427964" y="97459"/>
                  </a:lnTo>
                  <a:close/>
                </a:path>
                <a:path w="457200" h="376554">
                  <a:moveTo>
                    <a:pt x="456666" y="6438"/>
                  </a:moveTo>
                  <a:lnTo>
                    <a:pt x="455726" y="3911"/>
                  </a:lnTo>
                  <a:lnTo>
                    <a:pt x="454253" y="0"/>
                  </a:lnTo>
                  <a:lnTo>
                    <a:pt x="456666" y="643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441322" y="3520224"/>
              <a:ext cx="365125" cy="318135"/>
            </a:xfrm>
            <a:custGeom>
              <a:avLst/>
              <a:gdLst/>
              <a:ahLst/>
              <a:cxnLst/>
              <a:rect l="l" t="t" r="r" b="b"/>
              <a:pathLst>
                <a:path w="365125" h="318135">
                  <a:moveTo>
                    <a:pt x="6286" y="224574"/>
                  </a:moveTo>
                  <a:lnTo>
                    <a:pt x="2413" y="220548"/>
                  </a:lnTo>
                  <a:lnTo>
                    <a:pt x="0" y="222199"/>
                  </a:lnTo>
                  <a:lnTo>
                    <a:pt x="749" y="223875"/>
                  </a:lnTo>
                  <a:lnTo>
                    <a:pt x="2590" y="223875"/>
                  </a:lnTo>
                  <a:lnTo>
                    <a:pt x="3225" y="225717"/>
                  </a:lnTo>
                  <a:lnTo>
                    <a:pt x="6286" y="224574"/>
                  </a:lnTo>
                  <a:close/>
                </a:path>
                <a:path w="365125" h="318135">
                  <a:moveTo>
                    <a:pt x="13119" y="222453"/>
                  </a:moveTo>
                  <a:lnTo>
                    <a:pt x="12509" y="220853"/>
                  </a:lnTo>
                  <a:lnTo>
                    <a:pt x="10375" y="221589"/>
                  </a:lnTo>
                  <a:lnTo>
                    <a:pt x="10591" y="222935"/>
                  </a:lnTo>
                  <a:lnTo>
                    <a:pt x="11480" y="224764"/>
                  </a:lnTo>
                  <a:lnTo>
                    <a:pt x="11671" y="222592"/>
                  </a:lnTo>
                  <a:lnTo>
                    <a:pt x="13119" y="222453"/>
                  </a:lnTo>
                  <a:close/>
                </a:path>
                <a:path w="365125" h="318135">
                  <a:moveTo>
                    <a:pt x="15811" y="229387"/>
                  </a:moveTo>
                  <a:lnTo>
                    <a:pt x="8737" y="227406"/>
                  </a:lnTo>
                  <a:lnTo>
                    <a:pt x="4978" y="231673"/>
                  </a:lnTo>
                  <a:lnTo>
                    <a:pt x="15811" y="229387"/>
                  </a:lnTo>
                  <a:close/>
                </a:path>
                <a:path w="365125" h="318135">
                  <a:moveTo>
                    <a:pt x="28536" y="224536"/>
                  </a:moveTo>
                  <a:lnTo>
                    <a:pt x="27266" y="221145"/>
                  </a:lnTo>
                  <a:lnTo>
                    <a:pt x="27038" y="220573"/>
                  </a:lnTo>
                  <a:lnTo>
                    <a:pt x="28536" y="224536"/>
                  </a:lnTo>
                  <a:close/>
                </a:path>
                <a:path w="365125" h="318135">
                  <a:moveTo>
                    <a:pt x="90601" y="111252"/>
                  </a:moveTo>
                  <a:lnTo>
                    <a:pt x="88747" y="108813"/>
                  </a:lnTo>
                  <a:lnTo>
                    <a:pt x="85852" y="107200"/>
                  </a:lnTo>
                  <a:lnTo>
                    <a:pt x="84963" y="108534"/>
                  </a:lnTo>
                  <a:lnTo>
                    <a:pt x="84251" y="109613"/>
                  </a:lnTo>
                  <a:lnTo>
                    <a:pt x="90601" y="111252"/>
                  </a:lnTo>
                  <a:close/>
                </a:path>
                <a:path w="365125" h="318135">
                  <a:moveTo>
                    <a:pt x="118808" y="92481"/>
                  </a:moveTo>
                  <a:lnTo>
                    <a:pt x="114757" y="87896"/>
                  </a:lnTo>
                  <a:lnTo>
                    <a:pt x="117716" y="97243"/>
                  </a:lnTo>
                  <a:lnTo>
                    <a:pt x="118808" y="92481"/>
                  </a:lnTo>
                  <a:close/>
                </a:path>
                <a:path w="365125" h="318135">
                  <a:moveTo>
                    <a:pt x="122834" y="127914"/>
                  </a:moveTo>
                  <a:lnTo>
                    <a:pt x="118999" y="124028"/>
                  </a:lnTo>
                  <a:lnTo>
                    <a:pt x="114211" y="121627"/>
                  </a:lnTo>
                  <a:lnTo>
                    <a:pt x="122834" y="127914"/>
                  </a:lnTo>
                  <a:close/>
                </a:path>
                <a:path w="365125" h="318135">
                  <a:moveTo>
                    <a:pt x="131902" y="107848"/>
                  </a:moveTo>
                  <a:lnTo>
                    <a:pt x="130467" y="106108"/>
                  </a:lnTo>
                  <a:lnTo>
                    <a:pt x="129286" y="104000"/>
                  </a:lnTo>
                  <a:lnTo>
                    <a:pt x="126149" y="104825"/>
                  </a:lnTo>
                  <a:lnTo>
                    <a:pt x="127584" y="106565"/>
                  </a:lnTo>
                  <a:lnTo>
                    <a:pt x="128778" y="108673"/>
                  </a:lnTo>
                  <a:lnTo>
                    <a:pt x="131902" y="107848"/>
                  </a:lnTo>
                  <a:close/>
                </a:path>
                <a:path w="365125" h="318135">
                  <a:moveTo>
                    <a:pt x="133400" y="93827"/>
                  </a:moveTo>
                  <a:lnTo>
                    <a:pt x="133261" y="92938"/>
                  </a:lnTo>
                  <a:lnTo>
                    <a:pt x="132943" y="91173"/>
                  </a:lnTo>
                  <a:lnTo>
                    <a:pt x="130416" y="91643"/>
                  </a:lnTo>
                  <a:lnTo>
                    <a:pt x="130581" y="92532"/>
                  </a:lnTo>
                  <a:lnTo>
                    <a:pt x="130873" y="94310"/>
                  </a:lnTo>
                  <a:lnTo>
                    <a:pt x="130848" y="95643"/>
                  </a:lnTo>
                  <a:lnTo>
                    <a:pt x="132918" y="98501"/>
                  </a:lnTo>
                  <a:lnTo>
                    <a:pt x="132613" y="94170"/>
                  </a:lnTo>
                  <a:lnTo>
                    <a:pt x="132372" y="94030"/>
                  </a:lnTo>
                  <a:lnTo>
                    <a:pt x="132715" y="93954"/>
                  </a:lnTo>
                  <a:lnTo>
                    <a:pt x="133400" y="93827"/>
                  </a:lnTo>
                  <a:close/>
                </a:path>
                <a:path w="365125" h="318135">
                  <a:moveTo>
                    <a:pt x="145542" y="139496"/>
                  </a:moveTo>
                  <a:lnTo>
                    <a:pt x="144767" y="136994"/>
                  </a:lnTo>
                  <a:lnTo>
                    <a:pt x="144399" y="135877"/>
                  </a:lnTo>
                  <a:lnTo>
                    <a:pt x="145542" y="139496"/>
                  </a:lnTo>
                  <a:close/>
                </a:path>
                <a:path w="365125" h="318135">
                  <a:moveTo>
                    <a:pt x="150990" y="114134"/>
                  </a:moveTo>
                  <a:lnTo>
                    <a:pt x="145580" y="118973"/>
                  </a:lnTo>
                  <a:lnTo>
                    <a:pt x="149390" y="122758"/>
                  </a:lnTo>
                  <a:lnTo>
                    <a:pt x="150990" y="114134"/>
                  </a:lnTo>
                  <a:close/>
                </a:path>
                <a:path w="365125" h="318135">
                  <a:moveTo>
                    <a:pt x="157200" y="118135"/>
                  </a:moveTo>
                  <a:lnTo>
                    <a:pt x="153149" y="113550"/>
                  </a:lnTo>
                  <a:lnTo>
                    <a:pt x="156108" y="122897"/>
                  </a:lnTo>
                  <a:lnTo>
                    <a:pt x="157200" y="118135"/>
                  </a:lnTo>
                  <a:close/>
                </a:path>
                <a:path w="365125" h="318135">
                  <a:moveTo>
                    <a:pt x="161302" y="157187"/>
                  </a:moveTo>
                  <a:lnTo>
                    <a:pt x="159727" y="154749"/>
                  </a:lnTo>
                  <a:lnTo>
                    <a:pt x="160007" y="154686"/>
                  </a:lnTo>
                  <a:lnTo>
                    <a:pt x="160845" y="154533"/>
                  </a:lnTo>
                  <a:lnTo>
                    <a:pt x="160388" y="151866"/>
                  </a:lnTo>
                  <a:lnTo>
                    <a:pt x="158699" y="152196"/>
                  </a:lnTo>
                  <a:lnTo>
                    <a:pt x="157861" y="152349"/>
                  </a:lnTo>
                  <a:lnTo>
                    <a:pt x="158318" y="155003"/>
                  </a:lnTo>
                  <a:lnTo>
                    <a:pt x="158762" y="154927"/>
                  </a:lnTo>
                  <a:lnTo>
                    <a:pt x="159054" y="162979"/>
                  </a:lnTo>
                  <a:lnTo>
                    <a:pt x="161302" y="157187"/>
                  </a:lnTo>
                  <a:close/>
                </a:path>
                <a:path w="365125" h="318135">
                  <a:moveTo>
                    <a:pt x="161391" y="195630"/>
                  </a:moveTo>
                  <a:lnTo>
                    <a:pt x="160693" y="193903"/>
                  </a:lnTo>
                  <a:lnTo>
                    <a:pt x="158038" y="195135"/>
                  </a:lnTo>
                  <a:lnTo>
                    <a:pt x="156095" y="195262"/>
                  </a:lnTo>
                  <a:lnTo>
                    <a:pt x="156806" y="196989"/>
                  </a:lnTo>
                  <a:lnTo>
                    <a:pt x="159461" y="195770"/>
                  </a:lnTo>
                  <a:lnTo>
                    <a:pt x="161391" y="195630"/>
                  </a:lnTo>
                  <a:close/>
                </a:path>
                <a:path w="365125" h="318135">
                  <a:moveTo>
                    <a:pt x="161925" y="107632"/>
                  </a:moveTo>
                  <a:lnTo>
                    <a:pt x="161442" y="106108"/>
                  </a:lnTo>
                  <a:lnTo>
                    <a:pt x="159423" y="106946"/>
                  </a:lnTo>
                  <a:lnTo>
                    <a:pt x="157899" y="107022"/>
                  </a:lnTo>
                  <a:lnTo>
                    <a:pt x="158369" y="108534"/>
                  </a:lnTo>
                  <a:lnTo>
                    <a:pt x="160401" y="107708"/>
                  </a:lnTo>
                  <a:lnTo>
                    <a:pt x="161925" y="107632"/>
                  </a:lnTo>
                  <a:close/>
                </a:path>
                <a:path w="365125" h="318135">
                  <a:moveTo>
                    <a:pt x="165023" y="118033"/>
                  </a:moveTo>
                  <a:lnTo>
                    <a:pt x="162407" y="113969"/>
                  </a:lnTo>
                  <a:lnTo>
                    <a:pt x="162763" y="123812"/>
                  </a:lnTo>
                  <a:lnTo>
                    <a:pt x="165023" y="118033"/>
                  </a:lnTo>
                  <a:close/>
                </a:path>
                <a:path w="365125" h="318135">
                  <a:moveTo>
                    <a:pt x="165328" y="157797"/>
                  </a:moveTo>
                  <a:lnTo>
                    <a:pt x="162725" y="153746"/>
                  </a:lnTo>
                  <a:lnTo>
                    <a:pt x="163080" y="163588"/>
                  </a:lnTo>
                  <a:lnTo>
                    <a:pt x="165328" y="157797"/>
                  </a:lnTo>
                  <a:close/>
                </a:path>
                <a:path w="365125" h="318135">
                  <a:moveTo>
                    <a:pt x="178739" y="118656"/>
                  </a:moveTo>
                  <a:lnTo>
                    <a:pt x="174904" y="114769"/>
                  </a:lnTo>
                  <a:lnTo>
                    <a:pt x="170103" y="112369"/>
                  </a:lnTo>
                  <a:lnTo>
                    <a:pt x="178739" y="118656"/>
                  </a:lnTo>
                  <a:close/>
                </a:path>
                <a:path w="365125" h="318135">
                  <a:moveTo>
                    <a:pt x="183388" y="163982"/>
                  </a:moveTo>
                  <a:lnTo>
                    <a:pt x="183235" y="163080"/>
                  </a:lnTo>
                  <a:lnTo>
                    <a:pt x="183070" y="162204"/>
                  </a:lnTo>
                  <a:lnTo>
                    <a:pt x="182930" y="161315"/>
                  </a:lnTo>
                  <a:lnTo>
                    <a:pt x="181229" y="161645"/>
                  </a:lnTo>
                  <a:lnTo>
                    <a:pt x="180390" y="161798"/>
                  </a:lnTo>
                  <a:lnTo>
                    <a:pt x="180543" y="162687"/>
                  </a:lnTo>
                  <a:lnTo>
                    <a:pt x="180708" y="163576"/>
                  </a:lnTo>
                  <a:lnTo>
                    <a:pt x="180848" y="164452"/>
                  </a:lnTo>
                  <a:lnTo>
                    <a:pt x="181698" y="164299"/>
                  </a:lnTo>
                  <a:lnTo>
                    <a:pt x="182537" y="164134"/>
                  </a:lnTo>
                  <a:lnTo>
                    <a:pt x="183388" y="163982"/>
                  </a:lnTo>
                  <a:close/>
                </a:path>
                <a:path w="365125" h="318135">
                  <a:moveTo>
                    <a:pt x="188175" y="122440"/>
                  </a:moveTo>
                  <a:lnTo>
                    <a:pt x="184975" y="121551"/>
                  </a:lnTo>
                  <a:lnTo>
                    <a:pt x="184480" y="120764"/>
                  </a:lnTo>
                  <a:lnTo>
                    <a:pt x="184492" y="121412"/>
                  </a:lnTo>
                  <a:lnTo>
                    <a:pt x="181114" y="120459"/>
                  </a:lnTo>
                  <a:lnTo>
                    <a:pt x="177342" y="124726"/>
                  </a:lnTo>
                  <a:lnTo>
                    <a:pt x="184556" y="123202"/>
                  </a:lnTo>
                  <a:lnTo>
                    <a:pt x="184835" y="130606"/>
                  </a:lnTo>
                  <a:lnTo>
                    <a:pt x="187096" y="124815"/>
                  </a:lnTo>
                  <a:lnTo>
                    <a:pt x="185864" y="122936"/>
                  </a:lnTo>
                  <a:lnTo>
                    <a:pt x="188175" y="122440"/>
                  </a:lnTo>
                  <a:close/>
                </a:path>
                <a:path w="365125" h="318135">
                  <a:moveTo>
                    <a:pt x="190792" y="75958"/>
                  </a:moveTo>
                  <a:lnTo>
                    <a:pt x="190004" y="73444"/>
                  </a:lnTo>
                  <a:lnTo>
                    <a:pt x="189649" y="72339"/>
                  </a:lnTo>
                  <a:lnTo>
                    <a:pt x="190792" y="75958"/>
                  </a:lnTo>
                  <a:close/>
                </a:path>
                <a:path w="365125" h="318135">
                  <a:moveTo>
                    <a:pt x="194691" y="130746"/>
                  </a:moveTo>
                  <a:lnTo>
                    <a:pt x="190080" y="127000"/>
                  </a:lnTo>
                  <a:lnTo>
                    <a:pt x="186093" y="131914"/>
                  </a:lnTo>
                  <a:lnTo>
                    <a:pt x="194691" y="130746"/>
                  </a:lnTo>
                  <a:close/>
                </a:path>
                <a:path w="365125" h="318135">
                  <a:moveTo>
                    <a:pt x="195300" y="73812"/>
                  </a:moveTo>
                  <a:lnTo>
                    <a:pt x="194830" y="72301"/>
                  </a:lnTo>
                  <a:lnTo>
                    <a:pt x="192798" y="73126"/>
                  </a:lnTo>
                  <a:lnTo>
                    <a:pt x="191274" y="73202"/>
                  </a:lnTo>
                  <a:lnTo>
                    <a:pt x="191757" y="74726"/>
                  </a:lnTo>
                  <a:lnTo>
                    <a:pt x="193776" y="73888"/>
                  </a:lnTo>
                  <a:lnTo>
                    <a:pt x="195300" y="73812"/>
                  </a:lnTo>
                  <a:close/>
                </a:path>
                <a:path w="365125" h="318135">
                  <a:moveTo>
                    <a:pt x="201142" y="187528"/>
                  </a:moveTo>
                  <a:lnTo>
                    <a:pt x="200914" y="187528"/>
                  </a:lnTo>
                  <a:lnTo>
                    <a:pt x="200621" y="187871"/>
                  </a:lnTo>
                  <a:lnTo>
                    <a:pt x="201142" y="187528"/>
                  </a:lnTo>
                  <a:close/>
                </a:path>
                <a:path w="365125" h="318135">
                  <a:moveTo>
                    <a:pt x="203708" y="184264"/>
                  </a:moveTo>
                  <a:lnTo>
                    <a:pt x="203123" y="183248"/>
                  </a:lnTo>
                  <a:lnTo>
                    <a:pt x="202501" y="183705"/>
                  </a:lnTo>
                  <a:lnTo>
                    <a:pt x="201815" y="184264"/>
                  </a:lnTo>
                  <a:lnTo>
                    <a:pt x="200012" y="186067"/>
                  </a:lnTo>
                  <a:lnTo>
                    <a:pt x="201028" y="187388"/>
                  </a:lnTo>
                  <a:lnTo>
                    <a:pt x="203708" y="184264"/>
                  </a:lnTo>
                  <a:close/>
                </a:path>
                <a:path w="365125" h="318135">
                  <a:moveTo>
                    <a:pt x="206032" y="192735"/>
                  </a:moveTo>
                  <a:lnTo>
                    <a:pt x="205028" y="191465"/>
                  </a:lnTo>
                  <a:lnTo>
                    <a:pt x="203873" y="191668"/>
                  </a:lnTo>
                  <a:lnTo>
                    <a:pt x="203835" y="191465"/>
                  </a:lnTo>
                  <a:lnTo>
                    <a:pt x="203746" y="191693"/>
                  </a:lnTo>
                  <a:lnTo>
                    <a:pt x="203581" y="191719"/>
                  </a:lnTo>
                  <a:lnTo>
                    <a:pt x="203746" y="191719"/>
                  </a:lnTo>
                  <a:lnTo>
                    <a:pt x="203504" y="191897"/>
                  </a:lnTo>
                  <a:lnTo>
                    <a:pt x="202526" y="193687"/>
                  </a:lnTo>
                  <a:lnTo>
                    <a:pt x="204241" y="192735"/>
                  </a:lnTo>
                  <a:lnTo>
                    <a:pt x="204406" y="192735"/>
                  </a:lnTo>
                  <a:lnTo>
                    <a:pt x="205257" y="193865"/>
                  </a:lnTo>
                  <a:lnTo>
                    <a:pt x="206032" y="192735"/>
                  </a:lnTo>
                  <a:close/>
                </a:path>
                <a:path w="365125" h="318135">
                  <a:moveTo>
                    <a:pt x="206375" y="191198"/>
                  </a:moveTo>
                  <a:lnTo>
                    <a:pt x="205981" y="189014"/>
                  </a:lnTo>
                  <a:lnTo>
                    <a:pt x="204444" y="189014"/>
                  </a:lnTo>
                  <a:lnTo>
                    <a:pt x="203377" y="189014"/>
                  </a:lnTo>
                  <a:lnTo>
                    <a:pt x="203682" y="190792"/>
                  </a:lnTo>
                  <a:lnTo>
                    <a:pt x="203771" y="191198"/>
                  </a:lnTo>
                  <a:lnTo>
                    <a:pt x="203835" y="191465"/>
                  </a:lnTo>
                  <a:lnTo>
                    <a:pt x="204952" y="191465"/>
                  </a:lnTo>
                  <a:lnTo>
                    <a:pt x="206375" y="191198"/>
                  </a:lnTo>
                  <a:close/>
                </a:path>
                <a:path w="365125" h="318135">
                  <a:moveTo>
                    <a:pt x="207695" y="170992"/>
                  </a:moveTo>
                  <a:lnTo>
                    <a:pt x="205105" y="168922"/>
                  </a:lnTo>
                  <a:lnTo>
                    <a:pt x="204025" y="174536"/>
                  </a:lnTo>
                  <a:lnTo>
                    <a:pt x="206654" y="175742"/>
                  </a:lnTo>
                  <a:lnTo>
                    <a:pt x="207568" y="174180"/>
                  </a:lnTo>
                  <a:lnTo>
                    <a:pt x="206578" y="172554"/>
                  </a:lnTo>
                  <a:lnTo>
                    <a:pt x="207695" y="170992"/>
                  </a:lnTo>
                  <a:close/>
                </a:path>
                <a:path w="365125" h="318135">
                  <a:moveTo>
                    <a:pt x="208826" y="142938"/>
                  </a:moveTo>
                  <a:lnTo>
                    <a:pt x="202996" y="150647"/>
                  </a:lnTo>
                  <a:lnTo>
                    <a:pt x="207365" y="148996"/>
                  </a:lnTo>
                  <a:lnTo>
                    <a:pt x="208826" y="142938"/>
                  </a:lnTo>
                  <a:close/>
                </a:path>
                <a:path w="365125" h="318135">
                  <a:moveTo>
                    <a:pt x="209816" y="156108"/>
                  </a:moveTo>
                  <a:lnTo>
                    <a:pt x="209029" y="153606"/>
                  </a:lnTo>
                  <a:lnTo>
                    <a:pt x="208673" y="152501"/>
                  </a:lnTo>
                  <a:lnTo>
                    <a:pt x="209816" y="156108"/>
                  </a:lnTo>
                  <a:close/>
                </a:path>
                <a:path w="365125" h="318135">
                  <a:moveTo>
                    <a:pt x="212712" y="187871"/>
                  </a:moveTo>
                  <a:lnTo>
                    <a:pt x="210934" y="186397"/>
                  </a:lnTo>
                  <a:lnTo>
                    <a:pt x="209981" y="187312"/>
                  </a:lnTo>
                  <a:lnTo>
                    <a:pt x="209016" y="189103"/>
                  </a:lnTo>
                  <a:lnTo>
                    <a:pt x="210858" y="188087"/>
                  </a:lnTo>
                  <a:lnTo>
                    <a:pt x="211747" y="189280"/>
                  </a:lnTo>
                  <a:lnTo>
                    <a:pt x="212712" y="187871"/>
                  </a:lnTo>
                  <a:close/>
                </a:path>
                <a:path w="365125" h="318135">
                  <a:moveTo>
                    <a:pt x="212788" y="180174"/>
                  </a:moveTo>
                  <a:lnTo>
                    <a:pt x="210362" y="178269"/>
                  </a:lnTo>
                  <a:lnTo>
                    <a:pt x="209308" y="178701"/>
                  </a:lnTo>
                  <a:lnTo>
                    <a:pt x="206489" y="179806"/>
                  </a:lnTo>
                  <a:lnTo>
                    <a:pt x="208864" y="182651"/>
                  </a:lnTo>
                  <a:lnTo>
                    <a:pt x="201142" y="187528"/>
                  </a:lnTo>
                  <a:lnTo>
                    <a:pt x="201422" y="187871"/>
                  </a:lnTo>
                  <a:lnTo>
                    <a:pt x="202057" y="187528"/>
                  </a:lnTo>
                  <a:lnTo>
                    <a:pt x="202895" y="187071"/>
                  </a:lnTo>
                  <a:lnTo>
                    <a:pt x="204444" y="189014"/>
                  </a:lnTo>
                  <a:lnTo>
                    <a:pt x="204724" y="187871"/>
                  </a:lnTo>
                  <a:lnTo>
                    <a:pt x="204800" y="187528"/>
                  </a:lnTo>
                  <a:lnTo>
                    <a:pt x="204889" y="187210"/>
                  </a:lnTo>
                  <a:lnTo>
                    <a:pt x="204927" y="187071"/>
                  </a:lnTo>
                  <a:lnTo>
                    <a:pt x="205168" y="186283"/>
                  </a:lnTo>
                  <a:lnTo>
                    <a:pt x="206349" y="187210"/>
                  </a:lnTo>
                  <a:lnTo>
                    <a:pt x="206921" y="186283"/>
                  </a:lnTo>
                  <a:lnTo>
                    <a:pt x="209054" y="182880"/>
                  </a:lnTo>
                  <a:lnTo>
                    <a:pt x="210375" y="184442"/>
                  </a:lnTo>
                  <a:lnTo>
                    <a:pt x="211950" y="181635"/>
                  </a:lnTo>
                  <a:lnTo>
                    <a:pt x="212788" y="180174"/>
                  </a:lnTo>
                  <a:close/>
                </a:path>
                <a:path w="365125" h="318135">
                  <a:moveTo>
                    <a:pt x="215493" y="130403"/>
                  </a:moveTo>
                  <a:lnTo>
                    <a:pt x="215036" y="127749"/>
                  </a:lnTo>
                  <a:lnTo>
                    <a:pt x="214198" y="127901"/>
                  </a:lnTo>
                  <a:lnTo>
                    <a:pt x="213360" y="128066"/>
                  </a:lnTo>
                  <a:lnTo>
                    <a:pt x="212509" y="128219"/>
                  </a:lnTo>
                  <a:lnTo>
                    <a:pt x="212966" y="130886"/>
                  </a:lnTo>
                  <a:lnTo>
                    <a:pt x="213817" y="130721"/>
                  </a:lnTo>
                  <a:lnTo>
                    <a:pt x="214655" y="130568"/>
                  </a:lnTo>
                  <a:lnTo>
                    <a:pt x="215493" y="130403"/>
                  </a:lnTo>
                  <a:close/>
                </a:path>
                <a:path w="365125" h="318135">
                  <a:moveTo>
                    <a:pt x="218020" y="145021"/>
                  </a:moveTo>
                  <a:lnTo>
                    <a:pt x="217551" y="143510"/>
                  </a:lnTo>
                  <a:lnTo>
                    <a:pt x="215519" y="144348"/>
                  </a:lnTo>
                  <a:lnTo>
                    <a:pt x="213982" y="144424"/>
                  </a:lnTo>
                  <a:lnTo>
                    <a:pt x="214464" y="145948"/>
                  </a:lnTo>
                  <a:lnTo>
                    <a:pt x="216484" y="145110"/>
                  </a:lnTo>
                  <a:lnTo>
                    <a:pt x="218020" y="145021"/>
                  </a:lnTo>
                  <a:close/>
                </a:path>
                <a:path w="365125" h="318135">
                  <a:moveTo>
                    <a:pt x="218160" y="107924"/>
                  </a:moveTo>
                  <a:lnTo>
                    <a:pt x="217690" y="105257"/>
                  </a:lnTo>
                  <a:lnTo>
                    <a:pt x="216674" y="105714"/>
                  </a:lnTo>
                  <a:lnTo>
                    <a:pt x="216420" y="104965"/>
                  </a:lnTo>
                  <a:lnTo>
                    <a:pt x="216204" y="104178"/>
                  </a:lnTo>
                  <a:lnTo>
                    <a:pt x="213652" y="104114"/>
                  </a:lnTo>
                  <a:lnTo>
                    <a:pt x="214477" y="107162"/>
                  </a:lnTo>
                  <a:lnTo>
                    <a:pt x="212864" y="106438"/>
                  </a:lnTo>
                  <a:lnTo>
                    <a:pt x="212420" y="104889"/>
                  </a:lnTo>
                  <a:lnTo>
                    <a:pt x="210324" y="106299"/>
                  </a:lnTo>
                  <a:lnTo>
                    <a:pt x="212636" y="107340"/>
                  </a:lnTo>
                  <a:lnTo>
                    <a:pt x="213093" y="108877"/>
                  </a:lnTo>
                  <a:lnTo>
                    <a:pt x="214655" y="107835"/>
                  </a:lnTo>
                  <a:lnTo>
                    <a:pt x="215404" y="110578"/>
                  </a:lnTo>
                  <a:lnTo>
                    <a:pt x="218160" y="107924"/>
                  </a:lnTo>
                  <a:close/>
                </a:path>
                <a:path w="365125" h="318135">
                  <a:moveTo>
                    <a:pt x="222948" y="150952"/>
                  </a:moveTo>
                  <a:lnTo>
                    <a:pt x="222808" y="150063"/>
                  </a:lnTo>
                  <a:lnTo>
                    <a:pt x="222504" y="148297"/>
                  </a:lnTo>
                  <a:lnTo>
                    <a:pt x="221653" y="148463"/>
                  </a:lnTo>
                  <a:lnTo>
                    <a:pt x="220814" y="148615"/>
                  </a:lnTo>
                  <a:lnTo>
                    <a:pt x="219976" y="148780"/>
                  </a:lnTo>
                  <a:lnTo>
                    <a:pt x="220116" y="149669"/>
                  </a:lnTo>
                  <a:lnTo>
                    <a:pt x="220268" y="150558"/>
                  </a:lnTo>
                  <a:lnTo>
                    <a:pt x="220433" y="151434"/>
                  </a:lnTo>
                  <a:lnTo>
                    <a:pt x="221272" y="151282"/>
                  </a:lnTo>
                  <a:lnTo>
                    <a:pt x="222948" y="150952"/>
                  </a:lnTo>
                  <a:close/>
                </a:path>
                <a:path w="365125" h="318135">
                  <a:moveTo>
                    <a:pt x="229285" y="160261"/>
                  </a:moveTo>
                  <a:lnTo>
                    <a:pt x="223367" y="162864"/>
                  </a:lnTo>
                  <a:lnTo>
                    <a:pt x="226644" y="168325"/>
                  </a:lnTo>
                  <a:lnTo>
                    <a:pt x="229285" y="160261"/>
                  </a:lnTo>
                  <a:close/>
                </a:path>
                <a:path w="365125" h="318135">
                  <a:moveTo>
                    <a:pt x="235585" y="31153"/>
                  </a:moveTo>
                  <a:lnTo>
                    <a:pt x="233299" y="30264"/>
                  </a:lnTo>
                  <a:lnTo>
                    <a:pt x="232130" y="29832"/>
                  </a:lnTo>
                  <a:lnTo>
                    <a:pt x="235585" y="31153"/>
                  </a:lnTo>
                  <a:close/>
                </a:path>
                <a:path w="365125" h="318135">
                  <a:moveTo>
                    <a:pt x="235673" y="7569"/>
                  </a:moveTo>
                  <a:lnTo>
                    <a:pt x="233032" y="6362"/>
                  </a:lnTo>
                  <a:lnTo>
                    <a:pt x="232651" y="7937"/>
                  </a:lnTo>
                  <a:lnTo>
                    <a:pt x="234086" y="9575"/>
                  </a:lnTo>
                  <a:lnTo>
                    <a:pt x="231990" y="11112"/>
                  </a:lnTo>
                  <a:lnTo>
                    <a:pt x="234569" y="13182"/>
                  </a:lnTo>
                  <a:lnTo>
                    <a:pt x="235673" y="7569"/>
                  </a:lnTo>
                  <a:close/>
                </a:path>
                <a:path w="365125" h="318135">
                  <a:moveTo>
                    <a:pt x="236855" y="236867"/>
                  </a:moveTo>
                  <a:lnTo>
                    <a:pt x="236156" y="231330"/>
                  </a:lnTo>
                  <a:lnTo>
                    <a:pt x="235851" y="242354"/>
                  </a:lnTo>
                  <a:lnTo>
                    <a:pt x="236855" y="236867"/>
                  </a:lnTo>
                  <a:close/>
                </a:path>
                <a:path w="365125" h="318135">
                  <a:moveTo>
                    <a:pt x="246087" y="211137"/>
                  </a:moveTo>
                  <a:lnTo>
                    <a:pt x="240830" y="205257"/>
                  </a:lnTo>
                  <a:lnTo>
                    <a:pt x="239445" y="208267"/>
                  </a:lnTo>
                  <a:lnTo>
                    <a:pt x="238417" y="210883"/>
                  </a:lnTo>
                  <a:lnTo>
                    <a:pt x="240969" y="207835"/>
                  </a:lnTo>
                  <a:lnTo>
                    <a:pt x="242138" y="209296"/>
                  </a:lnTo>
                  <a:lnTo>
                    <a:pt x="246087" y="211137"/>
                  </a:lnTo>
                  <a:close/>
                </a:path>
                <a:path w="365125" h="318135">
                  <a:moveTo>
                    <a:pt x="248691" y="221462"/>
                  </a:moveTo>
                  <a:lnTo>
                    <a:pt x="241833" y="220764"/>
                  </a:lnTo>
                  <a:lnTo>
                    <a:pt x="240906" y="226072"/>
                  </a:lnTo>
                  <a:lnTo>
                    <a:pt x="248691" y="221462"/>
                  </a:lnTo>
                  <a:close/>
                </a:path>
                <a:path w="365125" h="318135">
                  <a:moveTo>
                    <a:pt x="248754" y="234353"/>
                  </a:moveTo>
                  <a:lnTo>
                    <a:pt x="247573" y="233045"/>
                  </a:lnTo>
                  <a:lnTo>
                    <a:pt x="246989" y="232384"/>
                  </a:lnTo>
                  <a:lnTo>
                    <a:pt x="246354" y="233006"/>
                  </a:lnTo>
                  <a:lnTo>
                    <a:pt x="245732" y="233629"/>
                  </a:lnTo>
                  <a:lnTo>
                    <a:pt x="245110" y="234238"/>
                  </a:lnTo>
                  <a:lnTo>
                    <a:pt x="245706" y="234899"/>
                  </a:lnTo>
                  <a:lnTo>
                    <a:pt x="246875" y="236220"/>
                  </a:lnTo>
                  <a:lnTo>
                    <a:pt x="247497" y="235585"/>
                  </a:lnTo>
                  <a:lnTo>
                    <a:pt x="248754" y="234353"/>
                  </a:lnTo>
                  <a:close/>
                </a:path>
                <a:path w="365125" h="318135">
                  <a:moveTo>
                    <a:pt x="251561" y="8902"/>
                  </a:moveTo>
                  <a:lnTo>
                    <a:pt x="251345" y="7924"/>
                  </a:lnTo>
                  <a:lnTo>
                    <a:pt x="250990" y="5969"/>
                  </a:lnTo>
                  <a:lnTo>
                    <a:pt x="250405" y="2628"/>
                  </a:lnTo>
                  <a:lnTo>
                    <a:pt x="248488" y="5854"/>
                  </a:lnTo>
                  <a:lnTo>
                    <a:pt x="244983" y="4902"/>
                  </a:lnTo>
                  <a:lnTo>
                    <a:pt x="249643" y="6781"/>
                  </a:lnTo>
                  <a:lnTo>
                    <a:pt x="251561" y="8902"/>
                  </a:lnTo>
                  <a:close/>
                </a:path>
                <a:path w="365125" h="318135">
                  <a:moveTo>
                    <a:pt x="251764" y="10731"/>
                  </a:moveTo>
                  <a:lnTo>
                    <a:pt x="251701" y="9944"/>
                  </a:lnTo>
                  <a:lnTo>
                    <a:pt x="251587" y="10236"/>
                  </a:lnTo>
                  <a:lnTo>
                    <a:pt x="251764" y="10731"/>
                  </a:lnTo>
                  <a:close/>
                </a:path>
                <a:path w="365125" h="318135">
                  <a:moveTo>
                    <a:pt x="251955" y="9334"/>
                  </a:moveTo>
                  <a:lnTo>
                    <a:pt x="251561" y="8902"/>
                  </a:lnTo>
                  <a:lnTo>
                    <a:pt x="251599" y="9334"/>
                  </a:lnTo>
                  <a:lnTo>
                    <a:pt x="251701" y="9944"/>
                  </a:lnTo>
                  <a:lnTo>
                    <a:pt x="251955" y="9334"/>
                  </a:lnTo>
                  <a:close/>
                </a:path>
                <a:path w="365125" h="318135">
                  <a:moveTo>
                    <a:pt x="252641" y="69888"/>
                  </a:moveTo>
                  <a:lnTo>
                    <a:pt x="251968" y="69672"/>
                  </a:lnTo>
                  <a:lnTo>
                    <a:pt x="251574" y="69557"/>
                  </a:lnTo>
                  <a:lnTo>
                    <a:pt x="252641" y="69888"/>
                  </a:lnTo>
                  <a:close/>
                </a:path>
                <a:path w="365125" h="318135">
                  <a:moveTo>
                    <a:pt x="252653" y="224421"/>
                  </a:moveTo>
                  <a:lnTo>
                    <a:pt x="250888" y="222948"/>
                  </a:lnTo>
                  <a:lnTo>
                    <a:pt x="249936" y="223875"/>
                  </a:lnTo>
                  <a:lnTo>
                    <a:pt x="248970" y="225653"/>
                  </a:lnTo>
                  <a:lnTo>
                    <a:pt x="250812" y="224637"/>
                  </a:lnTo>
                  <a:lnTo>
                    <a:pt x="251701" y="225831"/>
                  </a:lnTo>
                  <a:lnTo>
                    <a:pt x="252653" y="224421"/>
                  </a:lnTo>
                  <a:close/>
                </a:path>
                <a:path w="365125" h="318135">
                  <a:moveTo>
                    <a:pt x="253492" y="191655"/>
                  </a:moveTo>
                  <a:lnTo>
                    <a:pt x="242620" y="197446"/>
                  </a:lnTo>
                  <a:lnTo>
                    <a:pt x="247853" y="199910"/>
                  </a:lnTo>
                  <a:lnTo>
                    <a:pt x="249631" y="198526"/>
                  </a:lnTo>
                  <a:lnTo>
                    <a:pt x="248767" y="195834"/>
                  </a:lnTo>
                  <a:lnTo>
                    <a:pt x="250659" y="197129"/>
                  </a:lnTo>
                  <a:lnTo>
                    <a:pt x="253492" y="191655"/>
                  </a:lnTo>
                  <a:close/>
                </a:path>
                <a:path w="365125" h="318135">
                  <a:moveTo>
                    <a:pt x="253733" y="14363"/>
                  </a:moveTo>
                  <a:lnTo>
                    <a:pt x="252895" y="14363"/>
                  </a:lnTo>
                  <a:lnTo>
                    <a:pt x="252818" y="14592"/>
                  </a:lnTo>
                  <a:lnTo>
                    <a:pt x="253733" y="14363"/>
                  </a:lnTo>
                  <a:close/>
                </a:path>
                <a:path w="365125" h="318135">
                  <a:moveTo>
                    <a:pt x="254127" y="70358"/>
                  </a:moveTo>
                  <a:lnTo>
                    <a:pt x="253860" y="70269"/>
                  </a:lnTo>
                  <a:lnTo>
                    <a:pt x="253555" y="70180"/>
                  </a:lnTo>
                  <a:lnTo>
                    <a:pt x="254127" y="70358"/>
                  </a:lnTo>
                  <a:close/>
                </a:path>
                <a:path w="365125" h="318135">
                  <a:moveTo>
                    <a:pt x="256133" y="126847"/>
                  </a:moveTo>
                  <a:lnTo>
                    <a:pt x="251815" y="119722"/>
                  </a:lnTo>
                  <a:lnTo>
                    <a:pt x="249529" y="126657"/>
                  </a:lnTo>
                  <a:lnTo>
                    <a:pt x="256133" y="126847"/>
                  </a:lnTo>
                  <a:close/>
                </a:path>
                <a:path w="365125" h="318135">
                  <a:moveTo>
                    <a:pt x="256184" y="35077"/>
                  </a:moveTo>
                  <a:lnTo>
                    <a:pt x="254444" y="33464"/>
                  </a:lnTo>
                  <a:lnTo>
                    <a:pt x="252984" y="32473"/>
                  </a:lnTo>
                  <a:lnTo>
                    <a:pt x="255003" y="34734"/>
                  </a:lnTo>
                  <a:lnTo>
                    <a:pt x="256184" y="35077"/>
                  </a:lnTo>
                  <a:close/>
                </a:path>
                <a:path w="365125" h="318135">
                  <a:moveTo>
                    <a:pt x="256984" y="198272"/>
                  </a:moveTo>
                  <a:lnTo>
                    <a:pt x="254736" y="197205"/>
                  </a:lnTo>
                  <a:lnTo>
                    <a:pt x="255155" y="199809"/>
                  </a:lnTo>
                  <a:lnTo>
                    <a:pt x="254190" y="201053"/>
                  </a:lnTo>
                  <a:lnTo>
                    <a:pt x="256451" y="202120"/>
                  </a:lnTo>
                  <a:lnTo>
                    <a:pt x="256019" y="199504"/>
                  </a:lnTo>
                  <a:lnTo>
                    <a:pt x="256984" y="198272"/>
                  </a:lnTo>
                  <a:close/>
                </a:path>
                <a:path w="365125" h="318135">
                  <a:moveTo>
                    <a:pt x="257213" y="13500"/>
                  </a:moveTo>
                  <a:lnTo>
                    <a:pt x="254558" y="14160"/>
                  </a:lnTo>
                  <a:lnTo>
                    <a:pt x="256552" y="10883"/>
                  </a:lnTo>
                  <a:lnTo>
                    <a:pt x="254812" y="9169"/>
                  </a:lnTo>
                  <a:lnTo>
                    <a:pt x="255117" y="8902"/>
                  </a:lnTo>
                  <a:lnTo>
                    <a:pt x="255155" y="6997"/>
                  </a:lnTo>
                  <a:lnTo>
                    <a:pt x="253072" y="5041"/>
                  </a:lnTo>
                  <a:lnTo>
                    <a:pt x="252196" y="5969"/>
                  </a:lnTo>
                  <a:lnTo>
                    <a:pt x="253199" y="6781"/>
                  </a:lnTo>
                  <a:lnTo>
                    <a:pt x="253441" y="6997"/>
                  </a:lnTo>
                  <a:lnTo>
                    <a:pt x="253911" y="7924"/>
                  </a:lnTo>
                  <a:lnTo>
                    <a:pt x="251929" y="11188"/>
                  </a:lnTo>
                  <a:lnTo>
                    <a:pt x="252133" y="11734"/>
                  </a:lnTo>
                  <a:lnTo>
                    <a:pt x="252234" y="12941"/>
                  </a:lnTo>
                  <a:lnTo>
                    <a:pt x="253085" y="12611"/>
                  </a:lnTo>
                  <a:lnTo>
                    <a:pt x="252958" y="10731"/>
                  </a:lnTo>
                  <a:lnTo>
                    <a:pt x="253936" y="9906"/>
                  </a:lnTo>
                  <a:lnTo>
                    <a:pt x="253174" y="13500"/>
                  </a:lnTo>
                  <a:lnTo>
                    <a:pt x="253136" y="13728"/>
                  </a:lnTo>
                  <a:lnTo>
                    <a:pt x="252971" y="14160"/>
                  </a:lnTo>
                  <a:lnTo>
                    <a:pt x="254546" y="14160"/>
                  </a:lnTo>
                  <a:lnTo>
                    <a:pt x="253733" y="14363"/>
                  </a:lnTo>
                  <a:lnTo>
                    <a:pt x="254444" y="14363"/>
                  </a:lnTo>
                  <a:lnTo>
                    <a:pt x="255651" y="15976"/>
                  </a:lnTo>
                  <a:lnTo>
                    <a:pt x="257213" y="13500"/>
                  </a:lnTo>
                  <a:close/>
                </a:path>
                <a:path w="365125" h="318135">
                  <a:moveTo>
                    <a:pt x="258876" y="20167"/>
                  </a:moveTo>
                  <a:lnTo>
                    <a:pt x="257568" y="18516"/>
                  </a:lnTo>
                  <a:lnTo>
                    <a:pt x="255651" y="15976"/>
                  </a:lnTo>
                  <a:lnTo>
                    <a:pt x="252996" y="20167"/>
                  </a:lnTo>
                  <a:lnTo>
                    <a:pt x="256349" y="18516"/>
                  </a:lnTo>
                  <a:lnTo>
                    <a:pt x="258876" y="20167"/>
                  </a:lnTo>
                  <a:close/>
                </a:path>
                <a:path w="365125" h="318135">
                  <a:moveTo>
                    <a:pt x="259588" y="203123"/>
                  </a:moveTo>
                  <a:lnTo>
                    <a:pt x="258102" y="201917"/>
                  </a:lnTo>
                  <a:lnTo>
                    <a:pt x="256489" y="205549"/>
                  </a:lnTo>
                  <a:lnTo>
                    <a:pt x="255016" y="203949"/>
                  </a:lnTo>
                  <a:lnTo>
                    <a:pt x="253022" y="208038"/>
                  </a:lnTo>
                  <a:lnTo>
                    <a:pt x="258445" y="205854"/>
                  </a:lnTo>
                  <a:lnTo>
                    <a:pt x="259588" y="203123"/>
                  </a:lnTo>
                  <a:close/>
                </a:path>
                <a:path w="365125" h="318135">
                  <a:moveTo>
                    <a:pt x="262521" y="0"/>
                  </a:moveTo>
                  <a:lnTo>
                    <a:pt x="260591" y="673"/>
                  </a:lnTo>
                  <a:lnTo>
                    <a:pt x="259041" y="1257"/>
                  </a:lnTo>
                  <a:lnTo>
                    <a:pt x="261378" y="508"/>
                  </a:lnTo>
                  <a:lnTo>
                    <a:pt x="262521" y="0"/>
                  </a:lnTo>
                  <a:close/>
                </a:path>
                <a:path w="365125" h="318135">
                  <a:moveTo>
                    <a:pt x="266090" y="227431"/>
                  </a:moveTo>
                  <a:lnTo>
                    <a:pt x="258432" y="233121"/>
                  </a:lnTo>
                  <a:lnTo>
                    <a:pt x="264274" y="231940"/>
                  </a:lnTo>
                  <a:lnTo>
                    <a:pt x="266090" y="227431"/>
                  </a:lnTo>
                  <a:close/>
                </a:path>
                <a:path w="365125" h="318135">
                  <a:moveTo>
                    <a:pt x="275094" y="57835"/>
                  </a:moveTo>
                  <a:lnTo>
                    <a:pt x="272834" y="58013"/>
                  </a:lnTo>
                  <a:lnTo>
                    <a:pt x="271348" y="58305"/>
                  </a:lnTo>
                  <a:lnTo>
                    <a:pt x="274396" y="58242"/>
                  </a:lnTo>
                  <a:lnTo>
                    <a:pt x="275094" y="57835"/>
                  </a:lnTo>
                  <a:close/>
                </a:path>
                <a:path w="365125" h="318135">
                  <a:moveTo>
                    <a:pt x="279717" y="221792"/>
                  </a:moveTo>
                  <a:lnTo>
                    <a:pt x="271907" y="218795"/>
                  </a:lnTo>
                  <a:lnTo>
                    <a:pt x="271932" y="223659"/>
                  </a:lnTo>
                  <a:lnTo>
                    <a:pt x="279717" y="221792"/>
                  </a:lnTo>
                  <a:close/>
                </a:path>
                <a:path w="365125" h="318135">
                  <a:moveTo>
                    <a:pt x="286994" y="91655"/>
                  </a:moveTo>
                  <a:lnTo>
                    <a:pt x="286296" y="89192"/>
                  </a:lnTo>
                  <a:lnTo>
                    <a:pt x="285927" y="87947"/>
                  </a:lnTo>
                  <a:lnTo>
                    <a:pt x="286994" y="91655"/>
                  </a:lnTo>
                  <a:close/>
                </a:path>
                <a:path w="365125" h="318135">
                  <a:moveTo>
                    <a:pt x="309448" y="209384"/>
                  </a:moveTo>
                  <a:lnTo>
                    <a:pt x="307936" y="209143"/>
                  </a:lnTo>
                  <a:lnTo>
                    <a:pt x="306412" y="209575"/>
                  </a:lnTo>
                  <a:lnTo>
                    <a:pt x="304888" y="210197"/>
                  </a:lnTo>
                  <a:lnTo>
                    <a:pt x="302907" y="212953"/>
                  </a:lnTo>
                  <a:lnTo>
                    <a:pt x="308343" y="210769"/>
                  </a:lnTo>
                  <a:lnTo>
                    <a:pt x="309448" y="209384"/>
                  </a:lnTo>
                  <a:close/>
                </a:path>
                <a:path w="365125" h="318135">
                  <a:moveTo>
                    <a:pt x="314477" y="189623"/>
                  </a:moveTo>
                  <a:lnTo>
                    <a:pt x="311835" y="188429"/>
                  </a:lnTo>
                  <a:lnTo>
                    <a:pt x="311454" y="190004"/>
                  </a:lnTo>
                  <a:lnTo>
                    <a:pt x="312902" y="191643"/>
                  </a:lnTo>
                  <a:lnTo>
                    <a:pt x="310794" y="193167"/>
                  </a:lnTo>
                  <a:lnTo>
                    <a:pt x="313372" y="195237"/>
                  </a:lnTo>
                  <a:lnTo>
                    <a:pt x="314477" y="189623"/>
                  </a:lnTo>
                  <a:close/>
                </a:path>
                <a:path w="365125" h="318135">
                  <a:moveTo>
                    <a:pt x="322478" y="300583"/>
                  </a:moveTo>
                  <a:lnTo>
                    <a:pt x="321881" y="299935"/>
                  </a:lnTo>
                  <a:lnTo>
                    <a:pt x="321297" y="299275"/>
                  </a:lnTo>
                  <a:lnTo>
                    <a:pt x="320700" y="298627"/>
                  </a:lnTo>
                  <a:lnTo>
                    <a:pt x="320078" y="299237"/>
                  </a:lnTo>
                  <a:lnTo>
                    <a:pt x="318833" y="300482"/>
                  </a:lnTo>
                  <a:lnTo>
                    <a:pt x="319430" y="301129"/>
                  </a:lnTo>
                  <a:lnTo>
                    <a:pt x="320598" y="302450"/>
                  </a:lnTo>
                  <a:lnTo>
                    <a:pt x="321843" y="301205"/>
                  </a:lnTo>
                  <a:lnTo>
                    <a:pt x="322478" y="300583"/>
                  </a:lnTo>
                  <a:close/>
                </a:path>
                <a:path w="365125" h="318135">
                  <a:moveTo>
                    <a:pt x="325094" y="270941"/>
                  </a:moveTo>
                  <a:lnTo>
                    <a:pt x="321475" y="269963"/>
                  </a:lnTo>
                  <a:lnTo>
                    <a:pt x="321183" y="271233"/>
                  </a:lnTo>
                  <a:lnTo>
                    <a:pt x="320878" y="272491"/>
                  </a:lnTo>
                  <a:lnTo>
                    <a:pt x="319557" y="273735"/>
                  </a:lnTo>
                  <a:lnTo>
                    <a:pt x="320890" y="276009"/>
                  </a:lnTo>
                  <a:lnTo>
                    <a:pt x="325094" y="270941"/>
                  </a:lnTo>
                  <a:close/>
                </a:path>
                <a:path w="365125" h="318135">
                  <a:moveTo>
                    <a:pt x="328891" y="278282"/>
                  </a:moveTo>
                  <a:lnTo>
                    <a:pt x="325831" y="276783"/>
                  </a:lnTo>
                  <a:lnTo>
                    <a:pt x="322643" y="278599"/>
                  </a:lnTo>
                  <a:lnTo>
                    <a:pt x="325716" y="280606"/>
                  </a:lnTo>
                  <a:lnTo>
                    <a:pt x="323862" y="282460"/>
                  </a:lnTo>
                  <a:lnTo>
                    <a:pt x="324561" y="284200"/>
                  </a:lnTo>
                  <a:lnTo>
                    <a:pt x="328891" y="278282"/>
                  </a:lnTo>
                  <a:close/>
                </a:path>
                <a:path w="365125" h="318135">
                  <a:moveTo>
                    <a:pt x="331863" y="312369"/>
                  </a:moveTo>
                  <a:lnTo>
                    <a:pt x="324904" y="309867"/>
                  </a:lnTo>
                  <a:lnTo>
                    <a:pt x="330276" y="315150"/>
                  </a:lnTo>
                  <a:lnTo>
                    <a:pt x="327850" y="317334"/>
                  </a:lnTo>
                  <a:lnTo>
                    <a:pt x="329755" y="317931"/>
                  </a:lnTo>
                  <a:lnTo>
                    <a:pt x="331152" y="316128"/>
                  </a:lnTo>
                  <a:lnTo>
                    <a:pt x="331863" y="312369"/>
                  </a:lnTo>
                  <a:close/>
                </a:path>
                <a:path w="365125" h="318135">
                  <a:moveTo>
                    <a:pt x="341477" y="245770"/>
                  </a:moveTo>
                  <a:lnTo>
                    <a:pt x="341249" y="244729"/>
                  </a:lnTo>
                  <a:lnTo>
                    <a:pt x="340690" y="242277"/>
                  </a:lnTo>
                  <a:lnTo>
                    <a:pt x="341477" y="245770"/>
                  </a:lnTo>
                  <a:close/>
                </a:path>
                <a:path w="365125" h="318135">
                  <a:moveTo>
                    <a:pt x="356908" y="222961"/>
                  </a:moveTo>
                  <a:lnTo>
                    <a:pt x="356412" y="223304"/>
                  </a:lnTo>
                  <a:lnTo>
                    <a:pt x="356895" y="223304"/>
                  </a:lnTo>
                  <a:lnTo>
                    <a:pt x="356908" y="222961"/>
                  </a:lnTo>
                  <a:close/>
                </a:path>
                <a:path w="365125" h="318135">
                  <a:moveTo>
                    <a:pt x="359168" y="221373"/>
                  </a:moveTo>
                  <a:lnTo>
                    <a:pt x="356997" y="219583"/>
                  </a:lnTo>
                  <a:lnTo>
                    <a:pt x="356908" y="222961"/>
                  </a:lnTo>
                  <a:lnTo>
                    <a:pt x="359168" y="221373"/>
                  </a:lnTo>
                  <a:close/>
                </a:path>
                <a:path w="365125" h="318135">
                  <a:moveTo>
                    <a:pt x="363702" y="225323"/>
                  </a:moveTo>
                  <a:lnTo>
                    <a:pt x="356895" y="223304"/>
                  </a:lnTo>
                  <a:lnTo>
                    <a:pt x="356844" y="225628"/>
                  </a:lnTo>
                  <a:lnTo>
                    <a:pt x="359003" y="227088"/>
                  </a:lnTo>
                  <a:lnTo>
                    <a:pt x="363702" y="225323"/>
                  </a:lnTo>
                  <a:close/>
                </a:path>
                <a:path w="365125" h="318135">
                  <a:moveTo>
                    <a:pt x="364731" y="192938"/>
                  </a:moveTo>
                  <a:lnTo>
                    <a:pt x="364502" y="191897"/>
                  </a:lnTo>
                  <a:lnTo>
                    <a:pt x="363943" y="189445"/>
                  </a:lnTo>
                  <a:lnTo>
                    <a:pt x="364731" y="19293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425904" y="3599408"/>
              <a:ext cx="380365" cy="269875"/>
            </a:xfrm>
            <a:custGeom>
              <a:avLst/>
              <a:gdLst/>
              <a:ahLst/>
              <a:cxnLst/>
              <a:rect l="l" t="t" r="r" b="b"/>
              <a:pathLst>
                <a:path w="380365" h="269875">
                  <a:moveTo>
                    <a:pt x="4356" y="184950"/>
                  </a:moveTo>
                  <a:lnTo>
                    <a:pt x="3924" y="183921"/>
                  </a:lnTo>
                  <a:lnTo>
                    <a:pt x="2857" y="183870"/>
                  </a:lnTo>
                  <a:lnTo>
                    <a:pt x="2628" y="182537"/>
                  </a:lnTo>
                  <a:lnTo>
                    <a:pt x="939" y="182867"/>
                  </a:lnTo>
                  <a:lnTo>
                    <a:pt x="101" y="183019"/>
                  </a:lnTo>
                  <a:lnTo>
                    <a:pt x="0" y="185966"/>
                  </a:lnTo>
                  <a:lnTo>
                    <a:pt x="2336" y="185204"/>
                  </a:lnTo>
                  <a:lnTo>
                    <a:pt x="4356" y="184950"/>
                  </a:lnTo>
                  <a:close/>
                </a:path>
                <a:path w="380365" h="269875">
                  <a:moveTo>
                    <a:pt x="13995" y="195478"/>
                  </a:moveTo>
                  <a:lnTo>
                    <a:pt x="13411" y="193865"/>
                  </a:lnTo>
                  <a:lnTo>
                    <a:pt x="11252" y="194614"/>
                  </a:lnTo>
                  <a:lnTo>
                    <a:pt x="11468" y="195961"/>
                  </a:lnTo>
                  <a:lnTo>
                    <a:pt x="12369" y="197789"/>
                  </a:lnTo>
                  <a:lnTo>
                    <a:pt x="12560" y="195618"/>
                  </a:lnTo>
                  <a:lnTo>
                    <a:pt x="13995" y="195478"/>
                  </a:lnTo>
                  <a:close/>
                </a:path>
                <a:path w="380365" h="269875">
                  <a:moveTo>
                    <a:pt x="16357" y="183159"/>
                  </a:moveTo>
                  <a:lnTo>
                    <a:pt x="12522" y="179285"/>
                  </a:lnTo>
                  <a:lnTo>
                    <a:pt x="7721" y="176872"/>
                  </a:lnTo>
                  <a:lnTo>
                    <a:pt x="16357" y="183159"/>
                  </a:lnTo>
                  <a:close/>
                </a:path>
                <a:path w="380365" h="269875">
                  <a:moveTo>
                    <a:pt x="31229" y="150202"/>
                  </a:moveTo>
                  <a:lnTo>
                    <a:pt x="24155" y="148221"/>
                  </a:lnTo>
                  <a:lnTo>
                    <a:pt x="20396" y="152488"/>
                  </a:lnTo>
                  <a:lnTo>
                    <a:pt x="31229" y="150202"/>
                  </a:lnTo>
                  <a:close/>
                </a:path>
                <a:path w="380365" h="269875">
                  <a:moveTo>
                    <a:pt x="31940" y="208546"/>
                  </a:moveTo>
                  <a:lnTo>
                    <a:pt x="29324" y="204495"/>
                  </a:lnTo>
                  <a:lnTo>
                    <a:pt x="29679" y="214337"/>
                  </a:lnTo>
                  <a:lnTo>
                    <a:pt x="31940" y="208546"/>
                  </a:lnTo>
                  <a:close/>
                </a:path>
                <a:path w="380365" h="269875">
                  <a:moveTo>
                    <a:pt x="33845" y="154330"/>
                  </a:moveTo>
                  <a:lnTo>
                    <a:pt x="31178" y="151003"/>
                  </a:lnTo>
                  <a:lnTo>
                    <a:pt x="30226" y="152260"/>
                  </a:lnTo>
                  <a:lnTo>
                    <a:pt x="28562" y="152984"/>
                  </a:lnTo>
                  <a:lnTo>
                    <a:pt x="26339" y="153301"/>
                  </a:lnTo>
                  <a:lnTo>
                    <a:pt x="26339" y="155727"/>
                  </a:lnTo>
                  <a:lnTo>
                    <a:pt x="33845" y="154330"/>
                  </a:lnTo>
                  <a:close/>
                </a:path>
                <a:path w="380365" h="269875">
                  <a:moveTo>
                    <a:pt x="36880" y="214477"/>
                  </a:moveTo>
                  <a:lnTo>
                    <a:pt x="32829" y="209892"/>
                  </a:lnTo>
                  <a:lnTo>
                    <a:pt x="35788" y="219240"/>
                  </a:lnTo>
                  <a:lnTo>
                    <a:pt x="36880" y="214477"/>
                  </a:lnTo>
                  <a:close/>
                </a:path>
                <a:path w="380365" h="269875">
                  <a:moveTo>
                    <a:pt x="38620" y="158889"/>
                  </a:moveTo>
                  <a:lnTo>
                    <a:pt x="32321" y="157657"/>
                  </a:lnTo>
                  <a:lnTo>
                    <a:pt x="32207" y="164122"/>
                  </a:lnTo>
                  <a:lnTo>
                    <a:pt x="38620" y="158889"/>
                  </a:lnTo>
                  <a:close/>
                </a:path>
                <a:path w="380365" h="269875">
                  <a:moveTo>
                    <a:pt x="42786" y="150177"/>
                  </a:moveTo>
                  <a:lnTo>
                    <a:pt x="38747" y="145592"/>
                  </a:lnTo>
                  <a:lnTo>
                    <a:pt x="41706" y="154940"/>
                  </a:lnTo>
                  <a:lnTo>
                    <a:pt x="42786" y="150177"/>
                  </a:lnTo>
                  <a:close/>
                </a:path>
                <a:path w="380365" h="269875">
                  <a:moveTo>
                    <a:pt x="48475" y="219049"/>
                  </a:moveTo>
                  <a:lnTo>
                    <a:pt x="47688" y="216535"/>
                  </a:lnTo>
                  <a:lnTo>
                    <a:pt x="47332" y="215430"/>
                  </a:lnTo>
                  <a:lnTo>
                    <a:pt x="48475" y="219049"/>
                  </a:lnTo>
                  <a:close/>
                </a:path>
                <a:path w="380365" h="269875">
                  <a:moveTo>
                    <a:pt x="48653" y="161417"/>
                  </a:moveTo>
                  <a:lnTo>
                    <a:pt x="44602" y="156832"/>
                  </a:lnTo>
                  <a:lnTo>
                    <a:pt x="47561" y="166179"/>
                  </a:lnTo>
                  <a:lnTo>
                    <a:pt x="48653" y="161417"/>
                  </a:lnTo>
                  <a:close/>
                </a:path>
                <a:path w="380365" h="269875">
                  <a:moveTo>
                    <a:pt x="57035" y="172186"/>
                  </a:moveTo>
                  <a:lnTo>
                    <a:pt x="51523" y="168440"/>
                  </a:lnTo>
                  <a:lnTo>
                    <a:pt x="51244" y="177038"/>
                  </a:lnTo>
                  <a:lnTo>
                    <a:pt x="57035" y="172186"/>
                  </a:lnTo>
                  <a:close/>
                </a:path>
                <a:path w="380365" h="269875">
                  <a:moveTo>
                    <a:pt x="57797" y="229717"/>
                  </a:moveTo>
                  <a:lnTo>
                    <a:pt x="57048" y="228066"/>
                  </a:lnTo>
                  <a:lnTo>
                    <a:pt x="55206" y="228066"/>
                  </a:lnTo>
                  <a:lnTo>
                    <a:pt x="54584" y="226212"/>
                  </a:lnTo>
                  <a:lnTo>
                    <a:pt x="51523" y="227355"/>
                  </a:lnTo>
                  <a:lnTo>
                    <a:pt x="55397" y="231381"/>
                  </a:lnTo>
                  <a:lnTo>
                    <a:pt x="57797" y="229717"/>
                  </a:lnTo>
                  <a:close/>
                </a:path>
                <a:path w="380365" h="269875">
                  <a:moveTo>
                    <a:pt x="62814" y="208089"/>
                  </a:moveTo>
                  <a:lnTo>
                    <a:pt x="57835" y="201345"/>
                  </a:lnTo>
                  <a:lnTo>
                    <a:pt x="56667" y="207975"/>
                  </a:lnTo>
                  <a:lnTo>
                    <a:pt x="62814" y="208089"/>
                  </a:lnTo>
                  <a:close/>
                </a:path>
                <a:path w="380365" h="269875">
                  <a:moveTo>
                    <a:pt x="64046" y="241211"/>
                  </a:moveTo>
                  <a:lnTo>
                    <a:pt x="62966" y="236982"/>
                  </a:lnTo>
                  <a:lnTo>
                    <a:pt x="61849" y="236982"/>
                  </a:lnTo>
                  <a:lnTo>
                    <a:pt x="61899" y="237883"/>
                  </a:lnTo>
                  <a:lnTo>
                    <a:pt x="62026" y="239077"/>
                  </a:lnTo>
                  <a:lnTo>
                    <a:pt x="62357" y="241033"/>
                  </a:lnTo>
                  <a:lnTo>
                    <a:pt x="62395" y="241211"/>
                  </a:lnTo>
                  <a:lnTo>
                    <a:pt x="64046" y="241211"/>
                  </a:lnTo>
                  <a:close/>
                </a:path>
                <a:path w="380365" h="269875">
                  <a:moveTo>
                    <a:pt x="64782" y="239077"/>
                  </a:moveTo>
                  <a:lnTo>
                    <a:pt x="64236" y="239077"/>
                  </a:lnTo>
                  <a:lnTo>
                    <a:pt x="64173" y="241033"/>
                  </a:lnTo>
                  <a:lnTo>
                    <a:pt x="64668" y="241033"/>
                  </a:lnTo>
                  <a:lnTo>
                    <a:pt x="64782" y="239077"/>
                  </a:lnTo>
                  <a:close/>
                </a:path>
                <a:path w="380365" h="269875">
                  <a:moveTo>
                    <a:pt x="67221" y="238925"/>
                  </a:moveTo>
                  <a:lnTo>
                    <a:pt x="66230" y="237883"/>
                  </a:lnTo>
                  <a:lnTo>
                    <a:pt x="65417" y="236982"/>
                  </a:lnTo>
                  <a:lnTo>
                    <a:pt x="64897" y="236982"/>
                  </a:lnTo>
                  <a:lnTo>
                    <a:pt x="66763" y="236258"/>
                  </a:lnTo>
                  <a:lnTo>
                    <a:pt x="64782" y="231508"/>
                  </a:lnTo>
                  <a:lnTo>
                    <a:pt x="66751" y="231203"/>
                  </a:lnTo>
                  <a:lnTo>
                    <a:pt x="64681" y="226758"/>
                  </a:lnTo>
                  <a:lnTo>
                    <a:pt x="61836" y="227850"/>
                  </a:lnTo>
                  <a:lnTo>
                    <a:pt x="61595" y="229006"/>
                  </a:lnTo>
                  <a:lnTo>
                    <a:pt x="60934" y="232105"/>
                  </a:lnTo>
                  <a:lnTo>
                    <a:pt x="64503" y="231559"/>
                  </a:lnTo>
                  <a:lnTo>
                    <a:pt x="64338" y="236258"/>
                  </a:lnTo>
                  <a:lnTo>
                    <a:pt x="64249" y="238925"/>
                  </a:lnTo>
                  <a:lnTo>
                    <a:pt x="67221" y="238925"/>
                  </a:lnTo>
                  <a:close/>
                </a:path>
                <a:path w="380365" h="269875">
                  <a:moveTo>
                    <a:pt x="67297" y="148259"/>
                  </a:moveTo>
                  <a:lnTo>
                    <a:pt x="60896" y="144437"/>
                  </a:lnTo>
                  <a:lnTo>
                    <a:pt x="63119" y="152857"/>
                  </a:lnTo>
                  <a:lnTo>
                    <a:pt x="67297" y="148259"/>
                  </a:lnTo>
                  <a:close/>
                </a:path>
                <a:path w="380365" h="269875">
                  <a:moveTo>
                    <a:pt x="71361" y="232638"/>
                  </a:moveTo>
                  <a:lnTo>
                    <a:pt x="70764" y="231025"/>
                  </a:lnTo>
                  <a:lnTo>
                    <a:pt x="68618" y="231775"/>
                  </a:lnTo>
                  <a:lnTo>
                    <a:pt x="68834" y="233121"/>
                  </a:lnTo>
                  <a:lnTo>
                    <a:pt x="69735" y="234937"/>
                  </a:lnTo>
                  <a:lnTo>
                    <a:pt x="69926" y="232765"/>
                  </a:lnTo>
                  <a:lnTo>
                    <a:pt x="71361" y="232638"/>
                  </a:lnTo>
                  <a:close/>
                </a:path>
                <a:path w="380365" h="269875">
                  <a:moveTo>
                    <a:pt x="71475" y="240855"/>
                  </a:moveTo>
                  <a:lnTo>
                    <a:pt x="70866" y="239242"/>
                  </a:lnTo>
                  <a:lnTo>
                    <a:pt x="68732" y="239991"/>
                  </a:lnTo>
                  <a:lnTo>
                    <a:pt x="68948" y="241338"/>
                  </a:lnTo>
                  <a:lnTo>
                    <a:pt x="69837" y="243166"/>
                  </a:lnTo>
                  <a:lnTo>
                    <a:pt x="70040" y="240982"/>
                  </a:lnTo>
                  <a:lnTo>
                    <a:pt x="71475" y="240855"/>
                  </a:lnTo>
                  <a:close/>
                </a:path>
                <a:path w="380365" h="269875">
                  <a:moveTo>
                    <a:pt x="87287" y="191427"/>
                  </a:moveTo>
                  <a:lnTo>
                    <a:pt x="80657" y="190855"/>
                  </a:lnTo>
                  <a:lnTo>
                    <a:pt x="79679" y="189865"/>
                  </a:lnTo>
                  <a:lnTo>
                    <a:pt x="75857" y="192633"/>
                  </a:lnTo>
                  <a:lnTo>
                    <a:pt x="82473" y="193205"/>
                  </a:lnTo>
                  <a:lnTo>
                    <a:pt x="83121" y="194691"/>
                  </a:lnTo>
                  <a:lnTo>
                    <a:pt x="87287" y="191427"/>
                  </a:lnTo>
                  <a:close/>
                </a:path>
                <a:path w="380365" h="269875">
                  <a:moveTo>
                    <a:pt x="91871" y="184797"/>
                  </a:moveTo>
                  <a:lnTo>
                    <a:pt x="91401" y="183273"/>
                  </a:lnTo>
                  <a:lnTo>
                    <a:pt x="89382" y="184111"/>
                  </a:lnTo>
                  <a:lnTo>
                    <a:pt x="87845" y="184175"/>
                  </a:lnTo>
                  <a:lnTo>
                    <a:pt x="88328" y="185699"/>
                  </a:lnTo>
                  <a:lnTo>
                    <a:pt x="90347" y="184873"/>
                  </a:lnTo>
                  <a:lnTo>
                    <a:pt x="91871" y="184797"/>
                  </a:lnTo>
                  <a:close/>
                </a:path>
                <a:path w="380365" h="269875">
                  <a:moveTo>
                    <a:pt x="93129" y="199656"/>
                  </a:moveTo>
                  <a:lnTo>
                    <a:pt x="92659" y="198145"/>
                  </a:lnTo>
                  <a:lnTo>
                    <a:pt x="90627" y="198983"/>
                  </a:lnTo>
                  <a:lnTo>
                    <a:pt x="89103" y="199059"/>
                  </a:lnTo>
                  <a:lnTo>
                    <a:pt x="89573" y="200571"/>
                  </a:lnTo>
                  <a:lnTo>
                    <a:pt x="91605" y="199732"/>
                  </a:lnTo>
                  <a:lnTo>
                    <a:pt x="93129" y="199656"/>
                  </a:lnTo>
                  <a:close/>
                </a:path>
                <a:path w="380365" h="269875">
                  <a:moveTo>
                    <a:pt x="97536" y="140081"/>
                  </a:moveTo>
                  <a:lnTo>
                    <a:pt x="94602" y="138506"/>
                  </a:lnTo>
                  <a:lnTo>
                    <a:pt x="94653" y="138125"/>
                  </a:lnTo>
                  <a:lnTo>
                    <a:pt x="94615" y="137617"/>
                  </a:lnTo>
                  <a:lnTo>
                    <a:pt x="94462" y="136982"/>
                  </a:lnTo>
                  <a:lnTo>
                    <a:pt x="95008" y="136867"/>
                  </a:lnTo>
                  <a:lnTo>
                    <a:pt x="95465" y="136436"/>
                  </a:lnTo>
                  <a:lnTo>
                    <a:pt x="95440" y="135801"/>
                  </a:lnTo>
                  <a:lnTo>
                    <a:pt x="94780" y="133870"/>
                  </a:lnTo>
                  <a:lnTo>
                    <a:pt x="94322" y="136004"/>
                  </a:lnTo>
                  <a:lnTo>
                    <a:pt x="92875" y="135953"/>
                  </a:lnTo>
                  <a:lnTo>
                    <a:pt x="93002" y="136448"/>
                  </a:lnTo>
                  <a:lnTo>
                    <a:pt x="93281" y="136766"/>
                  </a:lnTo>
                  <a:lnTo>
                    <a:pt x="93624" y="136918"/>
                  </a:lnTo>
                  <a:lnTo>
                    <a:pt x="92024" y="137502"/>
                  </a:lnTo>
                  <a:lnTo>
                    <a:pt x="91859" y="138353"/>
                  </a:lnTo>
                  <a:lnTo>
                    <a:pt x="92227" y="138963"/>
                  </a:lnTo>
                  <a:lnTo>
                    <a:pt x="91262" y="141389"/>
                  </a:lnTo>
                  <a:lnTo>
                    <a:pt x="97536" y="140081"/>
                  </a:lnTo>
                  <a:close/>
                </a:path>
                <a:path w="380365" h="269875">
                  <a:moveTo>
                    <a:pt x="99568" y="206667"/>
                  </a:moveTo>
                  <a:lnTo>
                    <a:pt x="99441" y="204355"/>
                  </a:lnTo>
                  <a:lnTo>
                    <a:pt x="96812" y="203631"/>
                  </a:lnTo>
                  <a:lnTo>
                    <a:pt x="98882" y="202679"/>
                  </a:lnTo>
                  <a:lnTo>
                    <a:pt x="96075" y="197192"/>
                  </a:lnTo>
                  <a:lnTo>
                    <a:pt x="94742" y="209931"/>
                  </a:lnTo>
                  <a:lnTo>
                    <a:pt x="99568" y="206667"/>
                  </a:lnTo>
                  <a:close/>
                </a:path>
                <a:path w="380365" h="269875">
                  <a:moveTo>
                    <a:pt x="99834" y="197497"/>
                  </a:moveTo>
                  <a:lnTo>
                    <a:pt x="96012" y="193624"/>
                  </a:lnTo>
                  <a:lnTo>
                    <a:pt x="91211" y="191211"/>
                  </a:lnTo>
                  <a:lnTo>
                    <a:pt x="99834" y="197497"/>
                  </a:lnTo>
                  <a:close/>
                </a:path>
                <a:path w="380365" h="269875">
                  <a:moveTo>
                    <a:pt x="101193" y="185762"/>
                  </a:moveTo>
                  <a:lnTo>
                    <a:pt x="100723" y="184238"/>
                  </a:lnTo>
                  <a:lnTo>
                    <a:pt x="98691" y="185077"/>
                  </a:lnTo>
                  <a:lnTo>
                    <a:pt x="97167" y="185153"/>
                  </a:lnTo>
                  <a:lnTo>
                    <a:pt x="97637" y="186677"/>
                  </a:lnTo>
                  <a:lnTo>
                    <a:pt x="99669" y="185839"/>
                  </a:lnTo>
                  <a:lnTo>
                    <a:pt x="101193" y="185762"/>
                  </a:lnTo>
                  <a:close/>
                </a:path>
                <a:path w="380365" h="269875">
                  <a:moveTo>
                    <a:pt x="106019" y="200317"/>
                  </a:moveTo>
                  <a:lnTo>
                    <a:pt x="103695" y="199275"/>
                  </a:lnTo>
                  <a:lnTo>
                    <a:pt x="103263" y="197739"/>
                  </a:lnTo>
                  <a:lnTo>
                    <a:pt x="101168" y="199136"/>
                  </a:lnTo>
                  <a:lnTo>
                    <a:pt x="103479" y="200177"/>
                  </a:lnTo>
                  <a:lnTo>
                    <a:pt x="103936" y="201726"/>
                  </a:lnTo>
                  <a:lnTo>
                    <a:pt x="106019" y="200317"/>
                  </a:lnTo>
                  <a:close/>
                </a:path>
                <a:path w="380365" h="269875">
                  <a:moveTo>
                    <a:pt x="110083" y="200596"/>
                  </a:moveTo>
                  <a:lnTo>
                    <a:pt x="108546" y="198107"/>
                  </a:lnTo>
                  <a:lnTo>
                    <a:pt x="106768" y="198742"/>
                  </a:lnTo>
                  <a:lnTo>
                    <a:pt x="108775" y="202145"/>
                  </a:lnTo>
                  <a:lnTo>
                    <a:pt x="106705" y="202565"/>
                  </a:lnTo>
                  <a:lnTo>
                    <a:pt x="108851" y="206565"/>
                  </a:lnTo>
                  <a:lnTo>
                    <a:pt x="110083" y="200596"/>
                  </a:lnTo>
                  <a:close/>
                </a:path>
                <a:path w="380365" h="269875">
                  <a:moveTo>
                    <a:pt x="113258" y="137845"/>
                  </a:moveTo>
                  <a:lnTo>
                    <a:pt x="110337" y="139496"/>
                  </a:lnTo>
                  <a:lnTo>
                    <a:pt x="109855" y="137414"/>
                  </a:lnTo>
                  <a:lnTo>
                    <a:pt x="108407" y="137922"/>
                  </a:lnTo>
                  <a:lnTo>
                    <a:pt x="109207" y="140042"/>
                  </a:lnTo>
                  <a:lnTo>
                    <a:pt x="109283" y="141643"/>
                  </a:lnTo>
                  <a:lnTo>
                    <a:pt x="110540" y="141401"/>
                  </a:lnTo>
                  <a:lnTo>
                    <a:pt x="111810" y="141173"/>
                  </a:lnTo>
                  <a:lnTo>
                    <a:pt x="113068" y="140931"/>
                  </a:lnTo>
                  <a:lnTo>
                    <a:pt x="113258" y="137845"/>
                  </a:lnTo>
                  <a:close/>
                </a:path>
                <a:path w="380365" h="269875">
                  <a:moveTo>
                    <a:pt x="117208" y="217716"/>
                  </a:moveTo>
                  <a:lnTo>
                    <a:pt x="112890" y="223367"/>
                  </a:lnTo>
                  <a:lnTo>
                    <a:pt x="116611" y="227076"/>
                  </a:lnTo>
                  <a:lnTo>
                    <a:pt x="117208" y="217716"/>
                  </a:lnTo>
                  <a:close/>
                </a:path>
                <a:path w="380365" h="269875">
                  <a:moveTo>
                    <a:pt x="122326" y="217449"/>
                  </a:moveTo>
                  <a:lnTo>
                    <a:pt x="121729" y="215836"/>
                  </a:lnTo>
                  <a:lnTo>
                    <a:pt x="119583" y="216585"/>
                  </a:lnTo>
                  <a:lnTo>
                    <a:pt x="119799" y="217932"/>
                  </a:lnTo>
                  <a:lnTo>
                    <a:pt x="120688" y="219760"/>
                  </a:lnTo>
                  <a:lnTo>
                    <a:pt x="120891" y="217589"/>
                  </a:lnTo>
                  <a:lnTo>
                    <a:pt x="122326" y="217449"/>
                  </a:lnTo>
                  <a:close/>
                </a:path>
                <a:path w="380365" h="269875">
                  <a:moveTo>
                    <a:pt x="124434" y="269773"/>
                  </a:moveTo>
                  <a:lnTo>
                    <a:pt x="121716" y="267004"/>
                  </a:lnTo>
                  <a:lnTo>
                    <a:pt x="120992" y="266661"/>
                  </a:lnTo>
                  <a:lnTo>
                    <a:pt x="120116" y="266407"/>
                  </a:lnTo>
                  <a:lnTo>
                    <a:pt x="120865" y="267398"/>
                  </a:lnTo>
                  <a:lnTo>
                    <a:pt x="124434" y="269773"/>
                  </a:lnTo>
                  <a:close/>
                </a:path>
                <a:path w="380365" h="269875">
                  <a:moveTo>
                    <a:pt x="126834" y="240436"/>
                  </a:moveTo>
                  <a:lnTo>
                    <a:pt x="122999" y="236550"/>
                  </a:lnTo>
                  <a:lnTo>
                    <a:pt x="118211" y="234149"/>
                  </a:lnTo>
                  <a:lnTo>
                    <a:pt x="126834" y="240436"/>
                  </a:lnTo>
                  <a:close/>
                </a:path>
                <a:path w="380365" h="269875">
                  <a:moveTo>
                    <a:pt x="127787" y="150495"/>
                  </a:moveTo>
                  <a:lnTo>
                    <a:pt x="120611" y="148412"/>
                  </a:lnTo>
                  <a:lnTo>
                    <a:pt x="122072" y="143586"/>
                  </a:lnTo>
                  <a:lnTo>
                    <a:pt x="114566" y="142024"/>
                  </a:lnTo>
                  <a:lnTo>
                    <a:pt x="116789" y="148145"/>
                  </a:lnTo>
                  <a:lnTo>
                    <a:pt x="121412" y="150660"/>
                  </a:lnTo>
                  <a:lnTo>
                    <a:pt x="127787" y="150495"/>
                  </a:lnTo>
                  <a:close/>
                </a:path>
                <a:path w="380365" h="269875">
                  <a:moveTo>
                    <a:pt x="127952" y="227368"/>
                  </a:moveTo>
                  <a:lnTo>
                    <a:pt x="127495" y="224701"/>
                  </a:lnTo>
                  <a:lnTo>
                    <a:pt x="125818" y="225031"/>
                  </a:lnTo>
                  <a:lnTo>
                    <a:pt x="124968" y="225183"/>
                  </a:lnTo>
                  <a:lnTo>
                    <a:pt x="125425" y="227850"/>
                  </a:lnTo>
                  <a:lnTo>
                    <a:pt x="126276" y="227685"/>
                  </a:lnTo>
                  <a:lnTo>
                    <a:pt x="127114" y="227533"/>
                  </a:lnTo>
                  <a:lnTo>
                    <a:pt x="127952" y="227368"/>
                  </a:lnTo>
                  <a:close/>
                </a:path>
                <a:path w="380365" h="269875">
                  <a:moveTo>
                    <a:pt x="129514" y="152908"/>
                  </a:moveTo>
                  <a:lnTo>
                    <a:pt x="128447" y="151701"/>
                  </a:lnTo>
                  <a:lnTo>
                    <a:pt x="127863" y="151472"/>
                  </a:lnTo>
                  <a:lnTo>
                    <a:pt x="127622" y="151676"/>
                  </a:lnTo>
                  <a:lnTo>
                    <a:pt x="127406" y="151066"/>
                  </a:lnTo>
                  <a:lnTo>
                    <a:pt x="127266" y="150723"/>
                  </a:lnTo>
                  <a:lnTo>
                    <a:pt x="123647" y="152869"/>
                  </a:lnTo>
                  <a:lnTo>
                    <a:pt x="127533" y="155930"/>
                  </a:lnTo>
                  <a:lnTo>
                    <a:pt x="127901" y="153670"/>
                  </a:lnTo>
                  <a:lnTo>
                    <a:pt x="128358" y="154470"/>
                  </a:lnTo>
                  <a:lnTo>
                    <a:pt x="129082" y="154787"/>
                  </a:lnTo>
                  <a:lnTo>
                    <a:pt x="129514" y="152908"/>
                  </a:lnTo>
                  <a:close/>
                </a:path>
                <a:path w="380365" h="269875">
                  <a:moveTo>
                    <a:pt x="134073" y="209727"/>
                  </a:moveTo>
                  <a:lnTo>
                    <a:pt x="131457" y="205663"/>
                  </a:lnTo>
                  <a:lnTo>
                    <a:pt x="131813" y="215506"/>
                  </a:lnTo>
                  <a:lnTo>
                    <a:pt x="134073" y="209727"/>
                  </a:lnTo>
                  <a:close/>
                </a:path>
                <a:path w="380365" h="269875">
                  <a:moveTo>
                    <a:pt x="135318" y="166370"/>
                  </a:moveTo>
                  <a:lnTo>
                    <a:pt x="134099" y="164388"/>
                  </a:lnTo>
                  <a:lnTo>
                    <a:pt x="132905" y="164833"/>
                  </a:lnTo>
                  <a:lnTo>
                    <a:pt x="133438" y="166535"/>
                  </a:lnTo>
                  <a:lnTo>
                    <a:pt x="133261" y="167716"/>
                  </a:lnTo>
                  <a:lnTo>
                    <a:pt x="133210" y="167855"/>
                  </a:lnTo>
                  <a:lnTo>
                    <a:pt x="133134" y="168160"/>
                  </a:lnTo>
                  <a:lnTo>
                    <a:pt x="132994" y="168516"/>
                  </a:lnTo>
                  <a:lnTo>
                    <a:pt x="132740" y="168770"/>
                  </a:lnTo>
                  <a:lnTo>
                    <a:pt x="132257" y="168871"/>
                  </a:lnTo>
                  <a:lnTo>
                    <a:pt x="132473" y="169278"/>
                  </a:lnTo>
                  <a:lnTo>
                    <a:pt x="132689" y="169570"/>
                  </a:lnTo>
                  <a:lnTo>
                    <a:pt x="132880" y="169786"/>
                  </a:lnTo>
                  <a:lnTo>
                    <a:pt x="132842" y="170027"/>
                  </a:lnTo>
                  <a:lnTo>
                    <a:pt x="132740" y="170484"/>
                  </a:lnTo>
                  <a:lnTo>
                    <a:pt x="133057" y="170484"/>
                  </a:lnTo>
                  <a:lnTo>
                    <a:pt x="133299" y="170370"/>
                  </a:lnTo>
                  <a:lnTo>
                    <a:pt x="133489" y="170192"/>
                  </a:lnTo>
                  <a:lnTo>
                    <a:pt x="134823" y="170484"/>
                  </a:lnTo>
                  <a:lnTo>
                    <a:pt x="135318" y="166370"/>
                  </a:lnTo>
                  <a:close/>
                </a:path>
                <a:path w="380365" h="269875">
                  <a:moveTo>
                    <a:pt x="136982" y="158356"/>
                  </a:moveTo>
                  <a:lnTo>
                    <a:pt x="135432" y="156248"/>
                  </a:lnTo>
                  <a:lnTo>
                    <a:pt x="133273" y="153771"/>
                  </a:lnTo>
                  <a:lnTo>
                    <a:pt x="131457" y="156667"/>
                  </a:lnTo>
                  <a:lnTo>
                    <a:pt x="132600" y="158292"/>
                  </a:lnTo>
                  <a:lnTo>
                    <a:pt x="134594" y="158623"/>
                  </a:lnTo>
                  <a:lnTo>
                    <a:pt x="136982" y="158356"/>
                  </a:lnTo>
                  <a:close/>
                </a:path>
                <a:path w="380365" h="269875">
                  <a:moveTo>
                    <a:pt x="137388" y="1460"/>
                  </a:moveTo>
                  <a:lnTo>
                    <a:pt x="133489" y="1460"/>
                  </a:lnTo>
                  <a:lnTo>
                    <a:pt x="133959" y="3441"/>
                  </a:lnTo>
                  <a:lnTo>
                    <a:pt x="133997" y="3581"/>
                  </a:lnTo>
                  <a:lnTo>
                    <a:pt x="137388" y="1460"/>
                  </a:lnTo>
                  <a:close/>
                </a:path>
                <a:path w="380365" h="269875">
                  <a:moveTo>
                    <a:pt x="137528" y="198882"/>
                  </a:moveTo>
                  <a:lnTo>
                    <a:pt x="137464" y="198640"/>
                  </a:lnTo>
                  <a:lnTo>
                    <a:pt x="137528" y="198882"/>
                  </a:lnTo>
                  <a:close/>
                </a:path>
                <a:path w="380365" h="269875">
                  <a:moveTo>
                    <a:pt x="137591" y="1333"/>
                  </a:moveTo>
                  <a:lnTo>
                    <a:pt x="135775" y="0"/>
                  </a:lnTo>
                  <a:lnTo>
                    <a:pt x="132905" y="1333"/>
                  </a:lnTo>
                  <a:lnTo>
                    <a:pt x="137591" y="1333"/>
                  </a:lnTo>
                  <a:close/>
                </a:path>
                <a:path w="380365" h="269875">
                  <a:moveTo>
                    <a:pt x="137617" y="199136"/>
                  </a:moveTo>
                  <a:lnTo>
                    <a:pt x="137541" y="198907"/>
                  </a:lnTo>
                  <a:lnTo>
                    <a:pt x="137617" y="199136"/>
                  </a:lnTo>
                  <a:close/>
                </a:path>
                <a:path w="380365" h="269875">
                  <a:moveTo>
                    <a:pt x="137769" y="1333"/>
                  </a:moveTo>
                  <a:lnTo>
                    <a:pt x="137591" y="1333"/>
                  </a:lnTo>
                  <a:lnTo>
                    <a:pt x="137388" y="1460"/>
                  </a:lnTo>
                  <a:lnTo>
                    <a:pt x="137769" y="1460"/>
                  </a:lnTo>
                  <a:lnTo>
                    <a:pt x="137769" y="1333"/>
                  </a:lnTo>
                  <a:close/>
                </a:path>
                <a:path w="380365" h="269875">
                  <a:moveTo>
                    <a:pt x="140512" y="3441"/>
                  </a:moveTo>
                  <a:lnTo>
                    <a:pt x="137769" y="1460"/>
                  </a:lnTo>
                  <a:lnTo>
                    <a:pt x="137858" y="3441"/>
                  </a:lnTo>
                  <a:lnTo>
                    <a:pt x="137909" y="4356"/>
                  </a:lnTo>
                  <a:lnTo>
                    <a:pt x="140512" y="3441"/>
                  </a:lnTo>
                  <a:close/>
                </a:path>
                <a:path w="380365" h="269875">
                  <a:moveTo>
                    <a:pt x="140601" y="240068"/>
                  </a:moveTo>
                  <a:lnTo>
                    <a:pt x="139255" y="237883"/>
                  </a:lnTo>
                  <a:lnTo>
                    <a:pt x="138264" y="240322"/>
                  </a:lnTo>
                  <a:lnTo>
                    <a:pt x="136804" y="240792"/>
                  </a:lnTo>
                  <a:lnTo>
                    <a:pt x="138137" y="242989"/>
                  </a:lnTo>
                  <a:lnTo>
                    <a:pt x="139141" y="240550"/>
                  </a:lnTo>
                  <a:lnTo>
                    <a:pt x="140601" y="240068"/>
                  </a:lnTo>
                  <a:close/>
                </a:path>
                <a:path w="380365" h="269875">
                  <a:moveTo>
                    <a:pt x="142341" y="227380"/>
                  </a:moveTo>
                  <a:lnTo>
                    <a:pt x="141859" y="225856"/>
                  </a:lnTo>
                  <a:lnTo>
                    <a:pt x="139839" y="226695"/>
                  </a:lnTo>
                  <a:lnTo>
                    <a:pt x="138315" y="226771"/>
                  </a:lnTo>
                  <a:lnTo>
                    <a:pt x="138785" y="228295"/>
                  </a:lnTo>
                  <a:lnTo>
                    <a:pt x="140804" y="227457"/>
                  </a:lnTo>
                  <a:lnTo>
                    <a:pt x="142341" y="227380"/>
                  </a:lnTo>
                  <a:close/>
                </a:path>
                <a:path w="380365" h="269875">
                  <a:moveTo>
                    <a:pt x="142621" y="153162"/>
                  </a:moveTo>
                  <a:lnTo>
                    <a:pt x="141871" y="151498"/>
                  </a:lnTo>
                  <a:lnTo>
                    <a:pt x="140030" y="151498"/>
                  </a:lnTo>
                  <a:lnTo>
                    <a:pt x="139407" y="149656"/>
                  </a:lnTo>
                  <a:lnTo>
                    <a:pt x="136347" y="150799"/>
                  </a:lnTo>
                  <a:lnTo>
                    <a:pt x="140208" y="154825"/>
                  </a:lnTo>
                  <a:lnTo>
                    <a:pt x="142621" y="153162"/>
                  </a:lnTo>
                  <a:close/>
                </a:path>
                <a:path w="380365" h="269875">
                  <a:moveTo>
                    <a:pt x="143700" y="250469"/>
                  </a:moveTo>
                  <a:lnTo>
                    <a:pt x="143217" y="248958"/>
                  </a:lnTo>
                  <a:lnTo>
                    <a:pt x="141198" y="249796"/>
                  </a:lnTo>
                  <a:lnTo>
                    <a:pt x="139674" y="249859"/>
                  </a:lnTo>
                  <a:lnTo>
                    <a:pt x="140144" y="251383"/>
                  </a:lnTo>
                  <a:lnTo>
                    <a:pt x="142163" y="250545"/>
                  </a:lnTo>
                  <a:lnTo>
                    <a:pt x="143700" y="250469"/>
                  </a:lnTo>
                  <a:close/>
                </a:path>
                <a:path w="380365" h="269875">
                  <a:moveTo>
                    <a:pt x="147980" y="222186"/>
                  </a:moveTo>
                  <a:lnTo>
                    <a:pt x="143929" y="217601"/>
                  </a:lnTo>
                  <a:lnTo>
                    <a:pt x="146888" y="226949"/>
                  </a:lnTo>
                  <a:lnTo>
                    <a:pt x="147980" y="222186"/>
                  </a:lnTo>
                  <a:close/>
                </a:path>
                <a:path w="380365" h="269875">
                  <a:moveTo>
                    <a:pt x="149580" y="231495"/>
                  </a:moveTo>
                  <a:lnTo>
                    <a:pt x="149110" y="229971"/>
                  </a:lnTo>
                  <a:lnTo>
                    <a:pt x="147078" y="230809"/>
                  </a:lnTo>
                  <a:lnTo>
                    <a:pt x="145554" y="230886"/>
                  </a:lnTo>
                  <a:lnTo>
                    <a:pt x="146024" y="232410"/>
                  </a:lnTo>
                  <a:lnTo>
                    <a:pt x="148056" y="231571"/>
                  </a:lnTo>
                  <a:lnTo>
                    <a:pt x="149580" y="231495"/>
                  </a:lnTo>
                  <a:close/>
                </a:path>
                <a:path w="380365" h="269875">
                  <a:moveTo>
                    <a:pt x="153504" y="183972"/>
                  </a:moveTo>
                  <a:lnTo>
                    <a:pt x="152717" y="181457"/>
                  </a:lnTo>
                  <a:lnTo>
                    <a:pt x="152361" y="180352"/>
                  </a:lnTo>
                  <a:lnTo>
                    <a:pt x="153504" y="183972"/>
                  </a:lnTo>
                  <a:close/>
                </a:path>
                <a:path w="380365" h="269875">
                  <a:moveTo>
                    <a:pt x="154406" y="244309"/>
                  </a:moveTo>
                  <a:lnTo>
                    <a:pt x="150355" y="239725"/>
                  </a:lnTo>
                  <a:lnTo>
                    <a:pt x="153314" y="249072"/>
                  </a:lnTo>
                  <a:lnTo>
                    <a:pt x="154406" y="244309"/>
                  </a:lnTo>
                  <a:close/>
                </a:path>
                <a:path w="380365" h="269875">
                  <a:moveTo>
                    <a:pt x="161404" y="247103"/>
                  </a:moveTo>
                  <a:lnTo>
                    <a:pt x="160566" y="246164"/>
                  </a:lnTo>
                  <a:lnTo>
                    <a:pt x="159727" y="245198"/>
                  </a:lnTo>
                  <a:lnTo>
                    <a:pt x="159461" y="243344"/>
                  </a:lnTo>
                  <a:lnTo>
                    <a:pt x="156959" y="244602"/>
                  </a:lnTo>
                  <a:lnTo>
                    <a:pt x="157137" y="245948"/>
                  </a:lnTo>
                  <a:lnTo>
                    <a:pt x="158877" y="247586"/>
                  </a:lnTo>
                  <a:lnTo>
                    <a:pt x="159727" y="247421"/>
                  </a:lnTo>
                  <a:lnTo>
                    <a:pt x="160566" y="247269"/>
                  </a:lnTo>
                  <a:lnTo>
                    <a:pt x="161404" y="247103"/>
                  </a:lnTo>
                  <a:close/>
                </a:path>
                <a:path w="380365" h="269875">
                  <a:moveTo>
                    <a:pt x="161899" y="219544"/>
                  </a:moveTo>
                  <a:lnTo>
                    <a:pt x="161734" y="218655"/>
                  </a:lnTo>
                  <a:lnTo>
                    <a:pt x="161594" y="217766"/>
                  </a:lnTo>
                  <a:lnTo>
                    <a:pt x="161429" y="216877"/>
                  </a:lnTo>
                  <a:lnTo>
                    <a:pt x="159740" y="217208"/>
                  </a:lnTo>
                  <a:lnTo>
                    <a:pt x="158902" y="217360"/>
                  </a:lnTo>
                  <a:lnTo>
                    <a:pt x="159207" y="219138"/>
                  </a:lnTo>
                  <a:lnTo>
                    <a:pt x="159372" y="220027"/>
                  </a:lnTo>
                  <a:lnTo>
                    <a:pt x="160210" y="219862"/>
                  </a:lnTo>
                  <a:lnTo>
                    <a:pt x="161048" y="219710"/>
                  </a:lnTo>
                  <a:lnTo>
                    <a:pt x="161899" y="219544"/>
                  </a:lnTo>
                  <a:close/>
                </a:path>
                <a:path w="380365" h="269875">
                  <a:moveTo>
                    <a:pt x="163525" y="174866"/>
                  </a:moveTo>
                  <a:lnTo>
                    <a:pt x="155778" y="172339"/>
                  </a:lnTo>
                  <a:lnTo>
                    <a:pt x="160312" y="180009"/>
                  </a:lnTo>
                  <a:lnTo>
                    <a:pt x="163525" y="174866"/>
                  </a:lnTo>
                  <a:close/>
                </a:path>
                <a:path w="380365" h="269875">
                  <a:moveTo>
                    <a:pt x="164084" y="209511"/>
                  </a:moveTo>
                  <a:lnTo>
                    <a:pt x="163614" y="207987"/>
                  </a:lnTo>
                  <a:lnTo>
                    <a:pt x="161582" y="208826"/>
                  </a:lnTo>
                  <a:lnTo>
                    <a:pt x="160058" y="208902"/>
                  </a:lnTo>
                  <a:lnTo>
                    <a:pt x="160528" y="210413"/>
                  </a:lnTo>
                  <a:lnTo>
                    <a:pt x="162560" y="209588"/>
                  </a:lnTo>
                  <a:lnTo>
                    <a:pt x="164084" y="209511"/>
                  </a:lnTo>
                  <a:close/>
                </a:path>
                <a:path w="380365" h="269875">
                  <a:moveTo>
                    <a:pt x="171780" y="26212"/>
                  </a:moveTo>
                  <a:lnTo>
                    <a:pt x="167487" y="24218"/>
                  </a:lnTo>
                  <a:lnTo>
                    <a:pt x="169405" y="20345"/>
                  </a:lnTo>
                  <a:lnTo>
                    <a:pt x="163664" y="22707"/>
                  </a:lnTo>
                  <a:lnTo>
                    <a:pt x="168122" y="24917"/>
                  </a:lnTo>
                  <a:lnTo>
                    <a:pt x="169519" y="28562"/>
                  </a:lnTo>
                  <a:lnTo>
                    <a:pt x="171780" y="26212"/>
                  </a:lnTo>
                  <a:close/>
                </a:path>
                <a:path w="380365" h="269875">
                  <a:moveTo>
                    <a:pt x="185978" y="147332"/>
                  </a:moveTo>
                  <a:lnTo>
                    <a:pt x="184124" y="144894"/>
                  </a:lnTo>
                  <a:lnTo>
                    <a:pt x="181229" y="143281"/>
                  </a:lnTo>
                  <a:lnTo>
                    <a:pt x="180352" y="144614"/>
                  </a:lnTo>
                  <a:lnTo>
                    <a:pt x="179641" y="145694"/>
                  </a:lnTo>
                  <a:lnTo>
                    <a:pt x="185978" y="147332"/>
                  </a:lnTo>
                  <a:close/>
                </a:path>
                <a:path w="380365" h="269875">
                  <a:moveTo>
                    <a:pt x="190106" y="35420"/>
                  </a:moveTo>
                  <a:lnTo>
                    <a:pt x="184454" y="36487"/>
                  </a:lnTo>
                  <a:lnTo>
                    <a:pt x="184226" y="38125"/>
                  </a:lnTo>
                  <a:lnTo>
                    <a:pt x="185762" y="40233"/>
                  </a:lnTo>
                  <a:lnTo>
                    <a:pt x="187947" y="42710"/>
                  </a:lnTo>
                  <a:lnTo>
                    <a:pt x="189750" y="39827"/>
                  </a:lnTo>
                  <a:lnTo>
                    <a:pt x="189255" y="38354"/>
                  </a:lnTo>
                  <a:lnTo>
                    <a:pt x="188353" y="39319"/>
                  </a:lnTo>
                  <a:lnTo>
                    <a:pt x="188480" y="40055"/>
                  </a:lnTo>
                  <a:lnTo>
                    <a:pt x="187413" y="40005"/>
                  </a:lnTo>
                  <a:lnTo>
                    <a:pt x="186994" y="38976"/>
                  </a:lnTo>
                  <a:lnTo>
                    <a:pt x="185724" y="39204"/>
                  </a:lnTo>
                  <a:lnTo>
                    <a:pt x="185293" y="38125"/>
                  </a:lnTo>
                  <a:lnTo>
                    <a:pt x="186004" y="37871"/>
                  </a:lnTo>
                  <a:lnTo>
                    <a:pt x="186766" y="37642"/>
                  </a:lnTo>
                  <a:lnTo>
                    <a:pt x="190106" y="35420"/>
                  </a:lnTo>
                  <a:close/>
                </a:path>
                <a:path w="380365" h="269875">
                  <a:moveTo>
                    <a:pt x="191414" y="167716"/>
                  </a:moveTo>
                  <a:lnTo>
                    <a:pt x="187579" y="163842"/>
                  </a:lnTo>
                  <a:lnTo>
                    <a:pt x="182791" y="161429"/>
                  </a:lnTo>
                  <a:lnTo>
                    <a:pt x="191414" y="167716"/>
                  </a:lnTo>
                  <a:close/>
                </a:path>
                <a:path w="380365" h="269875">
                  <a:moveTo>
                    <a:pt x="193090" y="180644"/>
                  </a:moveTo>
                  <a:lnTo>
                    <a:pt x="189052" y="176060"/>
                  </a:lnTo>
                  <a:lnTo>
                    <a:pt x="192011" y="185407"/>
                  </a:lnTo>
                  <a:lnTo>
                    <a:pt x="193090" y="180644"/>
                  </a:lnTo>
                  <a:close/>
                </a:path>
                <a:path w="380365" h="269875">
                  <a:moveTo>
                    <a:pt x="199974" y="19431"/>
                  </a:moveTo>
                  <a:lnTo>
                    <a:pt x="194297" y="18148"/>
                  </a:lnTo>
                  <a:lnTo>
                    <a:pt x="192633" y="18669"/>
                  </a:lnTo>
                  <a:lnTo>
                    <a:pt x="193776" y="19735"/>
                  </a:lnTo>
                  <a:lnTo>
                    <a:pt x="195287" y="20256"/>
                  </a:lnTo>
                  <a:lnTo>
                    <a:pt x="196900" y="20612"/>
                  </a:lnTo>
                  <a:lnTo>
                    <a:pt x="199974" y="19431"/>
                  </a:lnTo>
                  <a:close/>
                </a:path>
                <a:path w="380365" h="269875">
                  <a:moveTo>
                    <a:pt x="204431" y="180467"/>
                  </a:moveTo>
                  <a:lnTo>
                    <a:pt x="198653" y="179171"/>
                  </a:lnTo>
                  <a:lnTo>
                    <a:pt x="198081" y="178066"/>
                  </a:lnTo>
                  <a:lnTo>
                    <a:pt x="196913" y="178689"/>
                  </a:lnTo>
                  <a:lnTo>
                    <a:pt x="196621" y="179158"/>
                  </a:lnTo>
                  <a:lnTo>
                    <a:pt x="196786" y="179527"/>
                  </a:lnTo>
                  <a:lnTo>
                    <a:pt x="196430" y="179565"/>
                  </a:lnTo>
                  <a:lnTo>
                    <a:pt x="196037" y="179755"/>
                  </a:lnTo>
                  <a:lnTo>
                    <a:pt x="195618" y="180162"/>
                  </a:lnTo>
                  <a:lnTo>
                    <a:pt x="196469" y="181102"/>
                  </a:lnTo>
                  <a:lnTo>
                    <a:pt x="197319" y="182079"/>
                  </a:lnTo>
                  <a:lnTo>
                    <a:pt x="197586" y="183908"/>
                  </a:lnTo>
                  <a:lnTo>
                    <a:pt x="199123" y="183946"/>
                  </a:lnTo>
                  <a:lnTo>
                    <a:pt x="199085" y="181571"/>
                  </a:lnTo>
                  <a:lnTo>
                    <a:pt x="198196" y="180301"/>
                  </a:lnTo>
                  <a:lnTo>
                    <a:pt x="200558" y="180886"/>
                  </a:lnTo>
                  <a:lnTo>
                    <a:pt x="204431" y="180467"/>
                  </a:lnTo>
                  <a:close/>
                </a:path>
                <a:path w="380365" h="269875">
                  <a:moveTo>
                    <a:pt x="248678" y="131622"/>
                  </a:moveTo>
                  <a:lnTo>
                    <a:pt x="248081" y="129997"/>
                  </a:lnTo>
                  <a:lnTo>
                    <a:pt x="245935" y="130746"/>
                  </a:lnTo>
                  <a:lnTo>
                    <a:pt x="246151" y="132105"/>
                  </a:lnTo>
                  <a:lnTo>
                    <a:pt x="247040" y="133921"/>
                  </a:lnTo>
                  <a:lnTo>
                    <a:pt x="247230" y="131749"/>
                  </a:lnTo>
                  <a:lnTo>
                    <a:pt x="248678" y="131622"/>
                  </a:lnTo>
                  <a:close/>
                </a:path>
                <a:path w="380365" h="269875">
                  <a:moveTo>
                    <a:pt x="299732" y="139750"/>
                  </a:moveTo>
                  <a:lnTo>
                    <a:pt x="295059" y="135572"/>
                  </a:lnTo>
                  <a:lnTo>
                    <a:pt x="296176" y="144602"/>
                  </a:lnTo>
                  <a:lnTo>
                    <a:pt x="299732" y="139750"/>
                  </a:lnTo>
                  <a:close/>
                </a:path>
                <a:path w="380365" h="269875">
                  <a:moveTo>
                    <a:pt x="315912" y="146862"/>
                  </a:moveTo>
                  <a:lnTo>
                    <a:pt x="305092" y="149148"/>
                  </a:lnTo>
                  <a:lnTo>
                    <a:pt x="312153" y="151130"/>
                  </a:lnTo>
                  <a:lnTo>
                    <a:pt x="315912" y="146862"/>
                  </a:lnTo>
                  <a:close/>
                </a:path>
                <a:path w="380365" h="269875">
                  <a:moveTo>
                    <a:pt x="333527" y="169037"/>
                  </a:moveTo>
                  <a:lnTo>
                    <a:pt x="332701" y="167513"/>
                  </a:lnTo>
                  <a:lnTo>
                    <a:pt x="331444" y="166611"/>
                  </a:lnTo>
                  <a:lnTo>
                    <a:pt x="329272" y="167106"/>
                  </a:lnTo>
                  <a:lnTo>
                    <a:pt x="330111" y="168630"/>
                  </a:lnTo>
                  <a:lnTo>
                    <a:pt x="331368" y="169519"/>
                  </a:lnTo>
                  <a:lnTo>
                    <a:pt x="333527" y="169037"/>
                  </a:lnTo>
                  <a:close/>
                </a:path>
                <a:path w="380365" h="269875">
                  <a:moveTo>
                    <a:pt x="333540" y="153936"/>
                  </a:moveTo>
                  <a:lnTo>
                    <a:pt x="332790" y="152133"/>
                  </a:lnTo>
                  <a:lnTo>
                    <a:pt x="331558" y="151091"/>
                  </a:lnTo>
                  <a:lnTo>
                    <a:pt x="329971" y="150571"/>
                  </a:lnTo>
                  <a:lnTo>
                    <a:pt x="327634" y="149771"/>
                  </a:lnTo>
                  <a:lnTo>
                    <a:pt x="324561" y="150088"/>
                  </a:lnTo>
                  <a:lnTo>
                    <a:pt x="321246" y="150774"/>
                  </a:lnTo>
                  <a:lnTo>
                    <a:pt x="322211" y="156235"/>
                  </a:lnTo>
                  <a:lnTo>
                    <a:pt x="329641" y="158203"/>
                  </a:lnTo>
                  <a:lnTo>
                    <a:pt x="333540" y="153936"/>
                  </a:lnTo>
                  <a:close/>
                </a:path>
                <a:path w="380365" h="269875">
                  <a:moveTo>
                    <a:pt x="340702" y="169532"/>
                  </a:moveTo>
                  <a:lnTo>
                    <a:pt x="336867" y="165658"/>
                  </a:lnTo>
                  <a:lnTo>
                    <a:pt x="332079" y="163245"/>
                  </a:lnTo>
                  <a:lnTo>
                    <a:pt x="340702" y="169532"/>
                  </a:lnTo>
                  <a:close/>
                </a:path>
                <a:path w="380365" h="269875">
                  <a:moveTo>
                    <a:pt x="343712" y="235762"/>
                  </a:moveTo>
                  <a:lnTo>
                    <a:pt x="341109" y="231724"/>
                  </a:lnTo>
                  <a:lnTo>
                    <a:pt x="341464" y="241554"/>
                  </a:lnTo>
                  <a:lnTo>
                    <a:pt x="343712" y="235762"/>
                  </a:lnTo>
                  <a:close/>
                </a:path>
                <a:path w="380365" h="269875">
                  <a:moveTo>
                    <a:pt x="355396" y="144284"/>
                  </a:moveTo>
                  <a:lnTo>
                    <a:pt x="354063" y="142087"/>
                  </a:lnTo>
                  <a:lnTo>
                    <a:pt x="353072" y="144526"/>
                  </a:lnTo>
                  <a:lnTo>
                    <a:pt x="351599" y="144995"/>
                  </a:lnTo>
                  <a:lnTo>
                    <a:pt x="352945" y="147193"/>
                  </a:lnTo>
                  <a:lnTo>
                    <a:pt x="353936" y="144754"/>
                  </a:lnTo>
                  <a:lnTo>
                    <a:pt x="355396" y="144284"/>
                  </a:lnTo>
                  <a:close/>
                </a:path>
                <a:path w="380365" h="269875">
                  <a:moveTo>
                    <a:pt x="380123" y="158800"/>
                  </a:moveTo>
                  <a:lnTo>
                    <a:pt x="379641" y="157289"/>
                  </a:lnTo>
                  <a:lnTo>
                    <a:pt x="377621" y="158127"/>
                  </a:lnTo>
                  <a:lnTo>
                    <a:pt x="376097" y="158203"/>
                  </a:lnTo>
                  <a:lnTo>
                    <a:pt x="376567" y="159715"/>
                  </a:lnTo>
                  <a:lnTo>
                    <a:pt x="378599" y="158889"/>
                  </a:lnTo>
                  <a:lnTo>
                    <a:pt x="380123" y="15880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380374" y="3629507"/>
              <a:ext cx="377825" cy="288925"/>
            </a:xfrm>
            <a:custGeom>
              <a:avLst/>
              <a:gdLst/>
              <a:ahLst/>
              <a:cxnLst/>
              <a:rect l="l" t="t" r="r" b="b"/>
              <a:pathLst>
                <a:path w="377825" h="288925">
                  <a:moveTo>
                    <a:pt x="6096" y="172961"/>
                  </a:moveTo>
                  <a:lnTo>
                    <a:pt x="0" y="170497"/>
                  </a:lnTo>
                  <a:lnTo>
                    <a:pt x="1333" y="172796"/>
                  </a:lnTo>
                  <a:lnTo>
                    <a:pt x="1549" y="173164"/>
                  </a:lnTo>
                  <a:lnTo>
                    <a:pt x="4216" y="175145"/>
                  </a:lnTo>
                  <a:lnTo>
                    <a:pt x="5245" y="173939"/>
                  </a:lnTo>
                  <a:lnTo>
                    <a:pt x="6096" y="172961"/>
                  </a:lnTo>
                  <a:close/>
                </a:path>
                <a:path w="377825" h="288925">
                  <a:moveTo>
                    <a:pt x="10325" y="166839"/>
                  </a:moveTo>
                  <a:lnTo>
                    <a:pt x="8801" y="166662"/>
                  </a:lnTo>
                  <a:lnTo>
                    <a:pt x="8699" y="168948"/>
                  </a:lnTo>
                  <a:lnTo>
                    <a:pt x="8128" y="170434"/>
                  </a:lnTo>
                  <a:lnTo>
                    <a:pt x="9639" y="170611"/>
                  </a:lnTo>
                  <a:lnTo>
                    <a:pt x="9753" y="168325"/>
                  </a:lnTo>
                  <a:lnTo>
                    <a:pt x="10325" y="166839"/>
                  </a:lnTo>
                  <a:close/>
                </a:path>
                <a:path w="377825" h="288925">
                  <a:moveTo>
                    <a:pt x="16764" y="156273"/>
                  </a:moveTo>
                  <a:lnTo>
                    <a:pt x="14973" y="155702"/>
                  </a:lnTo>
                  <a:lnTo>
                    <a:pt x="14693" y="159702"/>
                  </a:lnTo>
                  <a:lnTo>
                    <a:pt x="12763" y="158737"/>
                  </a:lnTo>
                  <a:lnTo>
                    <a:pt x="12255" y="163309"/>
                  </a:lnTo>
                  <a:lnTo>
                    <a:pt x="16611" y="159258"/>
                  </a:lnTo>
                  <a:lnTo>
                    <a:pt x="16764" y="156273"/>
                  </a:lnTo>
                  <a:close/>
                </a:path>
                <a:path w="377825" h="288925">
                  <a:moveTo>
                    <a:pt x="17614" y="164147"/>
                  </a:moveTo>
                  <a:lnTo>
                    <a:pt x="14693" y="165214"/>
                  </a:lnTo>
                  <a:lnTo>
                    <a:pt x="13474" y="164795"/>
                  </a:lnTo>
                  <a:lnTo>
                    <a:pt x="13703" y="166852"/>
                  </a:lnTo>
                  <a:lnTo>
                    <a:pt x="16192" y="165646"/>
                  </a:lnTo>
                  <a:lnTo>
                    <a:pt x="17614" y="164147"/>
                  </a:lnTo>
                  <a:close/>
                </a:path>
                <a:path w="377825" h="288925">
                  <a:moveTo>
                    <a:pt x="20447" y="162648"/>
                  </a:moveTo>
                  <a:lnTo>
                    <a:pt x="20002" y="159664"/>
                  </a:lnTo>
                  <a:lnTo>
                    <a:pt x="17424" y="158203"/>
                  </a:lnTo>
                  <a:lnTo>
                    <a:pt x="17627" y="161683"/>
                  </a:lnTo>
                  <a:lnTo>
                    <a:pt x="15633" y="161290"/>
                  </a:lnTo>
                  <a:lnTo>
                    <a:pt x="14706" y="163537"/>
                  </a:lnTo>
                  <a:lnTo>
                    <a:pt x="20447" y="162648"/>
                  </a:lnTo>
                  <a:close/>
                </a:path>
                <a:path w="377825" h="288925">
                  <a:moveTo>
                    <a:pt x="22491" y="153200"/>
                  </a:moveTo>
                  <a:lnTo>
                    <a:pt x="22428" y="150545"/>
                  </a:lnTo>
                  <a:lnTo>
                    <a:pt x="22072" y="147193"/>
                  </a:lnTo>
                  <a:lnTo>
                    <a:pt x="18986" y="148399"/>
                  </a:lnTo>
                  <a:lnTo>
                    <a:pt x="18999" y="150418"/>
                  </a:lnTo>
                  <a:lnTo>
                    <a:pt x="20408" y="151917"/>
                  </a:lnTo>
                  <a:lnTo>
                    <a:pt x="22491" y="153200"/>
                  </a:lnTo>
                  <a:close/>
                </a:path>
                <a:path w="377825" h="288925">
                  <a:moveTo>
                    <a:pt x="22529" y="180492"/>
                  </a:moveTo>
                  <a:lnTo>
                    <a:pt x="21424" y="184111"/>
                  </a:lnTo>
                  <a:lnTo>
                    <a:pt x="22199" y="181597"/>
                  </a:lnTo>
                  <a:lnTo>
                    <a:pt x="22529" y="180492"/>
                  </a:lnTo>
                  <a:close/>
                </a:path>
                <a:path w="377825" h="288925">
                  <a:moveTo>
                    <a:pt x="25958" y="154965"/>
                  </a:moveTo>
                  <a:lnTo>
                    <a:pt x="24472" y="155308"/>
                  </a:lnTo>
                  <a:lnTo>
                    <a:pt x="23177" y="156286"/>
                  </a:lnTo>
                  <a:lnTo>
                    <a:pt x="21958" y="157429"/>
                  </a:lnTo>
                  <a:lnTo>
                    <a:pt x="21043" y="160743"/>
                  </a:lnTo>
                  <a:lnTo>
                    <a:pt x="25387" y="156679"/>
                  </a:lnTo>
                  <a:lnTo>
                    <a:pt x="25958" y="154965"/>
                  </a:lnTo>
                  <a:close/>
                </a:path>
                <a:path w="377825" h="288925">
                  <a:moveTo>
                    <a:pt x="34620" y="183007"/>
                  </a:moveTo>
                  <a:lnTo>
                    <a:pt x="29781" y="176149"/>
                  </a:lnTo>
                  <a:lnTo>
                    <a:pt x="29133" y="185153"/>
                  </a:lnTo>
                  <a:lnTo>
                    <a:pt x="34620" y="183007"/>
                  </a:lnTo>
                  <a:close/>
                </a:path>
                <a:path w="377825" h="288925">
                  <a:moveTo>
                    <a:pt x="55219" y="206032"/>
                  </a:moveTo>
                  <a:lnTo>
                    <a:pt x="54533" y="199809"/>
                  </a:lnTo>
                  <a:lnTo>
                    <a:pt x="51663" y="209194"/>
                  </a:lnTo>
                  <a:lnTo>
                    <a:pt x="55219" y="206032"/>
                  </a:lnTo>
                  <a:close/>
                </a:path>
                <a:path w="377825" h="288925">
                  <a:moveTo>
                    <a:pt x="61125" y="194551"/>
                  </a:moveTo>
                  <a:lnTo>
                    <a:pt x="60223" y="189052"/>
                  </a:lnTo>
                  <a:lnTo>
                    <a:pt x="57708" y="184124"/>
                  </a:lnTo>
                  <a:lnTo>
                    <a:pt x="61125" y="194551"/>
                  </a:lnTo>
                  <a:close/>
                </a:path>
                <a:path w="377825" h="288925">
                  <a:moveTo>
                    <a:pt x="61252" y="206768"/>
                  </a:moveTo>
                  <a:lnTo>
                    <a:pt x="57531" y="207213"/>
                  </a:lnTo>
                  <a:lnTo>
                    <a:pt x="57683" y="208495"/>
                  </a:lnTo>
                  <a:lnTo>
                    <a:pt x="57810" y="209791"/>
                  </a:lnTo>
                  <a:lnTo>
                    <a:pt x="56997" y="211442"/>
                  </a:lnTo>
                  <a:lnTo>
                    <a:pt x="59016" y="213080"/>
                  </a:lnTo>
                  <a:lnTo>
                    <a:pt x="61252" y="206768"/>
                  </a:lnTo>
                  <a:close/>
                </a:path>
                <a:path w="377825" h="288925">
                  <a:moveTo>
                    <a:pt x="62814" y="139700"/>
                  </a:moveTo>
                  <a:lnTo>
                    <a:pt x="62445" y="136359"/>
                  </a:lnTo>
                  <a:lnTo>
                    <a:pt x="58432" y="139547"/>
                  </a:lnTo>
                  <a:lnTo>
                    <a:pt x="57670" y="139979"/>
                  </a:lnTo>
                  <a:lnTo>
                    <a:pt x="58026" y="143332"/>
                  </a:lnTo>
                  <a:lnTo>
                    <a:pt x="62039" y="140144"/>
                  </a:lnTo>
                  <a:lnTo>
                    <a:pt x="62814" y="139700"/>
                  </a:lnTo>
                  <a:close/>
                </a:path>
                <a:path w="377825" h="288925">
                  <a:moveTo>
                    <a:pt x="66128" y="104432"/>
                  </a:moveTo>
                  <a:lnTo>
                    <a:pt x="65163" y="98526"/>
                  </a:lnTo>
                  <a:lnTo>
                    <a:pt x="64414" y="102654"/>
                  </a:lnTo>
                  <a:lnTo>
                    <a:pt x="61518" y="101663"/>
                  </a:lnTo>
                  <a:lnTo>
                    <a:pt x="63373" y="104216"/>
                  </a:lnTo>
                  <a:lnTo>
                    <a:pt x="66128" y="104432"/>
                  </a:lnTo>
                  <a:close/>
                </a:path>
                <a:path w="377825" h="288925">
                  <a:moveTo>
                    <a:pt x="67259" y="212242"/>
                  </a:moveTo>
                  <a:lnTo>
                    <a:pt x="63906" y="211975"/>
                  </a:lnTo>
                  <a:lnTo>
                    <a:pt x="61518" y="214858"/>
                  </a:lnTo>
                  <a:lnTo>
                    <a:pt x="65062" y="215595"/>
                  </a:lnTo>
                  <a:lnTo>
                    <a:pt x="63957" y="218020"/>
                  </a:lnTo>
                  <a:lnTo>
                    <a:pt x="65201" y="219392"/>
                  </a:lnTo>
                  <a:lnTo>
                    <a:pt x="67259" y="212242"/>
                  </a:lnTo>
                  <a:close/>
                </a:path>
                <a:path w="377825" h="288925">
                  <a:moveTo>
                    <a:pt x="68211" y="174726"/>
                  </a:moveTo>
                  <a:lnTo>
                    <a:pt x="68097" y="171615"/>
                  </a:lnTo>
                  <a:lnTo>
                    <a:pt x="66662" y="168516"/>
                  </a:lnTo>
                  <a:lnTo>
                    <a:pt x="65201" y="169049"/>
                  </a:lnTo>
                  <a:lnTo>
                    <a:pt x="64020" y="169468"/>
                  </a:lnTo>
                  <a:lnTo>
                    <a:pt x="68211" y="174726"/>
                  </a:lnTo>
                  <a:close/>
                </a:path>
                <a:path w="377825" h="288925">
                  <a:moveTo>
                    <a:pt x="68745" y="235496"/>
                  </a:moveTo>
                  <a:lnTo>
                    <a:pt x="67970" y="235089"/>
                  </a:lnTo>
                  <a:lnTo>
                    <a:pt x="67195" y="234708"/>
                  </a:lnTo>
                  <a:lnTo>
                    <a:pt x="66433" y="234302"/>
                  </a:lnTo>
                  <a:lnTo>
                    <a:pt x="65671" y="235940"/>
                  </a:lnTo>
                  <a:lnTo>
                    <a:pt x="65290" y="236740"/>
                  </a:lnTo>
                  <a:lnTo>
                    <a:pt x="67602" y="237921"/>
                  </a:lnTo>
                  <a:lnTo>
                    <a:pt x="68745" y="235496"/>
                  </a:lnTo>
                  <a:close/>
                </a:path>
                <a:path w="377825" h="288925">
                  <a:moveTo>
                    <a:pt x="74295" y="122428"/>
                  </a:moveTo>
                  <a:lnTo>
                    <a:pt x="71602" y="118198"/>
                  </a:lnTo>
                  <a:lnTo>
                    <a:pt x="67513" y="111836"/>
                  </a:lnTo>
                  <a:lnTo>
                    <a:pt x="74295" y="122428"/>
                  </a:lnTo>
                  <a:close/>
                </a:path>
                <a:path w="377825" h="288925">
                  <a:moveTo>
                    <a:pt x="77774" y="156502"/>
                  </a:moveTo>
                  <a:lnTo>
                    <a:pt x="77724" y="155130"/>
                  </a:lnTo>
                  <a:lnTo>
                    <a:pt x="77063" y="153200"/>
                  </a:lnTo>
                  <a:lnTo>
                    <a:pt x="76606" y="155333"/>
                  </a:lnTo>
                  <a:lnTo>
                    <a:pt x="75158" y="155282"/>
                  </a:lnTo>
                  <a:lnTo>
                    <a:pt x="75552" y="156959"/>
                  </a:lnTo>
                  <a:lnTo>
                    <a:pt x="77774" y="156502"/>
                  </a:lnTo>
                  <a:close/>
                </a:path>
                <a:path w="377825" h="288925">
                  <a:moveTo>
                    <a:pt x="78587" y="142290"/>
                  </a:moveTo>
                  <a:lnTo>
                    <a:pt x="75755" y="141630"/>
                  </a:lnTo>
                  <a:lnTo>
                    <a:pt x="74129" y="140538"/>
                  </a:lnTo>
                  <a:lnTo>
                    <a:pt x="73710" y="142367"/>
                  </a:lnTo>
                  <a:lnTo>
                    <a:pt x="76555" y="143027"/>
                  </a:lnTo>
                  <a:lnTo>
                    <a:pt x="78181" y="144119"/>
                  </a:lnTo>
                  <a:lnTo>
                    <a:pt x="78587" y="142290"/>
                  </a:lnTo>
                  <a:close/>
                </a:path>
                <a:path w="377825" h="288925">
                  <a:moveTo>
                    <a:pt x="80619" y="161747"/>
                  </a:moveTo>
                  <a:lnTo>
                    <a:pt x="80581" y="160845"/>
                  </a:lnTo>
                  <a:lnTo>
                    <a:pt x="80530" y="159943"/>
                  </a:lnTo>
                  <a:lnTo>
                    <a:pt x="80492" y="159042"/>
                  </a:lnTo>
                  <a:lnTo>
                    <a:pt x="78778" y="159143"/>
                  </a:lnTo>
                  <a:lnTo>
                    <a:pt x="77927" y="159181"/>
                  </a:lnTo>
                  <a:lnTo>
                    <a:pt x="78003" y="160985"/>
                  </a:lnTo>
                  <a:lnTo>
                    <a:pt x="78054" y="161886"/>
                  </a:lnTo>
                  <a:lnTo>
                    <a:pt x="78917" y="161836"/>
                  </a:lnTo>
                  <a:lnTo>
                    <a:pt x="79768" y="161798"/>
                  </a:lnTo>
                  <a:lnTo>
                    <a:pt x="80619" y="161747"/>
                  </a:lnTo>
                  <a:close/>
                </a:path>
                <a:path w="377825" h="288925">
                  <a:moveTo>
                    <a:pt x="82067" y="246824"/>
                  </a:moveTo>
                  <a:lnTo>
                    <a:pt x="81483" y="243052"/>
                  </a:lnTo>
                  <a:lnTo>
                    <a:pt x="74129" y="243281"/>
                  </a:lnTo>
                  <a:lnTo>
                    <a:pt x="80924" y="246240"/>
                  </a:lnTo>
                  <a:lnTo>
                    <a:pt x="79375" y="249174"/>
                  </a:lnTo>
                  <a:lnTo>
                    <a:pt x="81381" y="249034"/>
                  </a:lnTo>
                  <a:lnTo>
                    <a:pt x="82067" y="246824"/>
                  </a:lnTo>
                  <a:close/>
                </a:path>
                <a:path w="377825" h="288925">
                  <a:moveTo>
                    <a:pt x="88976" y="131279"/>
                  </a:moveTo>
                  <a:lnTo>
                    <a:pt x="87477" y="130200"/>
                  </a:lnTo>
                  <a:lnTo>
                    <a:pt x="87604" y="128854"/>
                  </a:lnTo>
                  <a:lnTo>
                    <a:pt x="86753" y="129019"/>
                  </a:lnTo>
                  <a:lnTo>
                    <a:pt x="86029" y="129578"/>
                  </a:lnTo>
                  <a:lnTo>
                    <a:pt x="85344" y="129387"/>
                  </a:lnTo>
                  <a:lnTo>
                    <a:pt x="84467" y="129273"/>
                  </a:lnTo>
                  <a:lnTo>
                    <a:pt x="83362" y="129260"/>
                  </a:lnTo>
                  <a:lnTo>
                    <a:pt x="83997" y="130111"/>
                  </a:lnTo>
                  <a:lnTo>
                    <a:pt x="84607" y="130708"/>
                  </a:lnTo>
                  <a:lnTo>
                    <a:pt x="85178" y="131114"/>
                  </a:lnTo>
                  <a:lnTo>
                    <a:pt x="85318" y="131216"/>
                  </a:lnTo>
                  <a:lnTo>
                    <a:pt x="87528" y="132715"/>
                  </a:lnTo>
                  <a:lnTo>
                    <a:pt x="88976" y="131279"/>
                  </a:lnTo>
                  <a:close/>
                </a:path>
                <a:path w="377825" h="288925">
                  <a:moveTo>
                    <a:pt x="95084" y="145453"/>
                  </a:moveTo>
                  <a:lnTo>
                    <a:pt x="91986" y="141363"/>
                  </a:lnTo>
                  <a:lnTo>
                    <a:pt x="89662" y="141414"/>
                  </a:lnTo>
                  <a:lnTo>
                    <a:pt x="89611" y="143103"/>
                  </a:lnTo>
                  <a:lnTo>
                    <a:pt x="90944" y="142925"/>
                  </a:lnTo>
                  <a:lnTo>
                    <a:pt x="93738" y="147497"/>
                  </a:lnTo>
                  <a:lnTo>
                    <a:pt x="95084" y="145453"/>
                  </a:lnTo>
                  <a:close/>
                </a:path>
                <a:path w="377825" h="288925">
                  <a:moveTo>
                    <a:pt x="101981" y="108204"/>
                  </a:moveTo>
                  <a:lnTo>
                    <a:pt x="99669" y="107022"/>
                  </a:lnTo>
                  <a:lnTo>
                    <a:pt x="98539" y="109448"/>
                  </a:lnTo>
                  <a:lnTo>
                    <a:pt x="99110" y="109740"/>
                  </a:lnTo>
                  <a:lnTo>
                    <a:pt x="98920" y="110261"/>
                  </a:lnTo>
                  <a:lnTo>
                    <a:pt x="98755" y="111569"/>
                  </a:lnTo>
                  <a:lnTo>
                    <a:pt x="97790" y="112128"/>
                  </a:lnTo>
                  <a:lnTo>
                    <a:pt x="96685" y="114388"/>
                  </a:lnTo>
                  <a:lnTo>
                    <a:pt x="98463" y="113741"/>
                  </a:lnTo>
                  <a:lnTo>
                    <a:pt x="98831" y="113753"/>
                  </a:lnTo>
                  <a:lnTo>
                    <a:pt x="99110" y="113576"/>
                  </a:lnTo>
                  <a:lnTo>
                    <a:pt x="99326" y="113309"/>
                  </a:lnTo>
                  <a:lnTo>
                    <a:pt x="99733" y="113068"/>
                  </a:lnTo>
                  <a:lnTo>
                    <a:pt x="99720" y="112560"/>
                  </a:lnTo>
                  <a:lnTo>
                    <a:pt x="99936" y="111899"/>
                  </a:lnTo>
                  <a:lnTo>
                    <a:pt x="100114" y="110248"/>
                  </a:lnTo>
                  <a:lnTo>
                    <a:pt x="100850" y="110629"/>
                  </a:lnTo>
                  <a:lnTo>
                    <a:pt x="101231" y="109829"/>
                  </a:lnTo>
                  <a:lnTo>
                    <a:pt x="101981" y="108204"/>
                  </a:lnTo>
                  <a:close/>
                </a:path>
                <a:path w="377825" h="288925">
                  <a:moveTo>
                    <a:pt x="102819" y="111163"/>
                  </a:moveTo>
                  <a:lnTo>
                    <a:pt x="97561" y="119316"/>
                  </a:lnTo>
                  <a:lnTo>
                    <a:pt x="102628" y="116052"/>
                  </a:lnTo>
                  <a:lnTo>
                    <a:pt x="102819" y="111163"/>
                  </a:lnTo>
                  <a:close/>
                </a:path>
                <a:path w="377825" h="288925">
                  <a:moveTo>
                    <a:pt x="110490" y="150202"/>
                  </a:moveTo>
                  <a:lnTo>
                    <a:pt x="107442" y="144297"/>
                  </a:lnTo>
                  <a:lnTo>
                    <a:pt x="103924" y="149618"/>
                  </a:lnTo>
                  <a:lnTo>
                    <a:pt x="110490" y="150202"/>
                  </a:lnTo>
                  <a:close/>
                </a:path>
                <a:path w="377825" h="288925">
                  <a:moveTo>
                    <a:pt x="114846" y="129819"/>
                  </a:moveTo>
                  <a:lnTo>
                    <a:pt x="113309" y="129044"/>
                  </a:lnTo>
                  <a:lnTo>
                    <a:pt x="112534" y="128638"/>
                  </a:lnTo>
                  <a:lnTo>
                    <a:pt x="112166" y="129451"/>
                  </a:lnTo>
                  <a:lnTo>
                    <a:pt x="111404" y="131064"/>
                  </a:lnTo>
                  <a:lnTo>
                    <a:pt x="112179" y="131470"/>
                  </a:lnTo>
                  <a:lnTo>
                    <a:pt x="113715" y="132257"/>
                  </a:lnTo>
                  <a:lnTo>
                    <a:pt x="114477" y="130632"/>
                  </a:lnTo>
                  <a:lnTo>
                    <a:pt x="114846" y="129819"/>
                  </a:lnTo>
                  <a:close/>
                </a:path>
                <a:path w="377825" h="288925">
                  <a:moveTo>
                    <a:pt x="115938" y="98196"/>
                  </a:moveTo>
                  <a:lnTo>
                    <a:pt x="113182" y="97497"/>
                  </a:lnTo>
                  <a:lnTo>
                    <a:pt x="111861" y="95123"/>
                  </a:lnTo>
                  <a:lnTo>
                    <a:pt x="111455" y="99301"/>
                  </a:lnTo>
                  <a:lnTo>
                    <a:pt x="113411" y="98818"/>
                  </a:lnTo>
                  <a:lnTo>
                    <a:pt x="113830" y="99910"/>
                  </a:lnTo>
                  <a:lnTo>
                    <a:pt x="113131" y="100177"/>
                  </a:lnTo>
                  <a:lnTo>
                    <a:pt x="112369" y="100393"/>
                  </a:lnTo>
                  <a:lnTo>
                    <a:pt x="113614" y="103416"/>
                  </a:lnTo>
                  <a:lnTo>
                    <a:pt x="115938" y="98196"/>
                  </a:lnTo>
                  <a:close/>
                </a:path>
                <a:path w="377825" h="288925">
                  <a:moveTo>
                    <a:pt x="118084" y="166052"/>
                  </a:moveTo>
                  <a:lnTo>
                    <a:pt x="115773" y="164871"/>
                  </a:lnTo>
                  <a:lnTo>
                    <a:pt x="115392" y="165684"/>
                  </a:lnTo>
                  <a:lnTo>
                    <a:pt x="115023" y="166497"/>
                  </a:lnTo>
                  <a:lnTo>
                    <a:pt x="114642" y="167297"/>
                  </a:lnTo>
                  <a:lnTo>
                    <a:pt x="116954" y="168478"/>
                  </a:lnTo>
                  <a:lnTo>
                    <a:pt x="117335" y="167678"/>
                  </a:lnTo>
                  <a:lnTo>
                    <a:pt x="117703" y="166865"/>
                  </a:lnTo>
                  <a:lnTo>
                    <a:pt x="118084" y="166052"/>
                  </a:lnTo>
                  <a:close/>
                </a:path>
                <a:path w="377825" h="288925">
                  <a:moveTo>
                    <a:pt x="118237" y="144348"/>
                  </a:moveTo>
                  <a:lnTo>
                    <a:pt x="114452" y="138798"/>
                  </a:lnTo>
                  <a:lnTo>
                    <a:pt x="111429" y="140411"/>
                  </a:lnTo>
                  <a:lnTo>
                    <a:pt x="112268" y="143040"/>
                  </a:lnTo>
                  <a:lnTo>
                    <a:pt x="115303" y="142367"/>
                  </a:lnTo>
                  <a:lnTo>
                    <a:pt x="116141" y="145008"/>
                  </a:lnTo>
                  <a:lnTo>
                    <a:pt x="118237" y="144348"/>
                  </a:lnTo>
                  <a:close/>
                </a:path>
                <a:path w="377825" h="288925">
                  <a:moveTo>
                    <a:pt x="128054" y="199326"/>
                  </a:moveTo>
                  <a:lnTo>
                    <a:pt x="125895" y="198602"/>
                  </a:lnTo>
                  <a:lnTo>
                    <a:pt x="125323" y="199821"/>
                  </a:lnTo>
                  <a:lnTo>
                    <a:pt x="125018" y="201853"/>
                  </a:lnTo>
                  <a:lnTo>
                    <a:pt x="126390" y="200215"/>
                  </a:lnTo>
                  <a:lnTo>
                    <a:pt x="127622" y="201002"/>
                  </a:lnTo>
                  <a:lnTo>
                    <a:pt x="128054" y="199326"/>
                  </a:lnTo>
                  <a:close/>
                </a:path>
                <a:path w="377825" h="288925">
                  <a:moveTo>
                    <a:pt x="129146" y="202984"/>
                  </a:moveTo>
                  <a:lnTo>
                    <a:pt x="123317" y="202730"/>
                  </a:lnTo>
                  <a:lnTo>
                    <a:pt x="123228" y="201333"/>
                  </a:lnTo>
                  <a:lnTo>
                    <a:pt x="119684" y="202780"/>
                  </a:lnTo>
                  <a:lnTo>
                    <a:pt x="125526" y="203047"/>
                  </a:lnTo>
                  <a:lnTo>
                    <a:pt x="125171" y="205092"/>
                  </a:lnTo>
                  <a:lnTo>
                    <a:pt x="129146" y="202984"/>
                  </a:lnTo>
                  <a:close/>
                </a:path>
                <a:path w="377825" h="288925">
                  <a:moveTo>
                    <a:pt x="129984" y="144195"/>
                  </a:moveTo>
                  <a:lnTo>
                    <a:pt x="129933" y="143294"/>
                  </a:lnTo>
                  <a:lnTo>
                    <a:pt x="129895" y="142392"/>
                  </a:lnTo>
                  <a:lnTo>
                    <a:pt x="129844" y="141490"/>
                  </a:lnTo>
                  <a:lnTo>
                    <a:pt x="128993" y="141541"/>
                  </a:lnTo>
                  <a:lnTo>
                    <a:pt x="128130" y="141579"/>
                  </a:lnTo>
                  <a:lnTo>
                    <a:pt x="127279" y="141630"/>
                  </a:lnTo>
                  <a:lnTo>
                    <a:pt x="127330" y="142532"/>
                  </a:lnTo>
                  <a:lnTo>
                    <a:pt x="127406" y="144335"/>
                  </a:lnTo>
                  <a:lnTo>
                    <a:pt x="129120" y="144233"/>
                  </a:lnTo>
                  <a:lnTo>
                    <a:pt x="129984" y="144195"/>
                  </a:lnTo>
                  <a:close/>
                </a:path>
                <a:path w="377825" h="288925">
                  <a:moveTo>
                    <a:pt x="139560" y="142062"/>
                  </a:moveTo>
                  <a:lnTo>
                    <a:pt x="139496" y="142278"/>
                  </a:lnTo>
                  <a:lnTo>
                    <a:pt x="139547" y="142138"/>
                  </a:lnTo>
                  <a:close/>
                </a:path>
                <a:path w="377825" h="288925">
                  <a:moveTo>
                    <a:pt x="140944" y="101714"/>
                  </a:moveTo>
                  <a:lnTo>
                    <a:pt x="136359" y="95732"/>
                  </a:lnTo>
                  <a:lnTo>
                    <a:pt x="130937" y="96837"/>
                  </a:lnTo>
                  <a:lnTo>
                    <a:pt x="136982" y="99796"/>
                  </a:lnTo>
                  <a:lnTo>
                    <a:pt x="136169" y="100647"/>
                  </a:lnTo>
                  <a:lnTo>
                    <a:pt x="136931" y="101739"/>
                  </a:lnTo>
                  <a:lnTo>
                    <a:pt x="137210" y="101955"/>
                  </a:lnTo>
                  <a:lnTo>
                    <a:pt x="136309" y="102971"/>
                  </a:lnTo>
                  <a:lnTo>
                    <a:pt x="135839" y="104825"/>
                  </a:lnTo>
                  <a:lnTo>
                    <a:pt x="138747" y="102971"/>
                  </a:lnTo>
                  <a:lnTo>
                    <a:pt x="138785" y="101854"/>
                  </a:lnTo>
                  <a:lnTo>
                    <a:pt x="138531" y="101422"/>
                  </a:lnTo>
                  <a:lnTo>
                    <a:pt x="138188" y="101371"/>
                  </a:lnTo>
                  <a:lnTo>
                    <a:pt x="138480" y="100520"/>
                  </a:lnTo>
                  <a:lnTo>
                    <a:pt x="140944" y="101714"/>
                  </a:lnTo>
                  <a:close/>
                </a:path>
                <a:path w="377825" h="288925">
                  <a:moveTo>
                    <a:pt x="143205" y="98234"/>
                  </a:moveTo>
                  <a:lnTo>
                    <a:pt x="142519" y="93294"/>
                  </a:lnTo>
                  <a:lnTo>
                    <a:pt x="139179" y="93218"/>
                  </a:lnTo>
                  <a:lnTo>
                    <a:pt x="137210" y="91960"/>
                  </a:lnTo>
                  <a:lnTo>
                    <a:pt x="137909" y="96913"/>
                  </a:lnTo>
                  <a:lnTo>
                    <a:pt x="141249" y="96989"/>
                  </a:lnTo>
                  <a:lnTo>
                    <a:pt x="143205" y="98234"/>
                  </a:lnTo>
                  <a:close/>
                </a:path>
                <a:path w="377825" h="288925">
                  <a:moveTo>
                    <a:pt x="149872" y="263715"/>
                  </a:moveTo>
                  <a:lnTo>
                    <a:pt x="148920" y="266852"/>
                  </a:lnTo>
                  <a:lnTo>
                    <a:pt x="149542" y="264833"/>
                  </a:lnTo>
                  <a:lnTo>
                    <a:pt x="149872" y="263715"/>
                  </a:lnTo>
                  <a:close/>
                </a:path>
                <a:path w="377825" h="288925">
                  <a:moveTo>
                    <a:pt x="150964" y="136461"/>
                  </a:moveTo>
                  <a:lnTo>
                    <a:pt x="149352" y="129451"/>
                  </a:lnTo>
                  <a:lnTo>
                    <a:pt x="148424" y="125450"/>
                  </a:lnTo>
                  <a:lnTo>
                    <a:pt x="150964" y="136461"/>
                  </a:lnTo>
                  <a:close/>
                </a:path>
                <a:path w="377825" h="288925">
                  <a:moveTo>
                    <a:pt x="152793" y="136956"/>
                  </a:moveTo>
                  <a:lnTo>
                    <a:pt x="150964" y="136461"/>
                  </a:lnTo>
                  <a:lnTo>
                    <a:pt x="150685" y="136372"/>
                  </a:lnTo>
                  <a:lnTo>
                    <a:pt x="149415" y="135496"/>
                  </a:lnTo>
                  <a:lnTo>
                    <a:pt x="148945" y="137007"/>
                  </a:lnTo>
                  <a:lnTo>
                    <a:pt x="151041" y="137591"/>
                  </a:lnTo>
                  <a:lnTo>
                    <a:pt x="152311" y="138480"/>
                  </a:lnTo>
                  <a:lnTo>
                    <a:pt x="152793" y="136956"/>
                  </a:lnTo>
                  <a:close/>
                </a:path>
                <a:path w="377825" h="288925">
                  <a:moveTo>
                    <a:pt x="153060" y="184264"/>
                  </a:moveTo>
                  <a:lnTo>
                    <a:pt x="145516" y="185674"/>
                  </a:lnTo>
                  <a:lnTo>
                    <a:pt x="147154" y="188544"/>
                  </a:lnTo>
                  <a:lnTo>
                    <a:pt x="148678" y="190881"/>
                  </a:lnTo>
                  <a:lnTo>
                    <a:pt x="147662" y="186956"/>
                  </a:lnTo>
                  <a:lnTo>
                    <a:pt x="149453" y="186728"/>
                  </a:lnTo>
                  <a:lnTo>
                    <a:pt x="153060" y="184264"/>
                  </a:lnTo>
                  <a:close/>
                </a:path>
                <a:path w="377825" h="288925">
                  <a:moveTo>
                    <a:pt x="153695" y="269087"/>
                  </a:moveTo>
                  <a:lnTo>
                    <a:pt x="148920" y="266852"/>
                  </a:lnTo>
                  <a:lnTo>
                    <a:pt x="147015" y="265950"/>
                  </a:lnTo>
                  <a:lnTo>
                    <a:pt x="148437" y="270281"/>
                  </a:lnTo>
                  <a:lnTo>
                    <a:pt x="148221" y="269595"/>
                  </a:lnTo>
                  <a:lnTo>
                    <a:pt x="152527" y="270764"/>
                  </a:lnTo>
                  <a:lnTo>
                    <a:pt x="153695" y="269087"/>
                  </a:lnTo>
                  <a:close/>
                </a:path>
                <a:path w="377825" h="288925">
                  <a:moveTo>
                    <a:pt x="154089" y="143891"/>
                  </a:moveTo>
                  <a:lnTo>
                    <a:pt x="153327" y="143510"/>
                  </a:lnTo>
                  <a:lnTo>
                    <a:pt x="151790" y="142722"/>
                  </a:lnTo>
                  <a:lnTo>
                    <a:pt x="151028" y="144335"/>
                  </a:lnTo>
                  <a:lnTo>
                    <a:pt x="150660" y="145148"/>
                  </a:lnTo>
                  <a:lnTo>
                    <a:pt x="152971" y="146329"/>
                  </a:lnTo>
                  <a:lnTo>
                    <a:pt x="153339" y="145516"/>
                  </a:lnTo>
                  <a:lnTo>
                    <a:pt x="153720" y="144703"/>
                  </a:lnTo>
                  <a:lnTo>
                    <a:pt x="154089" y="143891"/>
                  </a:lnTo>
                  <a:close/>
                </a:path>
                <a:path w="377825" h="288925">
                  <a:moveTo>
                    <a:pt x="161531" y="136423"/>
                  </a:moveTo>
                  <a:lnTo>
                    <a:pt x="160540" y="134073"/>
                  </a:lnTo>
                  <a:lnTo>
                    <a:pt x="159473" y="133934"/>
                  </a:lnTo>
                  <a:lnTo>
                    <a:pt x="158762" y="134556"/>
                  </a:lnTo>
                  <a:lnTo>
                    <a:pt x="157784" y="133502"/>
                  </a:lnTo>
                  <a:lnTo>
                    <a:pt x="155867" y="131991"/>
                  </a:lnTo>
                  <a:lnTo>
                    <a:pt x="157835" y="134556"/>
                  </a:lnTo>
                  <a:lnTo>
                    <a:pt x="158064" y="134721"/>
                  </a:lnTo>
                  <a:lnTo>
                    <a:pt x="158419" y="134950"/>
                  </a:lnTo>
                  <a:lnTo>
                    <a:pt x="157365" y="136461"/>
                  </a:lnTo>
                  <a:lnTo>
                    <a:pt x="157619" y="139661"/>
                  </a:lnTo>
                  <a:lnTo>
                    <a:pt x="161531" y="136423"/>
                  </a:lnTo>
                  <a:close/>
                </a:path>
                <a:path w="377825" h="288925">
                  <a:moveTo>
                    <a:pt x="164655" y="236131"/>
                  </a:moveTo>
                  <a:lnTo>
                    <a:pt x="163042" y="234022"/>
                  </a:lnTo>
                  <a:lnTo>
                    <a:pt x="162814" y="233006"/>
                  </a:lnTo>
                  <a:lnTo>
                    <a:pt x="162483" y="233641"/>
                  </a:lnTo>
                  <a:lnTo>
                    <a:pt x="160007" y="233438"/>
                  </a:lnTo>
                  <a:lnTo>
                    <a:pt x="160616" y="237197"/>
                  </a:lnTo>
                  <a:lnTo>
                    <a:pt x="158635" y="240982"/>
                  </a:lnTo>
                  <a:lnTo>
                    <a:pt x="164236" y="239293"/>
                  </a:lnTo>
                  <a:lnTo>
                    <a:pt x="163436" y="235813"/>
                  </a:lnTo>
                  <a:lnTo>
                    <a:pt x="164604" y="236207"/>
                  </a:lnTo>
                  <a:close/>
                </a:path>
                <a:path w="377825" h="288925">
                  <a:moveTo>
                    <a:pt x="171678" y="133032"/>
                  </a:moveTo>
                  <a:lnTo>
                    <a:pt x="167817" y="131356"/>
                  </a:lnTo>
                  <a:lnTo>
                    <a:pt x="165544" y="134150"/>
                  </a:lnTo>
                  <a:lnTo>
                    <a:pt x="165887" y="135940"/>
                  </a:lnTo>
                  <a:lnTo>
                    <a:pt x="171005" y="136372"/>
                  </a:lnTo>
                  <a:lnTo>
                    <a:pt x="165671" y="136842"/>
                  </a:lnTo>
                  <a:lnTo>
                    <a:pt x="166166" y="138658"/>
                  </a:lnTo>
                  <a:lnTo>
                    <a:pt x="168948" y="137795"/>
                  </a:lnTo>
                  <a:lnTo>
                    <a:pt x="170878" y="137922"/>
                  </a:lnTo>
                  <a:lnTo>
                    <a:pt x="171678" y="133032"/>
                  </a:lnTo>
                  <a:close/>
                </a:path>
                <a:path w="377825" h="288925">
                  <a:moveTo>
                    <a:pt x="173291" y="255066"/>
                  </a:moveTo>
                  <a:lnTo>
                    <a:pt x="163271" y="250190"/>
                  </a:lnTo>
                  <a:lnTo>
                    <a:pt x="167855" y="256171"/>
                  </a:lnTo>
                  <a:lnTo>
                    <a:pt x="173291" y="255066"/>
                  </a:lnTo>
                  <a:close/>
                </a:path>
                <a:path w="377825" h="288925">
                  <a:moveTo>
                    <a:pt x="173380" y="277977"/>
                  </a:moveTo>
                  <a:lnTo>
                    <a:pt x="173215" y="275450"/>
                  </a:lnTo>
                  <a:lnTo>
                    <a:pt x="173139" y="274396"/>
                  </a:lnTo>
                  <a:lnTo>
                    <a:pt x="173380" y="277977"/>
                  </a:lnTo>
                  <a:close/>
                </a:path>
                <a:path w="377825" h="288925">
                  <a:moveTo>
                    <a:pt x="175221" y="282143"/>
                  </a:moveTo>
                  <a:lnTo>
                    <a:pt x="174701" y="280644"/>
                  </a:lnTo>
                  <a:lnTo>
                    <a:pt x="172694" y="279692"/>
                  </a:lnTo>
                  <a:lnTo>
                    <a:pt x="172504" y="281444"/>
                  </a:lnTo>
                  <a:lnTo>
                    <a:pt x="173012" y="282943"/>
                  </a:lnTo>
                  <a:lnTo>
                    <a:pt x="175031" y="283895"/>
                  </a:lnTo>
                  <a:lnTo>
                    <a:pt x="175221" y="282143"/>
                  </a:lnTo>
                  <a:close/>
                </a:path>
                <a:path w="377825" h="288925">
                  <a:moveTo>
                    <a:pt x="177190" y="116344"/>
                  </a:moveTo>
                  <a:lnTo>
                    <a:pt x="173316" y="112318"/>
                  </a:lnTo>
                  <a:lnTo>
                    <a:pt x="170903" y="113982"/>
                  </a:lnTo>
                  <a:lnTo>
                    <a:pt x="171958" y="115176"/>
                  </a:lnTo>
                  <a:lnTo>
                    <a:pt x="174053" y="114795"/>
                  </a:lnTo>
                  <a:lnTo>
                    <a:pt x="174117" y="117487"/>
                  </a:lnTo>
                  <a:lnTo>
                    <a:pt x="177190" y="116344"/>
                  </a:lnTo>
                  <a:close/>
                </a:path>
                <a:path w="377825" h="288925">
                  <a:moveTo>
                    <a:pt x="178358" y="181305"/>
                  </a:moveTo>
                  <a:lnTo>
                    <a:pt x="175348" y="177685"/>
                  </a:lnTo>
                  <a:lnTo>
                    <a:pt x="170243" y="171564"/>
                  </a:lnTo>
                  <a:lnTo>
                    <a:pt x="178358" y="181305"/>
                  </a:lnTo>
                  <a:close/>
                </a:path>
                <a:path w="377825" h="288925">
                  <a:moveTo>
                    <a:pt x="179946" y="160489"/>
                  </a:moveTo>
                  <a:lnTo>
                    <a:pt x="173278" y="165722"/>
                  </a:lnTo>
                  <a:lnTo>
                    <a:pt x="177177" y="168363"/>
                  </a:lnTo>
                  <a:lnTo>
                    <a:pt x="179946" y="160489"/>
                  </a:lnTo>
                  <a:close/>
                </a:path>
                <a:path w="377825" h="288925">
                  <a:moveTo>
                    <a:pt x="180530" y="288747"/>
                  </a:moveTo>
                  <a:lnTo>
                    <a:pt x="179628" y="283248"/>
                  </a:lnTo>
                  <a:lnTo>
                    <a:pt x="177114" y="278320"/>
                  </a:lnTo>
                  <a:lnTo>
                    <a:pt x="180530" y="288747"/>
                  </a:lnTo>
                  <a:close/>
                </a:path>
                <a:path w="377825" h="288925">
                  <a:moveTo>
                    <a:pt x="183553" y="169722"/>
                  </a:moveTo>
                  <a:lnTo>
                    <a:pt x="183388" y="169570"/>
                  </a:lnTo>
                  <a:lnTo>
                    <a:pt x="182435" y="168960"/>
                  </a:lnTo>
                  <a:lnTo>
                    <a:pt x="181368" y="169900"/>
                  </a:lnTo>
                  <a:lnTo>
                    <a:pt x="180314" y="170649"/>
                  </a:lnTo>
                  <a:lnTo>
                    <a:pt x="179349" y="169303"/>
                  </a:lnTo>
                  <a:lnTo>
                    <a:pt x="177901" y="175234"/>
                  </a:lnTo>
                  <a:lnTo>
                    <a:pt x="180835" y="172618"/>
                  </a:lnTo>
                  <a:lnTo>
                    <a:pt x="180771" y="172135"/>
                  </a:lnTo>
                  <a:lnTo>
                    <a:pt x="180708" y="171754"/>
                  </a:lnTo>
                  <a:lnTo>
                    <a:pt x="180632" y="171437"/>
                  </a:lnTo>
                  <a:lnTo>
                    <a:pt x="181495" y="171361"/>
                  </a:lnTo>
                  <a:lnTo>
                    <a:pt x="182473" y="170408"/>
                  </a:lnTo>
                  <a:lnTo>
                    <a:pt x="183553" y="169722"/>
                  </a:lnTo>
                  <a:close/>
                </a:path>
                <a:path w="377825" h="288925">
                  <a:moveTo>
                    <a:pt x="184556" y="266979"/>
                  </a:moveTo>
                  <a:lnTo>
                    <a:pt x="180505" y="264045"/>
                  </a:lnTo>
                  <a:lnTo>
                    <a:pt x="175387" y="261531"/>
                  </a:lnTo>
                  <a:lnTo>
                    <a:pt x="173101" y="266534"/>
                  </a:lnTo>
                  <a:lnTo>
                    <a:pt x="177990" y="272745"/>
                  </a:lnTo>
                  <a:lnTo>
                    <a:pt x="183527" y="271716"/>
                  </a:lnTo>
                  <a:lnTo>
                    <a:pt x="184556" y="266979"/>
                  </a:lnTo>
                  <a:close/>
                </a:path>
                <a:path w="377825" h="288925">
                  <a:moveTo>
                    <a:pt x="193052" y="218351"/>
                  </a:moveTo>
                  <a:lnTo>
                    <a:pt x="192836" y="218351"/>
                  </a:lnTo>
                  <a:lnTo>
                    <a:pt x="192900" y="218795"/>
                  </a:lnTo>
                  <a:lnTo>
                    <a:pt x="193052" y="218351"/>
                  </a:lnTo>
                  <a:close/>
                </a:path>
                <a:path w="377825" h="288925">
                  <a:moveTo>
                    <a:pt x="194538" y="219646"/>
                  </a:moveTo>
                  <a:lnTo>
                    <a:pt x="192913" y="219646"/>
                  </a:lnTo>
                  <a:lnTo>
                    <a:pt x="190258" y="218795"/>
                  </a:lnTo>
                  <a:lnTo>
                    <a:pt x="190614" y="219646"/>
                  </a:lnTo>
                  <a:lnTo>
                    <a:pt x="190715" y="219887"/>
                  </a:lnTo>
                  <a:lnTo>
                    <a:pt x="191757" y="219887"/>
                  </a:lnTo>
                  <a:lnTo>
                    <a:pt x="191909" y="220738"/>
                  </a:lnTo>
                  <a:lnTo>
                    <a:pt x="191998" y="221221"/>
                  </a:lnTo>
                  <a:lnTo>
                    <a:pt x="194513" y="220738"/>
                  </a:lnTo>
                  <a:lnTo>
                    <a:pt x="194538" y="219646"/>
                  </a:lnTo>
                  <a:close/>
                </a:path>
                <a:path w="377825" h="288925">
                  <a:moveTo>
                    <a:pt x="195326" y="217843"/>
                  </a:moveTo>
                  <a:lnTo>
                    <a:pt x="193814" y="214020"/>
                  </a:lnTo>
                  <a:lnTo>
                    <a:pt x="193141" y="217843"/>
                  </a:lnTo>
                  <a:lnTo>
                    <a:pt x="193052" y="218351"/>
                  </a:lnTo>
                  <a:lnTo>
                    <a:pt x="194348" y="218351"/>
                  </a:lnTo>
                  <a:lnTo>
                    <a:pt x="195326" y="217843"/>
                  </a:lnTo>
                  <a:close/>
                </a:path>
                <a:path w="377825" h="288925">
                  <a:moveTo>
                    <a:pt x="205371" y="137121"/>
                  </a:moveTo>
                  <a:lnTo>
                    <a:pt x="204406" y="136740"/>
                  </a:lnTo>
                  <a:lnTo>
                    <a:pt x="201764" y="136740"/>
                  </a:lnTo>
                  <a:lnTo>
                    <a:pt x="199898" y="141097"/>
                  </a:lnTo>
                  <a:lnTo>
                    <a:pt x="205371" y="137121"/>
                  </a:lnTo>
                  <a:close/>
                </a:path>
                <a:path w="377825" h="288925">
                  <a:moveTo>
                    <a:pt x="206768" y="136105"/>
                  </a:moveTo>
                  <a:lnTo>
                    <a:pt x="205371" y="137121"/>
                  </a:lnTo>
                  <a:lnTo>
                    <a:pt x="206019" y="137388"/>
                  </a:lnTo>
                  <a:lnTo>
                    <a:pt x="206768" y="136105"/>
                  </a:lnTo>
                  <a:close/>
                </a:path>
                <a:path w="377825" h="288925">
                  <a:moveTo>
                    <a:pt x="209321" y="138684"/>
                  </a:moveTo>
                  <a:lnTo>
                    <a:pt x="206019" y="137388"/>
                  </a:lnTo>
                  <a:lnTo>
                    <a:pt x="204660" y="139725"/>
                  </a:lnTo>
                  <a:lnTo>
                    <a:pt x="209321" y="138684"/>
                  </a:lnTo>
                  <a:close/>
                </a:path>
                <a:path w="377825" h="288925">
                  <a:moveTo>
                    <a:pt x="223062" y="93192"/>
                  </a:moveTo>
                  <a:lnTo>
                    <a:pt x="223024" y="90335"/>
                  </a:lnTo>
                  <a:lnTo>
                    <a:pt x="220421" y="91262"/>
                  </a:lnTo>
                  <a:lnTo>
                    <a:pt x="223062" y="93192"/>
                  </a:lnTo>
                  <a:close/>
                </a:path>
                <a:path w="377825" h="288925">
                  <a:moveTo>
                    <a:pt x="223329" y="93383"/>
                  </a:moveTo>
                  <a:lnTo>
                    <a:pt x="223062" y="93192"/>
                  </a:lnTo>
                  <a:lnTo>
                    <a:pt x="223075" y="93624"/>
                  </a:lnTo>
                  <a:lnTo>
                    <a:pt x="223329" y="93383"/>
                  </a:lnTo>
                  <a:close/>
                </a:path>
                <a:path w="377825" h="288925">
                  <a:moveTo>
                    <a:pt x="228663" y="88506"/>
                  </a:moveTo>
                  <a:lnTo>
                    <a:pt x="223329" y="93383"/>
                  </a:lnTo>
                  <a:lnTo>
                    <a:pt x="225158" y="94703"/>
                  </a:lnTo>
                  <a:lnTo>
                    <a:pt x="227444" y="93624"/>
                  </a:lnTo>
                  <a:lnTo>
                    <a:pt x="227545" y="93383"/>
                  </a:lnTo>
                  <a:lnTo>
                    <a:pt x="228663" y="88506"/>
                  </a:lnTo>
                  <a:close/>
                </a:path>
                <a:path w="377825" h="288925">
                  <a:moveTo>
                    <a:pt x="235635" y="5321"/>
                  </a:moveTo>
                  <a:lnTo>
                    <a:pt x="229984" y="6388"/>
                  </a:lnTo>
                  <a:lnTo>
                    <a:pt x="229755" y="8026"/>
                  </a:lnTo>
                  <a:lnTo>
                    <a:pt x="231254" y="10083"/>
                  </a:lnTo>
                  <a:lnTo>
                    <a:pt x="223977" y="11430"/>
                  </a:lnTo>
                  <a:lnTo>
                    <a:pt x="225615" y="14300"/>
                  </a:lnTo>
                  <a:lnTo>
                    <a:pt x="227139" y="16637"/>
                  </a:lnTo>
                  <a:lnTo>
                    <a:pt x="226110" y="12725"/>
                  </a:lnTo>
                  <a:lnTo>
                    <a:pt x="227914" y="12496"/>
                  </a:lnTo>
                  <a:lnTo>
                    <a:pt x="231317" y="10172"/>
                  </a:lnTo>
                  <a:lnTo>
                    <a:pt x="233476" y="12611"/>
                  </a:lnTo>
                  <a:lnTo>
                    <a:pt x="235280" y="9728"/>
                  </a:lnTo>
                  <a:lnTo>
                    <a:pt x="234784" y="8255"/>
                  </a:lnTo>
                  <a:lnTo>
                    <a:pt x="233883" y="9220"/>
                  </a:lnTo>
                  <a:lnTo>
                    <a:pt x="234010" y="9956"/>
                  </a:lnTo>
                  <a:lnTo>
                    <a:pt x="232943" y="9906"/>
                  </a:lnTo>
                  <a:lnTo>
                    <a:pt x="232524" y="8877"/>
                  </a:lnTo>
                  <a:lnTo>
                    <a:pt x="231254" y="9105"/>
                  </a:lnTo>
                  <a:lnTo>
                    <a:pt x="230822" y="8026"/>
                  </a:lnTo>
                  <a:lnTo>
                    <a:pt x="231533" y="7772"/>
                  </a:lnTo>
                  <a:lnTo>
                    <a:pt x="232295" y="7543"/>
                  </a:lnTo>
                  <a:lnTo>
                    <a:pt x="235635" y="5321"/>
                  </a:lnTo>
                  <a:close/>
                </a:path>
                <a:path w="377825" h="288925">
                  <a:moveTo>
                    <a:pt x="277291" y="35433"/>
                  </a:moveTo>
                  <a:lnTo>
                    <a:pt x="271500" y="30302"/>
                  </a:lnTo>
                  <a:lnTo>
                    <a:pt x="268503" y="27647"/>
                  </a:lnTo>
                  <a:lnTo>
                    <a:pt x="277291" y="35433"/>
                  </a:lnTo>
                  <a:close/>
                </a:path>
                <a:path w="377825" h="288925">
                  <a:moveTo>
                    <a:pt x="320992" y="1701"/>
                  </a:moveTo>
                  <a:lnTo>
                    <a:pt x="319849" y="2032"/>
                  </a:lnTo>
                  <a:lnTo>
                    <a:pt x="317868" y="3632"/>
                  </a:lnTo>
                  <a:lnTo>
                    <a:pt x="318820" y="8305"/>
                  </a:lnTo>
                  <a:lnTo>
                    <a:pt x="320890" y="2032"/>
                  </a:lnTo>
                  <a:lnTo>
                    <a:pt x="320992" y="1701"/>
                  </a:lnTo>
                  <a:close/>
                </a:path>
                <a:path w="377825" h="288925">
                  <a:moveTo>
                    <a:pt x="321665" y="1498"/>
                  </a:moveTo>
                  <a:lnTo>
                    <a:pt x="321564" y="0"/>
                  </a:lnTo>
                  <a:lnTo>
                    <a:pt x="321068" y="1498"/>
                  </a:lnTo>
                  <a:lnTo>
                    <a:pt x="321665" y="1498"/>
                  </a:lnTo>
                  <a:close/>
                </a:path>
                <a:path w="377825" h="288925">
                  <a:moveTo>
                    <a:pt x="325069" y="508"/>
                  </a:moveTo>
                  <a:lnTo>
                    <a:pt x="321665" y="1498"/>
                  </a:lnTo>
                  <a:lnTo>
                    <a:pt x="321716" y="2032"/>
                  </a:lnTo>
                  <a:lnTo>
                    <a:pt x="321830" y="3632"/>
                  </a:lnTo>
                  <a:lnTo>
                    <a:pt x="321881" y="4229"/>
                  </a:lnTo>
                  <a:lnTo>
                    <a:pt x="325069" y="508"/>
                  </a:lnTo>
                  <a:close/>
                </a:path>
                <a:path w="377825" h="288925">
                  <a:moveTo>
                    <a:pt x="377583" y="139115"/>
                  </a:moveTo>
                  <a:lnTo>
                    <a:pt x="372859" y="133248"/>
                  </a:lnTo>
                  <a:lnTo>
                    <a:pt x="369722" y="129387"/>
                  </a:lnTo>
                  <a:lnTo>
                    <a:pt x="377583" y="13911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343964" y="3338753"/>
              <a:ext cx="299085" cy="430530"/>
            </a:xfrm>
            <a:custGeom>
              <a:avLst/>
              <a:gdLst/>
              <a:ahLst/>
              <a:cxnLst/>
              <a:rect l="l" t="t" r="r" b="b"/>
              <a:pathLst>
                <a:path w="299084" h="430529">
                  <a:moveTo>
                    <a:pt x="3771" y="36245"/>
                  </a:moveTo>
                  <a:lnTo>
                    <a:pt x="1828" y="35204"/>
                  </a:lnTo>
                  <a:lnTo>
                    <a:pt x="762" y="34074"/>
                  </a:lnTo>
                  <a:lnTo>
                    <a:pt x="0" y="35445"/>
                  </a:lnTo>
                  <a:lnTo>
                    <a:pt x="1943" y="36487"/>
                  </a:lnTo>
                  <a:lnTo>
                    <a:pt x="3009" y="37630"/>
                  </a:lnTo>
                  <a:lnTo>
                    <a:pt x="3771" y="36245"/>
                  </a:lnTo>
                  <a:close/>
                </a:path>
                <a:path w="299084" h="430529">
                  <a:moveTo>
                    <a:pt x="12484" y="24536"/>
                  </a:moveTo>
                  <a:lnTo>
                    <a:pt x="10541" y="23495"/>
                  </a:lnTo>
                  <a:lnTo>
                    <a:pt x="9474" y="22352"/>
                  </a:lnTo>
                  <a:lnTo>
                    <a:pt x="8699" y="23736"/>
                  </a:lnTo>
                  <a:lnTo>
                    <a:pt x="10642" y="24765"/>
                  </a:lnTo>
                  <a:lnTo>
                    <a:pt x="11722" y="25908"/>
                  </a:lnTo>
                  <a:lnTo>
                    <a:pt x="12484" y="24536"/>
                  </a:lnTo>
                  <a:close/>
                </a:path>
                <a:path w="299084" h="430529">
                  <a:moveTo>
                    <a:pt x="15786" y="55867"/>
                  </a:moveTo>
                  <a:lnTo>
                    <a:pt x="14630" y="53784"/>
                  </a:lnTo>
                  <a:lnTo>
                    <a:pt x="12001" y="51879"/>
                  </a:lnTo>
                  <a:lnTo>
                    <a:pt x="11684" y="54165"/>
                  </a:lnTo>
                  <a:lnTo>
                    <a:pt x="12839" y="56261"/>
                  </a:lnTo>
                  <a:lnTo>
                    <a:pt x="15468" y="58166"/>
                  </a:lnTo>
                  <a:lnTo>
                    <a:pt x="15786" y="55867"/>
                  </a:lnTo>
                  <a:close/>
                </a:path>
                <a:path w="299084" h="430529">
                  <a:moveTo>
                    <a:pt x="26200" y="5384"/>
                  </a:moveTo>
                  <a:lnTo>
                    <a:pt x="21526" y="13931"/>
                  </a:lnTo>
                  <a:lnTo>
                    <a:pt x="25615" y="11607"/>
                  </a:lnTo>
                  <a:lnTo>
                    <a:pt x="26200" y="5384"/>
                  </a:lnTo>
                  <a:close/>
                </a:path>
                <a:path w="299084" h="430529">
                  <a:moveTo>
                    <a:pt x="33070" y="36156"/>
                  </a:moveTo>
                  <a:lnTo>
                    <a:pt x="31115" y="34975"/>
                  </a:lnTo>
                  <a:lnTo>
                    <a:pt x="30302" y="36042"/>
                  </a:lnTo>
                  <a:lnTo>
                    <a:pt x="29603" y="37960"/>
                  </a:lnTo>
                  <a:lnTo>
                    <a:pt x="31280" y="36652"/>
                  </a:lnTo>
                  <a:lnTo>
                    <a:pt x="32321" y="37706"/>
                  </a:lnTo>
                  <a:lnTo>
                    <a:pt x="33070" y="36156"/>
                  </a:lnTo>
                  <a:close/>
                </a:path>
                <a:path w="299084" h="430529">
                  <a:moveTo>
                    <a:pt x="36017" y="24282"/>
                  </a:moveTo>
                  <a:lnTo>
                    <a:pt x="32715" y="17437"/>
                  </a:lnTo>
                  <a:lnTo>
                    <a:pt x="27178" y="17322"/>
                  </a:lnTo>
                  <a:lnTo>
                    <a:pt x="36017" y="24282"/>
                  </a:lnTo>
                  <a:close/>
                </a:path>
                <a:path w="299084" h="430529">
                  <a:moveTo>
                    <a:pt x="37833" y="45656"/>
                  </a:moveTo>
                  <a:lnTo>
                    <a:pt x="36347" y="40297"/>
                  </a:lnTo>
                  <a:lnTo>
                    <a:pt x="37630" y="51244"/>
                  </a:lnTo>
                  <a:lnTo>
                    <a:pt x="37833" y="45656"/>
                  </a:lnTo>
                  <a:close/>
                </a:path>
                <a:path w="299084" h="430529">
                  <a:moveTo>
                    <a:pt x="40246" y="546"/>
                  </a:moveTo>
                  <a:lnTo>
                    <a:pt x="35521" y="2476"/>
                  </a:lnTo>
                  <a:lnTo>
                    <a:pt x="34823" y="0"/>
                  </a:lnTo>
                  <a:lnTo>
                    <a:pt x="34785" y="1384"/>
                  </a:lnTo>
                  <a:lnTo>
                    <a:pt x="34937" y="2743"/>
                  </a:lnTo>
                  <a:lnTo>
                    <a:pt x="34505" y="2959"/>
                  </a:lnTo>
                  <a:lnTo>
                    <a:pt x="34404" y="8432"/>
                  </a:lnTo>
                  <a:lnTo>
                    <a:pt x="40246" y="546"/>
                  </a:lnTo>
                  <a:close/>
                </a:path>
                <a:path w="299084" h="430529">
                  <a:moveTo>
                    <a:pt x="40855" y="87807"/>
                  </a:moveTo>
                  <a:lnTo>
                    <a:pt x="38074" y="87033"/>
                  </a:lnTo>
                  <a:lnTo>
                    <a:pt x="37388" y="88722"/>
                  </a:lnTo>
                  <a:lnTo>
                    <a:pt x="38608" y="90170"/>
                  </a:lnTo>
                  <a:lnTo>
                    <a:pt x="37719" y="91884"/>
                  </a:lnTo>
                  <a:lnTo>
                    <a:pt x="40576" y="93522"/>
                  </a:lnTo>
                  <a:lnTo>
                    <a:pt x="40855" y="87807"/>
                  </a:lnTo>
                  <a:close/>
                </a:path>
                <a:path w="299084" h="430529">
                  <a:moveTo>
                    <a:pt x="42291" y="64935"/>
                  </a:moveTo>
                  <a:lnTo>
                    <a:pt x="37617" y="73469"/>
                  </a:lnTo>
                  <a:lnTo>
                    <a:pt x="41719" y="71158"/>
                  </a:lnTo>
                  <a:lnTo>
                    <a:pt x="42291" y="64935"/>
                  </a:lnTo>
                  <a:close/>
                </a:path>
                <a:path w="299084" h="430529">
                  <a:moveTo>
                    <a:pt x="47358" y="95935"/>
                  </a:moveTo>
                  <a:lnTo>
                    <a:pt x="45402" y="94754"/>
                  </a:lnTo>
                  <a:lnTo>
                    <a:pt x="44589" y="95821"/>
                  </a:lnTo>
                  <a:lnTo>
                    <a:pt x="43891" y="97726"/>
                  </a:lnTo>
                  <a:lnTo>
                    <a:pt x="45567" y="96443"/>
                  </a:lnTo>
                  <a:lnTo>
                    <a:pt x="46621" y="97472"/>
                  </a:lnTo>
                  <a:lnTo>
                    <a:pt x="47358" y="95935"/>
                  </a:lnTo>
                  <a:close/>
                </a:path>
                <a:path w="299084" h="430529">
                  <a:moveTo>
                    <a:pt x="52438" y="18376"/>
                  </a:moveTo>
                  <a:lnTo>
                    <a:pt x="47764" y="26924"/>
                  </a:lnTo>
                  <a:lnTo>
                    <a:pt x="51866" y="24599"/>
                  </a:lnTo>
                  <a:lnTo>
                    <a:pt x="52438" y="18376"/>
                  </a:lnTo>
                  <a:close/>
                </a:path>
                <a:path w="299084" h="430529">
                  <a:moveTo>
                    <a:pt x="56438" y="79527"/>
                  </a:moveTo>
                  <a:lnTo>
                    <a:pt x="54508" y="78498"/>
                  </a:lnTo>
                  <a:lnTo>
                    <a:pt x="53441" y="77343"/>
                  </a:lnTo>
                  <a:lnTo>
                    <a:pt x="52666" y="78727"/>
                  </a:lnTo>
                  <a:lnTo>
                    <a:pt x="54610" y="79768"/>
                  </a:lnTo>
                  <a:lnTo>
                    <a:pt x="55676" y="80911"/>
                  </a:lnTo>
                  <a:lnTo>
                    <a:pt x="56438" y="79527"/>
                  </a:lnTo>
                  <a:close/>
                </a:path>
                <a:path w="299084" h="430529">
                  <a:moveTo>
                    <a:pt x="60604" y="49098"/>
                  </a:moveTo>
                  <a:lnTo>
                    <a:pt x="55930" y="57632"/>
                  </a:lnTo>
                  <a:lnTo>
                    <a:pt x="60032" y="55321"/>
                  </a:lnTo>
                  <a:lnTo>
                    <a:pt x="60604" y="49098"/>
                  </a:lnTo>
                  <a:close/>
                </a:path>
                <a:path w="299084" h="430529">
                  <a:moveTo>
                    <a:pt x="64643" y="16217"/>
                  </a:moveTo>
                  <a:lnTo>
                    <a:pt x="63969" y="15659"/>
                  </a:lnTo>
                  <a:lnTo>
                    <a:pt x="63284" y="15113"/>
                  </a:lnTo>
                  <a:lnTo>
                    <a:pt x="62611" y="14554"/>
                  </a:lnTo>
                  <a:lnTo>
                    <a:pt x="62077" y="15265"/>
                  </a:lnTo>
                  <a:lnTo>
                    <a:pt x="61036" y="16687"/>
                  </a:lnTo>
                  <a:lnTo>
                    <a:pt x="62382" y="17792"/>
                  </a:lnTo>
                  <a:lnTo>
                    <a:pt x="63055" y="18351"/>
                  </a:lnTo>
                  <a:lnTo>
                    <a:pt x="63576" y="17640"/>
                  </a:lnTo>
                  <a:lnTo>
                    <a:pt x="64643" y="16217"/>
                  </a:lnTo>
                  <a:close/>
                </a:path>
                <a:path w="299084" h="430529">
                  <a:moveTo>
                    <a:pt x="86321" y="89103"/>
                  </a:moveTo>
                  <a:lnTo>
                    <a:pt x="81661" y="97650"/>
                  </a:lnTo>
                  <a:lnTo>
                    <a:pt x="85763" y="95326"/>
                  </a:lnTo>
                  <a:lnTo>
                    <a:pt x="86321" y="89103"/>
                  </a:lnTo>
                  <a:close/>
                </a:path>
                <a:path w="299084" h="430529">
                  <a:moveTo>
                    <a:pt x="92430" y="120789"/>
                  </a:moveTo>
                  <a:lnTo>
                    <a:pt x="89789" y="119519"/>
                  </a:lnTo>
                  <a:lnTo>
                    <a:pt x="88404" y="118097"/>
                  </a:lnTo>
                  <a:lnTo>
                    <a:pt x="87655" y="119799"/>
                  </a:lnTo>
                  <a:lnTo>
                    <a:pt x="90297" y="121069"/>
                  </a:lnTo>
                  <a:lnTo>
                    <a:pt x="91668" y="122491"/>
                  </a:lnTo>
                  <a:lnTo>
                    <a:pt x="92430" y="120789"/>
                  </a:lnTo>
                  <a:close/>
                </a:path>
                <a:path w="299084" h="430529">
                  <a:moveTo>
                    <a:pt x="101968" y="394982"/>
                  </a:moveTo>
                  <a:lnTo>
                    <a:pt x="100164" y="385318"/>
                  </a:lnTo>
                  <a:lnTo>
                    <a:pt x="98513" y="389902"/>
                  </a:lnTo>
                  <a:lnTo>
                    <a:pt x="101968" y="394982"/>
                  </a:lnTo>
                  <a:close/>
                </a:path>
                <a:path w="299084" h="430529">
                  <a:moveTo>
                    <a:pt x="102450" y="120611"/>
                  </a:moveTo>
                  <a:lnTo>
                    <a:pt x="100495" y="119430"/>
                  </a:lnTo>
                  <a:lnTo>
                    <a:pt x="99682" y="120497"/>
                  </a:lnTo>
                  <a:lnTo>
                    <a:pt x="98983" y="122415"/>
                  </a:lnTo>
                  <a:lnTo>
                    <a:pt x="100660" y="121119"/>
                  </a:lnTo>
                  <a:lnTo>
                    <a:pt x="101714" y="122161"/>
                  </a:lnTo>
                  <a:lnTo>
                    <a:pt x="102450" y="120611"/>
                  </a:lnTo>
                  <a:close/>
                </a:path>
                <a:path w="299084" h="430529">
                  <a:moveTo>
                    <a:pt x="105587" y="133464"/>
                  </a:moveTo>
                  <a:lnTo>
                    <a:pt x="101574" y="128917"/>
                  </a:lnTo>
                  <a:lnTo>
                    <a:pt x="97993" y="134442"/>
                  </a:lnTo>
                  <a:lnTo>
                    <a:pt x="105587" y="133464"/>
                  </a:lnTo>
                  <a:close/>
                </a:path>
                <a:path w="299084" h="430529">
                  <a:moveTo>
                    <a:pt x="105600" y="147662"/>
                  </a:moveTo>
                  <a:lnTo>
                    <a:pt x="103301" y="146354"/>
                  </a:lnTo>
                  <a:lnTo>
                    <a:pt x="102590" y="144830"/>
                  </a:lnTo>
                  <a:lnTo>
                    <a:pt x="104140" y="143027"/>
                  </a:lnTo>
                  <a:lnTo>
                    <a:pt x="102908" y="142925"/>
                  </a:lnTo>
                  <a:lnTo>
                    <a:pt x="101663" y="142798"/>
                  </a:lnTo>
                  <a:lnTo>
                    <a:pt x="100317" y="141592"/>
                  </a:lnTo>
                  <a:lnTo>
                    <a:pt x="99872" y="144868"/>
                  </a:lnTo>
                  <a:lnTo>
                    <a:pt x="101993" y="147802"/>
                  </a:lnTo>
                  <a:lnTo>
                    <a:pt x="103225" y="150850"/>
                  </a:lnTo>
                  <a:lnTo>
                    <a:pt x="105600" y="147662"/>
                  </a:lnTo>
                  <a:close/>
                </a:path>
                <a:path w="299084" h="430529">
                  <a:moveTo>
                    <a:pt x="112864" y="36969"/>
                  </a:moveTo>
                  <a:lnTo>
                    <a:pt x="112179" y="36423"/>
                  </a:lnTo>
                  <a:lnTo>
                    <a:pt x="110832" y="35306"/>
                  </a:lnTo>
                  <a:lnTo>
                    <a:pt x="110566" y="35661"/>
                  </a:lnTo>
                  <a:lnTo>
                    <a:pt x="109359" y="35496"/>
                  </a:lnTo>
                  <a:lnTo>
                    <a:pt x="109220" y="37465"/>
                  </a:lnTo>
                  <a:lnTo>
                    <a:pt x="108254" y="38354"/>
                  </a:lnTo>
                  <a:lnTo>
                    <a:pt x="109270" y="39039"/>
                  </a:lnTo>
                  <a:lnTo>
                    <a:pt x="109766" y="38773"/>
                  </a:lnTo>
                  <a:lnTo>
                    <a:pt x="110159" y="38188"/>
                  </a:lnTo>
                  <a:lnTo>
                    <a:pt x="110528" y="38493"/>
                  </a:lnTo>
                  <a:lnTo>
                    <a:pt x="110896" y="38785"/>
                  </a:lnTo>
                  <a:lnTo>
                    <a:pt x="111264" y="39103"/>
                  </a:lnTo>
                  <a:lnTo>
                    <a:pt x="112864" y="36969"/>
                  </a:lnTo>
                  <a:close/>
                </a:path>
                <a:path w="299084" h="430529">
                  <a:moveTo>
                    <a:pt x="115963" y="65455"/>
                  </a:moveTo>
                  <a:lnTo>
                    <a:pt x="113423" y="64744"/>
                  </a:lnTo>
                  <a:lnTo>
                    <a:pt x="111734" y="64427"/>
                  </a:lnTo>
                  <a:lnTo>
                    <a:pt x="112458" y="64312"/>
                  </a:lnTo>
                  <a:lnTo>
                    <a:pt x="115074" y="63258"/>
                  </a:lnTo>
                  <a:lnTo>
                    <a:pt x="114795" y="61785"/>
                  </a:lnTo>
                  <a:lnTo>
                    <a:pt x="114554" y="60604"/>
                  </a:lnTo>
                  <a:lnTo>
                    <a:pt x="109867" y="63665"/>
                  </a:lnTo>
                  <a:lnTo>
                    <a:pt x="111150" y="64325"/>
                  </a:lnTo>
                  <a:lnTo>
                    <a:pt x="110871" y="64287"/>
                  </a:lnTo>
                  <a:lnTo>
                    <a:pt x="110540" y="64223"/>
                  </a:lnTo>
                  <a:lnTo>
                    <a:pt x="108724" y="67005"/>
                  </a:lnTo>
                  <a:lnTo>
                    <a:pt x="113728" y="67360"/>
                  </a:lnTo>
                  <a:lnTo>
                    <a:pt x="114579" y="67551"/>
                  </a:lnTo>
                  <a:lnTo>
                    <a:pt x="115963" y="65455"/>
                  </a:lnTo>
                  <a:close/>
                </a:path>
                <a:path w="299084" h="430529">
                  <a:moveTo>
                    <a:pt x="120332" y="392010"/>
                  </a:moveTo>
                  <a:lnTo>
                    <a:pt x="119202" y="391490"/>
                  </a:lnTo>
                  <a:lnTo>
                    <a:pt x="116954" y="390474"/>
                  </a:lnTo>
                  <a:lnTo>
                    <a:pt x="120332" y="392010"/>
                  </a:lnTo>
                  <a:close/>
                </a:path>
                <a:path w="299084" h="430529">
                  <a:moveTo>
                    <a:pt x="124523" y="89471"/>
                  </a:moveTo>
                  <a:lnTo>
                    <a:pt x="124079" y="87503"/>
                  </a:lnTo>
                  <a:lnTo>
                    <a:pt x="122377" y="86372"/>
                  </a:lnTo>
                  <a:lnTo>
                    <a:pt x="120078" y="85636"/>
                  </a:lnTo>
                  <a:lnTo>
                    <a:pt x="120129" y="85826"/>
                  </a:lnTo>
                  <a:lnTo>
                    <a:pt x="119875" y="85636"/>
                  </a:lnTo>
                  <a:lnTo>
                    <a:pt x="119392" y="85229"/>
                  </a:lnTo>
                  <a:lnTo>
                    <a:pt x="118338" y="86652"/>
                  </a:lnTo>
                  <a:lnTo>
                    <a:pt x="117805" y="87350"/>
                  </a:lnTo>
                  <a:lnTo>
                    <a:pt x="118478" y="87922"/>
                  </a:lnTo>
                  <a:lnTo>
                    <a:pt x="119837" y="89027"/>
                  </a:lnTo>
                  <a:lnTo>
                    <a:pt x="120738" y="87807"/>
                  </a:lnTo>
                  <a:lnTo>
                    <a:pt x="121437" y="89585"/>
                  </a:lnTo>
                  <a:lnTo>
                    <a:pt x="122542" y="90855"/>
                  </a:lnTo>
                  <a:lnTo>
                    <a:pt x="124523" y="89471"/>
                  </a:lnTo>
                  <a:close/>
                </a:path>
                <a:path w="299084" h="430529">
                  <a:moveTo>
                    <a:pt x="137515" y="146431"/>
                  </a:moveTo>
                  <a:lnTo>
                    <a:pt x="136029" y="141071"/>
                  </a:lnTo>
                  <a:lnTo>
                    <a:pt x="137299" y="152031"/>
                  </a:lnTo>
                  <a:lnTo>
                    <a:pt x="137515" y="146431"/>
                  </a:lnTo>
                  <a:close/>
                </a:path>
                <a:path w="299084" h="430529">
                  <a:moveTo>
                    <a:pt x="146367" y="407479"/>
                  </a:moveTo>
                  <a:lnTo>
                    <a:pt x="144564" y="397814"/>
                  </a:lnTo>
                  <a:lnTo>
                    <a:pt x="142900" y="402386"/>
                  </a:lnTo>
                  <a:lnTo>
                    <a:pt x="146367" y="407479"/>
                  </a:lnTo>
                  <a:close/>
                </a:path>
                <a:path w="299084" h="430529">
                  <a:moveTo>
                    <a:pt x="151257" y="399580"/>
                  </a:moveTo>
                  <a:lnTo>
                    <a:pt x="149339" y="402043"/>
                  </a:lnTo>
                  <a:lnTo>
                    <a:pt x="149174" y="402894"/>
                  </a:lnTo>
                  <a:lnTo>
                    <a:pt x="150507" y="400964"/>
                  </a:lnTo>
                  <a:lnTo>
                    <a:pt x="151257" y="399580"/>
                  </a:lnTo>
                  <a:close/>
                </a:path>
                <a:path w="299084" h="430529">
                  <a:moveTo>
                    <a:pt x="165112" y="194233"/>
                  </a:moveTo>
                  <a:lnTo>
                    <a:pt x="162471" y="192963"/>
                  </a:lnTo>
                  <a:lnTo>
                    <a:pt x="161086" y="191541"/>
                  </a:lnTo>
                  <a:lnTo>
                    <a:pt x="160324" y="193243"/>
                  </a:lnTo>
                  <a:lnTo>
                    <a:pt x="162966" y="194513"/>
                  </a:lnTo>
                  <a:lnTo>
                    <a:pt x="164350" y="195935"/>
                  </a:lnTo>
                  <a:lnTo>
                    <a:pt x="165112" y="194233"/>
                  </a:lnTo>
                  <a:close/>
                </a:path>
                <a:path w="299084" h="430529">
                  <a:moveTo>
                    <a:pt x="170154" y="397408"/>
                  </a:moveTo>
                  <a:lnTo>
                    <a:pt x="162369" y="390029"/>
                  </a:lnTo>
                  <a:lnTo>
                    <a:pt x="165696" y="394385"/>
                  </a:lnTo>
                  <a:lnTo>
                    <a:pt x="170154" y="397408"/>
                  </a:lnTo>
                  <a:close/>
                </a:path>
                <a:path w="299084" h="430529">
                  <a:moveTo>
                    <a:pt x="170815" y="423468"/>
                  </a:moveTo>
                  <a:lnTo>
                    <a:pt x="170408" y="419214"/>
                  </a:lnTo>
                  <a:lnTo>
                    <a:pt x="169392" y="418744"/>
                  </a:lnTo>
                  <a:lnTo>
                    <a:pt x="169062" y="416801"/>
                  </a:lnTo>
                  <a:lnTo>
                    <a:pt x="167779" y="416953"/>
                  </a:lnTo>
                  <a:lnTo>
                    <a:pt x="166878" y="417703"/>
                  </a:lnTo>
                  <a:lnTo>
                    <a:pt x="165646" y="418769"/>
                  </a:lnTo>
                  <a:lnTo>
                    <a:pt x="165201" y="420763"/>
                  </a:lnTo>
                  <a:lnTo>
                    <a:pt x="168516" y="420344"/>
                  </a:lnTo>
                  <a:lnTo>
                    <a:pt x="170815" y="423468"/>
                  </a:lnTo>
                  <a:close/>
                </a:path>
                <a:path w="299084" h="430529">
                  <a:moveTo>
                    <a:pt x="177660" y="81178"/>
                  </a:moveTo>
                  <a:lnTo>
                    <a:pt x="176885" y="77838"/>
                  </a:lnTo>
                  <a:lnTo>
                    <a:pt x="175348" y="78028"/>
                  </a:lnTo>
                  <a:lnTo>
                    <a:pt x="174104" y="78193"/>
                  </a:lnTo>
                  <a:lnTo>
                    <a:pt x="177165" y="84239"/>
                  </a:lnTo>
                  <a:lnTo>
                    <a:pt x="177660" y="81178"/>
                  </a:lnTo>
                  <a:close/>
                </a:path>
                <a:path w="299084" h="430529">
                  <a:moveTo>
                    <a:pt x="181876" y="401650"/>
                  </a:moveTo>
                  <a:lnTo>
                    <a:pt x="178930" y="401789"/>
                  </a:lnTo>
                  <a:lnTo>
                    <a:pt x="177901" y="402526"/>
                  </a:lnTo>
                  <a:lnTo>
                    <a:pt x="180213" y="402183"/>
                  </a:lnTo>
                  <a:lnTo>
                    <a:pt x="181876" y="401650"/>
                  </a:lnTo>
                  <a:close/>
                </a:path>
                <a:path w="299084" h="430529">
                  <a:moveTo>
                    <a:pt x="186994" y="115036"/>
                  </a:moveTo>
                  <a:lnTo>
                    <a:pt x="185508" y="109677"/>
                  </a:lnTo>
                  <a:lnTo>
                    <a:pt x="186778" y="120624"/>
                  </a:lnTo>
                  <a:lnTo>
                    <a:pt x="186994" y="115036"/>
                  </a:lnTo>
                  <a:close/>
                </a:path>
                <a:path w="299084" h="430529">
                  <a:moveTo>
                    <a:pt x="191414" y="408444"/>
                  </a:moveTo>
                  <a:lnTo>
                    <a:pt x="180403" y="409270"/>
                  </a:lnTo>
                  <a:lnTo>
                    <a:pt x="187172" y="412165"/>
                  </a:lnTo>
                  <a:lnTo>
                    <a:pt x="191414" y="408444"/>
                  </a:lnTo>
                  <a:close/>
                </a:path>
                <a:path w="299084" h="430529">
                  <a:moveTo>
                    <a:pt x="194754" y="166027"/>
                  </a:moveTo>
                  <a:lnTo>
                    <a:pt x="194081" y="165481"/>
                  </a:lnTo>
                  <a:lnTo>
                    <a:pt x="192735" y="164363"/>
                  </a:lnTo>
                  <a:lnTo>
                    <a:pt x="192214" y="165074"/>
                  </a:lnTo>
                  <a:lnTo>
                    <a:pt x="191147" y="166497"/>
                  </a:lnTo>
                  <a:lnTo>
                    <a:pt x="192506" y="167601"/>
                  </a:lnTo>
                  <a:lnTo>
                    <a:pt x="193179" y="168160"/>
                  </a:lnTo>
                  <a:lnTo>
                    <a:pt x="193700" y="167449"/>
                  </a:lnTo>
                  <a:lnTo>
                    <a:pt x="194233" y="166738"/>
                  </a:lnTo>
                  <a:lnTo>
                    <a:pt x="194754" y="166027"/>
                  </a:lnTo>
                  <a:close/>
                </a:path>
                <a:path w="299084" h="430529">
                  <a:moveTo>
                    <a:pt x="194983" y="169113"/>
                  </a:moveTo>
                  <a:lnTo>
                    <a:pt x="193802" y="170307"/>
                  </a:lnTo>
                  <a:lnTo>
                    <a:pt x="193916" y="169545"/>
                  </a:lnTo>
                  <a:lnTo>
                    <a:pt x="192862" y="169087"/>
                  </a:lnTo>
                  <a:lnTo>
                    <a:pt x="191719" y="169379"/>
                  </a:lnTo>
                  <a:lnTo>
                    <a:pt x="191744" y="167055"/>
                  </a:lnTo>
                  <a:lnTo>
                    <a:pt x="188099" y="170522"/>
                  </a:lnTo>
                  <a:lnTo>
                    <a:pt x="189776" y="170688"/>
                  </a:lnTo>
                  <a:lnTo>
                    <a:pt x="189395" y="171196"/>
                  </a:lnTo>
                  <a:lnTo>
                    <a:pt x="189179" y="171818"/>
                  </a:lnTo>
                  <a:lnTo>
                    <a:pt x="189242" y="172504"/>
                  </a:lnTo>
                  <a:lnTo>
                    <a:pt x="190982" y="172580"/>
                  </a:lnTo>
                  <a:lnTo>
                    <a:pt x="191846" y="170865"/>
                  </a:lnTo>
                  <a:lnTo>
                    <a:pt x="193052" y="171056"/>
                  </a:lnTo>
                  <a:lnTo>
                    <a:pt x="188226" y="175933"/>
                  </a:lnTo>
                  <a:lnTo>
                    <a:pt x="193840" y="173850"/>
                  </a:lnTo>
                  <a:lnTo>
                    <a:pt x="194983" y="169113"/>
                  </a:lnTo>
                  <a:close/>
                </a:path>
                <a:path w="299084" h="430529">
                  <a:moveTo>
                    <a:pt x="197548" y="418223"/>
                  </a:moveTo>
                  <a:lnTo>
                    <a:pt x="196519" y="415861"/>
                  </a:lnTo>
                  <a:lnTo>
                    <a:pt x="195643" y="414312"/>
                  </a:lnTo>
                  <a:lnTo>
                    <a:pt x="196049" y="413448"/>
                  </a:lnTo>
                  <a:lnTo>
                    <a:pt x="193725" y="412254"/>
                  </a:lnTo>
                  <a:lnTo>
                    <a:pt x="192849" y="414185"/>
                  </a:lnTo>
                  <a:lnTo>
                    <a:pt x="191566" y="413385"/>
                  </a:lnTo>
                  <a:lnTo>
                    <a:pt x="190436" y="410921"/>
                  </a:lnTo>
                  <a:lnTo>
                    <a:pt x="189801" y="413372"/>
                  </a:lnTo>
                  <a:lnTo>
                    <a:pt x="187109" y="414286"/>
                  </a:lnTo>
                  <a:lnTo>
                    <a:pt x="194043" y="414553"/>
                  </a:lnTo>
                  <a:lnTo>
                    <a:pt x="195199" y="418503"/>
                  </a:lnTo>
                  <a:lnTo>
                    <a:pt x="197548" y="418223"/>
                  </a:lnTo>
                  <a:close/>
                </a:path>
                <a:path w="299084" h="430529">
                  <a:moveTo>
                    <a:pt x="197942" y="427177"/>
                  </a:moveTo>
                  <a:lnTo>
                    <a:pt x="196951" y="424827"/>
                  </a:lnTo>
                  <a:lnTo>
                    <a:pt x="195884" y="424688"/>
                  </a:lnTo>
                  <a:lnTo>
                    <a:pt x="195173" y="425310"/>
                  </a:lnTo>
                  <a:lnTo>
                    <a:pt x="194195" y="424256"/>
                  </a:lnTo>
                  <a:lnTo>
                    <a:pt x="192278" y="422744"/>
                  </a:lnTo>
                  <a:lnTo>
                    <a:pt x="194246" y="425310"/>
                  </a:lnTo>
                  <a:lnTo>
                    <a:pt x="194475" y="425475"/>
                  </a:lnTo>
                  <a:lnTo>
                    <a:pt x="194830" y="425704"/>
                  </a:lnTo>
                  <a:lnTo>
                    <a:pt x="193776" y="427215"/>
                  </a:lnTo>
                  <a:lnTo>
                    <a:pt x="194030" y="430415"/>
                  </a:lnTo>
                  <a:lnTo>
                    <a:pt x="197942" y="427177"/>
                  </a:lnTo>
                  <a:close/>
                </a:path>
                <a:path w="299084" h="430529">
                  <a:moveTo>
                    <a:pt x="201079" y="416534"/>
                  </a:moveTo>
                  <a:lnTo>
                    <a:pt x="199364" y="415531"/>
                  </a:lnTo>
                  <a:lnTo>
                    <a:pt x="197802" y="407098"/>
                  </a:lnTo>
                  <a:lnTo>
                    <a:pt x="196151" y="411683"/>
                  </a:lnTo>
                  <a:lnTo>
                    <a:pt x="198335" y="414909"/>
                  </a:lnTo>
                  <a:lnTo>
                    <a:pt x="197954" y="414680"/>
                  </a:lnTo>
                  <a:lnTo>
                    <a:pt x="198145" y="415315"/>
                  </a:lnTo>
                  <a:lnTo>
                    <a:pt x="198247" y="415658"/>
                  </a:lnTo>
                  <a:lnTo>
                    <a:pt x="198310" y="415886"/>
                  </a:lnTo>
                  <a:lnTo>
                    <a:pt x="199186" y="416179"/>
                  </a:lnTo>
                  <a:lnTo>
                    <a:pt x="199605" y="416775"/>
                  </a:lnTo>
                  <a:lnTo>
                    <a:pt x="199504" y="416280"/>
                  </a:lnTo>
                  <a:lnTo>
                    <a:pt x="200812" y="416687"/>
                  </a:lnTo>
                  <a:lnTo>
                    <a:pt x="201079" y="416534"/>
                  </a:lnTo>
                  <a:close/>
                </a:path>
                <a:path w="299084" h="430529">
                  <a:moveTo>
                    <a:pt x="201688" y="419506"/>
                  </a:moveTo>
                  <a:lnTo>
                    <a:pt x="201625" y="418617"/>
                  </a:lnTo>
                  <a:lnTo>
                    <a:pt x="201599" y="418287"/>
                  </a:lnTo>
                  <a:lnTo>
                    <a:pt x="201155" y="418287"/>
                  </a:lnTo>
                  <a:lnTo>
                    <a:pt x="200063" y="418541"/>
                  </a:lnTo>
                  <a:lnTo>
                    <a:pt x="199059" y="418287"/>
                  </a:lnTo>
                  <a:lnTo>
                    <a:pt x="198310" y="415886"/>
                  </a:lnTo>
                  <a:lnTo>
                    <a:pt x="197650" y="415658"/>
                  </a:lnTo>
                  <a:lnTo>
                    <a:pt x="197548" y="418617"/>
                  </a:lnTo>
                  <a:lnTo>
                    <a:pt x="198894" y="419900"/>
                  </a:lnTo>
                  <a:lnTo>
                    <a:pt x="201688" y="419506"/>
                  </a:lnTo>
                  <a:close/>
                </a:path>
                <a:path w="299084" h="430529">
                  <a:moveTo>
                    <a:pt x="203047" y="190004"/>
                  </a:moveTo>
                  <a:lnTo>
                    <a:pt x="201701" y="188887"/>
                  </a:lnTo>
                  <a:lnTo>
                    <a:pt x="201015" y="188341"/>
                  </a:lnTo>
                  <a:lnTo>
                    <a:pt x="199961" y="189750"/>
                  </a:lnTo>
                  <a:lnTo>
                    <a:pt x="199440" y="190461"/>
                  </a:lnTo>
                  <a:lnTo>
                    <a:pt x="200113" y="191008"/>
                  </a:lnTo>
                  <a:lnTo>
                    <a:pt x="200787" y="191579"/>
                  </a:lnTo>
                  <a:lnTo>
                    <a:pt x="201472" y="192125"/>
                  </a:lnTo>
                  <a:lnTo>
                    <a:pt x="202514" y="190703"/>
                  </a:lnTo>
                  <a:lnTo>
                    <a:pt x="203047" y="190004"/>
                  </a:lnTo>
                  <a:close/>
                </a:path>
                <a:path w="299084" h="430529">
                  <a:moveTo>
                    <a:pt x="207581" y="412737"/>
                  </a:moveTo>
                  <a:lnTo>
                    <a:pt x="201079" y="416534"/>
                  </a:lnTo>
                  <a:lnTo>
                    <a:pt x="205155" y="418934"/>
                  </a:lnTo>
                  <a:lnTo>
                    <a:pt x="204228" y="415886"/>
                  </a:lnTo>
                  <a:lnTo>
                    <a:pt x="204165" y="415658"/>
                  </a:lnTo>
                  <a:lnTo>
                    <a:pt x="204063" y="415315"/>
                  </a:lnTo>
                  <a:lnTo>
                    <a:pt x="207581" y="412737"/>
                  </a:lnTo>
                  <a:close/>
                </a:path>
                <a:path w="299084" h="430529">
                  <a:moveTo>
                    <a:pt x="208051" y="109766"/>
                  </a:moveTo>
                  <a:lnTo>
                    <a:pt x="205397" y="107861"/>
                  </a:lnTo>
                  <a:lnTo>
                    <a:pt x="205105" y="110147"/>
                  </a:lnTo>
                  <a:lnTo>
                    <a:pt x="204406" y="112483"/>
                  </a:lnTo>
                  <a:lnTo>
                    <a:pt x="207060" y="114388"/>
                  </a:lnTo>
                  <a:lnTo>
                    <a:pt x="207340" y="112102"/>
                  </a:lnTo>
                  <a:lnTo>
                    <a:pt x="208051" y="109766"/>
                  </a:lnTo>
                  <a:close/>
                </a:path>
                <a:path w="299084" h="430529">
                  <a:moveTo>
                    <a:pt x="209537" y="417499"/>
                  </a:moveTo>
                  <a:lnTo>
                    <a:pt x="204876" y="420065"/>
                  </a:lnTo>
                  <a:lnTo>
                    <a:pt x="202971" y="419430"/>
                  </a:lnTo>
                  <a:lnTo>
                    <a:pt x="202895" y="422376"/>
                  </a:lnTo>
                  <a:lnTo>
                    <a:pt x="207556" y="419798"/>
                  </a:lnTo>
                  <a:lnTo>
                    <a:pt x="209461" y="420433"/>
                  </a:lnTo>
                  <a:lnTo>
                    <a:pt x="209537" y="417499"/>
                  </a:lnTo>
                  <a:close/>
                </a:path>
                <a:path w="299084" h="430529">
                  <a:moveTo>
                    <a:pt x="213741" y="402615"/>
                  </a:moveTo>
                  <a:lnTo>
                    <a:pt x="213029" y="401548"/>
                  </a:lnTo>
                  <a:lnTo>
                    <a:pt x="211518" y="401396"/>
                  </a:lnTo>
                  <a:lnTo>
                    <a:pt x="211086" y="400011"/>
                  </a:lnTo>
                  <a:lnTo>
                    <a:pt x="212928" y="398564"/>
                  </a:lnTo>
                  <a:lnTo>
                    <a:pt x="212331" y="397052"/>
                  </a:lnTo>
                  <a:lnTo>
                    <a:pt x="211505" y="397141"/>
                  </a:lnTo>
                  <a:lnTo>
                    <a:pt x="210667" y="397319"/>
                  </a:lnTo>
                  <a:lnTo>
                    <a:pt x="210832" y="396963"/>
                  </a:lnTo>
                  <a:lnTo>
                    <a:pt x="209753" y="396684"/>
                  </a:lnTo>
                  <a:lnTo>
                    <a:pt x="209969" y="395922"/>
                  </a:lnTo>
                  <a:lnTo>
                    <a:pt x="210248" y="395147"/>
                  </a:lnTo>
                  <a:lnTo>
                    <a:pt x="208419" y="393674"/>
                  </a:lnTo>
                  <a:lnTo>
                    <a:pt x="206425" y="398665"/>
                  </a:lnTo>
                  <a:lnTo>
                    <a:pt x="208788" y="399338"/>
                  </a:lnTo>
                  <a:lnTo>
                    <a:pt x="209130" y="399884"/>
                  </a:lnTo>
                  <a:lnTo>
                    <a:pt x="209550" y="400443"/>
                  </a:lnTo>
                  <a:lnTo>
                    <a:pt x="209842" y="400977"/>
                  </a:lnTo>
                  <a:lnTo>
                    <a:pt x="210515" y="402209"/>
                  </a:lnTo>
                  <a:lnTo>
                    <a:pt x="212255" y="403377"/>
                  </a:lnTo>
                  <a:lnTo>
                    <a:pt x="213741" y="402615"/>
                  </a:lnTo>
                  <a:close/>
                </a:path>
                <a:path w="299084" h="430529">
                  <a:moveTo>
                    <a:pt x="215315" y="133540"/>
                  </a:moveTo>
                  <a:lnTo>
                    <a:pt x="208267" y="132524"/>
                  </a:lnTo>
                  <a:lnTo>
                    <a:pt x="208114" y="138036"/>
                  </a:lnTo>
                  <a:lnTo>
                    <a:pt x="215315" y="133540"/>
                  </a:lnTo>
                  <a:close/>
                </a:path>
                <a:path w="299084" h="430529">
                  <a:moveTo>
                    <a:pt x="219608" y="104114"/>
                  </a:moveTo>
                  <a:lnTo>
                    <a:pt x="218935" y="103555"/>
                  </a:lnTo>
                  <a:lnTo>
                    <a:pt x="218249" y="102997"/>
                  </a:lnTo>
                  <a:lnTo>
                    <a:pt x="217576" y="102438"/>
                  </a:lnTo>
                  <a:lnTo>
                    <a:pt x="217055" y="103149"/>
                  </a:lnTo>
                  <a:lnTo>
                    <a:pt x="215988" y="104571"/>
                  </a:lnTo>
                  <a:lnTo>
                    <a:pt x="218033" y="106235"/>
                  </a:lnTo>
                  <a:lnTo>
                    <a:pt x="218554" y="105524"/>
                  </a:lnTo>
                  <a:lnTo>
                    <a:pt x="219608" y="104114"/>
                  </a:lnTo>
                  <a:close/>
                </a:path>
                <a:path w="299084" h="430529">
                  <a:moveTo>
                    <a:pt x="220027" y="137985"/>
                  </a:moveTo>
                  <a:lnTo>
                    <a:pt x="219265" y="136194"/>
                  </a:lnTo>
                  <a:lnTo>
                    <a:pt x="217601" y="137591"/>
                  </a:lnTo>
                  <a:lnTo>
                    <a:pt x="215988" y="138798"/>
                  </a:lnTo>
                  <a:lnTo>
                    <a:pt x="215785" y="138925"/>
                  </a:lnTo>
                  <a:lnTo>
                    <a:pt x="214998" y="139534"/>
                  </a:lnTo>
                  <a:lnTo>
                    <a:pt x="214337" y="139954"/>
                  </a:lnTo>
                  <a:lnTo>
                    <a:pt x="213766" y="140042"/>
                  </a:lnTo>
                  <a:lnTo>
                    <a:pt x="214033" y="140690"/>
                  </a:lnTo>
                  <a:lnTo>
                    <a:pt x="214426" y="140919"/>
                  </a:lnTo>
                  <a:lnTo>
                    <a:pt x="214884" y="140893"/>
                  </a:lnTo>
                  <a:lnTo>
                    <a:pt x="214909" y="141478"/>
                  </a:lnTo>
                  <a:lnTo>
                    <a:pt x="215341" y="141782"/>
                  </a:lnTo>
                  <a:lnTo>
                    <a:pt x="216598" y="141084"/>
                  </a:lnTo>
                  <a:lnTo>
                    <a:pt x="216623" y="140690"/>
                  </a:lnTo>
                  <a:lnTo>
                    <a:pt x="216636" y="140093"/>
                  </a:lnTo>
                  <a:lnTo>
                    <a:pt x="217792" y="139280"/>
                  </a:lnTo>
                  <a:lnTo>
                    <a:pt x="219049" y="138137"/>
                  </a:lnTo>
                  <a:lnTo>
                    <a:pt x="220027" y="137985"/>
                  </a:lnTo>
                  <a:close/>
                </a:path>
                <a:path w="299084" h="430529">
                  <a:moveTo>
                    <a:pt x="223012" y="142392"/>
                  </a:moveTo>
                  <a:lnTo>
                    <a:pt x="216268" y="149225"/>
                  </a:lnTo>
                  <a:lnTo>
                    <a:pt x="221869" y="147142"/>
                  </a:lnTo>
                  <a:lnTo>
                    <a:pt x="223012" y="142392"/>
                  </a:lnTo>
                  <a:close/>
                </a:path>
                <a:path w="299084" h="430529">
                  <a:moveTo>
                    <a:pt x="229920" y="138137"/>
                  </a:moveTo>
                  <a:lnTo>
                    <a:pt x="227952" y="135915"/>
                  </a:lnTo>
                  <a:lnTo>
                    <a:pt x="227571" y="135483"/>
                  </a:lnTo>
                  <a:lnTo>
                    <a:pt x="227101" y="135483"/>
                  </a:lnTo>
                  <a:lnTo>
                    <a:pt x="226898" y="135699"/>
                  </a:lnTo>
                  <a:lnTo>
                    <a:pt x="226758" y="135915"/>
                  </a:lnTo>
                  <a:lnTo>
                    <a:pt x="226364" y="135483"/>
                  </a:lnTo>
                  <a:lnTo>
                    <a:pt x="225488" y="134797"/>
                  </a:lnTo>
                  <a:lnTo>
                    <a:pt x="224955" y="134226"/>
                  </a:lnTo>
                  <a:lnTo>
                    <a:pt x="224637" y="134797"/>
                  </a:lnTo>
                  <a:lnTo>
                    <a:pt x="224332" y="135483"/>
                  </a:lnTo>
                  <a:lnTo>
                    <a:pt x="225704" y="136398"/>
                  </a:lnTo>
                  <a:lnTo>
                    <a:pt x="226847" y="137502"/>
                  </a:lnTo>
                  <a:lnTo>
                    <a:pt x="227469" y="138595"/>
                  </a:lnTo>
                  <a:lnTo>
                    <a:pt x="229438" y="139687"/>
                  </a:lnTo>
                  <a:lnTo>
                    <a:pt x="229870" y="140030"/>
                  </a:lnTo>
                  <a:lnTo>
                    <a:pt x="229920" y="138137"/>
                  </a:lnTo>
                  <a:close/>
                </a:path>
                <a:path w="299084" h="430529">
                  <a:moveTo>
                    <a:pt x="230771" y="152742"/>
                  </a:moveTo>
                  <a:lnTo>
                    <a:pt x="229285" y="147370"/>
                  </a:lnTo>
                  <a:lnTo>
                    <a:pt x="230568" y="158318"/>
                  </a:lnTo>
                  <a:lnTo>
                    <a:pt x="230771" y="152742"/>
                  </a:lnTo>
                  <a:close/>
                </a:path>
                <a:path w="299084" h="430529">
                  <a:moveTo>
                    <a:pt x="231863" y="137502"/>
                  </a:moveTo>
                  <a:lnTo>
                    <a:pt x="230162" y="135483"/>
                  </a:lnTo>
                  <a:lnTo>
                    <a:pt x="229984" y="135483"/>
                  </a:lnTo>
                  <a:lnTo>
                    <a:pt x="229920" y="138137"/>
                  </a:lnTo>
                  <a:lnTo>
                    <a:pt x="230085" y="138315"/>
                  </a:lnTo>
                  <a:lnTo>
                    <a:pt x="231863" y="137502"/>
                  </a:lnTo>
                  <a:close/>
                </a:path>
                <a:path w="299084" h="430529">
                  <a:moveTo>
                    <a:pt x="232587" y="178879"/>
                  </a:moveTo>
                  <a:lnTo>
                    <a:pt x="232194" y="172770"/>
                  </a:lnTo>
                  <a:lnTo>
                    <a:pt x="226047" y="172923"/>
                  </a:lnTo>
                  <a:lnTo>
                    <a:pt x="232587" y="178879"/>
                  </a:lnTo>
                  <a:close/>
                </a:path>
                <a:path w="299084" h="430529">
                  <a:moveTo>
                    <a:pt x="234162" y="168236"/>
                  </a:moveTo>
                  <a:lnTo>
                    <a:pt x="230860" y="161391"/>
                  </a:lnTo>
                  <a:lnTo>
                    <a:pt x="225323" y="161264"/>
                  </a:lnTo>
                  <a:lnTo>
                    <a:pt x="229933" y="164922"/>
                  </a:lnTo>
                  <a:lnTo>
                    <a:pt x="229400" y="165684"/>
                  </a:lnTo>
                  <a:lnTo>
                    <a:pt x="229844" y="166979"/>
                  </a:lnTo>
                  <a:lnTo>
                    <a:pt x="230225" y="167513"/>
                  </a:lnTo>
                  <a:lnTo>
                    <a:pt x="230517" y="167601"/>
                  </a:lnTo>
                  <a:lnTo>
                    <a:pt x="229412" y="168389"/>
                  </a:lnTo>
                  <a:lnTo>
                    <a:pt x="228485" y="170192"/>
                  </a:lnTo>
                  <a:lnTo>
                    <a:pt x="231749" y="168973"/>
                  </a:lnTo>
                  <a:lnTo>
                    <a:pt x="232143" y="167347"/>
                  </a:lnTo>
                  <a:lnTo>
                    <a:pt x="231609" y="167081"/>
                  </a:lnTo>
                  <a:lnTo>
                    <a:pt x="230949" y="167360"/>
                  </a:lnTo>
                  <a:lnTo>
                    <a:pt x="231508" y="166382"/>
                  </a:lnTo>
                  <a:lnTo>
                    <a:pt x="231482" y="166128"/>
                  </a:lnTo>
                  <a:lnTo>
                    <a:pt x="234162" y="168236"/>
                  </a:lnTo>
                  <a:close/>
                </a:path>
                <a:path w="299084" h="430529">
                  <a:moveTo>
                    <a:pt x="236347" y="135483"/>
                  </a:moveTo>
                  <a:lnTo>
                    <a:pt x="235775" y="135699"/>
                  </a:lnTo>
                  <a:lnTo>
                    <a:pt x="231863" y="137502"/>
                  </a:lnTo>
                  <a:lnTo>
                    <a:pt x="235051" y="141262"/>
                  </a:lnTo>
                  <a:lnTo>
                    <a:pt x="234581" y="138595"/>
                  </a:lnTo>
                  <a:lnTo>
                    <a:pt x="234505" y="138137"/>
                  </a:lnTo>
                  <a:lnTo>
                    <a:pt x="234391" y="137502"/>
                  </a:lnTo>
                  <a:lnTo>
                    <a:pt x="235432" y="136398"/>
                  </a:lnTo>
                  <a:lnTo>
                    <a:pt x="236347" y="135483"/>
                  </a:lnTo>
                  <a:close/>
                </a:path>
                <a:path w="299084" h="430529">
                  <a:moveTo>
                    <a:pt x="238633" y="212369"/>
                  </a:moveTo>
                  <a:lnTo>
                    <a:pt x="237959" y="211823"/>
                  </a:lnTo>
                  <a:lnTo>
                    <a:pt x="237286" y="211264"/>
                  </a:lnTo>
                  <a:lnTo>
                    <a:pt x="236613" y="210718"/>
                  </a:lnTo>
                  <a:lnTo>
                    <a:pt x="236080" y="211416"/>
                  </a:lnTo>
                  <a:lnTo>
                    <a:pt x="235026" y="212839"/>
                  </a:lnTo>
                  <a:lnTo>
                    <a:pt x="236372" y="213956"/>
                  </a:lnTo>
                  <a:lnTo>
                    <a:pt x="237045" y="214503"/>
                  </a:lnTo>
                  <a:lnTo>
                    <a:pt x="237578" y="213804"/>
                  </a:lnTo>
                  <a:lnTo>
                    <a:pt x="238099" y="213080"/>
                  </a:lnTo>
                  <a:lnTo>
                    <a:pt x="238633" y="212369"/>
                  </a:lnTo>
                  <a:close/>
                </a:path>
                <a:path w="299084" h="430529">
                  <a:moveTo>
                    <a:pt x="238734" y="205308"/>
                  </a:moveTo>
                  <a:lnTo>
                    <a:pt x="236791" y="204266"/>
                  </a:lnTo>
                  <a:lnTo>
                    <a:pt x="235724" y="203123"/>
                  </a:lnTo>
                  <a:lnTo>
                    <a:pt x="234962" y="204508"/>
                  </a:lnTo>
                  <a:lnTo>
                    <a:pt x="236905" y="205536"/>
                  </a:lnTo>
                  <a:lnTo>
                    <a:pt x="237972" y="206679"/>
                  </a:lnTo>
                  <a:lnTo>
                    <a:pt x="238734" y="205308"/>
                  </a:lnTo>
                  <a:close/>
                </a:path>
                <a:path w="299084" h="430529">
                  <a:moveTo>
                    <a:pt x="248259" y="192849"/>
                  </a:moveTo>
                  <a:lnTo>
                    <a:pt x="247599" y="192290"/>
                  </a:lnTo>
                  <a:lnTo>
                    <a:pt x="246913" y="191731"/>
                  </a:lnTo>
                  <a:lnTo>
                    <a:pt x="246240" y="191173"/>
                  </a:lnTo>
                  <a:lnTo>
                    <a:pt x="244665" y="193306"/>
                  </a:lnTo>
                  <a:lnTo>
                    <a:pt x="245338" y="193865"/>
                  </a:lnTo>
                  <a:lnTo>
                    <a:pt x="245999" y="194424"/>
                  </a:lnTo>
                  <a:lnTo>
                    <a:pt x="246684" y="194970"/>
                  </a:lnTo>
                  <a:lnTo>
                    <a:pt x="247218" y="194259"/>
                  </a:lnTo>
                  <a:lnTo>
                    <a:pt x="248259" y="192849"/>
                  </a:lnTo>
                  <a:close/>
                </a:path>
                <a:path w="299084" h="430529">
                  <a:moveTo>
                    <a:pt x="264934" y="173875"/>
                  </a:moveTo>
                  <a:lnTo>
                    <a:pt x="263728" y="175653"/>
                  </a:lnTo>
                  <a:lnTo>
                    <a:pt x="262407" y="174993"/>
                  </a:lnTo>
                  <a:lnTo>
                    <a:pt x="262382" y="175171"/>
                  </a:lnTo>
                  <a:lnTo>
                    <a:pt x="262394" y="175348"/>
                  </a:lnTo>
                  <a:lnTo>
                    <a:pt x="262420" y="175501"/>
                  </a:lnTo>
                  <a:lnTo>
                    <a:pt x="260438" y="175133"/>
                  </a:lnTo>
                  <a:lnTo>
                    <a:pt x="261124" y="177457"/>
                  </a:lnTo>
                  <a:lnTo>
                    <a:pt x="260362" y="178765"/>
                  </a:lnTo>
                  <a:lnTo>
                    <a:pt x="262547" y="179412"/>
                  </a:lnTo>
                  <a:lnTo>
                    <a:pt x="262077" y="177368"/>
                  </a:lnTo>
                  <a:lnTo>
                    <a:pt x="262572" y="175971"/>
                  </a:lnTo>
                  <a:lnTo>
                    <a:pt x="263080" y="176834"/>
                  </a:lnTo>
                  <a:lnTo>
                    <a:pt x="264477" y="176911"/>
                  </a:lnTo>
                  <a:lnTo>
                    <a:pt x="264833" y="175920"/>
                  </a:lnTo>
                  <a:lnTo>
                    <a:pt x="264934" y="173875"/>
                  </a:lnTo>
                  <a:close/>
                </a:path>
                <a:path w="299084" h="430529">
                  <a:moveTo>
                    <a:pt x="266014" y="179971"/>
                  </a:moveTo>
                  <a:lnTo>
                    <a:pt x="264998" y="179463"/>
                  </a:lnTo>
                  <a:lnTo>
                    <a:pt x="265353" y="178765"/>
                  </a:lnTo>
                  <a:lnTo>
                    <a:pt x="265785" y="178066"/>
                  </a:lnTo>
                  <a:lnTo>
                    <a:pt x="264731" y="176784"/>
                  </a:lnTo>
                  <a:lnTo>
                    <a:pt x="262978" y="178600"/>
                  </a:lnTo>
                  <a:lnTo>
                    <a:pt x="262763" y="180187"/>
                  </a:lnTo>
                  <a:lnTo>
                    <a:pt x="261404" y="180251"/>
                  </a:lnTo>
                  <a:lnTo>
                    <a:pt x="259854" y="180568"/>
                  </a:lnTo>
                  <a:lnTo>
                    <a:pt x="262623" y="180873"/>
                  </a:lnTo>
                  <a:lnTo>
                    <a:pt x="262788" y="180835"/>
                  </a:lnTo>
                  <a:lnTo>
                    <a:pt x="262902" y="181483"/>
                  </a:lnTo>
                  <a:lnTo>
                    <a:pt x="263385" y="181991"/>
                  </a:lnTo>
                  <a:lnTo>
                    <a:pt x="264414" y="182105"/>
                  </a:lnTo>
                  <a:lnTo>
                    <a:pt x="266014" y="179971"/>
                  </a:lnTo>
                  <a:close/>
                </a:path>
                <a:path w="299084" h="430529">
                  <a:moveTo>
                    <a:pt x="274193" y="140093"/>
                  </a:moveTo>
                  <a:lnTo>
                    <a:pt x="272249" y="139052"/>
                  </a:lnTo>
                  <a:lnTo>
                    <a:pt x="271183" y="137909"/>
                  </a:lnTo>
                  <a:lnTo>
                    <a:pt x="270421" y="139293"/>
                  </a:lnTo>
                  <a:lnTo>
                    <a:pt x="272364" y="140335"/>
                  </a:lnTo>
                  <a:lnTo>
                    <a:pt x="273418" y="141465"/>
                  </a:lnTo>
                  <a:lnTo>
                    <a:pt x="274193" y="140093"/>
                  </a:lnTo>
                  <a:close/>
                </a:path>
                <a:path w="299084" h="430529">
                  <a:moveTo>
                    <a:pt x="292722" y="259803"/>
                  </a:moveTo>
                  <a:lnTo>
                    <a:pt x="290753" y="258622"/>
                  </a:lnTo>
                  <a:lnTo>
                    <a:pt x="289941" y="259689"/>
                  </a:lnTo>
                  <a:lnTo>
                    <a:pt x="289242" y="261607"/>
                  </a:lnTo>
                  <a:lnTo>
                    <a:pt x="290918" y="260311"/>
                  </a:lnTo>
                  <a:lnTo>
                    <a:pt x="291973" y="261353"/>
                  </a:lnTo>
                  <a:lnTo>
                    <a:pt x="292722" y="259803"/>
                  </a:lnTo>
                  <a:close/>
                </a:path>
                <a:path w="299084" h="430529">
                  <a:moveTo>
                    <a:pt x="299072" y="268363"/>
                  </a:moveTo>
                  <a:lnTo>
                    <a:pt x="292315" y="275183"/>
                  </a:lnTo>
                  <a:lnTo>
                    <a:pt x="297916" y="273100"/>
                  </a:lnTo>
                  <a:lnTo>
                    <a:pt x="299072" y="26836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340877" y="3333661"/>
              <a:ext cx="297180" cy="436880"/>
            </a:xfrm>
            <a:custGeom>
              <a:avLst/>
              <a:gdLst/>
              <a:ahLst/>
              <a:cxnLst/>
              <a:rect l="l" t="t" r="r" b="b"/>
              <a:pathLst>
                <a:path w="297179" h="436879">
                  <a:moveTo>
                    <a:pt x="3708" y="124371"/>
                  </a:moveTo>
                  <a:lnTo>
                    <a:pt x="1739" y="123190"/>
                  </a:lnTo>
                  <a:lnTo>
                    <a:pt x="927" y="124244"/>
                  </a:lnTo>
                  <a:lnTo>
                    <a:pt x="228" y="126174"/>
                  </a:lnTo>
                  <a:lnTo>
                    <a:pt x="1905" y="124879"/>
                  </a:lnTo>
                  <a:lnTo>
                    <a:pt x="2959" y="125920"/>
                  </a:lnTo>
                  <a:lnTo>
                    <a:pt x="3708" y="124371"/>
                  </a:lnTo>
                  <a:close/>
                </a:path>
                <a:path w="297179" h="436879">
                  <a:moveTo>
                    <a:pt x="4013" y="195580"/>
                  </a:moveTo>
                  <a:lnTo>
                    <a:pt x="3810" y="195580"/>
                  </a:lnTo>
                  <a:lnTo>
                    <a:pt x="3581" y="195961"/>
                  </a:lnTo>
                  <a:lnTo>
                    <a:pt x="4013" y="195580"/>
                  </a:lnTo>
                  <a:close/>
                </a:path>
                <a:path w="297179" h="436879">
                  <a:moveTo>
                    <a:pt x="4584" y="108381"/>
                  </a:moveTo>
                  <a:lnTo>
                    <a:pt x="3911" y="107823"/>
                  </a:lnTo>
                  <a:lnTo>
                    <a:pt x="2552" y="106718"/>
                  </a:lnTo>
                  <a:lnTo>
                    <a:pt x="393" y="108597"/>
                  </a:lnTo>
                  <a:lnTo>
                    <a:pt x="2489" y="109931"/>
                  </a:lnTo>
                  <a:lnTo>
                    <a:pt x="4013" y="111340"/>
                  </a:lnTo>
                  <a:lnTo>
                    <a:pt x="4457" y="110324"/>
                  </a:lnTo>
                  <a:lnTo>
                    <a:pt x="3784" y="109448"/>
                  </a:lnTo>
                  <a:lnTo>
                    <a:pt x="4584" y="108381"/>
                  </a:lnTo>
                  <a:close/>
                </a:path>
                <a:path w="297179" h="436879">
                  <a:moveTo>
                    <a:pt x="6070" y="191947"/>
                  </a:moveTo>
                  <a:lnTo>
                    <a:pt x="5359" y="191046"/>
                  </a:lnTo>
                  <a:lnTo>
                    <a:pt x="4800" y="191579"/>
                  </a:lnTo>
                  <a:lnTo>
                    <a:pt x="4267" y="192189"/>
                  </a:lnTo>
                  <a:lnTo>
                    <a:pt x="2679" y="194310"/>
                  </a:lnTo>
                  <a:lnTo>
                    <a:pt x="3886" y="195465"/>
                  </a:lnTo>
                  <a:lnTo>
                    <a:pt x="6070" y="191947"/>
                  </a:lnTo>
                  <a:close/>
                </a:path>
                <a:path w="297179" h="436879">
                  <a:moveTo>
                    <a:pt x="6756" y="143941"/>
                  </a:moveTo>
                  <a:lnTo>
                    <a:pt x="0" y="150761"/>
                  </a:lnTo>
                  <a:lnTo>
                    <a:pt x="5613" y="148678"/>
                  </a:lnTo>
                  <a:lnTo>
                    <a:pt x="6756" y="143941"/>
                  </a:lnTo>
                  <a:close/>
                </a:path>
                <a:path w="297179" h="436879">
                  <a:moveTo>
                    <a:pt x="8458" y="181368"/>
                  </a:moveTo>
                  <a:lnTo>
                    <a:pt x="7239" y="179920"/>
                  </a:lnTo>
                  <a:lnTo>
                    <a:pt x="8128" y="178206"/>
                  </a:lnTo>
                  <a:lnTo>
                    <a:pt x="5283" y="176555"/>
                  </a:lnTo>
                  <a:lnTo>
                    <a:pt x="5003" y="182270"/>
                  </a:lnTo>
                  <a:lnTo>
                    <a:pt x="7785" y="183070"/>
                  </a:lnTo>
                  <a:lnTo>
                    <a:pt x="8458" y="181368"/>
                  </a:lnTo>
                  <a:close/>
                </a:path>
                <a:path w="297179" h="436879">
                  <a:moveTo>
                    <a:pt x="9715" y="199656"/>
                  </a:moveTo>
                  <a:lnTo>
                    <a:pt x="7759" y="198475"/>
                  </a:lnTo>
                  <a:lnTo>
                    <a:pt x="6946" y="199542"/>
                  </a:lnTo>
                  <a:lnTo>
                    <a:pt x="6248" y="201447"/>
                  </a:lnTo>
                  <a:lnTo>
                    <a:pt x="7924" y="200152"/>
                  </a:lnTo>
                  <a:lnTo>
                    <a:pt x="8978" y="201193"/>
                  </a:lnTo>
                  <a:lnTo>
                    <a:pt x="9715" y="199656"/>
                  </a:lnTo>
                  <a:close/>
                </a:path>
                <a:path w="297179" h="436879">
                  <a:moveTo>
                    <a:pt x="12560" y="12217"/>
                  </a:moveTo>
                  <a:lnTo>
                    <a:pt x="9779" y="11442"/>
                  </a:lnTo>
                  <a:lnTo>
                    <a:pt x="9626" y="13068"/>
                  </a:lnTo>
                  <a:lnTo>
                    <a:pt x="11290" y="14452"/>
                  </a:lnTo>
                  <a:lnTo>
                    <a:pt x="9436" y="16294"/>
                  </a:lnTo>
                  <a:lnTo>
                    <a:pt x="12280" y="17932"/>
                  </a:lnTo>
                  <a:lnTo>
                    <a:pt x="12560" y="12217"/>
                  </a:lnTo>
                  <a:close/>
                </a:path>
                <a:path w="297179" h="436879">
                  <a:moveTo>
                    <a:pt x="13474" y="113969"/>
                  </a:moveTo>
                  <a:lnTo>
                    <a:pt x="11988" y="108610"/>
                  </a:lnTo>
                  <a:lnTo>
                    <a:pt x="13271" y="119557"/>
                  </a:lnTo>
                  <a:lnTo>
                    <a:pt x="13474" y="113969"/>
                  </a:lnTo>
                  <a:close/>
                </a:path>
                <a:path w="297179" h="436879">
                  <a:moveTo>
                    <a:pt x="14465" y="186486"/>
                  </a:moveTo>
                  <a:lnTo>
                    <a:pt x="11811" y="184975"/>
                  </a:lnTo>
                  <a:lnTo>
                    <a:pt x="10820" y="185559"/>
                  </a:lnTo>
                  <a:lnTo>
                    <a:pt x="8191" y="187109"/>
                  </a:lnTo>
                  <a:lnTo>
                    <a:pt x="10947" y="189547"/>
                  </a:lnTo>
                  <a:lnTo>
                    <a:pt x="4013" y="195580"/>
                  </a:lnTo>
                  <a:lnTo>
                    <a:pt x="4419" y="195961"/>
                  </a:lnTo>
                  <a:lnTo>
                    <a:pt x="4813" y="195580"/>
                  </a:lnTo>
                  <a:lnTo>
                    <a:pt x="5778" y="194767"/>
                  </a:lnTo>
                  <a:lnTo>
                    <a:pt x="7531" y="196570"/>
                  </a:lnTo>
                  <a:lnTo>
                    <a:pt x="7632" y="194767"/>
                  </a:lnTo>
                  <a:lnTo>
                    <a:pt x="7721" y="193662"/>
                  </a:lnTo>
                  <a:lnTo>
                    <a:pt x="9105" y="194449"/>
                  </a:lnTo>
                  <a:lnTo>
                    <a:pt x="9448" y="193662"/>
                  </a:lnTo>
                  <a:lnTo>
                    <a:pt x="11176" y="189738"/>
                  </a:lnTo>
                  <a:lnTo>
                    <a:pt x="12700" y="191071"/>
                  </a:lnTo>
                  <a:lnTo>
                    <a:pt x="13855" y="188048"/>
                  </a:lnTo>
                  <a:lnTo>
                    <a:pt x="14465" y="186486"/>
                  </a:lnTo>
                  <a:close/>
                </a:path>
                <a:path w="297179" h="436879">
                  <a:moveTo>
                    <a:pt x="15494" y="194106"/>
                  </a:moveTo>
                  <a:lnTo>
                    <a:pt x="13525" y="192913"/>
                  </a:lnTo>
                  <a:lnTo>
                    <a:pt x="12712" y="193979"/>
                  </a:lnTo>
                  <a:lnTo>
                    <a:pt x="12014" y="195897"/>
                  </a:lnTo>
                  <a:lnTo>
                    <a:pt x="13690" y="194602"/>
                  </a:lnTo>
                  <a:lnTo>
                    <a:pt x="14744" y="195643"/>
                  </a:lnTo>
                  <a:lnTo>
                    <a:pt x="15494" y="194106"/>
                  </a:lnTo>
                  <a:close/>
                </a:path>
                <a:path w="297179" h="436879">
                  <a:moveTo>
                    <a:pt x="23126" y="214147"/>
                  </a:moveTo>
                  <a:lnTo>
                    <a:pt x="22923" y="212572"/>
                  </a:lnTo>
                  <a:lnTo>
                    <a:pt x="21132" y="211188"/>
                  </a:lnTo>
                  <a:lnTo>
                    <a:pt x="20599" y="212864"/>
                  </a:lnTo>
                  <a:lnTo>
                    <a:pt x="20802" y="214439"/>
                  </a:lnTo>
                  <a:lnTo>
                    <a:pt x="22593" y="215811"/>
                  </a:lnTo>
                  <a:lnTo>
                    <a:pt x="23126" y="214147"/>
                  </a:lnTo>
                  <a:close/>
                </a:path>
                <a:path w="297179" h="436879">
                  <a:moveTo>
                    <a:pt x="35712" y="20320"/>
                  </a:moveTo>
                  <a:lnTo>
                    <a:pt x="34759" y="18402"/>
                  </a:lnTo>
                  <a:lnTo>
                    <a:pt x="35267" y="17995"/>
                  </a:lnTo>
                  <a:lnTo>
                    <a:pt x="34671" y="17170"/>
                  </a:lnTo>
                  <a:lnTo>
                    <a:pt x="33985" y="16687"/>
                  </a:lnTo>
                  <a:lnTo>
                    <a:pt x="33451" y="15290"/>
                  </a:lnTo>
                  <a:lnTo>
                    <a:pt x="33070" y="13665"/>
                  </a:lnTo>
                  <a:lnTo>
                    <a:pt x="33693" y="12217"/>
                  </a:lnTo>
                  <a:lnTo>
                    <a:pt x="31521" y="10655"/>
                  </a:lnTo>
                  <a:lnTo>
                    <a:pt x="33312" y="10655"/>
                  </a:lnTo>
                  <a:lnTo>
                    <a:pt x="34124" y="11137"/>
                  </a:lnTo>
                  <a:lnTo>
                    <a:pt x="35191" y="11988"/>
                  </a:lnTo>
                  <a:lnTo>
                    <a:pt x="35077" y="10655"/>
                  </a:lnTo>
                  <a:lnTo>
                    <a:pt x="34975" y="9232"/>
                  </a:lnTo>
                  <a:lnTo>
                    <a:pt x="34937" y="8712"/>
                  </a:lnTo>
                  <a:lnTo>
                    <a:pt x="32842" y="8712"/>
                  </a:lnTo>
                  <a:lnTo>
                    <a:pt x="30568" y="8026"/>
                  </a:lnTo>
                  <a:lnTo>
                    <a:pt x="30454" y="7810"/>
                  </a:lnTo>
                  <a:lnTo>
                    <a:pt x="29997" y="7391"/>
                  </a:lnTo>
                  <a:lnTo>
                    <a:pt x="29413" y="6985"/>
                  </a:lnTo>
                  <a:lnTo>
                    <a:pt x="29121" y="7391"/>
                  </a:lnTo>
                  <a:lnTo>
                    <a:pt x="29222" y="8026"/>
                  </a:lnTo>
                  <a:lnTo>
                    <a:pt x="29565" y="8712"/>
                  </a:lnTo>
                  <a:lnTo>
                    <a:pt x="28092" y="8712"/>
                  </a:lnTo>
                  <a:lnTo>
                    <a:pt x="28003" y="8978"/>
                  </a:lnTo>
                  <a:lnTo>
                    <a:pt x="27927" y="9232"/>
                  </a:lnTo>
                  <a:lnTo>
                    <a:pt x="26847" y="8026"/>
                  </a:lnTo>
                  <a:lnTo>
                    <a:pt x="25742" y="6718"/>
                  </a:lnTo>
                  <a:lnTo>
                    <a:pt x="24993" y="8521"/>
                  </a:lnTo>
                  <a:lnTo>
                    <a:pt x="21856" y="8178"/>
                  </a:lnTo>
                  <a:lnTo>
                    <a:pt x="24053" y="8712"/>
                  </a:lnTo>
                  <a:lnTo>
                    <a:pt x="25133" y="8978"/>
                  </a:lnTo>
                  <a:lnTo>
                    <a:pt x="27774" y="10655"/>
                  </a:lnTo>
                  <a:lnTo>
                    <a:pt x="27800" y="12674"/>
                  </a:lnTo>
                  <a:lnTo>
                    <a:pt x="27127" y="13728"/>
                  </a:lnTo>
                  <a:lnTo>
                    <a:pt x="28041" y="13322"/>
                  </a:lnTo>
                  <a:lnTo>
                    <a:pt x="28384" y="12674"/>
                  </a:lnTo>
                  <a:lnTo>
                    <a:pt x="29083" y="11569"/>
                  </a:lnTo>
                  <a:lnTo>
                    <a:pt x="29578" y="11988"/>
                  </a:lnTo>
                  <a:lnTo>
                    <a:pt x="29959" y="12496"/>
                  </a:lnTo>
                  <a:lnTo>
                    <a:pt x="30073" y="12674"/>
                  </a:lnTo>
                  <a:lnTo>
                    <a:pt x="30670" y="11988"/>
                  </a:lnTo>
                  <a:lnTo>
                    <a:pt x="30937" y="11569"/>
                  </a:lnTo>
                  <a:lnTo>
                    <a:pt x="30708" y="15570"/>
                  </a:lnTo>
                  <a:lnTo>
                    <a:pt x="30518" y="16471"/>
                  </a:lnTo>
                  <a:lnTo>
                    <a:pt x="31851" y="15913"/>
                  </a:lnTo>
                  <a:lnTo>
                    <a:pt x="32435" y="16256"/>
                  </a:lnTo>
                  <a:lnTo>
                    <a:pt x="32702" y="16916"/>
                  </a:lnTo>
                  <a:lnTo>
                    <a:pt x="32778" y="17259"/>
                  </a:lnTo>
                  <a:lnTo>
                    <a:pt x="32867" y="17487"/>
                  </a:lnTo>
                  <a:lnTo>
                    <a:pt x="33147" y="18986"/>
                  </a:lnTo>
                  <a:lnTo>
                    <a:pt x="32715" y="21094"/>
                  </a:lnTo>
                  <a:lnTo>
                    <a:pt x="34569" y="19799"/>
                  </a:lnTo>
                  <a:lnTo>
                    <a:pt x="35712" y="20320"/>
                  </a:lnTo>
                  <a:close/>
                </a:path>
                <a:path w="297179" h="436879">
                  <a:moveTo>
                    <a:pt x="36766" y="36195"/>
                  </a:moveTo>
                  <a:lnTo>
                    <a:pt x="34823" y="34861"/>
                  </a:lnTo>
                  <a:lnTo>
                    <a:pt x="33235" y="34124"/>
                  </a:lnTo>
                  <a:lnTo>
                    <a:pt x="35547" y="36042"/>
                  </a:lnTo>
                  <a:lnTo>
                    <a:pt x="36766" y="36195"/>
                  </a:lnTo>
                  <a:close/>
                </a:path>
                <a:path w="297179" h="436879">
                  <a:moveTo>
                    <a:pt x="39979" y="1409"/>
                  </a:moveTo>
                  <a:lnTo>
                    <a:pt x="38684" y="1765"/>
                  </a:lnTo>
                  <a:lnTo>
                    <a:pt x="37287" y="2273"/>
                  </a:lnTo>
                  <a:lnTo>
                    <a:pt x="37338" y="1943"/>
                  </a:lnTo>
                  <a:lnTo>
                    <a:pt x="37439" y="1587"/>
                  </a:lnTo>
                  <a:lnTo>
                    <a:pt x="37706" y="1295"/>
                  </a:lnTo>
                  <a:lnTo>
                    <a:pt x="37503" y="1181"/>
                  </a:lnTo>
                  <a:lnTo>
                    <a:pt x="37287" y="1130"/>
                  </a:lnTo>
                  <a:lnTo>
                    <a:pt x="37096" y="1130"/>
                  </a:lnTo>
                  <a:lnTo>
                    <a:pt x="39001" y="0"/>
                  </a:lnTo>
                  <a:lnTo>
                    <a:pt x="38036" y="495"/>
                  </a:lnTo>
                  <a:lnTo>
                    <a:pt x="36804" y="1155"/>
                  </a:lnTo>
                  <a:lnTo>
                    <a:pt x="36588" y="1206"/>
                  </a:lnTo>
                  <a:lnTo>
                    <a:pt x="36385" y="1320"/>
                  </a:lnTo>
                  <a:lnTo>
                    <a:pt x="36220" y="1485"/>
                  </a:lnTo>
                  <a:lnTo>
                    <a:pt x="34925" y="2184"/>
                  </a:lnTo>
                  <a:lnTo>
                    <a:pt x="33858" y="2806"/>
                  </a:lnTo>
                  <a:lnTo>
                    <a:pt x="36042" y="1689"/>
                  </a:lnTo>
                  <a:lnTo>
                    <a:pt x="35788" y="2032"/>
                  </a:lnTo>
                  <a:lnTo>
                    <a:pt x="35674" y="2476"/>
                  </a:lnTo>
                  <a:lnTo>
                    <a:pt x="35775" y="2870"/>
                  </a:lnTo>
                  <a:lnTo>
                    <a:pt x="35140" y="3149"/>
                  </a:lnTo>
                  <a:lnTo>
                    <a:pt x="34925" y="3314"/>
                  </a:lnTo>
                  <a:lnTo>
                    <a:pt x="35852" y="3073"/>
                  </a:lnTo>
                  <a:lnTo>
                    <a:pt x="35915" y="3200"/>
                  </a:lnTo>
                  <a:lnTo>
                    <a:pt x="36004" y="3327"/>
                  </a:lnTo>
                  <a:lnTo>
                    <a:pt x="36131" y="3429"/>
                  </a:lnTo>
                  <a:lnTo>
                    <a:pt x="37261" y="3886"/>
                  </a:lnTo>
                  <a:lnTo>
                    <a:pt x="37211" y="3378"/>
                  </a:lnTo>
                  <a:lnTo>
                    <a:pt x="37249" y="2679"/>
                  </a:lnTo>
                  <a:lnTo>
                    <a:pt x="38163" y="2387"/>
                  </a:lnTo>
                  <a:lnTo>
                    <a:pt x="39979" y="1409"/>
                  </a:lnTo>
                  <a:close/>
                </a:path>
                <a:path w="297179" h="436879">
                  <a:moveTo>
                    <a:pt x="45326" y="120878"/>
                  </a:moveTo>
                  <a:lnTo>
                    <a:pt x="42011" y="115112"/>
                  </a:lnTo>
                  <a:lnTo>
                    <a:pt x="37350" y="119329"/>
                  </a:lnTo>
                  <a:lnTo>
                    <a:pt x="45326" y="120878"/>
                  </a:lnTo>
                  <a:close/>
                </a:path>
                <a:path w="297179" h="436879">
                  <a:moveTo>
                    <a:pt x="45961" y="109791"/>
                  </a:moveTo>
                  <a:lnTo>
                    <a:pt x="44450" y="109880"/>
                  </a:lnTo>
                  <a:lnTo>
                    <a:pt x="42824" y="109067"/>
                  </a:lnTo>
                  <a:lnTo>
                    <a:pt x="41122" y="107530"/>
                  </a:lnTo>
                  <a:lnTo>
                    <a:pt x="39395" y="109143"/>
                  </a:lnTo>
                  <a:lnTo>
                    <a:pt x="45377" y="114084"/>
                  </a:lnTo>
                  <a:lnTo>
                    <a:pt x="45961" y="109791"/>
                  </a:lnTo>
                  <a:close/>
                </a:path>
                <a:path w="297179" h="436879">
                  <a:moveTo>
                    <a:pt x="46393" y="168465"/>
                  </a:moveTo>
                  <a:lnTo>
                    <a:pt x="44843" y="160909"/>
                  </a:lnTo>
                  <a:lnTo>
                    <a:pt x="40347" y="168249"/>
                  </a:lnTo>
                  <a:lnTo>
                    <a:pt x="46393" y="168465"/>
                  </a:lnTo>
                  <a:close/>
                </a:path>
                <a:path w="297179" h="436879">
                  <a:moveTo>
                    <a:pt x="46570" y="109283"/>
                  </a:moveTo>
                  <a:lnTo>
                    <a:pt x="43281" y="102438"/>
                  </a:lnTo>
                  <a:lnTo>
                    <a:pt x="37744" y="102323"/>
                  </a:lnTo>
                  <a:lnTo>
                    <a:pt x="46570" y="109283"/>
                  </a:lnTo>
                  <a:close/>
                </a:path>
                <a:path w="297179" h="436879">
                  <a:moveTo>
                    <a:pt x="48133" y="144170"/>
                  </a:moveTo>
                  <a:lnTo>
                    <a:pt x="47129" y="137363"/>
                  </a:lnTo>
                  <a:lnTo>
                    <a:pt x="40843" y="142849"/>
                  </a:lnTo>
                  <a:lnTo>
                    <a:pt x="48133" y="144170"/>
                  </a:lnTo>
                  <a:close/>
                </a:path>
                <a:path w="297179" h="436879">
                  <a:moveTo>
                    <a:pt x="50774" y="124206"/>
                  </a:moveTo>
                  <a:lnTo>
                    <a:pt x="46101" y="132740"/>
                  </a:lnTo>
                  <a:lnTo>
                    <a:pt x="50203" y="130429"/>
                  </a:lnTo>
                  <a:lnTo>
                    <a:pt x="50774" y="124206"/>
                  </a:lnTo>
                  <a:close/>
                </a:path>
                <a:path w="297179" h="436879">
                  <a:moveTo>
                    <a:pt x="53416" y="189382"/>
                  </a:moveTo>
                  <a:lnTo>
                    <a:pt x="51473" y="188353"/>
                  </a:lnTo>
                  <a:lnTo>
                    <a:pt x="50406" y="187198"/>
                  </a:lnTo>
                  <a:lnTo>
                    <a:pt x="49644" y="188595"/>
                  </a:lnTo>
                  <a:lnTo>
                    <a:pt x="51587" y="189623"/>
                  </a:lnTo>
                  <a:lnTo>
                    <a:pt x="52654" y="190766"/>
                  </a:lnTo>
                  <a:lnTo>
                    <a:pt x="53416" y="189382"/>
                  </a:lnTo>
                  <a:close/>
                </a:path>
                <a:path w="297179" h="436879">
                  <a:moveTo>
                    <a:pt x="54597" y="180708"/>
                  </a:moveTo>
                  <a:lnTo>
                    <a:pt x="50596" y="175120"/>
                  </a:lnTo>
                  <a:lnTo>
                    <a:pt x="50660" y="173697"/>
                  </a:lnTo>
                  <a:lnTo>
                    <a:pt x="46151" y="172542"/>
                  </a:lnTo>
                  <a:lnTo>
                    <a:pt x="50152" y="178117"/>
                  </a:lnTo>
                  <a:lnTo>
                    <a:pt x="49517" y="179616"/>
                  </a:lnTo>
                  <a:lnTo>
                    <a:pt x="54597" y="180708"/>
                  </a:lnTo>
                  <a:close/>
                </a:path>
                <a:path w="297179" h="436879">
                  <a:moveTo>
                    <a:pt x="56362" y="191427"/>
                  </a:moveTo>
                  <a:lnTo>
                    <a:pt x="46431" y="198869"/>
                  </a:lnTo>
                  <a:lnTo>
                    <a:pt x="51955" y="200482"/>
                  </a:lnTo>
                  <a:lnTo>
                    <a:pt x="53517" y="198831"/>
                  </a:lnTo>
                  <a:lnTo>
                    <a:pt x="52273" y="196303"/>
                  </a:lnTo>
                  <a:lnTo>
                    <a:pt x="54330" y="197294"/>
                  </a:lnTo>
                  <a:lnTo>
                    <a:pt x="56362" y="191427"/>
                  </a:lnTo>
                  <a:close/>
                </a:path>
                <a:path w="297179" h="436879">
                  <a:moveTo>
                    <a:pt x="58686" y="55727"/>
                  </a:moveTo>
                  <a:lnTo>
                    <a:pt x="56476" y="56261"/>
                  </a:lnTo>
                  <a:lnTo>
                    <a:pt x="55054" y="56794"/>
                  </a:lnTo>
                  <a:lnTo>
                    <a:pt x="58051" y="56248"/>
                  </a:lnTo>
                  <a:lnTo>
                    <a:pt x="58686" y="55727"/>
                  </a:lnTo>
                  <a:close/>
                </a:path>
                <a:path w="297179" h="436879">
                  <a:moveTo>
                    <a:pt x="58851" y="189001"/>
                  </a:moveTo>
                  <a:lnTo>
                    <a:pt x="57378" y="183642"/>
                  </a:lnTo>
                  <a:lnTo>
                    <a:pt x="58648" y="194589"/>
                  </a:lnTo>
                  <a:lnTo>
                    <a:pt x="58851" y="189001"/>
                  </a:lnTo>
                  <a:close/>
                </a:path>
                <a:path w="297179" h="436879">
                  <a:moveTo>
                    <a:pt x="59055" y="234315"/>
                  </a:moveTo>
                  <a:lnTo>
                    <a:pt x="58737" y="230124"/>
                  </a:lnTo>
                  <a:lnTo>
                    <a:pt x="57658" y="233629"/>
                  </a:lnTo>
                  <a:lnTo>
                    <a:pt x="56121" y="232879"/>
                  </a:lnTo>
                  <a:lnTo>
                    <a:pt x="55765" y="232791"/>
                  </a:lnTo>
                  <a:lnTo>
                    <a:pt x="55410" y="232714"/>
                  </a:lnTo>
                  <a:lnTo>
                    <a:pt x="55422" y="233108"/>
                  </a:lnTo>
                  <a:lnTo>
                    <a:pt x="54546" y="234276"/>
                  </a:lnTo>
                  <a:lnTo>
                    <a:pt x="54127" y="234861"/>
                  </a:lnTo>
                  <a:lnTo>
                    <a:pt x="56146" y="236524"/>
                  </a:lnTo>
                  <a:lnTo>
                    <a:pt x="57289" y="235000"/>
                  </a:lnTo>
                  <a:lnTo>
                    <a:pt x="59055" y="234315"/>
                  </a:lnTo>
                  <a:close/>
                </a:path>
                <a:path w="297179" h="436879">
                  <a:moveTo>
                    <a:pt x="60147" y="160604"/>
                  </a:moveTo>
                  <a:lnTo>
                    <a:pt x="58191" y="159562"/>
                  </a:lnTo>
                  <a:lnTo>
                    <a:pt x="57124" y="158419"/>
                  </a:lnTo>
                  <a:lnTo>
                    <a:pt x="56362" y="159804"/>
                  </a:lnTo>
                  <a:lnTo>
                    <a:pt x="58305" y="160832"/>
                  </a:lnTo>
                  <a:lnTo>
                    <a:pt x="59372" y="161975"/>
                  </a:lnTo>
                  <a:lnTo>
                    <a:pt x="60147" y="160604"/>
                  </a:lnTo>
                  <a:close/>
                </a:path>
                <a:path w="297179" h="436879">
                  <a:moveTo>
                    <a:pt x="60185" y="223977"/>
                  </a:moveTo>
                  <a:lnTo>
                    <a:pt x="58229" y="222783"/>
                  </a:lnTo>
                  <a:lnTo>
                    <a:pt x="57416" y="223850"/>
                  </a:lnTo>
                  <a:lnTo>
                    <a:pt x="56718" y="225767"/>
                  </a:lnTo>
                  <a:lnTo>
                    <a:pt x="58394" y="224472"/>
                  </a:lnTo>
                  <a:lnTo>
                    <a:pt x="59448" y="225513"/>
                  </a:lnTo>
                  <a:lnTo>
                    <a:pt x="60185" y="223977"/>
                  </a:lnTo>
                  <a:close/>
                </a:path>
                <a:path w="297179" h="436879">
                  <a:moveTo>
                    <a:pt x="60312" y="112242"/>
                  </a:moveTo>
                  <a:lnTo>
                    <a:pt x="58496" y="116052"/>
                  </a:lnTo>
                  <a:lnTo>
                    <a:pt x="60058" y="112788"/>
                  </a:lnTo>
                  <a:lnTo>
                    <a:pt x="60312" y="112242"/>
                  </a:lnTo>
                  <a:close/>
                </a:path>
                <a:path w="297179" h="436879">
                  <a:moveTo>
                    <a:pt x="60756" y="197421"/>
                  </a:moveTo>
                  <a:lnTo>
                    <a:pt x="58369" y="196723"/>
                  </a:lnTo>
                  <a:lnTo>
                    <a:pt x="59169" y="199250"/>
                  </a:lnTo>
                  <a:lnTo>
                    <a:pt x="58381" y="200621"/>
                  </a:lnTo>
                  <a:lnTo>
                    <a:pt x="60756" y="201320"/>
                  </a:lnTo>
                  <a:lnTo>
                    <a:pt x="59969" y="198805"/>
                  </a:lnTo>
                  <a:lnTo>
                    <a:pt x="60756" y="197421"/>
                  </a:lnTo>
                  <a:close/>
                </a:path>
                <a:path w="297179" h="436879">
                  <a:moveTo>
                    <a:pt x="63144" y="178511"/>
                  </a:moveTo>
                  <a:lnTo>
                    <a:pt x="61188" y="177469"/>
                  </a:lnTo>
                  <a:lnTo>
                    <a:pt x="60134" y="176326"/>
                  </a:lnTo>
                  <a:lnTo>
                    <a:pt x="59359" y="177711"/>
                  </a:lnTo>
                  <a:lnTo>
                    <a:pt x="61315" y="178739"/>
                  </a:lnTo>
                  <a:lnTo>
                    <a:pt x="62382" y="179882"/>
                  </a:lnTo>
                  <a:lnTo>
                    <a:pt x="63144" y="178511"/>
                  </a:lnTo>
                  <a:close/>
                </a:path>
                <a:path w="297179" h="436879">
                  <a:moveTo>
                    <a:pt x="64008" y="201828"/>
                  </a:moveTo>
                  <a:lnTo>
                    <a:pt x="62382" y="200863"/>
                  </a:lnTo>
                  <a:lnTo>
                    <a:pt x="61290" y="204711"/>
                  </a:lnTo>
                  <a:lnTo>
                    <a:pt x="59613" y="203352"/>
                  </a:lnTo>
                  <a:lnTo>
                    <a:pt x="58204" y="207708"/>
                  </a:lnTo>
                  <a:lnTo>
                    <a:pt x="63271" y="204698"/>
                  </a:lnTo>
                  <a:lnTo>
                    <a:pt x="64008" y="201828"/>
                  </a:lnTo>
                  <a:close/>
                </a:path>
                <a:path w="297179" h="436879">
                  <a:moveTo>
                    <a:pt x="66471" y="246430"/>
                  </a:moveTo>
                  <a:lnTo>
                    <a:pt x="64528" y="245402"/>
                  </a:lnTo>
                  <a:lnTo>
                    <a:pt x="63461" y="244259"/>
                  </a:lnTo>
                  <a:lnTo>
                    <a:pt x="62699" y="245630"/>
                  </a:lnTo>
                  <a:lnTo>
                    <a:pt x="64630" y="246659"/>
                  </a:lnTo>
                  <a:lnTo>
                    <a:pt x="65709" y="247815"/>
                  </a:lnTo>
                  <a:lnTo>
                    <a:pt x="66471" y="246430"/>
                  </a:lnTo>
                  <a:close/>
                </a:path>
                <a:path w="297179" h="436879">
                  <a:moveTo>
                    <a:pt x="68643" y="186461"/>
                  </a:moveTo>
                  <a:lnTo>
                    <a:pt x="66700" y="185432"/>
                  </a:lnTo>
                  <a:lnTo>
                    <a:pt x="65633" y="184277"/>
                  </a:lnTo>
                  <a:lnTo>
                    <a:pt x="64871" y="185661"/>
                  </a:lnTo>
                  <a:lnTo>
                    <a:pt x="66814" y="186690"/>
                  </a:lnTo>
                  <a:lnTo>
                    <a:pt x="67881" y="187845"/>
                  </a:lnTo>
                  <a:lnTo>
                    <a:pt x="68643" y="186461"/>
                  </a:lnTo>
                  <a:close/>
                </a:path>
                <a:path w="297179" h="436879">
                  <a:moveTo>
                    <a:pt x="71335" y="193814"/>
                  </a:moveTo>
                  <a:lnTo>
                    <a:pt x="69392" y="192786"/>
                  </a:lnTo>
                  <a:lnTo>
                    <a:pt x="68326" y="191630"/>
                  </a:lnTo>
                  <a:lnTo>
                    <a:pt x="67564" y="193027"/>
                  </a:lnTo>
                  <a:lnTo>
                    <a:pt x="69494" y="194056"/>
                  </a:lnTo>
                  <a:lnTo>
                    <a:pt x="70573" y="195199"/>
                  </a:lnTo>
                  <a:lnTo>
                    <a:pt x="71335" y="193814"/>
                  </a:lnTo>
                  <a:close/>
                </a:path>
                <a:path w="297179" h="436879">
                  <a:moveTo>
                    <a:pt x="71958" y="136296"/>
                  </a:moveTo>
                  <a:lnTo>
                    <a:pt x="70408" y="128727"/>
                  </a:lnTo>
                  <a:lnTo>
                    <a:pt x="65913" y="136067"/>
                  </a:lnTo>
                  <a:lnTo>
                    <a:pt x="71958" y="136296"/>
                  </a:lnTo>
                  <a:close/>
                </a:path>
                <a:path w="297179" h="436879">
                  <a:moveTo>
                    <a:pt x="73888" y="224840"/>
                  </a:moveTo>
                  <a:lnTo>
                    <a:pt x="67132" y="231660"/>
                  </a:lnTo>
                  <a:lnTo>
                    <a:pt x="72745" y="229577"/>
                  </a:lnTo>
                  <a:lnTo>
                    <a:pt x="73888" y="224840"/>
                  </a:lnTo>
                  <a:close/>
                </a:path>
                <a:path w="297179" h="436879">
                  <a:moveTo>
                    <a:pt x="88442" y="245935"/>
                  </a:moveTo>
                  <a:lnTo>
                    <a:pt x="86550" y="245325"/>
                  </a:lnTo>
                  <a:lnTo>
                    <a:pt x="86601" y="248208"/>
                  </a:lnTo>
                  <a:lnTo>
                    <a:pt x="87337" y="250177"/>
                  </a:lnTo>
                  <a:lnTo>
                    <a:pt x="87591" y="246926"/>
                  </a:lnTo>
                  <a:lnTo>
                    <a:pt x="87579" y="246799"/>
                  </a:lnTo>
                  <a:lnTo>
                    <a:pt x="88442" y="245935"/>
                  </a:lnTo>
                  <a:close/>
                </a:path>
                <a:path w="297179" h="436879">
                  <a:moveTo>
                    <a:pt x="99695" y="156375"/>
                  </a:moveTo>
                  <a:lnTo>
                    <a:pt x="96393" y="149517"/>
                  </a:lnTo>
                  <a:lnTo>
                    <a:pt x="90855" y="149402"/>
                  </a:lnTo>
                  <a:lnTo>
                    <a:pt x="99695" y="156375"/>
                  </a:lnTo>
                  <a:close/>
                </a:path>
                <a:path w="297179" h="436879">
                  <a:moveTo>
                    <a:pt x="104965" y="199440"/>
                  </a:moveTo>
                  <a:lnTo>
                    <a:pt x="103327" y="198488"/>
                  </a:lnTo>
                  <a:lnTo>
                    <a:pt x="102247" y="202323"/>
                  </a:lnTo>
                  <a:lnTo>
                    <a:pt x="100558" y="200977"/>
                  </a:lnTo>
                  <a:lnTo>
                    <a:pt x="99161" y="205333"/>
                  </a:lnTo>
                  <a:lnTo>
                    <a:pt x="104216" y="202323"/>
                  </a:lnTo>
                  <a:lnTo>
                    <a:pt x="104965" y="199440"/>
                  </a:lnTo>
                  <a:close/>
                </a:path>
                <a:path w="297179" h="436879">
                  <a:moveTo>
                    <a:pt x="109943" y="165417"/>
                  </a:moveTo>
                  <a:lnTo>
                    <a:pt x="106819" y="164223"/>
                  </a:lnTo>
                  <a:lnTo>
                    <a:pt x="107988" y="162458"/>
                  </a:lnTo>
                  <a:lnTo>
                    <a:pt x="106667" y="161658"/>
                  </a:lnTo>
                  <a:lnTo>
                    <a:pt x="105689" y="163715"/>
                  </a:lnTo>
                  <a:lnTo>
                    <a:pt x="104584" y="164820"/>
                  </a:lnTo>
                  <a:lnTo>
                    <a:pt x="105613" y="165658"/>
                  </a:lnTo>
                  <a:lnTo>
                    <a:pt x="106616" y="166497"/>
                  </a:lnTo>
                  <a:lnTo>
                    <a:pt x="107632" y="167322"/>
                  </a:lnTo>
                  <a:lnTo>
                    <a:pt x="109943" y="165417"/>
                  </a:lnTo>
                  <a:close/>
                </a:path>
                <a:path w="297179" h="436879">
                  <a:moveTo>
                    <a:pt x="111734" y="176149"/>
                  </a:moveTo>
                  <a:lnTo>
                    <a:pt x="107848" y="169227"/>
                  </a:lnTo>
                  <a:lnTo>
                    <a:pt x="104990" y="175044"/>
                  </a:lnTo>
                  <a:lnTo>
                    <a:pt x="106273" y="180340"/>
                  </a:lnTo>
                  <a:lnTo>
                    <a:pt x="109524" y="183997"/>
                  </a:lnTo>
                  <a:lnTo>
                    <a:pt x="105968" y="190512"/>
                  </a:lnTo>
                  <a:lnTo>
                    <a:pt x="110058" y="188188"/>
                  </a:lnTo>
                  <a:lnTo>
                    <a:pt x="110350" y="184937"/>
                  </a:lnTo>
                  <a:lnTo>
                    <a:pt x="110629" y="185229"/>
                  </a:lnTo>
                  <a:lnTo>
                    <a:pt x="110375" y="184708"/>
                  </a:lnTo>
                  <a:lnTo>
                    <a:pt x="110629" y="181978"/>
                  </a:lnTo>
                  <a:lnTo>
                    <a:pt x="109804" y="183489"/>
                  </a:lnTo>
                  <a:lnTo>
                    <a:pt x="107340" y="178219"/>
                  </a:lnTo>
                  <a:lnTo>
                    <a:pt x="111734" y="176149"/>
                  </a:lnTo>
                  <a:close/>
                </a:path>
                <a:path w="297179" h="436879">
                  <a:moveTo>
                    <a:pt x="111950" y="191719"/>
                  </a:moveTo>
                  <a:lnTo>
                    <a:pt x="108699" y="192214"/>
                  </a:lnTo>
                  <a:lnTo>
                    <a:pt x="108305" y="194208"/>
                  </a:lnTo>
                  <a:lnTo>
                    <a:pt x="109397" y="195986"/>
                  </a:lnTo>
                  <a:lnTo>
                    <a:pt x="111163" y="197675"/>
                  </a:lnTo>
                  <a:lnTo>
                    <a:pt x="111633" y="195072"/>
                  </a:lnTo>
                  <a:lnTo>
                    <a:pt x="111950" y="191719"/>
                  </a:lnTo>
                  <a:close/>
                </a:path>
                <a:path w="297179" h="436879">
                  <a:moveTo>
                    <a:pt x="117094" y="229489"/>
                  </a:moveTo>
                  <a:lnTo>
                    <a:pt x="113741" y="221729"/>
                  </a:lnTo>
                  <a:lnTo>
                    <a:pt x="111315" y="230390"/>
                  </a:lnTo>
                  <a:lnTo>
                    <a:pt x="117094" y="229489"/>
                  </a:lnTo>
                  <a:close/>
                </a:path>
                <a:path w="297179" h="436879">
                  <a:moveTo>
                    <a:pt x="119291" y="196951"/>
                  </a:moveTo>
                  <a:lnTo>
                    <a:pt x="118071" y="195516"/>
                  </a:lnTo>
                  <a:lnTo>
                    <a:pt x="118960" y="193789"/>
                  </a:lnTo>
                  <a:lnTo>
                    <a:pt x="116103" y="192151"/>
                  </a:lnTo>
                  <a:lnTo>
                    <a:pt x="115824" y="197866"/>
                  </a:lnTo>
                  <a:lnTo>
                    <a:pt x="118605" y="198653"/>
                  </a:lnTo>
                  <a:lnTo>
                    <a:pt x="119291" y="196951"/>
                  </a:lnTo>
                  <a:close/>
                </a:path>
                <a:path w="297179" h="436879">
                  <a:moveTo>
                    <a:pt x="133235" y="250304"/>
                  </a:moveTo>
                  <a:lnTo>
                    <a:pt x="128574" y="258851"/>
                  </a:lnTo>
                  <a:lnTo>
                    <a:pt x="132676" y="256527"/>
                  </a:lnTo>
                  <a:lnTo>
                    <a:pt x="133235" y="250304"/>
                  </a:lnTo>
                  <a:close/>
                </a:path>
                <a:path w="297179" h="436879">
                  <a:moveTo>
                    <a:pt x="134581" y="171780"/>
                  </a:moveTo>
                  <a:lnTo>
                    <a:pt x="127825" y="178612"/>
                  </a:lnTo>
                  <a:lnTo>
                    <a:pt x="133438" y="176517"/>
                  </a:lnTo>
                  <a:lnTo>
                    <a:pt x="134581" y="171780"/>
                  </a:lnTo>
                  <a:close/>
                </a:path>
                <a:path w="297179" h="436879">
                  <a:moveTo>
                    <a:pt x="138430" y="258597"/>
                  </a:moveTo>
                  <a:lnTo>
                    <a:pt x="134708" y="258191"/>
                  </a:lnTo>
                  <a:lnTo>
                    <a:pt x="134607" y="259486"/>
                  </a:lnTo>
                  <a:lnTo>
                    <a:pt x="134480" y="260794"/>
                  </a:lnTo>
                  <a:lnTo>
                    <a:pt x="133337" y="262216"/>
                  </a:lnTo>
                  <a:lnTo>
                    <a:pt x="134988" y="264261"/>
                  </a:lnTo>
                  <a:lnTo>
                    <a:pt x="138430" y="258597"/>
                  </a:lnTo>
                  <a:close/>
                </a:path>
                <a:path w="297179" h="436879">
                  <a:moveTo>
                    <a:pt x="140944" y="241020"/>
                  </a:moveTo>
                  <a:lnTo>
                    <a:pt x="139471" y="235661"/>
                  </a:lnTo>
                  <a:lnTo>
                    <a:pt x="140741" y="246608"/>
                  </a:lnTo>
                  <a:lnTo>
                    <a:pt x="140944" y="241020"/>
                  </a:lnTo>
                  <a:close/>
                </a:path>
                <a:path w="297179" h="436879">
                  <a:moveTo>
                    <a:pt x="145821" y="416585"/>
                  </a:moveTo>
                  <a:lnTo>
                    <a:pt x="140652" y="413473"/>
                  </a:lnTo>
                  <a:lnTo>
                    <a:pt x="141846" y="423697"/>
                  </a:lnTo>
                  <a:lnTo>
                    <a:pt x="145821" y="416585"/>
                  </a:lnTo>
                  <a:close/>
                </a:path>
                <a:path w="297179" h="436879">
                  <a:moveTo>
                    <a:pt x="146913" y="436422"/>
                  </a:moveTo>
                  <a:lnTo>
                    <a:pt x="145669" y="425691"/>
                  </a:lnTo>
                  <a:lnTo>
                    <a:pt x="141516" y="426770"/>
                  </a:lnTo>
                  <a:lnTo>
                    <a:pt x="140957" y="428282"/>
                  </a:lnTo>
                  <a:lnTo>
                    <a:pt x="141287" y="430923"/>
                  </a:lnTo>
                  <a:lnTo>
                    <a:pt x="142748" y="429488"/>
                  </a:lnTo>
                  <a:lnTo>
                    <a:pt x="143344" y="431660"/>
                  </a:lnTo>
                  <a:lnTo>
                    <a:pt x="142659" y="433997"/>
                  </a:lnTo>
                  <a:lnTo>
                    <a:pt x="142621" y="436245"/>
                  </a:lnTo>
                  <a:lnTo>
                    <a:pt x="146913" y="436422"/>
                  </a:lnTo>
                  <a:close/>
                </a:path>
                <a:path w="297179" h="436879">
                  <a:moveTo>
                    <a:pt x="152082" y="225818"/>
                  </a:moveTo>
                  <a:lnTo>
                    <a:pt x="151701" y="224040"/>
                  </a:lnTo>
                  <a:lnTo>
                    <a:pt x="150914" y="223113"/>
                  </a:lnTo>
                  <a:lnTo>
                    <a:pt x="150609" y="222732"/>
                  </a:lnTo>
                  <a:lnTo>
                    <a:pt x="150228" y="222504"/>
                  </a:lnTo>
                  <a:lnTo>
                    <a:pt x="149796" y="222554"/>
                  </a:lnTo>
                  <a:lnTo>
                    <a:pt x="148539" y="222719"/>
                  </a:lnTo>
                  <a:lnTo>
                    <a:pt x="151599" y="228777"/>
                  </a:lnTo>
                  <a:lnTo>
                    <a:pt x="152082" y="225818"/>
                  </a:lnTo>
                  <a:close/>
                </a:path>
                <a:path w="297179" h="436879">
                  <a:moveTo>
                    <a:pt x="168198" y="199326"/>
                  </a:moveTo>
                  <a:lnTo>
                    <a:pt x="165557" y="198056"/>
                  </a:lnTo>
                  <a:lnTo>
                    <a:pt x="164172" y="196634"/>
                  </a:lnTo>
                  <a:lnTo>
                    <a:pt x="163410" y="198335"/>
                  </a:lnTo>
                  <a:lnTo>
                    <a:pt x="166052" y="199605"/>
                  </a:lnTo>
                  <a:lnTo>
                    <a:pt x="167436" y="201028"/>
                  </a:lnTo>
                  <a:lnTo>
                    <a:pt x="168198" y="199326"/>
                  </a:lnTo>
                  <a:close/>
                </a:path>
                <a:path w="297179" h="436879">
                  <a:moveTo>
                    <a:pt x="193802" y="407797"/>
                  </a:moveTo>
                  <a:lnTo>
                    <a:pt x="188658" y="413270"/>
                  </a:lnTo>
                  <a:lnTo>
                    <a:pt x="193763" y="411378"/>
                  </a:lnTo>
                  <a:lnTo>
                    <a:pt x="193802" y="407797"/>
                  </a:lnTo>
                  <a:close/>
                </a:path>
                <a:path w="297179" h="436879">
                  <a:moveTo>
                    <a:pt x="202095" y="231228"/>
                  </a:moveTo>
                  <a:lnTo>
                    <a:pt x="201422" y="230670"/>
                  </a:lnTo>
                  <a:lnTo>
                    <a:pt x="200063" y="229565"/>
                  </a:lnTo>
                  <a:lnTo>
                    <a:pt x="199021" y="230987"/>
                  </a:lnTo>
                  <a:lnTo>
                    <a:pt x="198488" y="231698"/>
                  </a:lnTo>
                  <a:lnTo>
                    <a:pt x="199161" y="232244"/>
                  </a:lnTo>
                  <a:lnTo>
                    <a:pt x="199834" y="232803"/>
                  </a:lnTo>
                  <a:lnTo>
                    <a:pt x="200520" y="233362"/>
                  </a:lnTo>
                  <a:lnTo>
                    <a:pt x="201041" y="232651"/>
                  </a:lnTo>
                  <a:lnTo>
                    <a:pt x="201574" y="231940"/>
                  </a:lnTo>
                  <a:lnTo>
                    <a:pt x="202095" y="231228"/>
                  </a:lnTo>
                  <a:close/>
                </a:path>
                <a:path w="297179" h="436879">
                  <a:moveTo>
                    <a:pt x="203568" y="409067"/>
                  </a:moveTo>
                  <a:lnTo>
                    <a:pt x="197040" y="410286"/>
                  </a:lnTo>
                  <a:lnTo>
                    <a:pt x="196710" y="410349"/>
                  </a:lnTo>
                  <a:lnTo>
                    <a:pt x="195173" y="415848"/>
                  </a:lnTo>
                  <a:lnTo>
                    <a:pt x="203568" y="409067"/>
                  </a:lnTo>
                  <a:close/>
                </a:path>
                <a:path w="297179" h="436879">
                  <a:moveTo>
                    <a:pt x="205232" y="265963"/>
                  </a:moveTo>
                  <a:lnTo>
                    <a:pt x="203276" y="264769"/>
                  </a:lnTo>
                  <a:lnTo>
                    <a:pt x="202463" y="265849"/>
                  </a:lnTo>
                  <a:lnTo>
                    <a:pt x="201764" y="267766"/>
                  </a:lnTo>
                  <a:lnTo>
                    <a:pt x="203428" y="266471"/>
                  </a:lnTo>
                  <a:lnTo>
                    <a:pt x="204495" y="267512"/>
                  </a:lnTo>
                  <a:lnTo>
                    <a:pt x="205232" y="265963"/>
                  </a:lnTo>
                  <a:close/>
                </a:path>
                <a:path w="297179" h="436879">
                  <a:moveTo>
                    <a:pt x="226326" y="91084"/>
                  </a:moveTo>
                  <a:lnTo>
                    <a:pt x="222656" y="89865"/>
                  </a:lnTo>
                  <a:lnTo>
                    <a:pt x="222529" y="90766"/>
                  </a:lnTo>
                  <a:lnTo>
                    <a:pt x="222338" y="91490"/>
                  </a:lnTo>
                  <a:lnTo>
                    <a:pt x="222046" y="92049"/>
                  </a:lnTo>
                  <a:lnTo>
                    <a:pt x="221678" y="91236"/>
                  </a:lnTo>
                  <a:lnTo>
                    <a:pt x="221145" y="90538"/>
                  </a:lnTo>
                  <a:lnTo>
                    <a:pt x="220484" y="90220"/>
                  </a:lnTo>
                  <a:lnTo>
                    <a:pt x="219786" y="91274"/>
                  </a:lnTo>
                  <a:lnTo>
                    <a:pt x="220497" y="92151"/>
                  </a:lnTo>
                  <a:lnTo>
                    <a:pt x="221107" y="93040"/>
                  </a:lnTo>
                  <a:lnTo>
                    <a:pt x="220560" y="93294"/>
                  </a:lnTo>
                  <a:lnTo>
                    <a:pt x="219875" y="93281"/>
                  </a:lnTo>
                  <a:lnTo>
                    <a:pt x="219036" y="92925"/>
                  </a:lnTo>
                  <a:lnTo>
                    <a:pt x="219379" y="94170"/>
                  </a:lnTo>
                  <a:lnTo>
                    <a:pt x="219697" y="95440"/>
                  </a:lnTo>
                  <a:lnTo>
                    <a:pt x="219113" y="97205"/>
                  </a:lnTo>
                  <a:lnTo>
                    <a:pt x="219976" y="96989"/>
                  </a:lnTo>
                  <a:lnTo>
                    <a:pt x="220751" y="96583"/>
                  </a:lnTo>
                  <a:lnTo>
                    <a:pt x="221475" y="96075"/>
                  </a:lnTo>
                  <a:lnTo>
                    <a:pt x="222123" y="96304"/>
                  </a:lnTo>
                  <a:lnTo>
                    <a:pt x="222491" y="95872"/>
                  </a:lnTo>
                  <a:lnTo>
                    <a:pt x="222592" y="95135"/>
                  </a:lnTo>
                  <a:lnTo>
                    <a:pt x="223901" y="93903"/>
                  </a:lnTo>
                  <a:lnTo>
                    <a:pt x="225044" y="92367"/>
                  </a:lnTo>
                  <a:lnTo>
                    <a:pt x="226326" y="91084"/>
                  </a:lnTo>
                  <a:close/>
                </a:path>
                <a:path w="297179" h="436879">
                  <a:moveTo>
                    <a:pt x="232689" y="312978"/>
                  </a:moveTo>
                  <a:lnTo>
                    <a:pt x="232549" y="306514"/>
                  </a:lnTo>
                  <a:lnTo>
                    <a:pt x="226872" y="313410"/>
                  </a:lnTo>
                  <a:lnTo>
                    <a:pt x="232689" y="312978"/>
                  </a:lnTo>
                  <a:close/>
                </a:path>
                <a:path w="297179" h="436879">
                  <a:moveTo>
                    <a:pt x="240169" y="210248"/>
                  </a:moveTo>
                  <a:lnTo>
                    <a:pt x="239953" y="202285"/>
                  </a:lnTo>
                  <a:lnTo>
                    <a:pt x="239839" y="198170"/>
                  </a:lnTo>
                  <a:lnTo>
                    <a:pt x="240169" y="210248"/>
                  </a:lnTo>
                  <a:close/>
                </a:path>
                <a:path w="297179" h="436879">
                  <a:moveTo>
                    <a:pt x="251752" y="154647"/>
                  </a:moveTo>
                  <a:lnTo>
                    <a:pt x="248894" y="149339"/>
                  </a:lnTo>
                  <a:lnTo>
                    <a:pt x="247408" y="148386"/>
                  </a:lnTo>
                  <a:lnTo>
                    <a:pt x="247421" y="149987"/>
                  </a:lnTo>
                  <a:lnTo>
                    <a:pt x="248056" y="151511"/>
                  </a:lnTo>
                  <a:lnTo>
                    <a:pt x="248869" y="153009"/>
                  </a:lnTo>
                  <a:lnTo>
                    <a:pt x="251752" y="154647"/>
                  </a:lnTo>
                  <a:close/>
                </a:path>
                <a:path w="297179" h="436879">
                  <a:moveTo>
                    <a:pt x="267182" y="357149"/>
                  </a:moveTo>
                  <a:lnTo>
                    <a:pt x="264795" y="357987"/>
                  </a:lnTo>
                  <a:lnTo>
                    <a:pt x="263486" y="357162"/>
                  </a:lnTo>
                  <a:lnTo>
                    <a:pt x="262813" y="359664"/>
                  </a:lnTo>
                  <a:lnTo>
                    <a:pt x="265214" y="358825"/>
                  </a:lnTo>
                  <a:lnTo>
                    <a:pt x="266534" y="359651"/>
                  </a:lnTo>
                  <a:lnTo>
                    <a:pt x="267182" y="357149"/>
                  </a:lnTo>
                  <a:close/>
                </a:path>
                <a:path w="297179" h="436879">
                  <a:moveTo>
                    <a:pt x="293204" y="222097"/>
                  </a:moveTo>
                  <a:lnTo>
                    <a:pt x="292201" y="221411"/>
                  </a:lnTo>
                  <a:lnTo>
                    <a:pt x="289750" y="220916"/>
                  </a:lnTo>
                  <a:lnTo>
                    <a:pt x="287058" y="224777"/>
                  </a:lnTo>
                  <a:lnTo>
                    <a:pt x="293204" y="222097"/>
                  </a:lnTo>
                  <a:close/>
                </a:path>
                <a:path w="297179" h="436879">
                  <a:moveTo>
                    <a:pt x="294779" y="221411"/>
                  </a:moveTo>
                  <a:lnTo>
                    <a:pt x="293204" y="222097"/>
                  </a:lnTo>
                  <a:lnTo>
                    <a:pt x="293801" y="222491"/>
                  </a:lnTo>
                  <a:lnTo>
                    <a:pt x="294779" y="221411"/>
                  </a:lnTo>
                  <a:close/>
                </a:path>
                <a:path w="297179" h="436879">
                  <a:moveTo>
                    <a:pt x="296760" y="224485"/>
                  </a:moveTo>
                  <a:lnTo>
                    <a:pt x="293801" y="222491"/>
                  </a:lnTo>
                  <a:lnTo>
                    <a:pt x="291998" y="224485"/>
                  </a:lnTo>
                  <a:lnTo>
                    <a:pt x="296760" y="22448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353095" y="3191535"/>
              <a:ext cx="402590" cy="504825"/>
            </a:xfrm>
            <a:custGeom>
              <a:avLst/>
              <a:gdLst/>
              <a:ahLst/>
              <a:cxnLst/>
              <a:rect l="l" t="t" r="r" b="b"/>
              <a:pathLst>
                <a:path w="402590" h="504825">
                  <a:moveTo>
                    <a:pt x="3606" y="177673"/>
                  </a:moveTo>
                  <a:lnTo>
                    <a:pt x="1219" y="177152"/>
                  </a:lnTo>
                  <a:lnTo>
                    <a:pt x="0" y="176898"/>
                  </a:lnTo>
                  <a:lnTo>
                    <a:pt x="3606" y="177673"/>
                  </a:lnTo>
                  <a:close/>
                </a:path>
                <a:path w="402590" h="504825">
                  <a:moveTo>
                    <a:pt x="10350" y="347675"/>
                  </a:moveTo>
                  <a:lnTo>
                    <a:pt x="6667" y="342925"/>
                  </a:lnTo>
                  <a:lnTo>
                    <a:pt x="7594" y="341934"/>
                  </a:lnTo>
                  <a:lnTo>
                    <a:pt x="4216" y="340118"/>
                  </a:lnTo>
                  <a:lnTo>
                    <a:pt x="7912" y="344868"/>
                  </a:lnTo>
                  <a:lnTo>
                    <a:pt x="6223" y="345960"/>
                  </a:lnTo>
                  <a:lnTo>
                    <a:pt x="10350" y="347675"/>
                  </a:lnTo>
                  <a:close/>
                </a:path>
                <a:path w="402590" h="504825">
                  <a:moveTo>
                    <a:pt x="29400" y="277520"/>
                  </a:moveTo>
                  <a:lnTo>
                    <a:pt x="29235" y="277329"/>
                  </a:lnTo>
                  <a:lnTo>
                    <a:pt x="29070" y="277164"/>
                  </a:lnTo>
                  <a:lnTo>
                    <a:pt x="28917" y="277050"/>
                  </a:lnTo>
                  <a:lnTo>
                    <a:pt x="29184" y="275755"/>
                  </a:lnTo>
                  <a:lnTo>
                    <a:pt x="26682" y="275158"/>
                  </a:lnTo>
                  <a:lnTo>
                    <a:pt x="26111" y="277799"/>
                  </a:lnTo>
                  <a:lnTo>
                    <a:pt x="27508" y="278130"/>
                  </a:lnTo>
                  <a:lnTo>
                    <a:pt x="26327" y="282943"/>
                  </a:lnTo>
                  <a:lnTo>
                    <a:pt x="28587" y="282536"/>
                  </a:lnTo>
                  <a:lnTo>
                    <a:pt x="29400" y="277520"/>
                  </a:lnTo>
                  <a:close/>
                </a:path>
                <a:path w="402590" h="504825">
                  <a:moveTo>
                    <a:pt x="31292" y="214083"/>
                  </a:moveTo>
                  <a:lnTo>
                    <a:pt x="26517" y="213372"/>
                  </a:lnTo>
                  <a:lnTo>
                    <a:pt x="19265" y="212318"/>
                  </a:lnTo>
                  <a:lnTo>
                    <a:pt x="31292" y="214083"/>
                  </a:lnTo>
                  <a:close/>
                </a:path>
                <a:path w="402590" h="504825">
                  <a:moveTo>
                    <a:pt x="37541" y="269074"/>
                  </a:moveTo>
                  <a:lnTo>
                    <a:pt x="32258" y="262699"/>
                  </a:lnTo>
                  <a:lnTo>
                    <a:pt x="30975" y="269913"/>
                  </a:lnTo>
                  <a:lnTo>
                    <a:pt x="37541" y="269074"/>
                  </a:lnTo>
                  <a:close/>
                </a:path>
                <a:path w="402590" h="504825">
                  <a:moveTo>
                    <a:pt x="37604" y="291592"/>
                  </a:moveTo>
                  <a:lnTo>
                    <a:pt x="31483" y="292366"/>
                  </a:lnTo>
                  <a:lnTo>
                    <a:pt x="35433" y="297916"/>
                  </a:lnTo>
                  <a:lnTo>
                    <a:pt x="37604" y="291592"/>
                  </a:lnTo>
                  <a:close/>
                </a:path>
                <a:path w="402590" h="504825">
                  <a:moveTo>
                    <a:pt x="39585" y="353987"/>
                  </a:moveTo>
                  <a:lnTo>
                    <a:pt x="33553" y="348996"/>
                  </a:lnTo>
                  <a:lnTo>
                    <a:pt x="32600" y="352196"/>
                  </a:lnTo>
                  <a:lnTo>
                    <a:pt x="31965" y="354939"/>
                  </a:lnTo>
                  <a:lnTo>
                    <a:pt x="34061" y="351536"/>
                  </a:lnTo>
                  <a:lnTo>
                    <a:pt x="35420" y="352793"/>
                  </a:lnTo>
                  <a:lnTo>
                    <a:pt x="39585" y="353987"/>
                  </a:lnTo>
                  <a:close/>
                </a:path>
                <a:path w="402590" h="504825">
                  <a:moveTo>
                    <a:pt x="41973" y="227965"/>
                  </a:moveTo>
                  <a:lnTo>
                    <a:pt x="38544" y="230124"/>
                  </a:lnTo>
                  <a:lnTo>
                    <a:pt x="37312" y="227203"/>
                  </a:lnTo>
                  <a:lnTo>
                    <a:pt x="36728" y="230352"/>
                  </a:lnTo>
                  <a:lnTo>
                    <a:pt x="38417" y="232664"/>
                  </a:lnTo>
                  <a:lnTo>
                    <a:pt x="41973" y="227965"/>
                  </a:lnTo>
                  <a:close/>
                </a:path>
                <a:path w="402590" h="504825">
                  <a:moveTo>
                    <a:pt x="46418" y="293712"/>
                  </a:moveTo>
                  <a:lnTo>
                    <a:pt x="44259" y="293204"/>
                  </a:lnTo>
                  <a:lnTo>
                    <a:pt x="43954" y="292735"/>
                  </a:lnTo>
                  <a:lnTo>
                    <a:pt x="43561" y="292341"/>
                  </a:lnTo>
                  <a:lnTo>
                    <a:pt x="43014" y="292125"/>
                  </a:lnTo>
                  <a:lnTo>
                    <a:pt x="41694" y="294538"/>
                  </a:lnTo>
                  <a:lnTo>
                    <a:pt x="44208" y="296468"/>
                  </a:lnTo>
                  <a:lnTo>
                    <a:pt x="42887" y="298881"/>
                  </a:lnTo>
                  <a:lnTo>
                    <a:pt x="43865" y="299529"/>
                  </a:lnTo>
                  <a:lnTo>
                    <a:pt x="44742" y="297942"/>
                  </a:lnTo>
                  <a:lnTo>
                    <a:pt x="44856" y="296125"/>
                  </a:lnTo>
                  <a:lnTo>
                    <a:pt x="45847" y="296354"/>
                  </a:lnTo>
                  <a:lnTo>
                    <a:pt x="46418" y="293712"/>
                  </a:lnTo>
                  <a:close/>
                </a:path>
                <a:path w="402590" h="504825">
                  <a:moveTo>
                    <a:pt x="46469" y="197853"/>
                  </a:moveTo>
                  <a:lnTo>
                    <a:pt x="44259" y="198386"/>
                  </a:lnTo>
                  <a:lnTo>
                    <a:pt x="42837" y="198920"/>
                  </a:lnTo>
                  <a:lnTo>
                    <a:pt x="45834" y="198374"/>
                  </a:lnTo>
                  <a:lnTo>
                    <a:pt x="46469" y="197853"/>
                  </a:lnTo>
                  <a:close/>
                </a:path>
                <a:path w="402590" h="504825">
                  <a:moveTo>
                    <a:pt x="59385" y="364350"/>
                  </a:moveTo>
                  <a:lnTo>
                    <a:pt x="58953" y="367957"/>
                  </a:lnTo>
                  <a:lnTo>
                    <a:pt x="59067" y="367080"/>
                  </a:lnTo>
                  <a:lnTo>
                    <a:pt x="59385" y="364350"/>
                  </a:lnTo>
                  <a:close/>
                </a:path>
                <a:path w="402590" h="504825">
                  <a:moveTo>
                    <a:pt x="63042" y="229425"/>
                  </a:moveTo>
                  <a:lnTo>
                    <a:pt x="62001" y="227101"/>
                  </a:lnTo>
                  <a:lnTo>
                    <a:pt x="61468" y="225933"/>
                  </a:lnTo>
                  <a:lnTo>
                    <a:pt x="63042" y="229425"/>
                  </a:lnTo>
                  <a:close/>
                </a:path>
                <a:path w="402590" h="504825">
                  <a:moveTo>
                    <a:pt x="66636" y="299046"/>
                  </a:moveTo>
                  <a:lnTo>
                    <a:pt x="64808" y="298069"/>
                  </a:lnTo>
                  <a:lnTo>
                    <a:pt x="63195" y="298945"/>
                  </a:lnTo>
                  <a:lnTo>
                    <a:pt x="65214" y="301790"/>
                  </a:lnTo>
                  <a:lnTo>
                    <a:pt x="66636" y="299046"/>
                  </a:lnTo>
                  <a:close/>
                </a:path>
                <a:path w="402590" h="504825">
                  <a:moveTo>
                    <a:pt x="74358" y="359244"/>
                  </a:moveTo>
                  <a:lnTo>
                    <a:pt x="66192" y="357505"/>
                  </a:lnTo>
                  <a:lnTo>
                    <a:pt x="66916" y="362305"/>
                  </a:lnTo>
                  <a:lnTo>
                    <a:pt x="74358" y="359244"/>
                  </a:lnTo>
                  <a:close/>
                </a:path>
                <a:path w="402590" h="504825">
                  <a:moveTo>
                    <a:pt x="75984" y="267563"/>
                  </a:moveTo>
                  <a:lnTo>
                    <a:pt x="74663" y="264947"/>
                  </a:lnTo>
                  <a:lnTo>
                    <a:pt x="75463" y="262343"/>
                  </a:lnTo>
                  <a:lnTo>
                    <a:pt x="72224" y="264807"/>
                  </a:lnTo>
                  <a:lnTo>
                    <a:pt x="73863" y="266014"/>
                  </a:lnTo>
                  <a:lnTo>
                    <a:pt x="73380" y="267068"/>
                  </a:lnTo>
                  <a:lnTo>
                    <a:pt x="72720" y="266700"/>
                  </a:lnTo>
                  <a:lnTo>
                    <a:pt x="72059" y="266242"/>
                  </a:lnTo>
                  <a:lnTo>
                    <a:pt x="70739" y="269240"/>
                  </a:lnTo>
                  <a:lnTo>
                    <a:pt x="75984" y="267563"/>
                  </a:lnTo>
                  <a:close/>
                </a:path>
                <a:path w="402590" h="504825">
                  <a:moveTo>
                    <a:pt x="76923" y="259664"/>
                  </a:moveTo>
                  <a:lnTo>
                    <a:pt x="70637" y="254368"/>
                  </a:lnTo>
                  <a:lnTo>
                    <a:pt x="72313" y="252730"/>
                  </a:lnTo>
                  <a:lnTo>
                    <a:pt x="67411" y="251625"/>
                  </a:lnTo>
                  <a:lnTo>
                    <a:pt x="72948" y="256997"/>
                  </a:lnTo>
                  <a:lnTo>
                    <a:pt x="72986" y="258419"/>
                  </a:lnTo>
                  <a:lnTo>
                    <a:pt x="76923" y="259664"/>
                  </a:lnTo>
                  <a:close/>
                </a:path>
                <a:path w="402590" h="504825">
                  <a:moveTo>
                    <a:pt x="97155" y="285153"/>
                  </a:moveTo>
                  <a:lnTo>
                    <a:pt x="94996" y="282486"/>
                  </a:lnTo>
                  <a:lnTo>
                    <a:pt x="94589" y="280111"/>
                  </a:lnTo>
                  <a:lnTo>
                    <a:pt x="91528" y="283959"/>
                  </a:lnTo>
                  <a:lnTo>
                    <a:pt x="93700" y="286626"/>
                  </a:lnTo>
                  <a:lnTo>
                    <a:pt x="94107" y="289001"/>
                  </a:lnTo>
                  <a:lnTo>
                    <a:pt x="97155" y="285153"/>
                  </a:lnTo>
                  <a:close/>
                </a:path>
                <a:path w="402590" h="504825">
                  <a:moveTo>
                    <a:pt x="98856" y="306451"/>
                  </a:moveTo>
                  <a:lnTo>
                    <a:pt x="98361" y="303288"/>
                  </a:lnTo>
                  <a:lnTo>
                    <a:pt x="97853" y="302615"/>
                  </a:lnTo>
                  <a:lnTo>
                    <a:pt x="98361" y="304952"/>
                  </a:lnTo>
                  <a:lnTo>
                    <a:pt x="98856" y="306451"/>
                  </a:lnTo>
                  <a:close/>
                </a:path>
                <a:path w="402590" h="504825">
                  <a:moveTo>
                    <a:pt x="101981" y="342303"/>
                  </a:moveTo>
                  <a:lnTo>
                    <a:pt x="100469" y="342303"/>
                  </a:lnTo>
                  <a:lnTo>
                    <a:pt x="99021" y="342976"/>
                  </a:lnTo>
                  <a:lnTo>
                    <a:pt x="97586" y="343839"/>
                  </a:lnTo>
                  <a:lnTo>
                    <a:pt x="96024" y="346862"/>
                  </a:lnTo>
                  <a:lnTo>
                    <a:pt x="101092" y="343852"/>
                  </a:lnTo>
                  <a:lnTo>
                    <a:pt x="101981" y="342303"/>
                  </a:lnTo>
                  <a:close/>
                </a:path>
                <a:path w="402590" h="504825">
                  <a:moveTo>
                    <a:pt x="104140" y="321983"/>
                  </a:moveTo>
                  <a:lnTo>
                    <a:pt x="101358" y="321208"/>
                  </a:lnTo>
                  <a:lnTo>
                    <a:pt x="101219" y="322821"/>
                  </a:lnTo>
                  <a:lnTo>
                    <a:pt x="102870" y="324218"/>
                  </a:lnTo>
                  <a:lnTo>
                    <a:pt x="101015" y="326059"/>
                  </a:lnTo>
                  <a:lnTo>
                    <a:pt x="103860" y="327698"/>
                  </a:lnTo>
                  <a:lnTo>
                    <a:pt x="104140" y="321983"/>
                  </a:lnTo>
                  <a:close/>
                </a:path>
                <a:path w="402590" h="504825">
                  <a:moveTo>
                    <a:pt x="110147" y="359740"/>
                  </a:moveTo>
                  <a:lnTo>
                    <a:pt x="109715" y="363359"/>
                  </a:lnTo>
                  <a:lnTo>
                    <a:pt x="109829" y="362470"/>
                  </a:lnTo>
                  <a:lnTo>
                    <a:pt x="110147" y="359740"/>
                  </a:lnTo>
                  <a:close/>
                </a:path>
                <a:path w="402590" h="504825">
                  <a:moveTo>
                    <a:pt x="116713" y="258775"/>
                  </a:moveTo>
                  <a:lnTo>
                    <a:pt x="116281" y="262394"/>
                  </a:lnTo>
                  <a:lnTo>
                    <a:pt x="116395" y="261505"/>
                  </a:lnTo>
                  <a:lnTo>
                    <a:pt x="116713" y="258775"/>
                  </a:lnTo>
                  <a:close/>
                </a:path>
                <a:path w="402590" h="504825">
                  <a:moveTo>
                    <a:pt x="131000" y="407390"/>
                  </a:moveTo>
                  <a:lnTo>
                    <a:pt x="127774" y="406374"/>
                  </a:lnTo>
                  <a:lnTo>
                    <a:pt x="124866" y="408673"/>
                  </a:lnTo>
                  <a:lnTo>
                    <a:pt x="128193" y="410171"/>
                  </a:lnTo>
                  <a:lnTo>
                    <a:pt x="126631" y="412305"/>
                  </a:lnTo>
                  <a:lnTo>
                    <a:pt x="127571" y="413918"/>
                  </a:lnTo>
                  <a:lnTo>
                    <a:pt x="131000" y="407390"/>
                  </a:lnTo>
                  <a:close/>
                </a:path>
                <a:path w="402590" h="504825">
                  <a:moveTo>
                    <a:pt x="150876" y="348627"/>
                  </a:moveTo>
                  <a:lnTo>
                    <a:pt x="150837" y="348284"/>
                  </a:lnTo>
                  <a:lnTo>
                    <a:pt x="150495" y="348627"/>
                  </a:lnTo>
                  <a:lnTo>
                    <a:pt x="150876" y="348627"/>
                  </a:lnTo>
                  <a:close/>
                </a:path>
                <a:path w="402590" h="504825">
                  <a:moveTo>
                    <a:pt x="152844" y="346341"/>
                  </a:moveTo>
                  <a:lnTo>
                    <a:pt x="150456" y="344919"/>
                  </a:lnTo>
                  <a:lnTo>
                    <a:pt x="150837" y="348284"/>
                  </a:lnTo>
                  <a:lnTo>
                    <a:pt x="152844" y="346341"/>
                  </a:lnTo>
                  <a:close/>
                </a:path>
                <a:path w="402590" h="504825">
                  <a:moveTo>
                    <a:pt x="157899" y="349554"/>
                  </a:moveTo>
                  <a:lnTo>
                    <a:pt x="150876" y="348627"/>
                  </a:lnTo>
                  <a:lnTo>
                    <a:pt x="151155" y="350926"/>
                  </a:lnTo>
                  <a:lnTo>
                    <a:pt x="153504" y="352031"/>
                  </a:lnTo>
                  <a:lnTo>
                    <a:pt x="157899" y="349554"/>
                  </a:lnTo>
                  <a:close/>
                </a:path>
                <a:path w="402590" h="504825">
                  <a:moveTo>
                    <a:pt x="234569" y="21755"/>
                  </a:moveTo>
                  <a:lnTo>
                    <a:pt x="230352" y="21196"/>
                  </a:lnTo>
                  <a:lnTo>
                    <a:pt x="229971" y="22059"/>
                  </a:lnTo>
                  <a:lnTo>
                    <a:pt x="229603" y="21247"/>
                  </a:lnTo>
                  <a:lnTo>
                    <a:pt x="229069" y="21844"/>
                  </a:lnTo>
                  <a:lnTo>
                    <a:pt x="228777" y="22644"/>
                  </a:lnTo>
                  <a:lnTo>
                    <a:pt x="228600" y="21932"/>
                  </a:lnTo>
                  <a:lnTo>
                    <a:pt x="228320" y="21170"/>
                  </a:lnTo>
                  <a:lnTo>
                    <a:pt x="228193" y="20472"/>
                  </a:lnTo>
                  <a:lnTo>
                    <a:pt x="226834" y="21196"/>
                  </a:lnTo>
                  <a:lnTo>
                    <a:pt x="227926" y="23177"/>
                  </a:lnTo>
                  <a:lnTo>
                    <a:pt x="228231" y="24752"/>
                  </a:lnTo>
                  <a:lnTo>
                    <a:pt x="228447" y="24638"/>
                  </a:lnTo>
                  <a:lnTo>
                    <a:pt x="228600" y="24472"/>
                  </a:lnTo>
                  <a:lnTo>
                    <a:pt x="228701" y="24295"/>
                  </a:lnTo>
                  <a:lnTo>
                    <a:pt x="228917" y="24612"/>
                  </a:lnTo>
                  <a:lnTo>
                    <a:pt x="229400" y="24599"/>
                  </a:lnTo>
                  <a:lnTo>
                    <a:pt x="230289" y="23888"/>
                  </a:lnTo>
                  <a:lnTo>
                    <a:pt x="230251" y="23355"/>
                  </a:lnTo>
                  <a:lnTo>
                    <a:pt x="230200" y="22923"/>
                  </a:lnTo>
                  <a:lnTo>
                    <a:pt x="230136" y="22606"/>
                  </a:lnTo>
                  <a:lnTo>
                    <a:pt x="230365" y="22885"/>
                  </a:lnTo>
                  <a:lnTo>
                    <a:pt x="230835" y="23215"/>
                  </a:lnTo>
                  <a:lnTo>
                    <a:pt x="231648" y="23609"/>
                  </a:lnTo>
                  <a:lnTo>
                    <a:pt x="234569" y="21755"/>
                  </a:lnTo>
                  <a:close/>
                </a:path>
                <a:path w="402590" h="504825">
                  <a:moveTo>
                    <a:pt x="242976" y="19202"/>
                  </a:moveTo>
                  <a:lnTo>
                    <a:pt x="241871" y="17221"/>
                  </a:lnTo>
                  <a:lnTo>
                    <a:pt x="241579" y="15659"/>
                  </a:lnTo>
                  <a:lnTo>
                    <a:pt x="240207" y="16370"/>
                  </a:lnTo>
                  <a:lnTo>
                    <a:pt x="241300" y="18351"/>
                  </a:lnTo>
                  <a:lnTo>
                    <a:pt x="241604" y="19939"/>
                  </a:lnTo>
                  <a:lnTo>
                    <a:pt x="242976" y="19202"/>
                  </a:lnTo>
                  <a:close/>
                </a:path>
                <a:path w="402590" h="504825">
                  <a:moveTo>
                    <a:pt x="246405" y="70700"/>
                  </a:moveTo>
                  <a:lnTo>
                    <a:pt x="239991" y="73964"/>
                  </a:lnTo>
                  <a:lnTo>
                    <a:pt x="242354" y="74866"/>
                  </a:lnTo>
                  <a:lnTo>
                    <a:pt x="241757" y="75971"/>
                  </a:lnTo>
                  <a:lnTo>
                    <a:pt x="241604" y="78181"/>
                  </a:lnTo>
                  <a:lnTo>
                    <a:pt x="243700" y="76517"/>
                  </a:lnTo>
                  <a:lnTo>
                    <a:pt x="243649" y="75704"/>
                  </a:lnTo>
                  <a:lnTo>
                    <a:pt x="243547" y="75158"/>
                  </a:lnTo>
                  <a:lnTo>
                    <a:pt x="243433" y="74815"/>
                  </a:lnTo>
                  <a:lnTo>
                    <a:pt x="246405" y="70700"/>
                  </a:lnTo>
                  <a:close/>
                </a:path>
                <a:path w="402590" h="504825">
                  <a:moveTo>
                    <a:pt x="250482" y="494030"/>
                  </a:moveTo>
                  <a:lnTo>
                    <a:pt x="249453" y="493102"/>
                  </a:lnTo>
                  <a:lnTo>
                    <a:pt x="248145" y="494220"/>
                  </a:lnTo>
                  <a:lnTo>
                    <a:pt x="245999" y="495922"/>
                  </a:lnTo>
                  <a:lnTo>
                    <a:pt x="247980" y="496176"/>
                  </a:lnTo>
                  <a:lnTo>
                    <a:pt x="249224" y="494804"/>
                  </a:lnTo>
                  <a:lnTo>
                    <a:pt x="250482" y="494030"/>
                  </a:lnTo>
                  <a:close/>
                </a:path>
                <a:path w="402590" h="504825">
                  <a:moveTo>
                    <a:pt x="251244" y="90512"/>
                  </a:moveTo>
                  <a:lnTo>
                    <a:pt x="250164" y="88531"/>
                  </a:lnTo>
                  <a:lnTo>
                    <a:pt x="249859" y="86956"/>
                  </a:lnTo>
                  <a:lnTo>
                    <a:pt x="248500" y="87680"/>
                  </a:lnTo>
                  <a:lnTo>
                    <a:pt x="249593" y="89662"/>
                  </a:lnTo>
                  <a:lnTo>
                    <a:pt x="249897" y="91236"/>
                  </a:lnTo>
                  <a:lnTo>
                    <a:pt x="251244" y="90512"/>
                  </a:lnTo>
                  <a:close/>
                </a:path>
                <a:path w="402590" h="504825">
                  <a:moveTo>
                    <a:pt x="254190" y="40754"/>
                  </a:moveTo>
                  <a:lnTo>
                    <a:pt x="253149" y="38646"/>
                  </a:lnTo>
                  <a:lnTo>
                    <a:pt x="251917" y="39077"/>
                  </a:lnTo>
                  <a:lnTo>
                    <a:pt x="250329" y="40271"/>
                  </a:lnTo>
                  <a:lnTo>
                    <a:pt x="252412" y="40144"/>
                  </a:lnTo>
                  <a:lnTo>
                    <a:pt x="252755" y="41630"/>
                  </a:lnTo>
                  <a:lnTo>
                    <a:pt x="254190" y="40754"/>
                  </a:lnTo>
                  <a:close/>
                </a:path>
                <a:path w="402590" h="504825">
                  <a:moveTo>
                    <a:pt x="254787" y="46101"/>
                  </a:moveTo>
                  <a:lnTo>
                    <a:pt x="250164" y="56019"/>
                  </a:lnTo>
                  <a:lnTo>
                    <a:pt x="253238" y="51447"/>
                  </a:lnTo>
                  <a:lnTo>
                    <a:pt x="254787" y="46101"/>
                  </a:lnTo>
                  <a:close/>
                </a:path>
                <a:path w="402590" h="504825">
                  <a:moveTo>
                    <a:pt x="259727" y="504786"/>
                  </a:moveTo>
                  <a:lnTo>
                    <a:pt x="257340" y="504278"/>
                  </a:lnTo>
                  <a:lnTo>
                    <a:pt x="256120" y="504024"/>
                  </a:lnTo>
                  <a:lnTo>
                    <a:pt x="259727" y="504786"/>
                  </a:lnTo>
                  <a:close/>
                </a:path>
                <a:path w="402590" h="504825">
                  <a:moveTo>
                    <a:pt x="263601" y="24866"/>
                  </a:moveTo>
                  <a:lnTo>
                    <a:pt x="259029" y="21602"/>
                  </a:lnTo>
                  <a:lnTo>
                    <a:pt x="262813" y="32499"/>
                  </a:lnTo>
                  <a:lnTo>
                    <a:pt x="263601" y="24866"/>
                  </a:lnTo>
                  <a:close/>
                </a:path>
                <a:path w="402590" h="504825">
                  <a:moveTo>
                    <a:pt x="264388" y="11036"/>
                  </a:moveTo>
                  <a:lnTo>
                    <a:pt x="256044" y="15506"/>
                  </a:lnTo>
                  <a:lnTo>
                    <a:pt x="260680" y="15913"/>
                  </a:lnTo>
                  <a:lnTo>
                    <a:pt x="264388" y="11036"/>
                  </a:lnTo>
                  <a:close/>
                </a:path>
                <a:path w="402590" h="504825">
                  <a:moveTo>
                    <a:pt x="270116" y="7048"/>
                  </a:moveTo>
                  <a:lnTo>
                    <a:pt x="266852" y="6045"/>
                  </a:lnTo>
                  <a:lnTo>
                    <a:pt x="267233" y="4572"/>
                  </a:lnTo>
                  <a:lnTo>
                    <a:pt x="264985" y="1727"/>
                  </a:lnTo>
                  <a:lnTo>
                    <a:pt x="265036" y="63"/>
                  </a:lnTo>
                  <a:lnTo>
                    <a:pt x="262483" y="762"/>
                  </a:lnTo>
                  <a:lnTo>
                    <a:pt x="265569" y="4356"/>
                  </a:lnTo>
                  <a:lnTo>
                    <a:pt x="265874" y="6527"/>
                  </a:lnTo>
                  <a:lnTo>
                    <a:pt x="263169" y="9906"/>
                  </a:lnTo>
                  <a:lnTo>
                    <a:pt x="270116" y="7048"/>
                  </a:lnTo>
                  <a:close/>
                </a:path>
                <a:path w="402590" h="504825">
                  <a:moveTo>
                    <a:pt x="270535" y="67386"/>
                  </a:moveTo>
                  <a:lnTo>
                    <a:pt x="262178" y="71856"/>
                  </a:lnTo>
                  <a:lnTo>
                    <a:pt x="266827" y="72275"/>
                  </a:lnTo>
                  <a:lnTo>
                    <a:pt x="270535" y="67386"/>
                  </a:lnTo>
                  <a:close/>
                </a:path>
                <a:path w="402590" h="504825">
                  <a:moveTo>
                    <a:pt x="271322" y="115671"/>
                  </a:moveTo>
                  <a:lnTo>
                    <a:pt x="262978" y="120142"/>
                  </a:lnTo>
                  <a:lnTo>
                    <a:pt x="267614" y="120561"/>
                  </a:lnTo>
                  <a:lnTo>
                    <a:pt x="271322" y="115671"/>
                  </a:lnTo>
                  <a:close/>
                </a:path>
                <a:path w="402590" h="504825">
                  <a:moveTo>
                    <a:pt x="275132" y="4546"/>
                  </a:moveTo>
                  <a:lnTo>
                    <a:pt x="273583" y="1981"/>
                  </a:lnTo>
                  <a:lnTo>
                    <a:pt x="273164" y="0"/>
                  </a:lnTo>
                  <a:lnTo>
                    <a:pt x="268478" y="520"/>
                  </a:lnTo>
                  <a:lnTo>
                    <a:pt x="268008" y="4889"/>
                  </a:lnTo>
                  <a:lnTo>
                    <a:pt x="271183" y="6426"/>
                  </a:lnTo>
                  <a:lnTo>
                    <a:pt x="272732" y="5575"/>
                  </a:lnTo>
                  <a:lnTo>
                    <a:pt x="271716" y="292"/>
                  </a:lnTo>
                  <a:lnTo>
                    <a:pt x="273621" y="5549"/>
                  </a:lnTo>
                  <a:lnTo>
                    <a:pt x="275132" y="4546"/>
                  </a:lnTo>
                  <a:close/>
                </a:path>
                <a:path w="402590" h="504825">
                  <a:moveTo>
                    <a:pt x="275221" y="8750"/>
                  </a:moveTo>
                  <a:lnTo>
                    <a:pt x="270611" y="18656"/>
                  </a:lnTo>
                  <a:lnTo>
                    <a:pt x="273685" y="14097"/>
                  </a:lnTo>
                  <a:lnTo>
                    <a:pt x="275221" y="8750"/>
                  </a:lnTo>
                  <a:close/>
                </a:path>
                <a:path w="402590" h="504825">
                  <a:moveTo>
                    <a:pt x="285991" y="187718"/>
                  </a:moveTo>
                  <a:lnTo>
                    <a:pt x="281381" y="197624"/>
                  </a:lnTo>
                  <a:lnTo>
                    <a:pt x="284454" y="193065"/>
                  </a:lnTo>
                  <a:lnTo>
                    <a:pt x="285991" y="187718"/>
                  </a:lnTo>
                  <a:close/>
                </a:path>
                <a:path w="402590" h="504825">
                  <a:moveTo>
                    <a:pt x="290982" y="42151"/>
                  </a:moveTo>
                  <a:lnTo>
                    <a:pt x="290715" y="41300"/>
                  </a:lnTo>
                  <a:lnTo>
                    <a:pt x="290156" y="39585"/>
                  </a:lnTo>
                  <a:lnTo>
                    <a:pt x="289344" y="39890"/>
                  </a:lnTo>
                  <a:lnTo>
                    <a:pt x="287718" y="40474"/>
                  </a:lnTo>
                  <a:lnTo>
                    <a:pt x="288556" y="43027"/>
                  </a:lnTo>
                  <a:lnTo>
                    <a:pt x="289356" y="42735"/>
                  </a:lnTo>
                  <a:lnTo>
                    <a:pt x="290182" y="42443"/>
                  </a:lnTo>
                  <a:lnTo>
                    <a:pt x="290982" y="42151"/>
                  </a:lnTo>
                  <a:close/>
                </a:path>
                <a:path w="402590" h="504825">
                  <a:moveTo>
                    <a:pt x="301879" y="133934"/>
                  </a:moveTo>
                  <a:lnTo>
                    <a:pt x="301599" y="133096"/>
                  </a:lnTo>
                  <a:lnTo>
                    <a:pt x="301320" y="132232"/>
                  </a:lnTo>
                  <a:lnTo>
                    <a:pt x="301053" y="131381"/>
                  </a:lnTo>
                  <a:lnTo>
                    <a:pt x="298615" y="132257"/>
                  </a:lnTo>
                  <a:lnTo>
                    <a:pt x="298894" y="133108"/>
                  </a:lnTo>
                  <a:lnTo>
                    <a:pt x="299161" y="133972"/>
                  </a:lnTo>
                  <a:lnTo>
                    <a:pt x="299453" y="134810"/>
                  </a:lnTo>
                  <a:lnTo>
                    <a:pt x="301879" y="133934"/>
                  </a:lnTo>
                  <a:close/>
                </a:path>
                <a:path w="402590" h="504825">
                  <a:moveTo>
                    <a:pt x="316801" y="91071"/>
                  </a:moveTo>
                  <a:lnTo>
                    <a:pt x="315772" y="88963"/>
                  </a:lnTo>
                  <a:lnTo>
                    <a:pt x="314540" y="89382"/>
                  </a:lnTo>
                  <a:lnTo>
                    <a:pt x="312953" y="90589"/>
                  </a:lnTo>
                  <a:lnTo>
                    <a:pt x="315023" y="90462"/>
                  </a:lnTo>
                  <a:lnTo>
                    <a:pt x="315366" y="91935"/>
                  </a:lnTo>
                  <a:lnTo>
                    <a:pt x="316801" y="91071"/>
                  </a:lnTo>
                  <a:close/>
                </a:path>
                <a:path w="402590" h="504825">
                  <a:moveTo>
                    <a:pt x="317322" y="265747"/>
                  </a:moveTo>
                  <a:lnTo>
                    <a:pt x="317207" y="264198"/>
                  </a:lnTo>
                  <a:lnTo>
                    <a:pt x="314667" y="262724"/>
                  </a:lnTo>
                  <a:lnTo>
                    <a:pt x="314680" y="263842"/>
                  </a:lnTo>
                  <a:lnTo>
                    <a:pt x="315341" y="264807"/>
                  </a:lnTo>
                  <a:lnTo>
                    <a:pt x="314109" y="265239"/>
                  </a:lnTo>
                  <a:lnTo>
                    <a:pt x="313499" y="265468"/>
                  </a:lnTo>
                  <a:lnTo>
                    <a:pt x="313778" y="266319"/>
                  </a:lnTo>
                  <a:lnTo>
                    <a:pt x="314045" y="267169"/>
                  </a:lnTo>
                  <a:lnTo>
                    <a:pt x="314325" y="268020"/>
                  </a:lnTo>
                  <a:lnTo>
                    <a:pt x="315137" y="267741"/>
                  </a:lnTo>
                  <a:lnTo>
                    <a:pt x="315950" y="267436"/>
                  </a:lnTo>
                  <a:lnTo>
                    <a:pt x="316763" y="267144"/>
                  </a:lnTo>
                  <a:lnTo>
                    <a:pt x="316598" y="266674"/>
                  </a:lnTo>
                  <a:lnTo>
                    <a:pt x="316458" y="266204"/>
                  </a:lnTo>
                  <a:lnTo>
                    <a:pt x="316293" y="265722"/>
                  </a:lnTo>
                  <a:lnTo>
                    <a:pt x="316839" y="266001"/>
                  </a:lnTo>
                  <a:lnTo>
                    <a:pt x="317322" y="265747"/>
                  </a:lnTo>
                  <a:close/>
                </a:path>
                <a:path w="402590" h="504825">
                  <a:moveTo>
                    <a:pt x="320624" y="87185"/>
                  </a:moveTo>
                  <a:lnTo>
                    <a:pt x="320344" y="86347"/>
                  </a:lnTo>
                  <a:lnTo>
                    <a:pt x="319786" y="84632"/>
                  </a:lnTo>
                  <a:lnTo>
                    <a:pt x="318173" y="85217"/>
                  </a:lnTo>
                  <a:lnTo>
                    <a:pt x="317347" y="85496"/>
                  </a:lnTo>
                  <a:lnTo>
                    <a:pt x="317639" y="86360"/>
                  </a:lnTo>
                  <a:lnTo>
                    <a:pt x="317906" y="87210"/>
                  </a:lnTo>
                  <a:lnTo>
                    <a:pt x="318198" y="88061"/>
                  </a:lnTo>
                  <a:lnTo>
                    <a:pt x="318998" y="87782"/>
                  </a:lnTo>
                  <a:lnTo>
                    <a:pt x="319811" y="87490"/>
                  </a:lnTo>
                  <a:lnTo>
                    <a:pt x="320624" y="87185"/>
                  </a:lnTo>
                  <a:close/>
                </a:path>
                <a:path w="402590" h="504825">
                  <a:moveTo>
                    <a:pt x="320852" y="245021"/>
                  </a:moveTo>
                  <a:lnTo>
                    <a:pt x="311645" y="246862"/>
                  </a:lnTo>
                  <a:lnTo>
                    <a:pt x="317436" y="248335"/>
                  </a:lnTo>
                  <a:lnTo>
                    <a:pt x="320852" y="245021"/>
                  </a:lnTo>
                  <a:close/>
                </a:path>
                <a:path w="402590" h="504825">
                  <a:moveTo>
                    <a:pt x="322262" y="242316"/>
                  </a:moveTo>
                  <a:lnTo>
                    <a:pt x="321424" y="239750"/>
                  </a:lnTo>
                  <a:lnTo>
                    <a:pt x="318998" y="240626"/>
                  </a:lnTo>
                  <a:lnTo>
                    <a:pt x="319138" y="241096"/>
                  </a:lnTo>
                  <a:lnTo>
                    <a:pt x="311607" y="242595"/>
                  </a:lnTo>
                  <a:lnTo>
                    <a:pt x="317385" y="244055"/>
                  </a:lnTo>
                  <a:lnTo>
                    <a:pt x="319455" y="242074"/>
                  </a:lnTo>
                  <a:lnTo>
                    <a:pt x="319544" y="242341"/>
                  </a:lnTo>
                  <a:lnTo>
                    <a:pt x="319824" y="243179"/>
                  </a:lnTo>
                  <a:lnTo>
                    <a:pt x="320636" y="242900"/>
                  </a:lnTo>
                  <a:lnTo>
                    <a:pt x="321437" y="242608"/>
                  </a:lnTo>
                  <a:lnTo>
                    <a:pt x="322262" y="242316"/>
                  </a:lnTo>
                  <a:close/>
                </a:path>
                <a:path w="402590" h="504825">
                  <a:moveTo>
                    <a:pt x="334962" y="306298"/>
                  </a:moveTo>
                  <a:lnTo>
                    <a:pt x="334683" y="305460"/>
                  </a:lnTo>
                  <a:lnTo>
                    <a:pt x="334416" y="304609"/>
                  </a:lnTo>
                  <a:lnTo>
                    <a:pt x="334137" y="303745"/>
                  </a:lnTo>
                  <a:lnTo>
                    <a:pt x="331698" y="304622"/>
                  </a:lnTo>
                  <a:lnTo>
                    <a:pt x="332536" y="307187"/>
                  </a:lnTo>
                  <a:lnTo>
                    <a:pt x="334149" y="306603"/>
                  </a:lnTo>
                  <a:lnTo>
                    <a:pt x="334962" y="306298"/>
                  </a:lnTo>
                  <a:close/>
                </a:path>
                <a:path w="402590" h="504825">
                  <a:moveTo>
                    <a:pt x="338175" y="341591"/>
                  </a:moveTo>
                  <a:lnTo>
                    <a:pt x="329831" y="346075"/>
                  </a:lnTo>
                  <a:lnTo>
                    <a:pt x="334479" y="346481"/>
                  </a:lnTo>
                  <a:lnTo>
                    <a:pt x="338175" y="341591"/>
                  </a:lnTo>
                  <a:close/>
                </a:path>
                <a:path w="402590" h="504825">
                  <a:moveTo>
                    <a:pt x="343750" y="189776"/>
                  </a:moveTo>
                  <a:lnTo>
                    <a:pt x="339140" y="199694"/>
                  </a:lnTo>
                  <a:lnTo>
                    <a:pt x="342214" y="195122"/>
                  </a:lnTo>
                  <a:lnTo>
                    <a:pt x="343750" y="189776"/>
                  </a:lnTo>
                  <a:close/>
                </a:path>
                <a:path w="402590" h="504825">
                  <a:moveTo>
                    <a:pt x="350126" y="269430"/>
                  </a:moveTo>
                  <a:lnTo>
                    <a:pt x="344893" y="266026"/>
                  </a:lnTo>
                  <a:lnTo>
                    <a:pt x="347294" y="274777"/>
                  </a:lnTo>
                  <a:lnTo>
                    <a:pt x="350126" y="269430"/>
                  </a:lnTo>
                  <a:close/>
                </a:path>
                <a:path w="402590" h="504825">
                  <a:moveTo>
                    <a:pt x="353060" y="158153"/>
                  </a:moveTo>
                  <a:lnTo>
                    <a:pt x="351675" y="157429"/>
                  </a:lnTo>
                  <a:lnTo>
                    <a:pt x="350545" y="156857"/>
                  </a:lnTo>
                  <a:lnTo>
                    <a:pt x="349973" y="163690"/>
                  </a:lnTo>
                  <a:lnTo>
                    <a:pt x="351713" y="161709"/>
                  </a:lnTo>
                  <a:lnTo>
                    <a:pt x="351980" y="161404"/>
                  </a:lnTo>
                  <a:lnTo>
                    <a:pt x="353060" y="158153"/>
                  </a:lnTo>
                  <a:close/>
                </a:path>
                <a:path w="402590" h="504825">
                  <a:moveTo>
                    <a:pt x="353174" y="295465"/>
                  </a:moveTo>
                  <a:lnTo>
                    <a:pt x="352894" y="294614"/>
                  </a:lnTo>
                  <a:lnTo>
                    <a:pt x="352628" y="293763"/>
                  </a:lnTo>
                  <a:lnTo>
                    <a:pt x="352348" y="292912"/>
                  </a:lnTo>
                  <a:lnTo>
                    <a:pt x="349910" y="293789"/>
                  </a:lnTo>
                  <a:lnTo>
                    <a:pt x="350748" y="296341"/>
                  </a:lnTo>
                  <a:lnTo>
                    <a:pt x="353174" y="295465"/>
                  </a:lnTo>
                  <a:close/>
                </a:path>
                <a:path w="402590" h="504825">
                  <a:moveTo>
                    <a:pt x="354266" y="224332"/>
                  </a:moveTo>
                  <a:lnTo>
                    <a:pt x="353682" y="224129"/>
                  </a:lnTo>
                  <a:lnTo>
                    <a:pt x="353085" y="223939"/>
                  </a:lnTo>
                  <a:lnTo>
                    <a:pt x="352488" y="223735"/>
                  </a:lnTo>
                  <a:lnTo>
                    <a:pt x="352209" y="223253"/>
                  </a:lnTo>
                  <a:lnTo>
                    <a:pt x="351726" y="222669"/>
                  </a:lnTo>
                  <a:lnTo>
                    <a:pt x="350964" y="221983"/>
                  </a:lnTo>
                  <a:lnTo>
                    <a:pt x="349758" y="223812"/>
                  </a:lnTo>
                  <a:lnTo>
                    <a:pt x="350418" y="224980"/>
                  </a:lnTo>
                  <a:lnTo>
                    <a:pt x="351282" y="225361"/>
                  </a:lnTo>
                  <a:lnTo>
                    <a:pt x="351193" y="225602"/>
                  </a:lnTo>
                  <a:lnTo>
                    <a:pt x="351053" y="226098"/>
                  </a:lnTo>
                  <a:lnTo>
                    <a:pt x="353504" y="226910"/>
                  </a:lnTo>
                  <a:lnTo>
                    <a:pt x="354025" y="225196"/>
                  </a:lnTo>
                  <a:lnTo>
                    <a:pt x="354266" y="224332"/>
                  </a:lnTo>
                  <a:close/>
                </a:path>
                <a:path w="402590" h="504825">
                  <a:moveTo>
                    <a:pt x="355155" y="262674"/>
                  </a:moveTo>
                  <a:lnTo>
                    <a:pt x="345948" y="264515"/>
                  </a:lnTo>
                  <a:lnTo>
                    <a:pt x="351726" y="265988"/>
                  </a:lnTo>
                  <a:lnTo>
                    <a:pt x="355155" y="262674"/>
                  </a:lnTo>
                  <a:close/>
                </a:path>
                <a:path w="402590" h="504825">
                  <a:moveTo>
                    <a:pt x="356552" y="387883"/>
                  </a:moveTo>
                  <a:lnTo>
                    <a:pt x="347345" y="389724"/>
                  </a:lnTo>
                  <a:lnTo>
                    <a:pt x="353123" y="391198"/>
                  </a:lnTo>
                  <a:lnTo>
                    <a:pt x="356552" y="387883"/>
                  </a:lnTo>
                  <a:close/>
                </a:path>
                <a:path w="402590" h="504825">
                  <a:moveTo>
                    <a:pt x="358216" y="238709"/>
                  </a:moveTo>
                  <a:lnTo>
                    <a:pt x="349008" y="240550"/>
                  </a:lnTo>
                  <a:lnTo>
                    <a:pt x="354787" y="242023"/>
                  </a:lnTo>
                  <a:lnTo>
                    <a:pt x="358216" y="238709"/>
                  </a:lnTo>
                  <a:close/>
                </a:path>
                <a:path w="402590" h="504825">
                  <a:moveTo>
                    <a:pt x="360883" y="246468"/>
                  </a:moveTo>
                  <a:lnTo>
                    <a:pt x="356273" y="256374"/>
                  </a:lnTo>
                  <a:lnTo>
                    <a:pt x="359346" y="251815"/>
                  </a:lnTo>
                  <a:lnTo>
                    <a:pt x="360883" y="246468"/>
                  </a:lnTo>
                  <a:close/>
                </a:path>
                <a:path w="402590" h="504825">
                  <a:moveTo>
                    <a:pt x="362623" y="202780"/>
                  </a:moveTo>
                  <a:lnTo>
                    <a:pt x="361365" y="199669"/>
                  </a:lnTo>
                  <a:lnTo>
                    <a:pt x="359943" y="201409"/>
                  </a:lnTo>
                  <a:lnTo>
                    <a:pt x="358140" y="202958"/>
                  </a:lnTo>
                  <a:lnTo>
                    <a:pt x="359384" y="206095"/>
                  </a:lnTo>
                  <a:lnTo>
                    <a:pt x="360794" y="204330"/>
                  </a:lnTo>
                  <a:lnTo>
                    <a:pt x="362623" y="202780"/>
                  </a:lnTo>
                  <a:close/>
                </a:path>
                <a:path w="402590" h="504825">
                  <a:moveTo>
                    <a:pt x="365455" y="236524"/>
                  </a:moveTo>
                  <a:lnTo>
                    <a:pt x="364375" y="234543"/>
                  </a:lnTo>
                  <a:lnTo>
                    <a:pt x="364070" y="232968"/>
                  </a:lnTo>
                  <a:lnTo>
                    <a:pt x="362712" y="233692"/>
                  </a:lnTo>
                  <a:lnTo>
                    <a:pt x="363804" y="235673"/>
                  </a:lnTo>
                  <a:lnTo>
                    <a:pt x="364109" y="237248"/>
                  </a:lnTo>
                  <a:lnTo>
                    <a:pt x="365455" y="236524"/>
                  </a:lnTo>
                  <a:close/>
                </a:path>
                <a:path w="402590" h="504825">
                  <a:moveTo>
                    <a:pt x="375234" y="204673"/>
                  </a:moveTo>
                  <a:lnTo>
                    <a:pt x="374396" y="202107"/>
                  </a:lnTo>
                  <a:lnTo>
                    <a:pt x="371970" y="202984"/>
                  </a:lnTo>
                  <a:lnTo>
                    <a:pt x="372237" y="203835"/>
                  </a:lnTo>
                  <a:lnTo>
                    <a:pt x="372529" y="204698"/>
                  </a:lnTo>
                  <a:lnTo>
                    <a:pt x="372795" y="205549"/>
                  </a:lnTo>
                  <a:lnTo>
                    <a:pt x="375234" y="204673"/>
                  </a:lnTo>
                  <a:close/>
                </a:path>
                <a:path w="402590" h="504825">
                  <a:moveTo>
                    <a:pt x="375526" y="293128"/>
                  </a:moveTo>
                  <a:lnTo>
                    <a:pt x="375196" y="290474"/>
                  </a:lnTo>
                  <a:lnTo>
                    <a:pt x="372452" y="291795"/>
                  </a:lnTo>
                  <a:lnTo>
                    <a:pt x="372897" y="290004"/>
                  </a:lnTo>
                  <a:lnTo>
                    <a:pt x="374281" y="289293"/>
                  </a:lnTo>
                  <a:lnTo>
                    <a:pt x="372643" y="287337"/>
                  </a:lnTo>
                  <a:lnTo>
                    <a:pt x="371995" y="289915"/>
                  </a:lnTo>
                  <a:lnTo>
                    <a:pt x="370624" y="290614"/>
                  </a:lnTo>
                  <a:lnTo>
                    <a:pt x="371843" y="292074"/>
                  </a:lnTo>
                  <a:lnTo>
                    <a:pt x="369379" y="293255"/>
                  </a:lnTo>
                  <a:lnTo>
                    <a:pt x="372300" y="295719"/>
                  </a:lnTo>
                  <a:lnTo>
                    <a:pt x="374726" y="294843"/>
                  </a:lnTo>
                  <a:lnTo>
                    <a:pt x="374154" y="293839"/>
                  </a:lnTo>
                  <a:lnTo>
                    <a:pt x="374815" y="293471"/>
                  </a:lnTo>
                  <a:lnTo>
                    <a:pt x="375526" y="293128"/>
                  </a:lnTo>
                  <a:close/>
                </a:path>
                <a:path w="402590" h="504825">
                  <a:moveTo>
                    <a:pt x="375564" y="185280"/>
                  </a:moveTo>
                  <a:lnTo>
                    <a:pt x="367233" y="189750"/>
                  </a:lnTo>
                  <a:lnTo>
                    <a:pt x="371856" y="190169"/>
                  </a:lnTo>
                  <a:lnTo>
                    <a:pt x="375564" y="185280"/>
                  </a:lnTo>
                  <a:close/>
                </a:path>
                <a:path w="402590" h="504825">
                  <a:moveTo>
                    <a:pt x="402297" y="266115"/>
                  </a:moveTo>
                  <a:lnTo>
                    <a:pt x="401205" y="264134"/>
                  </a:lnTo>
                  <a:lnTo>
                    <a:pt x="400900" y="262559"/>
                  </a:lnTo>
                  <a:lnTo>
                    <a:pt x="399542" y="263283"/>
                  </a:lnTo>
                  <a:lnTo>
                    <a:pt x="400634" y="265264"/>
                  </a:lnTo>
                  <a:lnTo>
                    <a:pt x="400926" y="266839"/>
                  </a:lnTo>
                  <a:lnTo>
                    <a:pt x="402297" y="26611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499043" y="3233381"/>
              <a:ext cx="138430" cy="426084"/>
            </a:xfrm>
            <a:custGeom>
              <a:avLst/>
              <a:gdLst/>
              <a:ahLst/>
              <a:cxnLst/>
              <a:rect l="l" t="t" r="r" b="b"/>
              <a:pathLst>
                <a:path w="138429" h="426085">
                  <a:moveTo>
                    <a:pt x="3848" y="116509"/>
                  </a:moveTo>
                  <a:lnTo>
                    <a:pt x="2819" y="114388"/>
                  </a:lnTo>
                  <a:lnTo>
                    <a:pt x="1587" y="114808"/>
                  </a:lnTo>
                  <a:lnTo>
                    <a:pt x="0" y="116014"/>
                  </a:lnTo>
                  <a:lnTo>
                    <a:pt x="2070" y="115887"/>
                  </a:lnTo>
                  <a:lnTo>
                    <a:pt x="2425" y="117373"/>
                  </a:lnTo>
                  <a:lnTo>
                    <a:pt x="3848" y="116509"/>
                  </a:lnTo>
                  <a:close/>
                </a:path>
                <a:path w="138429" h="426085">
                  <a:moveTo>
                    <a:pt x="4699" y="107988"/>
                  </a:moveTo>
                  <a:lnTo>
                    <a:pt x="4673" y="106908"/>
                  </a:lnTo>
                  <a:lnTo>
                    <a:pt x="3924" y="106908"/>
                  </a:lnTo>
                  <a:lnTo>
                    <a:pt x="3149" y="107111"/>
                  </a:lnTo>
                  <a:lnTo>
                    <a:pt x="723" y="107988"/>
                  </a:lnTo>
                  <a:lnTo>
                    <a:pt x="1130" y="109639"/>
                  </a:lnTo>
                  <a:lnTo>
                    <a:pt x="4699" y="107988"/>
                  </a:lnTo>
                  <a:close/>
                </a:path>
                <a:path w="138429" h="426085">
                  <a:moveTo>
                    <a:pt x="8204" y="134886"/>
                  </a:moveTo>
                  <a:lnTo>
                    <a:pt x="7416" y="132715"/>
                  </a:lnTo>
                  <a:lnTo>
                    <a:pt x="6108" y="133807"/>
                  </a:lnTo>
                  <a:lnTo>
                    <a:pt x="5461" y="135255"/>
                  </a:lnTo>
                  <a:lnTo>
                    <a:pt x="6235" y="137426"/>
                  </a:lnTo>
                  <a:lnTo>
                    <a:pt x="7556" y="136321"/>
                  </a:lnTo>
                  <a:lnTo>
                    <a:pt x="8204" y="134886"/>
                  </a:lnTo>
                  <a:close/>
                </a:path>
                <a:path w="138429" h="426085">
                  <a:moveTo>
                    <a:pt x="11557" y="115150"/>
                  </a:moveTo>
                  <a:lnTo>
                    <a:pt x="10528" y="113042"/>
                  </a:lnTo>
                  <a:lnTo>
                    <a:pt x="9296" y="113461"/>
                  </a:lnTo>
                  <a:lnTo>
                    <a:pt x="7721" y="114668"/>
                  </a:lnTo>
                  <a:lnTo>
                    <a:pt x="9791" y="114541"/>
                  </a:lnTo>
                  <a:lnTo>
                    <a:pt x="10134" y="116014"/>
                  </a:lnTo>
                  <a:lnTo>
                    <a:pt x="11557" y="115150"/>
                  </a:lnTo>
                  <a:close/>
                </a:path>
                <a:path w="138429" h="426085">
                  <a:moveTo>
                    <a:pt x="13652" y="97612"/>
                  </a:moveTo>
                  <a:lnTo>
                    <a:pt x="12115" y="94602"/>
                  </a:lnTo>
                  <a:lnTo>
                    <a:pt x="8902" y="99237"/>
                  </a:lnTo>
                  <a:lnTo>
                    <a:pt x="10833" y="101498"/>
                  </a:lnTo>
                  <a:lnTo>
                    <a:pt x="12280" y="100457"/>
                  </a:lnTo>
                  <a:lnTo>
                    <a:pt x="12014" y="98539"/>
                  </a:lnTo>
                  <a:lnTo>
                    <a:pt x="13652" y="97612"/>
                  </a:lnTo>
                  <a:close/>
                </a:path>
                <a:path w="138429" h="426085">
                  <a:moveTo>
                    <a:pt x="14655" y="108178"/>
                  </a:moveTo>
                  <a:lnTo>
                    <a:pt x="13208" y="105397"/>
                  </a:lnTo>
                  <a:lnTo>
                    <a:pt x="12077" y="105321"/>
                  </a:lnTo>
                  <a:lnTo>
                    <a:pt x="9067" y="105105"/>
                  </a:lnTo>
                  <a:lnTo>
                    <a:pt x="10121" y="108750"/>
                  </a:lnTo>
                  <a:lnTo>
                    <a:pt x="1168" y="109816"/>
                  </a:lnTo>
                  <a:lnTo>
                    <a:pt x="1130" y="109639"/>
                  </a:lnTo>
                  <a:lnTo>
                    <a:pt x="609" y="109880"/>
                  </a:lnTo>
                  <a:lnTo>
                    <a:pt x="1193" y="109880"/>
                  </a:lnTo>
                  <a:lnTo>
                    <a:pt x="1308" y="110324"/>
                  </a:lnTo>
                  <a:lnTo>
                    <a:pt x="3086" y="110147"/>
                  </a:lnTo>
                  <a:lnTo>
                    <a:pt x="3594" y="112661"/>
                  </a:lnTo>
                  <a:lnTo>
                    <a:pt x="5270" y="110324"/>
                  </a:lnTo>
                  <a:lnTo>
                    <a:pt x="6032" y="111785"/>
                  </a:lnTo>
                  <a:lnTo>
                    <a:pt x="8242" y="110324"/>
                  </a:lnTo>
                  <a:lnTo>
                    <a:pt x="8509" y="110147"/>
                  </a:lnTo>
                  <a:lnTo>
                    <a:pt x="10210" y="109029"/>
                  </a:lnTo>
                  <a:lnTo>
                    <a:pt x="10795" y="111010"/>
                  </a:lnTo>
                  <a:lnTo>
                    <a:pt x="13335" y="109156"/>
                  </a:lnTo>
                  <a:lnTo>
                    <a:pt x="14655" y="108178"/>
                  </a:lnTo>
                  <a:close/>
                </a:path>
                <a:path w="138429" h="426085">
                  <a:moveTo>
                    <a:pt x="15430" y="187350"/>
                  </a:moveTo>
                  <a:lnTo>
                    <a:pt x="12979" y="186677"/>
                  </a:lnTo>
                  <a:lnTo>
                    <a:pt x="12306" y="185242"/>
                  </a:lnTo>
                  <a:lnTo>
                    <a:pt x="10452" y="186956"/>
                  </a:lnTo>
                  <a:lnTo>
                    <a:pt x="12903" y="187629"/>
                  </a:lnTo>
                  <a:lnTo>
                    <a:pt x="13563" y="189077"/>
                  </a:lnTo>
                  <a:lnTo>
                    <a:pt x="15430" y="187350"/>
                  </a:lnTo>
                  <a:close/>
                </a:path>
                <a:path w="138429" h="426085">
                  <a:moveTo>
                    <a:pt x="15760" y="164909"/>
                  </a:moveTo>
                  <a:lnTo>
                    <a:pt x="11150" y="174828"/>
                  </a:lnTo>
                  <a:lnTo>
                    <a:pt x="14224" y="170268"/>
                  </a:lnTo>
                  <a:lnTo>
                    <a:pt x="15760" y="164909"/>
                  </a:lnTo>
                  <a:close/>
                </a:path>
                <a:path w="138429" h="426085">
                  <a:moveTo>
                    <a:pt x="18402" y="212013"/>
                  </a:moveTo>
                  <a:lnTo>
                    <a:pt x="11290" y="210337"/>
                  </a:lnTo>
                  <a:lnTo>
                    <a:pt x="11798" y="209867"/>
                  </a:lnTo>
                  <a:lnTo>
                    <a:pt x="12433" y="209448"/>
                  </a:lnTo>
                  <a:lnTo>
                    <a:pt x="13309" y="209156"/>
                  </a:lnTo>
                  <a:lnTo>
                    <a:pt x="11772" y="206756"/>
                  </a:lnTo>
                  <a:lnTo>
                    <a:pt x="10528" y="207137"/>
                  </a:lnTo>
                  <a:lnTo>
                    <a:pt x="9245" y="209207"/>
                  </a:lnTo>
                  <a:lnTo>
                    <a:pt x="10083" y="211747"/>
                  </a:lnTo>
                  <a:lnTo>
                    <a:pt x="10655" y="211010"/>
                  </a:lnTo>
                  <a:lnTo>
                    <a:pt x="8737" y="216598"/>
                  </a:lnTo>
                  <a:lnTo>
                    <a:pt x="18402" y="212013"/>
                  </a:lnTo>
                  <a:close/>
                </a:path>
                <a:path w="138429" h="426085">
                  <a:moveTo>
                    <a:pt x="20218" y="197408"/>
                  </a:moveTo>
                  <a:lnTo>
                    <a:pt x="14249" y="200621"/>
                  </a:lnTo>
                  <a:lnTo>
                    <a:pt x="15354" y="199161"/>
                  </a:lnTo>
                  <a:lnTo>
                    <a:pt x="7010" y="203644"/>
                  </a:lnTo>
                  <a:lnTo>
                    <a:pt x="11645" y="204050"/>
                  </a:lnTo>
                  <a:lnTo>
                    <a:pt x="13195" y="202018"/>
                  </a:lnTo>
                  <a:lnTo>
                    <a:pt x="16510" y="202298"/>
                  </a:lnTo>
                  <a:lnTo>
                    <a:pt x="20218" y="197408"/>
                  </a:lnTo>
                  <a:close/>
                </a:path>
                <a:path w="138429" h="426085">
                  <a:moveTo>
                    <a:pt x="24333" y="196392"/>
                  </a:moveTo>
                  <a:lnTo>
                    <a:pt x="23241" y="194411"/>
                  </a:lnTo>
                  <a:lnTo>
                    <a:pt x="22948" y="192836"/>
                  </a:lnTo>
                  <a:lnTo>
                    <a:pt x="21590" y="193560"/>
                  </a:lnTo>
                  <a:lnTo>
                    <a:pt x="22682" y="195541"/>
                  </a:lnTo>
                  <a:lnTo>
                    <a:pt x="22974" y="197116"/>
                  </a:lnTo>
                  <a:lnTo>
                    <a:pt x="24333" y="196392"/>
                  </a:lnTo>
                  <a:close/>
                </a:path>
                <a:path w="138429" h="426085">
                  <a:moveTo>
                    <a:pt x="26047" y="173151"/>
                  </a:moveTo>
                  <a:lnTo>
                    <a:pt x="25209" y="170586"/>
                  </a:lnTo>
                  <a:lnTo>
                    <a:pt x="22771" y="171475"/>
                  </a:lnTo>
                  <a:lnTo>
                    <a:pt x="22834" y="171653"/>
                  </a:lnTo>
                  <a:lnTo>
                    <a:pt x="22161" y="171411"/>
                  </a:lnTo>
                  <a:lnTo>
                    <a:pt x="21374" y="171259"/>
                  </a:lnTo>
                  <a:lnTo>
                    <a:pt x="20713" y="171005"/>
                  </a:lnTo>
                  <a:lnTo>
                    <a:pt x="20675" y="171450"/>
                  </a:lnTo>
                  <a:lnTo>
                    <a:pt x="20828" y="171767"/>
                  </a:lnTo>
                  <a:lnTo>
                    <a:pt x="21082" y="172021"/>
                  </a:lnTo>
                  <a:lnTo>
                    <a:pt x="20447" y="172377"/>
                  </a:lnTo>
                  <a:lnTo>
                    <a:pt x="19786" y="172897"/>
                  </a:lnTo>
                  <a:lnTo>
                    <a:pt x="19151" y="173228"/>
                  </a:lnTo>
                  <a:lnTo>
                    <a:pt x="19951" y="174167"/>
                  </a:lnTo>
                  <a:lnTo>
                    <a:pt x="21069" y="173355"/>
                  </a:lnTo>
                  <a:lnTo>
                    <a:pt x="22161" y="172618"/>
                  </a:lnTo>
                  <a:lnTo>
                    <a:pt x="22504" y="172732"/>
                  </a:lnTo>
                  <a:lnTo>
                    <a:pt x="22885" y="172821"/>
                  </a:lnTo>
                  <a:lnTo>
                    <a:pt x="23241" y="172923"/>
                  </a:lnTo>
                  <a:lnTo>
                    <a:pt x="23609" y="174028"/>
                  </a:lnTo>
                  <a:lnTo>
                    <a:pt x="26047" y="173151"/>
                  </a:lnTo>
                  <a:close/>
                </a:path>
                <a:path w="138429" h="426085">
                  <a:moveTo>
                    <a:pt x="27114" y="188252"/>
                  </a:moveTo>
                  <a:lnTo>
                    <a:pt x="26022" y="186258"/>
                  </a:lnTo>
                  <a:lnTo>
                    <a:pt x="25730" y="184696"/>
                  </a:lnTo>
                  <a:lnTo>
                    <a:pt x="24371" y="185407"/>
                  </a:lnTo>
                  <a:lnTo>
                    <a:pt x="25463" y="187401"/>
                  </a:lnTo>
                  <a:lnTo>
                    <a:pt x="25768" y="188963"/>
                  </a:lnTo>
                  <a:lnTo>
                    <a:pt x="27114" y="188252"/>
                  </a:lnTo>
                  <a:close/>
                </a:path>
                <a:path w="138429" h="426085">
                  <a:moveTo>
                    <a:pt x="33515" y="165823"/>
                  </a:moveTo>
                  <a:lnTo>
                    <a:pt x="32486" y="163703"/>
                  </a:lnTo>
                  <a:lnTo>
                    <a:pt x="31254" y="164134"/>
                  </a:lnTo>
                  <a:lnTo>
                    <a:pt x="29667" y="165328"/>
                  </a:lnTo>
                  <a:lnTo>
                    <a:pt x="31737" y="165214"/>
                  </a:lnTo>
                  <a:lnTo>
                    <a:pt x="32092" y="166687"/>
                  </a:lnTo>
                  <a:lnTo>
                    <a:pt x="33515" y="165823"/>
                  </a:lnTo>
                  <a:close/>
                </a:path>
                <a:path w="138429" h="426085">
                  <a:moveTo>
                    <a:pt x="35204" y="189153"/>
                  </a:moveTo>
                  <a:lnTo>
                    <a:pt x="26860" y="193624"/>
                  </a:lnTo>
                  <a:lnTo>
                    <a:pt x="31496" y="194043"/>
                  </a:lnTo>
                  <a:lnTo>
                    <a:pt x="35204" y="189153"/>
                  </a:lnTo>
                  <a:close/>
                </a:path>
                <a:path w="138429" h="426085">
                  <a:moveTo>
                    <a:pt x="36741" y="219087"/>
                  </a:moveTo>
                  <a:lnTo>
                    <a:pt x="35344" y="218376"/>
                  </a:lnTo>
                  <a:lnTo>
                    <a:pt x="34213" y="217792"/>
                  </a:lnTo>
                  <a:lnTo>
                    <a:pt x="33642" y="224624"/>
                  </a:lnTo>
                  <a:lnTo>
                    <a:pt x="35648" y="222338"/>
                  </a:lnTo>
                  <a:lnTo>
                    <a:pt x="36741" y="219087"/>
                  </a:lnTo>
                  <a:close/>
                </a:path>
                <a:path w="138429" h="426085">
                  <a:moveTo>
                    <a:pt x="37884" y="49961"/>
                  </a:moveTo>
                  <a:lnTo>
                    <a:pt x="36855" y="47840"/>
                  </a:lnTo>
                  <a:lnTo>
                    <a:pt x="35623" y="48272"/>
                  </a:lnTo>
                  <a:lnTo>
                    <a:pt x="34036" y="49466"/>
                  </a:lnTo>
                  <a:lnTo>
                    <a:pt x="36118" y="49352"/>
                  </a:lnTo>
                  <a:lnTo>
                    <a:pt x="36461" y="50825"/>
                  </a:lnTo>
                  <a:lnTo>
                    <a:pt x="37884" y="49961"/>
                  </a:lnTo>
                  <a:close/>
                </a:path>
                <a:path w="138429" h="426085">
                  <a:moveTo>
                    <a:pt x="38506" y="207225"/>
                  </a:moveTo>
                  <a:lnTo>
                    <a:pt x="38227" y="206375"/>
                  </a:lnTo>
                  <a:lnTo>
                    <a:pt x="37960" y="205524"/>
                  </a:lnTo>
                  <a:lnTo>
                    <a:pt x="37680" y="204673"/>
                  </a:lnTo>
                  <a:lnTo>
                    <a:pt x="35242" y="205549"/>
                  </a:lnTo>
                  <a:lnTo>
                    <a:pt x="35788" y="207251"/>
                  </a:lnTo>
                  <a:lnTo>
                    <a:pt x="36068" y="208102"/>
                  </a:lnTo>
                  <a:lnTo>
                    <a:pt x="36893" y="207810"/>
                  </a:lnTo>
                  <a:lnTo>
                    <a:pt x="38506" y="207225"/>
                  </a:lnTo>
                  <a:close/>
                </a:path>
                <a:path w="138429" h="426085">
                  <a:moveTo>
                    <a:pt x="44221" y="138696"/>
                  </a:moveTo>
                  <a:lnTo>
                    <a:pt x="43637" y="137896"/>
                  </a:lnTo>
                  <a:lnTo>
                    <a:pt x="42405" y="137680"/>
                  </a:lnTo>
                  <a:lnTo>
                    <a:pt x="42329" y="137210"/>
                  </a:lnTo>
                  <a:lnTo>
                    <a:pt x="42265" y="136944"/>
                  </a:lnTo>
                  <a:lnTo>
                    <a:pt x="41770" y="137185"/>
                  </a:lnTo>
                  <a:lnTo>
                    <a:pt x="41376" y="137414"/>
                  </a:lnTo>
                  <a:lnTo>
                    <a:pt x="41059" y="137655"/>
                  </a:lnTo>
                  <a:lnTo>
                    <a:pt x="40792" y="137680"/>
                  </a:lnTo>
                  <a:lnTo>
                    <a:pt x="40462" y="136296"/>
                  </a:lnTo>
                  <a:lnTo>
                    <a:pt x="39598" y="135255"/>
                  </a:lnTo>
                  <a:lnTo>
                    <a:pt x="37731" y="134874"/>
                  </a:lnTo>
                  <a:lnTo>
                    <a:pt x="37884" y="136232"/>
                  </a:lnTo>
                  <a:lnTo>
                    <a:pt x="38417" y="137337"/>
                  </a:lnTo>
                  <a:lnTo>
                    <a:pt x="39662" y="137972"/>
                  </a:lnTo>
                  <a:lnTo>
                    <a:pt x="38265" y="138518"/>
                  </a:lnTo>
                  <a:lnTo>
                    <a:pt x="37350" y="139661"/>
                  </a:lnTo>
                  <a:lnTo>
                    <a:pt x="38798" y="141414"/>
                  </a:lnTo>
                  <a:lnTo>
                    <a:pt x="39611" y="141236"/>
                  </a:lnTo>
                  <a:lnTo>
                    <a:pt x="40144" y="140728"/>
                  </a:lnTo>
                  <a:lnTo>
                    <a:pt x="40576" y="140271"/>
                  </a:lnTo>
                  <a:lnTo>
                    <a:pt x="40754" y="140398"/>
                  </a:lnTo>
                  <a:lnTo>
                    <a:pt x="40944" y="140474"/>
                  </a:lnTo>
                  <a:lnTo>
                    <a:pt x="41148" y="140500"/>
                  </a:lnTo>
                  <a:lnTo>
                    <a:pt x="41567" y="140550"/>
                  </a:lnTo>
                  <a:lnTo>
                    <a:pt x="41998" y="140360"/>
                  </a:lnTo>
                  <a:lnTo>
                    <a:pt x="42252" y="139814"/>
                  </a:lnTo>
                  <a:lnTo>
                    <a:pt x="42443" y="140093"/>
                  </a:lnTo>
                  <a:lnTo>
                    <a:pt x="44221" y="138696"/>
                  </a:lnTo>
                  <a:close/>
                </a:path>
                <a:path w="138429" h="426085">
                  <a:moveTo>
                    <a:pt x="44551" y="174409"/>
                  </a:moveTo>
                  <a:lnTo>
                    <a:pt x="35344" y="176250"/>
                  </a:lnTo>
                  <a:lnTo>
                    <a:pt x="41122" y="177711"/>
                  </a:lnTo>
                  <a:lnTo>
                    <a:pt x="44551" y="174409"/>
                  </a:lnTo>
                  <a:close/>
                </a:path>
                <a:path w="138429" h="426085">
                  <a:moveTo>
                    <a:pt x="45796" y="132956"/>
                  </a:moveTo>
                  <a:lnTo>
                    <a:pt x="44691" y="130962"/>
                  </a:lnTo>
                  <a:lnTo>
                    <a:pt x="44399" y="129400"/>
                  </a:lnTo>
                  <a:lnTo>
                    <a:pt x="43040" y="130111"/>
                  </a:lnTo>
                  <a:lnTo>
                    <a:pt x="44132" y="132105"/>
                  </a:lnTo>
                  <a:lnTo>
                    <a:pt x="44437" y="133667"/>
                  </a:lnTo>
                  <a:lnTo>
                    <a:pt x="45796" y="132956"/>
                  </a:lnTo>
                  <a:close/>
                </a:path>
                <a:path w="138429" h="426085">
                  <a:moveTo>
                    <a:pt x="47193" y="208165"/>
                  </a:moveTo>
                  <a:lnTo>
                    <a:pt x="46113" y="206171"/>
                  </a:lnTo>
                  <a:lnTo>
                    <a:pt x="45821" y="204609"/>
                  </a:lnTo>
                  <a:lnTo>
                    <a:pt x="44450" y="205320"/>
                  </a:lnTo>
                  <a:lnTo>
                    <a:pt x="45542" y="207302"/>
                  </a:lnTo>
                  <a:lnTo>
                    <a:pt x="45847" y="208876"/>
                  </a:lnTo>
                  <a:lnTo>
                    <a:pt x="47193" y="208165"/>
                  </a:lnTo>
                  <a:close/>
                </a:path>
                <a:path w="138429" h="426085">
                  <a:moveTo>
                    <a:pt x="47358" y="39979"/>
                  </a:moveTo>
                  <a:lnTo>
                    <a:pt x="46990" y="38519"/>
                  </a:lnTo>
                  <a:lnTo>
                    <a:pt x="46736" y="37134"/>
                  </a:lnTo>
                  <a:lnTo>
                    <a:pt x="46926" y="37058"/>
                  </a:lnTo>
                  <a:lnTo>
                    <a:pt x="46634" y="36207"/>
                  </a:lnTo>
                  <a:lnTo>
                    <a:pt x="46367" y="35356"/>
                  </a:lnTo>
                  <a:lnTo>
                    <a:pt x="46088" y="34505"/>
                  </a:lnTo>
                  <a:lnTo>
                    <a:pt x="43294" y="34836"/>
                  </a:lnTo>
                  <a:lnTo>
                    <a:pt x="44361" y="37160"/>
                  </a:lnTo>
                  <a:lnTo>
                    <a:pt x="44907" y="39217"/>
                  </a:lnTo>
                  <a:lnTo>
                    <a:pt x="45364" y="38912"/>
                  </a:lnTo>
                  <a:lnTo>
                    <a:pt x="45567" y="38455"/>
                  </a:lnTo>
                  <a:lnTo>
                    <a:pt x="45821" y="38036"/>
                  </a:lnTo>
                  <a:lnTo>
                    <a:pt x="45897" y="38798"/>
                  </a:lnTo>
                  <a:lnTo>
                    <a:pt x="46139" y="39674"/>
                  </a:lnTo>
                  <a:lnTo>
                    <a:pt x="46202" y="40449"/>
                  </a:lnTo>
                  <a:lnTo>
                    <a:pt x="47358" y="39979"/>
                  </a:lnTo>
                  <a:close/>
                </a:path>
                <a:path w="138429" h="426085">
                  <a:moveTo>
                    <a:pt x="49669" y="148196"/>
                  </a:moveTo>
                  <a:lnTo>
                    <a:pt x="47218" y="146659"/>
                  </a:lnTo>
                  <a:lnTo>
                    <a:pt x="46431" y="145148"/>
                  </a:lnTo>
                  <a:lnTo>
                    <a:pt x="46824" y="144703"/>
                  </a:lnTo>
                  <a:lnTo>
                    <a:pt x="47244" y="144157"/>
                  </a:lnTo>
                  <a:lnTo>
                    <a:pt x="47764" y="143891"/>
                  </a:lnTo>
                  <a:lnTo>
                    <a:pt x="46748" y="142671"/>
                  </a:lnTo>
                  <a:lnTo>
                    <a:pt x="46113" y="143217"/>
                  </a:lnTo>
                  <a:lnTo>
                    <a:pt x="45440" y="143967"/>
                  </a:lnTo>
                  <a:lnTo>
                    <a:pt x="44653" y="144157"/>
                  </a:lnTo>
                  <a:lnTo>
                    <a:pt x="44462" y="144475"/>
                  </a:lnTo>
                  <a:lnTo>
                    <a:pt x="44602" y="144881"/>
                  </a:lnTo>
                  <a:lnTo>
                    <a:pt x="44450" y="145008"/>
                  </a:lnTo>
                  <a:lnTo>
                    <a:pt x="44284" y="145122"/>
                  </a:lnTo>
                  <a:lnTo>
                    <a:pt x="44119" y="145211"/>
                  </a:lnTo>
                  <a:lnTo>
                    <a:pt x="44589" y="145770"/>
                  </a:lnTo>
                  <a:lnTo>
                    <a:pt x="44970" y="145961"/>
                  </a:lnTo>
                  <a:lnTo>
                    <a:pt x="45326" y="145923"/>
                  </a:lnTo>
                  <a:lnTo>
                    <a:pt x="46037" y="146697"/>
                  </a:lnTo>
                  <a:lnTo>
                    <a:pt x="46939" y="147523"/>
                  </a:lnTo>
                  <a:lnTo>
                    <a:pt x="46748" y="148107"/>
                  </a:lnTo>
                  <a:lnTo>
                    <a:pt x="46875" y="148120"/>
                  </a:lnTo>
                  <a:lnTo>
                    <a:pt x="44437" y="150304"/>
                  </a:lnTo>
                  <a:lnTo>
                    <a:pt x="43738" y="148209"/>
                  </a:lnTo>
                  <a:lnTo>
                    <a:pt x="40297" y="151053"/>
                  </a:lnTo>
                  <a:lnTo>
                    <a:pt x="46101" y="151434"/>
                  </a:lnTo>
                  <a:lnTo>
                    <a:pt x="48221" y="149453"/>
                  </a:lnTo>
                  <a:lnTo>
                    <a:pt x="47548" y="148132"/>
                  </a:lnTo>
                  <a:lnTo>
                    <a:pt x="49669" y="148196"/>
                  </a:lnTo>
                  <a:close/>
                </a:path>
                <a:path w="138429" h="426085">
                  <a:moveTo>
                    <a:pt x="51625" y="118224"/>
                  </a:moveTo>
                  <a:lnTo>
                    <a:pt x="48437" y="114655"/>
                  </a:lnTo>
                  <a:lnTo>
                    <a:pt x="48907" y="121627"/>
                  </a:lnTo>
                  <a:lnTo>
                    <a:pt x="47599" y="122529"/>
                  </a:lnTo>
                  <a:lnTo>
                    <a:pt x="51295" y="126352"/>
                  </a:lnTo>
                  <a:lnTo>
                    <a:pt x="50838" y="119380"/>
                  </a:lnTo>
                  <a:lnTo>
                    <a:pt x="51625" y="118224"/>
                  </a:lnTo>
                  <a:close/>
                </a:path>
                <a:path w="138429" h="426085">
                  <a:moveTo>
                    <a:pt x="52082" y="130403"/>
                  </a:moveTo>
                  <a:lnTo>
                    <a:pt x="47472" y="140309"/>
                  </a:lnTo>
                  <a:lnTo>
                    <a:pt x="50546" y="135763"/>
                  </a:lnTo>
                  <a:lnTo>
                    <a:pt x="52082" y="130403"/>
                  </a:lnTo>
                  <a:close/>
                </a:path>
                <a:path w="138429" h="426085">
                  <a:moveTo>
                    <a:pt x="53009" y="41503"/>
                  </a:moveTo>
                  <a:lnTo>
                    <a:pt x="48387" y="51409"/>
                  </a:lnTo>
                  <a:lnTo>
                    <a:pt x="51473" y="46850"/>
                  </a:lnTo>
                  <a:lnTo>
                    <a:pt x="53009" y="41503"/>
                  </a:lnTo>
                  <a:close/>
                </a:path>
                <a:path w="138429" h="426085">
                  <a:moveTo>
                    <a:pt x="53390" y="104165"/>
                  </a:moveTo>
                  <a:lnTo>
                    <a:pt x="45821" y="107734"/>
                  </a:lnTo>
                  <a:lnTo>
                    <a:pt x="50761" y="111391"/>
                  </a:lnTo>
                  <a:lnTo>
                    <a:pt x="53390" y="104165"/>
                  </a:lnTo>
                  <a:close/>
                </a:path>
                <a:path w="138429" h="426085">
                  <a:moveTo>
                    <a:pt x="59588" y="129413"/>
                  </a:moveTo>
                  <a:lnTo>
                    <a:pt x="58496" y="127431"/>
                  </a:lnTo>
                  <a:lnTo>
                    <a:pt x="58191" y="125857"/>
                  </a:lnTo>
                  <a:lnTo>
                    <a:pt x="56832" y="126580"/>
                  </a:lnTo>
                  <a:lnTo>
                    <a:pt x="57937" y="128562"/>
                  </a:lnTo>
                  <a:lnTo>
                    <a:pt x="58229" y="130124"/>
                  </a:lnTo>
                  <a:lnTo>
                    <a:pt x="59588" y="129413"/>
                  </a:lnTo>
                  <a:close/>
                </a:path>
                <a:path w="138429" h="426085">
                  <a:moveTo>
                    <a:pt x="60071" y="139230"/>
                  </a:moveTo>
                  <a:lnTo>
                    <a:pt x="58978" y="137248"/>
                  </a:lnTo>
                  <a:lnTo>
                    <a:pt x="58674" y="135686"/>
                  </a:lnTo>
                  <a:lnTo>
                    <a:pt x="57327" y="136398"/>
                  </a:lnTo>
                  <a:lnTo>
                    <a:pt x="58420" y="138391"/>
                  </a:lnTo>
                  <a:lnTo>
                    <a:pt x="58712" y="139954"/>
                  </a:lnTo>
                  <a:lnTo>
                    <a:pt x="60071" y="139230"/>
                  </a:lnTo>
                  <a:close/>
                </a:path>
                <a:path w="138429" h="426085">
                  <a:moveTo>
                    <a:pt x="61188" y="18897"/>
                  </a:moveTo>
                  <a:lnTo>
                    <a:pt x="60198" y="19418"/>
                  </a:lnTo>
                  <a:lnTo>
                    <a:pt x="57962" y="20624"/>
                  </a:lnTo>
                  <a:lnTo>
                    <a:pt x="61188" y="18897"/>
                  </a:lnTo>
                  <a:close/>
                </a:path>
                <a:path w="138429" h="426085">
                  <a:moveTo>
                    <a:pt x="66776" y="87515"/>
                  </a:moveTo>
                  <a:lnTo>
                    <a:pt x="63119" y="86766"/>
                  </a:lnTo>
                  <a:lnTo>
                    <a:pt x="62928" y="88671"/>
                  </a:lnTo>
                  <a:lnTo>
                    <a:pt x="60337" y="88150"/>
                  </a:lnTo>
                  <a:lnTo>
                    <a:pt x="60972" y="93332"/>
                  </a:lnTo>
                  <a:lnTo>
                    <a:pt x="63703" y="93637"/>
                  </a:lnTo>
                  <a:lnTo>
                    <a:pt x="64046" y="92214"/>
                  </a:lnTo>
                  <a:lnTo>
                    <a:pt x="63207" y="91147"/>
                  </a:lnTo>
                  <a:lnTo>
                    <a:pt x="63169" y="89827"/>
                  </a:lnTo>
                  <a:lnTo>
                    <a:pt x="63449" y="90449"/>
                  </a:lnTo>
                  <a:lnTo>
                    <a:pt x="63957" y="91186"/>
                  </a:lnTo>
                  <a:lnTo>
                    <a:pt x="64846" y="92036"/>
                  </a:lnTo>
                  <a:lnTo>
                    <a:pt x="66776" y="87515"/>
                  </a:lnTo>
                  <a:close/>
                </a:path>
                <a:path w="138429" h="426085">
                  <a:moveTo>
                    <a:pt x="67233" y="264299"/>
                  </a:moveTo>
                  <a:lnTo>
                    <a:pt x="66903" y="263601"/>
                  </a:lnTo>
                  <a:lnTo>
                    <a:pt x="66243" y="263118"/>
                  </a:lnTo>
                  <a:lnTo>
                    <a:pt x="66205" y="262978"/>
                  </a:lnTo>
                  <a:lnTo>
                    <a:pt x="65925" y="262915"/>
                  </a:lnTo>
                  <a:lnTo>
                    <a:pt x="65709" y="262077"/>
                  </a:lnTo>
                  <a:lnTo>
                    <a:pt x="64909" y="261645"/>
                  </a:lnTo>
                  <a:lnTo>
                    <a:pt x="64223" y="261988"/>
                  </a:lnTo>
                  <a:lnTo>
                    <a:pt x="63741" y="262509"/>
                  </a:lnTo>
                  <a:lnTo>
                    <a:pt x="63157" y="262597"/>
                  </a:lnTo>
                  <a:lnTo>
                    <a:pt x="62598" y="262890"/>
                  </a:lnTo>
                  <a:lnTo>
                    <a:pt x="62191" y="263423"/>
                  </a:lnTo>
                  <a:lnTo>
                    <a:pt x="62471" y="263588"/>
                  </a:lnTo>
                  <a:lnTo>
                    <a:pt x="62776" y="263664"/>
                  </a:lnTo>
                  <a:lnTo>
                    <a:pt x="63080" y="263715"/>
                  </a:lnTo>
                  <a:lnTo>
                    <a:pt x="62941" y="264236"/>
                  </a:lnTo>
                  <a:lnTo>
                    <a:pt x="63106" y="264502"/>
                  </a:lnTo>
                  <a:lnTo>
                    <a:pt x="63677" y="263791"/>
                  </a:lnTo>
                  <a:lnTo>
                    <a:pt x="63855" y="263817"/>
                  </a:lnTo>
                  <a:lnTo>
                    <a:pt x="64604" y="266407"/>
                  </a:lnTo>
                  <a:lnTo>
                    <a:pt x="67030" y="265531"/>
                  </a:lnTo>
                  <a:lnTo>
                    <a:pt x="66979" y="265353"/>
                  </a:lnTo>
                  <a:lnTo>
                    <a:pt x="66865" y="265010"/>
                  </a:lnTo>
                  <a:lnTo>
                    <a:pt x="67233" y="264299"/>
                  </a:lnTo>
                  <a:close/>
                </a:path>
                <a:path w="138429" h="426085">
                  <a:moveTo>
                    <a:pt x="68097" y="109702"/>
                  </a:moveTo>
                  <a:lnTo>
                    <a:pt x="65989" y="108864"/>
                  </a:lnTo>
                  <a:lnTo>
                    <a:pt x="65354" y="110045"/>
                  </a:lnTo>
                  <a:lnTo>
                    <a:pt x="65303" y="110261"/>
                  </a:lnTo>
                  <a:lnTo>
                    <a:pt x="65049" y="109512"/>
                  </a:lnTo>
                  <a:lnTo>
                    <a:pt x="64973" y="109131"/>
                  </a:lnTo>
                  <a:lnTo>
                    <a:pt x="63627" y="109855"/>
                  </a:lnTo>
                  <a:lnTo>
                    <a:pt x="64706" y="111823"/>
                  </a:lnTo>
                  <a:lnTo>
                    <a:pt x="65024" y="113411"/>
                  </a:lnTo>
                  <a:lnTo>
                    <a:pt x="65836" y="112966"/>
                  </a:lnTo>
                  <a:lnTo>
                    <a:pt x="65760" y="112077"/>
                  </a:lnTo>
                  <a:lnTo>
                    <a:pt x="65493" y="111086"/>
                  </a:lnTo>
                  <a:lnTo>
                    <a:pt x="65913" y="111264"/>
                  </a:lnTo>
                  <a:lnTo>
                    <a:pt x="66814" y="110782"/>
                  </a:lnTo>
                  <a:lnTo>
                    <a:pt x="67602" y="111353"/>
                  </a:lnTo>
                  <a:lnTo>
                    <a:pt x="68097" y="109702"/>
                  </a:lnTo>
                  <a:close/>
                </a:path>
                <a:path w="138429" h="426085">
                  <a:moveTo>
                    <a:pt x="74790" y="64173"/>
                  </a:moveTo>
                  <a:lnTo>
                    <a:pt x="68694" y="65024"/>
                  </a:lnTo>
                  <a:lnTo>
                    <a:pt x="74574" y="70904"/>
                  </a:lnTo>
                  <a:lnTo>
                    <a:pt x="74790" y="64173"/>
                  </a:lnTo>
                  <a:close/>
                </a:path>
                <a:path w="138429" h="426085">
                  <a:moveTo>
                    <a:pt x="79552" y="194640"/>
                  </a:moveTo>
                  <a:lnTo>
                    <a:pt x="73025" y="200520"/>
                  </a:lnTo>
                  <a:lnTo>
                    <a:pt x="78333" y="203085"/>
                  </a:lnTo>
                  <a:lnTo>
                    <a:pt x="79552" y="194640"/>
                  </a:lnTo>
                  <a:close/>
                </a:path>
                <a:path w="138429" h="426085">
                  <a:moveTo>
                    <a:pt x="80873" y="61988"/>
                  </a:moveTo>
                  <a:lnTo>
                    <a:pt x="79552" y="61175"/>
                  </a:lnTo>
                  <a:lnTo>
                    <a:pt x="78613" y="59563"/>
                  </a:lnTo>
                  <a:lnTo>
                    <a:pt x="77990" y="57302"/>
                  </a:lnTo>
                  <a:lnTo>
                    <a:pt x="75704" y="57670"/>
                  </a:lnTo>
                  <a:lnTo>
                    <a:pt x="78155" y="65252"/>
                  </a:lnTo>
                  <a:lnTo>
                    <a:pt x="80873" y="61988"/>
                  </a:lnTo>
                  <a:close/>
                </a:path>
                <a:path w="138429" h="426085">
                  <a:moveTo>
                    <a:pt x="81064" y="229781"/>
                  </a:moveTo>
                  <a:lnTo>
                    <a:pt x="72720" y="234264"/>
                  </a:lnTo>
                  <a:lnTo>
                    <a:pt x="77368" y="234670"/>
                  </a:lnTo>
                  <a:lnTo>
                    <a:pt x="81064" y="229781"/>
                  </a:lnTo>
                  <a:close/>
                </a:path>
                <a:path w="138429" h="426085">
                  <a:moveTo>
                    <a:pt x="81114" y="239699"/>
                  </a:moveTo>
                  <a:lnTo>
                    <a:pt x="78193" y="237223"/>
                  </a:lnTo>
                  <a:lnTo>
                    <a:pt x="77431" y="238264"/>
                  </a:lnTo>
                  <a:lnTo>
                    <a:pt x="76657" y="239268"/>
                  </a:lnTo>
                  <a:lnTo>
                    <a:pt x="74968" y="239814"/>
                  </a:lnTo>
                  <a:lnTo>
                    <a:pt x="75285" y="242481"/>
                  </a:lnTo>
                  <a:lnTo>
                    <a:pt x="81114" y="239699"/>
                  </a:lnTo>
                  <a:close/>
                </a:path>
                <a:path w="138429" h="426085">
                  <a:moveTo>
                    <a:pt x="82435" y="54267"/>
                  </a:moveTo>
                  <a:lnTo>
                    <a:pt x="77851" y="51003"/>
                  </a:lnTo>
                  <a:lnTo>
                    <a:pt x="81635" y="61912"/>
                  </a:lnTo>
                  <a:lnTo>
                    <a:pt x="82435" y="54267"/>
                  </a:lnTo>
                  <a:close/>
                </a:path>
                <a:path w="138429" h="426085">
                  <a:moveTo>
                    <a:pt x="83629" y="3098"/>
                  </a:moveTo>
                  <a:lnTo>
                    <a:pt x="82410" y="0"/>
                  </a:lnTo>
                  <a:lnTo>
                    <a:pt x="80962" y="1727"/>
                  </a:lnTo>
                  <a:lnTo>
                    <a:pt x="80835" y="4152"/>
                  </a:lnTo>
                  <a:lnTo>
                    <a:pt x="82067" y="7264"/>
                  </a:lnTo>
                  <a:lnTo>
                    <a:pt x="83515" y="5524"/>
                  </a:lnTo>
                  <a:lnTo>
                    <a:pt x="83629" y="3098"/>
                  </a:lnTo>
                  <a:close/>
                </a:path>
                <a:path w="138429" h="426085">
                  <a:moveTo>
                    <a:pt x="87109" y="69037"/>
                  </a:moveTo>
                  <a:lnTo>
                    <a:pt x="78765" y="73507"/>
                  </a:lnTo>
                  <a:lnTo>
                    <a:pt x="83400" y="73926"/>
                  </a:lnTo>
                  <a:lnTo>
                    <a:pt x="87109" y="69037"/>
                  </a:lnTo>
                  <a:close/>
                </a:path>
                <a:path w="138429" h="426085">
                  <a:moveTo>
                    <a:pt x="87947" y="46659"/>
                  </a:moveTo>
                  <a:lnTo>
                    <a:pt x="86017" y="44411"/>
                  </a:lnTo>
                  <a:lnTo>
                    <a:pt x="84569" y="45440"/>
                  </a:lnTo>
                  <a:lnTo>
                    <a:pt x="84836" y="47358"/>
                  </a:lnTo>
                  <a:lnTo>
                    <a:pt x="83197" y="48285"/>
                  </a:lnTo>
                  <a:lnTo>
                    <a:pt x="84734" y="51295"/>
                  </a:lnTo>
                  <a:lnTo>
                    <a:pt x="87947" y="46659"/>
                  </a:lnTo>
                  <a:close/>
                </a:path>
                <a:path w="138429" h="426085">
                  <a:moveTo>
                    <a:pt x="91516" y="91859"/>
                  </a:moveTo>
                  <a:lnTo>
                    <a:pt x="83947" y="95440"/>
                  </a:lnTo>
                  <a:lnTo>
                    <a:pt x="88887" y="99085"/>
                  </a:lnTo>
                  <a:lnTo>
                    <a:pt x="91516" y="91859"/>
                  </a:lnTo>
                  <a:close/>
                </a:path>
                <a:path w="138429" h="426085">
                  <a:moveTo>
                    <a:pt x="93878" y="221068"/>
                  </a:moveTo>
                  <a:lnTo>
                    <a:pt x="89268" y="230974"/>
                  </a:lnTo>
                  <a:lnTo>
                    <a:pt x="92341" y="226415"/>
                  </a:lnTo>
                  <a:lnTo>
                    <a:pt x="93878" y="221068"/>
                  </a:lnTo>
                  <a:close/>
                </a:path>
                <a:path w="138429" h="426085">
                  <a:moveTo>
                    <a:pt x="100457" y="28854"/>
                  </a:moveTo>
                  <a:lnTo>
                    <a:pt x="94043" y="32118"/>
                  </a:lnTo>
                  <a:lnTo>
                    <a:pt x="96405" y="33020"/>
                  </a:lnTo>
                  <a:lnTo>
                    <a:pt x="95808" y="34124"/>
                  </a:lnTo>
                  <a:lnTo>
                    <a:pt x="95656" y="36334"/>
                  </a:lnTo>
                  <a:lnTo>
                    <a:pt x="97751" y="34671"/>
                  </a:lnTo>
                  <a:lnTo>
                    <a:pt x="97701" y="33858"/>
                  </a:lnTo>
                  <a:lnTo>
                    <a:pt x="97599" y="33312"/>
                  </a:lnTo>
                  <a:lnTo>
                    <a:pt x="97485" y="32969"/>
                  </a:lnTo>
                  <a:lnTo>
                    <a:pt x="100457" y="28854"/>
                  </a:lnTo>
                  <a:close/>
                </a:path>
                <a:path w="138429" h="426085">
                  <a:moveTo>
                    <a:pt x="101892" y="147269"/>
                  </a:moveTo>
                  <a:lnTo>
                    <a:pt x="97675" y="149771"/>
                  </a:lnTo>
                  <a:lnTo>
                    <a:pt x="95732" y="153441"/>
                  </a:lnTo>
                  <a:lnTo>
                    <a:pt x="95592" y="158038"/>
                  </a:lnTo>
                  <a:lnTo>
                    <a:pt x="94907" y="157530"/>
                  </a:lnTo>
                  <a:lnTo>
                    <a:pt x="93827" y="157226"/>
                  </a:lnTo>
                  <a:lnTo>
                    <a:pt x="93014" y="156781"/>
                  </a:lnTo>
                  <a:lnTo>
                    <a:pt x="92735" y="158115"/>
                  </a:lnTo>
                  <a:lnTo>
                    <a:pt x="94284" y="158572"/>
                  </a:lnTo>
                  <a:lnTo>
                    <a:pt x="95580" y="159143"/>
                  </a:lnTo>
                  <a:lnTo>
                    <a:pt x="95605" y="160147"/>
                  </a:lnTo>
                  <a:lnTo>
                    <a:pt x="95643" y="160604"/>
                  </a:lnTo>
                  <a:lnTo>
                    <a:pt x="89242" y="164020"/>
                  </a:lnTo>
                  <a:lnTo>
                    <a:pt x="93878" y="164439"/>
                  </a:lnTo>
                  <a:lnTo>
                    <a:pt x="95821" y="161886"/>
                  </a:lnTo>
                  <a:lnTo>
                    <a:pt x="95897" y="162280"/>
                  </a:lnTo>
                  <a:lnTo>
                    <a:pt x="95961" y="161709"/>
                  </a:lnTo>
                  <a:lnTo>
                    <a:pt x="97599" y="159550"/>
                  </a:lnTo>
                  <a:lnTo>
                    <a:pt x="96113" y="160350"/>
                  </a:lnTo>
                  <a:lnTo>
                    <a:pt x="96786" y="154520"/>
                  </a:lnTo>
                  <a:lnTo>
                    <a:pt x="101536" y="155308"/>
                  </a:lnTo>
                  <a:lnTo>
                    <a:pt x="101892" y="147269"/>
                  </a:lnTo>
                  <a:close/>
                </a:path>
                <a:path w="138429" h="426085">
                  <a:moveTo>
                    <a:pt x="102514" y="124180"/>
                  </a:moveTo>
                  <a:lnTo>
                    <a:pt x="97929" y="120916"/>
                  </a:lnTo>
                  <a:lnTo>
                    <a:pt x="101714" y="131826"/>
                  </a:lnTo>
                  <a:lnTo>
                    <a:pt x="102514" y="124180"/>
                  </a:lnTo>
                  <a:close/>
                </a:path>
                <a:path w="138429" h="426085">
                  <a:moveTo>
                    <a:pt x="102971" y="352094"/>
                  </a:moveTo>
                  <a:lnTo>
                    <a:pt x="102108" y="352488"/>
                  </a:lnTo>
                  <a:lnTo>
                    <a:pt x="102870" y="352488"/>
                  </a:lnTo>
                  <a:lnTo>
                    <a:pt x="102971" y="352094"/>
                  </a:lnTo>
                  <a:close/>
                </a:path>
                <a:path w="138429" h="426085">
                  <a:moveTo>
                    <a:pt x="104254" y="348792"/>
                  </a:moveTo>
                  <a:lnTo>
                    <a:pt x="103378" y="348957"/>
                  </a:lnTo>
                  <a:lnTo>
                    <a:pt x="103378" y="349110"/>
                  </a:lnTo>
                  <a:lnTo>
                    <a:pt x="102781" y="350050"/>
                  </a:lnTo>
                  <a:lnTo>
                    <a:pt x="102577" y="349440"/>
                  </a:lnTo>
                  <a:lnTo>
                    <a:pt x="103378" y="349110"/>
                  </a:lnTo>
                  <a:lnTo>
                    <a:pt x="103378" y="348957"/>
                  </a:lnTo>
                  <a:lnTo>
                    <a:pt x="102463" y="349110"/>
                  </a:lnTo>
                  <a:lnTo>
                    <a:pt x="102349" y="348792"/>
                  </a:lnTo>
                  <a:lnTo>
                    <a:pt x="102235" y="348411"/>
                  </a:lnTo>
                  <a:lnTo>
                    <a:pt x="100926" y="347078"/>
                  </a:lnTo>
                  <a:lnTo>
                    <a:pt x="100126" y="348792"/>
                  </a:lnTo>
                  <a:lnTo>
                    <a:pt x="101892" y="352094"/>
                  </a:lnTo>
                  <a:lnTo>
                    <a:pt x="104000" y="351701"/>
                  </a:lnTo>
                  <a:lnTo>
                    <a:pt x="104140" y="350050"/>
                  </a:lnTo>
                  <a:lnTo>
                    <a:pt x="104254" y="348792"/>
                  </a:lnTo>
                  <a:close/>
                </a:path>
                <a:path w="138429" h="426085">
                  <a:moveTo>
                    <a:pt x="105270" y="345884"/>
                  </a:moveTo>
                  <a:lnTo>
                    <a:pt x="104279" y="346405"/>
                  </a:lnTo>
                  <a:lnTo>
                    <a:pt x="102031" y="347611"/>
                  </a:lnTo>
                  <a:lnTo>
                    <a:pt x="105270" y="345884"/>
                  </a:lnTo>
                  <a:close/>
                </a:path>
                <a:path w="138429" h="426085">
                  <a:moveTo>
                    <a:pt x="105600" y="145288"/>
                  </a:moveTo>
                  <a:lnTo>
                    <a:pt x="103619" y="142494"/>
                  </a:lnTo>
                  <a:lnTo>
                    <a:pt x="105486" y="141681"/>
                  </a:lnTo>
                  <a:lnTo>
                    <a:pt x="104813" y="140258"/>
                  </a:lnTo>
                  <a:lnTo>
                    <a:pt x="102933" y="141414"/>
                  </a:lnTo>
                  <a:lnTo>
                    <a:pt x="101422" y="141719"/>
                  </a:lnTo>
                  <a:lnTo>
                    <a:pt x="102679" y="145554"/>
                  </a:lnTo>
                  <a:lnTo>
                    <a:pt x="105600" y="145288"/>
                  </a:lnTo>
                  <a:close/>
                </a:path>
                <a:path w="138429" h="426085">
                  <a:moveTo>
                    <a:pt x="111379" y="376301"/>
                  </a:moveTo>
                  <a:lnTo>
                    <a:pt x="110591" y="374129"/>
                  </a:lnTo>
                  <a:lnTo>
                    <a:pt x="109283" y="375234"/>
                  </a:lnTo>
                  <a:lnTo>
                    <a:pt x="108623" y="376669"/>
                  </a:lnTo>
                  <a:lnTo>
                    <a:pt x="109410" y="378841"/>
                  </a:lnTo>
                  <a:lnTo>
                    <a:pt x="110718" y="377748"/>
                  </a:lnTo>
                  <a:lnTo>
                    <a:pt x="111379" y="376301"/>
                  </a:lnTo>
                  <a:close/>
                </a:path>
                <a:path w="138429" h="426085">
                  <a:moveTo>
                    <a:pt x="112306" y="129222"/>
                  </a:moveTo>
                  <a:lnTo>
                    <a:pt x="111328" y="128435"/>
                  </a:lnTo>
                  <a:lnTo>
                    <a:pt x="110363" y="127609"/>
                  </a:lnTo>
                  <a:lnTo>
                    <a:pt x="109842" y="125831"/>
                  </a:lnTo>
                  <a:lnTo>
                    <a:pt x="107784" y="128320"/>
                  </a:lnTo>
                  <a:lnTo>
                    <a:pt x="108038" y="131991"/>
                  </a:lnTo>
                  <a:lnTo>
                    <a:pt x="107480" y="135255"/>
                  </a:lnTo>
                  <a:lnTo>
                    <a:pt x="111125" y="133934"/>
                  </a:lnTo>
                  <a:lnTo>
                    <a:pt x="109867" y="131521"/>
                  </a:lnTo>
                  <a:lnTo>
                    <a:pt x="110070" y="129844"/>
                  </a:lnTo>
                  <a:lnTo>
                    <a:pt x="112306" y="129222"/>
                  </a:lnTo>
                  <a:close/>
                </a:path>
                <a:path w="138429" h="426085">
                  <a:moveTo>
                    <a:pt x="114630" y="376453"/>
                  </a:moveTo>
                  <a:lnTo>
                    <a:pt x="110020" y="386372"/>
                  </a:lnTo>
                  <a:lnTo>
                    <a:pt x="113093" y="381800"/>
                  </a:lnTo>
                  <a:lnTo>
                    <a:pt x="114630" y="376453"/>
                  </a:lnTo>
                  <a:close/>
                </a:path>
                <a:path w="138429" h="426085">
                  <a:moveTo>
                    <a:pt x="118491" y="122034"/>
                  </a:moveTo>
                  <a:lnTo>
                    <a:pt x="117487" y="115938"/>
                  </a:lnTo>
                  <a:lnTo>
                    <a:pt x="111620" y="118503"/>
                  </a:lnTo>
                  <a:lnTo>
                    <a:pt x="118491" y="122034"/>
                  </a:lnTo>
                  <a:close/>
                </a:path>
                <a:path w="138429" h="426085">
                  <a:moveTo>
                    <a:pt x="122529" y="109486"/>
                  </a:moveTo>
                  <a:lnTo>
                    <a:pt x="121513" y="107365"/>
                  </a:lnTo>
                  <a:lnTo>
                    <a:pt x="120281" y="107797"/>
                  </a:lnTo>
                  <a:lnTo>
                    <a:pt x="118694" y="108991"/>
                  </a:lnTo>
                  <a:lnTo>
                    <a:pt x="120764" y="108864"/>
                  </a:lnTo>
                  <a:lnTo>
                    <a:pt x="121107" y="110350"/>
                  </a:lnTo>
                  <a:lnTo>
                    <a:pt x="122529" y="109486"/>
                  </a:lnTo>
                  <a:close/>
                </a:path>
                <a:path w="138429" h="426085">
                  <a:moveTo>
                    <a:pt x="127406" y="424992"/>
                  </a:moveTo>
                  <a:lnTo>
                    <a:pt x="126314" y="423011"/>
                  </a:lnTo>
                  <a:lnTo>
                    <a:pt x="126009" y="421436"/>
                  </a:lnTo>
                  <a:lnTo>
                    <a:pt x="124663" y="422160"/>
                  </a:lnTo>
                  <a:lnTo>
                    <a:pt x="125742" y="424129"/>
                  </a:lnTo>
                  <a:lnTo>
                    <a:pt x="126047" y="425704"/>
                  </a:lnTo>
                  <a:lnTo>
                    <a:pt x="127406" y="424992"/>
                  </a:lnTo>
                  <a:close/>
                </a:path>
                <a:path w="138429" h="426085">
                  <a:moveTo>
                    <a:pt x="127533" y="373976"/>
                  </a:moveTo>
                  <a:lnTo>
                    <a:pt x="126657" y="368922"/>
                  </a:lnTo>
                  <a:lnTo>
                    <a:pt x="124739" y="363321"/>
                  </a:lnTo>
                  <a:lnTo>
                    <a:pt x="119748" y="365163"/>
                  </a:lnTo>
                  <a:lnTo>
                    <a:pt x="119024" y="373176"/>
                  </a:lnTo>
                  <a:lnTo>
                    <a:pt x="123621" y="376580"/>
                  </a:lnTo>
                  <a:lnTo>
                    <a:pt x="127533" y="373976"/>
                  </a:lnTo>
                  <a:close/>
                </a:path>
                <a:path w="138429" h="426085">
                  <a:moveTo>
                    <a:pt x="127609" y="357212"/>
                  </a:moveTo>
                  <a:lnTo>
                    <a:pt x="123837" y="346303"/>
                  </a:lnTo>
                  <a:lnTo>
                    <a:pt x="123037" y="353936"/>
                  </a:lnTo>
                  <a:lnTo>
                    <a:pt x="127609" y="357212"/>
                  </a:lnTo>
                  <a:close/>
                </a:path>
                <a:path w="138429" h="426085">
                  <a:moveTo>
                    <a:pt x="133273" y="284187"/>
                  </a:moveTo>
                  <a:lnTo>
                    <a:pt x="132245" y="282067"/>
                  </a:lnTo>
                  <a:lnTo>
                    <a:pt x="131013" y="282498"/>
                  </a:lnTo>
                  <a:lnTo>
                    <a:pt x="129425" y="283692"/>
                  </a:lnTo>
                  <a:lnTo>
                    <a:pt x="131495" y="283578"/>
                  </a:lnTo>
                  <a:lnTo>
                    <a:pt x="131838" y="285051"/>
                  </a:lnTo>
                  <a:lnTo>
                    <a:pt x="133273" y="284187"/>
                  </a:lnTo>
                  <a:close/>
                </a:path>
                <a:path w="138429" h="426085">
                  <a:moveTo>
                    <a:pt x="135102" y="333832"/>
                  </a:moveTo>
                  <a:lnTo>
                    <a:pt x="126771" y="336346"/>
                  </a:lnTo>
                  <a:lnTo>
                    <a:pt x="131864" y="339331"/>
                  </a:lnTo>
                  <a:lnTo>
                    <a:pt x="135102" y="333832"/>
                  </a:lnTo>
                  <a:close/>
                </a:path>
                <a:path w="138429" h="426085">
                  <a:moveTo>
                    <a:pt x="136829" y="207098"/>
                  </a:moveTo>
                  <a:lnTo>
                    <a:pt x="135255" y="204533"/>
                  </a:lnTo>
                  <a:lnTo>
                    <a:pt x="134848" y="202539"/>
                  </a:lnTo>
                  <a:lnTo>
                    <a:pt x="133324" y="203530"/>
                  </a:lnTo>
                  <a:lnTo>
                    <a:pt x="134874" y="206095"/>
                  </a:lnTo>
                  <a:lnTo>
                    <a:pt x="135293" y="208089"/>
                  </a:lnTo>
                  <a:lnTo>
                    <a:pt x="136829" y="207098"/>
                  </a:lnTo>
                  <a:close/>
                </a:path>
                <a:path w="138429" h="426085">
                  <a:moveTo>
                    <a:pt x="137858" y="396125"/>
                  </a:moveTo>
                  <a:lnTo>
                    <a:pt x="135407" y="395452"/>
                  </a:lnTo>
                  <a:lnTo>
                    <a:pt x="134747" y="394004"/>
                  </a:lnTo>
                  <a:lnTo>
                    <a:pt x="132880" y="395719"/>
                  </a:lnTo>
                  <a:lnTo>
                    <a:pt x="135331" y="396392"/>
                  </a:lnTo>
                  <a:lnTo>
                    <a:pt x="135991" y="397852"/>
                  </a:lnTo>
                  <a:lnTo>
                    <a:pt x="137858" y="39612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459940" y="3193961"/>
              <a:ext cx="278130" cy="443230"/>
            </a:xfrm>
            <a:custGeom>
              <a:avLst/>
              <a:gdLst/>
              <a:ahLst/>
              <a:cxnLst/>
              <a:rect l="l" t="t" r="r" b="b"/>
              <a:pathLst>
                <a:path w="278129" h="443229">
                  <a:moveTo>
                    <a:pt x="3136" y="339293"/>
                  </a:moveTo>
                  <a:lnTo>
                    <a:pt x="1866" y="337705"/>
                  </a:lnTo>
                  <a:lnTo>
                    <a:pt x="406" y="340144"/>
                  </a:lnTo>
                  <a:lnTo>
                    <a:pt x="0" y="342214"/>
                  </a:lnTo>
                  <a:lnTo>
                    <a:pt x="1905" y="339623"/>
                  </a:lnTo>
                  <a:lnTo>
                    <a:pt x="3136" y="339293"/>
                  </a:lnTo>
                  <a:close/>
                </a:path>
                <a:path w="278129" h="443229">
                  <a:moveTo>
                    <a:pt x="11061" y="313563"/>
                  </a:moveTo>
                  <a:lnTo>
                    <a:pt x="9791" y="312000"/>
                  </a:lnTo>
                  <a:lnTo>
                    <a:pt x="8343" y="314426"/>
                  </a:lnTo>
                  <a:lnTo>
                    <a:pt x="7924" y="316509"/>
                  </a:lnTo>
                  <a:lnTo>
                    <a:pt x="9829" y="313918"/>
                  </a:lnTo>
                  <a:lnTo>
                    <a:pt x="11061" y="313563"/>
                  </a:lnTo>
                  <a:close/>
                </a:path>
                <a:path w="278129" h="443229">
                  <a:moveTo>
                    <a:pt x="11188" y="321360"/>
                  </a:moveTo>
                  <a:lnTo>
                    <a:pt x="9207" y="318554"/>
                  </a:lnTo>
                  <a:lnTo>
                    <a:pt x="11087" y="317754"/>
                  </a:lnTo>
                  <a:lnTo>
                    <a:pt x="10693" y="315341"/>
                  </a:lnTo>
                  <a:lnTo>
                    <a:pt x="6337" y="319366"/>
                  </a:lnTo>
                  <a:lnTo>
                    <a:pt x="8267" y="321627"/>
                  </a:lnTo>
                  <a:lnTo>
                    <a:pt x="11188" y="321360"/>
                  </a:lnTo>
                  <a:close/>
                </a:path>
                <a:path w="278129" h="443229">
                  <a:moveTo>
                    <a:pt x="14008" y="309333"/>
                  </a:moveTo>
                  <a:lnTo>
                    <a:pt x="12915" y="307340"/>
                  </a:lnTo>
                  <a:lnTo>
                    <a:pt x="12611" y="305777"/>
                  </a:lnTo>
                  <a:lnTo>
                    <a:pt x="11252" y="306489"/>
                  </a:lnTo>
                  <a:lnTo>
                    <a:pt x="12344" y="308470"/>
                  </a:lnTo>
                  <a:lnTo>
                    <a:pt x="12649" y="310045"/>
                  </a:lnTo>
                  <a:lnTo>
                    <a:pt x="14008" y="309333"/>
                  </a:lnTo>
                  <a:close/>
                </a:path>
                <a:path w="278129" h="443229">
                  <a:moveTo>
                    <a:pt x="16560" y="230619"/>
                  </a:moveTo>
                  <a:lnTo>
                    <a:pt x="15900" y="234137"/>
                  </a:lnTo>
                  <a:lnTo>
                    <a:pt x="16103" y="233095"/>
                  </a:lnTo>
                  <a:lnTo>
                    <a:pt x="16560" y="230619"/>
                  </a:lnTo>
                  <a:close/>
                </a:path>
                <a:path w="278129" h="443229">
                  <a:moveTo>
                    <a:pt x="26657" y="410057"/>
                  </a:moveTo>
                  <a:lnTo>
                    <a:pt x="17449" y="411899"/>
                  </a:lnTo>
                  <a:lnTo>
                    <a:pt x="23228" y="413372"/>
                  </a:lnTo>
                  <a:lnTo>
                    <a:pt x="26657" y="410057"/>
                  </a:lnTo>
                  <a:close/>
                </a:path>
                <a:path w="278129" h="443229">
                  <a:moveTo>
                    <a:pt x="26720" y="290690"/>
                  </a:moveTo>
                  <a:lnTo>
                    <a:pt x="26377" y="288290"/>
                  </a:lnTo>
                  <a:lnTo>
                    <a:pt x="19164" y="290868"/>
                  </a:lnTo>
                  <a:lnTo>
                    <a:pt x="22275" y="293712"/>
                  </a:lnTo>
                  <a:lnTo>
                    <a:pt x="23037" y="292341"/>
                  </a:lnTo>
                  <a:lnTo>
                    <a:pt x="24574" y="291363"/>
                  </a:lnTo>
                  <a:lnTo>
                    <a:pt x="26720" y="290690"/>
                  </a:lnTo>
                  <a:close/>
                </a:path>
                <a:path w="278129" h="443229">
                  <a:moveTo>
                    <a:pt x="26873" y="207784"/>
                  </a:moveTo>
                  <a:lnTo>
                    <a:pt x="26670" y="204889"/>
                  </a:lnTo>
                  <a:lnTo>
                    <a:pt x="21247" y="206781"/>
                  </a:lnTo>
                  <a:lnTo>
                    <a:pt x="25247" y="206933"/>
                  </a:lnTo>
                  <a:lnTo>
                    <a:pt x="24752" y="210083"/>
                  </a:lnTo>
                  <a:lnTo>
                    <a:pt x="21399" y="217487"/>
                  </a:lnTo>
                  <a:lnTo>
                    <a:pt x="24485" y="212928"/>
                  </a:lnTo>
                  <a:lnTo>
                    <a:pt x="25514" y="209321"/>
                  </a:lnTo>
                  <a:lnTo>
                    <a:pt x="26873" y="207784"/>
                  </a:lnTo>
                  <a:close/>
                </a:path>
                <a:path w="278129" h="443229">
                  <a:moveTo>
                    <a:pt x="29705" y="308190"/>
                  </a:moveTo>
                  <a:lnTo>
                    <a:pt x="28727" y="307390"/>
                  </a:lnTo>
                  <a:lnTo>
                    <a:pt x="27762" y="306565"/>
                  </a:lnTo>
                  <a:lnTo>
                    <a:pt x="27241" y="304787"/>
                  </a:lnTo>
                  <a:lnTo>
                    <a:pt x="26339" y="305384"/>
                  </a:lnTo>
                  <a:lnTo>
                    <a:pt x="26454" y="306514"/>
                  </a:lnTo>
                  <a:lnTo>
                    <a:pt x="25222" y="306946"/>
                  </a:lnTo>
                  <a:lnTo>
                    <a:pt x="26060" y="309499"/>
                  </a:lnTo>
                  <a:lnTo>
                    <a:pt x="27279" y="309067"/>
                  </a:lnTo>
                  <a:lnTo>
                    <a:pt x="28486" y="308622"/>
                  </a:lnTo>
                  <a:lnTo>
                    <a:pt x="29705" y="308190"/>
                  </a:lnTo>
                  <a:close/>
                </a:path>
                <a:path w="278129" h="443229">
                  <a:moveTo>
                    <a:pt x="35788" y="285775"/>
                  </a:moveTo>
                  <a:lnTo>
                    <a:pt x="34404" y="285064"/>
                  </a:lnTo>
                  <a:lnTo>
                    <a:pt x="33274" y="284480"/>
                  </a:lnTo>
                  <a:lnTo>
                    <a:pt x="32702" y="291312"/>
                  </a:lnTo>
                  <a:lnTo>
                    <a:pt x="34709" y="289039"/>
                  </a:lnTo>
                  <a:lnTo>
                    <a:pt x="35788" y="285775"/>
                  </a:lnTo>
                  <a:close/>
                </a:path>
                <a:path w="278129" h="443229">
                  <a:moveTo>
                    <a:pt x="40373" y="292455"/>
                  </a:moveTo>
                  <a:lnTo>
                    <a:pt x="33642" y="291058"/>
                  </a:lnTo>
                  <a:lnTo>
                    <a:pt x="35306" y="298983"/>
                  </a:lnTo>
                  <a:lnTo>
                    <a:pt x="40373" y="292455"/>
                  </a:lnTo>
                  <a:close/>
                </a:path>
                <a:path w="278129" h="443229">
                  <a:moveTo>
                    <a:pt x="44386" y="415759"/>
                  </a:moveTo>
                  <a:lnTo>
                    <a:pt x="41668" y="410184"/>
                  </a:lnTo>
                  <a:lnTo>
                    <a:pt x="37363" y="419430"/>
                  </a:lnTo>
                  <a:lnTo>
                    <a:pt x="44386" y="415759"/>
                  </a:lnTo>
                  <a:close/>
                </a:path>
                <a:path w="278129" h="443229">
                  <a:moveTo>
                    <a:pt x="44704" y="232562"/>
                  </a:moveTo>
                  <a:lnTo>
                    <a:pt x="43611" y="230581"/>
                  </a:lnTo>
                  <a:lnTo>
                    <a:pt x="43319" y="229006"/>
                  </a:lnTo>
                  <a:lnTo>
                    <a:pt x="41960" y="229717"/>
                  </a:lnTo>
                  <a:lnTo>
                    <a:pt x="43040" y="231711"/>
                  </a:lnTo>
                  <a:lnTo>
                    <a:pt x="43345" y="233273"/>
                  </a:lnTo>
                  <a:lnTo>
                    <a:pt x="44704" y="232562"/>
                  </a:lnTo>
                  <a:close/>
                </a:path>
                <a:path w="278129" h="443229">
                  <a:moveTo>
                    <a:pt x="57505" y="251434"/>
                  </a:moveTo>
                  <a:lnTo>
                    <a:pt x="50393" y="249758"/>
                  </a:lnTo>
                  <a:lnTo>
                    <a:pt x="50901" y="249288"/>
                  </a:lnTo>
                  <a:lnTo>
                    <a:pt x="51536" y="248869"/>
                  </a:lnTo>
                  <a:lnTo>
                    <a:pt x="52412" y="248577"/>
                  </a:lnTo>
                  <a:lnTo>
                    <a:pt x="50876" y="246176"/>
                  </a:lnTo>
                  <a:lnTo>
                    <a:pt x="49631" y="246557"/>
                  </a:lnTo>
                  <a:lnTo>
                    <a:pt x="48348" y="248627"/>
                  </a:lnTo>
                  <a:lnTo>
                    <a:pt x="49187" y="251167"/>
                  </a:lnTo>
                  <a:lnTo>
                    <a:pt x="49758" y="250431"/>
                  </a:lnTo>
                  <a:lnTo>
                    <a:pt x="47840" y="256019"/>
                  </a:lnTo>
                  <a:lnTo>
                    <a:pt x="48298" y="255803"/>
                  </a:lnTo>
                  <a:lnTo>
                    <a:pt x="48006" y="256324"/>
                  </a:lnTo>
                  <a:lnTo>
                    <a:pt x="47510" y="257670"/>
                  </a:lnTo>
                  <a:lnTo>
                    <a:pt x="44792" y="257225"/>
                  </a:lnTo>
                  <a:lnTo>
                    <a:pt x="41897" y="257848"/>
                  </a:lnTo>
                  <a:lnTo>
                    <a:pt x="38823" y="259384"/>
                  </a:lnTo>
                  <a:lnTo>
                    <a:pt x="41529" y="258953"/>
                  </a:lnTo>
                  <a:lnTo>
                    <a:pt x="43307" y="259359"/>
                  </a:lnTo>
                  <a:lnTo>
                    <a:pt x="44856" y="259956"/>
                  </a:lnTo>
                  <a:lnTo>
                    <a:pt x="42443" y="261366"/>
                  </a:lnTo>
                  <a:lnTo>
                    <a:pt x="42481" y="262572"/>
                  </a:lnTo>
                  <a:lnTo>
                    <a:pt x="43205" y="264083"/>
                  </a:lnTo>
                  <a:lnTo>
                    <a:pt x="41846" y="263715"/>
                  </a:lnTo>
                  <a:lnTo>
                    <a:pt x="40246" y="264629"/>
                  </a:lnTo>
                  <a:lnTo>
                    <a:pt x="39217" y="262382"/>
                  </a:lnTo>
                  <a:lnTo>
                    <a:pt x="36931" y="264655"/>
                  </a:lnTo>
                  <a:lnTo>
                    <a:pt x="41668" y="266623"/>
                  </a:lnTo>
                  <a:lnTo>
                    <a:pt x="43370" y="264414"/>
                  </a:lnTo>
                  <a:lnTo>
                    <a:pt x="43929" y="265480"/>
                  </a:lnTo>
                  <a:lnTo>
                    <a:pt x="44729" y="266725"/>
                  </a:lnTo>
                  <a:lnTo>
                    <a:pt x="45250" y="268312"/>
                  </a:lnTo>
                  <a:lnTo>
                    <a:pt x="46786" y="266357"/>
                  </a:lnTo>
                  <a:lnTo>
                    <a:pt x="44970" y="262699"/>
                  </a:lnTo>
                  <a:lnTo>
                    <a:pt x="45161" y="260070"/>
                  </a:lnTo>
                  <a:lnTo>
                    <a:pt x="47675" y="261099"/>
                  </a:lnTo>
                  <a:lnTo>
                    <a:pt x="49657" y="262534"/>
                  </a:lnTo>
                  <a:lnTo>
                    <a:pt x="54190" y="261429"/>
                  </a:lnTo>
                  <a:lnTo>
                    <a:pt x="52260" y="259422"/>
                  </a:lnTo>
                  <a:lnTo>
                    <a:pt x="50203" y="258229"/>
                  </a:lnTo>
                  <a:lnTo>
                    <a:pt x="48006" y="257746"/>
                  </a:lnTo>
                  <a:lnTo>
                    <a:pt x="48412" y="257162"/>
                  </a:lnTo>
                  <a:lnTo>
                    <a:pt x="48882" y="255524"/>
                  </a:lnTo>
                  <a:lnTo>
                    <a:pt x="57505" y="251434"/>
                  </a:lnTo>
                  <a:close/>
                </a:path>
                <a:path w="278129" h="443229">
                  <a:moveTo>
                    <a:pt x="61836" y="256628"/>
                  </a:moveTo>
                  <a:lnTo>
                    <a:pt x="59258" y="252806"/>
                  </a:lnTo>
                  <a:lnTo>
                    <a:pt x="59893" y="258914"/>
                  </a:lnTo>
                  <a:lnTo>
                    <a:pt x="58597" y="259207"/>
                  </a:lnTo>
                  <a:lnTo>
                    <a:pt x="58889" y="259689"/>
                  </a:lnTo>
                  <a:lnTo>
                    <a:pt x="55968" y="261785"/>
                  </a:lnTo>
                  <a:lnTo>
                    <a:pt x="56997" y="264680"/>
                  </a:lnTo>
                  <a:lnTo>
                    <a:pt x="59029" y="261924"/>
                  </a:lnTo>
                  <a:lnTo>
                    <a:pt x="60274" y="263613"/>
                  </a:lnTo>
                  <a:lnTo>
                    <a:pt x="61214" y="262724"/>
                  </a:lnTo>
                  <a:lnTo>
                    <a:pt x="60299" y="261480"/>
                  </a:lnTo>
                  <a:lnTo>
                    <a:pt x="59575" y="260261"/>
                  </a:lnTo>
                  <a:lnTo>
                    <a:pt x="60337" y="260146"/>
                  </a:lnTo>
                  <a:lnTo>
                    <a:pt x="60325" y="256578"/>
                  </a:lnTo>
                  <a:lnTo>
                    <a:pt x="61836" y="256628"/>
                  </a:lnTo>
                  <a:close/>
                </a:path>
                <a:path w="278129" h="443229">
                  <a:moveTo>
                    <a:pt x="64579" y="318135"/>
                  </a:moveTo>
                  <a:lnTo>
                    <a:pt x="63538" y="316026"/>
                  </a:lnTo>
                  <a:lnTo>
                    <a:pt x="62306" y="316445"/>
                  </a:lnTo>
                  <a:lnTo>
                    <a:pt x="60731" y="317652"/>
                  </a:lnTo>
                  <a:lnTo>
                    <a:pt x="62801" y="317525"/>
                  </a:lnTo>
                  <a:lnTo>
                    <a:pt x="63144" y="319011"/>
                  </a:lnTo>
                  <a:lnTo>
                    <a:pt x="64579" y="318135"/>
                  </a:lnTo>
                  <a:close/>
                </a:path>
                <a:path w="278129" h="443229">
                  <a:moveTo>
                    <a:pt x="71882" y="190271"/>
                  </a:moveTo>
                  <a:lnTo>
                    <a:pt x="69405" y="182651"/>
                  </a:lnTo>
                  <a:lnTo>
                    <a:pt x="66954" y="184772"/>
                  </a:lnTo>
                  <a:lnTo>
                    <a:pt x="64998" y="186715"/>
                  </a:lnTo>
                  <a:lnTo>
                    <a:pt x="68516" y="185064"/>
                  </a:lnTo>
                  <a:lnTo>
                    <a:pt x="69011" y="186905"/>
                  </a:lnTo>
                  <a:lnTo>
                    <a:pt x="71882" y="190271"/>
                  </a:lnTo>
                  <a:close/>
                </a:path>
                <a:path w="278129" h="443229">
                  <a:moveTo>
                    <a:pt x="90690" y="435571"/>
                  </a:moveTo>
                  <a:lnTo>
                    <a:pt x="81495" y="437426"/>
                  </a:lnTo>
                  <a:lnTo>
                    <a:pt x="87287" y="438886"/>
                  </a:lnTo>
                  <a:lnTo>
                    <a:pt x="90690" y="435571"/>
                  </a:lnTo>
                  <a:close/>
                </a:path>
                <a:path w="278129" h="443229">
                  <a:moveTo>
                    <a:pt x="98285" y="214630"/>
                  </a:moveTo>
                  <a:lnTo>
                    <a:pt x="92354" y="208483"/>
                  </a:lnTo>
                  <a:lnTo>
                    <a:pt x="90449" y="212928"/>
                  </a:lnTo>
                  <a:lnTo>
                    <a:pt x="98285" y="214630"/>
                  </a:lnTo>
                  <a:close/>
                </a:path>
                <a:path w="278129" h="443229">
                  <a:moveTo>
                    <a:pt x="102603" y="136855"/>
                  </a:moveTo>
                  <a:lnTo>
                    <a:pt x="97066" y="133997"/>
                  </a:lnTo>
                  <a:lnTo>
                    <a:pt x="97510" y="140919"/>
                  </a:lnTo>
                  <a:lnTo>
                    <a:pt x="102603" y="136855"/>
                  </a:lnTo>
                  <a:close/>
                </a:path>
                <a:path w="278129" h="443229">
                  <a:moveTo>
                    <a:pt x="103047" y="120357"/>
                  </a:moveTo>
                  <a:lnTo>
                    <a:pt x="102895" y="119519"/>
                  </a:lnTo>
                  <a:lnTo>
                    <a:pt x="102857" y="119253"/>
                  </a:lnTo>
                  <a:lnTo>
                    <a:pt x="102476" y="118770"/>
                  </a:lnTo>
                  <a:lnTo>
                    <a:pt x="101206" y="118770"/>
                  </a:lnTo>
                  <a:lnTo>
                    <a:pt x="101333" y="119253"/>
                  </a:lnTo>
                  <a:lnTo>
                    <a:pt x="101409" y="119519"/>
                  </a:lnTo>
                  <a:lnTo>
                    <a:pt x="97523" y="123101"/>
                  </a:lnTo>
                  <a:lnTo>
                    <a:pt x="99656" y="124193"/>
                  </a:lnTo>
                  <a:lnTo>
                    <a:pt x="103047" y="120357"/>
                  </a:lnTo>
                  <a:close/>
                </a:path>
                <a:path w="278129" h="443229">
                  <a:moveTo>
                    <a:pt x="108813" y="321564"/>
                  </a:moveTo>
                  <a:lnTo>
                    <a:pt x="108356" y="319836"/>
                  </a:lnTo>
                  <a:lnTo>
                    <a:pt x="107772" y="318846"/>
                  </a:lnTo>
                  <a:lnTo>
                    <a:pt x="107797" y="318147"/>
                  </a:lnTo>
                  <a:lnTo>
                    <a:pt x="107873" y="317525"/>
                  </a:lnTo>
                  <a:lnTo>
                    <a:pt x="108089" y="317093"/>
                  </a:lnTo>
                  <a:lnTo>
                    <a:pt x="105930" y="316636"/>
                  </a:lnTo>
                  <a:lnTo>
                    <a:pt x="106464" y="319811"/>
                  </a:lnTo>
                  <a:lnTo>
                    <a:pt x="106337" y="322084"/>
                  </a:lnTo>
                  <a:lnTo>
                    <a:pt x="105524" y="322567"/>
                  </a:lnTo>
                  <a:lnTo>
                    <a:pt x="105638" y="323049"/>
                  </a:lnTo>
                  <a:lnTo>
                    <a:pt x="106184" y="323202"/>
                  </a:lnTo>
                  <a:lnTo>
                    <a:pt x="106095" y="323507"/>
                  </a:lnTo>
                  <a:lnTo>
                    <a:pt x="106032" y="323634"/>
                  </a:lnTo>
                  <a:lnTo>
                    <a:pt x="106730" y="323786"/>
                  </a:lnTo>
                  <a:lnTo>
                    <a:pt x="107137" y="323557"/>
                  </a:lnTo>
                  <a:lnTo>
                    <a:pt x="107391" y="323100"/>
                  </a:lnTo>
                  <a:lnTo>
                    <a:pt x="107556" y="323049"/>
                  </a:lnTo>
                  <a:lnTo>
                    <a:pt x="107899" y="322884"/>
                  </a:lnTo>
                  <a:lnTo>
                    <a:pt x="108813" y="321564"/>
                  </a:lnTo>
                  <a:close/>
                </a:path>
                <a:path w="278129" h="443229">
                  <a:moveTo>
                    <a:pt x="111747" y="155905"/>
                  </a:moveTo>
                  <a:lnTo>
                    <a:pt x="107175" y="155003"/>
                  </a:lnTo>
                  <a:lnTo>
                    <a:pt x="102997" y="159461"/>
                  </a:lnTo>
                  <a:lnTo>
                    <a:pt x="111747" y="155905"/>
                  </a:lnTo>
                  <a:close/>
                </a:path>
                <a:path w="278129" h="443229">
                  <a:moveTo>
                    <a:pt x="114249" y="117944"/>
                  </a:moveTo>
                  <a:lnTo>
                    <a:pt x="113118" y="109575"/>
                  </a:lnTo>
                  <a:lnTo>
                    <a:pt x="108305" y="114896"/>
                  </a:lnTo>
                  <a:lnTo>
                    <a:pt x="114249" y="117944"/>
                  </a:lnTo>
                  <a:close/>
                </a:path>
                <a:path w="278129" h="443229">
                  <a:moveTo>
                    <a:pt x="119646" y="52705"/>
                  </a:moveTo>
                  <a:lnTo>
                    <a:pt x="116979" y="49949"/>
                  </a:lnTo>
                  <a:lnTo>
                    <a:pt x="114477" y="50558"/>
                  </a:lnTo>
                  <a:lnTo>
                    <a:pt x="114960" y="51625"/>
                  </a:lnTo>
                  <a:lnTo>
                    <a:pt x="114261" y="51917"/>
                  </a:lnTo>
                  <a:lnTo>
                    <a:pt x="113525" y="52184"/>
                  </a:lnTo>
                  <a:lnTo>
                    <a:pt x="113588" y="54851"/>
                  </a:lnTo>
                  <a:lnTo>
                    <a:pt x="116446" y="53848"/>
                  </a:lnTo>
                  <a:lnTo>
                    <a:pt x="115824" y="55575"/>
                  </a:lnTo>
                  <a:lnTo>
                    <a:pt x="114388" y="56134"/>
                  </a:lnTo>
                  <a:lnTo>
                    <a:pt x="115824" y="58254"/>
                  </a:lnTo>
                  <a:lnTo>
                    <a:pt x="116713" y="55753"/>
                  </a:lnTo>
                  <a:lnTo>
                    <a:pt x="118148" y="55206"/>
                  </a:lnTo>
                  <a:lnTo>
                    <a:pt x="117055" y="53619"/>
                  </a:lnTo>
                  <a:lnTo>
                    <a:pt x="119646" y="52705"/>
                  </a:lnTo>
                  <a:close/>
                </a:path>
                <a:path w="278129" h="443229">
                  <a:moveTo>
                    <a:pt x="120497" y="112687"/>
                  </a:moveTo>
                  <a:lnTo>
                    <a:pt x="119608" y="110591"/>
                  </a:lnTo>
                  <a:lnTo>
                    <a:pt x="119456" y="108991"/>
                  </a:lnTo>
                  <a:lnTo>
                    <a:pt x="118033" y="109562"/>
                  </a:lnTo>
                  <a:lnTo>
                    <a:pt x="118922" y="111658"/>
                  </a:lnTo>
                  <a:lnTo>
                    <a:pt x="119075" y="113258"/>
                  </a:lnTo>
                  <a:lnTo>
                    <a:pt x="120497" y="112687"/>
                  </a:lnTo>
                  <a:close/>
                </a:path>
                <a:path w="278129" h="443229">
                  <a:moveTo>
                    <a:pt x="120764" y="287464"/>
                  </a:moveTo>
                  <a:lnTo>
                    <a:pt x="118579" y="284759"/>
                  </a:lnTo>
                  <a:lnTo>
                    <a:pt x="114960" y="285026"/>
                  </a:lnTo>
                  <a:lnTo>
                    <a:pt x="116967" y="288175"/>
                  </a:lnTo>
                  <a:lnTo>
                    <a:pt x="114554" y="289064"/>
                  </a:lnTo>
                  <a:lnTo>
                    <a:pt x="114490" y="290957"/>
                  </a:lnTo>
                  <a:lnTo>
                    <a:pt x="120764" y="287464"/>
                  </a:lnTo>
                  <a:close/>
                </a:path>
                <a:path w="278129" h="443229">
                  <a:moveTo>
                    <a:pt x="122059" y="143738"/>
                  </a:moveTo>
                  <a:lnTo>
                    <a:pt x="121119" y="140500"/>
                  </a:lnTo>
                  <a:lnTo>
                    <a:pt x="119545" y="142100"/>
                  </a:lnTo>
                  <a:lnTo>
                    <a:pt x="117589" y="143433"/>
                  </a:lnTo>
                  <a:lnTo>
                    <a:pt x="118541" y="146672"/>
                  </a:lnTo>
                  <a:lnTo>
                    <a:pt x="120116" y="145097"/>
                  </a:lnTo>
                  <a:lnTo>
                    <a:pt x="122059" y="143738"/>
                  </a:lnTo>
                  <a:close/>
                </a:path>
                <a:path w="278129" h="443229">
                  <a:moveTo>
                    <a:pt x="125590" y="159029"/>
                  </a:moveTo>
                  <a:lnTo>
                    <a:pt x="117868" y="153987"/>
                  </a:lnTo>
                  <a:lnTo>
                    <a:pt x="120446" y="161226"/>
                  </a:lnTo>
                  <a:lnTo>
                    <a:pt x="120840" y="161886"/>
                  </a:lnTo>
                  <a:lnTo>
                    <a:pt x="121412" y="162471"/>
                  </a:lnTo>
                  <a:lnTo>
                    <a:pt x="122326" y="162966"/>
                  </a:lnTo>
                  <a:lnTo>
                    <a:pt x="122453" y="162179"/>
                  </a:lnTo>
                  <a:lnTo>
                    <a:pt x="122428" y="161442"/>
                  </a:lnTo>
                  <a:lnTo>
                    <a:pt x="122186" y="160769"/>
                  </a:lnTo>
                  <a:lnTo>
                    <a:pt x="125590" y="159029"/>
                  </a:lnTo>
                  <a:close/>
                </a:path>
                <a:path w="278129" h="443229">
                  <a:moveTo>
                    <a:pt x="126377" y="183692"/>
                  </a:moveTo>
                  <a:lnTo>
                    <a:pt x="124155" y="185750"/>
                  </a:lnTo>
                  <a:lnTo>
                    <a:pt x="122770" y="188861"/>
                  </a:lnTo>
                  <a:lnTo>
                    <a:pt x="124066" y="189725"/>
                  </a:lnTo>
                  <a:lnTo>
                    <a:pt x="125133" y="190423"/>
                  </a:lnTo>
                  <a:lnTo>
                    <a:pt x="126377" y="183692"/>
                  </a:lnTo>
                  <a:close/>
                </a:path>
                <a:path w="278129" h="443229">
                  <a:moveTo>
                    <a:pt x="128117" y="96723"/>
                  </a:moveTo>
                  <a:lnTo>
                    <a:pt x="127457" y="94970"/>
                  </a:lnTo>
                  <a:lnTo>
                    <a:pt x="126428" y="94894"/>
                  </a:lnTo>
                  <a:lnTo>
                    <a:pt x="126949" y="93903"/>
                  </a:lnTo>
                  <a:lnTo>
                    <a:pt x="127127" y="93205"/>
                  </a:lnTo>
                  <a:lnTo>
                    <a:pt x="125603" y="95008"/>
                  </a:lnTo>
                  <a:lnTo>
                    <a:pt x="124815" y="97015"/>
                  </a:lnTo>
                  <a:lnTo>
                    <a:pt x="125171" y="96824"/>
                  </a:lnTo>
                  <a:lnTo>
                    <a:pt x="125691" y="96088"/>
                  </a:lnTo>
                  <a:lnTo>
                    <a:pt x="126047" y="96393"/>
                  </a:lnTo>
                  <a:lnTo>
                    <a:pt x="126669" y="96735"/>
                  </a:lnTo>
                  <a:lnTo>
                    <a:pt x="126847" y="97497"/>
                  </a:lnTo>
                  <a:lnTo>
                    <a:pt x="128117" y="96723"/>
                  </a:lnTo>
                  <a:close/>
                </a:path>
                <a:path w="278129" h="443229">
                  <a:moveTo>
                    <a:pt x="132727" y="207886"/>
                  </a:moveTo>
                  <a:lnTo>
                    <a:pt x="129755" y="206451"/>
                  </a:lnTo>
                  <a:lnTo>
                    <a:pt x="128409" y="207873"/>
                  </a:lnTo>
                  <a:lnTo>
                    <a:pt x="128371" y="209969"/>
                  </a:lnTo>
                  <a:lnTo>
                    <a:pt x="128981" y="212394"/>
                  </a:lnTo>
                  <a:lnTo>
                    <a:pt x="127660" y="211924"/>
                  </a:lnTo>
                  <a:lnTo>
                    <a:pt x="125272" y="213309"/>
                  </a:lnTo>
                  <a:lnTo>
                    <a:pt x="125323" y="215328"/>
                  </a:lnTo>
                  <a:lnTo>
                    <a:pt x="124650" y="215861"/>
                  </a:lnTo>
                  <a:lnTo>
                    <a:pt x="125006" y="216230"/>
                  </a:lnTo>
                  <a:lnTo>
                    <a:pt x="125768" y="216446"/>
                  </a:lnTo>
                  <a:lnTo>
                    <a:pt x="125933" y="216801"/>
                  </a:lnTo>
                  <a:lnTo>
                    <a:pt x="126263" y="217119"/>
                  </a:lnTo>
                  <a:lnTo>
                    <a:pt x="126796" y="217398"/>
                  </a:lnTo>
                  <a:lnTo>
                    <a:pt x="126860" y="217144"/>
                  </a:lnTo>
                  <a:lnTo>
                    <a:pt x="127050" y="216649"/>
                  </a:lnTo>
                  <a:lnTo>
                    <a:pt x="128231" y="216725"/>
                  </a:lnTo>
                  <a:lnTo>
                    <a:pt x="129603" y="216598"/>
                  </a:lnTo>
                  <a:lnTo>
                    <a:pt x="130238" y="216268"/>
                  </a:lnTo>
                  <a:lnTo>
                    <a:pt x="129540" y="215798"/>
                  </a:lnTo>
                  <a:lnTo>
                    <a:pt x="128739" y="215506"/>
                  </a:lnTo>
                  <a:lnTo>
                    <a:pt x="127889" y="215315"/>
                  </a:lnTo>
                  <a:lnTo>
                    <a:pt x="128282" y="214833"/>
                  </a:lnTo>
                  <a:lnTo>
                    <a:pt x="128765" y="214388"/>
                  </a:lnTo>
                  <a:lnTo>
                    <a:pt x="129311" y="213944"/>
                  </a:lnTo>
                  <a:lnTo>
                    <a:pt x="129616" y="214058"/>
                  </a:lnTo>
                  <a:lnTo>
                    <a:pt x="129768" y="214147"/>
                  </a:lnTo>
                  <a:lnTo>
                    <a:pt x="129806" y="213944"/>
                  </a:lnTo>
                  <a:lnTo>
                    <a:pt x="129794" y="213575"/>
                  </a:lnTo>
                  <a:lnTo>
                    <a:pt x="130302" y="213220"/>
                  </a:lnTo>
                  <a:lnTo>
                    <a:pt x="130136" y="212826"/>
                  </a:lnTo>
                  <a:lnTo>
                    <a:pt x="129806" y="212648"/>
                  </a:lnTo>
                  <a:lnTo>
                    <a:pt x="129387" y="212623"/>
                  </a:lnTo>
                  <a:lnTo>
                    <a:pt x="129159" y="212458"/>
                  </a:lnTo>
                  <a:lnTo>
                    <a:pt x="129019" y="212407"/>
                  </a:lnTo>
                  <a:lnTo>
                    <a:pt x="130746" y="210489"/>
                  </a:lnTo>
                  <a:lnTo>
                    <a:pt x="132727" y="207886"/>
                  </a:lnTo>
                  <a:close/>
                </a:path>
                <a:path w="278129" h="443229">
                  <a:moveTo>
                    <a:pt x="133248" y="21894"/>
                  </a:moveTo>
                  <a:lnTo>
                    <a:pt x="131521" y="20091"/>
                  </a:lnTo>
                  <a:lnTo>
                    <a:pt x="130632" y="19189"/>
                  </a:lnTo>
                  <a:lnTo>
                    <a:pt x="133248" y="21894"/>
                  </a:lnTo>
                  <a:close/>
                </a:path>
                <a:path w="278129" h="443229">
                  <a:moveTo>
                    <a:pt x="134251" y="114350"/>
                  </a:moveTo>
                  <a:lnTo>
                    <a:pt x="129679" y="113449"/>
                  </a:lnTo>
                  <a:lnTo>
                    <a:pt x="125514" y="117906"/>
                  </a:lnTo>
                  <a:lnTo>
                    <a:pt x="134251" y="114350"/>
                  </a:lnTo>
                  <a:close/>
                </a:path>
                <a:path w="278129" h="443229">
                  <a:moveTo>
                    <a:pt x="134454" y="121412"/>
                  </a:moveTo>
                  <a:lnTo>
                    <a:pt x="126174" y="120154"/>
                  </a:lnTo>
                  <a:lnTo>
                    <a:pt x="131038" y="125603"/>
                  </a:lnTo>
                  <a:lnTo>
                    <a:pt x="134454" y="121412"/>
                  </a:lnTo>
                  <a:close/>
                </a:path>
                <a:path w="278129" h="443229">
                  <a:moveTo>
                    <a:pt x="134797" y="107327"/>
                  </a:moveTo>
                  <a:lnTo>
                    <a:pt x="129197" y="105244"/>
                  </a:lnTo>
                  <a:lnTo>
                    <a:pt x="125450" y="108165"/>
                  </a:lnTo>
                  <a:lnTo>
                    <a:pt x="134797" y="107327"/>
                  </a:lnTo>
                  <a:close/>
                </a:path>
                <a:path w="278129" h="443229">
                  <a:moveTo>
                    <a:pt x="134950" y="91973"/>
                  </a:moveTo>
                  <a:lnTo>
                    <a:pt x="132245" y="80708"/>
                  </a:lnTo>
                  <a:lnTo>
                    <a:pt x="130708" y="88226"/>
                  </a:lnTo>
                  <a:lnTo>
                    <a:pt x="134950" y="91973"/>
                  </a:lnTo>
                  <a:close/>
                </a:path>
                <a:path w="278129" h="443229">
                  <a:moveTo>
                    <a:pt x="140639" y="149047"/>
                  </a:moveTo>
                  <a:lnTo>
                    <a:pt x="137134" y="153250"/>
                  </a:lnTo>
                  <a:lnTo>
                    <a:pt x="135089" y="158407"/>
                  </a:lnTo>
                  <a:lnTo>
                    <a:pt x="140639" y="149047"/>
                  </a:lnTo>
                  <a:close/>
                </a:path>
                <a:path w="278129" h="443229">
                  <a:moveTo>
                    <a:pt x="145707" y="259829"/>
                  </a:moveTo>
                  <a:lnTo>
                    <a:pt x="145046" y="263347"/>
                  </a:lnTo>
                  <a:lnTo>
                    <a:pt x="145249" y="262293"/>
                  </a:lnTo>
                  <a:lnTo>
                    <a:pt x="145707" y="259829"/>
                  </a:lnTo>
                  <a:close/>
                </a:path>
                <a:path w="278129" h="443229">
                  <a:moveTo>
                    <a:pt x="147447" y="181508"/>
                  </a:moveTo>
                  <a:lnTo>
                    <a:pt x="147370" y="180657"/>
                  </a:lnTo>
                  <a:lnTo>
                    <a:pt x="146583" y="182892"/>
                  </a:lnTo>
                  <a:lnTo>
                    <a:pt x="146227" y="184442"/>
                  </a:lnTo>
                  <a:lnTo>
                    <a:pt x="147447" y="181508"/>
                  </a:lnTo>
                  <a:close/>
                </a:path>
                <a:path w="278129" h="443229">
                  <a:moveTo>
                    <a:pt x="149517" y="134061"/>
                  </a:moveTo>
                  <a:lnTo>
                    <a:pt x="145529" y="134264"/>
                  </a:lnTo>
                  <a:lnTo>
                    <a:pt x="146265" y="136207"/>
                  </a:lnTo>
                  <a:lnTo>
                    <a:pt x="145313" y="136817"/>
                  </a:lnTo>
                  <a:lnTo>
                    <a:pt x="144957" y="136131"/>
                  </a:lnTo>
                  <a:lnTo>
                    <a:pt x="144640" y="135369"/>
                  </a:lnTo>
                  <a:lnTo>
                    <a:pt x="141986" y="137134"/>
                  </a:lnTo>
                  <a:lnTo>
                    <a:pt x="147243" y="138734"/>
                  </a:lnTo>
                  <a:lnTo>
                    <a:pt x="147485" y="135775"/>
                  </a:lnTo>
                  <a:lnTo>
                    <a:pt x="149517" y="134061"/>
                  </a:lnTo>
                  <a:close/>
                </a:path>
                <a:path w="278129" h="443229">
                  <a:moveTo>
                    <a:pt x="149796" y="125209"/>
                  </a:moveTo>
                  <a:lnTo>
                    <a:pt x="149720" y="124968"/>
                  </a:lnTo>
                  <a:lnTo>
                    <a:pt x="149593" y="125209"/>
                  </a:lnTo>
                  <a:lnTo>
                    <a:pt x="149796" y="125209"/>
                  </a:lnTo>
                  <a:close/>
                </a:path>
                <a:path w="278129" h="443229">
                  <a:moveTo>
                    <a:pt x="150469" y="34455"/>
                  </a:moveTo>
                  <a:lnTo>
                    <a:pt x="149529" y="32219"/>
                  </a:lnTo>
                  <a:lnTo>
                    <a:pt x="148577" y="30695"/>
                  </a:lnTo>
                  <a:lnTo>
                    <a:pt x="149529" y="33616"/>
                  </a:lnTo>
                  <a:lnTo>
                    <a:pt x="150469" y="34455"/>
                  </a:lnTo>
                  <a:close/>
                </a:path>
                <a:path w="278129" h="443229">
                  <a:moveTo>
                    <a:pt x="150469" y="4940"/>
                  </a:moveTo>
                  <a:lnTo>
                    <a:pt x="147154" y="3124"/>
                  </a:lnTo>
                  <a:lnTo>
                    <a:pt x="148437" y="8458"/>
                  </a:lnTo>
                  <a:lnTo>
                    <a:pt x="148844" y="7658"/>
                  </a:lnTo>
                  <a:lnTo>
                    <a:pt x="150393" y="5080"/>
                  </a:lnTo>
                  <a:lnTo>
                    <a:pt x="150469" y="4940"/>
                  </a:lnTo>
                  <a:close/>
                </a:path>
                <a:path w="278129" h="443229">
                  <a:moveTo>
                    <a:pt x="151231" y="264960"/>
                  </a:moveTo>
                  <a:lnTo>
                    <a:pt x="150850" y="263207"/>
                  </a:lnTo>
                  <a:lnTo>
                    <a:pt x="150647" y="262318"/>
                  </a:lnTo>
                  <a:lnTo>
                    <a:pt x="148145" y="262928"/>
                  </a:lnTo>
                  <a:lnTo>
                    <a:pt x="148336" y="263817"/>
                  </a:lnTo>
                  <a:lnTo>
                    <a:pt x="148539" y="264693"/>
                  </a:lnTo>
                  <a:lnTo>
                    <a:pt x="148729" y="265569"/>
                  </a:lnTo>
                  <a:lnTo>
                    <a:pt x="149567" y="265366"/>
                  </a:lnTo>
                  <a:lnTo>
                    <a:pt x="150393" y="265150"/>
                  </a:lnTo>
                  <a:lnTo>
                    <a:pt x="151231" y="264960"/>
                  </a:lnTo>
                  <a:close/>
                </a:path>
                <a:path w="278129" h="443229">
                  <a:moveTo>
                    <a:pt x="151866" y="124193"/>
                  </a:moveTo>
                  <a:lnTo>
                    <a:pt x="150063" y="122288"/>
                  </a:lnTo>
                  <a:lnTo>
                    <a:pt x="149656" y="123355"/>
                  </a:lnTo>
                  <a:lnTo>
                    <a:pt x="149707" y="124612"/>
                  </a:lnTo>
                  <a:lnTo>
                    <a:pt x="151866" y="124193"/>
                  </a:lnTo>
                  <a:close/>
                </a:path>
                <a:path w="278129" h="443229">
                  <a:moveTo>
                    <a:pt x="152133" y="132638"/>
                  </a:moveTo>
                  <a:lnTo>
                    <a:pt x="150317" y="126847"/>
                  </a:lnTo>
                  <a:lnTo>
                    <a:pt x="150266" y="126695"/>
                  </a:lnTo>
                  <a:lnTo>
                    <a:pt x="150152" y="126339"/>
                  </a:lnTo>
                  <a:lnTo>
                    <a:pt x="149872" y="125437"/>
                  </a:lnTo>
                  <a:lnTo>
                    <a:pt x="148678" y="125437"/>
                  </a:lnTo>
                  <a:lnTo>
                    <a:pt x="147967" y="126695"/>
                  </a:lnTo>
                  <a:lnTo>
                    <a:pt x="147891" y="126847"/>
                  </a:lnTo>
                  <a:lnTo>
                    <a:pt x="147040" y="127723"/>
                  </a:lnTo>
                  <a:lnTo>
                    <a:pt x="148031" y="128320"/>
                  </a:lnTo>
                  <a:lnTo>
                    <a:pt x="149606" y="126339"/>
                  </a:lnTo>
                  <a:lnTo>
                    <a:pt x="149479" y="129349"/>
                  </a:lnTo>
                  <a:lnTo>
                    <a:pt x="152133" y="132638"/>
                  </a:lnTo>
                  <a:close/>
                </a:path>
                <a:path w="278129" h="443229">
                  <a:moveTo>
                    <a:pt x="153974" y="6845"/>
                  </a:moveTo>
                  <a:lnTo>
                    <a:pt x="153644" y="5753"/>
                  </a:lnTo>
                  <a:lnTo>
                    <a:pt x="153543" y="5384"/>
                  </a:lnTo>
                  <a:lnTo>
                    <a:pt x="150571" y="4787"/>
                  </a:lnTo>
                  <a:lnTo>
                    <a:pt x="150469" y="4940"/>
                  </a:lnTo>
                  <a:lnTo>
                    <a:pt x="153974" y="6845"/>
                  </a:lnTo>
                  <a:close/>
                </a:path>
                <a:path w="278129" h="443229">
                  <a:moveTo>
                    <a:pt x="156095" y="260388"/>
                  </a:moveTo>
                  <a:lnTo>
                    <a:pt x="154025" y="260286"/>
                  </a:lnTo>
                  <a:lnTo>
                    <a:pt x="153822" y="258775"/>
                  </a:lnTo>
                  <a:lnTo>
                    <a:pt x="152323" y="259486"/>
                  </a:lnTo>
                  <a:lnTo>
                    <a:pt x="153136" y="261708"/>
                  </a:lnTo>
                  <a:lnTo>
                    <a:pt x="154406" y="261404"/>
                  </a:lnTo>
                  <a:lnTo>
                    <a:pt x="156095" y="260388"/>
                  </a:lnTo>
                  <a:close/>
                </a:path>
                <a:path w="278129" h="443229">
                  <a:moveTo>
                    <a:pt x="157111" y="9055"/>
                  </a:moveTo>
                  <a:lnTo>
                    <a:pt x="156743" y="8458"/>
                  </a:lnTo>
                  <a:lnTo>
                    <a:pt x="156552" y="8737"/>
                  </a:lnTo>
                  <a:lnTo>
                    <a:pt x="156070" y="10896"/>
                  </a:lnTo>
                  <a:lnTo>
                    <a:pt x="157035" y="10172"/>
                  </a:lnTo>
                  <a:lnTo>
                    <a:pt x="157111" y="9055"/>
                  </a:lnTo>
                  <a:close/>
                </a:path>
                <a:path w="278129" h="443229">
                  <a:moveTo>
                    <a:pt x="157988" y="2413"/>
                  </a:moveTo>
                  <a:lnTo>
                    <a:pt x="154914" y="4432"/>
                  </a:lnTo>
                  <a:lnTo>
                    <a:pt x="154762" y="4432"/>
                  </a:lnTo>
                  <a:lnTo>
                    <a:pt x="154838" y="2857"/>
                  </a:lnTo>
                  <a:lnTo>
                    <a:pt x="154025" y="1866"/>
                  </a:lnTo>
                  <a:lnTo>
                    <a:pt x="154825" y="0"/>
                  </a:lnTo>
                  <a:lnTo>
                    <a:pt x="152438" y="1612"/>
                  </a:lnTo>
                  <a:lnTo>
                    <a:pt x="153263" y="4432"/>
                  </a:lnTo>
                  <a:lnTo>
                    <a:pt x="153365" y="4787"/>
                  </a:lnTo>
                  <a:lnTo>
                    <a:pt x="153454" y="5080"/>
                  </a:lnTo>
                  <a:lnTo>
                    <a:pt x="153593" y="5384"/>
                  </a:lnTo>
                  <a:lnTo>
                    <a:pt x="154508" y="5562"/>
                  </a:lnTo>
                  <a:lnTo>
                    <a:pt x="154571" y="5384"/>
                  </a:lnTo>
                  <a:lnTo>
                    <a:pt x="154660" y="5080"/>
                  </a:lnTo>
                  <a:lnTo>
                    <a:pt x="156743" y="8458"/>
                  </a:lnTo>
                  <a:lnTo>
                    <a:pt x="156794" y="7658"/>
                  </a:lnTo>
                  <a:lnTo>
                    <a:pt x="157124" y="6210"/>
                  </a:lnTo>
                  <a:lnTo>
                    <a:pt x="157226" y="5753"/>
                  </a:lnTo>
                  <a:lnTo>
                    <a:pt x="157314" y="5384"/>
                  </a:lnTo>
                  <a:lnTo>
                    <a:pt x="157378" y="5080"/>
                  </a:lnTo>
                  <a:lnTo>
                    <a:pt x="157441" y="4787"/>
                  </a:lnTo>
                  <a:lnTo>
                    <a:pt x="157530" y="4432"/>
                  </a:lnTo>
                  <a:lnTo>
                    <a:pt x="157822" y="3124"/>
                  </a:lnTo>
                  <a:lnTo>
                    <a:pt x="157886" y="2857"/>
                  </a:lnTo>
                  <a:lnTo>
                    <a:pt x="157988" y="2413"/>
                  </a:lnTo>
                  <a:close/>
                </a:path>
                <a:path w="278129" h="443229">
                  <a:moveTo>
                    <a:pt x="158699" y="21920"/>
                  </a:moveTo>
                  <a:lnTo>
                    <a:pt x="157505" y="16827"/>
                  </a:lnTo>
                  <a:lnTo>
                    <a:pt x="153441" y="19481"/>
                  </a:lnTo>
                  <a:lnTo>
                    <a:pt x="157162" y="19481"/>
                  </a:lnTo>
                  <a:lnTo>
                    <a:pt x="158699" y="21920"/>
                  </a:lnTo>
                  <a:close/>
                </a:path>
                <a:path w="278129" h="443229">
                  <a:moveTo>
                    <a:pt x="158711" y="63385"/>
                  </a:moveTo>
                  <a:lnTo>
                    <a:pt x="156578" y="62572"/>
                  </a:lnTo>
                  <a:lnTo>
                    <a:pt x="155105" y="62191"/>
                  </a:lnTo>
                  <a:lnTo>
                    <a:pt x="157899" y="63461"/>
                  </a:lnTo>
                  <a:lnTo>
                    <a:pt x="158711" y="63385"/>
                  </a:lnTo>
                  <a:close/>
                </a:path>
                <a:path w="278129" h="443229">
                  <a:moveTo>
                    <a:pt x="159905" y="15252"/>
                  </a:moveTo>
                  <a:lnTo>
                    <a:pt x="157899" y="14833"/>
                  </a:lnTo>
                  <a:lnTo>
                    <a:pt x="157048" y="14833"/>
                  </a:lnTo>
                  <a:lnTo>
                    <a:pt x="157505" y="16827"/>
                  </a:lnTo>
                  <a:lnTo>
                    <a:pt x="159905" y="15252"/>
                  </a:lnTo>
                  <a:close/>
                </a:path>
                <a:path w="278129" h="443229">
                  <a:moveTo>
                    <a:pt x="160604" y="8458"/>
                  </a:moveTo>
                  <a:lnTo>
                    <a:pt x="159473" y="5753"/>
                  </a:lnTo>
                  <a:lnTo>
                    <a:pt x="158292" y="6210"/>
                  </a:lnTo>
                  <a:lnTo>
                    <a:pt x="159042" y="7658"/>
                  </a:lnTo>
                  <a:lnTo>
                    <a:pt x="159092" y="8737"/>
                  </a:lnTo>
                  <a:lnTo>
                    <a:pt x="157086" y="10172"/>
                  </a:lnTo>
                  <a:lnTo>
                    <a:pt x="157073" y="10896"/>
                  </a:lnTo>
                  <a:lnTo>
                    <a:pt x="158318" y="10566"/>
                  </a:lnTo>
                  <a:lnTo>
                    <a:pt x="156095" y="13690"/>
                  </a:lnTo>
                  <a:lnTo>
                    <a:pt x="155473" y="14325"/>
                  </a:lnTo>
                  <a:lnTo>
                    <a:pt x="157238" y="14706"/>
                  </a:lnTo>
                  <a:lnTo>
                    <a:pt x="160337" y="12585"/>
                  </a:lnTo>
                  <a:lnTo>
                    <a:pt x="159423" y="10274"/>
                  </a:lnTo>
                  <a:lnTo>
                    <a:pt x="159804" y="10172"/>
                  </a:lnTo>
                  <a:lnTo>
                    <a:pt x="160604" y="8458"/>
                  </a:lnTo>
                  <a:close/>
                </a:path>
                <a:path w="278129" h="443229">
                  <a:moveTo>
                    <a:pt x="168630" y="249491"/>
                  </a:moveTo>
                  <a:lnTo>
                    <a:pt x="168567" y="249212"/>
                  </a:lnTo>
                  <a:lnTo>
                    <a:pt x="168465" y="248831"/>
                  </a:lnTo>
                  <a:lnTo>
                    <a:pt x="168351" y="248373"/>
                  </a:lnTo>
                  <a:lnTo>
                    <a:pt x="165836" y="246354"/>
                  </a:lnTo>
                  <a:lnTo>
                    <a:pt x="166052" y="247586"/>
                  </a:lnTo>
                  <a:lnTo>
                    <a:pt x="166166" y="248221"/>
                  </a:lnTo>
                  <a:lnTo>
                    <a:pt x="166268" y="248831"/>
                  </a:lnTo>
                  <a:lnTo>
                    <a:pt x="166395" y="249491"/>
                  </a:lnTo>
                  <a:lnTo>
                    <a:pt x="167513" y="249999"/>
                  </a:lnTo>
                  <a:lnTo>
                    <a:pt x="168376" y="249999"/>
                  </a:lnTo>
                  <a:lnTo>
                    <a:pt x="167817" y="249491"/>
                  </a:lnTo>
                  <a:lnTo>
                    <a:pt x="168630" y="249491"/>
                  </a:lnTo>
                  <a:close/>
                </a:path>
                <a:path w="278129" h="443229">
                  <a:moveTo>
                    <a:pt x="170065" y="5270"/>
                  </a:moveTo>
                  <a:lnTo>
                    <a:pt x="168033" y="5041"/>
                  </a:lnTo>
                  <a:lnTo>
                    <a:pt x="166408" y="4902"/>
                  </a:lnTo>
                  <a:lnTo>
                    <a:pt x="168821" y="5232"/>
                  </a:lnTo>
                  <a:lnTo>
                    <a:pt x="170065" y="5270"/>
                  </a:lnTo>
                  <a:close/>
                </a:path>
                <a:path w="278129" h="443229">
                  <a:moveTo>
                    <a:pt x="170751" y="248831"/>
                  </a:moveTo>
                  <a:lnTo>
                    <a:pt x="170141" y="247586"/>
                  </a:lnTo>
                  <a:lnTo>
                    <a:pt x="169240" y="248221"/>
                  </a:lnTo>
                  <a:lnTo>
                    <a:pt x="168757" y="249186"/>
                  </a:lnTo>
                  <a:lnTo>
                    <a:pt x="170751" y="248831"/>
                  </a:lnTo>
                  <a:close/>
                </a:path>
                <a:path w="278129" h="443229">
                  <a:moveTo>
                    <a:pt x="173329" y="254406"/>
                  </a:moveTo>
                  <a:lnTo>
                    <a:pt x="168376" y="249999"/>
                  </a:lnTo>
                  <a:lnTo>
                    <a:pt x="167894" y="251269"/>
                  </a:lnTo>
                  <a:lnTo>
                    <a:pt x="167728" y="252945"/>
                  </a:lnTo>
                  <a:lnTo>
                    <a:pt x="168351" y="253974"/>
                  </a:lnTo>
                  <a:lnTo>
                    <a:pt x="173329" y="254406"/>
                  </a:lnTo>
                  <a:close/>
                </a:path>
                <a:path w="278129" h="443229">
                  <a:moveTo>
                    <a:pt x="178079" y="442899"/>
                  </a:moveTo>
                  <a:lnTo>
                    <a:pt x="176352" y="441096"/>
                  </a:lnTo>
                  <a:lnTo>
                    <a:pt x="175463" y="440194"/>
                  </a:lnTo>
                  <a:lnTo>
                    <a:pt x="178079" y="442899"/>
                  </a:lnTo>
                  <a:close/>
                </a:path>
                <a:path w="278129" h="443229">
                  <a:moveTo>
                    <a:pt x="178663" y="317042"/>
                  </a:moveTo>
                  <a:lnTo>
                    <a:pt x="177126" y="316090"/>
                  </a:lnTo>
                  <a:lnTo>
                    <a:pt x="178142" y="313740"/>
                  </a:lnTo>
                  <a:lnTo>
                    <a:pt x="176860" y="314159"/>
                  </a:lnTo>
                  <a:lnTo>
                    <a:pt x="175577" y="314528"/>
                  </a:lnTo>
                  <a:lnTo>
                    <a:pt x="175666" y="313105"/>
                  </a:lnTo>
                  <a:lnTo>
                    <a:pt x="176339" y="312940"/>
                  </a:lnTo>
                  <a:lnTo>
                    <a:pt x="175755" y="310311"/>
                  </a:lnTo>
                  <a:lnTo>
                    <a:pt x="173253" y="310921"/>
                  </a:lnTo>
                  <a:lnTo>
                    <a:pt x="173799" y="313372"/>
                  </a:lnTo>
                  <a:lnTo>
                    <a:pt x="173418" y="314579"/>
                  </a:lnTo>
                  <a:lnTo>
                    <a:pt x="177965" y="317614"/>
                  </a:lnTo>
                  <a:lnTo>
                    <a:pt x="174523" y="316801"/>
                  </a:lnTo>
                  <a:lnTo>
                    <a:pt x="173964" y="317817"/>
                  </a:lnTo>
                  <a:lnTo>
                    <a:pt x="174637" y="318173"/>
                  </a:lnTo>
                  <a:lnTo>
                    <a:pt x="175361" y="318490"/>
                  </a:lnTo>
                  <a:lnTo>
                    <a:pt x="177812" y="319303"/>
                  </a:lnTo>
                  <a:lnTo>
                    <a:pt x="178663" y="317042"/>
                  </a:lnTo>
                  <a:close/>
                </a:path>
                <a:path w="278129" h="443229">
                  <a:moveTo>
                    <a:pt x="187693" y="221856"/>
                  </a:moveTo>
                  <a:lnTo>
                    <a:pt x="187032" y="225374"/>
                  </a:lnTo>
                  <a:lnTo>
                    <a:pt x="187236" y="224320"/>
                  </a:lnTo>
                  <a:lnTo>
                    <a:pt x="187693" y="221856"/>
                  </a:lnTo>
                  <a:close/>
                </a:path>
                <a:path w="278129" h="443229">
                  <a:moveTo>
                    <a:pt x="200025" y="201510"/>
                  </a:moveTo>
                  <a:lnTo>
                    <a:pt x="196380" y="198170"/>
                  </a:lnTo>
                  <a:lnTo>
                    <a:pt x="190855" y="193128"/>
                  </a:lnTo>
                  <a:lnTo>
                    <a:pt x="200025" y="201510"/>
                  </a:lnTo>
                  <a:close/>
                </a:path>
                <a:path w="278129" h="443229">
                  <a:moveTo>
                    <a:pt x="239293" y="383616"/>
                  </a:moveTo>
                  <a:lnTo>
                    <a:pt x="238150" y="383616"/>
                  </a:lnTo>
                  <a:lnTo>
                    <a:pt x="235394" y="384073"/>
                  </a:lnTo>
                  <a:lnTo>
                    <a:pt x="236562" y="385000"/>
                  </a:lnTo>
                  <a:lnTo>
                    <a:pt x="239293" y="383616"/>
                  </a:lnTo>
                  <a:close/>
                </a:path>
                <a:path w="278129" h="443229">
                  <a:moveTo>
                    <a:pt x="239572" y="387337"/>
                  </a:moveTo>
                  <a:lnTo>
                    <a:pt x="236562" y="385000"/>
                  </a:lnTo>
                  <a:lnTo>
                    <a:pt x="235686" y="385445"/>
                  </a:lnTo>
                  <a:lnTo>
                    <a:pt x="236156" y="387337"/>
                  </a:lnTo>
                  <a:lnTo>
                    <a:pt x="236270" y="387794"/>
                  </a:lnTo>
                  <a:lnTo>
                    <a:pt x="238086" y="387794"/>
                  </a:lnTo>
                  <a:lnTo>
                    <a:pt x="238569" y="390118"/>
                  </a:lnTo>
                  <a:lnTo>
                    <a:pt x="239407" y="387794"/>
                  </a:lnTo>
                  <a:lnTo>
                    <a:pt x="239471" y="387604"/>
                  </a:lnTo>
                  <a:lnTo>
                    <a:pt x="239572" y="387337"/>
                  </a:lnTo>
                  <a:close/>
                </a:path>
                <a:path w="278129" h="443229">
                  <a:moveTo>
                    <a:pt x="242976" y="382816"/>
                  </a:moveTo>
                  <a:lnTo>
                    <a:pt x="238988" y="379387"/>
                  </a:lnTo>
                  <a:lnTo>
                    <a:pt x="239229" y="382816"/>
                  </a:lnTo>
                  <a:lnTo>
                    <a:pt x="239268" y="383438"/>
                  </a:lnTo>
                  <a:lnTo>
                    <a:pt x="242976" y="382816"/>
                  </a:lnTo>
                  <a:close/>
                </a:path>
                <a:path w="278129" h="443229">
                  <a:moveTo>
                    <a:pt x="254990" y="245160"/>
                  </a:moveTo>
                  <a:lnTo>
                    <a:pt x="252107" y="242011"/>
                  </a:lnTo>
                  <a:lnTo>
                    <a:pt x="251028" y="245491"/>
                  </a:lnTo>
                  <a:lnTo>
                    <a:pt x="250621" y="244525"/>
                  </a:lnTo>
                  <a:lnTo>
                    <a:pt x="249885" y="243433"/>
                  </a:lnTo>
                  <a:lnTo>
                    <a:pt x="249199" y="243446"/>
                  </a:lnTo>
                  <a:lnTo>
                    <a:pt x="247484" y="245325"/>
                  </a:lnTo>
                  <a:lnTo>
                    <a:pt x="245122" y="237947"/>
                  </a:lnTo>
                  <a:lnTo>
                    <a:pt x="242658" y="240080"/>
                  </a:lnTo>
                  <a:lnTo>
                    <a:pt x="240703" y="242011"/>
                  </a:lnTo>
                  <a:lnTo>
                    <a:pt x="244221" y="240372"/>
                  </a:lnTo>
                  <a:lnTo>
                    <a:pt x="244703" y="242201"/>
                  </a:lnTo>
                  <a:lnTo>
                    <a:pt x="247408" y="245402"/>
                  </a:lnTo>
                  <a:lnTo>
                    <a:pt x="245440" y="247980"/>
                  </a:lnTo>
                  <a:lnTo>
                    <a:pt x="248424" y="249428"/>
                  </a:lnTo>
                  <a:lnTo>
                    <a:pt x="249732" y="248691"/>
                  </a:lnTo>
                  <a:lnTo>
                    <a:pt x="248691" y="247904"/>
                  </a:lnTo>
                  <a:lnTo>
                    <a:pt x="248018" y="248145"/>
                  </a:lnTo>
                  <a:lnTo>
                    <a:pt x="247904" y="247027"/>
                  </a:lnTo>
                  <a:lnTo>
                    <a:pt x="248818" y="246430"/>
                  </a:lnTo>
                  <a:lnTo>
                    <a:pt x="248399" y="245160"/>
                  </a:lnTo>
                  <a:lnTo>
                    <a:pt x="249351" y="244551"/>
                  </a:lnTo>
                  <a:lnTo>
                    <a:pt x="249707" y="245237"/>
                  </a:lnTo>
                  <a:lnTo>
                    <a:pt x="250024" y="245999"/>
                  </a:lnTo>
                  <a:lnTo>
                    <a:pt x="250329" y="246367"/>
                  </a:lnTo>
                  <a:lnTo>
                    <a:pt x="250761" y="246761"/>
                  </a:lnTo>
                  <a:lnTo>
                    <a:pt x="250685" y="247396"/>
                  </a:lnTo>
                  <a:lnTo>
                    <a:pt x="250647" y="248145"/>
                  </a:lnTo>
                  <a:lnTo>
                    <a:pt x="250685" y="249047"/>
                  </a:lnTo>
                  <a:lnTo>
                    <a:pt x="254990" y="245160"/>
                  </a:lnTo>
                  <a:close/>
                </a:path>
                <a:path w="278129" h="443229">
                  <a:moveTo>
                    <a:pt x="268871" y="337299"/>
                  </a:moveTo>
                  <a:lnTo>
                    <a:pt x="268389" y="336143"/>
                  </a:lnTo>
                  <a:lnTo>
                    <a:pt x="266585" y="334314"/>
                  </a:lnTo>
                  <a:lnTo>
                    <a:pt x="261988" y="336143"/>
                  </a:lnTo>
                  <a:lnTo>
                    <a:pt x="262966" y="336143"/>
                  </a:lnTo>
                  <a:lnTo>
                    <a:pt x="268871" y="337299"/>
                  </a:lnTo>
                  <a:close/>
                </a:path>
                <a:path w="278129" h="443229">
                  <a:moveTo>
                    <a:pt x="269506" y="250888"/>
                  </a:moveTo>
                  <a:lnTo>
                    <a:pt x="268757" y="249250"/>
                  </a:lnTo>
                  <a:lnTo>
                    <a:pt x="267931" y="250596"/>
                  </a:lnTo>
                  <a:lnTo>
                    <a:pt x="267677" y="252234"/>
                  </a:lnTo>
                  <a:lnTo>
                    <a:pt x="267576" y="253961"/>
                  </a:lnTo>
                  <a:lnTo>
                    <a:pt x="269151" y="256984"/>
                  </a:lnTo>
                  <a:lnTo>
                    <a:pt x="269506" y="250888"/>
                  </a:lnTo>
                  <a:close/>
                </a:path>
                <a:path w="278129" h="443229">
                  <a:moveTo>
                    <a:pt x="270548" y="337616"/>
                  </a:moveTo>
                  <a:lnTo>
                    <a:pt x="268871" y="337299"/>
                  </a:lnTo>
                  <a:lnTo>
                    <a:pt x="269163" y="337972"/>
                  </a:lnTo>
                  <a:lnTo>
                    <a:pt x="270548" y="337616"/>
                  </a:lnTo>
                  <a:close/>
                </a:path>
                <a:path w="278129" h="443229">
                  <a:moveTo>
                    <a:pt x="270611" y="341337"/>
                  </a:moveTo>
                  <a:lnTo>
                    <a:pt x="269163" y="337972"/>
                  </a:lnTo>
                  <a:lnTo>
                    <a:pt x="266623" y="338594"/>
                  </a:lnTo>
                  <a:lnTo>
                    <a:pt x="270611" y="341337"/>
                  </a:lnTo>
                  <a:close/>
                </a:path>
                <a:path w="278129" h="443229">
                  <a:moveTo>
                    <a:pt x="276694" y="189661"/>
                  </a:moveTo>
                  <a:lnTo>
                    <a:pt x="273989" y="190220"/>
                  </a:lnTo>
                  <a:lnTo>
                    <a:pt x="275234" y="192798"/>
                  </a:lnTo>
                  <a:lnTo>
                    <a:pt x="276694" y="189661"/>
                  </a:lnTo>
                  <a:close/>
                </a:path>
                <a:path w="278129" h="443229">
                  <a:moveTo>
                    <a:pt x="277774" y="187363"/>
                  </a:moveTo>
                  <a:lnTo>
                    <a:pt x="276377" y="185077"/>
                  </a:lnTo>
                  <a:lnTo>
                    <a:pt x="274129" y="186055"/>
                  </a:lnTo>
                  <a:lnTo>
                    <a:pt x="276783" y="189471"/>
                  </a:lnTo>
                  <a:lnTo>
                    <a:pt x="277774" y="18736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590648" y="3110382"/>
              <a:ext cx="172720" cy="439420"/>
            </a:xfrm>
            <a:custGeom>
              <a:avLst/>
              <a:gdLst/>
              <a:ahLst/>
              <a:cxnLst/>
              <a:rect l="l" t="t" r="r" b="b"/>
              <a:pathLst>
                <a:path w="172720" h="439420">
                  <a:moveTo>
                    <a:pt x="4241" y="175552"/>
                  </a:moveTo>
                  <a:lnTo>
                    <a:pt x="1536" y="164287"/>
                  </a:lnTo>
                  <a:lnTo>
                    <a:pt x="0" y="171805"/>
                  </a:lnTo>
                  <a:lnTo>
                    <a:pt x="4241" y="175552"/>
                  </a:lnTo>
                  <a:close/>
                </a:path>
                <a:path w="172720" h="439420">
                  <a:moveTo>
                    <a:pt x="13195" y="162674"/>
                  </a:moveTo>
                  <a:lnTo>
                    <a:pt x="10477" y="160248"/>
                  </a:lnTo>
                  <a:lnTo>
                    <a:pt x="8293" y="160680"/>
                  </a:lnTo>
                  <a:lnTo>
                    <a:pt x="7747" y="160286"/>
                  </a:lnTo>
                  <a:lnTo>
                    <a:pt x="6858" y="160439"/>
                  </a:lnTo>
                  <a:lnTo>
                    <a:pt x="5778" y="162064"/>
                  </a:lnTo>
                  <a:lnTo>
                    <a:pt x="7975" y="163842"/>
                  </a:lnTo>
                  <a:lnTo>
                    <a:pt x="8864" y="163004"/>
                  </a:lnTo>
                  <a:lnTo>
                    <a:pt x="8877" y="162001"/>
                  </a:lnTo>
                  <a:lnTo>
                    <a:pt x="9753" y="162217"/>
                  </a:lnTo>
                  <a:lnTo>
                    <a:pt x="10553" y="162598"/>
                  </a:lnTo>
                  <a:lnTo>
                    <a:pt x="10883" y="164122"/>
                  </a:lnTo>
                  <a:lnTo>
                    <a:pt x="13195" y="162674"/>
                  </a:lnTo>
                  <a:close/>
                </a:path>
                <a:path w="172720" h="439420">
                  <a:moveTo>
                    <a:pt x="20218" y="42684"/>
                  </a:moveTo>
                  <a:lnTo>
                    <a:pt x="14617" y="40601"/>
                  </a:lnTo>
                  <a:lnTo>
                    <a:pt x="10883" y="43535"/>
                  </a:lnTo>
                  <a:lnTo>
                    <a:pt x="20218" y="42684"/>
                  </a:lnTo>
                  <a:close/>
                </a:path>
                <a:path w="172720" h="439420">
                  <a:moveTo>
                    <a:pt x="22580" y="135547"/>
                  </a:moveTo>
                  <a:lnTo>
                    <a:pt x="21704" y="133464"/>
                  </a:lnTo>
                  <a:lnTo>
                    <a:pt x="21551" y="131864"/>
                  </a:lnTo>
                  <a:lnTo>
                    <a:pt x="20129" y="132435"/>
                  </a:lnTo>
                  <a:lnTo>
                    <a:pt x="21018" y="134518"/>
                  </a:lnTo>
                  <a:lnTo>
                    <a:pt x="21170" y="136105"/>
                  </a:lnTo>
                  <a:lnTo>
                    <a:pt x="22580" y="135547"/>
                  </a:lnTo>
                  <a:close/>
                </a:path>
                <a:path w="172720" h="439420">
                  <a:moveTo>
                    <a:pt x="27533" y="129019"/>
                  </a:moveTo>
                  <a:lnTo>
                    <a:pt x="27343" y="128143"/>
                  </a:lnTo>
                  <a:lnTo>
                    <a:pt x="27139" y="127266"/>
                  </a:lnTo>
                  <a:lnTo>
                    <a:pt x="26949" y="126390"/>
                  </a:lnTo>
                  <a:lnTo>
                    <a:pt x="24434" y="127000"/>
                  </a:lnTo>
                  <a:lnTo>
                    <a:pt x="24815" y="128752"/>
                  </a:lnTo>
                  <a:lnTo>
                    <a:pt x="25019" y="129641"/>
                  </a:lnTo>
                  <a:lnTo>
                    <a:pt x="25857" y="129425"/>
                  </a:lnTo>
                  <a:lnTo>
                    <a:pt x="27533" y="129019"/>
                  </a:lnTo>
                  <a:close/>
                </a:path>
                <a:path w="172720" h="439420">
                  <a:moveTo>
                    <a:pt x="38671" y="323608"/>
                  </a:moveTo>
                  <a:lnTo>
                    <a:pt x="37846" y="322808"/>
                  </a:lnTo>
                  <a:lnTo>
                    <a:pt x="36309" y="322046"/>
                  </a:lnTo>
                  <a:lnTo>
                    <a:pt x="36944" y="323342"/>
                  </a:lnTo>
                  <a:lnTo>
                    <a:pt x="36449" y="324370"/>
                  </a:lnTo>
                  <a:lnTo>
                    <a:pt x="35864" y="323176"/>
                  </a:lnTo>
                  <a:lnTo>
                    <a:pt x="34671" y="321957"/>
                  </a:lnTo>
                  <a:lnTo>
                    <a:pt x="34378" y="321576"/>
                  </a:lnTo>
                  <a:lnTo>
                    <a:pt x="31305" y="322529"/>
                  </a:lnTo>
                  <a:lnTo>
                    <a:pt x="35001" y="326123"/>
                  </a:lnTo>
                  <a:lnTo>
                    <a:pt x="35534" y="326834"/>
                  </a:lnTo>
                  <a:lnTo>
                    <a:pt x="36652" y="326491"/>
                  </a:lnTo>
                  <a:lnTo>
                    <a:pt x="36868" y="325805"/>
                  </a:lnTo>
                  <a:lnTo>
                    <a:pt x="36677" y="325018"/>
                  </a:lnTo>
                  <a:lnTo>
                    <a:pt x="37846" y="325196"/>
                  </a:lnTo>
                  <a:lnTo>
                    <a:pt x="38671" y="323608"/>
                  </a:lnTo>
                  <a:close/>
                </a:path>
                <a:path w="172720" h="439420">
                  <a:moveTo>
                    <a:pt x="41490" y="192887"/>
                  </a:moveTo>
                  <a:lnTo>
                    <a:pt x="35877" y="190804"/>
                  </a:lnTo>
                  <a:lnTo>
                    <a:pt x="33629" y="192582"/>
                  </a:lnTo>
                  <a:lnTo>
                    <a:pt x="33566" y="192290"/>
                  </a:lnTo>
                  <a:lnTo>
                    <a:pt x="33375" y="191414"/>
                  </a:lnTo>
                  <a:lnTo>
                    <a:pt x="30873" y="192024"/>
                  </a:lnTo>
                  <a:lnTo>
                    <a:pt x="31254" y="193776"/>
                  </a:lnTo>
                  <a:lnTo>
                    <a:pt x="31457" y="194652"/>
                  </a:lnTo>
                  <a:lnTo>
                    <a:pt x="33959" y="194043"/>
                  </a:lnTo>
                  <a:lnTo>
                    <a:pt x="33858" y="193586"/>
                  </a:lnTo>
                  <a:lnTo>
                    <a:pt x="41490" y="192887"/>
                  </a:lnTo>
                  <a:close/>
                </a:path>
                <a:path w="172720" h="439420">
                  <a:moveTo>
                    <a:pt x="41821" y="169926"/>
                  </a:moveTo>
                  <a:lnTo>
                    <a:pt x="41643" y="169049"/>
                  </a:lnTo>
                  <a:lnTo>
                    <a:pt x="41440" y="168173"/>
                  </a:lnTo>
                  <a:lnTo>
                    <a:pt x="41249" y="167297"/>
                  </a:lnTo>
                  <a:lnTo>
                    <a:pt x="39585" y="167703"/>
                  </a:lnTo>
                  <a:lnTo>
                    <a:pt x="38747" y="167894"/>
                  </a:lnTo>
                  <a:lnTo>
                    <a:pt x="39319" y="170535"/>
                  </a:lnTo>
                  <a:lnTo>
                    <a:pt x="41821" y="169926"/>
                  </a:lnTo>
                  <a:close/>
                </a:path>
                <a:path w="172720" h="439420">
                  <a:moveTo>
                    <a:pt x="41871" y="188633"/>
                  </a:moveTo>
                  <a:lnTo>
                    <a:pt x="36258" y="186537"/>
                  </a:lnTo>
                  <a:lnTo>
                    <a:pt x="32537" y="189484"/>
                  </a:lnTo>
                  <a:lnTo>
                    <a:pt x="41871" y="188633"/>
                  </a:lnTo>
                  <a:close/>
                </a:path>
                <a:path w="172720" h="439420">
                  <a:moveTo>
                    <a:pt x="60528" y="420052"/>
                  </a:moveTo>
                  <a:lnTo>
                    <a:pt x="57035" y="424256"/>
                  </a:lnTo>
                  <a:lnTo>
                    <a:pt x="54978" y="429412"/>
                  </a:lnTo>
                  <a:lnTo>
                    <a:pt x="60528" y="420052"/>
                  </a:lnTo>
                  <a:close/>
                </a:path>
                <a:path w="172720" h="439420">
                  <a:moveTo>
                    <a:pt x="62064" y="397319"/>
                  </a:moveTo>
                  <a:lnTo>
                    <a:pt x="57492" y="396405"/>
                  </a:lnTo>
                  <a:lnTo>
                    <a:pt x="53327" y="400875"/>
                  </a:lnTo>
                  <a:lnTo>
                    <a:pt x="62064" y="397319"/>
                  </a:lnTo>
                  <a:close/>
                </a:path>
                <a:path w="172720" h="439420">
                  <a:moveTo>
                    <a:pt x="66573" y="144475"/>
                  </a:moveTo>
                  <a:lnTo>
                    <a:pt x="66408" y="143751"/>
                  </a:lnTo>
                  <a:lnTo>
                    <a:pt x="66255" y="143014"/>
                  </a:lnTo>
                  <a:lnTo>
                    <a:pt x="66090" y="142290"/>
                  </a:lnTo>
                  <a:lnTo>
                    <a:pt x="66268" y="141744"/>
                  </a:lnTo>
                  <a:lnTo>
                    <a:pt x="66370" y="141490"/>
                  </a:lnTo>
                  <a:lnTo>
                    <a:pt x="65849" y="141401"/>
                  </a:lnTo>
                  <a:lnTo>
                    <a:pt x="65481" y="141643"/>
                  </a:lnTo>
                  <a:lnTo>
                    <a:pt x="65201" y="142036"/>
                  </a:lnTo>
                  <a:lnTo>
                    <a:pt x="63487" y="142455"/>
                  </a:lnTo>
                  <a:lnTo>
                    <a:pt x="63677" y="143332"/>
                  </a:lnTo>
                  <a:lnTo>
                    <a:pt x="63881" y="144208"/>
                  </a:lnTo>
                  <a:lnTo>
                    <a:pt x="64071" y="145084"/>
                  </a:lnTo>
                  <a:lnTo>
                    <a:pt x="64223" y="145046"/>
                  </a:lnTo>
                  <a:lnTo>
                    <a:pt x="64465" y="145021"/>
                  </a:lnTo>
                  <a:lnTo>
                    <a:pt x="64604" y="144983"/>
                  </a:lnTo>
                  <a:lnTo>
                    <a:pt x="64731" y="144919"/>
                  </a:lnTo>
                  <a:lnTo>
                    <a:pt x="65354" y="144767"/>
                  </a:lnTo>
                  <a:lnTo>
                    <a:pt x="65963" y="144627"/>
                  </a:lnTo>
                  <a:lnTo>
                    <a:pt x="66573" y="144475"/>
                  </a:lnTo>
                  <a:close/>
                </a:path>
                <a:path w="172720" h="439420">
                  <a:moveTo>
                    <a:pt x="67043" y="438696"/>
                  </a:moveTo>
                  <a:lnTo>
                    <a:pt x="63817" y="434327"/>
                  </a:lnTo>
                  <a:lnTo>
                    <a:pt x="64084" y="432257"/>
                  </a:lnTo>
                  <a:lnTo>
                    <a:pt x="61315" y="432701"/>
                  </a:lnTo>
                  <a:lnTo>
                    <a:pt x="64541" y="437057"/>
                  </a:lnTo>
                  <a:lnTo>
                    <a:pt x="64274" y="439140"/>
                  </a:lnTo>
                  <a:lnTo>
                    <a:pt x="67043" y="438696"/>
                  </a:lnTo>
                  <a:close/>
                </a:path>
                <a:path w="172720" h="439420">
                  <a:moveTo>
                    <a:pt x="67195" y="240855"/>
                  </a:moveTo>
                  <a:lnTo>
                    <a:pt x="63690" y="245059"/>
                  </a:lnTo>
                  <a:lnTo>
                    <a:pt x="61645" y="250215"/>
                  </a:lnTo>
                  <a:lnTo>
                    <a:pt x="67195" y="240855"/>
                  </a:lnTo>
                  <a:close/>
                </a:path>
                <a:path w="172720" h="439420">
                  <a:moveTo>
                    <a:pt x="72351" y="418376"/>
                  </a:moveTo>
                  <a:lnTo>
                    <a:pt x="69646" y="407111"/>
                  </a:lnTo>
                  <a:lnTo>
                    <a:pt x="68110" y="414629"/>
                  </a:lnTo>
                  <a:lnTo>
                    <a:pt x="72351" y="418376"/>
                  </a:lnTo>
                  <a:close/>
                </a:path>
                <a:path w="172720" h="439420">
                  <a:moveTo>
                    <a:pt x="73926" y="193586"/>
                  </a:moveTo>
                  <a:lnTo>
                    <a:pt x="72631" y="190855"/>
                  </a:lnTo>
                  <a:lnTo>
                    <a:pt x="72402" y="188836"/>
                  </a:lnTo>
                  <a:lnTo>
                    <a:pt x="70789" y="189661"/>
                  </a:lnTo>
                  <a:lnTo>
                    <a:pt x="72097" y="192392"/>
                  </a:lnTo>
                  <a:lnTo>
                    <a:pt x="72313" y="194411"/>
                  </a:lnTo>
                  <a:lnTo>
                    <a:pt x="73926" y="193586"/>
                  </a:lnTo>
                  <a:close/>
                </a:path>
                <a:path w="172720" h="439420">
                  <a:moveTo>
                    <a:pt x="74079" y="368020"/>
                  </a:moveTo>
                  <a:lnTo>
                    <a:pt x="69507" y="367118"/>
                  </a:lnTo>
                  <a:lnTo>
                    <a:pt x="65341" y="371589"/>
                  </a:lnTo>
                  <a:lnTo>
                    <a:pt x="74079" y="368020"/>
                  </a:lnTo>
                  <a:close/>
                </a:path>
                <a:path w="172720" h="439420">
                  <a:moveTo>
                    <a:pt x="74714" y="424751"/>
                  </a:moveTo>
                  <a:lnTo>
                    <a:pt x="70142" y="423837"/>
                  </a:lnTo>
                  <a:lnTo>
                    <a:pt x="65976" y="428307"/>
                  </a:lnTo>
                  <a:lnTo>
                    <a:pt x="74714" y="424751"/>
                  </a:lnTo>
                  <a:close/>
                </a:path>
                <a:path w="172720" h="439420">
                  <a:moveTo>
                    <a:pt x="77978" y="319900"/>
                  </a:moveTo>
                  <a:lnTo>
                    <a:pt x="73406" y="318998"/>
                  </a:lnTo>
                  <a:lnTo>
                    <a:pt x="69240" y="323469"/>
                  </a:lnTo>
                  <a:lnTo>
                    <a:pt x="77978" y="319900"/>
                  </a:lnTo>
                  <a:close/>
                </a:path>
                <a:path w="172720" h="439420">
                  <a:moveTo>
                    <a:pt x="79311" y="289204"/>
                  </a:moveTo>
                  <a:lnTo>
                    <a:pt x="77228" y="289102"/>
                  </a:lnTo>
                  <a:lnTo>
                    <a:pt x="77038" y="287591"/>
                  </a:lnTo>
                  <a:lnTo>
                    <a:pt x="75539" y="288302"/>
                  </a:lnTo>
                  <a:lnTo>
                    <a:pt x="76352" y="290512"/>
                  </a:lnTo>
                  <a:lnTo>
                    <a:pt x="77622" y="290233"/>
                  </a:lnTo>
                  <a:lnTo>
                    <a:pt x="79311" y="289204"/>
                  </a:lnTo>
                  <a:close/>
                </a:path>
                <a:path w="172720" h="439420">
                  <a:moveTo>
                    <a:pt x="82804" y="400723"/>
                  </a:moveTo>
                  <a:lnTo>
                    <a:pt x="80721" y="400634"/>
                  </a:lnTo>
                  <a:lnTo>
                    <a:pt x="80530" y="399110"/>
                  </a:lnTo>
                  <a:lnTo>
                    <a:pt x="79019" y="399821"/>
                  </a:lnTo>
                  <a:lnTo>
                    <a:pt x="79844" y="402031"/>
                  </a:lnTo>
                  <a:lnTo>
                    <a:pt x="81102" y="401739"/>
                  </a:lnTo>
                  <a:lnTo>
                    <a:pt x="82804" y="400723"/>
                  </a:lnTo>
                  <a:close/>
                </a:path>
                <a:path w="172720" h="439420">
                  <a:moveTo>
                    <a:pt x="84493" y="385089"/>
                  </a:moveTo>
                  <a:lnTo>
                    <a:pt x="81000" y="389280"/>
                  </a:lnTo>
                  <a:lnTo>
                    <a:pt x="78943" y="394449"/>
                  </a:lnTo>
                  <a:lnTo>
                    <a:pt x="84493" y="385089"/>
                  </a:lnTo>
                  <a:close/>
                </a:path>
                <a:path w="172720" h="439420">
                  <a:moveTo>
                    <a:pt x="85585" y="114261"/>
                  </a:moveTo>
                  <a:lnTo>
                    <a:pt x="83515" y="114160"/>
                  </a:lnTo>
                  <a:lnTo>
                    <a:pt x="83312" y="112649"/>
                  </a:lnTo>
                  <a:lnTo>
                    <a:pt x="81813" y="113372"/>
                  </a:lnTo>
                  <a:lnTo>
                    <a:pt x="82626" y="115582"/>
                  </a:lnTo>
                  <a:lnTo>
                    <a:pt x="83883" y="115277"/>
                  </a:lnTo>
                  <a:lnTo>
                    <a:pt x="85585" y="114261"/>
                  </a:lnTo>
                  <a:close/>
                </a:path>
                <a:path w="172720" h="439420">
                  <a:moveTo>
                    <a:pt x="86563" y="298704"/>
                  </a:moveTo>
                  <a:lnTo>
                    <a:pt x="85267" y="295986"/>
                  </a:lnTo>
                  <a:lnTo>
                    <a:pt x="85039" y="293966"/>
                  </a:lnTo>
                  <a:lnTo>
                    <a:pt x="83426" y="294779"/>
                  </a:lnTo>
                  <a:lnTo>
                    <a:pt x="84734" y="297510"/>
                  </a:lnTo>
                  <a:lnTo>
                    <a:pt x="84950" y="299529"/>
                  </a:lnTo>
                  <a:lnTo>
                    <a:pt x="86563" y="298704"/>
                  </a:lnTo>
                  <a:close/>
                </a:path>
                <a:path w="172720" h="439420">
                  <a:moveTo>
                    <a:pt x="87261" y="280492"/>
                  </a:moveTo>
                  <a:lnTo>
                    <a:pt x="80772" y="276250"/>
                  </a:lnTo>
                  <a:lnTo>
                    <a:pt x="81165" y="282422"/>
                  </a:lnTo>
                  <a:lnTo>
                    <a:pt x="87261" y="280492"/>
                  </a:lnTo>
                  <a:close/>
                </a:path>
                <a:path w="172720" h="439420">
                  <a:moveTo>
                    <a:pt x="89814" y="232435"/>
                  </a:moveTo>
                  <a:lnTo>
                    <a:pt x="84201" y="230352"/>
                  </a:lnTo>
                  <a:lnTo>
                    <a:pt x="80479" y="233286"/>
                  </a:lnTo>
                  <a:lnTo>
                    <a:pt x="89814" y="232435"/>
                  </a:lnTo>
                  <a:close/>
                </a:path>
                <a:path w="172720" h="439420">
                  <a:moveTo>
                    <a:pt x="90551" y="425577"/>
                  </a:moveTo>
                  <a:lnTo>
                    <a:pt x="89662" y="423494"/>
                  </a:lnTo>
                  <a:lnTo>
                    <a:pt x="89509" y="421894"/>
                  </a:lnTo>
                  <a:lnTo>
                    <a:pt x="88099" y="422465"/>
                  </a:lnTo>
                  <a:lnTo>
                    <a:pt x="88988" y="424561"/>
                  </a:lnTo>
                  <a:lnTo>
                    <a:pt x="89128" y="426148"/>
                  </a:lnTo>
                  <a:lnTo>
                    <a:pt x="90551" y="425577"/>
                  </a:lnTo>
                  <a:close/>
                </a:path>
                <a:path w="172720" h="439420">
                  <a:moveTo>
                    <a:pt x="93014" y="264274"/>
                  </a:moveTo>
                  <a:lnTo>
                    <a:pt x="89255" y="265188"/>
                  </a:lnTo>
                  <a:lnTo>
                    <a:pt x="90258" y="267728"/>
                  </a:lnTo>
                  <a:lnTo>
                    <a:pt x="89903" y="269379"/>
                  </a:lnTo>
                  <a:lnTo>
                    <a:pt x="87617" y="269748"/>
                  </a:lnTo>
                  <a:lnTo>
                    <a:pt x="88519" y="270649"/>
                  </a:lnTo>
                  <a:lnTo>
                    <a:pt x="89395" y="271564"/>
                  </a:lnTo>
                  <a:lnTo>
                    <a:pt x="89738" y="273392"/>
                  </a:lnTo>
                  <a:lnTo>
                    <a:pt x="92036" y="271145"/>
                  </a:lnTo>
                  <a:lnTo>
                    <a:pt x="92138" y="267449"/>
                  </a:lnTo>
                  <a:lnTo>
                    <a:pt x="93014" y="264274"/>
                  </a:lnTo>
                  <a:close/>
                </a:path>
                <a:path w="172720" h="439420">
                  <a:moveTo>
                    <a:pt x="93027" y="2438"/>
                  </a:moveTo>
                  <a:lnTo>
                    <a:pt x="90665" y="1511"/>
                  </a:lnTo>
                  <a:lnTo>
                    <a:pt x="90131" y="0"/>
                  </a:lnTo>
                  <a:lnTo>
                    <a:pt x="88112" y="1511"/>
                  </a:lnTo>
                  <a:lnTo>
                    <a:pt x="90487" y="2438"/>
                  </a:lnTo>
                  <a:lnTo>
                    <a:pt x="91008" y="3949"/>
                  </a:lnTo>
                  <a:lnTo>
                    <a:pt x="93027" y="2438"/>
                  </a:lnTo>
                  <a:close/>
                </a:path>
                <a:path w="172720" h="439420">
                  <a:moveTo>
                    <a:pt x="93332" y="62166"/>
                  </a:moveTo>
                  <a:lnTo>
                    <a:pt x="88557" y="58648"/>
                  </a:lnTo>
                  <a:lnTo>
                    <a:pt x="84810" y="63779"/>
                  </a:lnTo>
                  <a:lnTo>
                    <a:pt x="93332" y="62166"/>
                  </a:lnTo>
                  <a:close/>
                </a:path>
                <a:path w="172720" h="439420">
                  <a:moveTo>
                    <a:pt x="93611" y="255473"/>
                  </a:moveTo>
                  <a:lnTo>
                    <a:pt x="93586" y="255219"/>
                  </a:lnTo>
                  <a:lnTo>
                    <a:pt x="93256" y="255219"/>
                  </a:lnTo>
                  <a:lnTo>
                    <a:pt x="93611" y="255473"/>
                  </a:lnTo>
                  <a:close/>
                </a:path>
                <a:path w="172720" h="439420">
                  <a:moveTo>
                    <a:pt x="94894" y="259384"/>
                  </a:moveTo>
                  <a:lnTo>
                    <a:pt x="94538" y="258813"/>
                  </a:lnTo>
                  <a:lnTo>
                    <a:pt x="92583" y="258813"/>
                  </a:lnTo>
                  <a:lnTo>
                    <a:pt x="92303" y="259384"/>
                  </a:lnTo>
                  <a:lnTo>
                    <a:pt x="94894" y="259384"/>
                  </a:lnTo>
                  <a:close/>
                </a:path>
                <a:path w="172720" h="439420">
                  <a:moveTo>
                    <a:pt x="95796" y="255219"/>
                  </a:moveTo>
                  <a:lnTo>
                    <a:pt x="93903" y="253123"/>
                  </a:lnTo>
                  <a:lnTo>
                    <a:pt x="93446" y="254088"/>
                  </a:lnTo>
                  <a:lnTo>
                    <a:pt x="93497" y="254546"/>
                  </a:lnTo>
                  <a:lnTo>
                    <a:pt x="93586" y="255219"/>
                  </a:lnTo>
                  <a:lnTo>
                    <a:pt x="95796" y="255219"/>
                  </a:lnTo>
                  <a:close/>
                </a:path>
                <a:path w="172720" h="439420">
                  <a:moveTo>
                    <a:pt x="97790" y="367792"/>
                  </a:moveTo>
                  <a:lnTo>
                    <a:pt x="93218" y="366890"/>
                  </a:lnTo>
                  <a:lnTo>
                    <a:pt x="89052" y="371348"/>
                  </a:lnTo>
                  <a:lnTo>
                    <a:pt x="97790" y="367792"/>
                  </a:lnTo>
                  <a:close/>
                </a:path>
                <a:path w="172720" h="439420">
                  <a:moveTo>
                    <a:pt x="98767" y="45072"/>
                  </a:moveTo>
                  <a:lnTo>
                    <a:pt x="94526" y="41325"/>
                  </a:lnTo>
                  <a:lnTo>
                    <a:pt x="97231" y="52578"/>
                  </a:lnTo>
                  <a:lnTo>
                    <a:pt x="98767" y="45072"/>
                  </a:lnTo>
                  <a:close/>
                </a:path>
                <a:path w="172720" h="439420">
                  <a:moveTo>
                    <a:pt x="99669" y="258610"/>
                  </a:moveTo>
                  <a:lnTo>
                    <a:pt x="99504" y="257835"/>
                  </a:lnTo>
                  <a:lnTo>
                    <a:pt x="98780" y="254546"/>
                  </a:lnTo>
                  <a:lnTo>
                    <a:pt x="96177" y="254546"/>
                  </a:lnTo>
                  <a:lnTo>
                    <a:pt x="97104" y="256616"/>
                  </a:lnTo>
                  <a:lnTo>
                    <a:pt x="97231" y="256882"/>
                  </a:lnTo>
                  <a:lnTo>
                    <a:pt x="96100" y="257822"/>
                  </a:lnTo>
                  <a:lnTo>
                    <a:pt x="95338" y="256616"/>
                  </a:lnTo>
                  <a:lnTo>
                    <a:pt x="94780" y="256247"/>
                  </a:lnTo>
                  <a:lnTo>
                    <a:pt x="93611" y="255473"/>
                  </a:lnTo>
                  <a:lnTo>
                    <a:pt x="93649" y="255701"/>
                  </a:lnTo>
                  <a:lnTo>
                    <a:pt x="92811" y="257390"/>
                  </a:lnTo>
                  <a:lnTo>
                    <a:pt x="92456" y="258610"/>
                  </a:lnTo>
                  <a:lnTo>
                    <a:pt x="92392" y="258813"/>
                  </a:lnTo>
                  <a:lnTo>
                    <a:pt x="92583" y="258813"/>
                  </a:lnTo>
                  <a:lnTo>
                    <a:pt x="93078" y="257835"/>
                  </a:lnTo>
                  <a:lnTo>
                    <a:pt x="93738" y="256247"/>
                  </a:lnTo>
                  <a:lnTo>
                    <a:pt x="93853" y="256882"/>
                  </a:lnTo>
                  <a:lnTo>
                    <a:pt x="93967" y="257390"/>
                  </a:lnTo>
                  <a:lnTo>
                    <a:pt x="94411" y="258610"/>
                  </a:lnTo>
                  <a:lnTo>
                    <a:pt x="94538" y="258813"/>
                  </a:lnTo>
                  <a:lnTo>
                    <a:pt x="96278" y="258813"/>
                  </a:lnTo>
                  <a:lnTo>
                    <a:pt x="97116" y="259156"/>
                  </a:lnTo>
                  <a:lnTo>
                    <a:pt x="98526" y="258610"/>
                  </a:lnTo>
                  <a:lnTo>
                    <a:pt x="99669" y="258610"/>
                  </a:lnTo>
                  <a:close/>
                </a:path>
                <a:path w="172720" h="439420">
                  <a:moveTo>
                    <a:pt x="101117" y="279565"/>
                  </a:moveTo>
                  <a:lnTo>
                    <a:pt x="98412" y="268312"/>
                  </a:lnTo>
                  <a:lnTo>
                    <a:pt x="96875" y="275818"/>
                  </a:lnTo>
                  <a:lnTo>
                    <a:pt x="101117" y="279565"/>
                  </a:lnTo>
                  <a:close/>
                </a:path>
                <a:path w="172720" h="439420">
                  <a:moveTo>
                    <a:pt x="102374" y="177584"/>
                  </a:moveTo>
                  <a:lnTo>
                    <a:pt x="98666" y="177330"/>
                  </a:lnTo>
                  <a:lnTo>
                    <a:pt x="97586" y="179158"/>
                  </a:lnTo>
                  <a:lnTo>
                    <a:pt x="98310" y="179705"/>
                  </a:lnTo>
                  <a:lnTo>
                    <a:pt x="99275" y="179641"/>
                  </a:lnTo>
                  <a:lnTo>
                    <a:pt x="98844" y="180340"/>
                  </a:lnTo>
                  <a:lnTo>
                    <a:pt x="97815" y="182956"/>
                  </a:lnTo>
                  <a:lnTo>
                    <a:pt x="98996" y="183743"/>
                  </a:lnTo>
                  <a:lnTo>
                    <a:pt x="99822" y="184289"/>
                  </a:lnTo>
                  <a:lnTo>
                    <a:pt x="100749" y="180378"/>
                  </a:lnTo>
                  <a:lnTo>
                    <a:pt x="100241" y="179400"/>
                  </a:lnTo>
                  <a:lnTo>
                    <a:pt x="101549" y="178866"/>
                  </a:lnTo>
                  <a:lnTo>
                    <a:pt x="102374" y="177584"/>
                  </a:lnTo>
                  <a:close/>
                </a:path>
                <a:path w="172720" h="439420">
                  <a:moveTo>
                    <a:pt x="104622" y="26365"/>
                  </a:moveTo>
                  <a:lnTo>
                    <a:pt x="100368" y="22479"/>
                  </a:lnTo>
                  <a:lnTo>
                    <a:pt x="96227" y="24638"/>
                  </a:lnTo>
                  <a:lnTo>
                    <a:pt x="96608" y="29781"/>
                  </a:lnTo>
                  <a:lnTo>
                    <a:pt x="97980" y="35547"/>
                  </a:lnTo>
                  <a:lnTo>
                    <a:pt x="103111" y="34264"/>
                  </a:lnTo>
                  <a:lnTo>
                    <a:pt x="104622" y="26365"/>
                  </a:lnTo>
                  <a:close/>
                </a:path>
                <a:path w="172720" h="439420">
                  <a:moveTo>
                    <a:pt x="106781" y="397548"/>
                  </a:moveTo>
                  <a:lnTo>
                    <a:pt x="105867" y="394322"/>
                  </a:lnTo>
                  <a:lnTo>
                    <a:pt x="104254" y="395897"/>
                  </a:lnTo>
                  <a:lnTo>
                    <a:pt x="103911" y="398297"/>
                  </a:lnTo>
                  <a:lnTo>
                    <a:pt x="104825" y="401510"/>
                  </a:lnTo>
                  <a:lnTo>
                    <a:pt x="106426" y="399948"/>
                  </a:lnTo>
                  <a:lnTo>
                    <a:pt x="106781" y="397548"/>
                  </a:lnTo>
                  <a:close/>
                </a:path>
                <a:path w="172720" h="439420">
                  <a:moveTo>
                    <a:pt x="107416" y="344779"/>
                  </a:moveTo>
                  <a:lnTo>
                    <a:pt x="105333" y="344678"/>
                  </a:lnTo>
                  <a:lnTo>
                    <a:pt x="105143" y="343179"/>
                  </a:lnTo>
                  <a:lnTo>
                    <a:pt x="103644" y="343877"/>
                  </a:lnTo>
                  <a:lnTo>
                    <a:pt x="104457" y="346100"/>
                  </a:lnTo>
                  <a:lnTo>
                    <a:pt x="105714" y="345808"/>
                  </a:lnTo>
                  <a:lnTo>
                    <a:pt x="107416" y="344779"/>
                  </a:lnTo>
                  <a:close/>
                </a:path>
                <a:path w="172720" h="439420">
                  <a:moveTo>
                    <a:pt x="108724" y="353402"/>
                  </a:moveTo>
                  <a:lnTo>
                    <a:pt x="107480" y="350240"/>
                  </a:lnTo>
                  <a:lnTo>
                    <a:pt x="103835" y="354495"/>
                  </a:lnTo>
                  <a:lnTo>
                    <a:pt x="105549" y="356946"/>
                  </a:lnTo>
                  <a:lnTo>
                    <a:pt x="107086" y="356082"/>
                  </a:lnTo>
                  <a:lnTo>
                    <a:pt x="106997" y="354152"/>
                  </a:lnTo>
                  <a:lnTo>
                    <a:pt x="108724" y="353402"/>
                  </a:lnTo>
                  <a:close/>
                </a:path>
                <a:path w="172720" h="439420">
                  <a:moveTo>
                    <a:pt x="110667" y="225374"/>
                  </a:moveTo>
                  <a:lnTo>
                    <a:pt x="108966" y="222935"/>
                  </a:lnTo>
                  <a:lnTo>
                    <a:pt x="107429" y="223799"/>
                  </a:lnTo>
                  <a:lnTo>
                    <a:pt x="107505" y="225729"/>
                  </a:lnTo>
                  <a:lnTo>
                    <a:pt x="105791" y="226479"/>
                  </a:lnTo>
                  <a:lnTo>
                    <a:pt x="107022" y="229628"/>
                  </a:lnTo>
                  <a:lnTo>
                    <a:pt x="110667" y="225374"/>
                  </a:lnTo>
                  <a:close/>
                </a:path>
                <a:path w="172720" h="439420">
                  <a:moveTo>
                    <a:pt x="113944" y="237617"/>
                  </a:moveTo>
                  <a:lnTo>
                    <a:pt x="109372" y="236702"/>
                  </a:lnTo>
                  <a:lnTo>
                    <a:pt x="107175" y="239064"/>
                  </a:lnTo>
                  <a:lnTo>
                    <a:pt x="107149" y="238633"/>
                  </a:lnTo>
                  <a:lnTo>
                    <a:pt x="107022" y="239229"/>
                  </a:lnTo>
                  <a:lnTo>
                    <a:pt x="105206" y="241173"/>
                  </a:lnTo>
                  <a:lnTo>
                    <a:pt x="106730" y="240550"/>
                  </a:lnTo>
                  <a:lnTo>
                    <a:pt x="105524" y="246253"/>
                  </a:lnTo>
                  <a:lnTo>
                    <a:pt x="100876" y="244970"/>
                  </a:lnTo>
                  <a:lnTo>
                    <a:pt x="99745" y="252933"/>
                  </a:lnTo>
                  <a:lnTo>
                    <a:pt x="100457" y="252564"/>
                  </a:lnTo>
                  <a:lnTo>
                    <a:pt x="101854" y="253047"/>
                  </a:lnTo>
                  <a:lnTo>
                    <a:pt x="105714" y="252450"/>
                  </a:lnTo>
                  <a:lnTo>
                    <a:pt x="103873" y="251193"/>
                  </a:lnTo>
                  <a:lnTo>
                    <a:pt x="103403" y="251066"/>
                  </a:lnTo>
                  <a:lnTo>
                    <a:pt x="102819" y="251015"/>
                  </a:lnTo>
                  <a:lnTo>
                    <a:pt x="106222" y="248170"/>
                  </a:lnTo>
                  <a:lnTo>
                    <a:pt x="107518" y="243954"/>
                  </a:lnTo>
                  <a:lnTo>
                    <a:pt x="107264" y="240334"/>
                  </a:lnTo>
                  <a:lnTo>
                    <a:pt x="113944" y="237617"/>
                  </a:lnTo>
                  <a:close/>
                </a:path>
                <a:path w="172720" h="439420">
                  <a:moveTo>
                    <a:pt x="114300" y="351269"/>
                  </a:moveTo>
                  <a:lnTo>
                    <a:pt x="111594" y="340017"/>
                  </a:lnTo>
                  <a:lnTo>
                    <a:pt x="110058" y="347522"/>
                  </a:lnTo>
                  <a:lnTo>
                    <a:pt x="114300" y="351269"/>
                  </a:lnTo>
                  <a:close/>
                </a:path>
                <a:path w="172720" h="439420">
                  <a:moveTo>
                    <a:pt x="114541" y="231089"/>
                  </a:moveTo>
                  <a:lnTo>
                    <a:pt x="114173" y="228587"/>
                  </a:lnTo>
                  <a:lnTo>
                    <a:pt x="112255" y="230314"/>
                  </a:lnTo>
                  <a:lnTo>
                    <a:pt x="110007" y="232727"/>
                  </a:lnTo>
                  <a:lnTo>
                    <a:pt x="112839" y="234467"/>
                  </a:lnTo>
                  <a:lnTo>
                    <a:pt x="114325" y="233197"/>
                  </a:lnTo>
                  <a:lnTo>
                    <a:pt x="114541" y="231089"/>
                  </a:lnTo>
                  <a:close/>
                </a:path>
                <a:path w="172720" h="439420">
                  <a:moveTo>
                    <a:pt x="115582" y="328777"/>
                  </a:moveTo>
                  <a:lnTo>
                    <a:pt x="111010" y="327875"/>
                  </a:lnTo>
                  <a:lnTo>
                    <a:pt x="106845" y="332333"/>
                  </a:lnTo>
                  <a:lnTo>
                    <a:pt x="115582" y="328777"/>
                  </a:lnTo>
                  <a:close/>
                </a:path>
                <a:path w="172720" h="439420">
                  <a:moveTo>
                    <a:pt x="118808" y="172935"/>
                  </a:moveTo>
                  <a:lnTo>
                    <a:pt x="116941" y="175196"/>
                  </a:lnTo>
                  <a:lnTo>
                    <a:pt x="112877" y="172339"/>
                  </a:lnTo>
                  <a:lnTo>
                    <a:pt x="116852" y="179743"/>
                  </a:lnTo>
                  <a:lnTo>
                    <a:pt x="117284" y="175856"/>
                  </a:lnTo>
                  <a:lnTo>
                    <a:pt x="118046" y="174637"/>
                  </a:lnTo>
                  <a:lnTo>
                    <a:pt x="118808" y="172935"/>
                  </a:lnTo>
                  <a:close/>
                </a:path>
                <a:path w="172720" h="439420">
                  <a:moveTo>
                    <a:pt x="124777" y="338289"/>
                  </a:moveTo>
                  <a:lnTo>
                    <a:pt x="119494" y="331812"/>
                  </a:lnTo>
                  <a:lnTo>
                    <a:pt x="118630" y="338493"/>
                  </a:lnTo>
                  <a:lnTo>
                    <a:pt x="124777" y="338289"/>
                  </a:lnTo>
                  <a:close/>
                </a:path>
                <a:path w="172720" h="439420">
                  <a:moveTo>
                    <a:pt x="125984" y="322084"/>
                  </a:moveTo>
                  <a:lnTo>
                    <a:pt x="121399" y="321170"/>
                  </a:lnTo>
                  <a:lnTo>
                    <a:pt x="117246" y="325640"/>
                  </a:lnTo>
                  <a:lnTo>
                    <a:pt x="125984" y="322084"/>
                  </a:lnTo>
                  <a:close/>
                </a:path>
                <a:path w="172720" h="439420">
                  <a:moveTo>
                    <a:pt x="128092" y="230581"/>
                  </a:moveTo>
                  <a:lnTo>
                    <a:pt x="122364" y="229577"/>
                  </a:lnTo>
                  <a:lnTo>
                    <a:pt x="120053" y="231330"/>
                  </a:lnTo>
                  <a:lnTo>
                    <a:pt x="120764" y="233159"/>
                  </a:lnTo>
                  <a:lnTo>
                    <a:pt x="123901" y="230873"/>
                  </a:lnTo>
                  <a:lnTo>
                    <a:pt x="124396" y="233045"/>
                  </a:lnTo>
                  <a:lnTo>
                    <a:pt x="128092" y="230581"/>
                  </a:lnTo>
                  <a:close/>
                </a:path>
                <a:path w="172720" h="439420">
                  <a:moveTo>
                    <a:pt x="128460" y="313118"/>
                  </a:moveTo>
                  <a:lnTo>
                    <a:pt x="128333" y="313156"/>
                  </a:lnTo>
                  <a:lnTo>
                    <a:pt x="128460" y="313118"/>
                  </a:lnTo>
                  <a:close/>
                </a:path>
                <a:path w="172720" h="439420">
                  <a:moveTo>
                    <a:pt x="133616" y="203047"/>
                  </a:moveTo>
                  <a:lnTo>
                    <a:pt x="128574" y="199936"/>
                  </a:lnTo>
                  <a:lnTo>
                    <a:pt x="126555" y="208191"/>
                  </a:lnTo>
                  <a:lnTo>
                    <a:pt x="133616" y="203047"/>
                  </a:lnTo>
                  <a:close/>
                </a:path>
                <a:path w="172720" h="439420">
                  <a:moveTo>
                    <a:pt x="135509" y="317474"/>
                  </a:moveTo>
                  <a:lnTo>
                    <a:pt x="131610" y="312318"/>
                  </a:lnTo>
                  <a:lnTo>
                    <a:pt x="131483" y="312166"/>
                  </a:lnTo>
                  <a:lnTo>
                    <a:pt x="131368" y="312000"/>
                  </a:lnTo>
                  <a:lnTo>
                    <a:pt x="131229" y="311835"/>
                  </a:lnTo>
                  <a:lnTo>
                    <a:pt x="131102" y="312064"/>
                  </a:lnTo>
                  <a:lnTo>
                    <a:pt x="130898" y="312496"/>
                  </a:lnTo>
                  <a:lnTo>
                    <a:pt x="128625" y="317627"/>
                  </a:lnTo>
                  <a:lnTo>
                    <a:pt x="135509" y="317474"/>
                  </a:lnTo>
                  <a:close/>
                </a:path>
                <a:path w="172720" h="439420">
                  <a:moveTo>
                    <a:pt x="135509" y="163741"/>
                  </a:moveTo>
                  <a:lnTo>
                    <a:pt x="135445" y="161061"/>
                  </a:lnTo>
                  <a:lnTo>
                    <a:pt x="129387" y="163207"/>
                  </a:lnTo>
                  <a:lnTo>
                    <a:pt x="132041" y="165976"/>
                  </a:lnTo>
                  <a:lnTo>
                    <a:pt x="132892" y="165036"/>
                  </a:lnTo>
                  <a:lnTo>
                    <a:pt x="133769" y="164109"/>
                  </a:lnTo>
                  <a:lnTo>
                    <a:pt x="135509" y="163741"/>
                  </a:lnTo>
                  <a:close/>
                </a:path>
                <a:path w="172720" h="439420">
                  <a:moveTo>
                    <a:pt x="137198" y="169519"/>
                  </a:moveTo>
                  <a:lnTo>
                    <a:pt x="132626" y="168617"/>
                  </a:lnTo>
                  <a:lnTo>
                    <a:pt x="128460" y="173075"/>
                  </a:lnTo>
                  <a:lnTo>
                    <a:pt x="137198" y="169519"/>
                  </a:lnTo>
                  <a:close/>
                </a:path>
                <a:path w="172720" h="439420">
                  <a:moveTo>
                    <a:pt x="142544" y="278345"/>
                  </a:moveTo>
                  <a:lnTo>
                    <a:pt x="141643" y="276250"/>
                  </a:lnTo>
                  <a:lnTo>
                    <a:pt x="141503" y="274662"/>
                  </a:lnTo>
                  <a:lnTo>
                    <a:pt x="140081" y="275221"/>
                  </a:lnTo>
                  <a:lnTo>
                    <a:pt x="140970" y="277317"/>
                  </a:lnTo>
                  <a:lnTo>
                    <a:pt x="141122" y="278917"/>
                  </a:lnTo>
                  <a:lnTo>
                    <a:pt x="142544" y="278345"/>
                  </a:lnTo>
                  <a:close/>
                </a:path>
                <a:path w="172720" h="439420">
                  <a:moveTo>
                    <a:pt x="143014" y="268516"/>
                  </a:moveTo>
                  <a:lnTo>
                    <a:pt x="142125" y="266420"/>
                  </a:lnTo>
                  <a:lnTo>
                    <a:pt x="141986" y="264820"/>
                  </a:lnTo>
                  <a:lnTo>
                    <a:pt x="140550" y="265404"/>
                  </a:lnTo>
                  <a:lnTo>
                    <a:pt x="141452" y="267487"/>
                  </a:lnTo>
                  <a:lnTo>
                    <a:pt x="141592" y="269087"/>
                  </a:lnTo>
                  <a:lnTo>
                    <a:pt x="143014" y="268516"/>
                  </a:lnTo>
                  <a:close/>
                </a:path>
                <a:path w="172720" h="439420">
                  <a:moveTo>
                    <a:pt x="145326" y="261010"/>
                  </a:moveTo>
                  <a:lnTo>
                    <a:pt x="144424" y="258927"/>
                  </a:lnTo>
                  <a:lnTo>
                    <a:pt x="144272" y="257327"/>
                  </a:lnTo>
                  <a:lnTo>
                    <a:pt x="142849" y="257898"/>
                  </a:lnTo>
                  <a:lnTo>
                    <a:pt x="143751" y="259994"/>
                  </a:lnTo>
                  <a:lnTo>
                    <a:pt x="143891" y="261581"/>
                  </a:lnTo>
                  <a:lnTo>
                    <a:pt x="145326" y="261010"/>
                  </a:lnTo>
                  <a:close/>
                </a:path>
                <a:path w="172720" h="439420">
                  <a:moveTo>
                    <a:pt x="147104" y="371043"/>
                  </a:moveTo>
                  <a:lnTo>
                    <a:pt x="146265" y="368617"/>
                  </a:lnTo>
                  <a:lnTo>
                    <a:pt x="145935" y="366522"/>
                  </a:lnTo>
                  <a:lnTo>
                    <a:pt x="144983" y="367017"/>
                  </a:lnTo>
                  <a:lnTo>
                    <a:pt x="144983" y="368147"/>
                  </a:lnTo>
                  <a:lnTo>
                    <a:pt x="143725" y="368452"/>
                  </a:lnTo>
                  <a:lnTo>
                    <a:pt x="144106" y="370205"/>
                  </a:lnTo>
                  <a:lnTo>
                    <a:pt x="144310" y="371081"/>
                  </a:lnTo>
                  <a:lnTo>
                    <a:pt x="147104" y="371043"/>
                  </a:lnTo>
                  <a:close/>
                </a:path>
                <a:path w="172720" h="439420">
                  <a:moveTo>
                    <a:pt x="149872" y="298792"/>
                  </a:moveTo>
                  <a:lnTo>
                    <a:pt x="148069" y="295122"/>
                  </a:lnTo>
                  <a:lnTo>
                    <a:pt x="147688" y="294614"/>
                  </a:lnTo>
                  <a:lnTo>
                    <a:pt x="147104" y="294093"/>
                  </a:lnTo>
                  <a:lnTo>
                    <a:pt x="144208" y="300139"/>
                  </a:lnTo>
                  <a:lnTo>
                    <a:pt x="149872" y="298792"/>
                  </a:lnTo>
                  <a:close/>
                </a:path>
                <a:path w="172720" h="439420">
                  <a:moveTo>
                    <a:pt x="153187" y="265684"/>
                  </a:moveTo>
                  <a:lnTo>
                    <a:pt x="149682" y="269875"/>
                  </a:lnTo>
                  <a:lnTo>
                    <a:pt x="147637" y="275031"/>
                  </a:lnTo>
                  <a:lnTo>
                    <a:pt x="153187" y="265684"/>
                  </a:lnTo>
                  <a:close/>
                </a:path>
                <a:path w="172720" h="439420">
                  <a:moveTo>
                    <a:pt x="156616" y="276301"/>
                  </a:moveTo>
                  <a:lnTo>
                    <a:pt x="155714" y="274205"/>
                  </a:lnTo>
                  <a:lnTo>
                    <a:pt x="155575" y="272605"/>
                  </a:lnTo>
                  <a:lnTo>
                    <a:pt x="154152" y="273177"/>
                  </a:lnTo>
                  <a:lnTo>
                    <a:pt x="155041" y="275272"/>
                  </a:lnTo>
                  <a:lnTo>
                    <a:pt x="155194" y="276860"/>
                  </a:lnTo>
                  <a:lnTo>
                    <a:pt x="156616" y="276301"/>
                  </a:lnTo>
                  <a:close/>
                </a:path>
                <a:path w="172720" h="439420">
                  <a:moveTo>
                    <a:pt x="160235" y="256527"/>
                  </a:moveTo>
                  <a:lnTo>
                    <a:pt x="158292" y="255524"/>
                  </a:lnTo>
                  <a:lnTo>
                    <a:pt x="156083" y="255638"/>
                  </a:lnTo>
                  <a:lnTo>
                    <a:pt x="156171" y="255447"/>
                  </a:lnTo>
                  <a:lnTo>
                    <a:pt x="156337" y="255257"/>
                  </a:lnTo>
                  <a:lnTo>
                    <a:pt x="156629" y="255079"/>
                  </a:lnTo>
                  <a:lnTo>
                    <a:pt x="154914" y="252450"/>
                  </a:lnTo>
                  <a:lnTo>
                    <a:pt x="154597" y="254355"/>
                  </a:lnTo>
                  <a:lnTo>
                    <a:pt x="154343" y="255981"/>
                  </a:lnTo>
                  <a:lnTo>
                    <a:pt x="153974" y="256108"/>
                  </a:lnTo>
                  <a:lnTo>
                    <a:pt x="153631" y="256286"/>
                  </a:lnTo>
                  <a:lnTo>
                    <a:pt x="153339" y="256514"/>
                  </a:lnTo>
                  <a:lnTo>
                    <a:pt x="153492" y="256908"/>
                  </a:lnTo>
                  <a:lnTo>
                    <a:pt x="153771" y="257111"/>
                  </a:lnTo>
                  <a:lnTo>
                    <a:pt x="154101" y="257200"/>
                  </a:lnTo>
                  <a:lnTo>
                    <a:pt x="153924" y="257784"/>
                  </a:lnTo>
                  <a:lnTo>
                    <a:pt x="153644" y="257835"/>
                  </a:lnTo>
                  <a:lnTo>
                    <a:pt x="153035" y="256552"/>
                  </a:lnTo>
                  <a:lnTo>
                    <a:pt x="151942" y="256730"/>
                  </a:lnTo>
                  <a:lnTo>
                    <a:pt x="152095" y="257505"/>
                  </a:lnTo>
                  <a:lnTo>
                    <a:pt x="152323" y="258305"/>
                  </a:lnTo>
                  <a:lnTo>
                    <a:pt x="153250" y="260819"/>
                  </a:lnTo>
                  <a:lnTo>
                    <a:pt x="155155" y="260197"/>
                  </a:lnTo>
                  <a:lnTo>
                    <a:pt x="154686" y="261531"/>
                  </a:lnTo>
                  <a:lnTo>
                    <a:pt x="153250" y="262077"/>
                  </a:lnTo>
                  <a:lnTo>
                    <a:pt x="154686" y="264198"/>
                  </a:lnTo>
                  <a:lnTo>
                    <a:pt x="155575" y="261721"/>
                  </a:lnTo>
                  <a:lnTo>
                    <a:pt x="157010" y="261162"/>
                  </a:lnTo>
                  <a:lnTo>
                    <a:pt x="155575" y="259041"/>
                  </a:lnTo>
                  <a:lnTo>
                    <a:pt x="155359" y="259651"/>
                  </a:lnTo>
                  <a:lnTo>
                    <a:pt x="155219" y="258330"/>
                  </a:lnTo>
                  <a:lnTo>
                    <a:pt x="157403" y="257644"/>
                  </a:lnTo>
                  <a:lnTo>
                    <a:pt x="157518" y="257784"/>
                  </a:lnTo>
                  <a:lnTo>
                    <a:pt x="157619" y="257975"/>
                  </a:lnTo>
                  <a:lnTo>
                    <a:pt x="157683" y="258229"/>
                  </a:lnTo>
                  <a:lnTo>
                    <a:pt x="160235" y="256527"/>
                  </a:lnTo>
                  <a:close/>
                </a:path>
                <a:path w="172720" h="439420">
                  <a:moveTo>
                    <a:pt x="165252" y="270421"/>
                  </a:moveTo>
                  <a:lnTo>
                    <a:pt x="161937" y="265518"/>
                  </a:lnTo>
                  <a:lnTo>
                    <a:pt x="159727" y="265760"/>
                  </a:lnTo>
                  <a:lnTo>
                    <a:pt x="159181" y="268554"/>
                  </a:lnTo>
                  <a:lnTo>
                    <a:pt x="158178" y="266433"/>
                  </a:lnTo>
                  <a:lnTo>
                    <a:pt x="153085" y="269633"/>
                  </a:lnTo>
                  <a:lnTo>
                    <a:pt x="165252" y="270421"/>
                  </a:lnTo>
                  <a:close/>
                </a:path>
                <a:path w="172720" h="439420">
                  <a:moveTo>
                    <a:pt x="165798" y="308013"/>
                  </a:moveTo>
                  <a:lnTo>
                    <a:pt x="164833" y="308190"/>
                  </a:lnTo>
                  <a:lnTo>
                    <a:pt x="164884" y="308368"/>
                  </a:lnTo>
                  <a:lnTo>
                    <a:pt x="165011" y="308813"/>
                  </a:lnTo>
                  <a:lnTo>
                    <a:pt x="165049" y="308940"/>
                  </a:lnTo>
                  <a:lnTo>
                    <a:pt x="165798" y="308013"/>
                  </a:lnTo>
                  <a:close/>
                </a:path>
                <a:path w="172720" h="439420">
                  <a:moveTo>
                    <a:pt x="167627" y="310972"/>
                  </a:moveTo>
                  <a:lnTo>
                    <a:pt x="163842" y="308368"/>
                  </a:lnTo>
                  <a:lnTo>
                    <a:pt x="164833" y="308190"/>
                  </a:lnTo>
                  <a:lnTo>
                    <a:pt x="164109" y="305562"/>
                  </a:lnTo>
                  <a:lnTo>
                    <a:pt x="163957" y="305562"/>
                  </a:lnTo>
                  <a:lnTo>
                    <a:pt x="160388" y="308813"/>
                  </a:lnTo>
                  <a:lnTo>
                    <a:pt x="163791" y="310121"/>
                  </a:lnTo>
                  <a:lnTo>
                    <a:pt x="163398" y="310388"/>
                  </a:lnTo>
                  <a:lnTo>
                    <a:pt x="162750" y="310692"/>
                  </a:lnTo>
                  <a:lnTo>
                    <a:pt x="162483" y="310692"/>
                  </a:lnTo>
                  <a:lnTo>
                    <a:pt x="162521" y="314058"/>
                  </a:lnTo>
                  <a:lnTo>
                    <a:pt x="166827" y="311315"/>
                  </a:lnTo>
                  <a:lnTo>
                    <a:pt x="167627" y="310972"/>
                  </a:lnTo>
                  <a:close/>
                </a:path>
                <a:path w="172720" h="439420">
                  <a:moveTo>
                    <a:pt x="171335" y="306971"/>
                  </a:moveTo>
                  <a:lnTo>
                    <a:pt x="167894" y="305562"/>
                  </a:lnTo>
                  <a:lnTo>
                    <a:pt x="167474" y="303453"/>
                  </a:lnTo>
                  <a:lnTo>
                    <a:pt x="166839" y="306705"/>
                  </a:lnTo>
                  <a:lnTo>
                    <a:pt x="165798" y="308013"/>
                  </a:lnTo>
                  <a:lnTo>
                    <a:pt x="171335" y="306971"/>
                  </a:lnTo>
                  <a:close/>
                </a:path>
                <a:path w="172720" h="439420">
                  <a:moveTo>
                    <a:pt x="172618" y="338493"/>
                  </a:moveTo>
                  <a:lnTo>
                    <a:pt x="167017" y="336410"/>
                  </a:lnTo>
                  <a:lnTo>
                    <a:pt x="163283" y="339344"/>
                  </a:lnTo>
                  <a:lnTo>
                    <a:pt x="172618" y="33849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554390" y="3104032"/>
              <a:ext cx="291465" cy="447040"/>
            </a:xfrm>
            <a:custGeom>
              <a:avLst/>
              <a:gdLst/>
              <a:ahLst/>
              <a:cxnLst/>
              <a:rect l="l" t="t" r="r" b="b"/>
              <a:pathLst>
                <a:path w="291465" h="447039">
                  <a:moveTo>
                    <a:pt x="3492" y="245643"/>
                  </a:moveTo>
                  <a:lnTo>
                    <a:pt x="1168" y="241973"/>
                  </a:lnTo>
                  <a:lnTo>
                    <a:pt x="0" y="243941"/>
                  </a:lnTo>
                  <a:lnTo>
                    <a:pt x="1155" y="246367"/>
                  </a:lnTo>
                  <a:lnTo>
                    <a:pt x="3492" y="245643"/>
                  </a:lnTo>
                  <a:close/>
                </a:path>
                <a:path w="291465" h="447039">
                  <a:moveTo>
                    <a:pt x="4038" y="241503"/>
                  </a:moveTo>
                  <a:lnTo>
                    <a:pt x="3035" y="238810"/>
                  </a:lnTo>
                  <a:lnTo>
                    <a:pt x="1435" y="241503"/>
                  </a:lnTo>
                  <a:lnTo>
                    <a:pt x="4038" y="241503"/>
                  </a:lnTo>
                  <a:close/>
                </a:path>
                <a:path w="291465" h="447039">
                  <a:moveTo>
                    <a:pt x="16598" y="178777"/>
                  </a:moveTo>
                  <a:lnTo>
                    <a:pt x="15328" y="175602"/>
                  </a:lnTo>
                  <a:lnTo>
                    <a:pt x="14389" y="181622"/>
                  </a:lnTo>
                  <a:lnTo>
                    <a:pt x="14973" y="183337"/>
                  </a:lnTo>
                  <a:lnTo>
                    <a:pt x="15925" y="182092"/>
                  </a:lnTo>
                  <a:lnTo>
                    <a:pt x="16332" y="180492"/>
                  </a:lnTo>
                  <a:lnTo>
                    <a:pt x="16598" y="178777"/>
                  </a:lnTo>
                  <a:close/>
                </a:path>
                <a:path w="291465" h="447039">
                  <a:moveTo>
                    <a:pt x="23393" y="95745"/>
                  </a:moveTo>
                  <a:lnTo>
                    <a:pt x="23228" y="95237"/>
                  </a:lnTo>
                  <a:lnTo>
                    <a:pt x="21767" y="95237"/>
                  </a:lnTo>
                  <a:lnTo>
                    <a:pt x="23393" y="95745"/>
                  </a:lnTo>
                  <a:close/>
                </a:path>
                <a:path w="291465" h="447039">
                  <a:moveTo>
                    <a:pt x="25488" y="207137"/>
                  </a:moveTo>
                  <a:lnTo>
                    <a:pt x="23152" y="204876"/>
                  </a:lnTo>
                  <a:lnTo>
                    <a:pt x="21475" y="209473"/>
                  </a:lnTo>
                  <a:lnTo>
                    <a:pt x="17691" y="207645"/>
                  </a:lnTo>
                  <a:lnTo>
                    <a:pt x="17907" y="208140"/>
                  </a:lnTo>
                  <a:lnTo>
                    <a:pt x="18326" y="208915"/>
                  </a:lnTo>
                  <a:lnTo>
                    <a:pt x="17183" y="209372"/>
                  </a:lnTo>
                  <a:lnTo>
                    <a:pt x="15811" y="210820"/>
                  </a:lnTo>
                  <a:lnTo>
                    <a:pt x="18351" y="211048"/>
                  </a:lnTo>
                  <a:lnTo>
                    <a:pt x="18694" y="210604"/>
                  </a:lnTo>
                  <a:lnTo>
                    <a:pt x="18923" y="210248"/>
                  </a:lnTo>
                  <a:lnTo>
                    <a:pt x="19088" y="209956"/>
                  </a:lnTo>
                  <a:lnTo>
                    <a:pt x="20993" y="211836"/>
                  </a:lnTo>
                  <a:lnTo>
                    <a:pt x="22758" y="208470"/>
                  </a:lnTo>
                  <a:lnTo>
                    <a:pt x="25488" y="207137"/>
                  </a:lnTo>
                  <a:close/>
                </a:path>
                <a:path w="291465" h="447039">
                  <a:moveTo>
                    <a:pt x="25768" y="94691"/>
                  </a:moveTo>
                  <a:lnTo>
                    <a:pt x="22072" y="91541"/>
                  </a:lnTo>
                  <a:lnTo>
                    <a:pt x="23063" y="94691"/>
                  </a:lnTo>
                  <a:lnTo>
                    <a:pt x="23164" y="95046"/>
                  </a:lnTo>
                  <a:lnTo>
                    <a:pt x="25768" y="94691"/>
                  </a:lnTo>
                  <a:close/>
                </a:path>
                <a:path w="291465" h="447039">
                  <a:moveTo>
                    <a:pt x="29794" y="97726"/>
                  </a:moveTo>
                  <a:lnTo>
                    <a:pt x="23393" y="95745"/>
                  </a:lnTo>
                  <a:lnTo>
                    <a:pt x="23774" y="96939"/>
                  </a:lnTo>
                  <a:lnTo>
                    <a:pt x="25387" y="98945"/>
                  </a:lnTo>
                  <a:lnTo>
                    <a:pt x="29794" y="97726"/>
                  </a:lnTo>
                  <a:close/>
                </a:path>
                <a:path w="291465" h="447039">
                  <a:moveTo>
                    <a:pt x="42176" y="193548"/>
                  </a:moveTo>
                  <a:lnTo>
                    <a:pt x="38519" y="194805"/>
                  </a:lnTo>
                  <a:lnTo>
                    <a:pt x="38214" y="192938"/>
                  </a:lnTo>
                  <a:lnTo>
                    <a:pt x="35814" y="189471"/>
                  </a:lnTo>
                  <a:lnTo>
                    <a:pt x="38036" y="187109"/>
                  </a:lnTo>
                  <a:lnTo>
                    <a:pt x="35204" y="185343"/>
                  </a:lnTo>
                  <a:lnTo>
                    <a:pt x="33845" y="185940"/>
                  </a:lnTo>
                  <a:lnTo>
                    <a:pt x="34810" y="186829"/>
                  </a:lnTo>
                  <a:lnTo>
                    <a:pt x="35496" y="186664"/>
                  </a:lnTo>
                  <a:lnTo>
                    <a:pt x="35496" y="187782"/>
                  </a:lnTo>
                  <a:lnTo>
                    <a:pt x="34531" y="188277"/>
                  </a:lnTo>
                  <a:lnTo>
                    <a:pt x="34823" y="189598"/>
                  </a:lnTo>
                  <a:lnTo>
                    <a:pt x="33820" y="190093"/>
                  </a:lnTo>
                  <a:lnTo>
                    <a:pt x="33540" y="189369"/>
                  </a:lnTo>
                  <a:lnTo>
                    <a:pt x="33286" y="188582"/>
                  </a:lnTo>
                  <a:lnTo>
                    <a:pt x="31000" y="185178"/>
                  </a:lnTo>
                  <a:lnTo>
                    <a:pt x="32308" y="191071"/>
                  </a:lnTo>
                  <a:lnTo>
                    <a:pt x="33858" y="191223"/>
                  </a:lnTo>
                  <a:lnTo>
                    <a:pt x="35737" y="189547"/>
                  </a:lnTo>
                  <a:lnTo>
                    <a:pt x="37388" y="197116"/>
                  </a:lnTo>
                  <a:lnTo>
                    <a:pt x="40043" y="195275"/>
                  </a:lnTo>
                  <a:lnTo>
                    <a:pt x="42176" y="193548"/>
                  </a:lnTo>
                  <a:close/>
                </a:path>
                <a:path w="291465" h="447039">
                  <a:moveTo>
                    <a:pt x="57302" y="53022"/>
                  </a:moveTo>
                  <a:lnTo>
                    <a:pt x="53581" y="53225"/>
                  </a:lnTo>
                  <a:lnTo>
                    <a:pt x="57226" y="57061"/>
                  </a:lnTo>
                  <a:lnTo>
                    <a:pt x="57302" y="53022"/>
                  </a:lnTo>
                  <a:close/>
                </a:path>
                <a:path w="291465" h="447039">
                  <a:moveTo>
                    <a:pt x="61099" y="51396"/>
                  </a:moveTo>
                  <a:lnTo>
                    <a:pt x="60744" y="49098"/>
                  </a:lnTo>
                  <a:lnTo>
                    <a:pt x="58953" y="49098"/>
                  </a:lnTo>
                  <a:lnTo>
                    <a:pt x="58686" y="46443"/>
                  </a:lnTo>
                  <a:lnTo>
                    <a:pt x="57404" y="49098"/>
                  </a:lnTo>
                  <a:lnTo>
                    <a:pt x="60159" y="51765"/>
                  </a:lnTo>
                  <a:lnTo>
                    <a:pt x="61099" y="51396"/>
                  </a:lnTo>
                  <a:close/>
                </a:path>
                <a:path w="291465" h="447039">
                  <a:moveTo>
                    <a:pt x="61290" y="52844"/>
                  </a:moveTo>
                  <a:lnTo>
                    <a:pt x="60159" y="51765"/>
                  </a:lnTo>
                  <a:lnTo>
                    <a:pt x="57302" y="53022"/>
                  </a:lnTo>
                  <a:lnTo>
                    <a:pt x="60553" y="52844"/>
                  </a:lnTo>
                  <a:lnTo>
                    <a:pt x="61290" y="52844"/>
                  </a:lnTo>
                  <a:close/>
                </a:path>
                <a:path w="291465" h="447039">
                  <a:moveTo>
                    <a:pt x="91084" y="243751"/>
                  </a:moveTo>
                  <a:lnTo>
                    <a:pt x="83235" y="243268"/>
                  </a:lnTo>
                  <a:lnTo>
                    <a:pt x="82245" y="242163"/>
                  </a:lnTo>
                  <a:lnTo>
                    <a:pt x="82892" y="243128"/>
                  </a:lnTo>
                  <a:lnTo>
                    <a:pt x="84353" y="247840"/>
                  </a:lnTo>
                  <a:lnTo>
                    <a:pt x="91084" y="243751"/>
                  </a:lnTo>
                  <a:close/>
                </a:path>
                <a:path w="291465" h="447039">
                  <a:moveTo>
                    <a:pt x="93941" y="215861"/>
                  </a:moveTo>
                  <a:lnTo>
                    <a:pt x="92938" y="219290"/>
                  </a:lnTo>
                  <a:lnTo>
                    <a:pt x="93649" y="216877"/>
                  </a:lnTo>
                  <a:lnTo>
                    <a:pt x="93941" y="215861"/>
                  </a:lnTo>
                  <a:close/>
                </a:path>
                <a:path w="291465" h="447039">
                  <a:moveTo>
                    <a:pt x="103238" y="427786"/>
                  </a:moveTo>
                  <a:lnTo>
                    <a:pt x="103060" y="426491"/>
                  </a:lnTo>
                  <a:lnTo>
                    <a:pt x="100533" y="427786"/>
                  </a:lnTo>
                  <a:lnTo>
                    <a:pt x="103124" y="428625"/>
                  </a:lnTo>
                  <a:lnTo>
                    <a:pt x="103238" y="427786"/>
                  </a:lnTo>
                  <a:close/>
                </a:path>
                <a:path w="291465" h="447039">
                  <a:moveTo>
                    <a:pt x="103911" y="432587"/>
                  </a:moveTo>
                  <a:lnTo>
                    <a:pt x="102844" y="433184"/>
                  </a:lnTo>
                  <a:lnTo>
                    <a:pt x="102692" y="434479"/>
                  </a:lnTo>
                  <a:lnTo>
                    <a:pt x="102577" y="435444"/>
                  </a:lnTo>
                  <a:lnTo>
                    <a:pt x="102527" y="435902"/>
                  </a:lnTo>
                  <a:lnTo>
                    <a:pt x="102717" y="436168"/>
                  </a:lnTo>
                  <a:lnTo>
                    <a:pt x="103708" y="433184"/>
                  </a:lnTo>
                  <a:lnTo>
                    <a:pt x="103822" y="432854"/>
                  </a:lnTo>
                  <a:lnTo>
                    <a:pt x="103911" y="432587"/>
                  </a:lnTo>
                  <a:close/>
                </a:path>
                <a:path w="291465" h="447039">
                  <a:moveTo>
                    <a:pt x="104863" y="429183"/>
                  </a:moveTo>
                  <a:lnTo>
                    <a:pt x="103124" y="428625"/>
                  </a:lnTo>
                  <a:lnTo>
                    <a:pt x="99847" y="430403"/>
                  </a:lnTo>
                  <a:lnTo>
                    <a:pt x="100507" y="432803"/>
                  </a:lnTo>
                  <a:lnTo>
                    <a:pt x="100152" y="432854"/>
                  </a:lnTo>
                  <a:lnTo>
                    <a:pt x="99187" y="434479"/>
                  </a:lnTo>
                  <a:lnTo>
                    <a:pt x="99949" y="436956"/>
                  </a:lnTo>
                  <a:lnTo>
                    <a:pt x="100050" y="437286"/>
                  </a:lnTo>
                  <a:lnTo>
                    <a:pt x="101257" y="436956"/>
                  </a:lnTo>
                  <a:lnTo>
                    <a:pt x="100939" y="436168"/>
                  </a:lnTo>
                  <a:lnTo>
                    <a:pt x="100838" y="435902"/>
                  </a:lnTo>
                  <a:lnTo>
                    <a:pt x="100711" y="434479"/>
                  </a:lnTo>
                  <a:lnTo>
                    <a:pt x="100482" y="434479"/>
                  </a:lnTo>
                  <a:lnTo>
                    <a:pt x="102844" y="433184"/>
                  </a:lnTo>
                  <a:lnTo>
                    <a:pt x="102933" y="432422"/>
                  </a:lnTo>
                  <a:lnTo>
                    <a:pt x="101638" y="432625"/>
                  </a:lnTo>
                  <a:lnTo>
                    <a:pt x="104178" y="429755"/>
                  </a:lnTo>
                  <a:lnTo>
                    <a:pt x="104863" y="429183"/>
                  </a:lnTo>
                  <a:close/>
                </a:path>
                <a:path w="291465" h="447039">
                  <a:moveTo>
                    <a:pt x="107378" y="424268"/>
                  </a:moveTo>
                  <a:lnTo>
                    <a:pt x="103695" y="423913"/>
                  </a:lnTo>
                  <a:lnTo>
                    <a:pt x="102374" y="421297"/>
                  </a:lnTo>
                  <a:lnTo>
                    <a:pt x="103060" y="426491"/>
                  </a:lnTo>
                  <a:lnTo>
                    <a:pt x="107378" y="424268"/>
                  </a:lnTo>
                  <a:close/>
                </a:path>
                <a:path w="291465" h="447039">
                  <a:moveTo>
                    <a:pt x="107429" y="442201"/>
                  </a:moveTo>
                  <a:lnTo>
                    <a:pt x="104927" y="439000"/>
                  </a:lnTo>
                  <a:lnTo>
                    <a:pt x="102717" y="436168"/>
                  </a:lnTo>
                  <a:lnTo>
                    <a:pt x="101193" y="440778"/>
                  </a:lnTo>
                  <a:lnTo>
                    <a:pt x="104381" y="439000"/>
                  </a:lnTo>
                  <a:lnTo>
                    <a:pt x="107429" y="442201"/>
                  </a:lnTo>
                  <a:close/>
                </a:path>
                <a:path w="291465" h="447039">
                  <a:moveTo>
                    <a:pt x="109855" y="381622"/>
                  </a:moveTo>
                  <a:lnTo>
                    <a:pt x="107213" y="380047"/>
                  </a:lnTo>
                  <a:lnTo>
                    <a:pt x="106387" y="380047"/>
                  </a:lnTo>
                  <a:lnTo>
                    <a:pt x="108432" y="381088"/>
                  </a:lnTo>
                  <a:lnTo>
                    <a:pt x="109855" y="381622"/>
                  </a:lnTo>
                  <a:close/>
                </a:path>
                <a:path w="291465" h="447039">
                  <a:moveTo>
                    <a:pt x="112369" y="344538"/>
                  </a:moveTo>
                  <a:lnTo>
                    <a:pt x="111518" y="348297"/>
                  </a:lnTo>
                  <a:lnTo>
                    <a:pt x="111810" y="347027"/>
                  </a:lnTo>
                  <a:lnTo>
                    <a:pt x="112369" y="344538"/>
                  </a:lnTo>
                  <a:close/>
                </a:path>
                <a:path w="291465" h="447039">
                  <a:moveTo>
                    <a:pt x="113296" y="413664"/>
                  </a:moveTo>
                  <a:lnTo>
                    <a:pt x="112649" y="410641"/>
                  </a:lnTo>
                  <a:lnTo>
                    <a:pt x="111772" y="409714"/>
                  </a:lnTo>
                  <a:lnTo>
                    <a:pt x="112496" y="412038"/>
                  </a:lnTo>
                  <a:lnTo>
                    <a:pt x="113296" y="413664"/>
                  </a:lnTo>
                  <a:close/>
                </a:path>
                <a:path w="291465" h="447039">
                  <a:moveTo>
                    <a:pt x="115112" y="194106"/>
                  </a:moveTo>
                  <a:lnTo>
                    <a:pt x="112420" y="194271"/>
                  </a:lnTo>
                  <a:lnTo>
                    <a:pt x="113423" y="196951"/>
                  </a:lnTo>
                  <a:lnTo>
                    <a:pt x="115011" y="194271"/>
                  </a:lnTo>
                  <a:lnTo>
                    <a:pt x="115112" y="194106"/>
                  </a:lnTo>
                  <a:close/>
                </a:path>
                <a:path w="291465" h="447039">
                  <a:moveTo>
                    <a:pt x="115544" y="194106"/>
                  </a:moveTo>
                  <a:lnTo>
                    <a:pt x="115290" y="193814"/>
                  </a:lnTo>
                  <a:lnTo>
                    <a:pt x="115112" y="194106"/>
                  </a:lnTo>
                  <a:lnTo>
                    <a:pt x="115544" y="194106"/>
                  </a:lnTo>
                  <a:close/>
                </a:path>
                <a:path w="291465" h="447039">
                  <a:moveTo>
                    <a:pt x="116471" y="191833"/>
                  </a:moveTo>
                  <a:lnTo>
                    <a:pt x="115303" y="189407"/>
                  </a:lnTo>
                  <a:lnTo>
                    <a:pt x="110401" y="188442"/>
                  </a:lnTo>
                  <a:lnTo>
                    <a:pt x="115290" y="193814"/>
                  </a:lnTo>
                  <a:lnTo>
                    <a:pt x="116471" y="191833"/>
                  </a:lnTo>
                  <a:close/>
                </a:path>
                <a:path w="291465" h="447039">
                  <a:moveTo>
                    <a:pt x="121158" y="443242"/>
                  </a:moveTo>
                  <a:lnTo>
                    <a:pt x="119926" y="440080"/>
                  </a:lnTo>
                  <a:lnTo>
                    <a:pt x="116281" y="444347"/>
                  </a:lnTo>
                  <a:lnTo>
                    <a:pt x="117983" y="446786"/>
                  </a:lnTo>
                  <a:lnTo>
                    <a:pt x="119062" y="445617"/>
                  </a:lnTo>
                  <a:lnTo>
                    <a:pt x="118605" y="443445"/>
                  </a:lnTo>
                  <a:lnTo>
                    <a:pt x="121158" y="443242"/>
                  </a:lnTo>
                  <a:close/>
                </a:path>
                <a:path w="291465" h="447039">
                  <a:moveTo>
                    <a:pt x="125857" y="2819"/>
                  </a:moveTo>
                  <a:lnTo>
                    <a:pt x="124231" y="1689"/>
                  </a:lnTo>
                  <a:lnTo>
                    <a:pt x="124739" y="3911"/>
                  </a:lnTo>
                  <a:lnTo>
                    <a:pt x="124853" y="4406"/>
                  </a:lnTo>
                  <a:lnTo>
                    <a:pt x="125514" y="3911"/>
                  </a:lnTo>
                  <a:lnTo>
                    <a:pt x="125857" y="2819"/>
                  </a:lnTo>
                  <a:close/>
                </a:path>
                <a:path w="291465" h="447039">
                  <a:moveTo>
                    <a:pt x="126098" y="1231"/>
                  </a:moveTo>
                  <a:lnTo>
                    <a:pt x="125971" y="0"/>
                  </a:lnTo>
                  <a:lnTo>
                    <a:pt x="124574" y="1231"/>
                  </a:lnTo>
                  <a:lnTo>
                    <a:pt x="126098" y="1231"/>
                  </a:lnTo>
                  <a:close/>
                </a:path>
                <a:path w="291465" h="447039">
                  <a:moveTo>
                    <a:pt x="126161" y="1689"/>
                  </a:moveTo>
                  <a:lnTo>
                    <a:pt x="126098" y="1231"/>
                  </a:lnTo>
                  <a:lnTo>
                    <a:pt x="125857" y="2819"/>
                  </a:lnTo>
                  <a:lnTo>
                    <a:pt x="126161" y="1689"/>
                  </a:lnTo>
                  <a:close/>
                </a:path>
                <a:path w="291465" h="447039">
                  <a:moveTo>
                    <a:pt x="130022" y="427024"/>
                  </a:moveTo>
                  <a:lnTo>
                    <a:pt x="129235" y="426021"/>
                  </a:lnTo>
                  <a:lnTo>
                    <a:pt x="127673" y="424053"/>
                  </a:lnTo>
                  <a:lnTo>
                    <a:pt x="130022" y="427024"/>
                  </a:lnTo>
                  <a:close/>
                </a:path>
                <a:path w="291465" h="447039">
                  <a:moveTo>
                    <a:pt x="131787" y="303555"/>
                  </a:moveTo>
                  <a:lnTo>
                    <a:pt x="128854" y="308864"/>
                  </a:lnTo>
                  <a:lnTo>
                    <a:pt x="127292" y="307581"/>
                  </a:lnTo>
                  <a:lnTo>
                    <a:pt x="127292" y="307962"/>
                  </a:lnTo>
                  <a:lnTo>
                    <a:pt x="126301" y="307581"/>
                  </a:lnTo>
                  <a:lnTo>
                    <a:pt x="124853" y="307733"/>
                  </a:lnTo>
                  <a:lnTo>
                    <a:pt x="124587" y="309219"/>
                  </a:lnTo>
                  <a:lnTo>
                    <a:pt x="122402" y="310718"/>
                  </a:lnTo>
                  <a:lnTo>
                    <a:pt x="126390" y="310946"/>
                  </a:lnTo>
                  <a:lnTo>
                    <a:pt x="125844" y="308914"/>
                  </a:lnTo>
                  <a:lnTo>
                    <a:pt x="126860" y="308419"/>
                  </a:lnTo>
                  <a:lnTo>
                    <a:pt x="127139" y="309143"/>
                  </a:lnTo>
                  <a:lnTo>
                    <a:pt x="127381" y="309930"/>
                  </a:lnTo>
                  <a:lnTo>
                    <a:pt x="127635" y="309803"/>
                  </a:lnTo>
                  <a:lnTo>
                    <a:pt x="127825" y="309664"/>
                  </a:lnTo>
                  <a:lnTo>
                    <a:pt x="127965" y="309524"/>
                  </a:lnTo>
                  <a:lnTo>
                    <a:pt x="128879" y="309511"/>
                  </a:lnTo>
                  <a:lnTo>
                    <a:pt x="130530" y="307124"/>
                  </a:lnTo>
                  <a:lnTo>
                    <a:pt x="131356" y="307517"/>
                  </a:lnTo>
                  <a:lnTo>
                    <a:pt x="131787" y="303555"/>
                  </a:lnTo>
                  <a:close/>
                </a:path>
                <a:path w="291465" h="447039">
                  <a:moveTo>
                    <a:pt x="137502" y="362216"/>
                  </a:moveTo>
                  <a:lnTo>
                    <a:pt x="134683" y="362470"/>
                  </a:lnTo>
                  <a:lnTo>
                    <a:pt x="134188" y="361988"/>
                  </a:lnTo>
                  <a:lnTo>
                    <a:pt x="133858" y="361924"/>
                  </a:lnTo>
                  <a:lnTo>
                    <a:pt x="133705" y="362051"/>
                  </a:lnTo>
                  <a:lnTo>
                    <a:pt x="133121" y="361848"/>
                  </a:lnTo>
                  <a:lnTo>
                    <a:pt x="132880" y="361670"/>
                  </a:lnTo>
                  <a:lnTo>
                    <a:pt x="133413" y="361175"/>
                  </a:lnTo>
                  <a:lnTo>
                    <a:pt x="133477" y="358495"/>
                  </a:lnTo>
                  <a:lnTo>
                    <a:pt x="128752" y="359397"/>
                  </a:lnTo>
                  <a:lnTo>
                    <a:pt x="131114" y="360019"/>
                  </a:lnTo>
                  <a:lnTo>
                    <a:pt x="131076" y="360476"/>
                  </a:lnTo>
                  <a:lnTo>
                    <a:pt x="131191" y="361200"/>
                  </a:lnTo>
                  <a:lnTo>
                    <a:pt x="131470" y="361861"/>
                  </a:lnTo>
                  <a:lnTo>
                    <a:pt x="131330" y="362572"/>
                  </a:lnTo>
                  <a:lnTo>
                    <a:pt x="131419" y="362775"/>
                  </a:lnTo>
                  <a:lnTo>
                    <a:pt x="131813" y="362546"/>
                  </a:lnTo>
                  <a:lnTo>
                    <a:pt x="132270" y="363245"/>
                  </a:lnTo>
                  <a:lnTo>
                    <a:pt x="132943" y="363689"/>
                  </a:lnTo>
                  <a:lnTo>
                    <a:pt x="133819" y="363232"/>
                  </a:lnTo>
                  <a:lnTo>
                    <a:pt x="134112" y="363715"/>
                  </a:lnTo>
                  <a:lnTo>
                    <a:pt x="134645" y="364083"/>
                  </a:lnTo>
                  <a:lnTo>
                    <a:pt x="135305" y="363651"/>
                  </a:lnTo>
                  <a:lnTo>
                    <a:pt x="136042" y="364540"/>
                  </a:lnTo>
                  <a:lnTo>
                    <a:pt x="135445" y="365023"/>
                  </a:lnTo>
                  <a:lnTo>
                    <a:pt x="134797" y="365480"/>
                  </a:lnTo>
                  <a:lnTo>
                    <a:pt x="136893" y="367944"/>
                  </a:lnTo>
                  <a:lnTo>
                    <a:pt x="137502" y="362216"/>
                  </a:lnTo>
                  <a:close/>
                </a:path>
                <a:path w="291465" h="447039">
                  <a:moveTo>
                    <a:pt x="139395" y="182587"/>
                  </a:moveTo>
                  <a:lnTo>
                    <a:pt x="138391" y="186029"/>
                  </a:lnTo>
                  <a:lnTo>
                    <a:pt x="139103" y="183603"/>
                  </a:lnTo>
                  <a:lnTo>
                    <a:pt x="139395" y="182587"/>
                  </a:lnTo>
                  <a:close/>
                </a:path>
                <a:path w="291465" h="447039">
                  <a:moveTo>
                    <a:pt x="140627" y="244284"/>
                  </a:moveTo>
                  <a:lnTo>
                    <a:pt x="139382" y="241122"/>
                  </a:lnTo>
                  <a:lnTo>
                    <a:pt x="135737" y="245376"/>
                  </a:lnTo>
                  <a:lnTo>
                    <a:pt x="137439" y="247827"/>
                  </a:lnTo>
                  <a:lnTo>
                    <a:pt x="138531" y="246659"/>
                  </a:lnTo>
                  <a:lnTo>
                    <a:pt x="138061" y="244487"/>
                  </a:lnTo>
                  <a:lnTo>
                    <a:pt x="140627" y="244284"/>
                  </a:lnTo>
                  <a:close/>
                </a:path>
                <a:path w="291465" h="447039">
                  <a:moveTo>
                    <a:pt x="151117" y="20561"/>
                  </a:moveTo>
                  <a:lnTo>
                    <a:pt x="147624" y="24765"/>
                  </a:lnTo>
                  <a:lnTo>
                    <a:pt x="145567" y="29921"/>
                  </a:lnTo>
                  <a:lnTo>
                    <a:pt x="151117" y="20561"/>
                  </a:lnTo>
                  <a:close/>
                </a:path>
                <a:path w="291465" h="447039">
                  <a:moveTo>
                    <a:pt x="151561" y="30353"/>
                  </a:moveTo>
                  <a:lnTo>
                    <a:pt x="150990" y="28105"/>
                  </a:lnTo>
                  <a:lnTo>
                    <a:pt x="149580" y="29057"/>
                  </a:lnTo>
                  <a:lnTo>
                    <a:pt x="148805" y="30416"/>
                  </a:lnTo>
                  <a:lnTo>
                    <a:pt x="149364" y="32664"/>
                  </a:lnTo>
                  <a:lnTo>
                    <a:pt x="150774" y="31711"/>
                  </a:lnTo>
                  <a:lnTo>
                    <a:pt x="151561" y="30353"/>
                  </a:lnTo>
                  <a:close/>
                </a:path>
                <a:path w="291465" h="447039">
                  <a:moveTo>
                    <a:pt x="156044" y="295186"/>
                  </a:moveTo>
                  <a:lnTo>
                    <a:pt x="153962" y="286804"/>
                  </a:lnTo>
                  <a:lnTo>
                    <a:pt x="146748" y="286842"/>
                  </a:lnTo>
                  <a:lnTo>
                    <a:pt x="156044" y="295186"/>
                  </a:lnTo>
                  <a:close/>
                </a:path>
                <a:path w="291465" h="447039">
                  <a:moveTo>
                    <a:pt x="156921" y="231381"/>
                  </a:moveTo>
                  <a:lnTo>
                    <a:pt x="151193" y="230390"/>
                  </a:lnTo>
                  <a:lnTo>
                    <a:pt x="149567" y="231000"/>
                  </a:lnTo>
                  <a:lnTo>
                    <a:pt x="150749" y="232003"/>
                  </a:lnTo>
                  <a:lnTo>
                    <a:pt x="152285" y="232435"/>
                  </a:lnTo>
                  <a:lnTo>
                    <a:pt x="153911" y="232714"/>
                  </a:lnTo>
                  <a:lnTo>
                    <a:pt x="156921" y="231381"/>
                  </a:lnTo>
                  <a:close/>
                </a:path>
                <a:path w="291465" h="447039">
                  <a:moveTo>
                    <a:pt x="157289" y="59004"/>
                  </a:moveTo>
                  <a:lnTo>
                    <a:pt x="155587" y="54851"/>
                  </a:lnTo>
                  <a:lnTo>
                    <a:pt x="153479" y="54851"/>
                  </a:lnTo>
                  <a:lnTo>
                    <a:pt x="155359" y="62280"/>
                  </a:lnTo>
                  <a:lnTo>
                    <a:pt x="157289" y="59004"/>
                  </a:lnTo>
                  <a:close/>
                </a:path>
                <a:path w="291465" h="447039">
                  <a:moveTo>
                    <a:pt x="169595" y="303809"/>
                  </a:moveTo>
                  <a:lnTo>
                    <a:pt x="168871" y="301625"/>
                  </a:lnTo>
                  <a:lnTo>
                    <a:pt x="163779" y="305866"/>
                  </a:lnTo>
                  <a:lnTo>
                    <a:pt x="165455" y="308978"/>
                  </a:lnTo>
                  <a:lnTo>
                    <a:pt x="167919" y="307962"/>
                  </a:lnTo>
                  <a:lnTo>
                    <a:pt x="167119" y="304812"/>
                  </a:lnTo>
                  <a:lnTo>
                    <a:pt x="169595" y="303809"/>
                  </a:lnTo>
                  <a:close/>
                </a:path>
                <a:path w="291465" h="447039">
                  <a:moveTo>
                    <a:pt x="173062" y="327190"/>
                  </a:moveTo>
                  <a:lnTo>
                    <a:pt x="171043" y="325869"/>
                  </a:lnTo>
                  <a:lnTo>
                    <a:pt x="167309" y="329336"/>
                  </a:lnTo>
                  <a:lnTo>
                    <a:pt x="167474" y="331774"/>
                  </a:lnTo>
                  <a:lnTo>
                    <a:pt x="169087" y="331749"/>
                  </a:lnTo>
                  <a:lnTo>
                    <a:pt x="168846" y="330339"/>
                  </a:lnTo>
                  <a:lnTo>
                    <a:pt x="173062" y="327190"/>
                  </a:lnTo>
                  <a:close/>
                </a:path>
                <a:path w="291465" h="447039">
                  <a:moveTo>
                    <a:pt x="174802" y="309473"/>
                  </a:moveTo>
                  <a:lnTo>
                    <a:pt x="169341" y="312966"/>
                  </a:lnTo>
                  <a:lnTo>
                    <a:pt x="174574" y="316395"/>
                  </a:lnTo>
                  <a:lnTo>
                    <a:pt x="174802" y="309473"/>
                  </a:lnTo>
                  <a:close/>
                </a:path>
                <a:path w="291465" h="447039">
                  <a:moveTo>
                    <a:pt x="185242" y="147383"/>
                  </a:moveTo>
                  <a:lnTo>
                    <a:pt x="185039" y="146507"/>
                  </a:lnTo>
                  <a:lnTo>
                    <a:pt x="184658" y="144754"/>
                  </a:lnTo>
                  <a:lnTo>
                    <a:pt x="183819" y="144957"/>
                  </a:lnTo>
                  <a:lnTo>
                    <a:pt x="182981" y="145173"/>
                  </a:lnTo>
                  <a:lnTo>
                    <a:pt x="182156" y="145364"/>
                  </a:lnTo>
                  <a:lnTo>
                    <a:pt x="182727" y="147993"/>
                  </a:lnTo>
                  <a:lnTo>
                    <a:pt x="185242" y="147383"/>
                  </a:lnTo>
                  <a:close/>
                </a:path>
                <a:path w="291465" h="447039">
                  <a:moveTo>
                    <a:pt x="198767" y="207683"/>
                  </a:moveTo>
                  <a:lnTo>
                    <a:pt x="197866" y="205600"/>
                  </a:lnTo>
                  <a:lnTo>
                    <a:pt x="197739" y="204000"/>
                  </a:lnTo>
                  <a:lnTo>
                    <a:pt x="196303" y="204571"/>
                  </a:lnTo>
                  <a:lnTo>
                    <a:pt x="197192" y="206654"/>
                  </a:lnTo>
                  <a:lnTo>
                    <a:pt x="197345" y="208254"/>
                  </a:lnTo>
                  <a:lnTo>
                    <a:pt x="198767" y="207683"/>
                  </a:lnTo>
                  <a:close/>
                </a:path>
                <a:path w="291465" h="447039">
                  <a:moveTo>
                    <a:pt x="205016" y="237578"/>
                  </a:moveTo>
                  <a:lnTo>
                    <a:pt x="199402" y="235496"/>
                  </a:lnTo>
                  <a:lnTo>
                    <a:pt x="195668" y="238429"/>
                  </a:lnTo>
                  <a:lnTo>
                    <a:pt x="205016" y="237578"/>
                  </a:lnTo>
                  <a:close/>
                </a:path>
                <a:path w="291465" h="447039">
                  <a:moveTo>
                    <a:pt x="209410" y="326123"/>
                  </a:moveTo>
                  <a:lnTo>
                    <a:pt x="209169" y="326212"/>
                  </a:lnTo>
                  <a:lnTo>
                    <a:pt x="209410" y="326123"/>
                  </a:lnTo>
                  <a:close/>
                </a:path>
                <a:path w="291465" h="447039">
                  <a:moveTo>
                    <a:pt x="209588" y="249047"/>
                  </a:moveTo>
                  <a:lnTo>
                    <a:pt x="207518" y="248958"/>
                  </a:lnTo>
                  <a:lnTo>
                    <a:pt x="207314" y="247446"/>
                  </a:lnTo>
                  <a:lnTo>
                    <a:pt x="205816" y="248145"/>
                  </a:lnTo>
                  <a:lnTo>
                    <a:pt x="206629" y="250367"/>
                  </a:lnTo>
                  <a:lnTo>
                    <a:pt x="207899" y="250075"/>
                  </a:lnTo>
                  <a:lnTo>
                    <a:pt x="209588" y="249047"/>
                  </a:lnTo>
                  <a:close/>
                </a:path>
                <a:path w="291465" h="447039">
                  <a:moveTo>
                    <a:pt x="211035" y="325462"/>
                  </a:moveTo>
                  <a:lnTo>
                    <a:pt x="210858" y="325526"/>
                  </a:lnTo>
                  <a:lnTo>
                    <a:pt x="210566" y="325653"/>
                  </a:lnTo>
                  <a:lnTo>
                    <a:pt x="211035" y="325462"/>
                  </a:lnTo>
                  <a:close/>
                </a:path>
                <a:path w="291465" h="447039">
                  <a:moveTo>
                    <a:pt x="214134" y="221488"/>
                  </a:moveTo>
                  <a:lnTo>
                    <a:pt x="211150" y="220446"/>
                  </a:lnTo>
                  <a:lnTo>
                    <a:pt x="211759" y="220230"/>
                  </a:lnTo>
                  <a:lnTo>
                    <a:pt x="212039" y="220154"/>
                  </a:lnTo>
                  <a:lnTo>
                    <a:pt x="211302" y="218770"/>
                  </a:lnTo>
                  <a:lnTo>
                    <a:pt x="209473" y="220002"/>
                  </a:lnTo>
                  <a:lnTo>
                    <a:pt x="207987" y="220383"/>
                  </a:lnTo>
                  <a:lnTo>
                    <a:pt x="208407" y="221195"/>
                  </a:lnTo>
                  <a:lnTo>
                    <a:pt x="209207" y="221107"/>
                  </a:lnTo>
                  <a:lnTo>
                    <a:pt x="210096" y="220827"/>
                  </a:lnTo>
                  <a:lnTo>
                    <a:pt x="207302" y="224256"/>
                  </a:lnTo>
                  <a:lnTo>
                    <a:pt x="214134" y="221488"/>
                  </a:lnTo>
                  <a:close/>
                </a:path>
                <a:path w="291465" h="447039">
                  <a:moveTo>
                    <a:pt x="216738" y="252971"/>
                  </a:moveTo>
                  <a:lnTo>
                    <a:pt x="207810" y="252806"/>
                  </a:lnTo>
                  <a:lnTo>
                    <a:pt x="213385" y="257060"/>
                  </a:lnTo>
                  <a:lnTo>
                    <a:pt x="216738" y="252971"/>
                  </a:lnTo>
                  <a:close/>
                </a:path>
                <a:path w="291465" h="447039">
                  <a:moveTo>
                    <a:pt x="216814" y="229641"/>
                  </a:moveTo>
                  <a:lnTo>
                    <a:pt x="215925" y="227558"/>
                  </a:lnTo>
                  <a:lnTo>
                    <a:pt x="215773" y="225958"/>
                  </a:lnTo>
                  <a:lnTo>
                    <a:pt x="214350" y="226529"/>
                  </a:lnTo>
                  <a:lnTo>
                    <a:pt x="215252" y="228612"/>
                  </a:lnTo>
                  <a:lnTo>
                    <a:pt x="215392" y="230212"/>
                  </a:lnTo>
                  <a:lnTo>
                    <a:pt x="216814" y="229641"/>
                  </a:lnTo>
                  <a:close/>
                </a:path>
                <a:path w="291465" h="447039">
                  <a:moveTo>
                    <a:pt x="219532" y="16230"/>
                  </a:moveTo>
                  <a:lnTo>
                    <a:pt x="213918" y="14160"/>
                  </a:lnTo>
                  <a:lnTo>
                    <a:pt x="210185" y="17081"/>
                  </a:lnTo>
                  <a:lnTo>
                    <a:pt x="219532" y="16230"/>
                  </a:lnTo>
                  <a:close/>
                </a:path>
                <a:path w="291465" h="447039">
                  <a:moveTo>
                    <a:pt x="220370" y="221843"/>
                  </a:moveTo>
                  <a:lnTo>
                    <a:pt x="219481" y="219760"/>
                  </a:lnTo>
                  <a:lnTo>
                    <a:pt x="219329" y="218160"/>
                  </a:lnTo>
                  <a:lnTo>
                    <a:pt x="217906" y="218719"/>
                  </a:lnTo>
                  <a:lnTo>
                    <a:pt x="218808" y="220814"/>
                  </a:lnTo>
                  <a:lnTo>
                    <a:pt x="218948" y="222415"/>
                  </a:lnTo>
                  <a:lnTo>
                    <a:pt x="220370" y="221843"/>
                  </a:lnTo>
                  <a:close/>
                </a:path>
                <a:path w="291465" h="447039">
                  <a:moveTo>
                    <a:pt x="223367" y="316369"/>
                  </a:moveTo>
                  <a:lnTo>
                    <a:pt x="222135" y="314579"/>
                  </a:lnTo>
                  <a:lnTo>
                    <a:pt x="220586" y="315455"/>
                  </a:lnTo>
                  <a:lnTo>
                    <a:pt x="220675" y="317385"/>
                  </a:lnTo>
                  <a:lnTo>
                    <a:pt x="218948" y="318135"/>
                  </a:lnTo>
                  <a:lnTo>
                    <a:pt x="219329" y="319100"/>
                  </a:lnTo>
                  <a:lnTo>
                    <a:pt x="221767" y="319100"/>
                  </a:lnTo>
                  <a:lnTo>
                    <a:pt x="223367" y="316369"/>
                  </a:lnTo>
                  <a:close/>
                </a:path>
                <a:path w="291465" h="447039">
                  <a:moveTo>
                    <a:pt x="226504" y="301802"/>
                  </a:moveTo>
                  <a:lnTo>
                    <a:pt x="224434" y="301701"/>
                  </a:lnTo>
                  <a:lnTo>
                    <a:pt x="224231" y="300189"/>
                  </a:lnTo>
                  <a:lnTo>
                    <a:pt x="222732" y="300901"/>
                  </a:lnTo>
                  <a:lnTo>
                    <a:pt x="223545" y="303123"/>
                  </a:lnTo>
                  <a:lnTo>
                    <a:pt x="224815" y="302831"/>
                  </a:lnTo>
                  <a:lnTo>
                    <a:pt x="226504" y="301802"/>
                  </a:lnTo>
                  <a:close/>
                </a:path>
                <a:path w="291465" h="447039">
                  <a:moveTo>
                    <a:pt x="228561" y="137604"/>
                  </a:moveTo>
                  <a:lnTo>
                    <a:pt x="226479" y="137502"/>
                  </a:lnTo>
                  <a:lnTo>
                    <a:pt x="226275" y="135991"/>
                  </a:lnTo>
                  <a:lnTo>
                    <a:pt x="224777" y="136702"/>
                  </a:lnTo>
                  <a:lnTo>
                    <a:pt x="225590" y="138925"/>
                  </a:lnTo>
                  <a:lnTo>
                    <a:pt x="226860" y="138633"/>
                  </a:lnTo>
                  <a:lnTo>
                    <a:pt x="228561" y="137604"/>
                  </a:lnTo>
                  <a:close/>
                </a:path>
                <a:path w="291465" h="447039">
                  <a:moveTo>
                    <a:pt x="228930" y="241592"/>
                  </a:moveTo>
                  <a:lnTo>
                    <a:pt x="225437" y="245808"/>
                  </a:lnTo>
                  <a:lnTo>
                    <a:pt x="223380" y="250952"/>
                  </a:lnTo>
                  <a:lnTo>
                    <a:pt x="228930" y="241592"/>
                  </a:lnTo>
                  <a:close/>
                </a:path>
                <a:path w="291465" h="447039">
                  <a:moveTo>
                    <a:pt x="230759" y="281571"/>
                  </a:moveTo>
                  <a:lnTo>
                    <a:pt x="230200" y="279323"/>
                  </a:lnTo>
                  <a:lnTo>
                    <a:pt x="228777" y="280276"/>
                  </a:lnTo>
                  <a:lnTo>
                    <a:pt x="227990" y="281635"/>
                  </a:lnTo>
                  <a:lnTo>
                    <a:pt x="228561" y="283883"/>
                  </a:lnTo>
                  <a:lnTo>
                    <a:pt x="229971" y="282930"/>
                  </a:lnTo>
                  <a:lnTo>
                    <a:pt x="230759" y="281571"/>
                  </a:lnTo>
                  <a:close/>
                </a:path>
                <a:path w="291465" h="447039">
                  <a:moveTo>
                    <a:pt x="230809" y="229603"/>
                  </a:moveTo>
                  <a:lnTo>
                    <a:pt x="228447" y="228676"/>
                  </a:lnTo>
                  <a:lnTo>
                    <a:pt x="227926" y="227164"/>
                  </a:lnTo>
                  <a:lnTo>
                    <a:pt x="225907" y="228663"/>
                  </a:lnTo>
                  <a:lnTo>
                    <a:pt x="228269" y="229603"/>
                  </a:lnTo>
                  <a:lnTo>
                    <a:pt x="228803" y="231114"/>
                  </a:lnTo>
                  <a:lnTo>
                    <a:pt x="230809" y="229603"/>
                  </a:lnTo>
                  <a:close/>
                </a:path>
                <a:path w="291465" h="447039">
                  <a:moveTo>
                    <a:pt x="232537" y="307352"/>
                  </a:moveTo>
                  <a:lnTo>
                    <a:pt x="232460" y="306806"/>
                  </a:lnTo>
                  <a:lnTo>
                    <a:pt x="230670" y="306806"/>
                  </a:lnTo>
                  <a:lnTo>
                    <a:pt x="230403" y="304241"/>
                  </a:lnTo>
                  <a:lnTo>
                    <a:pt x="229476" y="305320"/>
                  </a:lnTo>
                  <a:lnTo>
                    <a:pt x="228523" y="306374"/>
                  </a:lnTo>
                  <a:lnTo>
                    <a:pt x="227901" y="304850"/>
                  </a:lnTo>
                  <a:lnTo>
                    <a:pt x="223469" y="307162"/>
                  </a:lnTo>
                  <a:lnTo>
                    <a:pt x="223088" y="305104"/>
                  </a:lnTo>
                  <a:lnTo>
                    <a:pt x="220395" y="306692"/>
                  </a:lnTo>
                  <a:lnTo>
                    <a:pt x="218973" y="307505"/>
                  </a:lnTo>
                  <a:lnTo>
                    <a:pt x="220154" y="310438"/>
                  </a:lnTo>
                  <a:lnTo>
                    <a:pt x="221259" y="310629"/>
                  </a:lnTo>
                  <a:lnTo>
                    <a:pt x="224231" y="311162"/>
                  </a:lnTo>
                  <a:lnTo>
                    <a:pt x="223520" y="307454"/>
                  </a:lnTo>
                  <a:lnTo>
                    <a:pt x="232537" y="307352"/>
                  </a:lnTo>
                  <a:close/>
                </a:path>
                <a:path w="291465" h="447039">
                  <a:moveTo>
                    <a:pt x="232816" y="309194"/>
                  </a:moveTo>
                  <a:lnTo>
                    <a:pt x="232562" y="307530"/>
                  </a:lnTo>
                  <a:lnTo>
                    <a:pt x="228777" y="308800"/>
                  </a:lnTo>
                  <a:lnTo>
                    <a:pt x="228803" y="309981"/>
                  </a:lnTo>
                  <a:lnTo>
                    <a:pt x="229539" y="309918"/>
                  </a:lnTo>
                  <a:lnTo>
                    <a:pt x="230314" y="309816"/>
                  </a:lnTo>
                  <a:lnTo>
                    <a:pt x="232816" y="309194"/>
                  </a:lnTo>
                  <a:close/>
                </a:path>
                <a:path w="291465" h="447039">
                  <a:moveTo>
                    <a:pt x="234162" y="207606"/>
                  </a:moveTo>
                  <a:lnTo>
                    <a:pt x="233972" y="206717"/>
                  </a:lnTo>
                  <a:lnTo>
                    <a:pt x="233768" y="205854"/>
                  </a:lnTo>
                  <a:lnTo>
                    <a:pt x="233591" y="204965"/>
                  </a:lnTo>
                  <a:lnTo>
                    <a:pt x="232727" y="205905"/>
                  </a:lnTo>
                  <a:lnTo>
                    <a:pt x="231851" y="206832"/>
                  </a:lnTo>
                  <a:lnTo>
                    <a:pt x="230124" y="207200"/>
                  </a:lnTo>
                  <a:lnTo>
                    <a:pt x="231419" y="209765"/>
                  </a:lnTo>
                  <a:lnTo>
                    <a:pt x="232689" y="209511"/>
                  </a:lnTo>
                  <a:lnTo>
                    <a:pt x="234162" y="207606"/>
                  </a:lnTo>
                  <a:close/>
                </a:path>
                <a:path w="291465" h="447039">
                  <a:moveTo>
                    <a:pt x="234226" y="213080"/>
                  </a:moveTo>
                  <a:lnTo>
                    <a:pt x="231317" y="212483"/>
                  </a:lnTo>
                  <a:lnTo>
                    <a:pt x="230708" y="213080"/>
                  </a:lnTo>
                  <a:lnTo>
                    <a:pt x="229819" y="214033"/>
                  </a:lnTo>
                  <a:lnTo>
                    <a:pt x="229895" y="214414"/>
                  </a:lnTo>
                  <a:lnTo>
                    <a:pt x="226263" y="213690"/>
                  </a:lnTo>
                  <a:lnTo>
                    <a:pt x="222110" y="218160"/>
                  </a:lnTo>
                  <a:lnTo>
                    <a:pt x="230428" y="214769"/>
                  </a:lnTo>
                  <a:lnTo>
                    <a:pt x="231597" y="214769"/>
                  </a:lnTo>
                  <a:lnTo>
                    <a:pt x="234226" y="213080"/>
                  </a:lnTo>
                  <a:close/>
                </a:path>
                <a:path w="291465" h="447039">
                  <a:moveTo>
                    <a:pt x="234315" y="301282"/>
                  </a:moveTo>
                  <a:lnTo>
                    <a:pt x="232232" y="301193"/>
                  </a:lnTo>
                  <a:lnTo>
                    <a:pt x="232041" y="299681"/>
                  </a:lnTo>
                  <a:lnTo>
                    <a:pt x="230530" y="300393"/>
                  </a:lnTo>
                  <a:lnTo>
                    <a:pt x="231355" y="302602"/>
                  </a:lnTo>
                  <a:lnTo>
                    <a:pt x="232625" y="302323"/>
                  </a:lnTo>
                  <a:lnTo>
                    <a:pt x="234315" y="301282"/>
                  </a:lnTo>
                  <a:close/>
                </a:path>
                <a:path w="291465" h="447039">
                  <a:moveTo>
                    <a:pt x="238429" y="194881"/>
                  </a:moveTo>
                  <a:lnTo>
                    <a:pt x="234924" y="199097"/>
                  </a:lnTo>
                  <a:lnTo>
                    <a:pt x="232879" y="204241"/>
                  </a:lnTo>
                  <a:lnTo>
                    <a:pt x="238429" y="194881"/>
                  </a:lnTo>
                  <a:close/>
                </a:path>
                <a:path w="291465" h="447039">
                  <a:moveTo>
                    <a:pt x="238696" y="227076"/>
                  </a:moveTo>
                  <a:lnTo>
                    <a:pt x="237794" y="224993"/>
                  </a:lnTo>
                  <a:lnTo>
                    <a:pt x="237655" y="223405"/>
                  </a:lnTo>
                  <a:lnTo>
                    <a:pt x="236232" y="223977"/>
                  </a:lnTo>
                  <a:lnTo>
                    <a:pt x="237121" y="226060"/>
                  </a:lnTo>
                  <a:lnTo>
                    <a:pt x="237274" y="227647"/>
                  </a:lnTo>
                  <a:lnTo>
                    <a:pt x="238696" y="227076"/>
                  </a:lnTo>
                  <a:close/>
                </a:path>
                <a:path w="291465" h="447039">
                  <a:moveTo>
                    <a:pt x="243357" y="194805"/>
                  </a:moveTo>
                  <a:lnTo>
                    <a:pt x="240106" y="192633"/>
                  </a:lnTo>
                  <a:lnTo>
                    <a:pt x="239166" y="188353"/>
                  </a:lnTo>
                  <a:lnTo>
                    <a:pt x="237375" y="190182"/>
                  </a:lnTo>
                  <a:lnTo>
                    <a:pt x="239026" y="194271"/>
                  </a:lnTo>
                  <a:lnTo>
                    <a:pt x="238391" y="196862"/>
                  </a:lnTo>
                  <a:lnTo>
                    <a:pt x="243357" y="194805"/>
                  </a:lnTo>
                  <a:close/>
                </a:path>
                <a:path w="291465" h="447039">
                  <a:moveTo>
                    <a:pt x="252920" y="166954"/>
                  </a:moveTo>
                  <a:lnTo>
                    <a:pt x="252476" y="162890"/>
                  </a:lnTo>
                  <a:lnTo>
                    <a:pt x="250812" y="162394"/>
                  </a:lnTo>
                  <a:lnTo>
                    <a:pt x="250113" y="163169"/>
                  </a:lnTo>
                  <a:lnTo>
                    <a:pt x="249415" y="162864"/>
                  </a:lnTo>
                  <a:lnTo>
                    <a:pt x="248742" y="162534"/>
                  </a:lnTo>
                  <a:lnTo>
                    <a:pt x="248259" y="161709"/>
                  </a:lnTo>
                  <a:lnTo>
                    <a:pt x="246176" y="163004"/>
                  </a:lnTo>
                  <a:lnTo>
                    <a:pt x="248183" y="165100"/>
                  </a:lnTo>
                  <a:lnTo>
                    <a:pt x="250190" y="165201"/>
                  </a:lnTo>
                  <a:lnTo>
                    <a:pt x="250621" y="165849"/>
                  </a:lnTo>
                  <a:lnTo>
                    <a:pt x="251472" y="166497"/>
                  </a:lnTo>
                  <a:lnTo>
                    <a:pt x="252920" y="166954"/>
                  </a:lnTo>
                  <a:close/>
                </a:path>
                <a:path w="291465" h="447039">
                  <a:moveTo>
                    <a:pt x="257949" y="241465"/>
                  </a:moveTo>
                  <a:lnTo>
                    <a:pt x="254444" y="245668"/>
                  </a:lnTo>
                  <a:lnTo>
                    <a:pt x="252399" y="250812"/>
                  </a:lnTo>
                  <a:lnTo>
                    <a:pt x="257949" y="241465"/>
                  </a:lnTo>
                  <a:close/>
                </a:path>
                <a:path w="291465" h="447039">
                  <a:moveTo>
                    <a:pt x="261683" y="38862"/>
                  </a:moveTo>
                  <a:lnTo>
                    <a:pt x="254330" y="41757"/>
                  </a:lnTo>
                  <a:lnTo>
                    <a:pt x="256501" y="47599"/>
                  </a:lnTo>
                  <a:lnTo>
                    <a:pt x="261683" y="38862"/>
                  </a:lnTo>
                  <a:close/>
                </a:path>
                <a:path w="291465" h="447039">
                  <a:moveTo>
                    <a:pt x="262826" y="152057"/>
                  </a:moveTo>
                  <a:lnTo>
                    <a:pt x="262445" y="150304"/>
                  </a:lnTo>
                  <a:lnTo>
                    <a:pt x="262242" y="149428"/>
                  </a:lnTo>
                  <a:lnTo>
                    <a:pt x="258483" y="150342"/>
                  </a:lnTo>
                  <a:lnTo>
                    <a:pt x="259384" y="151244"/>
                  </a:lnTo>
                  <a:lnTo>
                    <a:pt x="260273" y="152158"/>
                  </a:lnTo>
                  <a:lnTo>
                    <a:pt x="260616" y="153987"/>
                  </a:lnTo>
                  <a:lnTo>
                    <a:pt x="261581" y="153479"/>
                  </a:lnTo>
                  <a:lnTo>
                    <a:pt x="261581" y="152361"/>
                  </a:lnTo>
                  <a:lnTo>
                    <a:pt x="262826" y="152057"/>
                  </a:lnTo>
                  <a:close/>
                </a:path>
                <a:path w="291465" h="447039">
                  <a:moveTo>
                    <a:pt x="267296" y="168706"/>
                  </a:moveTo>
                  <a:lnTo>
                    <a:pt x="264477" y="165531"/>
                  </a:lnTo>
                  <a:lnTo>
                    <a:pt x="263588" y="166827"/>
                  </a:lnTo>
                  <a:lnTo>
                    <a:pt x="261962" y="167640"/>
                  </a:lnTo>
                  <a:lnTo>
                    <a:pt x="259765" y="168071"/>
                  </a:lnTo>
                  <a:lnTo>
                    <a:pt x="259880" y="170497"/>
                  </a:lnTo>
                  <a:lnTo>
                    <a:pt x="267296" y="168706"/>
                  </a:lnTo>
                  <a:close/>
                </a:path>
                <a:path w="291465" h="447039">
                  <a:moveTo>
                    <a:pt x="268579" y="28575"/>
                  </a:moveTo>
                  <a:lnTo>
                    <a:pt x="267639" y="27711"/>
                  </a:lnTo>
                  <a:lnTo>
                    <a:pt x="266509" y="27889"/>
                  </a:lnTo>
                  <a:lnTo>
                    <a:pt x="265480" y="28600"/>
                  </a:lnTo>
                  <a:lnTo>
                    <a:pt x="264617" y="27965"/>
                  </a:lnTo>
                  <a:lnTo>
                    <a:pt x="263804" y="27190"/>
                  </a:lnTo>
                  <a:lnTo>
                    <a:pt x="263271" y="25730"/>
                  </a:lnTo>
                  <a:lnTo>
                    <a:pt x="262407" y="26390"/>
                  </a:lnTo>
                  <a:lnTo>
                    <a:pt x="262585" y="27508"/>
                  </a:lnTo>
                  <a:lnTo>
                    <a:pt x="261391" y="28016"/>
                  </a:lnTo>
                  <a:lnTo>
                    <a:pt x="262394" y="30518"/>
                  </a:lnTo>
                  <a:lnTo>
                    <a:pt x="264312" y="29654"/>
                  </a:lnTo>
                  <a:lnTo>
                    <a:pt x="263169" y="31013"/>
                  </a:lnTo>
                  <a:lnTo>
                    <a:pt x="262356" y="32931"/>
                  </a:lnTo>
                  <a:lnTo>
                    <a:pt x="262445" y="34467"/>
                  </a:lnTo>
                  <a:lnTo>
                    <a:pt x="261543" y="34277"/>
                  </a:lnTo>
                  <a:lnTo>
                    <a:pt x="260261" y="35013"/>
                  </a:lnTo>
                  <a:lnTo>
                    <a:pt x="259156" y="35306"/>
                  </a:lnTo>
                  <a:lnTo>
                    <a:pt x="259803" y="36512"/>
                  </a:lnTo>
                  <a:lnTo>
                    <a:pt x="261251" y="35763"/>
                  </a:lnTo>
                  <a:lnTo>
                    <a:pt x="262585" y="35293"/>
                  </a:lnTo>
                  <a:lnTo>
                    <a:pt x="262763" y="35890"/>
                  </a:lnTo>
                  <a:lnTo>
                    <a:pt x="263144" y="36372"/>
                  </a:lnTo>
                  <a:lnTo>
                    <a:pt x="263766" y="36690"/>
                  </a:lnTo>
                  <a:lnTo>
                    <a:pt x="265099" y="35864"/>
                  </a:lnTo>
                  <a:lnTo>
                    <a:pt x="266433" y="33591"/>
                  </a:lnTo>
                  <a:lnTo>
                    <a:pt x="264439" y="33743"/>
                  </a:lnTo>
                  <a:lnTo>
                    <a:pt x="265277" y="31661"/>
                  </a:lnTo>
                  <a:lnTo>
                    <a:pt x="267208" y="30302"/>
                  </a:lnTo>
                  <a:lnTo>
                    <a:pt x="268579" y="28575"/>
                  </a:lnTo>
                  <a:close/>
                </a:path>
                <a:path w="291465" h="447039">
                  <a:moveTo>
                    <a:pt x="291338" y="119684"/>
                  </a:moveTo>
                  <a:lnTo>
                    <a:pt x="289204" y="122047"/>
                  </a:lnTo>
                  <a:lnTo>
                    <a:pt x="287947" y="122250"/>
                  </a:lnTo>
                  <a:lnTo>
                    <a:pt x="289039" y="123977"/>
                  </a:lnTo>
                  <a:lnTo>
                    <a:pt x="290728" y="121704"/>
                  </a:lnTo>
                  <a:lnTo>
                    <a:pt x="291338" y="11968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678621" y="3038309"/>
              <a:ext cx="158115" cy="398145"/>
            </a:xfrm>
            <a:custGeom>
              <a:avLst/>
              <a:gdLst/>
              <a:ahLst/>
              <a:cxnLst/>
              <a:rect l="l" t="t" r="r" b="b"/>
              <a:pathLst>
                <a:path w="158115" h="398145">
                  <a:moveTo>
                    <a:pt x="1625" y="68541"/>
                  </a:moveTo>
                  <a:lnTo>
                    <a:pt x="0" y="67411"/>
                  </a:lnTo>
                  <a:lnTo>
                    <a:pt x="508" y="69634"/>
                  </a:lnTo>
                  <a:lnTo>
                    <a:pt x="622" y="70129"/>
                  </a:lnTo>
                  <a:lnTo>
                    <a:pt x="1282" y="69634"/>
                  </a:lnTo>
                  <a:lnTo>
                    <a:pt x="1625" y="68541"/>
                  </a:lnTo>
                  <a:close/>
                </a:path>
                <a:path w="158115" h="398145">
                  <a:moveTo>
                    <a:pt x="1866" y="66954"/>
                  </a:moveTo>
                  <a:lnTo>
                    <a:pt x="1739" y="65722"/>
                  </a:lnTo>
                  <a:lnTo>
                    <a:pt x="342" y="66954"/>
                  </a:lnTo>
                  <a:lnTo>
                    <a:pt x="1866" y="66954"/>
                  </a:lnTo>
                  <a:close/>
                </a:path>
                <a:path w="158115" h="398145">
                  <a:moveTo>
                    <a:pt x="1930" y="67411"/>
                  </a:moveTo>
                  <a:lnTo>
                    <a:pt x="1866" y="66954"/>
                  </a:lnTo>
                  <a:lnTo>
                    <a:pt x="1625" y="68541"/>
                  </a:lnTo>
                  <a:lnTo>
                    <a:pt x="1930" y="67411"/>
                  </a:lnTo>
                  <a:close/>
                </a:path>
                <a:path w="158115" h="398145">
                  <a:moveTo>
                    <a:pt x="39712" y="100520"/>
                  </a:moveTo>
                  <a:lnTo>
                    <a:pt x="39395" y="98259"/>
                  </a:lnTo>
                  <a:lnTo>
                    <a:pt x="39674" y="96685"/>
                  </a:lnTo>
                  <a:lnTo>
                    <a:pt x="38163" y="96812"/>
                  </a:lnTo>
                  <a:lnTo>
                    <a:pt x="38468" y="99085"/>
                  </a:lnTo>
                  <a:lnTo>
                    <a:pt x="38188" y="100660"/>
                  </a:lnTo>
                  <a:lnTo>
                    <a:pt x="39712" y="100520"/>
                  </a:lnTo>
                  <a:close/>
                </a:path>
                <a:path w="158115" h="398145">
                  <a:moveTo>
                    <a:pt x="43637" y="181419"/>
                  </a:moveTo>
                  <a:lnTo>
                    <a:pt x="39484" y="179209"/>
                  </a:lnTo>
                  <a:lnTo>
                    <a:pt x="34302" y="182295"/>
                  </a:lnTo>
                  <a:lnTo>
                    <a:pt x="43637" y="181419"/>
                  </a:lnTo>
                  <a:close/>
                </a:path>
                <a:path w="158115" h="398145">
                  <a:moveTo>
                    <a:pt x="44069" y="164579"/>
                  </a:moveTo>
                  <a:lnTo>
                    <a:pt x="43205" y="164528"/>
                  </a:lnTo>
                  <a:lnTo>
                    <a:pt x="42341" y="164490"/>
                  </a:lnTo>
                  <a:lnTo>
                    <a:pt x="41490" y="164439"/>
                  </a:lnTo>
                  <a:lnTo>
                    <a:pt x="41440" y="165341"/>
                  </a:lnTo>
                  <a:lnTo>
                    <a:pt x="41402" y="166243"/>
                  </a:lnTo>
                  <a:lnTo>
                    <a:pt x="41351" y="167144"/>
                  </a:lnTo>
                  <a:lnTo>
                    <a:pt x="42214" y="167182"/>
                  </a:lnTo>
                  <a:lnTo>
                    <a:pt x="43065" y="167233"/>
                  </a:lnTo>
                  <a:lnTo>
                    <a:pt x="43929" y="167271"/>
                  </a:lnTo>
                  <a:lnTo>
                    <a:pt x="43967" y="166382"/>
                  </a:lnTo>
                  <a:lnTo>
                    <a:pt x="44069" y="164579"/>
                  </a:lnTo>
                  <a:close/>
                </a:path>
                <a:path w="158115" h="398145">
                  <a:moveTo>
                    <a:pt x="48247" y="224116"/>
                  </a:moveTo>
                  <a:lnTo>
                    <a:pt x="41668" y="226923"/>
                  </a:lnTo>
                  <a:lnTo>
                    <a:pt x="43573" y="229844"/>
                  </a:lnTo>
                  <a:lnTo>
                    <a:pt x="47205" y="229958"/>
                  </a:lnTo>
                  <a:lnTo>
                    <a:pt x="45529" y="226618"/>
                  </a:lnTo>
                  <a:lnTo>
                    <a:pt x="48006" y="225983"/>
                  </a:lnTo>
                  <a:lnTo>
                    <a:pt x="48247" y="224116"/>
                  </a:lnTo>
                  <a:close/>
                </a:path>
                <a:path w="158115" h="398145">
                  <a:moveTo>
                    <a:pt x="50406" y="212369"/>
                  </a:moveTo>
                  <a:lnTo>
                    <a:pt x="48082" y="213512"/>
                  </a:lnTo>
                  <a:lnTo>
                    <a:pt x="47726" y="213702"/>
                  </a:lnTo>
                  <a:lnTo>
                    <a:pt x="45567" y="216293"/>
                  </a:lnTo>
                  <a:lnTo>
                    <a:pt x="46596" y="217500"/>
                  </a:lnTo>
                  <a:lnTo>
                    <a:pt x="47447" y="218478"/>
                  </a:lnTo>
                  <a:lnTo>
                    <a:pt x="50406" y="212369"/>
                  </a:lnTo>
                  <a:close/>
                </a:path>
                <a:path w="158115" h="398145">
                  <a:moveTo>
                    <a:pt x="58839" y="294703"/>
                  </a:moveTo>
                  <a:lnTo>
                    <a:pt x="56870" y="293992"/>
                  </a:lnTo>
                  <a:lnTo>
                    <a:pt x="57073" y="292493"/>
                  </a:lnTo>
                  <a:lnTo>
                    <a:pt x="55448" y="292735"/>
                  </a:lnTo>
                  <a:lnTo>
                    <a:pt x="55651" y="295109"/>
                  </a:lnTo>
                  <a:lnTo>
                    <a:pt x="56934" y="295186"/>
                  </a:lnTo>
                  <a:lnTo>
                    <a:pt x="58839" y="294703"/>
                  </a:lnTo>
                  <a:close/>
                </a:path>
                <a:path w="158115" h="398145">
                  <a:moveTo>
                    <a:pt x="61328" y="193789"/>
                  </a:moveTo>
                  <a:lnTo>
                    <a:pt x="59956" y="192239"/>
                  </a:lnTo>
                  <a:lnTo>
                    <a:pt x="57899" y="193065"/>
                  </a:lnTo>
                  <a:lnTo>
                    <a:pt x="55473" y="195922"/>
                  </a:lnTo>
                  <a:lnTo>
                    <a:pt x="60274" y="201790"/>
                  </a:lnTo>
                  <a:lnTo>
                    <a:pt x="58191" y="194373"/>
                  </a:lnTo>
                  <a:lnTo>
                    <a:pt x="61328" y="193789"/>
                  </a:lnTo>
                  <a:close/>
                </a:path>
                <a:path w="158115" h="398145">
                  <a:moveTo>
                    <a:pt x="63398" y="142405"/>
                  </a:moveTo>
                  <a:lnTo>
                    <a:pt x="63093" y="140144"/>
                  </a:lnTo>
                  <a:lnTo>
                    <a:pt x="63373" y="138569"/>
                  </a:lnTo>
                  <a:lnTo>
                    <a:pt x="61849" y="138709"/>
                  </a:lnTo>
                  <a:lnTo>
                    <a:pt x="62166" y="140970"/>
                  </a:lnTo>
                  <a:lnTo>
                    <a:pt x="61887" y="142544"/>
                  </a:lnTo>
                  <a:lnTo>
                    <a:pt x="63398" y="142405"/>
                  </a:lnTo>
                  <a:close/>
                </a:path>
                <a:path w="158115" h="398145">
                  <a:moveTo>
                    <a:pt x="64592" y="304317"/>
                  </a:moveTo>
                  <a:lnTo>
                    <a:pt x="56959" y="301777"/>
                  </a:lnTo>
                  <a:lnTo>
                    <a:pt x="62255" y="308521"/>
                  </a:lnTo>
                  <a:lnTo>
                    <a:pt x="64592" y="304317"/>
                  </a:lnTo>
                  <a:close/>
                </a:path>
                <a:path w="158115" h="398145">
                  <a:moveTo>
                    <a:pt x="64617" y="348386"/>
                  </a:moveTo>
                  <a:lnTo>
                    <a:pt x="63766" y="348348"/>
                  </a:lnTo>
                  <a:lnTo>
                    <a:pt x="62052" y="348246"/>
                  </a:lnTo>
                  <a:lnTo>
                    <a:pt x="62014" y="349148"/>
                  </a:lnTo>
                  <a:lnTo>
                    <a:pt x="61963" y="350050"/>
                  </a:lnTo>
                  <a:lnTo>
                    <a:pt x="61925" y="350939"/>
                  </a:lnTo>
                  <a:lnTo>
                    <a:pt x="64490" y="351091"/>
                  </a:lnTo>
                  <a:lnTo>
                    <a:pt x="64566" y="349288"/>
                  </a:lnTo>
                  <a:lnTo>
                    <a:pt x="64617" y="348386"/>
                  </a:lnTo>
                  <a:close/>
                </a:path>
                <a:path w="158115" h="398145">
                  <a:moveTo>
                    <a:pt x="69278" y="390842"/>
                  </a:moveTo>
                  <a:lnTo>
                    <a:pt x="67767" y="389153"/>
                  </a:lnTo>
                  <a:lnTo>
                    <a:pt x="66027" y="389331"/>
                  </a:lnTo>
                  <a:lnTo>
                    <a:pt x="65100" y="394627"/>
                  </a:lnTo>
                  <a:lnTo>
                    <a:pt x="65201" y="389026"/>
                  </a:lnTo>
                  <a:lnTo>
                    <a:pt x="63436" y="389331"/>
                  </a:lnTo>
                  <a:lnTo>
                    <a:pt x="63957" y="392341"/>
                  </a:lnTo>
                  <a:lnTo>
                    <a:pt x="63639" y="394347"/>
                  </a:lnTo>
                  <a:lnTo>
                    <a:pt x="64439" y="394576"/>
                  </a:lnTo>
                  <a:lnTo>
                    <a:pt x="65138" y="394652"/>
                  </a:lnTo>
                  <a:lnTo>
                    <a:pt x="65773" y="394601"/>
                  </a:lnTo>
                  <a:lnTo>
                    <a:pt x="65620" y="394830"/>
                  </a:lnTo>
                  <a:lnTo>
                    <a:pt x="66471" y="395516"/>
                  </a:lnTo>
                  <a:lnTo>
                    <a:pt x="67348" y="394830"/>
                  </a:lnTo>
                  <a:lnTo>
                    <a:pt x="67538" y="394017"/>
                  </a:lnTo>
                  <a:lnTo>
                    <a:pt x="69049" y="393001"/>
                  </a:lnTo>
                  <a:lnTo>
                    <a:pt x="69278" y="390842"/>
                  </a:lnTo>
                  <a:close/>
                </a:path>
                <a:path w="158115" h="398145">
                  <a:moveTo>
                    <a:pt x="72631" y="378028"/>
                  </a:moveTo>
                  <a:lnTo>
                    <a:pt x="68160" y="381063"/>
                  </a:lnTo>
                  <a:lnTo>
                    <a:pt x="64833" y="385419"/>
                  </a:lnTo>
                  <a:lnTo>
                    <a:pt x="72631" y="378028"/>
                  </a:lnTo>
                  <a:close/>
                </a:path>
                <a:path w="158115" h="398145">
                  <a:moveTo>
                    <a:pt x="73215" y="183197"/>
                  </a:moveTo>
                  <a:lnTo>
                    <a:pt x="68745" y="186232"/>
                  </a:lnTo>
                  <a:lnTo>
                    <a:pt x="65417" y="190576"/>
                  </a:lnTo>
                  <a:lnTo>
                    <a:pt x="73215" y="183197"/>
                  </a:lnTo>
                  <a:close/>
                </a:path>
                <a:path w="158115" h="398145">
                  <a:moveTo>
                    <a:pt x="73990" y="397840"/>
                  </a:moveTo>
                  <a:lnTo>
                    <a:pt x="72034" y="392709"/>
                  </a:lnTo>
                  <a:lnTo>
                    <a:pt x="72834" y="390791"/>
                  </a:lnTo>
                  <a:lnTo>
                    <a:pt x="70065" y="390410"/>
                  </a:lnTo>
                  <a:lnTo>
                    <a:pt x="72021" y="395541"/>
                  </a:lnTo>
                  <a:lnTo>
                    <a:pt x="71208" y="397459"/>
                  </a:lnTo>
                  <a:lnTo>
                    <a:pt x="73990" y="397840"/>
                  </a:lnTo>
                  <a:close/>
                </a:path>
                <a:path w="158115" h="398145">
                  <a:moveTo>
                    <a:pt x="74510" y="154838"/>
                  </a:moveTo>
                  <a:lnTo>
                    <a:pt x="66890" y="151231"/>
                  </a:lnTo>
                  <a:lnTo>
                    <a:pt x="70142" y="157873"/>
                  </a:lnTo>
                  <a:lnTo>
                    <a:pt x="74510" y="154838"/>
                  </a:lnTo>
                  <a:close/>
                </a:path>
                <a:path w="158115" h="398145">
                  <a:moveTo>
                    <a:pt x="76187" y="148005"/>
                  </a:moveTo>
                  <a:lnTo>
                    <a:pt x="72021" y="145796"/>
                  </a:lnTo>
                  <a:lnTo>
                    <a:pt x="66852" y="148894"/>
                  </a:lnTo>
                  <a:lnTo>
                    <a:pt x="76187" y="148005"/>
                  </a:lnTo>
                  <a:close/>
                </a:path>
                <a:path w="158115" h="398145">
                  <a:moveTo>
                    <a:pt x="77419" y="123875"/>
                  </a:moveTo>
                  <a:lnTo>
                    <a:pt x="72948" y="126911"/>
                  </a:lnTo>
                  <a:lnTo>
                    <a:pt x="69634" y="131267"/>
                  </a:lnTo>
                  <a:lnTo>
                    <a:pt x="77419" y="123875"/>
                  </a:lnTo>
                  <a:close/>
                </a:path>
                <a:path w="158115" h="398145">
                  <a:moveTo>
                    <a:pt x="78333" y="84518"/>
                  </a:moveTo>
                  <a:lnTo>
                    <a:pt x="76504" y="81089"/>
                  </a:lnTo>
                  <a:lnTo>
                    <a:pt x="73926" y="80949"/>
                  </a:lnTo>
                  <a:lnTo>
                    <a:pt x="74117" y="82118"/>
                  </a:lnTo>
                  <a:lnTo>
                    <a:pt x="73355" y="82207"/>
                  </a:lnTo>
                  <a:lnTo>
                    <a:pt x="72580" y="82232"/>
                  </a:lnTo>
                  <a:lnTo>
                    <a:pt x="71932" y="84823"/>
                  </a:lnTo>
                  <a:lnTo>
                    <a:pt x="74942" y="84683"/>
                  </a:lnTo>
                  <a:lnTo>
                    <a:pt x="73914" y="86169"/>
                  </a:lnTo>
                  <a:lnTo>
                    <a:pt x="72377" y="86283"/>
                  </a:lnTo>
                  <a:lnTo>
                    <a:pt x="73202" y="88734"/>
                  </a:lnTo>
                  <a:lnTo>
                    <a:pt x="74701" y="86601"/>
                  </a:lnTo>
                  <a:lnTo>
                    <a:pt x="76225" y="86487"/>
                  </a:lnTo>
                  <a:lnTo>
                    <a:pt x="75603" y="84658"/>
                  </a:lnTo>
                  <a:lnTo>
                    <a:pt x="78333" y="84518"/>
                  </a:lnTo>
                  <a:close/>
                </a:path>
                <a:path w="158115" h="398145">
                  <a:moveTo>
                    <a:pt x="78549" y="141401"/>
                  </a:moveTo>
                  <a:lnTo>
                    <a:pt x="73710" y="137769"/>
                  </a:lnTo>
                  <a:lnTo>
                    <a:pt x="69354" y="139509"/>
                  </a:lnTo>
                  <a:lnTo>
                    <a:pt x="78549" y="141401"/>
                  </a:lnTo>
                  <a:close/>
                </a:path>
                <a:path w="158115" h="398145">
                  <a:moveTo>
                    <a:pt x="80073" y="356616"/>
                  </a:moveTo>
                  <a:lnTo>
                    <a:pt x="75920" y="354418"/>
                  </a:lnTo>
                  <a:lnTo>
                    <a:pt x="70739" y="357492"/>
                  </a:lnTo>
                  <a:lnTo>
                    <a:pt x="80073" y="356616"/>
                  </a:lnTo>
                  <a:close/>
                </a:path>
                <a:path w="158115" h="398145">
                  <a:moveTo>
                    <a:pt x="84785" y="368236"/>
                  </a:moveTo>
                  <a:lnTo>
                    <a:pt x="81330" y="375005"/>
                  </a:lnTo>
                  <a:lnTo>
                    <a:pt x="84429" y="379844"/>
                  </a:lnTo>
                  <a:lnTo>
                    <a:pt x="84785" y="368236"/>
                  </a:lnTo>
                  <a:close/>
                </a:path>
                <a:path w="158115" h="398145">
                  <a:moveTo>
                    <a:pt x="85026" y="386664"/>
                  </a:moveTo>
                  <a:lnTo>
                    <a:pt x="80873" y="384454"/>
                  </a:lnTo>
                  <a:lnTo>
                    <a:pt x="75704" y="387540"/>
                  </a:lnTo>
                  <a:lnTo>
                    <a:pt x="85026" y="386664"/>
                  </a:lnTo>
                  <a:close/>
                </a:path>
                <a:path w="158115" h="398145">
                  <a:moveTo>
                    <a:pt x="87045" y="258953"/>
                  </a:moveTo>
                  <a:lnTo>
                    <a:pt x="86766" y="258927"/>
                  </a:lnTo>
                  <a:lnTo>
                    <a:pt x="86461" y="258914"/>
                  </a:lnTo>
                  <a:lnTo>
                    <a:pt x="86169" y="258889"/>
                  </a:lnTo>
                  <a:lnTo>
                    <a:pt x="86372" y="257517"/>
                  </a:lnTo>
                  <a:lnTo>
                    <a:pt x="86207" y="256247"/>
                  </a:lnTo>
                  <a:lnTo>
                    <a:pt x="85115" y="257276"/>
                  </a:lnTo>
                  <a:lnTo>
                    <a:pt x="84747" y="257987"/>
                  </a:lnTo>
                  <a:lnTo>
                    <a:pt x="84518" y="258813"/>
                  </a:lnTo>
                  <a:lnTo>
                    <a:pt x="84480" y="258953"/>
                  </a:lnTo>
                  <a:lnTo>
                    <a:pt x="84328" y="259562"/>
                  </a:lnTo>
                  <a:lnTo>
                    <a:pt x="84239" y="260223"/>
                  </a:lnTo>
                  <a:lnTo>
                    <a:pt x="84391" y="260731"/>
                  </a:lnTo>
                  <a:lnTo>
                    <a:pt x="84353" y="261505"/>
                  </a:lnTo>
                  <a:lnTo>
                    <a:pt x="85204" y="261543"/>
                  </a:lnTo>
                  <a:lnTo>
                    <a:pt x="86918" y="261645"/>
                  </a:lnTo>
                  <a:lnTo>
                    <a:pt x="86969" y="260731"/>
                  </a:lnTo>
                  <a:lnTo>
                    <a:pt x="87045" y="258953"/>
                  </a:lnTo>
                  <a:close/>
                </a:path>
                <a:path w="158115" h="398145">
                  <a:moveTo>
                    <a:pt x="87363" y="333121"/>
                  </a:moveTo>
                  <a:lnTo>
                    <a:pt x="83693" y="334378"/>
                  </a:lnTo>
                  <a:lnTo>
                    <a:pt x="83400" y="332511"/>
                  </a:lnTo>
                  <a:lnTo>
                    <a:pt x="80873" y="328841"/>
                  </a:lnTo>
                  <a:lnTo>
                    <a:pt x="82575" y="336689"/>
                  </a:lnTo>
                  <a:lnTo>
                    <a:pt x="85229" y="334835"/>
                  </a:lnTo>
                  <a:lnTo>
                    <a:pt x="87363" y="333121"/>
                  </a:lnTo>
                  <a:close/>
                </a:path>
                <a:path w="158115" h="398145">
                  <a:moveTo>
                    <a:pt x="89128" y="162610"/>
                  </a:moveTo>
                  <a:lnTo>
                    <a:pt x="86639" y="162839"/>
                  </a:lnTo>
                  <a:lnTo>
                    <a:pt x="85521" y="162953"/>
                  </a:lnTo>
                  <a:lnTo>
                    <a:pt x="89128" y="162610"/>
                  </a:lnTo>
                  <a:close/>
                </a:path>
                <a:path w="158115" h="398145">
                  <a:moveTo>
                    <a:pt x="89877" y="120370"/>
                  </a:moveTo>
                  <a:lnTo>
                    <a:pt x="85039" y="116738"/>
                  </a:lnTo>
                  <a:lnTo>
                    <a:pt x="83007" y="117563"/>
                  </a:lnTo>
                  <a:lnTo>
                    <a:pt x="83083" y="115087"/>
                  </a:lnTo>
                  <a:lnTo>
                    <a:pt x="81521" y="118148"/>
                  </a:lnTo>
                  <a:lnTo>
                    <a:pt x="80695" y="118478"/>
                  </a:lnTo>
                  <a:lnTo>
                    <a:pt x="81292" y="118605"/>
                  </a:lnTo>
                  <a:lnTo>
                    <a:pt x="79641" y="121856"/>
                  </a:lnTo>
                  <a:lnTo>
                    <a:pt x="82727" y="126682"/>
                  </a:lnTo>
                  <a:lnTo>
                    <a:pt x="82956" y="118948"/>
                  </a:lnTo>
                  <a:lnTo>
                    <a:pt x="89877" y="120370"/>
                  </a:lnTo>
                  <a:close/>
                </a:path>
                <a:path w="158115" h="398145">
                  <a:moveTo>
                    <a:pt x="92265" y="110312"/>
                  </a:moveTo>
                  <a:lnTo>
                    <a:pt x="87744" y="114185"/>
                  </a:lnTo>
                  <a:lnTo>
                    <a:pt x="91389" y="119380"/>
                  </a:lnTo>
                  <a:lnTo>
                    <a:pt x="92265" y="110312"/>
                  </a:lnTo>
                  <a:close/>
                </a:path>
                <a:path w="158115" h="398145">
                  <a:moveTo>
                    <a:pt x="96710" y="88963"/>
                  </a:moveTo>
                  <a:lnTo>
                    <a:pt x="95859" y="88900"/>
                  </a:lnTo>
                  <a:lnTo>
                    <a:pt x="94145" y="88823"/>
                  </a:lnTo>
                  <a:lnTo>
                    <a:pt x="94094" y="89712"/>
                  </a:lnTo>
                  <a:lnTo>
                    <a:pt x="94018" y="91516"/>
                  </a:lnTo>
                  <a:lnTo>
                    <a:pt x="94869" y="91567"/>
                  </a:lnTo>
                  <a:lnTo>
                    <a:pt x="95719" y="91605"/>
                  </a:lnTo>
                  <a:lnTo>
                    <a:pt x="96583" y="91655"/>
                  </a:lnTo>
                  <a:lnTo>
                    <a:pt x="96621" y="90754"/>
                  </a:lnTo>
                  <a:lnTo>
                    <a:pt x="96672" y="89852"/>
                  </a:lnTo>
                  <a:lnTo>
                    <a:pt x="96710" y="88963"/>
                  </a:lnTo>
                  <a:close/>
                </a:path>
                <a:path w="158115" h="398145">
                  <a:moveTo>
                    <a:pt x="99314" y="331952"/>
                  </a:moveTo>
                  <a:lnTo>
                    <a:pt x="95148" y="329755"/>
                  </a:lnTo>
                  <a:lnTo>
                    <a:pt x="89979" y="332828"/>
                  </a:lnTo>
                  <a:lnTo>
                    <a:pt x="99314" y="331952"/>
                  </a:lnTo>
                  <a:close/>
                </a:path>
                <a:path w="158115" h="398145">
                  <a:moveTo>
                    <a:pt x="100037" y="392049"/>
                  </a:moveTo>
                  <a:lnTo>
                    <a:pt x="99720" y="389788"/>
                  </a:lnTo>
                  <a:lnTo>
                    <a:pt x="99999" y="388200"/>
                  </a:lnTo>
                  <a:lnTo>
                    <a:pt x="98488" y="388340"/>
                  </a:lnTo>
                  <a:lnTo>
                    <a:pt x="98793" y="390601"/>
                  </a:lnTo>
                  <a:lnTo>
                    <a:pt x="98526" y="392188"/>
                  </a:lnTo>
                  <a:lnTo>
                    <a:pt x="100037" y="392049"/>
                  </a:lnTo>
                  <a:close/>
                </a:path>
                <a:path w="158115" h="398145">
                  <a:moveTo>
                    <a:pt x="100761" y="261683"/>
                  </a:moveTo>
                  <a:lnTo>
                    <a:pt x="99225" y="258051"/>
                  </a:lnTo>
                  <a:lnTo>
                    <a:pt x="99250" y="264185"/>
                  </a:lnTo>
                  <a:lnTo>
                    <a:pt x="97294" y="263918"/>
                  </a:lnTo>
                  <a:lnTo>
                    <a:pt x="99491" y="267982"/>
                  </a:lnTo>
                  <a:lnTo>
                    <a:pt x="99441" y="261848"/>
                  </a:lnTo>
                  <a:lnTo>
                    <a:pt x="100761" y="261683"/>
                  </a:lnTo>
                  <a:close/>
                </a:path>
                <a:path w="158115" h="398145">
                  <a:moveTo>
                    <a:pt x="100787" y="299440"/>
                  </a:moveTo>
                  <a:lnTo>
                    <a:pt x="100672" y="299300"/>
                  </a:lnTo>
                  <a:lnTo>
                    <a:pt x="100787" y="299440"/>
                  </a:lnTo>
                  <a:close/>
                </a:path>
                <a:path w="158115" h="398145">
                  <a:moveTo>
                    <a:pt x="100888" y="299580"/>
                  </a:moveTo>
                  <a:lnTo>
                    <a:pt x="100799" y="299453"/>
                  </a:lnTo>
                  <a:lnTo>
                    <a:pt x="100888" y="299580"/>
                  </a:lnTo>
                  <a:close/>
                </a:path>
                <a:path w="158115" h="398145">
                  <a:moveTo>
                    <a:pt x="103124" y="298945"/>
                  </a:moveTo>
                  <a:lnTo>
                    <a:pt x="102057" y="298907"/>
                  </a:lnTo>
                  <a:lnTo>
                    <a:pt x="100901" y="299580"/>
                  </a:lnTo>
                  <a:lnTo>
                    <a:pt x="100507" y="299808"/>
                  </a:lnTo>
                  <a:lnTo>
                    <a:pt x="100114" y="300126"/>
                  </a:lnTo>
                  <a:lnTo>
                    <a:pt x="99796" y="300482"/>
                  </a:lnTo>
                  <a:lnTo>
                    <a:pt x="99453" y="300291"/>
                  </a:lnTo>
                  <a:lnTo>
                    <a:pt x="99237" y="300189"/>
                  </a:lnTo>
                  <a:lnTo>
                    <a:pt x="96304" y="299808"/>
                  </a:lnTo>
                  <a:lnTo>
                    <a:pt x="98107" y="300583"/>
                  </a:lnTo>
                  <a:lnTo>
                    <a:pt x="99466" y="300951"/>
                  </a:lnTo>
                  <a:lnTo>
                    <a:pt x="99148" y="301523"/>
                  </a:lnTo>
                  <a:lnTo>
                    <a:pt x="99098" y="302171"/>
                  </a:lnTo>
                  <a:lnTo>
                    <a:pt x="99631" y="302793"/>
                  </a:lnTo>
                  <a:lnTo>
                    <a:pt x="101561" y="304761"/>
                  </a:lnTo>
                  <a:lnTo>
                    <a:pt x="99847" y="301129"/>
                  </a:lnTo>
                  <a:lnTo>
                    <a:pt x="101561" y="300545"/>
                  </a:lnTo>
                  <a:lnTo>
                    <a:pt x="103124" y="298945"/>
                  </a:lnTo>
                  <a:close/>
                </a:path>
                <a:path w="158115" h="398145">
                  <a:moveTo>
                    <a:pt x="104851" y="351358"/>
                  </a:moveTo>
                  <a:lnTo>
                    <a:pt x="100507" y="354304"/>
                  </a:lnTo>
                  <a:lnTo>
                    <a:pt x="99834" y="353047"/>
                  </a:lnTo>
                  <a:lnTo>
                    <a:pt x="99834" y="355092"/>
                  </a:lnTo>
                  <a:lnTo>
                    <a:pt x="97053" y="358749"/>
                  </a:lnTo>
                  <a:lnTo>
                    <a:pt x="99847" y="356108"/>
                  </a:lnTo>
                  <a:lnTo>
                    <a:pt x="99872" y="359181"/>
                  </a:lnTo>
                  <a:lnTo>
                    <a:pt x="98552" y="359333"/>
                  </a:lnTo>
                  <a:lnTo>
                    <a:pt x="100101" y="362978"/>
                  </a:lnTo>
                  <a:lnTo>
                    <a:pt x="100063" y="356844"/>
                  </a:lnTo>
                  <a:lnTo>
                    <a:pt x="102031" y="357111"/>
                  </a:lnTo>
                  <a:lnTo>
                    <a:pt x="100926" y="355079"/>
                  </a:lnTo>
                  <a:lnTo>
                    <a:pt x="104851" y="351358"/>
                  </a:lnTo>
                  <a:close/>
                </a:path>
                <a:path w="158115" h="398145">
                  <a:moveTo>
                    <a:pt x="110871" y="93560"/>
                  </a:moveTo>
                  <a:lnTo>
                    <a:pt x="110566" y="91300"/>
                  </a:lnTo>
                  <a:lnTo>
                    <a:pt x="110845" y="89725"/>
                  </a:lnTo>
                  <a:lnTo>
                    <a:pt x="109321" y="89865"/>
                  </a:lnTo>
                  <a:lnTo>
                    <a:pt x="109639" y="92125"/>
                  </a:lnTo>
                  <a:lnTo>
                    <a:pt x="109359" y="93700"/>
                  </a:lnTo>
                  <a:lnTo>
                    <a:pt x="110871" y="93560"/>
                  </a:lnTo>
                  <a:close/>
                </a:path>
                <a:path w="158115" h="398145">
                  <a:moveTo>
                    <a:pt x="113969" y="154152"/>
                  </a:moveTo>
                  <a:lnTo>
                    <a:pt x="109131" y="150533"/>
                  </a:lnTo>
                  <a:lnTo>
                    <a:pt x="106502" y="151574"/>
                  </a:lnTo>
                  <a:lnTo>
                    <a:pt x="106527" y="151282"/>
                  </a:lnTo>
                  <a:lnTo>
                    <a:pt x="106565" y="150393"/>
                  </a:lnTo>
                  <a:lnTo>
                    <a:pt x="104851" y="150291"/>
                  </a:lnTo>
                  <a:lnTo>
                    <a:pt x="103987" y="150253"/>
                  </a:lnTo>
                  <a:lnTo>
                    <a:pt x="103911" y="152044"/>
                  </a:lnTo>
                  <a:lnTo>
                    <a:pt x="103860" y="152946"/>
                  </a:lnTo>
                  <a:lnTo>
                    <a:pt x="105575" y="153047"/>
                  </a:lnTo>
                  <a:lnTo>
                    <a:pt x="106426" y="153085"/>
                  </a:lnTo>
                  <a:lnTo>
                    <a:pt x="106451" y="152615"/>
                  </a:lnTo>
                  <a:lnTo>
                    <a:pt x="113969" y="154152"/>
                  </a:lnTo>
                  <a:close/>
                </a:path>
                <a:path w="158115" h="398145">
                  <a:moveTo>
                    <a:pt x="114084" y="286181"/>
                  </a:moveTo>
                  <a:lnTo>
                    <a:pt x="113512" y="283552"/>
                  </a:lnTo>
                  <a:lnTo>
                    <a:pt x="112395" y="283565"/>
                  </a:lnTo>
                  <a:lnTo>
                    <a:pt x="112445" y="284353"/>
                  </a:lnTo>
                  <a:lnTo>
                    <a:pt x="112547" y="285178"/>
                  </a:lnTo>
                  <a:lnTo>
                    <a:pt x="112420" y="285191"/>
                  </a:lnTo>
                  <a:lnTo>
                    <a:pt x="112191" y="285013"/>
                  </a:lnTo>
                  <a:lnTo>
                    <a:pt x="111912" y="284835"/>
                  </a:lnTo>
                  <a:lnTo>
                    <a:pt x="111544" y="284632"/>
                  </a:lnTo>
                  <a:lnTo>
                    <a:pt x="111163" y="284162"/>
                  </a:lnTo>
                  <a:lnTo>
                    <a:pt x="111010" y="283387"/>
                  </a:lnTo>
                  <a:lnTo>
                    <a:pt x="110718" y="282841"/>
                  </a:lnTo>
                  <a:lnTo>
                    <a:pt x="108750" y="283832"/>
                  </a:lnTo>
                  <a:lnTo>
                    <a:pt x="109512" y="284492"/>
                  </a:lnTo>
                  <a:lnTo>
                    <a:pt x="110477" y="285369"/>
                  </a:lnTo>
                  <a:lnTo>
                    <a:pt x="109156" y="286499"/>
                  </a:lnTo>
                  <a:lnTo>
                    <a:pt x="110502" y="286791"/>
                  </a:lnTo>
                  <a:lnTo>
                    <a:pt x="111582" y="286537"/>
                  </a:lnTo>
                  <a:lnTo>
                    <a:pt x="111874" y="286994"/>
                  </a:lnTo>
                  <a:lnTo>
                    <a:pt x="112026" y="287502"/>
                  </a:lnTo>
                  <a:lnTo>
                    <a:pt x="111874" y="288112"/>
                  </a:lnTo>
                  <a:lnTo>
                    <a:pt x="112839" y="287616"/>
                  </a:lnTo>
                  <a:lnTo>
                    <a:pt x="112839" y="286486"/>
                  </a:lnTo>
                  <a:lnTo>
                    <a:pt x="114084" y="286181"/>
                  </a:lnTo>
                  <a:close/>
                </a:path>
                <a:path w="158115" h="398145">
                  <a:moveTo>
                    <a:pt x="115455" y="150177"/>
                  </a:moveTo>
                  <a:lnTo>
                    <a:pt x="110617" y="146545"/>
                  </a:lnTo>
                  <a:lnTo>
                    <a:pt x="106260" y="148285"/>
                  </a:lnTo>
                  <a:lnTo>
                    <a:pt x="115455" y="150177"/>
                  </a:lnTo>
                  <a:close/>
                </a:path>
                <a:path w="158115" h="398145">
                  <a:moveTo>
                    <a:pt x="117462" y="86029"/>
                  </a:moveTo>
                  <a:lnTo>
                    <a:pt x="115747" y="85928"/>
                  </a:lnTo>
                  <a:lnTo>
                    <a:pt x="114884" y="85890"/>
                  </a:lnTo>
                  <a:lnTo>
                    <a:pt x="114846" y="86779"/>
                  </a:lnTo>
                  <a:lnTo>
                    <a:pt x="114795" y="87680"/>
                  </a:lnTo>
                  <a:lnTo>
                    <a:pt x="114757" y="88582"/>
                  </a:lnTo>
                  <a:lnTo>
                    <a:pt x="116471" y="88684"/>
                  </a:lnTo>
                  <a:lnTo>
                    <a:pt x="117322" y="88722"/>
                  </a:lnTo>
                  <a:lnTo>
                    <a:pt x="117373" y="87820"/>
                  </a:lnTo>
                  <a:lnTo>
                    <a:pt x="117411" y="86931"/>
                  </a:lnTo>
                  <a:lnTo>
                    <a:pt x="117462" y="86029"/>
                  </a:lnTo>
                  <a:close/>
                </a:path>
                <a:path w="158115" h="398145">
                  <a:moveTo>
                    <a:pt x="117614" y="322630"/>
                  </a:moveTo>
                  <a:lnTo>
                    <a:pt x="117297" y="320370"/>
                  </a:lnTo>
                  <a:lnTo>
                    <a:pt x="117576" y="318795"/>
                  </a:lnTo>
                  <a:lnTo>
                    <a:pt x="116065" y="318922"/>
                  </a:lnTo>
                  <a:lnTo>
                    <a:pt x="116370" y="321183"/>
                  </a:lnTo>
                  <a:lnTo>
                    <a:pt x="116103" y="322770"/>
                  </a:lnTo>
                  <a:lnTo>
                    <a:pt x="117614" y="322630"/>
                  </a:lnTo>
                  <a:close/>
                </a:path>
                <a:path w="158115" h="398145">
                  <a:moveTo>
                    <a:pt x="119227" y="100634"/>
                  </a:moveTo>
                  <a:lnTo>
                    <a:pt x="116725" y="100863"/>
                  </a:lnTo>
                  <a:lnTo>
                    <a:pt x="115608" y="100977"/>
                  </a:lnTo>
                  <a:lnTo>
                    <a:pt x="119227" y="100634"/>
                  </a:lnTo>
                  <a:close/>
                </a:path>
                <a:path w="158115" h="398145">
                  <a:moveTo>
                    <a:pt x="122402" y="132359"/>
                  </a:moveTo>
                  <a:lnTo>
                    <a:pt x="120459" y="131572"/>
                  </a:lnTo>
                  <a:lnTo>
                    <a:pt x="120726" y="130073"/>
                  </a:lnTo>
                  <a:lnTo>
                    <a:pt x="120523" y="130098"/>
                  </a:lnTo>
                  <a:lnTo>
                    <a:pt x="120446" y="129921"/>
                  </a:lnTo>
                  <a:lnTo>
                    <a:pt x="120472" y="129501"/>
                  </a:lnTo>
                  <a:lnTo>
                    <a:pt x="118757" y="129400"/>
                  </a:lnTo>
                  <a:lnTo>
                    <a:pt x="117906" y="129362"/>
                  </a:lnTo>
                  <a:lnTo>
                    <a:pt x="117805" y="131152"/>
                  </a:lnTo>
                  <a:lnTo>
                    <a:pt x="117767" y="132054"/>
                  </a:lnTo>
                  <a:lnTo>
                    <a:pt x="118402" y="132092"/>
                  </a:lnTo>
                  <a:lnTo>
                    <a:pt x="119024" y="132118"/>
                  </a:lnTo>
                  <a:lnTo>
                    <a:pt x="119659" y="132156"/>
                  </a:lnTo>
                  <a:lnTo>
                    <a:pt x="119824" y="132486"/>
                  </a:lnTo>
                  <a:lnTo>
                    <a:pt x="120103" y="132715"/>
                  </a:lnTo>
                  <a:lnTo>
                    <a:pt x="120484" y="132765"/>
                  </a:lnTo>
                  <a:lnTo>
                    <a:pt x="122402" y="132359"/>
                  </a:lnTo>
                  <a:close/>
                </a:path>
                <a:path w="158115" h="398145">
                  <a:moveTo>
                    <a:pt x="122986" y="369811"/>
                  </a:moveTo>
                  <a:lnTo>
                    <a:pt x="122961" y="366445"/>
                  </a:lnTo>
                  <a:lnTo>
                    <a:pt x="121005" y="367487"/>
                  </a:lnTo>
                  <a:lnTo>
                    <a:pt x="120027" y="369697"/>
                  </a:lnTo>
                  <a:lnTo>
                    <a:pt x="120053" y="373062"/>
                  </a:lnTo>
                  <a:lnTo>
                    <a:pt x="122021" y="372021"/>
                  </a:lnTo>
                  <a:lnTo>
                    <a:pt x="122986" y="369811"/>
                  </a:lnTo>
                  <a:close/>
                </a:path>
                <a:path w="158115" h="398145">
                  <a:moveTo>
                    <a:pt x="124167" y="14071"/>
                  </a:moveTo>
                  <a:lnTo>
                    <a:pt x="122199" y="13373"/>
                  </a:lnTo>
                  <a:lnTo>
                    <a:pt x="122402" y="11861"/>
                  </a:lnTo>
                  <a:lnTo>
                    <a:pt x="120764" y="12115"/>
                  </a:lnTo>
                  <a:lnTo>
                    <a:pt x="120967" y="14478"/>
                  </a:lnTo>
                  <a:lnTo>
                    <a:pt x="122275" y="14566"/>
                  </a:lnTo>
                  <a:lnTo>
                    <a:pt x="124167" y="14071"/>
                  </a:lnTo>
                  <a:close/>
                </a:path>
                <a:path w="158115" h="398145">
                  <a:moveTo>
                    <a:pt x="125044" y="257708"/>
                  </a:moveTo>
                  <a:lnTo>
                    <a:pt x="123063" y="257009"/>
                  </a:lnTo>
                  <a:lnTo>
                    <a:pt x="123278" y="255498"/>
                  </a:lnTo>
                  <a:lnTo>
                    <a:pt x="121640" y="255752"/>
                  </a:lnTo>
                  <a:lnTo>
                    <a:pt x="121843" y="258114"/>
                  </a:lnTo>
                  <a:lnTo>
                    <a:pt x="123139" y="258203"/>
                  </a:lnTo>
                  <a:lnTo>
                    <a:pt x="125044" y="257708"/>
                  </a:lnTo>
                  <a:close/>
                </a:path>
                <a:path w="158115" h="398145">
                  <a:moveTo>
                    <a:pt x="126085" y="207721"/>
                  </a:moveTo>
                  <a:lnTo>
                    <a:pt x="121615" y="210743"/>
                  </a:lnTo>
                  <a:lnTo>
                    <a:pt x="118300" y="215112"/>
                  </a:lnTo>
                  <a:lnTo>
                    <a:pt x="126085" y="207721"/>
                  </a:lnTo>
                  <a:close/>
                </a:path>
                <a:path w="158115" h="398145">
                  <a:moveTo>
                    <a:pt x="129514" y="268960"/>
                  </a:moveTo>
                  <a:lnTo>
                    <a:pt x="128981" y="265963"/>
                  </a:lnTo>
                  <a:lnTo>
                    <a:pt x="129298" y="263956"/>
                  </a:lnTo>
                  <a:lnTo>
                    <a:pt x="127533" y="264274"/>
                  </a:lnTo>
                  <a:lnTo>
                    <a:pt x="128066" y="267271"/>
                  </a:lnTo>
                  <a:lnTo>
                    <a:pt x="127749" y="269278"/>
                  </a:lnTo>
                  <a:lnTo>
                    <a:pt x="129514" y="268960"/>
                  </a:lnTo>
                  <a:close/>
                </a:path>
                <a:path w="158115" h="398145">
                  <a:moveTo>
                    <a:pt x="131102" y="139585"/>
                  </a:moveTo>
                  <a:lnTo>
                    <a:pt x="130098" y="143027"/>
                  </a:lnTo>
                  <a:lnTo>
                    <a:pt x="130810" y="140601"/>
                  </a:lnTo>
                  <a:lnTo>
                    <a:pt x="131102" y="139585"/>
                  </a:lnTo>
                  <a:close/>
                </a:path>
                <a:path w="158115" h="398145">
                  <a:moveTo>
                    <a:pt x="132829" y="317855"/>
                  </a:moveTo>
                  <a:lnTo>
                    <a:pt x="128866" y="317258"/>
                  </a:lnTo>
                  <a:lnTo>
                    <a:pt x="129667" y="314185"/>
                  </a:lnTo>
                  <a:lnTo>
                    <a:pt x="127330" y="316255"/>
                  </a:lnTo>
                  <a:lnTo>
                    <a:pt x="127266" y="319151"/>
                  </a:lnTo>
                  <a:lnTo>
                    <a:pt x="132829" y="317855"/>
                  </a:lnTo>
                  <a:close/>
                </a:path>
                <a:path w="158115" h="398145">
                  <a:moveTo>
                    <a:pt x="132981" y="3632"/>
                  </a:moveTo>
                  <a:lnTo>
                    <a:pt x="128130" y="0"/>
                  </a:lnTo>
                  <a:lnTo>
                    <a:pt x="123786" y="1727"/>
                  </a:lnTo>
                  <a:lnTo>
                    <a:pt x="132981" y="3632"/>
                  </a:lnTo>
                  <a:close/>
                </a:path>
                <a:path w="158115" h="398145">
                  <a:moveTo>
                    <a:pt x="133743" y="50990"/>
                  </a:moveTo>
                  <a:lnTo>
                    <a:pt x="129590" y="48793"/>
                  </a:lnTo>
                  <a:lnTo>
                    <a:pt x="124421" y="51879"/>
                  </a:lnTo>
                  <a:lnTo>
                    <a:pt x="133743" y="50990"/>
                  </a:lnTo>
                  <a:close/>
                </a:path>
                <a:path w="158115" h="398145">
                  <a:moveTo>
                    <a:pt x="134975" y="251650"/>
                  </a:moveTo>
                  <a:lnTo>
                    <a:pt x="129844" y="245681"/>
                  </a:lnTo>
                  <a:lnTo>
                    <a:pt x="128612" y="251726"/>
                  </a:lnTo>
                  <a:lnTo>
                    <a:pt x="134975" y="251650"/>
                  </a:lnTo>
                  <a:close/>
                </a:path>
                <a:path w="158115" h="398145">
                  <a:moveTo>
                    <a:pt x="136448" y="327939"/>
                  </a:moveTo>
                  <a:lnTo>
                    <a:pt x="136080" y="324548"/>
                  </a:lnTo>
                  <a:lnTo>
                    <a:pt x="131470" y="327583"/>
                  </a:lnTo>
                  <a:lnTo>
                    <a:pt x="132461" y="330428"/>
                  </a:lnTo>
                  <a:lnTo>
                    <a:pt x="134175" y="330034"/>
                  </a:lnTo>
                  <a:lnTo>
                    <a:pt x="134594" y="328155"/>
                  </a:lnTo>
                  <a:lnTo>
                    <a:pt x="136448" y="327939"/>
                  </a:lnTo>
                  <a:close/>
                </a:path>
                <a:path w="158115" h="398145">
                  <a:moveTo>
                    <a:pt x="137452" y="319278"/>
                  </a:moveTo>
                  <a:lnTo>
                    <a:pt x="135496" y="318579"/>
                  </a:lnTo>
                  <a:lnTo>
                    <a:pt x="135699" y="317068"/>
                  </a:lnTo>
                  <a:lnTo>
                    <a:pt x="134061" y="317322"/>
                  </a:lnTo>
                  <a:lnTo>
                    <a:pt x="134277" y="319684"/>
                  </a:lnTo>
                  <a:lnTo>
                    <a:pt x="135559" y="319773"/>
                  </a:lnTo>
                  <a:lnTo>
                    <a:pt x="137452" y="319278"/>
                  </a:lnTo>
                  <a:close/>
                </a:path>
                <a:path w="158115" h="398145">
                  <a:moveTo>
                    <a:pt x="142430" y="301548"/>
                  </a:moveTo>
                  <a:lnTo>
                    <a:pt x="141211" y="299186"/>
                  </a:lnTo>
                  <a:lnTo>
                    <a:pt x="138950" y="300469"/>
                  </a:lnTo>
                  <a:lnTo>
                    <a:pt x="139204" y="300977"/>
                  </a:lnTo>
                  <a:lnTo>
                    <a:pt x="139738" y="301980"/>
                  </a:lnTo>
                  <a:lnTo>
                    <a:pt x="139814" y="302145"/>
                  </a:lnTo>
                  <a:lnTo>
                    <a:pt x="139903" y="302298"/>
                  </a:lnTo>
                  <a:lnTo>
                    <a:pt x="139979" y="302450"/>
                  </a:lnTo>
                  <a:lnTo>
                    <a:pt x="139128" y="302501"/>
                  </a:lnTo>
                  <a:lnTo>
                    <a:pt x="138049" y="303085"/>
                  </a:lnTo>
                  <a:lnTo>
                    <a:pt x="137121" y="303314"/>
                  </a:lnTo>
                  <a:lnTo>
                    <a:pt x="137871" y="304711"/>
                  </a:lnTo>
                  <a:lnTo>
                    <a:pt x="139700" y="303479"/>
                  </a:lnTo>
                  <a:lnTo>
                    <a:pt x="141185" y="303098"/>
                  </a:lnTo>
                  <a:lnTo>
                    <a:pt x="141033" y="302844"/>
                  </a:lnTo>
                  <a:lnTo>
                    <a:pt x="140868" y="302666"/>
                  </a:lnTo>
                  <a:lnTo>
                    <a:pt x="140665" y="302577"/>
                  </a:lnTo>
                  <a:lnTo>
                    <a:pt x="142430" y="301548"/>
                  </a:lnTo>
                  <a:close/>
                </a:path>
                <a:path w="158115" h="398145">
                  <a:moveTo>
                    <a:pt x="142722" y="315912"/>
                  </a:moveTo>
                  <a:lnTo>
                    <a:pt x="139280" y="322681"/>
                  </a:lnTo>
                  <a:lnTo>
                    <a:pt x="142367" y="327507"/>
                  </a:lnTo>
                  <a:lnTo>
                    <a:pt x="142722" y="315912"/>
                  </a:lnTo>
                  <a:close/>
                </a:path>
                <a:path w="158115" h="398145">
                  <a:moveTo>
                    <a:pt x="144754" y="237718"/>
                  </a:moveTo>
                  <a:lnTo>
                    <a:pt x="140893" y="237718"/>
                  </a:lnTo>
                  <a:lnTo>
                    <a:pt x="140893" y="239407"/>
                  </a:lnTo>
                  <a:lnTo>
                    <a:pt x="140766" y="240525"/>
                  </a:lnTo>
                  <a:lnTo>
                    <a:pt x="140728" y="240855"/>
                  </a:lnTo>
                  <a:lnTo>
                    <a:pt x="139865" y="241655"/>
                  </a:lnTo>
                  <a:lnTo>
                    <a:pt x="138252" y="241655"/>
                  </a:lnTo>
                  <a:lnTo>
                    <a:pt x="138760" y="242544"/>
                  </a:lnTo>
                  <a:lnTo>
                    <a:pt x="139357" y="243687"/>
                  </a:lnTo>
                  <a:lnTo>
                    <a:pt x="139319" y="244043"/>
                  </a:lnTo>
                  <a:lnTo>
                    <a:pt x="139217" y="245541"/>
                  </a:lnTo>
                  <a:lnTo>
                    <a:pt x="142011" y="244043"/>
                  </a:lnTo>
                  <a:lnTo>
                    <a:pt x="142976" y="240855"/>
                  </a:lnTo>
                  <a:lnTo>
                    <a:pt x="143078" y="240525"/>
                  </a:lnTo>
                  <a:lnTo>
                    <a:pt x="144754" y="237718"/>
                  </a:lnTo>
                  <a:close/>
                </a:path>
                <a:path w="158115" h="398145">
                  <a:moveTo>
                    <a:pt x="144970" y="164236"/>
                  </a:moveTo>
                  <a:lnTo>
                    <a:pt x="144437" y="161239"/>
                  </a:lnTo>
                  <a:lnTo>
                    <a:pt x="144754" y="159232"/>
                  </a:lnTo>
                  <a:lnTo>
                    <a:pt x="142989" y="159562"/>
                  </a:lnTo>
                  <a:lnTo>
                    <a:pt x="143522" y="162560"/>
                  </a:lnTo>
                  <a:lnTo>
                    <a:pt x="143205" y="164553"/>
                  </a:lnTo>
                  <a:lnTo>
                    <a:pt x="144970" y="164236"/>
                  </a:lnTo>
                  <a:close/>
                </a:path>
                <a:path w="158115" h="398145">
                  <a:moveTo>
                    <a:pt x="150037" y="206184"/>
                  </a:moveTo>
                  <a:lnTo>
                    <a:pt x="145199" y="202565"/>
                  </a:lnTo>
                  <a:lnTo>
                    <a:pt x="140843" y="204292"/>
                  </a:lnTo>
                  <a:lnTo>
                    <a:pt x="150037" y="206184"/>
                  </a:lnTo>
                  <a:close/>
                </a:path>
                <a:path w="158115" h="398145">
                  <a:moveTo>
                    <a:pt x="154355" y="113398"/>
                  </a:moveTo>
                  <a:lnTo>
                    <a:pt x="150926" y="112115"/>
                  </a:lnTo>
                  <a:lnTo>
                    <a:pt x="148374" y="112064"/>
                  </a:lnTo>
                  <a:lnTo>
                    <a:pt x="148234" y="114757"/>
                  </a:lnTo>
                  <a:lnTo>
                    <a:pt x="150799" y="114909"/>
                  </a:lnTo>
                  <a:lnTo>
                    <a:pt x="150812" y="114592"/>
                  </a:lnTo>
                  <a:lnTo>
                    <a:pt x="150837" y="114287"/>
                  </a:lnTo>
                  <a:lnTo>
                    <a:pt x="150850" y="113969"/>
                  </a:lnTo>
                  <a:lnTo>
                    <a:pt x="152196" y="114211"/>
                  </a:lnTo>
                  <a:lnTo>
                    <a:pt x="154355" y="113398"/>
                  </a:lnTo>
                  <a:close/>
                </a:path>
                <a:path w="158115" h="398145">
                  <a:moveTo>
                    <a:pt x="157746" y="206222"/>
                  </a:moveTo>
                  <a:lnTo>
                    <a:pt x="156895" y="205003"/>
                  </a:lnTo>
                  <a:lnTo>
                    <a:pt x="154711" y="204965"/>
                  </a:lnTo>
                  <a:lnTo>
                    <a:pt x="155092" y="206616"/>
                  </a:lnTo>
                  <a:lnTo>
                    <a:pt x="154635" y="207721"/>
                  </a:lnTo>
                  <a:lnTo>
                    <a:pt x="154419" y="207911"/>
                  </a:lnTo>
                  <a:lnTo>
                    <a:pt x="154216" y="208153"/>
                  </a:lnTo>
                  <a:lnTo>
                    <a:pt x="154051" y="208407"/>
                  </a:lnTo>
                  <a:lnTo>
                    <a:pt x="153720" y="208546"/>
                  </a:lnTo>
                  <a:lnTo>
                    <a:pt x="153771" y="208851"/>
                  </a:lnTo>
                  <a:lnTo>
                    <a:pt x="153212" y="209905"/>
                  </a:lnTo>
                  <a:lnTo>
                    <a:pt x="153162" y="211010"/>
                  </a:lnTo>
                  <a:lnTo>
                    <a:pt x="154520" y="210654"/>
                  </a:lnTo>
                  <a:lnTo>
                    <a:pt x="154343" y="211378"/>
                  </a:lnTo>
                  <a:lnTo>
                    <a:pt x="154051" y="212051"/>
                  </a:lnTo>
                  <a:lnTo>
                    <a:pt x="153695" y="212699"/>
                  </a:lnTo>
                  <a:lnTo>
                    <a:pt x="153339" y="212763"/>
                  </a:lnTo>
                  <a:lnTo>
                    <a:pt x="153377" y="213233"/>
                  </a:lnTo>
                  <a:lnTo>
                    <a:pt x="152755" y="214236"/>
                  </a:lnTo>
                  <a:lnTo>
                    <a:pt x="152031" y="215188"/>
                  </a:lnTo>
                  <a:lnTo>
                    <a:pt x="151434" y="216192"/>
                  </a:lnTo>
                  <a:lnTo>
                    <a:pt x="151422" y="216052"/>
                  </a:lnTo>
                  <a:lnTo>
                    <a:pt x="149987" y="216611"/>
                  </a:lnTo>
                  <a:lnTo>
                    <a:pt x="150888" y="218694"/>
                  </a:lnTo>
                  <a:lnTo>
                    <a:pt x="151028" y="220306"/>
                  </a:lnTo>
                  <a:lnTo>
                    <a:pt x="152298" y="219798"/>
                  </a:lnTo>
                  <a:lnTo>
                    <a:pt x="151739" y="218097"/>
                  </a:lnTo>
                  <a:lnTo>
                    <a:pt x="151485" y="216611"/>
                  </a:lnTo>
                  <a:lnTo>
                    <a:pt x="153720" y="217728"/>
                  </a:lnTo>
                  <a:lnTo>
                    <a:pt x="155981" y="214464"/>
                  </a:lnTo>
                  <a:lnTo>
                    <a:pt x="156400" y="211543"/>
                  </a:lnTo>
                  <a:lnTo>
                    <a:pt x="156806" y="210591"/>
                  </a:lnTo>
                  <a:lnTo>
                    <a:pt x="156946" y="209867"/>
                  </a:lnTo>
                  <a:lnTo>
                    <a:pt x="156464" y="210197"/>
                  </a:lnTo>
                  <a:lnTo>
                    <a:pt x="156413" y="209588"/>
                  </a:lnTo>
                  <a:lnTo>
                    <a:pt x="156260" y="209054"/>
                  </a:lnTo>
                  <a:lnTo>
                    <a:pt x="155994" y="208610"/>
                  </a:lnTo>
                  <a:lnTo>
                    <a:pt x="156984" y="207721"/>
                  </a:lnTo>
                  <a:lnTo>
                    <a:pt x="157746" y="206222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817902" y="2999219"/>
              <a:ext cx="165735" cy="395605"/>
            </a:xfrm>
            <a:custGeom>
              <a:avLst/>
              <a:gdLst/>
              <a:ahLst/>
              <a:cxnLst/>
              <a:rect l="l" t="t" r="r" b="b"/>
              <a:pathLst>
                <a:path w="165734" h="395604">
                  <a:moveTo>
                    <a:pt x="3441" y="355003"/>
                  </a:moveTo>
                  <a:lnTo>
                    <a:pt x="0" y="361772"/>
                  </a:lnTo>
                  <a:lnTo>
                    <a:pt x="3086" y="366598"/>
                  </a:lnTo>
                  <a:lnTo>
                    <a:pt x="3441" y="355003"/>
                  </a:lnTo>
                  <a:close/>
                </a:path>
                <a:path w="165734" h="395604">
                  <a:moveTo>
                    <a:pt x="7874" y="353263"/>
                  </a:moveTo>
                  <a:lnTo>
                    <a:pt x="4191" y="355231"/>
                  </a:lnTo>
                  <a:lnTo>
                    <a:pt x="5118" y="356489"/>
                  </a:lnTo>
                  <a:lnTo>
                    <a:pt x="5410" y="358355"/>
                  </a:lnTo>
                  <a:lnTo>
                    <a:pt x="5207" y="360705"/>
                  </a:lnTo>
                  <a:lnTo>
                    <a:pt x="7442" y="361264"/>
                  </a:lnTo>
                  <a:lnTo>
                    <a:pt x="7874" y="353263"/>
                  </a:lnTo>
                  <a:close/>
                </a:path>
                <a:path w="165734" h="395604">
                  <a:moveTo>
                    <a:pt x="9601" y="282257"/>
                  </a:moveTo>
                  <a:lnTo>
                    <a:pt x="6159" y="289026"/>
                  </a:lnTo>
                  <a:lnTo>
                    <a:pt x="9245" y="293865"/>
                  </a:lnTo>
                  <a:lnTo>
                    <a:pt x="9601" y="282257"/>
                  </a:lnTo>
                  <a:close/>
                </a:path>
                <a:path w="165734" h="395604">
                  <a:moveTo>
                    <a:pt x="9766" y="344754"/>
                  </a:moveTo>
                  <a:lnTo>
                    <a:pt x="9245" y="343789"/>
                  </a:lnTo>
                  <a:lnTo>
                    <a:pt x="8191" y="344093"/>
                  </a:lnTo>
                  <a:lnTo>
                    <a:pt x="7099" y="344500"/>
                  </a:lnTo>
                  <a:lnTo>
                    <a:pt x="7289" y="344157"/>
                  </a:lnTo>
                  <a:lnTo>
                    <a:pt x="7099" y="343700"/>
                  </a:lnTo>
                  <a:lnTo>
                    <a:pt x="6070" y="343154"/>
                  </a:lnTo>
                  <a:lnTo>
                    <a:pt x="3403" y="344741"/>
                  </a:lnTo>
                  <a:lnTo>
                    <a:pt x="4584" y="345274"/>
                  </a:lnTo>
                  <a:lnTo>
                    <a:pt x="5791" y="345109"/>
                  </a:lnTo>
                  <a:lnTo>
                    <a:pt x="6578" y="346278"/>
                  </a:lnTo>
                  <a:lnTo>
                    <a:pt x="8331" y="345135"/>
                  </a:lnTo>
                  <a:lnTo>
                    <a:pt x="9766" y="344754"/>
                  </a:lnTo>
                  <a:close/>
                </a:path>
                <a:path w="165734" h="395604">
                  <a:moveTo>
                    <a:pt x="13195" y="322973"/>
                  </a:moveTo>
                  <a:lnTo>
                    <a:pt x="9906" y="317652"/>
                  </a:lnTo>
                  <a:lnTo>
                    <a:pt x="4902" y="323329"/>
                  </a:lnTo>
                  <a:lnTo>
                    <a:pt x="13195" y="322973"/>
                  </a:lnTo>
                  <a:close/>
                </a:path>
                <a:path w="165734" h="395604">
                  <a:moveTo>
                    <a:pt x="13576" y="269125"/>
                  </a:moveTo>
                  <a:lnTo>
                    <a:pt x="10769" y="268236"/>
                  </a:lnTo>
                  <a:lnTo>
                    <a:pt x="11620" y="271614"/>
                  </a:lnTo>
                  <a:lnTo>
                    <a:pt x="9588" y="271627"/>
                  </a:lnTo>
                  <a:lnTo>
                    <a:pt x="9715" y="273215"/>
                  </a:lnTo>
                  <a:lnTo>
                    <a:pt x="11874" y="272884"/>
                  </a:lnTo>
                  <a:lnTo>
                    <a:pt x="13385" y="273189"/>
                  </a:lnTo>
                  <a:lnTo>
                    <a:pt x="13576" y="269125"/>
                  </a:lnTo>
                  <a:close/>
                </a:path>
                <a:path w="165734" h="395604">
                  <a:moveTo>
                    <a:pt x="16560" y="357174"/>
                  </a:moveTo>
                  <a:lnTo>
                    <a:pt x="13182" y="349402"/>
                  </a:lnTo>
                  <a:lnTo>
                    <a:pt x="10604" y="355587"/>
                  </a:lnTo>
                  <a:lnTo>
                    <a:pt x="16560" y="357174"/>
                  </a:lnTo>
                  <a:close/>
                </a:path>
                <a:path w="165734" h="395604">
                  <a:moveTo>
                    <a:pt x="21983" y="341934"/>
                  </a:moveTo>
                  <a:lnTo>
                    <a:pt x="17818" y="339725"/>
                  </a:lnTo>
                  <a:lnTo>
                    <a:pt x="12649" y="342823"/>
                  </a:lnTo>
                  <a:lnTo>
                    <a:pt x="21983" y="341934"/>
                  </a:lnTo>
                  <a:close/>
                </a:path>
                <a:path w="165734" h="395604">
                  <a:moveTo>
                    <a:pt x="29489" y="390436"/>
                  </a:moveTo>
                  <a:lnTo>
                    <a:pt x="28435" y="390639"/>
                  </a:lnTo>
                  <a:lnTo>
                    <a:pt x="28143" y="391718"/>
                  </a:lnTo>
                  <a:lnTo>
                    <a:pt x="26860" y="391655"/>
                  </a:lnTo>
                  <a:lnTo>
                    <a:pt x="26809" y="392544"/>
                  </a:lnTo>
                  <a:lnTo>
                    <a:pt x="26771" y="393446"/>
                  </a:lnTo>
                  <a:lnTo>
                    <a:pt x="26720" y="394347"/>
                  </a:lnTo>
                  <a:lnTo>
                    <a:pt x="29425" y="395135"/>
                  </a:lnTo>
                  <a:lnTo>
                    <a:pt x="29260" y="392544"/>
                  </a:lnTo>
                  <a:lnTo>
                    <a:pt x="29489" y="390436"/>
                  </a:lnTo>
                  <a:close/>
                </a:path>
                <a:path w="165734" h="395604">
                  <a:moveTo>
                    <a:pt x="29578" y="257556"/>
                  </a:moveTo>
                  <a:lnTo>
                    <a:pt x="29527" y="255841"/>
                  </a:lnTo>
                  <a:lnTo>
                    <a:pt x="29222" y="255473"/>
                  </a:lnTo>
                  <a:lnTo>
                    <a:pt x="28435" y="255054"/>
                  </a:lnTo>
                  <a:lnTo>
                    <a:pt x="25704" y="256692"/>
                  </a:lnTo>
                  <a:lnTo>
                    <a:pt x="25793" y="256260"/>
                  </a:lnTo>
                  <a:lnTo>
                    <a:pt x="25514" y="256806"/>
                  </a:lnTo>
                  <a:lnTo>
                    <a:pt x="24244" y="257556"/>
                  </a:lnTo>
                  <a:lnTo>
                    <a:pt x="25120" y="257556"/>
                  </a:lnTo>
                  <a:lnTo>
                    <a:pt x="22237" y="263118"/>
                  </a:lnTo>
                  <a:lnTo>
                    <a:pt x="18097" y="260540"/>
                  </a:lnTo>
                  <a:lnTo>
                    <a:pt x="14935" y="267855"/>
                  </a:lnTo>
                  <a:lnTo>
                    <a:pt x="21107" y="266979"/>
                  </a:lnTo>
                  <a:lnTo>
                    <a:pt x="24498" y="262826"/>
                  </a:lnTo>
                  <a:lnTo>
                    <a:pt x="25527" y="257556"/>
                  </a:lnTo>
                  <a:lnTo>
                    <a:pt x="29578" y="257556"/>
                  </a:lnTo>
                  <a:close/>
                </a:path>
                <a:path w="165734" h="395604">
                  <a:moveTo>
                    <a:pt x="30568" y="377748"/>
                  </a:moveTo>
                  <a:lnTo>
                    <a:pt x="26111" y="380784"/>
                  </a:lnTo>
                  <a:lnTo>
                    <a:pt x="22783" y="385140"/>
                  </a:lnTo>
                  <a:lnTo>
                    <a:pt x="30568" y="377748"/>
                  </a:lnTo>
                  <a:close/>
                </a:path>
                <a:path w="165734" h="395604">
                  <a:moveTo>
                    <a:pt x="32651" y="244538"/>
                  </a:moveTo>
                  <a:lnTo>
                    <a:pt x="31673" y="241706"/>
                  </a:lnTo>
                  <a:lnTo>
                    <a:pt x="29959" y="242087"/>
                  </a:lnTo>
                  <a:lnTo>
                    <a:pt x="29527" y="243967"/>
                  </a:lnTo>
                  <a:lnTo>
                    <a:pt x="27686" y="244195"/>
                  </a:lnTo>
                  <a:lnTo>
                    <a:pt x="28041" y="247573"/>
                  </a:lnTo>
                  <a:lnTo>
                    <a:pt x="32651" y="244538"/>
                  </a:lnTo>
                  <a:close/>
                </a:path>
                <a:path w="165734" h="395604">
                  <a:moveTo>
                    <a:pt x="32880" y="340652"/>
                  </a:moveTo>
                  <a:lnTo>
                    <a:pt x="29718" y="333616"/>
                  </a:lnTo>
                  <a:lnTo>
                    <a:pt x="24980" y="338391"/>
                  </a:lnTo>
                  <a:lnTo>
                    <a:pt x="32880" y="340652"/>
                  </a:lnTo>
                  <a:close/>
                </a:path>
                <a:path w="165734" h="395604">
                  <a:moveTo>
                    <a:pt x="35191" y="248666"/>
                  </a:moveTo>
                  <a:lnTo>
                    <a:pt x="32893" y="249758"/>
                  </a:lnTo>
                  <a:lnTo>
                    <a:pt x="30086" y="251409"/>
                  </a:lnTo>
                  <a:lnTo>
                    <a:pt x="32359" y="253911"/>
                  </a:lnTo>
                  <a:lnTo>
                    <a:pt x="34124" y="253123"/>
                  </a:lnTo>
                  <a:lnTo>
                    <a:pt x="34886" y="251167"/>
                  </a:lnTo>
                  <a:lnTo>
                    <a:pt x="35191" y="248666"/>
                  </a:lnTo>
                  <a:close/>
                </a:path>
                <a:path w="165734" h="395604">
                  <a:moveTo>
                    <a:pt x="36182" y="196011"/>
                  </a:moveTo>
                  <a:lnTo>
                    <a:pt x="33858" y="197167"/>
                  </a:lnTo>
                  <a:lnTo>
                    <a:pt x="33502" y="197332"/>
                  </a:lnTo>
                  <a:lnTo>
                    <a:pt x="31343" y="199936"/>
                  </a:lnTo>
                  <a:lnTo>
                    <a:pt x="32372" y="201142"/>
                  </a:lnTo>
                  <a:lnTo>
                    <a:pt x="33223" y="202120"/>
                  </a:lnTo>
                  <a:lnTo>
                    <a:pt x="36182" y="196011"/>
                  </a:lnTo>
                  <a:close/>
                </a:path>
                <a:path w="165734" h="395604">
                  <a:moveTo>
                    <a:pt x="37160" y="317563"/>
                  </a:moveTo>
                  <a:lnTo>
                    <a:pt x="36842" y="315290"/>
                  </a:lnTo>
                  <a:lnTo>
                    <a:pt x="37134" y="313715"/>
                  </a:lnTo>
                  <a:lnTo>
                    <a:pt x="35610" y="313855"/>
                  </a:lnTo>
                  <a:lnTo>
                    <a:pt x="35928" y="316128"/>
                  </a:lnTo>
                  <a:lnTo>
                    <a:pt x="35648" y="317690"/>
                  </a:lnTo>
                  <a:lnTo>
                    <a:pt x="37160" y="317563"/>
                  </a:lnTo>
                  <a:close/>
                </a:path>
                <a:path w="165734" h="395604">
                  <a:moveTo>
                    <a:pt x="37731" y="130467"/>
                  </a:moveTo>
                  <a:lnTo>
                    <a:pt x="35763" y="129768"/>
                  </a:lnTo>
                  <a:lnTo>
                    <a:pt x="35966" y="128257"/>
                  </a:lnTo>
                  <a:lnTo>
                    <a:pt x="34340" y="128511"/>
                  </a:lnTo>
                  <a:lnTo>
                    <a:pt x="34531" y="130873"/>
                  </a:lnTo>
                  <a:lnTo>
                    <a:pt x="35839" y="130962"/>
                  </a:lnTo>
                  <a:lnTo>
                    <a:pt x="37731" y="130467"/>
                  </a:lnTo>
                  <a:close/>
                </a:path>
                <a:path w="165734" h="395604">
                  <a:moveTo>
                    <a:pt x="43205" y="385165"/>
                  </a:moveTo>
                  <a:lnTo>
                    <a:pt x="41249" y="384479"/>
                  </a:lnTo>
                  <a:lnTo>
                    <a:pt x="41452" y="382968"/>
                  </a:lnTo>
                  <a:lnTo>
                    <a:pt x="39814" y="383222"/>
                  </a:lnTo>
                  <a:lnTo>
                    <a:pt x="40030" y="385584"/>
                  </a:lnTo>
                  <a:lnTo>
                    <a:pt x="41313" y="385660"/>
                  </a:lnTo>
                  <a:lnTo>
                    <a:pt x="43205" y="385165"/>
                  </a:lnTo>
                  <a:close/>
                </a:path>
                <a:path w="165734" h="395604">
                  <a:moveTo>
                    <a:pt x="48044" y="254596"/>
                  </a:moveTo>
                  <a:lnTo>
                    <a:pt x="42799" y="251980"/>
                  </a:lnTo>
                  <a:lnTo>
                    <a:pt x="40119" y="252984"/>
                  </a:lnTo>
                  <a:lnTo>
                    <a:pt x="40322" y="254939"/>
                  </a:lnTo>
                  <a:lnTo>
                    <a:pt x="43929" y="253669"/>
                  </a:lnTo>
                  <a:lnTo>
                    <a:pt x="43853" y="255892"/>
                  </a:lnTo>
                  <a:lnTo>
                    <a:pt x="48044" y="254596"/>
                  </a:lnTo>
                  <a:close/>
                </a:path>
                <a:path w="165734" h="395604">
                  <a:moveTo>
                    <a:pt x="49390" y="304698"/>
                  </a:moveTo>
                  <a:lnTo>
                    <a:pt x="49072" y="302425"/>
                  </a:lnTo>
                  <a:lnTo>
                    <a:pt x="49352" y="300850"/>
                  </a:lnTo>
                  <a:lnTo>
                    <a:pt x="47840" y="300990"/>
                  </a:lnTo>
                  <a:lnTo>
                    <a:pt x="48158" y="303263"/>
                  </a:lnTo>
                  <a:lnTo>
                    <a:pt x="47866" y="304838"/>
                  </a:lnTo>
                  <a:lnTo>
                    <a:pt x="49390" y="304698"/>
                  </a:lnTo>
                  <a:close/>
                </a:path>
                <a:path w="165734" h="395604">
                  <a:moveTo>
                    <a:pt x="52425" y="295389"/>
                  </a:moveTo>
                  <a:lnTo>
                    <a:pt x="52108" y="293116"/>
                  </a:lnTo>
                  <a:lnTo>
                    <a:pt x="52387" y="291541"/>
                  </a:lnTo>
                  <a:lnTo>
                    <a:pt x="50876" y="291680"/>
                  </a:lnTo>
                  <a:lnTo>
                    <a:pt x="51181" y="293954"/>
                  </a:lnTo>
                  <a:lnTo>
                    <a:pt x="50901" y="295529"/>
                  </a:lnTo>
                  <a:lnTo>
                    <a:pt x="52425" y="295389"/>
                  </a:lnTo>
                  <a:close/>
                </a:path>
                <a:path w="165734" h="395604">
                  <a:moveTo>
                    <a:pt x="52933" y="326491"/>
                  </a:moveTo>
                  <a:lnTo>
                    <a:pt x="49644" y="321170"/>
                  </a:lnTo>
                  <a:lnTo>
                    <a:pt x="44640" y="326834"/>
                  </a:lnTo>
                  <a:lnTo>
                    <a:pt x="52933" y="326491"/>
                  </a:lnTo>
                  <a:close/>
                </a:path>
                <a:path w="165734" h="395604">
                  <a:moveTo>
                    <a:pt x="56311" y="195110"/>
                  </a:moveTo>
                  <a:lnTo>
                    <a:pt x="51841" y="198145"/>
                  </a:lnTo>
                  <a:lnTo>
                    <a:pt x="48514" y="202501"/>
                  </a:lnTo>
                  <a:lnTo>
                    <a:pt x="56311" y="195110"/>
                  </a:lnTo>
                  <a:close/>
                </a:path>
                <a:path w="165734" h="395604">
                  <a:moveTo>
                    <a:pt x="56527" y="312064"/>
                  </a:moveTo>
                  <a:lnTo>
                    <a:pt x="54457" y="307073"/>
                  </a:lnTo>
                  <a:lnTo>
                    <a:pt x="52412" y="313715"/>
                  </a:lnTo>
                  <a:lnTo>
                    <a:pt x="51257" y="314490"/>
                  </a:lnTo>
                  <a:lnTo>
                    <a:pt x="52946" y="319036"/>
                  </a:lnTo>
                  <a:lnTo>
                    <a:pt x="55003" y="312394"/>
                  </a:lnTo>
                  <a:lnTo>
                    <a:pt x="56527" y="312064"/>
                  </a:lnTo>
                  <a:close/>
                </a:path>
                <a:path w="165734" h="395604">
                  <a:moveTo>
                    <a:pt x="60579" y="229743"/>
                  </a:moveTo>
                  <a:lnTo>
                    <a:pt x="56553" y="225285"/>
                  </a:lnTo>
                  <a:lnTo>
                    <a:pt x="52438" y="232638"/>
                  </a:lnTo>
                  <a:lnTo>
                    <a:pt x="60579" y="229743"/>
                  </a:lnTo>
                  <a:close/>
                </a:path>
                <a:path w="165734" h="395604">
                  <a:moveTo>
                    <a:pt x="62496" y="371246"/>
                  </a:moveTo>
                  <a:lnTo>
                    <a:pt x="57658" y="367614"/>
                  </a:lnTo>
                  <a:lnTo>
                    <a:pt x="53301" y="369341"/>
                  </a:lnTo>
                  <a:lnTo>
                    <a:pt x="62496" y="371246"/>
                  </a:lnTo>
                  <a:close/>
                </a:path>
                <a:path w="165734" h="395604">
                  <a:moveTo>
                    <a:pt x="62674" y="237604"/>
                  </a:moveTo>
                  <a:lnTo>
                    <a:pt x="60185" y="237832"/>
                  </a:lnTo>
                  <a:lnTo>
                    <a:pt x="59067" y="237947"/>
                  </a:lnTo>
                  <a:lnTo>
                    <a:pt x="62674" y="237604"/>
                  </a:lnTo>
                  <a:close/>
                </a:path>
                <a:path w="165734" h="395604">
                  <a:moveTo>
                    <a:pt x="62953" y="295617"/>
                  </a:moveTo>
                  <a:lnTo>
                    <a:pt x="58470" y="298653"/>
                  </a:lnTo>
                  <a:lnTo>
                    <a:pt x="55156" y="302996"/>
                  </a:lnTo>
                  <a:lnTo>
                    <a:pt x="62953" y="295617"/>
                  </a:lnTo>
                  <a:close/>
                </a:path>
                <a:path w="165734" h="395604">
                  <a:moveTo>
                    <a:pt x="63449" y="306806"/>
                  </a:moveTo>
                  <a:lnTo>
                    <a:pt x="63131" y="304546"/>
                  </a:lnTo>
                  <a:lnTo>
                    <a:pt x="63411" y="302971"/>
                  </a:lnTo>
                  <a:lnTo>
                    <a:pt x="61899" y="303110"/>
                  </a:lnTo>
                  <a:lnTo>
                    <a:pt x="62204" y="305371"/>
                  </a:lnTo>
                  <a:lnTo>
                    <a:pt x="61937" y="306946"/>
                  </a:lnTo>
                  <a:lnTo>
                    <a:pt x="63449" y="306806"/>
                  </a:lnTo>
                  <a:close/>
                </a:path>
                <a:path w="165734" h="395604">
                  <a:moveTo>
                    <a:pt x="64287" y="335927"/>
                  </a:moveTo>
                  <a:lnTo>
                    <a:pt x="56896" y="339458"/>
                  </a:lnTo>
                  <a:lnTo>
                    <a:pt x="62776" y="342176"/>
                  </a:lnTo>
                  <a:lnTo>
                    <a:pt x="64287" y="335927"/>
                  </a:lnTo>
                  <a:close/>
                </a:path>
                <a:path w="165734" h="395604">
                  <a:moveTo>
                    <a:pt x="67805" y="292392"/>
                  </a:moveTo>
                  <a:lnTo>
                    <a:pt x="66979" y="289928"/>
                  </a:lnTo>
                  <a:lnTo>
                    <a:pt x="65481" y="292061"/>
                  </a:lnTo>
                  <a:lnTo>
                    <a:pt x="63944" y="292176"/>
                  </a:lnTo>
                  <a:lnTo>
                    <a:pt x="64770" y="294627"/>
                  </a:lnTo>
                  <a:lnTo>
                    <a:pt x="66268" y="292493"/>
                  </a:lnTo>
                  <a:lnTo>
                    <a:pt x="67805" y="292392"/>
                  </a:lnTo>
                  <a:close/>
                </a:path>
                <a:path w="165734" h="395604">
                  <a:moveTo>
                    <a:pt x="68427" y="366115"/>
                  </a:moveTo>
                  <a:lnTo>
                    <a:pt x="64274" y="363918"/>
                  </a:lnTo>
                  <a:lnTo>
                    <a:pt x="59105" y="366991"/>
                  </a:lnTo>
                  <a:lnTo>
                    <a:pt x="68427" y="366115"/>
                  </a:lnTo>
                  <a:close/>
                </a:path>
                <a:path w="165734" h="395604">
                  <a:moveTo>
                    <a:pt x="71158" y="353098"/>
                  </a:moveTo>
                  <a:lnTo>
                    <a:pt x="68656" y="353326"/>
                  </a:lnTo>
                  <a:lnTo>
                    <a:pt x="67538" y="353441"/>
                  </a:lnTo>
                  <a:lnTo>
                    <a:pt x="71158" y="353098"/>
                  </a:lnTo>
                  <a:close/>
                </a:path>
                <a:path w="165734" h="395604">
                  <a:moveTo>
                    <a:pt x="72821" y="198551"/>
                  </a:moveTo>
                  <a:lnTo>
                    <a:pt x="68668" y="196354"/>
                  </a:lnTo>
                  <a:lnTo>
                    <a:pt x="63487" y="199440"/>
                  </a:lnTo>
                  <a:lnTo>
                    <a:pt x="72821" y="198551"/>
                  </a:lnTo>
                  <a:close/>
                </a:path>
                <a:path w="165734" h="395604">
                  <a:moveTo>
                    <a:pt x="73355" y="189915"/>
                  </a:moveTo>
                  <a:lnTo>
                    <a:pt x="66967" y="190220"/>
                  </a:lnTo>
                  <a:lnTo>
                    <a:pt x="68795" y="193649"/>
                  </a:lnTo>
                  <a:lnTo>
                    <a:pt x="69875" y="192989"/>
                  </a:lnTo>
                  <a:lnTo>
                    <a:pt x="70954" y="192354"/>
                  </a:lnTo>
                  <a:lnTo>
                    <a:pt x="72720" y="192506"/>
                  </a:lnTo>
                  <a:lnTo>
                    <a:pt x="73355" y="189915"/>
                  </a:lnTo>
                  <a:close/>
                </a:path>
                <a:path w="165734" h="395604">
                  <a:moveTo>
                    <a:pt x="73418" y="288455"/>
                  </a:moveTo>
                  <a:lnTo>
                    <a:pt x="68160" y="285826"/>
                  </a:lnTo>
                  <a:lnTo>
                    <a:pt x="65493" y="286854"/>
                  </a:lnTo>
                  <a:lnTo>
                    <a:pt x="65697" y="288810"/>
                  </a:lnTo>
                  <a:lnTo>
                    <a:pt x="69303" y="287528"/>
                  </a:lnTo>
                  <a:lnTo>
                    <a:pt x="69215" y="289750"/>
                  </a:lnTo>
                  <a:lnTo>
                    <a:pt x="73418" y="288455"/>
                  </a:lnTo>
                  <a:close/>
                </a:path>
                <a:path w="165734" h="395604">
                  <a:moveTo>
                    <a:pt x="73837" y="298069"/>
                  </a:moveTo>
                  <a:lnTo>
                    <a:pt x="72910" y="295554"/>
                  </a:lnTo>
                  <a:lnTo>
                    <a:pt x="70510" y="296532"/>
                  </a:lnTo>
                  <a:lnTo>
                    <a:pt x="70853" y="297484"/>
                  </a:lnTo>
                  <a:lnTo>
                    <a:pt x="71043" y="297954"/>
                  </a:lnTo>
                  <a:lnTo>
                    <a:pt x="69062" y="297853"/>
                  </a:lnTo>
                  <a:lnTo>
                    <a:pt x="67919" y="299986"/>
                  </a:lnTo>
                  <a:lnTo>
                    <a:pt x="67525" y="297776"/>
                  </a:lnTo>
                  <a:lnTo>
                    <a:pt x="62191" y="299288"/>
                  </a:lnTo>
                  <a:lnTo>
                    <a:pt x="71831" y="303110"/>
                  </a:lnTo>
                  <a:lnTo>
                    <a:pt x="71589" y="298996"/>
                  </a:lnTo>
                  <a:lnTo>
                    <a:pt x="73837" y="298069"/>
                  </a:lnTo>
                  <a:close/>
                </a:path>
                <a:path w="165734" h="395604">
                  <a:moveTo>
                    <a:pt x="74587" y="257200"/>
                  </a:moveTo>
                  <a:lnTo>
                    <a:pt x="72097" y="257429"/>
                  </a:lnTo>
                  <a:lnTo>
                    <a:pt x="70980" y="257543"/>
                  </a:lnTo>
                  <a:lnTo>
                    <a:pt x="74587" y="257200"/>
                  </a:lnTo>
                  <a:close/>
                </a:path>
                <a:path w="165734" h="395604">
                  <a:moveTo>
                    <a:pt x="86944" y="267017"/>
                  </a:moveTo>
                  <a:lnTo>
                    <a:pt x="82105" y="263398"/>
                  </a:lnTo>
                  <a:lnTo>
                    <a:pt x="77749" y="265125"/>
                  </a:lnTo>
                  <a:lnTo>
                    <a:pt x="86944" y="267017"/>
                  </a:lnTo>
                  <a:close/>
                </a:path>
                <a:path w="165734" h="395604">
                  <a:moveTo>
                    <a:pt x="88341" y="279361"/>
                  </a:moveTo>
                  <a:lnTo>
                    <a:pt x="86372" y="278676"/>
                  </a:lnTo>
                  <a:lnTo>
                    <a:pt x="86575" y="277164"/>
                  </a:lnTo>
                  <a:lnTo>
                    <a:pt x="84950" y="277406"/>
                  </a:lnTo>
                  <a:lnTo>
                    <a:pt x="85140" y="279781"/>
                  </a:lnTo>
                  <a:lnTo>
                    <a:pt x="86448" y="279857"/>
                  </a:lnTo>
                  <a:lnTo>
                    <a:pt x="88341" y="279361"/>
                  </a:lnTo>
                  <a:close/>
                </a:path>
                <a:path w="165734" h="395604">
                  <a:moveTo>
                    <a:pt x="88798" y="236474"/>
                  </a:moveTo>
                  <a:lnTo>
                    <a:pt x="88493" y="234200"/>
                  </a:lnTo>
                  <a:lnTo>
                    <a:pt x="88773" y="232625"/>
                  </a:lnTo>
                  <a:lnTo>
                    <a:pt x="87261" y="232765"/>
                  </a:lnTo>
                  <a:lnTo>
                    <a:pt x="87566" y="235026"/>
                  </a:lnTo>
                  <a:lnTo>
                    <a:pt x="87287" y="236613"/>
                  </a:lnTo>
                  <a:lnTo>
                    <a:pt x="88798" y="236474"/>
                  </a:lnTo>
                  <a:close/>
                </a:path>
                <a:path w="165734" h="395604">
                  <a:moveTo>
                    <a:pt x="89750" y="239001"/>
                  </a:moveTo>
                  <a:lnTo>
                    <a:pt x="87083" y="240652"/>
                  </a:lnTo>
                  <a:lnTo>
                    <a:pt x="85826" y="240487"/>
                  </a:lnTo>
                  <a:lnTo>
                    <a:pt x="86423" y="242468"/>
                  </a:lnTo>
                  <a:lnTo>
                    <a:pt x="88646" y="240766"/>
                  </a:lnTo>
                  <a:lnTo>
                    <a:pt x="89750" y="239001"/>
                  </a:lnTo>
                  <a:close/>
                </a:path>
                <a:path w="165734" h="395604">
                  <a:moveTo>
                    <a:pt x="91249" y="3835"/>
                  </a:moveTo>
                  <a:lnTo>
                    <a:pt x="90944" y="1574"/>
                  </a:lnTo>
                  <a:lnTo>
                    <a:pt x="91211" y="0"/>
                  </a:lnTo>
                  <a:lnTo>
                    <a:pt x="89700" y="139"/>
                  </a:lnTo>
                  <a:lnTo>
                    <a:pt x="90004" y="2413"/>
                  </a:lnTo>
                  <a:lnTo>
                    <a:pt x="89738" y="3975"/>
                  </a:lnTo>
                  <a:lnTo>
                    <a:pt x="91249" y="3835"/>
                  </a:lnTo>
                  <a:close/>
                </a:path>
                <a:path w="165734" h="395604">
                  <a:moveTo>
                    <a:pt x="91757" y="171894"/>
                  </a:moveTo>
                  <a:lnTo>
                    <a:pt x="90906" y="171856"/>
                  </a:lnTo>
                  <a:lnTo>
                    <a:pt x="90043" y="171792"/>
                  </a:lnTo>
                  <a:lnTo>
                    <a:pt x="89192" y="171754"/>
                  </a:lnTo>
                  <a:lnTo>
                    <a:pt x="89141" y="172656"/>
                  </a:lnTo>
                  <a:lnTo>
                    <a:pt x="89065" y="174447"/>
                  </a:lnTo>
                  <a:lnTo>
                    <a:pt x="90766" y="174548"/>
                  </a:lnTo>
                  <a:lnTo>
                    <a:pt x="91630" y="174586"/>
                  </a:lnTo>
                  <a:lnTo>
                    <a:pt x="91668" y="173685"/>
                  </a:lnTo>
                  <a:lnTo>
                    <a:pt x="91719" y="172796"/>
                  </a:lnTo>
                  <a:lnTo>
                    <a:pt x="91757" y="171894"/>
                  </a:lnTo>
                  <a:close/>
                </a:path>
                <a:path w="165734" h="395604">
                  <a:moveTo>
                    <a:pt x="94183" y="285216"/>
                  </a:moveTo>
                  <a:lnTo>
                    <a:pt x="85648" y="282473"/>
                  </a:lnTo>
                  <a:lnTo>
                    <a:pt x="89903" y="288175"/>
                  </a:lnTo>
                  <a:lnTo>
                    <a:pt x="94183" y="285216"/>
                  </a:lnTo>
                  <a:close/>
                </a:path>
                <a:path w="165734" h="395604">
                  <a:moveTo>
                    <a:pt x="94640" y="329958"/>
                  </a:moveTo>
                  <a:lnTo>
                    <a:pt x="93446" y="329704"/>
                  </a:lnTo>
                  <a:lnTo>
                    <a:pt x="90055" y="331127"/>
                  </a:lnTo>
                  <a:lnTo>
                    <a:pt x="88379" y="331876"/>
                  </a:lnTo>
                  <a:lnTo>
                    <a:pt x="87439" y="328904"/>
                  </a:lnTo>
                  <a:lnTo>
                    <a:pt x="87388" y="328752"/>
                  </a:lnTo>
                  <a:lnTo>
                    <a:pt x="87299" y="328485"/>
                  </a:lnTo>
                  <a:lnTo>
                    <a:pt x="86880" y="327190"/>
                  </a:lnTo>
                  <a:lnTo>
                    <a:pt x="86817" y="326986"/>
                  </a:lnTo>
                  <a:lnTo>
                    <a:pt x="86753" y="326783"/>
                  </a:lnTo>
                  <a:lnTo>
                    <a:pt x="86690" y="326555"/>
                  </a:lnTo>
                  <a:lnTo>
                    <a:pt x="86563" y="326783"/>
                  </a:lnTo>
                  <a:lnTo>
                    <a:pt x="86448" y="326986"/>
                  </a:lnTo>
                  <a:lnTo>
                    <a:pt x="86360" y="327190"/>
                  </a:lnTo>
                  <a:lnTo>
                    <a:pt x="85407" y="326110"/>
                  </a:lnTo>
                  <a:lnTo>
                    <a:pt x="81635" y="325170"/>
                  </a:lnTo>
                  <a:lnTo>
                    <a:pt x="84734" y="324700"/>
                  </a:lnTo>
                  <a:lnTo>
                    <a:pt x="84886" y="323596"/>
                  </a:lnTo>
                  <a:lnTo>
                    <a:pt x="80810" y="323596"/>
                  </a:lnTo>
                  <a:lnTo>
                    <a:pt x="80772" y="326110"/>
                  </a:lnTo>
                  <a:lnTo>
                    <a:pt x="81267" y="326110"/>
                  </a:lnTo>
                  <a:lnTo>
                    <a:pt x="82537" y="326339"/>
                  </a:lnTo>
                  <a:lnTo>
                    <a:pt x="82511" y="326783"/>
                  </a:lnTo>
                  <a:lnTo>
                    <a:pt x="82397" y="328904"/>
                  </a:lnTo>
                  <a:lnTo>
                    <a:pt x="83489" y="328002"/>
                  </a:lnTo>
                  <a:lnTo>
                    <a:pt x="84518" y="327190"/>
                  </a:lnTo>
                  <a:lnTo>
                    <a:pt x="84785" y="328002"/>
                  </a:lnTo>
                  <a:lnTo>
                    <a:pt x="84899" y="328485"/>
                  </a:lnTo>
                  <a:lnTo>
                    <a:pt x="84963" y="328752"/>
                  </a:lnTo>
                  <a:lnTo>
                    <a:pt x="85699" y="328485"/>
                  </a:lnTo>
                  <a:lnTo>
                    <a:pt x="85902" y="328485"/>
                  </a:lnTo>
                  <a:lnTo>
                    <a:pt x="85623" y="329704"/>
                  </a:lnTo>
                  <a:lnTo>
                    <a:pt x="85572" y="329958"/>
                  </a:lnTo>
                  <a:lnTo>
                    <a:pt x="86512" y="330504"/>
                  </a:lnTo>
                  <a:lnTo>
                    <a:pt x="87680" y="331292"/>
                  </a:lnTo>
                  <a:lnTo>
                    <a:pt x="85839" y="332003"/>
                  </a:lnTo>
                  <a:lnTo>
                    <a:pt x="87871" y="332460"/>
                  </a:lnTo>
                  <a:lnTo>
                    <a:pt x="87757" y="334683"/>
                  </a:lnTo>
                  <a:lnTo>
                    <a:pt x="88138" y="335483"/>
                  </a:lnTo>
                  <a:lnTo>
                    <a:pt x="88849" y="335483"/>
                  </a:lnTo>
                  <a:lnTo>
                    <a:pt x="90754" y="334987"/>
                  </a:lnTo>
                  <a:lnTo>
                    <a:pt x="88785" y="334289"/>
                  </a:lnTo>
                  <a:lnTo>
                    <a:pt x="88861" y="333667"/>
                  </a:lnTo>
                  <a:lnTo>
                    <a:pt x="88963" y="332892"/>
                  </a:lnTo>
                  <a:lnTo>
                    <a:pt x="88836" y="332892"/>
                  </a:lnTo>
                  <a:lnTo>
                    <a:pt x="88798" y="332193"/>
                  </a:lnTo>
                  <a:lnTo>
                    <a:pt x="88709" y="332003"/>
                  </a:lnTo>
                  <a:lnTo>
                    <a:pt x="89369" y="332460"/>
                  </a:lnTo>
                  <a:lnTo>
                    <a:pt x="89852" y="332892"/>
                  </a:lnTo>
                  <a:lnTo>
                    <a:pt x="90385" y="333667"/>
                  </a:lnTo>
                  <a:lnTo>
                    <a:pt x="92481" y="332651"/>
                  </a:lnTo>
                  <a:lnTo>
                    <a:pt x="92125" y="331292"/>
                  </a:lnTo>
                  <a:lnTo>
                    <a:pt x="92011" y="330847"/>
                  </a:lnTo>
                  <a:lnTo>
                    <a:pt x="94094" y="329958"/>
                  </a:lnTo>
                  <a:lnTo>
                    <a:pt x="94640" y="329958"/>
                  </a:lnTo>
                  <a:close/>
                </a:path>
                <a:path w="165734" h="395604">
                  <a:moveTo>
                    <a:pt x="95059" y="342366"/>
                  </a:moveTo>
                  <a:lnTo>
                    <a:pt x="91084" y="342366"/>
                  </a:lnTo>
                  <a:lnTo>
                    <a:pt x="90792" y="343496"/>
                  </a:lnTo>
                  <a:lnTo>
                    <a:pt x="94919" y="343496"/>
                  </a:lnTo>
                  <a:lnTo>
                    <a:pt x="95059" y="342366"/>
                  </a:lnTo>
                  <a:close/>
                </a:path>
                <a:path w="165734" h="395604">
                  <a:moveTo>
                    <a:pt x="95161" y="341515"/>
                  </a:moveTo>
                  <a:lnTo>
                    <a:pt x="93446" y="340995"/>
                  </a:lnTo>
                  <a:lnTo>
                    <a:pt x="93611" y="339966"/>
                  </a:lnTo>
                  <a:lnTo>
                    <a:pt x="93865" y="338455"/>
                  </a:lnTo>
                  <a:lnTo>
                    <a:pt x="91478" y="339966"/>
                  </a:lnTo>
                  <a:lnTo>
                    <a:pt x="91401" y="339369"/>
                  </a:lnTo>
                  <a:lnTo>
                    <a:pt x="91287" y="338315"/>
                  </a:lnTo>
                  <a:lnTo>
                    <a:pt x="86423" y="339255"/>
                  </a:lnTo>
                  <a:lnTo>
                    <a:pt x="86601" y="337172"/>
                  </a:lnTo>
                  <a:lnTo>
                    <a:pt x="82016" y="338277"/>
                  </a:lnTo>
                  <a:lnTo>
                    <a:pt x="82372" y="341426"/>
                  </a:lnTo>
                  <a:lnTo>
                    <a:pt x="83388" y="341947"/>
                  </a:lnTo>
                  <a:lnTo>
                    <a:pt x="86093" y="343319"/>
                  </a:lnTo>
                  <a:lnTo>
                    <a:pt x="86398" y="339547"/>
                  </a:lnTo>
                  <a:lnTo>
                    <a:pt x="95097" y="342049"/>
                  </a:lnTo>
                  <a:lnTo>
                    <a:pt x="95161" y="341515"/>
                  </a:lnTo>
                  <a:close/>
                </a:path>
                <a:path w="165734" h="395604">
                  <a:moveTo>
                    <a:pt x="97053" y="273685"/>
                  </a:moveTo>
                  <a:lnTo>
                    <a:pt x="96189" y="273621"/>
                  </a:lnTo>
                  <a:lnTo>
                    <a:pt x="95338" y="273583"/>
                  </a:lnTo>
                  <a:lnTo>
                    <a:pt x="94475" y="273532"/>
                  </a:lnTo>
                  <a:lnTo>
                    <a:pt x="94437" y="274434"/>
                  </a:lnTo>
                  <a:lnTo>
                    <a:pt x="94386" y="275323"/>
                  </a:lnTo>
                  <a:lnTo>
                    <a:pt x="94348" y="276237"/>
                  </a:lnTo>
                  <a:lnTo>
                    <a:pt x="95199" y="276288"/>
                  </a:lnTo>
                  <a:lnTo>
                    <a:pt x="96062" y="276326"/>
                  </a:lnTo>
                  <a:lnTo>
                    <a:pt x="96913" y="276377"/>
                  </a:lnTo>
                  <a:lnTo>
                    <a:pt x="96951" y="275475"/>
                  </a:lnTo>
                  <a:lnTo>
                    <a:pt x="97053" y="273685"/>
                  </a:lnTo>
                  <a:close/>
                </a:path>
                <a:path w="165734" h="395604">
                  <a:moveTo>
                    <a:pt x="97561" y="237159"/>
                  </a:moveTo>
                  <a:lnTo>
                    <a:pt x="96697" y="237121"/>
                  </a:lnTo>
                  <a:lnTo>
                    <a:pt x="95846" y="237070"/>
                  </a:lnTo>
                  <a:lnTo>
                    <a:pt x="94983" y="237032"/>
                  </a:lnTo>
                  <a:lnTo>
                    <a:pt x="94907" y="238823"/>
                  </a:lnTo>
                  <a:lnTo>
                    <a:pt x="94856" y="239725"/>
                  </a:lnTo>
                  <a:lnTo>
                    <a:pt x="95707" y="239763"/>
                  </a:lnTo>
                  <a:lnTo>
                    <a:pt x="96570" y="239826"/>
                  </a:lnTo>
                  <a:lnTo>
                    <a:pt x="97421" y="239864"/>
                  </a:lnTo>
                  <a:lnTo>
                    <a:pt x="97472" y="238963"/>
                  </a:lnTo>
                  <a:lnTo>
                    <a:pt x="97510" y="238074"/>
                  </a:lnTo>
                  <a:lnTo>
                    <a:pt x="97561" y="237159"/>
                  </a:lnTo>
                  <a:close/>
                </a:path>
                <a:path w="165734" h="395604">
                  <a:moveTo>
                    <a:pt x="98386" y="336753"/>
                  </a:moveTo>
                  <a:lnTo>
                    <a:pt x="96418" y="336054"/>
                  </a:lnTo>
                  <a:lnTo>
                    <a:pt x="96621" y="334556"/>
                  </a:lnTo>
                  <a:lnTo>
                    <a:pt x="94996" y="334797"/>
                  </a:lnTo>
                  <a:lnTo>
                    <a:pt x="95199" y="337159"/>
                  </a:lnTo>
                  <a:lnTo>
                    <a:pt x="96494" y="337248"/>
                  </a:lnTo>
                  <a:lnTo>
                    <a:pt x="98386" y="336753"/>
                  </a:lnTo>
                  <a:close/>
                </a:path>
                <a:path w="165734" h="395604">
                  <a:moveTo>
                    <a:pt x="100190" y="314452"/>
                  </a:moveTo>
                  <a:lnTo>
                    <a:pt x="98590" y="314947"/>
                  </a:lnTo>
                  <a:lnTo>
                    <a:pt x="97472" y="316026"/>
                  </a:lnTo>
                  <a:lnTo>
                    <a:pt x="97421" y="318350"/>
                  </a:lnTo>
                  <a:lnTo>
                    <a:pt x="99034" y="317855"/>
                  </a:lnTo>
                  <a:lnTo>
                    <a:pt x="100139" y="316763"/>
                  </a:lnTo>
                  <a:lnTo>
                    <a:pt x="100190" y="314452"/>
                  </a:lnTo>
                  <a:close/>
                </a:path>
                <a:path w="165734" h="395604">
                  <a:moveTo>
                    <a:pt x="100380" y="262813"/>
                  </a:moveTo>
                  <a:lnTo>
                    <a:pt x="100063" y="260540"/>
                  </a:lnTo>
                  <a:lnTo>
                    <a:pt x="100342" y="258965"/>
                  </a:lnTo>
                  <a:lnTo>
                    <a:pt x="98831" y="259105"/>
                  </a:lnTo>
                  <a:lnTo>
                    <a:pt x="99148" y="261366"/>
                  </a:lnTo>
                  <a:lnTo>
                    <a:pt x="98869" y="262940"/>
                  </a:lnTo>
                  <a:lnTo>
                    <a:pt x="100380" y="262813"/>
                  </a:lnTo>
                  <a:close/>
                </a:path>
                <a:path w="165734" h="395604">
                  <a:moveTo>
                    <a:pt x="105676" y="222796"/>
                  </a:moveTo>
                  <a:lnTo>
                    <a:pt x="102997" y="224129"/>
                  </a:lnTo>
                  <a:lnTo>
                    <a:pt x="100850" y="226733"/>
                  </a:lnTo>
                  <a:lnTo>
                    <a:pt x="101879" y="227926"/>
                  </a:lnTo>
                  <a:lnTo>
                    <a:pt x="102717" y="228904"/>
                  </a:lnTo>
                  <a:lnTo>
                    <a:pt x="105676" y="222796"/>
                  </a:lnTo>
                  <a:close/>
                </a:path>
                <a:path w="165734" h="395604">
                  <a:moveTo>
                    <a:pt x="105854" y="256336"/>
                  </a:moveTo>
                  <a:lnTo>
                    <a:pt x="105537" y="254076"/>
                  </a:lnTo>
                  <a:lnTo>
                    <a:pt x="105816" y="252501"/>
                  </a:lnTo>
                  <a:lnTo>
                    <a:pt x="104305" y="252641"/>
                  </a:lnTo>
                  <a:lnTo>
                    <a:pt x="104609" y="254901"/>
                  </a:lnTo>
                  <a:lnTo>
                    <a:pt x="104330" y="256476"/>
                  </a:lnTo>
                  <a:lnTo>
                    <a:pt x="105854" y="256336"/>
                  </a:lnTo>
                  <a:close/>
                </a:path>
                <a:path w="165734" h="395604">
                  <a:moveTo>
                    <a:pt x="108889" y="277812"/>
                  </a:moveTo>
                  <a:lnTo>
                    <a:pt x="104419" y="280847"/>
                  </a:lnTo>
                  <a:lnTo>
                    <a:pt x="101104" y="285203"/>
                  </a:lnTo>
                  <a:lnTo>
                    <a:pt x="108889" y="277812"/>
                  </a:lnTo>
                  <a:close/>
                </a:path>
                <a:path w="165734" h="395604">
                  <a:moveTo>
                    <a:pt x="113842" y="266827"/>
                  </a:moveTo>
                  <a:lnTo>
                    <a:pt x="111810" y="265252"/>
                  </a:lnTo>
                  <a:lnTo>
                    <a:pt x="111709" y="263639"/>
                  </a:lnTo>
                  <a:lnTo>
                    <a:pt x="109372" y="264502"/>
                  </a:lnTo>
                  <a:lnTo>
                    <a:pt x="111391" y="266090"/>
                  </a:lnTo>
                  <a:lnTo>
                    <a:pt x="111506" y="267690"/>
                  </a:lnTo>
                  <a:lnTo>
                    <a:pt x="113842" y="266827"/>
                  </a:lnTo>
                  <a:close/>
                </a:path>
                <a:path w="165734" h="395604">
                  <a:moveTo>
                    <a:pt x="122072" y="266700"/>
                  </a:moveTo>
                  <a:lnTo>
                    <a:pt x="121767" y="264439"/>
                  </a:lnTo>
                  <a:lnTo>
                    <a:pt x="122047" y="262851"/>
                  </a:lnTo>
                  <a:lnTo>
                    <a:pt x="120523" y="262991"/>
                  </a:lnTo>
                  <a:lnTo>
                    <a:pt x="120840" y="265264"/>
                  </a:lnTo>
                  <a:lnTo>
                    <a:pt x="120561" y="266839"/>
                  </a:lnTo>
                  <a:lnTo>
                    <a:pt x="122072" y="266700"/>
                  </a:lnTo>
                  <a:close/>
                </a:path>
                <a:path w="165734" h="395604">
                  <a:moveTo>
                    <a:pt x="122948" y="252691"/>
                  </a:moveTo>
                  <a:lnTo>
                    <a:pt x="118795" y="250494"/>
                  </a:lnTo>
                  <a:lnTo>
                    <a:pt x="116611" y="251802"/>
                  </a:lnTo>
                  <a:lnTo>
                    <a:pt x="113652" y="250215"/>
                  </a:lnTo>
                  <a:lnTo>
                    <a:pt x="108483" y="253314"/>
                  </a:lnTo>
                  <a:lnTo>
                    <a:pt x="115138" y="252679"/>
                  </a:lnTo>
                  <a:lnTo>
                    <a:pt x="113614" y="253593"/>
                  </a:lnTo>
                  <a:lnTo>
                    <a:pt x="122948" y="252691"/>
                  </a:lnTo>
                  <a:close/>
                </a:path>
                <a:path w="165734" h="395604">
                  <a:moveTo>
                    <a:pt x="122974" y="243954"/>
                  </a:moveTo>
                  <a:lnTo>
                    <a:pt x="121907" y="244614"/>
                  </a:lnTo>
                  <a:lnTo>
                    <a:pt x="120815" y="245262"/>
                  </a:lnTo>
                  <a:lnTo>
                    <a:pt x="119049" y="245097"/>
                  </a:lnTo>
                  <a:lnTo>
                    <a:pt x="119634" y="247942"/>
                  </a:lnTo>
                  <a:lnTo>
                    <a:pt x="120916" y="248069"/>
                  </a:lnTo>
                  <a:lnTo>
                    <a:pt x="122847" y="246659"/>
                  </a:lnTo>
                  <a:lnTo>
                    <a:pt x="122885" y="245757"/>
                  </a:lnTo>
                  <a:lnTo>
                    <a:pt x="122936" y="244856"/>
                  </a:lnTo>
                  <a:lnTo>
                    <a:pt x="122974" y="243954"/>
                  </a:lnTo>
                  <a:close/>
                </a:path>
                <a:path w="165734" h="395604">
                  <a:moveTo>
                    <a:pt x="130276" y="235673"/>
                  </a:moveTo>
                  <a:lnTo>
                    <a:pt x="125806" y="238696"/>
                  </a:lnTo>
                  <a:lnTo>
                    <a:pt x="122478" y="243065"/>
                  </a:lnTo>
                  <a:lnTo>
                    <a:pt x="130276" y="235673"/>
                  </a:lnTo>
                  <a:close/>
                </a:path>
                <a:path w="165734" h="395604">
                  <a:moveTo>
                    <a:pt x="134137" y="235788"/>
                  </a:moveTo>
                  <a:lnTo>
                    <a:pt x="132524" y="233133"/>
                  </a:lnTo>
                  <a:lnTo>
                    <a:pt x="132702" y="229616"/>
                  </a:lnTo>
                  <a:lnTo>
                    <a:pt x="130505" y="230860"/>
                  </a:lnTo>
                  <a:lnTo>
                    <a:pt x="131025" y="235267"/>
                  </a:lnTo>
                  <a:lnTo>
                    <a:pt x="129730" y="237553"/>
                  </a:lnTo>
                  <a:lnTo>
                    <a:pt x="130429" y="237490"/>
                  </a:lnTo>
                  <a:lnTo>
                    <a:pt x="130987" y="237375"/>
                  </a:lnTo>
                  <a:lnTo>
                    <a:pt x="131432" y="237223"/>
                  </a:lnTo>
                  <a:lnTo>
                    <a:pt x="131038" y="238188"/>
                  </a:lnTo>
                  <a:lnTo>
                    <a:pt x="130937" y="238594"/>
                  </a:lnTo>
                  <a:lnTo>
                    <a:pt x="130822" y="238302"/>
                  </a:lnTo>
                  <a:lnTo>
                    <a:pt x="130225" y="238061"/>
                  </a:lnTo>
                  <a:lnTo>
                    <a:pt x="128803" y="238074"/>
                  </a:lnTo>
                  <a:lnTo>
                    <a:pt x="127127" y="240741"/>
                  </a:lnTo>
                  <a:lnTo>
                    <a:pt x="130175" y="239903"/>
                  </a:lnTo>
                  <a:lnTo>
                    <a:pt x="130835" y="239014"/>
                  </a:lnTo>
                  <a:lnTo>
                    <a:pt x="130771" y="239445"/>
                  </a:lnTo>
                  <a:lnTo>
                    <a:pt x="131000" y="239369"/>
                  </a:lnTo>
                  <a:lnTo>
                    <a:pt x="131838" y="237947"/>
                  </a:lnTo>
                  <a:lnTo>
                    <a:pt x="131927" y="237528"/>
                  </a:lnTo>
                  <a:lnTo>
                    <a:pt x="132016" y="236969"/>
                  </a:lnTo>
                  <a:lnTo>
                    <a:pt x="134137" y="235788"/>
                  </a:lnTo>
                  <a:close/>
                </a:path>
                <a:path w="165734" h="395604">
                  <a:moveTo>
                    <a:pt x="135826" y="177749"/>
                  </a:moveTo>
                  <a:lnTo>
                    <a:pt x="133870" y="177050"/>
                  </a:lnTo>
                  <a:lnTo>
                    <a:pt x="134073" y="175552"/>
                  </a:lnTo>
                  <a:lnTo>
                    <a:pt x="133794" y="175590"/>
                  </a:lnTo>
                  <a:lnTo>
                    <a:pt x="133578" y="175691"/>
                  </a:lnTo>
                  <a:lnTo>
                    <a:pt x="133400" y="175844"/>
                  </a:lnTo>
                  <a:lnTo>
                    <a:pt x="133286" y="175336"/>
                  </a:lnTo>
                  <a:lnTo>
                    <a:pt x="132816" y="175145"/>
                  </a:lnTo>
                  <a:lnTo>
                    <a:pt x="131711" y="175920"/>
                  </a:lnTo>
                  <a:lnTo>
                    <a:pt x="131711" y="178790"/>
                  </a:lnTo>
                  <a:lnTo>
                    <a:pt x="132511" y="178460"/>
                  </a:lnTo>
                  <a:lnTo>
                    <a:pt x="133019" y="177520"/>
                  </a:lnTo>
                  <a:lnTo>
                    <a:pt x="133172" y="177914"/>
                  </a:lnTo>
                  <a:lnTo>
                    <a:pt x="133489" y="178219"/>
                  </a:lnTo>
                  <a:lnTo>
                    <a:pt x="133934" y="178244"/>
                  </a:lnTo>
                  <a:lnTo>
                    <a:pt x="135826" y="177749"/>
                  </a:lnTo>
                  <a:close/>
                </a:path>
                <a:path w="165734" h="395604">
                  <a:moveTo>
                    <a:pt x="136804" y="286105"/>
                  </a:moveTo>
                  <a:lnTo>
                    <a:pt x="132334" y="289128"/>
                  </a:lnTo>
                  <a:lnTo>
                    <a:pt x="129019" y="293484"/>
                  </a:lnTo>
                  <a:lnTo>
                    <a:pt x="136804" y="286105"/>
                  </a:lnTo>
                  <a:close/>
                </a:path>
                <a:path w="165734" h="395604">
                  <a:moveTo>
                    <a:pt x="139052" y="231305"/>
                  </a:moveTo>
                  <a:lnTo>
                    <a:pt x="136474" y="231152"/>
                  </a:lnTo>
                  <a:lnTo>
                    <a:pt x="136398" y="232956"/>
                  </a:lnTo>
                  <a:lnTo>
                    <a:pt x="136347" y="233857"/>
                  </a:lnTo>
                  <a:lnTo>
                    <a:pt x="137210" y="233908"/>
                  </a:lnTo>
                  <a:lnTo>
                    <a:pt x="138061" y="233946"/>
                  </a:lnTo>
                  <a:lnTo>
                    <a:pt x="138912" y="233997"/>
                  </a:lnTo>
                  <a:lnTo>
                    <a:pt x="138963" y="233095"/>
                  </a:lnTo>
                  <a:lnTo>
                    <a:pt x="139001" y="232206"/>
                  </a:lnTo>
                  <a:lnTo>
                    <a:pt x="139052" y="231305"/>
                  </a:lnTo>
                  <a:close/>
                </a:path>
                <a:path w="165734" h="395604">
                  <a:moveTo>
                    <a:pt x="152501" y="213156"/>
                  </a:moveTo>
                  <a:lnTo>
                    <a:pt x="149821" y="214503"/>
                  </a:lnTo>
                  <a:lnTo>
                    <a:pt x="147675" y="217093"/>
                  </a:lnTo>
                  <a:lnTo>
                    <a:pt x="148704" y="218287"/>
                  </a:lnTo>
                  <a:lnTo>
                    <a:pt x="149542" y="219278"/>
                  </a:lnTo>
                  <a:lnTo>
                    <a:pt x="152501" y="213156"/>
                  </a:lnTo>
                  <a:close/>
                </a:path>
                <a:path w="165734" h="395604">
                  <a:moveTo>
                    <a:pt x="152806" y="205041"/>
                  </a:moveTo>
                  <a:lnTo>
                    <a:pt x="145796" y="209092"/>
                  </a:lnTo>
                  <a:lnTo>
                    <a:pt x="151536" y="213042"/>
                  </a:lnTo>
                  <a:lnTo>
                    <a:pt x="152806" y="205041"/>
                  </a:lnTo>
                  <a:close/>
                </a:path>
                <a:path w="165734" h="395604">
                  <a:moveTo>
                    <a:pt x="164896" y="218884"/>
                  </a:moveTo>
                  <a:lnTo>
                    <a:pt x="163029" y="215023"/>
                  </a:lnTo>
                  <a:lnTo>
                    <a:pt x="161836" y="216001"/>
                  </a:lnTo>
                  <a:lnTo>
                    <a:pt x="160058" y="216306"/>
                  </a:lnTo>
                  <a:lnTo>
                    <a:pt x="157822" y="216090"/>
                  </a:lnTo>
                  <a:lnTo>
                    <a:pt x="157302" y="218440"/>
                  </a:lnTo>
                  <a:lnTo>
                    <a:pt x="164896" y="218884"/>
                  </a:lnTo>
                  <a:close/>
                </a:path>
                <a:path w="165734" h="395604">
                  <a:moveTo>
                    <a:pt x="165112" y="198894"/>
                  </a:moveTo>
                  <a:lnTo>
                    <a:pt x="163830" y="198818"/>
                  </a:lnTo>
                  <a:lnTo>
                    <a:pt x="162547" y="198755"/>
                  </a:lnTo>
                  <a:lnTo>
                    <a:pt x="161264" y="198678"/>
                  </a:lnTo>
                  <a:lnTo>
                    <a:pt x="161886" y="199809"/>
                  </a:lnTo>
                  <a:lnTo>
                    <a:pt x="162496" y="200939"/>
                  </a:lnTo>
                  <a:lnTo>
                    <a:pt x="162344" y="202806"/>
                  </a:lnTo>
                  <a:lnTo>
                    <a:pt x="163398" y="202603"/>
                  </a:lnTo>
                  <a:lnTo>
                    <a:pt x="163690" y="201510"/>
                  </a:lnTo>
                  <a:lnTo>
                    <a:pt x="164973" y="201587"/>
                  </a:lnTo>
                  <a:lnTo>
                    <a:pt x="165074" y="199783"/>
                  </a:lnTo>
                  <a:lnTo>
                    <a:pt x="165112" y="19889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706130" y="2877324"/>
              <a:ext cx="342900" cy="565150"/>
            </a:xfrm>
            <a:custGeom>
              <a:avLst/>
              <a:gdLst/>
              <a:ahLst/>
              <a:cxnLst/>
              <a:rect l="l" t="t" r="r" b="b"/>
              <a:pathLst>
                <a:path w="342900" h="565150">
                  <a:moveTo>
                    <a:pt x="2908" y="338226"/>
                  </a:moveTo>
                  <a:lnTo>
                    <a:pt x="1752" y="334391"/>
                  </a:lnTo>
                  <a:lnTo>
                    <a:pt x="1638" y="334010"/>
                  </a:lnTo>
                  <a:lnTo>
                    <a:pt x="0" y="335559"/>
                  </a:lnTo>
                  <a:lnTo>
                    <a:pt x="469" y="338226"/>
                  </a:lnTo>
                  <a:lnTo>
                    <a:pt x="2908" y="338226"/>
                  </a:lnTo>
                  <a:close/>
                </a:path>
                <a:path w="342900" h="565150">
                  <a:moveTo>
                    <a:pt x="4533" y="334391"/>
                  </a:moveTo>
                  <a:lnTo>
                    <a:pt x="4267" y="331508"/>
                  </a:lnTo>
                  <a:lnTo>
                    <a:pt x="1790" y="333857"/>
                  </a:lnTo>
                  <a:lnTo>
                    <a:pt x="4533" y="334391"/>
                  </a:lnTo>
                  <a:close/>
                </a:path>
                <a:path w="342900" h="565150">
                  <a:moveTo>
                    <a:pt x="33070" y="277749"/>
                  </a:moveTo>
                  <a:lnTo>
                    <a:pt x="32689" y="274332"/>
                  </a:lnTo>
                  <a:lnTo>
                    <a:pt x="30187" y="279844"/>
                  </a:lnTo>
                  <a:lnTo>
                    <a:pt x="30302" y="281660"/>
                  </a:lnTo>
                  <a:lnTo>
                    <a:pt x="31546" y="280733"/>
                  </a:lnTo>
                  <a:lnTo>
                    <a:pt x="32372" y="279311"/>
                  </a:lnTo>
                  <a:lnTo>
                    <a:pt x="33070" y="277749"/>
                  </a:lnTo>
                  <a:close/>
                </a:path>
                <a:path w="342900" h="565150">
                  <a:moveTo>
                    <a:pt x="34175" y="307581"/>
                  </a:moveTo>
                  <a:lnTo>
                    <a:pt x="32512" y="304736"/>
                  </a:lnTo>
                  <a:lnTo>
                    <a:pt x="29679" y="308673"/>
                  </a:lnTo>
                  <a:lnTo>
                    <a:pt x="26543" y="305816"/>
                  </a:lnTo>
                  <a:lnTo>
                    <a:pt x="27406" y="312216"/>
                  </a:lnTo>
                  <a:lnTo>
                    <a:pt x="30480" y="308165"/>
                  </a:lnTo>
                  <a:lnTo>
                    <a:pt x="34175" y="307581"/>
                  </a:lnTo>
                  <a:close/>
                </a:path>
                <a:path w="342900" h="565150">
                  <a:moveTo>
                    <a:pt x="38696" y="548500"/>
                  </a:moveTo>
                  <a:lnTo>
                    <a:pt x="38506" y="546950"/>
                  </a:lnTo>
                  <a:lnTo>
                    <a:pt x="37693" y="546950"/>
                  </a:lnTo>
                  <a:lnTo>
                    <a:pt x="36944" y="547471"/>
                  </a:lnTo>
                  <a:lnTo>
                    <a:pt x="36677" y="547319"/>
                  </a:lnTo>
                  <a:lnTo>
                    <a:pt x="36537" y="547230"/>
                  </a:lnTo>
                  <a:lnTo>
                    <a:pt x="34251" y="546074"/>
                  </a:lnTo>
                  <a:lnTo>
                    <a:pt x="35496" y="546798"/>
                  </a:lnTo>
                  <a:lnTo>
                    <a:pt x="36855" y="547535"/>
                  </a:lnTo>
                  <a:lnTo>
                    <a:pt x="35521" y="548525"/>
                  </a:lnTo>
                  <a:lnTo>
                    <a:pt x="34531" y="550976"/>
                  </a:lnTo>
                  <a:lnTo>
                    <a:pt x="38569" y="549173"/>
                  </a:lnTo>
                  <a:lnTo>
                    <a:pt x="38595" y="548906"/>
                  </a:lnTo>
                  <a:lnTo>
                    <a:pt x="38595" y="548678"/>
                  </a:lnTo>
                  <a:lnTo>
                    <a:pt x="38582" y="548462"/>
                  </a:lnTo>
                  <a:close/>
                </a:path>
                <a:path w="342900" h="565150">
                  <a:moveTo>
                    <a:pt x="53784" y="299364"/>
                  </a:moveTo>
                  <a:lnTo>
                    <a:pt x="49923" y="299516"/>
                  </a:lnTo>
                  <a:lnTo>
                    <a:pt x="50114" y="297624"/>
                  </a:lnTo>
                  <a:lnTo>
                    <a:pt x="48729" y="293598"/>
                  </a:lnTo>
                  <a:lnTo>
                    <a:pt x="51498" y="291960"/>
                  </a:lnTo>
                  <a:lnTo>
                    <a:pt x="49237" y="289445"/>
                  </a:lnTo>
                  <a:lnTo>
                    <a:pt x="47764" y="289636"/>
                  </a:lnTo>
                  <a:lnTo>
                    <a:pt x="48450" y="290766"/>
                  </a:lnTo>
                  <a:lnTo>
                    <a:pt x="49161" y="290804"/>
                  </a:lnTo>
                  <a:lnTo>
                    <a:pt x="48869" y="291884"/>
                  </a:lnTo>
                  <a:lnTo>
                    <a:pt x="47815" y="292074"/>
                  </a:lnTo>
                  <a:lnTo>
                    <a:pt x="47752" y="293433"/>
                  </a:lnTo>
                  <a:lnTo>
                    <a:pt x="46647" y="293624"/>
                  </a:lnTo>
                  <a:lnTo>
                    <a:pt x="46570" y="292836"/>
                  </a:lnTo>
                  <a:lnTo>
                    <a:pt x="46532" y="292011"/>
                  </a:lnTo>
                  <a:lnTo>
                    <a:pt x="45237" y="288074"/>
                  </a:lnTo>
                  <a:lnTo>
                    <a:pt x="44932" y="294119"/>
                  </a:lnTo>
                  <a:lnTo>
                    <a:pt x="46393" y="294716"/>
                  </a:lnTo>
                  <a:lnTo>
                    <a:pt x="48628" y="293649"/>
                  </a:lnTo>
                  <a:lnTo>
                    <a:pt x="48234" y="301409"/>
                  </a:lnTo>
                  <a:lnTo>
                    <a:pt x="51269" y="300393"/>
                  </a:lnTo>
                  <a:lnTo>
                    <a:pt x="53784" y="299364"/>
                  </a:lnTo>
                  <a:close/>
                </a:path>
                <a:path w="342900" h="565150">
                  <a:moveTo>
                    <a:pt x="63538" y="198958"/>
                  </a:moveTo>
                  <a:lnTo>
                    <a:pt x="61226" y="195478"/>
                  </a:lnTo>
                  <a:lnTo>
                    <a:pt x="61366" y="198958"/>
                  </a:lnTo>
                  <a:lnTo>
                    <a:pt x="63538" y="198958"/>
                  </a:lnTo>
                  <a:close/>
                </a:path>
                <a:path w="342900" h="565150">
                  <a:moveTo>
                    <a:pt x="63957" y="199580"/>
                  </a:moveTo>
                  <a:lnTo>
                    <a:pt x="63677" y="199186"/>
                  </a:lnTo>
                  <a:lnTo>
                    <a:pt x="61366" y="199186"/>
                  </a:lnTo>
                  <a:lnTo>
                    <a:pt x="61366" y="198958"/>
                  </a:lnTo>
                  <a:lnTo>
                    <a:pt x="59969" y="198958"/>
                  </a:lnTo>
                  <a:lnTo>
                    <a:pt x="61404" y="199923"/>
                  </a:lnTo>
                  <a:lnTo>
                    <a:pt x="61366" y="199199"/>
                  </a:lnTo>
                  <a:lnTo>
                    <a:pt x="63957" y="199580"/>
                  </a:lnTo>
                  <a:close/>
                </a:path>
                <a:path w="342900" h="565150">
                  <a:moveTo>
                    <a:pt x="64122" y="562267"/>
                  </a:moveTo>
                  <a:lnTo>
                    <a:pt x="63766" y="558876"/>
                  </a:lnTo>
                  <a:lnTo>
                    <a:pt x="59156" y="561911"/>
                  </a:lnTo>
                  <a:lnTo>
                    <a:pt x="60134" y="564756"/>
                  </a:lnTo>
                  <a:lnTo>
                    <a:pt x="61480" y="563956"/>
                  </a:lnTo>
                  <a:lnTo>
                    <a:pt x="61620" y="561721"/>
                  </a:lnTo>
                  <a:lnTo>
                    <a:pt x="64122" y="562267"/>
                  </a:lnTo>
                  <a:close/>
                </a:path>
                <a:path w="342900" h="565150">
                  <a:moveTo>
                    <a:pt x="64503" y="528459"/>
                  </a:moveTo>
                  <a:lnTo>
                    <a:pt x="63919" y="527329"/>
                  </a:lnTo>
                  <a:lnTo>
                    <a:pt x="63995" y="529767"/>
                  </a:lnTo>
                  <a:lnTo>
                    <a:pt x="64325" y="531558"/>
                  </a:lnTo>
                  <a:lnTo>
                    <a:pt x="64503" y="528459"/>
                  </a:lnTo>
                  <a:close/>
                </a:path>
                <a:path w="342900" h="565150">
                  <a:moveTo>
                    <a:pt x="67030" y="203669"/>
                  </a:moveTo>
                  <a:lnTo>
                    <a:pt x="61404" y="199923"/>
                  </a:lnTo>
                  <a:lnTo>
                    <a:pt x="61455" y="201168"/>
                  </a:lnTo>
                  <a:lnTo>
                    <a:pt x="62509" y="203669"/>
                  </a:lnTo>
                  <a:lnTo>
                    <a:pt x="67030" y="203669"/>
                  </a:lnTo>
                  <a:close/>
                </a:path>
                <a:path w="342900" h="565150">
                  <a:moveTo>
                    <a:pt x="69443" y="499770"/>
                  </a:moveTo>
                  <a:lnTo>
                    <a:pt x="67310" y="497497"/>
                  </a:lnTo>
                  <a:lnTo>
                    <a:pt x="66522" y="497243"/>
                  </a:lnTo>
                  <a:lnTo>
                    <a:pt x="68211" y="498843"/>
                  </a:lnTo>
                  <a:lnTo>
                    <a:pt x="69443" y="499770"/>
                  </a:lnTo>
                  <a:close/>
                </a:path>
                <a:path w="342900" h="565150">
                  <a:moveTo>
                    <a:pt x="76898" y="549249"/>
                  </a:moveTo>
                  <a:lnTo>
                    <a:pt x="76415" y="548055"/>
                  </a:lnTo>
                  <a:lnTo>
                    <a:pt x="75425" y="545706"/>
                  </a:lnTo>
                  <a:lnTo>
                    <a:pt x="76898" y="549249"/>
                  </a:lnTo>
                  <a:close/>
                </a:path>
                <a:path w="342900" h="565150">
                  <a:moveTo>
                    <a:pt x="82702" y="364248"/>
                  </a:moveTo>
                  <a:lnTo>
                    <a:pt x="79362" y="357403"/>
                  </a:lnTo>
                  <a:lnTo>
                    <a:pt x="77152" y="352882"/>
                  </a:lnTo>
                  <a:lnTo>
                    <a:pt x="82702" y="364248"/>
                  </a:lnTo>
                  <a:close/>
                </a:path>
                <a:path w="342900" h="565150">
                  <a:moveTo>
                    <a:pt x="105219" y="168694"/>
                  </a:moveTo>
                  <a:lnTo>
                    <a:pt x="101574" y="167805"/>
                  </a:lnTo>
                  <a:lnTo>
                    <a:pt x="104063" y="172542"/>
                  </a:lnTo>
                  <a:lnTo>
                    <a:pt x="105219" y="168694"/>
                  </a:lnTo>
                  <a:close/>
                </a:path>
                <a:path w="342900" h="565150">
                  <a:moveTo>
                    <a:pt x="108204" y="435356"/>
                  </a:moveTo>
                  <a:lnTo>
                    <a:pt x="103886" y="431800"/>
                  </a:lnTo>
                  <a:lnTo>
                    <a:pt x="102565" y="434517"/>
                  </a:lnTo>
                  <a:lnTo>
                    <a:pt x="102362" y="434517"/>
                  </a:lnTo>
                  <a:lnTo>
                    <a:pt x="100990" y="434975"/>
                  </a:lnTo>
                  <a:lnTo>
                    <a:pt x="102019" y="435737"/>
                  </a:lnTo>
                  <a:lnTo>
                    <a:pt x="103162" y="435737"/>
                  </a:lnTo>
                  <a:lnTo>
                    <a:pt x="103733" y="435356"/>
                  </a:lnTo>
                  <a:lnTo>
                    <a:pt x="103886" y="435356"/>
                  </a:lnTo>
                  <a:lnTo>
                    <a:pt x="103886" y="434517"/>
                  </a:lnTo>
                  <a:lnTo>
                    <a:pt x="105003" y="434517"/>
                  </a:lnTo>
                  <a:lnTo>
                    <a:pt x="105117" y="435940"/>
                  </a:lnTo>
                  <a:lnTo>
                    <a:pt x="108204" y="435356"/>
                  </a:lnTo>
                  <a:close/>
                </a:path>
                <a:path w="342900" h="565150">
                  <a:moveTo>
                    <a:pt x="108419" y="168503"/>
                  </a:moveTo>
                  <a:lnTo>
                    <a:pt x="108292" y="168287"/>
                  </a:lnTo>
                  <a:lnTo>
                    <a:pt x="105283" y="168503"/>
                  </a:lnTo>
                  <a:lnTo>
                    <a:pt x="108419" y="168503"/>
                  </a:lnTo>
                  <a:close/>
                </a:path>
                <a:path w="342900" h="565150">
                  <a:moveTo>
                    <a:pt x="109067" y="169608"/>
                  </a:moveTo>
                  <a:lnTo>
                    <a:pt x="108521" y="168694"/>
                  </a:lnTo>
                  <a:lnTo>
                    <a:pt x="105219" y="168694"/>
                  </a:lnTo>
                  <a:lnTo>
                    <a:pt x="109067" y="169608"/>
                  </a:lnTo>
                  <a:close/>
                </a:path>
                <a:path w="342900" h="565150">
                  <a:moveTo>
                    <a:pt x="109562" y="165811"/>
                  </a:moveTo>
                  <a:lnTo>
                    <a:pt x="107848" y="165277"/>
                  </a:lnTo>
                  <a:lnTo>
                    <a:pt x="108267" y="162750"/>
                  </a:lnTo>
                  <a:lnTo>
                    <a:pt x="106337" y="164934"/>
                  </a:lnTo>
                  <a:lnTo>
                    <a:pt x="108292" y="168287"/>
                  </a:lnTo>
                  <a:lnTo>
                    <a:pt x="109270" y="168287"/>
                  </a:lnTo>
                  <a:lnTo>
                    <a:pt x="109562" y="165811"/>
                  </a:lnTo>
                  <a:close/>
                </a:path>
                <a:path w="342900" h="565150">
                  <a:moveTo>
                    <a:pt x="110172" y="403898"/>
                  </a:moveTo>
                  <a:lnTo>
                    <a:pt x="105422" y="403479"/>
                  </a:lnTo>
                  <a:lnTo>
                    <a:pt x="104584" y="406869"/>
                  </a:lnTo>
                  <a:lnTo>
                    <a:pt x="102971" y="408597"/>
                  </a:lnTo>
                  <a:lnTo>
                    <a:pt x="107721" y="409016"/>
                  </a:lnTo>
                  <a:lnTo>
                    <a:pt x="108559" y="405612"/>
                  </a:lnTo>
                  <a:lnTo>
                    <a:pt x="110172" y="403898"/>
                  </a:lnTo>
                  <a:close/>
                </a:path>
                <a:path w="342900" h="565150">
                  <a:moveTo>
                    <a:pt x="121018" y="389801"/>
                  </a:moveTo>
                  <a:lnTo>
                    <a:pt x="118859" y="392036"/>
                  </a:lnTo>
                  <a:lnTo>
                    <a:pt x="118618" y="392861"/>
                  </a:lnTo>
                  <a:lnTo>
                    <a:pt x="120129" y="391083"/>
                  </a:lnTo>
                  <a:lnTo>
                    <a:pt x="121018" y="389801"/>
                  </a:lnTo>
                  <a:close/>
                </a:path>
                <a:path w="342900" h="565150">
                  <a:moveTo>
                    <a:pt x="124142" y="321132"/>
                  </a:moveTo>
                  <a:lnTo>
                    <a:pt x="121107" y="320433"/>
                  </a:lnTo>
                  <a:lnTo>
                    <a:pt x="121361" y="323303"/>
                  </a:lnTo>
                  <a:lnTo>
                    <a:pt x="123647" y="321132"/>
                  </a:lnTo>
                  <a:lnTo>
                    <a:pt x="124142" y="321132"/>
                  </a:lnTo>
                  <a:close/>
                </a:path>
                <a:path w="342900" h="565150">
                  <a:moveTo>
                    <a:pt x="125628" y="319252"/>
                  </a:moveTo>
                  <a:lnTo>
                    <a:pt x="125158" y="316598"/>
                  </a:lnTo>
                  <a:lnTo>
                    <a:pt x="120688" y="314236"/>
                  </a:lnTo>
                  <a:lnTo>
                    <a:pt x="123990" y="320814"/>
                  </a:lnTo>
                  <a:lnTo>
                    <a:pt x="125628" y="319252"/>
                  </a:lnTo>
                  <a:close/>
                </a:path>
                <a:path w="342900" h="565150">
                  <a:moveTo>
                    <a:pt x="131559" y="469176"/>
                  </a:moveTo>
                  <a:lnTo>
                    <a:pt x="127152" y="464007"/>
                  </a:lnTo>
                  <a:lnTo>
                    <a:pt x="125209" y="472211"/>
                  </a:lnTo>
                  <a:lnTo>
                    <a:pt x="131559" y="469176"/>
                  </a:lnTo>
                  <a:close/>
                </a:path>
                <a:path w="342900" h="565150">
                  <a:moveTo>
                    <a:pt x="135064" y="376669"/>
                  </a:moveTo>
                  <a:lnTo>
                    <a:pt x="134708" y="373278"/>
                  </a:lnTo>
                  <a:lnTo>
                    <a:pt x="130086" y="376313"/>
                  </a:lnTo>
                  <a:lnTo>
                    <a:pt x="131089" y="379158"/>
                  </a:lnTo>
                  <a:lnTo>
                    <a:pt x="132422" y="378358"/>
                  </a:lnTo>
                  <a:lnTo>
                    <a:pt x="132562" y="376135"/>
                  </a:lnTo>
                  <a:lnTo>
                    <a:pt x="135064" y="376669"/>
                  </a:lnTo>
                  <a:close/>
                </a:path>
                <a:path w="342900" h="565150">
                  <a:moveTo>
                    <a:pt x="136728" y="421424"/>
                  </a:moveTo>
                  <a:lnTo>
                    <a:pt x="133756" y="421779"/>
                  </a:lnTo>
                  <a:lnTo>
                    <a:pt x="134035" y="423900"/>
                  </a:lnTo>
                  <a:lnTo>
                    <a:pt x="135661" y="424789"/>
                  </a:lnTo>
                  <a:lnTo>
                    <a:pt x="136728" y="421424"/>
                  </a:lnTo>
                  <a:close/>
                </a:path>
                <a:path w="342900" h="565150">
                  <a:moveTo>
                    <a:pt x="145872" y="467575"/>
                  </a:moveTo>
                  <a:lnTo>
                    <a:pt x="142468" y="467893"/>
                  </a:lnTo>
                  <a:lnTo>
                    <a:pt x="141135" y="466915"/>
                  </a:lnTo>
                  <a:lnTo>
                    <a:pt x="144043" y="465378"/>
                  </a:lnTo>
                  <a:lnTo>
                    <a:pt x="142328" y="464197"/>
                  </a:lnTo>
                  <a:lnTo>
                    <a:pt x="138391" y="466166"/>
                  </a:lnTo>
                  <a:lnTo>
                    <a:pt x="137922" y="468477"/>
                  </a:lnTo>
                  <a:lnTo>
                    <a:pt x="139344" y="468960"/>
                  </a:lnTo>
                  <a:lnTo>
                    <a:pt x="139573" y="467728"/>
                  </a:lnTo>
                  <a:lnTo>
                    <a:pt x="140030" y="468566"/>
                  </a:lnTo>
                  <a:lnTo>
                    <a:pt x="143002" y="468376"/>
                  </a:lnTo>
                  <a:lnTo>
                    <a:pt x="143243" y="469328"/>
                  </a:lnTo>
                  <a:lnTo>
                    <a:pt x="145872" y="467575"/>
                  </a:lnTo>
                  <a:close/>
                </a:path>
                <a:path w="342900" h="565150">
                  <a:moveTo>
                    <a:pt x="150812" y="449249"/>
                  </a:moveTo>
                  <a:lnTo>
                    <a:pt x="144640" y="451027"/>
                  </a:lnTo>
                  <a:lnTo>
                    <a:pt x="148767" y="455841"/>
                  </a:lnTo>
                  <a:lnTo>
                    <a:pt x="150812" y="449249"/>
                  </a:lnTo>
                  <a:close/>
                </a:path>
                <a:path w="342900" h="565150">
                  <a:moveTo>
                    <a:pt x="152184" y="313651"/>
                  </a:moveTo>
                  <a:lnTo>
                    <a:pt x="145567" y="324358"/>
                  </a:lnTo>
                  <a:lnTo>
                    <a:pt x="149555" y="317919"/>
                  </a:lnTo>
                  <a:lnTo>
                    <a:pt x="152184" y="313651"/>
                  </a:lnTo>
                  <a:close/>
                </a:path>
                <a:path w="342900" h="565150">
                  <a:moveTo>
                    <a:pt x="154127" y="369011"/>
                  </a:moveTo>
                  <a:lnTo>
                    <a:pt x="148882" y="366382"/>
                  </a:lnTo>
                  <a:lnTo>
                    <a:pt x="147154" y="366509"/>
                  </a:lnTo>
                  <a:lnTo>
                    <a:pt x="148043" y="367817"/>
                  </a:lnTo>
                  <a:lnTo>
                    <a:pt x="149390" y="368681"/>
                  </a:lnTo>
                  <a:lnTo>
                    <a:pt x="150876" y="369417"/>
                  </a:lnTo>
                  <a:lnTo>
                    <a:pt x="154127" y="369011"/>
                  </a:lnTo>
                  <a:close/>
                </a:path>
                <a:path w="342900" h="565150">
                  <a:moveTo>
                    <a:pt x="179298" y="7937"/>
                  </a:moveTo>
                  <a:lnTo>
                    <a:pt x="179044" y="7073"/>
                  </a:lnTo>
                  <a:lnTo>
                    <a:pt x="178498" y="5359"/>
                  </a:lnTo>
                  <a:lnTo>
                    <a:pt x="175704" y="5651"/>
                  </a:lnTo>
                  <a:lnTo>
                    <a:pt x="176745" y="8001"/>
                  </a:lnTo>
                  <a:lnTo>
                    <a:pt x="177253" y="10058"/>
                  </a:lnTo>
                  <a:lnTo>
                    <a:pt x="178168" y="9474"/>
                  </a:lnTo>
                  <a:lnTo>
                    <a:pt x="178079" y="8343"/>
                  </a:lnTo>
                  <a:lnTo>
                    <a:pt x="179298" y="7937"/>
                  </a:lnTo>
                  <a:close/>
                </a:path>
                <a:path w="342900" h="565150">
                  <a:moveTo>
                    <a:pt x="182892" y="385178"/>
                  </a:moveTo>
                  <a:lnTo>
                    <a:pt x="176225" y="380542"/>
                  </a:lnTo>
                  <a:lnTo>
                    <a:pt x="179552" y="388569"/>
                  </a:lnTo>
                  <a:lnTo>
                    <a:pt x="182892" y="385178"/>
                  </a:lnTo>
                  <a:close/>
                </a:path>
                <a:path w="342900" h="565150">
                  <a:moveTo>
                    <a:pt x="185331" y="12471"/>
                  </a:moveTo>
                  <a:lnTo>
                    <a:pt x="180581" y="22301"/>
                  </a:lnTo>
                  <a:lnTo>
                    <a:pt x="183718" y="17792"/>
                  </a:lnTo>
                  <a:lnTo>
                    <a:pt x="185331" y="12471"/>
                  </a:lnTo>
                  <a:close/>
                </a:path>
                <a:path w="342900" h="565150">
                  <a:moveTo>
                    <a:pt x="188239" y="303364"/>
                  </a:moveTo>
                  <a:lnTo>
                    <a:pt x="181178" y="304152"/>
                  </a:lnTo>
                  <a:lnTo>
                    <a:pt x="182257" y="307517"/>
                  </a:lnTo>
                  <a:lnTo>
                    <a:pt x="185712" y="308686"/>
                  </a:lnTo>
                  <a:lnTo>
                    <a:pt x="184975" y="304977"/>
                  </a:lnTo>
                  <a:lnTo>
                    <a:pt x="187528" y="305092"/>
                  </a:lnTo>
                  <a:lnTo>
                    <a:pt x="188239" y="303364"/>
                  </a:lnTo>
                  <a:close/>
                </a:path>
                <a:path w="342900" h="565150">
                  <a:moveTo>
                    <a:pt x="189090" y="146100"/>
                  </a:moveTo>
                  <a:lnTo>
                    <a:pt x="183845" y="140017"/>
                  </a:lnTo>
                  <a:lnTo>
                    <a:pt x="181952" y="144259"/>
                  </a:lnTo>
                  <a:lnTo>
                    <a:pt x="189090" y="146100"/>
                  </a:lnTo>
                  <a:close/>
                </a:path>
                <a:path w="342900" h="565150">
                  <a:moveTo>
                    <a:pt x="195148" y="386943"/>
                  </a:moveTo>
                  <a:lnTo>
                    <a:pt x="191109" y="389191"/>
                  </a:lnTo>
                  <a:lnTo>
                    <a:pt x="184277" y="393014"/>
                  </a:lnTo>
                  <a:lnTo>
                    <a:pt x="195148" y="386943"/>
                  </a:lnTo>
                  <a:close/>
                </a:path>
                <a:path w="342900" h="565150">
                  <a:moveTo>
                    <a:pt x="197218" y="419481"/>
                  </a:moveTo>
                  <a:lnTo>
                    <a:pt x="193370" y="419633"/>
                  </a:lnTo>
                  <a:lnTo>
                    <a:pt x="193560" y="417741"/>
                  </a:lnTo>
                  <a:lnTo>
                    <a:pt x="192100" y="413486"/>
                  </a:lnTo>
                  <a:lnTo>
                    <a:pt x="191681" y="421538"/>
                  </a:lnTo>
                  <a:lnTo>
                    <a:pt x="194716" y="420509"/>
                  </a:lnTo>
                  <a:lnTo>
                    <a:pt x="197218" y="419481"/>
                  </a:lnTo>
                  <a:close/>
                </a:path>
                <a:path w="342900" h="565150">
                  <a:moveTo>
                    <a:pt x="197726" y="83832"/>
                  </a:moveTo>
                  <a:lnTo>
                    <a:pt x="196659" y="81838"/>
                  </a:lnTo>
                  <a:lnTo>
                    <a:pt x="196380" y="80276"/>
                  </a:lnTo>
                  <a:lnTo>
                    <a:pt x="195008" y="80962"/>
                  </a:lnTo>
                  <a:lnTo>
                    <a:pt x="196075" y="82969"/>
                  </a:lnTo>
                  <a:lnTo>
                    <a:pt x="196354" y="84543"/>
                  </a:lnTo>
                  <a:lnTo>
                    <a:pt x="197726" y="83832"/>
                  </a:lnTo>
                  <a:close/>
                </a:path>
                <a:path w="342900" h="565150">
                  <a:moveTo>
                    <a:pt x="206794" y="35458"/>
                  </a:moveTo>
                  <a:lnTo>
                    <a:pt x="200698" y="36220"/>
                  </a:lnTo>
                  <a:lnTo>
                    <a:pt x="206502" y="42189"/>
                  </a:lnTo>
                  <a:lnTo>
                    <a:pt x="206794" y="35458"/>
                  </a:lnTo>
                  <a:close/>
                </a:path>
                <a:path w="342900" h="565150">
                  <a:moveTo>
                    <a:pt x="209257" y="48133"/>
                  </a:moveTo>
                  <a:lnTo>
                    <a:pt x="200850" y="52489"/>
                  </a:lnTo>
                  <a:lnTo>
                    <a:pt x="205473" y="52971"/>
                  </a:lnTo>
                  <a:lnTo>
                    <a:pt x="209257" y="48133"/>
                  </a:lnTo>
                  <a:close/>
                </a:path>
                <a:path w="342900" h="565150">
                  <a:moveTo>
                    <a:pt x="214579" y="25679"/>
                  </a:moveTo>
                  <a:lnTo>
                    <a:pt x="213982" y="25234"/>
                  </a:lnTo>
                  <a:lnTo>
                    <a:pt x="213537" y="25044"/>
                  </a:lnTo>
                  <a:lnTo>
                    <a:pt x="213194" y="25031"/>
                  </a:lnTo>
                  <a:lnTo>
                    <a:pt x="213144" y="24866"/>
                  </a:lnTo>
                  <a:lnTo>
                    <a:pt x="213080" y="24701"/>
                  </a:lnTo>
                  <a:lnTo>
                    <a:pt x="213042" y="24536"/>
                  </a:lnTo>
                  <a:lnTo>
                    <a:pt x="212661" y="24777"/>
                  </a:lnTo>
                  <a:lnTo>
                    <a:pt x="212509" y="25107"/>
                  </a:lnTo>
                  <a:lnTo>
                    <a:pt x="212471" y="25501"/>
                  </a:lnTo>
                  <a:lnTo>
                    <a:pt x="212128" y="26314"/>
                  </a:lnTo>
                  <a:lnTo>
                    <a:pt x="212610" y="27952"/>
                  </a:lnTo>
                  <a:lnTo>
                    <a:pt x="213220" y="28333"/>
                  </a:lnTo>
                  <a:lnTo>
                    <a:pt x="213271" y="28498"/>
                  </a:lnTo>
                  <a:lnTo>
                    <a:pt x="213309" y="28651"/>
                  </a:lnTo>
                  <a:lnTo>
                    <a:pt x="213360" y="28803"/>
                  </a:lnTo>
                  <a:lnTo>
                    <a:pt x="213601" y="28651"/>
                  </a:lnTo>
                  <a:lnTo>
                    <a:pt x="213753" y="28460"/>
                  </a:lnTo>
                  <a:lnTo>
                    <a:pt x="213842" y="28232"/>
                  </a:lnTo>
                  <a:lnTo>
                    <a:pt x="214134" y="27901"/>
                  </a:lnTo>
                  <a:lnTo>
                    <a:pt x="214414" y="27127"/>
                  </a:lnTo>
                  <a:lnTo>
                    <a:pt x="214579" y="25679"/>
                  </a:lnTo>
                  <a:close/>
                </a:path>
                <a:path w="342900" h="565150">
                  <a:moveTo>
                    <a:pt x="219062" y="40500"/>
                  </a:moveTo>
                  <a:lnTo>
                    <a:pt x="210654" y="44856"/>
                  </a:lnTo>
                  <a:lnTo>
                    <a:pt x="215290" y="45339"/>
                  </a:lnTo>
                  <a:lnTo>
                    <a:pt x="219062" y="40500"/>
                  </a:lnTo>
                  <a:close/>
                </a:path>
                <a:path w="342900" h="565150">
                  <a:moveTo>
                    <a:pt x="220192" y="18148"/>
                  </a:moveTo>
                  <a:lnTo>
                    <a:pt x="218300" y="15875"/>
                  </a:lnTo>
                  <a:lnTo>
                    <a:pt x="216839" y="16878"/>
                  </a:lnTo>
                  <a:lnTo>
                    <a:pt x="217081" y="18796"/>
                  </a:lnTo>
                  <a:lnTo>
                    <a:pt x="215430" y="19697"/>
                  </a:lnTo>
                  <a:lnTo>
                    <a:pt x="216916" y="22733"/>
                  </a:lnTo>
                  <a:lnTo>
                    <a:pt x="220192" y="18148"/>
                  </a:lnTo>
                  <a:close/>
                </a:path>
                <a:path w="342900" h="565150">
                  <a:moveTo>
                    <a:pt x="221284" y="28714"/>
                  </a:moveTo>
                  <a:lnTo>
                    <a:pt x="220281" y="26581"/>
                  </a:lnTo>
                  <a:lnTo>
                    <a:pt x="219049" y="26987"/>
                  </a:lnTo>
                  <a:lnTo>
                    <a:pt x="217449" y="28168"/>
                  </a:lnTo>
                  <a:lnTo>
                    <a:pt x="219519" y="28079"/>
                  </a:lnTo>
                  <a:lnTo>
                    <a:pt x="219837" y="29552"/>
                  </a:lnTo>
                  <a:lnTo>
                    <a:pt x="221284" y="28714"/>
                  </a:lnTo>
                  <a:close/>
                </a:path>
                <a:path w="342900" h="565150">
                  <a:moveTo>
                    <a:pt x="221475" y="396151"/>
                  </a:moveTo>
                  <a:lnTo>
                    <a:pt x="218147" y="389305"/>
                  </a:lnTo>
                  <a:lnTo>
                    <a:pt x="215938" y="384784"/>
                  </a:lnTo>
                  <a:lnTo>
                    <a:pt x="221475" y="396151"/>
                  </a:lnTo>
                  <a:close/>
                </a:path>
                <a:path w="342900" h="565150">
                  <a:moveTo>
                    <a:pt x="223164" y="63398"/>
                  </a:moveTo>
                  <a:lnTo>
                    <a:pt x="215531" y="66865"/>
                  </a:lnTo>
                  <a:lnTo>
                    <a:pt x="220421" y="70586"/>
                  </a:lnTo>
                  <a:lnTo>
                    <a:pt x="223164" y="63398"/>
                  </a:lnTo>
                  <a:close/>
                </a:path>
                <a:path w="342900" h="565150">
                  <a:moveTo>
                    <a:pt x="223532" y="43802"/>
                  </a:moveTo>
                  <a:lnTo>
                    <a:pt x="223024" y="44094"/>
                  </a:lnTo>
                  <a:lnTo>
                    <a:pt x="219989" y="45897"/>
                  </a:lnTo>
                  <a:lnTo>
                    <a:pt x="223532" y="43802"/>
                  </a:lnTo>
                  <a:close/>
                </a:path>
                <a:path w="342900" h="565150">
                  <a:moveTo>
                    <a:pt x="224231" y="140030"/>
                  </a:moveTo>
                  <a:lnTo>
                    <a:pt x="221259" y="138544"/>
                  </a:lnTo>
                  <a:lnTo>
                    <a:pt x="219875" y="139954"/>
                  </a:lnTo>
                  <a:lnTo>
                    <a:pt x="219837" y="142074"/>
                  </a:lnTo>
                  <a:lnTo>
                    <a:pt x="220421" y="144526"/>
                  </a:lnTo>
                  <a:lnTo>
                    <a:pt x="222186" y="142633"/>
                  </a:lnTo>
                  <a:lnTo>
                    <a:pt x="224231" y="140030"/>
                  </a:lnTo>
                  <a:close/>
                </a:path>
                <a:path w="342900" h="565150">
                  <a:moveTo>
                    <a:pt x="228866" y="354711"/>
                  </a:moveTo>
                  <a:lnTo>
                    <a:pt x="228333" y="350761"/>
                  </a:lnTo>
                  <a:lnTo>
                    <a:pt x="226745" y="356666"/>
                  </a:lnTo>
                  <a:lnTo>
                    <a:pt x="224942" y="355841"/>
                  </a:lnTo>
                  <a:lnTo>
                    <a:pt x="225971" y="360387"/>
                  </a:lnTo>
                  <a:lnTo>
                    <a:pt x="227558" y="354482"/>
                  </a:lnTo>
                  <a:lnTo>
                    <a:pt x="228866" y="354711"/>
                  </a:lnTo>
                  <a:close/>
                </a:path>
                <a:path w="342900" h="565150">
                  <a:moveTo>
                    <a:pt x="232752" y="118960"/>
                  </a:moveTo>
                  <a:lnTo>
                    <a:pt x="227279" y="122110"/>
                  </a:lnTo>
                  <a:lnTo>
                    <a:pt x="225552" y="127254"/>
                  </a:lnTo>
                  <a:lnTo>
                    <a:pt x="226301" y="132207"/>
                  </a:lnTo>
                  <a:lnTo>
                    <a:pt x="219900" y="135521"/>
                  </a:lnTo>
                  <a:lnTo>
                    <a:pt x="224523" y="136004"/>
                  </a:lnTo>
                  <a:lnTo>
                    <a:pt x="226504" y="133477"/>
                  </a:lnTo>
                  <a:lnTo>
                    <a:pt x="226568" y="133883"/>
                  </a:lnTo>
                  <a:lnTo>
                    <a:pt x="226631" y="133299"/>
                  </a:lnTo>
                  <a:lnTo>
                    <a:pt x="228307" y="131165"/>
                  </a:lnTo>
                  <a:lnTo>
                    <a:pt x="226809" y="131940"/>
                  </a:lnTo>
                  <a:lnTo>
                    <a:pt x="227558" y="126123"/>
                  </a:lnTo>
                  <a:lnTo>
                    <a:pt x="232295" y="126987"/>
                  </a:lnTo>
                  <a:lnTo>
                    <a:pt x="232752" y="118960"/>
                  </a:lnTo>
                  <a:close/>
                </a:path>
                <a:path w="342900" h="565150">
                  <a:moveTo>
                    <a:pt x="233006" y="378612"/>
                  </a:moveTo>
                  <a:lnTo>
                    <a:pt x="232854" y="377939"/>
                  </a:lnTo>
                  <a:lnTo>
                    <a:pt x="228968" y="378612"/>
                  </a:lnTo>
                  <a:lnTo>
                    <a:pt x="232803" y="380365"/>
                  </a:lnTo>
                  <a:lnTo>
                    <a:pt x="232905" y="379882"/>
                  </a:lnTo>
                  <a:lnTo>
                    <a:pt x="233006" y="378612"/>
                  </a:lnTo>
                  <a:close/>
                </a:path>
                <a:path w="342900" h="565150">
                  <a:moveTo>
                    <a:pt x="233527" y="0"/>
                  </a:moveTo>
                  <a:lnTo>
                    <a:pt x="225120" y="4343"/>
                  </a:lnTo>
                  <a:lnTo>
                    <a:pt x="229743" y="4826"/>
                  </a:lnTo>
                  <a:lnTo>
                    <a:pt x="233527" y="0"/>
                  </a:lnTo>
                  <a:close/>
                </a:path>
                <a:path w="342900" h="565150">
                  <a:moveTo>
                    <a:pt x="234061" y="380365"/>
                  </a:moveTo>
                  <a:lnTo>
                    <a:pt x="232803" y="380365"/>
                  </a:lnTo>
                  <a:lnTo>
                    <a:pt x="233565" y="380707"/>
                  </a:lnTo>
                  <a:lnTo>
                    <a:pt x="234022" y="380707"/>
                  </a:lnTo>
                  <a:lnTo>
                    <a:pt x="234061" y="380365"/>
                  </a:lnTo>
                  <a:close/>
                </a:path>
                <a:path w="342900" h="565150">
                  <a:moveTo>
                    <a:pt x="235292" y="380885"/>
                  </a:moveTo>
                  <a:lnTo>
                    <a:pt x="233959" y="380885"/>
                  </a:lnTo>
                  <a:lnTo>
                    <a:pt x="232702" y="383133"/>
                  </a:lnTo>
                  <a:lnTo>
                    <a:pt x="233654" y="383133"/>
                  </a:lnTo>
                  <a:lnTo>
                    <a:pt x="233921" y="382117"/>
                  </a:lnTo>
                  <a:lnTo>
                    <a:pt x="235229" y="382117"/>
                  </a:lnTo>
                  <a:lnTo>
                    <a:pt x="235292" y="380885"/>
                  </a:lnTo>
                  <a:close/>
                </a:path>
                <a:path w="342900" h="565150">
                  <a:moveTo>
                    <a:pt x="235369" y="379425"/>
                  </a:moveTo>
                  <a:lnTo>
                    <a:pt x="234289" y="379107"/>
                  </a:lnTo>
                  <a:lnTo>
                    <a:pt x="234213" y="379425"/>
                  </a:lnTo>
                  <a:lnTo>
                    <a:pt x="234124" y="379882"/>
                  </a:lnTo>
                  <a:lnTo>
                    <a:pt x="234061" y="380365"/>
                  </a:lnTo>
                  <a:lnTo>
                    <a:pt x="235318" y="380365"/>
                  </a:lnTo>
                  <a:lnTo>
                    <a:pt x="235369" y="379425"/>
                  </a:lnTo>
                  <a:close/>
                </a:path>
                <a:path w="342900" h="565150">
                  <a:moveTo>
                    <a:pt x="236512" y="117030"/>
                  </a:moveTo>
                  <a:lnTo>
                    <a:pt x="234556" y="114211"/>
                  </a:lnTo>
                  <a:lnTo>
                    <a:pt x="236448" y="113423"/>
                  </a:lnTo>
                  <a:lnTo>
                    <a:pt x="235788" y="111988"/>
                  </a:lnTo>
                  <a:lnTo>
                    <a:pt x="233883" y="113106"/>
                  </a:lnTo>
                  <a:lnTo>
                    <a:pt x="232384" y="113398"/>
                  </a:lnTo>
                  <a:lnTo>
                    <a:pt x="233578" y="117259"/>
                  </a:lnTo>
                  <a:lnTo>
                    <a:pt x="236512" y="117030"/>
                  </a:lnTo>
                  <a:close/>
                </a:path>
                <a:path w="342900" h="565150">
                  <a:moveTo>
                    <a:pt x="243433" y="101066"/>
                  </a:moveTo>
                  <a:lnTo>
                    <a:pt x="242468" y="100266"/>
                  </a:lnTo>
                  <a:lnTo>
                    <a:pt x="241503" y="99428"/>
                  </a:lnTo>
                  <a:lnTo>
                    <a:pt x="241007" y="97650"/>
                  </a:lnTo>
                  <a:lnTo>
                    <a:pt x="238912" y="100088"/>
                  </a:lnTo>
                  <a:lnTo>
                    <a:pt x="239115" y="103771"/>
                  </a:lnTo>
                  <a:lnTo>
                    <a:pt x="238518" y="107022"/>
                  </a:lnTo>
                  <a:lnTo>
                    <a:pt x="242189" y="105778"/>
                  </a:lnTo>
                  <a:lnTo>
                    <a:pt x="240969" y="103339"/>
                  </a:lnTo>
                  <a:lnTo>
                    <a:pt x="241185" y="101663"/>
                  </a:lnTo>
                  <a:lnTo>
                    <a:pt x="243433" y="101066"/>
                  </a:lnTo>
                  <a:close/>
                </a:path>
                <a:path w="342900" h="565150">
                  <a:moveTo>
                    <a:pt x="244932" y="417995"/>
                  </a:moveTo>
                  <a:lnTo>
                    <a:pt x="241274" y="416280"/>
                  </a:lnTo>
                  <a:lnTo>
                    <a:pt x="242849" y="413550"/>
                  </a:lnTo>
                  <a:lnTo>
                    <a:pt x="240068" y="414858"/>
                  </a:lnTo>
                  <a:lnTo>
                    <a:pt x="239242" y="417626"/>
                  </a:lnTo>
                  <a:lnTo>
                    <a:pt x="244932" y="417995"/>
                  </a:lnTo>
                  <a:close/>
                </a:path>
                <a:path w="342900" h="565150">
                  <a:moveTo>
                    <a:pt x="253593" y="136740"/>
                  </a:moveTo>
                  <a:lnTo>
                    <a:pt x="244360" y="138442"/>
                  </a:lnTo>
                  <a:lnTo>
                    <a:pt x="250126" y="140004"/>
                  </a:lnTo>
                  <a:lnTo>
                    <a:pt x="253593" y="136740"/>
                  </a:lnTo>
                  <a:close/>
                </a:path>
                <a:path w="342900" h="565150">
                  <a:moveTo>
                    <a:pt x="262280" y="256336"/>
                  </a:moveTo>
                  <a:lnTo>
                    <a:pt x="261277" y="254190"/>
                  </a:lnTo>
                  <a:lnTo>
                    <a:pt x="260045" y="254609"/>
                  </a:lnTo>
                  <a:lnTo>
                    <a:pt x="258445" y="255778"/>
                  </a:lnTo>
                  <a:lnTo>
                    <a:pt x="260515" y="255689"/>
                  </a:lnTo>
                  <a:lnTo>
                    <a:pt x="260845" y="257175"/>
                  </a:lnTo>
                  <a:lnTo>
                    <a:pt x="262280" y="256336"/>
                  </a:lnTo>
                  <a:close/>
                </a:path>
                <a:path w="342900" h="565150">
                  <a:moveTo>
                    <a:pt x="263436" y="306006"/>
                  </a:moveTo>
                  <a:lnTo>
                    <a:pt x="255066" y="308394"/>
                  </a:lnTo>
                  <a:lnTo>
                    <a:pt x="260121" y="311442"/>
                  </a:lnTo>
                  <a:lnTo>
                    <a:pt x="263436" y="306006"/>
                  </a:lnTo>
                  <a:close/>
                </a:path>
                <a:path w="342900" h="565150">
                  <a:moveTo>
                    <a:pt x="270941" y="118135"/>
                  </a:moveTo>
                  <a:lnTo>
                    <a:pt x="266192" y="127977"/>
                  </a:lnTo>
                  <a:lnTo>
                    <a:pt x="269328" y="123456"/>
                  </a:lnTo>
                  <a:lnTo>
                    <a:pt x="270941" y="118135"/>
                  </a:lnTo>
                  <a:close/>
                </a:path>
                <a:path w="342900" h="565150">
                  <a:moveTo>
                    <a:pt x="276885" y="320789"/>
                  </a:moveTo>
                  <a:lnTo>
                    <a:pt x="275602" y="320713"/>
                  </a:lnTo>
                  <a:lnTo>
                    <a:pt x="274320" y="320649"/>
                  </a:lnTo>
                  <a:lnTo>
                    <a:pt x="273037" y="320573"/>
                  </a:lnTo>
                  <a:lnTo>
                    <a:pt x="273659" y="321703"/>
                  </a:lnTo>
                  <a:lnTo>
                    <a:pt x="274269" y="322834"/>
                  </a:lnTo>
                  <a:lnTo>
                    <a:pt x="274116" y="324700"/>
                  </a:lnTo>
                  <a:lnTo>
                    <a:pt x="275170" y="324497"/>
                  </a:lnTo>
                  <a:lnTo>
                    <a:pt x="275463" y="323405"/>
                  </a:lnTo>
                  <a:lnTo>
                    <a:pt x="276745" y="323481"/>
                  </a:lnTo>
                  <a:lnTo>
                    <a:pt x="276847" y="321678"/>
                  </a:lnTo>
                  <a:lnTo>
                    <a:pt x="276885" y="320789"/>
                  </a:lnTo>
                  <a:close/>
                </a:path>
                <a:path w="342900" h="565150">
                  <a:moveTo>
                    <a:pt x="289560" y="329374"/>
                  </a:moveTo>
                  <a:lnTo>
                    <a:pt x="289242" y="327113"/>
                  </a:lnTo>
                  <a:lnTo>
                    <a:pt x="289534" y="325539"/>
                  </a:lnTo>
                  <a:lnTo>
                    <a:pt x="288010" y="325666"/>
                  </a:lnTo>
                  <a:lnTo>
                    <a:pt x="288328" y="327939"/>
                  </a:lnTo>
                  <a:lnTo>
                    <a:pt x="288036" y="329514"/>
                  </a:lnTo>
                  <a:lnTo>
                    <a:pt x="289560" y="329374"/>
                  </a:lnTo>
                  <a:close/>
                </a:path>
                <a:path w="342900" h="565150">
                  <a:moveTo>
                    <a:pt x="296176" y="321398"/>
                  </a:moveTo>
                  <a:lnTo>
                    <a:pt x="293509" y="323049"/>
                  </a:lnTo>
                  <a:lnTo>
                    <a:pt x="292252" y="322884"/>
                  </a:lnTo>
                  <a:lnTo>
                    <a:pt x="292849" y="324853"/>
                  </a:lnTo>
                  <a:lnTo>
                    <a:pt x="295071" y="323151"/>
                  </a:lnTo>
                  <a:lnTo>
                    <a:pt x="296176" y="321398"/>
                  </a:lnTo>
                  <a:close/>
                </a:path>
                <a:path w="342900" h="565150">
                  <a:moveTo>
                    <a:pt x="298691" y="319354"/>
                  </a:moveTo>
                  <a:lnTo>
                    <a:pt x="297688" y="316496"/>
                  </a:lnTo>
                  <a:lnTo>
                    <a:pt x="294894" y="315607"/>
                  </a:lnTo>
                  <a:lnTo>
                    <a:pt x="295744" y="318973"/>
                  </a:lnTo>
                  <a:lnTo>
                    <a:pt x="293712" y="318998"/>
                  </a:lnTo>
                  <a:lnTo>
                    <a:pt x="293217" y="321386"/>
                  </a:lnTo>
                  <a:lnTo>
                    <a:pt x="298691" y="319354"/>
                  </a:lnTo>
                  <a:close/>
                </a:path>
                <a:path w="342900" h="565150">
                  <a:moveTo>
                    <a:pt x="306451" y="173266"/>
                  </a:moveTo>
                  <a:lnTo>
                    <a:pt x="306197" y="172415"/>
                  </a:lnTo>
                  <a:lnTo>
                    <a:pt x="305917" y="171564"/>
                  </a:lnTo>
                  <a:lnTo>
                    <a:pt x="305663" y="170700"/>
                  </a:lnTo>
                  <a:lnTo>
                    <a:pt x="303212" y="171538"/>
                  </a:lnTo>
                  <a:lnTo>
                    <a:pt x="303352" y="171996"/>
                  </a:lnTo>
                  <a:lnTo>
                    <a:pt x="295808" y="173393"/>
                  </a:lnTo>
                  <a:lnTo>
                    <a:pt x="301561" y="174955"/>
                  </a:lnTo>
                  <a:lnTo>
                    <a:pt x="303657" y="172986"/>
                  </a:lnTo>
                  <a:lnTo>
                    <a:pt x="304012" y="174117"/>
                  </a:lnTo>
                  <a:lnTo>
                    <a:pt x="304825" y="173824"/>
                  </a:lnTo>
                  <a:lnTo>
                    <a:pt x="306451" y="173266"/>
                  </a:lnTo>
                  <a:close/>
                </a:path>
                <a:path w="342900" h="565150">
                  <a:moveTo>
                    <a:pt x="312648" y="300634"/>
                  </a:moveTo>
                  <a:lnTo>
                    <a:pt x="309981" y="302285"/>
                  </a:lnTo>
                  <a:lnTo>
                    <a:pt x="308724" y="302120"/>
                  </a:lnTo>
                  <a:lnTo>
                    <a:pt x="309321" y="304101"/>
                  </a:lnTo>
                  <a:lnTo>
                    <a:pt x="311543" y="302412"/>
                  </a:lnTo>
                  <a:lnTo>
                    <a:pt x="312648" y="300634"/>
                  </a:lnTo>
                  <a:close/>
                </a:path>
                <a:path w="342900" h="565150">
                  <a:moveTo>
                    <a:pt x="328663" y="121069"/>
                  </a:moveTo>
                  <a:lnTo>
                    <a:pt x="323926" y="130911"/>
                  </a:lnTo>
                  <a:lnTo>
                    <a:pt x="327050" y="126390"/>
                  </a:lnTo>
                  <a:lnTo>
                    <a:pt x="328663" y="121069"/>
                  </a:lnTo>
                  <a:close/>
                </a:path>
                <a:path w="342900" h="565150">
                  <a:moveTo>
                    <a:pt x="342404" y="156578"/>
                  </a:moveTo>
                  <a:lnTo>
                    <a:pt x="340042" y="152895"/>
                  </a:lnTo>
                  <a:lnTo>
                    <a:pt x="338785" y="154114"/>
                  </a:lnTo>
                  <a:lnTo>
                    <a:pt x="337235" y="155956"/>
                  </a:lnTo>
                  <a:lnTo>
                    <a:pt x="337159" y="155371"/>
                  </a:lnTo>
                  <a:lnTo>
                    <a:pt x="336664" y="154520"/>
                  </a:lnTo>
                  <a:lnTo>
                    <a:pt x="335445" y="153365"/>
                  </a:lnTo>
                  <a:lnTo>
                    <a:pt x="333844" y="155702"/>
                  </a:lnTo>
                  <a:lnTo>
                    <a:pt x="335368" y="156959"/>
                  </a:lnTo>
                  <a:lnTo>
                    <a:pt x="336384" y="156959"/>
                  </a:lnTo>
                  <a:lnTo>
                    <a:pt x="335940" y="157480"/>
                  </a:lnTo>
                  <a:lnTo>
                    <a:pt x="335318" y="158089"/>
                  </a:lnTo>
                  <a:lnTo>
                    <a:pt x="334797" y="158470"/>
                  </a:lnTo>
                  <a:lnTo>
                    <a:pt x="335953" y="159270"/>
                  </a:lnTo>
                  <a:lnTo>
                    <a:pt x="336791" y="158775"/>
                  </a:lnTo>
                  <a:lnTo>
                    <a:pt x="338861" y="157187"/>
                  </a:lnTo>
                  <a:lnTo>
                    <a:pt x="340118" y="155956"/>
                  </a:lnTo>
                  <a:lnTo>
                    <a:pt x="342404" y="156578"/>
                  </a:lnTo>
                  <a:close/>
                </a:path>
                <a:path w="342900" h="565150">
                  <a:moveTo>
                    <a:pt x="342455" y="170205"/>
                  </a:moveTo>
                  <a:lnTo>
                    <a:pt x="333222" y="171907"/>
                  </a:lnTo>
                  <a:lnTo>
                    <a:pt x="338988" y="173469"/>
                  </a:lnTo>
                  <a:lnTo>
                    <a:pt x="342455" y="170205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802446" y="2872905"/>
              <a:ext cx="247650" cy="402590"/>
            </a:xfrm>
            <a:custGeom>
              <a:avLst/>
              <a:gdLst/>
              <a:ahLst/>
              <a:cxnLst/>
              <a:rect l="l" t="t" r="r" b="b"/>
              <a:pathLst>
                <a:path w="247650" h="402589">
                  <a:moveTo>
                    <a:pt x="4800" y="248285"/>
                  </a:moveTo>
                  <a:lnTo>
                    <a:pt x="3556" y="246697"/>
                  </a:lnTo>
                  <a:lnTo>
                    <a:pt x="2070" y="249110"/>
                  </a:lnTo>
                  <a:lnTo>
                    <a:pt x="1625" y="251167"/>
                  </a:lnTo>
                  <a:lnTo>
                    <a:pt x="3568" y="248615"/>
                  </a:lnTo>
                  <a:lnTo>
                    <a:pt x="4800" y="248285"/>
                  </a:lnTo>
                  <a:close/>
                </a:path>
                <a:path w="247650" h="402589">
                  <a:moveTo>
                    <a:pt x="4826" y="256082"/>
                  </a:moveTo>
                  <a:lnTo>
                    <a:pt x="2882" y="253250"/>
                  </a:lnTo>
                  <a:lnTo>
                    <a:pt x="4775" y="252476"/>
                  </a:lnTo>
                  <a:lnTo>
                    <a:pt x="4406" y="250050"/>
                  </a:lnTo>
                  <a:lnTo>
                    <a:pt x="0" y="254012"/>
                  </a:lnTo>
                  <a:lnTo>
                    <a:pt x="1905" y="256298"/>
                  </a:lnTo>
                  <a:lnTo>
                    <a:pt x="4826" y="256082"/>
                  </a:lnTo>
                  <a:close/>
                </a:path>
                <a:path w="247650" h="402589">
                  <a:moveTo>
                    <a:pt x="7810" y="244094"/>
                  </a:moveTo>
                  <a:lnTo>
                    <a:pt x="6743" y="242100"/>
                  </a:lnTo>
                  <a:lnTo>
                    <a:pt x="6464" y="240512"/>
                  </a:lnTo>
                  <a:lnTo>
                    <a:pt x="5092" y="241211"/>
                  </a:lnTo>
                  <a:lnTo>
                    <a:pt x="6159" y="243217"/>
                  </a:lnTo>
                  <a:lnTo>
                    <a:pt x="6438" y="244792"/>
                  </a:lnTo>
                  <a:lnTo>
                    <a:pt x="7810" y="244094"/>
                  </a:lnTo>
                  <a:close/>
                </a:path>
                <a:path w="247650" h="402589">
                  <a:moveTo>
                    <a:pt x="11430" y="165430"/>
                  </a:moveTo>
                  <a:lnTo>
                    <a:pt x="10718" y="168935"/>
                  </a:lnTo>
                  <a:lnTo>
                    <a:pt x="10947" y="167894"/>
                  </a:lnTo>
                  <a:lnTo>
                    <a:pt x="11430" y="165430"/>
                  </a:lnTo>
                  <a:close/>
                </a:path>
                <a:path w="247650" h="402589">
                  <a:moveTo>
                    <a:pt x="19088" y="346214"/>
                  </a:moveTo>
                  <a:lnTo>
                    <a:pt x="16992" y="344982"/>
                  </a:lnTo>
                  <a:lnTo>
                    <a:pt x="15798" y="345617"/>
                  </a:lnTo>
                  <a:lnTo>
                    <a:pt x="15354" y="346087"/>
                  </a:lnTo>
                  <a:lnTo>
                    <a:pt x="15316" y="346417"/>
                  </a:lnTo>
                  <a:lnTo>
                    <a:pt x="13970" y="346417"/>
                  </a:lnTo>
                  <a:lnTo>
                    <a:pt x="12255" y="347370"/>
                  </a:lnTo>
                  <a:lnTo>
                    <a:pt x="15608" y="348272"/>
                  </a:lnTo>
                  <a:lnTo>
                    <a:pt x="16243" y="347675"/>
                  </a:lnTo>
                  <a:lnTo>
                    <a:pt x="16446" y="347243"/>
                  </a:lnTo>
                  <a:lnTo>
                    <a:pt x="16395" y="346951"/>
                  </a:lnTo>
                  <a:lnTo>
                    <a:pt x="17602" y="346938"/>
                  </a:lnTo>
                  <a:lnTo>
                    <a:pt x="19088" y="346214"/>
                  </a:lnTo>
                  <a:close/>
                </a:path>
                <a:path w="247650" h="402589">
                  <a:moveTo>
                    <a:pt x="20777" y="225640"/>
                  </a:moveTo>
                  <a:lnTo>
                    <a:pt x="20612" y="224294"/>
                  </a:lnTo>
                  <a:lnTo>
                    <a:pt x="18224" y="224485"/>
                  </a:lnTo>
                  <a:lnTo>
                    <a:pt x="16725" y="225425"/>
                  </a:lnTo>
                  <a:lnTo>
                    <a:pt x="14452" y="224739"/>
                  </a:lnTo>
                  <a:lnTo>
                    <a:pt x="13741" y="227342"/>
                  </a:lnTo>
                  <a:lnTo>
                    <a:pt x="15760" y="227952"/>
                  </a:lnTo>
                  <a:lnTo>
                    <a:pt x="15887" y="228168"/>
                  </a:lnTo>
                  <a:lnTo>
                    <a:pt x="16052" y="228396"/>
                  </a:lnTo>
                  <a:lnTo>
                    <a:pt x="16294" y="228612"/>
                  </a:lnTo>
                  <a:lnTo>
                    <a:pt x="17068" y="227241"/>
                  </a:lnTo>
                  <a:lnTo>
                    <a:pt x="18618" y="226275"/>
                  </a:lnTo>
                  <a:lnTo>
                    <a:pt x="20777" y="225640"/>
                  </a:lnTo>
                  <a:close/>
                </a:path>
                <a:path w="247650" h="402589">
                  <a:moveTo>
                    <a:pt x="22059" y="142748"/>
                  </a:moveTo>
                  <a:lnTo>
                    <a:pt x="21894" y="139852"/>
                  </a:lnTo>
                  <a:lnTo>
                    <a:pt x="16459" y="141655"/>
                  </a:lnTo>
                  <a:lnTo>
                    <a:pt x="20447" y="141884"/>
                  </a:lnTo>
                  <a:lnTo>
                    <a:pt x="19900" y="145021"/>
                  </a:lnTo>
                  <a:lnTo>
                    <a:pt x="16459" y="152374"/>
                  </a:lnTo>
                  <a:lnTo>
                    <a:pt x="19596" y="147853"/>
                  </a:lnTo>
                  <a:lnTo>
                    <a:pt x="20675" y="144284"/>
                  </a:lnTo>
                  <a:lnTo>
                    <a:pt x="22059" y="142748"/>
                  </a:lnTo>
                  <a:close/>
                </a:path>
                <a:path w="247650" h="402589">
                  <a:moveTo>
                    <a:pt x="25565" y="244868"/>
                  </a:moveTo>
                  <a:lnTo>
                    <a:pt x="22936" y="243395"/>
                  </a:lnTo>
                  <a:lnTo>
                    <a:pt x="23520" y="243192"/>
                  </a:lnTo>
                  <a:lnTo>
                    <a:pt x="22021" y="241884"/>
                  </a:lnTo>
                  <a:lnTo>
                    <a:pt x="21488" y="240779"/>
                  </a:lnTo>
                  <a:lnTo>
                    <a:pt x="21793" y="240055"/>
                  </a:lnTo>
                  <a:lnTo>
                    <a:pt x="22415" y="237236"/>
                  </a:lnTo>
                  <a:lnTo>
                    <a:pt x="20612" y="236461"/>
                  </a:lnTo>
                  <a:lnTo>
                    <a:pt x="20294" y="237629"/>
                  </a:lnTo>
                  <a:lnTo>
                    <a:pt x="20231" y="238861"/>
                  </a:lnTo>
                  <a:lnTo>
                    <a:pt x="19507" y="238277"/>
                  </a:lnTo>
                  <a:lnTo>
                    <a:pt x="18440" y="237998"/>
                  </a:lnTo>
                  <a:lnTo>
                    <a:pt x="18491" y="236753"/>
                  </a:lnTo>
                  <a:lnTo>
                    <a:pt x="16421" y="236169"/>
                  </a:lnTo>
                  <a:lnTo>
                    <a:pt x="17665" y="241071"/>
                  </a:lnTo>
                  <a:lnTo>
                    <a:pt x="20015" y="241147"/>
                  </a:lnTo>
                  <a:lnTo>
                    <a:pt x="19812" y="241452"/>
                  </a:lnTo>
                  <a:lnTo>
                    <a:pt x="19532" y="241719"/>
                  </a:lnTo>
                  <a:lnTo>
                    <a:pt x="19062" y="241871"/>
                  </a:lnTo>
                  <a:lnTo>
                    <a:pt x="19799" y="244271"/>
                  </a:lnTo>
                  <a:lnTo>
                    <a:pt x="19240" y="245110"/>
                  </a:lnTo>
                  <a:lnTo>
                    <a:pt x="21297" y="245897"/>
                  </a:lnTo>
                  <a:lnTo>
                    <a:pt x="22059" y="245618"/>
                  </a:lnTo>
                  <a:lnTo>
                    <a:pt x="23825" y="247764"/>
                  </a:lnTo>
                  <a:lnTo>
                    <a:pt x="25565" y="244868"/>
                  </a:lnTo>
                  <a:close/>
                </a:path>
                <a:path w="247650" h="402589">
                  <a:moveTo>
                    <a:pt x="29908" y="220878"/>
                  </a:moveTo>
                  <a:lnTo>
                    <a:pt x="28536" y="220141"/>
                  </a:lnTo>
                  <a:lnTo>
                    <a:pt x="27419" y="219544"/>
                  </a:lnTo>
                  <a:lnTo>
                    <a:pt x="26746" y="226364"/>
                  </a:lnTo>
                  <a:lnTo>
                    <a:pt x="28790" y="224116"/>
                  </a:lnTo>
                  <a:lnTo>
                    <a:pt x="29908" y="220878"/>
                  </a:lnTo>
                  <a:close/>
                </a:path>
                <a:path w="247650" h="402589">
                  <a:moveTo>
                    <a:pt x="31775" y="358432"/>
                  </a:moveTo>
                  <a:lnTo>
                    <a:pt x="27762" y="356895"/>
                  </a:lnTo>
                  <a:lnTo>
                    <a:pt x="26492" y="357822"/>
                  </a:lnTo>
                  <a:lnTo>
                    <a:pt x="25361" y="360222"/>
                  </a:lnTo>
                  <a:lnTo>
                    <a:pt x="27330" y="359879"/>
                  </a:lnTo>
                  <a:lnTo>
                    <a:pt x="26670" y="362038"/>
                  </a:lnTo>
                  <a:lnTo>
                    <a:pt x="24866" y="363575"/>
                  </a:lnTo>
                  <a:lnTo>
                    <a:pt x="23647" y="365417"/>
                  </a:lnTo>
                  <a:lnTo>
                    <a:pt x="27127" y="368071"/>
                  </a:lnTo>
                  <a:lnTo>
                    <a:pt x="31775" y="358432"/>
                  </a:lnTo>
                  <a:close/>
                </a:path>
                <a:path w="247650" h="402589">
                  <a:moveTo>
                    <a:pt x="33756" y="315569"/>
                  </a:moveTo>
                  <a:lnTo>
                    <a:pt x="33045" y="319087"/>
                  </a:lnTo>
                  <a:lnTo>
                    <a:pt x="33261" y="318046"/>
                  </a:lnTo>
                  <a:lnTo>
                    <a:pt x="33756" y="315569"/>
                  </a:lnTo>
                  <a:close/>
                </a:path>
                <a:path w="247650" h="402589">
                  <a:moveTo>
                    <a:pt x="34391" y="227622"/>
                  </a:moveTo>
                  <a:lnTo>
                    <a:pt x="27686" y="226123"/>
                  </a:lnTo>
                  <a:lnTo>
                    <a:pt x="29235" y="234061"/>
                  </a:lnTo>
                  <a:lnTo>
                    <a:pt x="34391" y="227622"/>
                  </a:lnTo>
                  <a:close/>
                </a:path>
                <a:path w="247650" h="402589">
                  <a:moveTo>
                    <a:pt x="36741" y="350964"/>
                  </a:moveTo>
                  <a:lnTo>
                    <a:pt x="34099" y="345363"/>
                  </a:lnTo>
                  <a:lnTo>
                    <a:pt x="29654" y="354545"/>
                  </a:lnTo>
                  <a:lnTo>
                    <a:pt x="36741" y="350964"/>
                  </a:lnTo>
                  <a:close/>
                </a:path>
                <a:path w="247650" h="402589">
                  <a:moveTo>
                    <a:pt x="37782" y="172161"/>
                  </a:moveTo>
                  <a:close/>
                </a:path>
                <a:path w="247650" h="402589">
                  <a:moveTo>
                    <a:pt x="38036" y="172364"/>
                  </a:moveTo>
                  <a:lnTo>
                    <a:pt x="37896" y="172250"/>
                  </a:lnTo>
                  <a:lnTo>
                    <a:pt x="38036" y="172364"/>
                  </a:lnTo>
                  <a:close/>
                </a:path>
                <a:path w="247650" h="402589">
                  <a:moveTo>
                    <a:pt x="38836" y="91135"/>
                  </a:moveTo>
                  <a:lnTo>
                    <a:pt x="37833" y="89001"/>
                  </a:lnTo>
                  <a:lnTo>
                    <a:pt x="36601" y="89420"/>
                  </a:lnTo>
                  <a:lnTo>
                    <a:pt x="35001" y="90601"/>
                  </a:lnTo>
                  <a:lnTo>
                    <a:pt x="37071" y="90500"/>
                  </a:lnTo>
                  <a:lnTo>
                    <a:pt x="37401" y="91986"/>
                  </a:lnTo>
                  <a:lnTo>
                    <a:pt x="38836" y="91135"/>
                  </a:lnTo>
                  <a:close/>
                </a:path>
                <a:path w="247650" h="402589">
                  <a:moveTo>
                    <a:pt x="39547" y="167792"/>
                  </a:moveTo>
                  <a:lnTo>
                    <a:pt x="38481" y="165798"/>
                  </a:lnTo>
                  <a:lnTo>
                    <a:pt x="38201" y="164211"/>
                  </a:lnTo>
                  <a:lnTo>
                    <a:pt x="36842" y="164909"/>
                  </a:lnTo>
                  <a:lnTo>
                    <a:pt x="37896" y="166903"/>
                  </a:lnTo>
                  <a:lnTo>
                    <a:pt x="38176" y="168490"/>
                  </a:lnTo>
                  <a:lnTo>
                    <a:pt x="39547" y="167792"/>
                  </a:lnTo>
                  <a:close/>
                </a:path>
                <a:path w="247650" h="402589">
                  <a:moveTo>
                    <a:pt x="39814" y="169354"/>
                  </a:moveTo>
                  <a:lnTo>
                    <a:pt x="38887" y="169938"/>
                  </a:lnTo>
                  <a:lnTo>
                    <a:pt x="38989" y="171056"/>
                  </a:lnTo>
                  <a:lnTo>
                    <a:pt x="37757" y="171475"/>
                  </a:lnTo>
                  <a:lnTo>
                    <a:pt x="37985" y="172212"/>
                  </a:lnTo>
                  <a:lnTo>
                    <a:pt x="39370" y="172212"/>
                  </a:lnTo>
                  <a:lnTo>
                    <a:pt x="39712" y="169938"/>
                  </a:lnTo>
                  <a:lnTo>
                    <a:pt x="39814" y="169354"/>
                  </a:lnTo>
                  <a:close/>
                </a:path>
                <a:path w="247650" h="402589">
                  <a:moveTo>
                    <a:pt x="39890" y="82600"/>
                  </a:moveTo>
                  <a:lnTo>
                    <a:pt x="39776" y="81546"/>
                  </a:lnTo>
                  <a:lnTo>
                    <a:pt x="39039" y="81546"/>
                  </a:lnTo>
                  <a:lnTo>
                    <a:pt x="38265" y="81737"/>
                  </a:lnTo>
                  <a:lnTo>
                    <a:pt x="35826" y="82600"/>
                  </a:lnTo>
                  <a:lnTo>
                    <a:pt x="36220" y="84239"/>
                  </a:lnTo>
                  <a:lnTo>
                    <a:pt x="39890" y="82600"/>
                  </a:lnTo>
                  <a:close/>
                </a:path>
                <a:path w="247650" h="402589">
                  <a:moveTo>
                    <a:pt x="41224" y="201549"/>
                  </a:moveTo>
                  <a:lnTo>
                    <a:pt x="39243" y="197637"/>
                  </a:lnTo>
                  <a:lnTo>
                    <a:pt x="39662" y="194995"/>
                  </a:lnTo>
                  <a:lnTo>
                    <a:pt x="34899" y="197510"/>
                  </a:lnTo>
                  <a:lnTo>
                    <a:pt x="38303" y="199364"/>
                  </a:lnTo>
                  <a:lnTo>
                    <a:pt x="39611" y="203542"/>
                  </a:lnTo>
                  <a:lnTo>
                    <a:pt x="41224" y="201549"/>
                  </a:lnTo>
                  <a:close/>
                </a:path>
                <a:path w="247650" h="402589">
                  <a:moveTo>
                    <a:pt x="42951" y="109588"/>
                  </a:moveTo>
                  <a:lnTo>
                    <a:pt x="42189" y="107403"/>
                  </a:lnTo>
                  <a:lnTo>
                    <a:pt x="40868" y="108483"/>
                  </a:lnTo>
                  <a:lnTo>
                    <a:pt x="40195" y="109905"/>
                  </a:lnTo>
                  <a:lnTo>
                    <a:pt x="40944" y="112090"/>
                  </a:lnTo>
                  <a:lnTo>
                    <a:pt x="42278" y="111010"/>
                  </a:lnTo>
                  <a:lnTo>
                    <a:pt x="42951" y="109588"/>
                  </a:lnTo>
                  <a:close/>
                </a:path>
                <a:path w="247650" h="402589">
                  <a:moveTo>
                    <a:pt x="44792" y="172389"/>
                  </a:moveTo>
                  <a:lnTo>
                    <a:pt x="40627" y="172389"/>
                  </a:lnTo>
                  <a:lnTo>
                    <a:pt x="40817" y="173596"/>
                  </a:lnTo>
                  <a:lnTo>
                    <a:pt x="40932" y="173774"/>
                  </a:lnTo>
                  <a:lnTo>
                    <a:pt x="39344" y="173774"/>
                  </a:lnTo>
                  <a:lnTo>
                    <a:pt x="39370" y="172389"/>
                  </a:lnTo>
                  <a:lnTo>
                    <a:pt x="38036" y="172389"/>
                  </a:lnTo>
                  <a:lnTo>
                    <a:pt x="38417" y="173596"/>
                  </a:lnTo>
                  <a:lnTo>
                    <a:pt x="38468" y="173774"/>
                  </a:lnTo>
                  <a:lnTo>
                    <a:pt x="38557" y="174040"/>
                  </a:lnTo>
                  <a:lnTo>
                    <a:pt x="41109" y="174040"/>
                  </a:lnTo>
                  <a:lnTo>
                    <a:pt x="41402" y="174485"/>
                  </a:lnTo>
                  <a:lnTo>
                    <a:pt x="44792" y="172389"/>
                  </a:lnTo>
                  <a:close/>
                </a:path>
                <a:path w="247650" h="402589">
                  <a:moveTo>
                    <a:pt x="46570" y="89903"/>
                  </a:moveTo>
                  <a:lnTo>
                    <a:pt x="45567" y="87769"/>
                  </a:lnTo>
                  <a:lnTo>
                    <a:pt x="44335" y="88176"/>
                  </a:lnTo>
                  <a:lnTo>
                    <a:pt x="42735" y="89357"/>
                  </a:lnTo>
                  <a:lnTo>
                    <a:pt x="44805" y="89268"/>
                  </a:lnTo>
                  <a:lnTo>
                    <a:pt x="45135" y="90754"/>
                  </a:lnTo>
                  <a:lnTo>
                    <a:pt x="46570" y="89903"/>
                  </a:lnTo>
                  <a:close/>
                </a:path>
                <a:path w="247650" h="402589">
                  <a:moveTo>
                    <a:pt x="47129" y="97180"/>
                  </a:moveTo>
                  <a:lnTo>
                    <a:pt x="45288" y="93687"/>
                  </a:lnTo>
                  <a:lnTo>
                    <a:pt x="45834" y="99796"/>
                  </a:lnTo>
                  <a:lnTo>
                    <a:pt x="43853" y="99720"/>
                  </a:lnTo>
                  <a:lnTo>
                    <a:pt x="46380" y="103555"/>
                  </a:lnTo>
                  <a:lnTo>
                    <a:pt x="45834" y="97459"/>
                  </a:lnTo>
                  <a:lnTo>
                    <a:pt x="47129" y="97180"/>
                  </a:lnTo>
                  <a:close/>
                </a:path>
                <a:path w="247650" h="402589">
                  <a:moveTo>
                    <a:pt x="48895" y="72402"/>
                  </a:moveTo>
                  <a:lnTo>
                    <a:pt x="47536" y="69621"/>
                  </a:lnTo>
                  <a:lnTo>
                    <a:pt x="44665" y="73253"/>
                  </a:lnTo>
                  <a:lnTo>
                    <a:pt x="45669" y="75615"/>
                  </a:lnTo>
                  <a:lnTo>
                    <a:pt x="43192" y="78447"/>
                  </a:lnTo>
                  <a:lnTo>
                    <a:pt x="45669" y="75628"/>
                  </a:lnTo>
                  <a:lnTo>
                    <a:pt x="45872" y="76047"/>
                  </a:lnTo>
                  <a:lnTo>
                    <a:pt x="46024" y="76225"/>
                  </a:lnTo>
                  <a:lnTo>
                    <a:pt x="47498" y="75222"/>
                  </a:lnTo>
                  <a:lnTo>
                    <a:pt x="47244" y="73304"/>
                  </a:lnTo>
                  <a:lnTo>
                    <a:pt x="48895" y="72402"/>
                  </a:lnTo>
                  <a:close/>
                </a:path>
                <a:path w="247650" h="402589">
                  <a:moveTo>
                    <a:pt x="49758" y="82981"/>
                  </a:moveTo>
                  <a:lnTo>
                    <a:pt x="48348" y="80175"/>
                  </a:lnTo>
                  <a:lnTo>
                    <a:pt x="47218" y="80086"/>
                  </a:lnTo>
                  <a:lnTo>
                    <a:pt x="44221" y="79819"/>
                  </a:lnTo>
                  <a:lnTo>
                    <a:pt x="45212" y="83464"/>
                  </a:lnTo>
                  <a:lnTo>
                    <a:pt x="36245" y="84416"/>
                  </a:lnTo>
                  <a:lnTo>
                    <a:pt x="36220" y="84239"/>
                  </a:lnTo>
                  <a:lnTo>
                    <a:pt x="35699" y="84467"/>
                  </a:lnTo>
                  <a:lnTo>
                    <a:pt x="36271" y="84467"/>
                  </a:lnTo>
                  <a:lnTo>
                    <a:pt x="36398" y="84988"/>
                  </a:lnTo>
                  <a:lnTo>
                    <a:pt x="38201" y="84988"/>
                  </a:lnTo>
                  <a:lnTo>
                    <a:pt x="38646" y="87287"/>
                  </a:lnTo>
                  <a:lnTo>
                    <a:pt x="39484" y="86131"/>
                  </a:lnTo>
                  <a:lnTo>
                    <a:pt x="40347" y="84988"/>
                  </a:lnTo>
                  <a:lnTo>
                    <a:pt x="41097" y="86448"/>
                  </a:lnTo>
                  <a:lnTo>
                    <a:pt x="43370" y="84988"/>
                  </a:lnTo>
                  <a:lnTo>
                    <a:pt x="43700" y="84772"/>
                  </a:lnTo>
                  <a:lnTo>
                    <a:pt x="45288" y="83756"/>
                  </a:lnTo>
                  <a:lnTo>
                    <a:pt x="45847" y="85750"/>
                  </a:lnTo>
                  <a:lnTo>
                    <a:pt x="48425" y="83934"/>
                  </a:lnTo>
                  <a:lnTo>
                    <a:pt x="49758" y="82981"/>
                  </a:lnTo>
                  <a:close/>
                </a:path>
                <a:path w="247650" h="402589">
                  <a:moveTo>
                    <a:pt x="50088" y="139725"/>
                  </a:moveTo>
                  <a:lnTo>
                    <a:pt x="45351" y="149555"/>
                  </a:lnTo>
                  <a:lnTo>
                    <a:pt x="48475" y="145046"/>
                  </a:lnTo>
                  <a:lnTo>
                    <a:pt x="50088" y="139725"/>
                  </a:lnTo>
                  <a:close/>
                </a:path>
                <a:path w="247650" h="402589">
                  <a:moveTo>
                    <a:pt x="58077" y="63385"/>
                  </a:moveTo>
                  <a:lnTo>
                    <a:pt x="57073" y="63893"/>
                  </a:lnTo>
                  <a:lnTo>
                    <a:pt x="54825" y="65062"/>
                  </a:lnTo>
                  <a:lnTo>
                    <a:pt x="58077" y="63385"/>
                  </a:lnTo>
                  <a:close/>
                </a:path>
                <a:path w="247650" h="402589">
                  <a:moveTo>
                    <a:pt x="58242" y="253657"/>
                  </a:moveTo>
                  <a:lnTo>
                    <a:pt x="57238" y="251523"/>
                  </a:lnTo>
                  <a:lnTo>
                    <a:pt x="56007" y="251942"/>
                  </a:lnTo>
                  <a:lnTo>
                    <a:pt x="54406" y="253123"/>
                  </a:lnTo>
                  <a:lnTo>
                    <a:pt x="56476" y="253022"/>
                  </a:lnTo>
                  <a:lnTo>
                    <a:pt x="56807" y="254508"/>
                  </a:lnTo>
                  <a:lnTo>
                    <a:pt x="58242" y="253657"/>
                  </a:lnTo>
                  <a:close/>
                </a:path>
                <a:path w="247650" h="402589">
                  <a:moveTo>
                    <a:pt x="61328" y="47523"/>
                  </a:moveTo>
                  <a:lnTo>
                    <a:pt x="52920" y="51879"/>
                  </a:lnTo>
                  <a:lnTo>
                    <a:pt x="57543" y="52374"/>
                  </a:lnTo>
                  <a:lnTo>
                    <a:pt x="61328" y="47523"/>
                  </a:lnTo>
                  <a:close/>
                </a:path>
                <a:path w="247650" h="402589">
                  <a:moveTo>
                    <a:pt x="65443" y="136436"/>
                  </a:moveTo>
                  <a:lnTo>
                    <a:pt x="59537" y="132727"/>
                  </a:lnTo>
                  <a:lnTo>
                    <a:pt x="56540" y="137096"/>
                  </a:lnTo>
                  <a:lnTo>
                    <a:pt x="65443" y="136436"/>
                  </a:lnTo>
                  <a:close/>
                </a:path>
                <a:path w="247650" h="402589">
                  <a:moveTo>
                    <a:pt x="65925" y="43154"/>
                  </a:moveTo>
                  <a:lnTo>
                    <a:pt x="56705" y="44856"/>
                  </a:lnTo>
                  <a:lnTo>
                    <a:pt x="62458" y="46405"/>
                  </a:lnTo>
                  <a:lnTo>
                    <a:pt x="65925" y="43154"/>
                  </a:lnTo>
                  <a:close/>
                </a:path>
                <a:path w="247650" h="402589">
                  <a:moveTo>
                    <a:pt x="67830" y="140893"/>
                  </a:moveTo>
                  <a:lnTo>
                    <a:pt x="66827" y="138772"/>
                  </a:lnTo>
                  <a:lnTo>
                    <a:pt x="65595" y="139166"/>
                  </a:lnTo>
                  <a:lnTo>
                    <a:pt x="63995" y="140347"/>
                  </a:lnTo>
                  <a:lnTo>
                    <a:pt x="66065" y="140258"/>
                  </a:lnTo>
                  <a:lnTo>
                    <a:pt x="66395" y="141744"/>
                  </a:lnTo>
                  <a:lnTo>
                    <a:pt x="67830" y="140893"/>
                  </a:lnTo>
                  <a:close/>
                </a:path>
                <a:path w="247650" h="402589">
                  <a:moveTo>
                    <a:pt x="72783" y="72402"/>
                  </a:moveTo>
                  <a:lnTo>
                    <a:pt x="66382" y="72085"/>
                  </a:lnTo>
                  <a:lnTo>
                    <a:pt x="67119" y="78498"/>
                  </a:lnTo>
                  <a:lnTo>
                    <a:pt x="72783" y="72402"/>
                  </a:lnTo>
                  <a:close/>
                </a:path>
                <a:path w="247650" h="402589">
                  <a:moveTo>
                    <a:pt x="73774" y="25120"/>
                  </a:moveTo>
                  <a:lnTo>
                    <a:pt x="72771" y="22987"/>
                  </a:lnTo>
                  <a:lnTo>
                    <a:pt x="71539" y="23393"/>
                  </a:lnTo>
                  <a:lnTo>
                    <a:pt x="69938" y="24574"/>
                  </a:lnTo>
                  <a:lnTo>
                    <a:pt x="72021" y="24485"/>
                  </a:lnTo>
                  <a:lnTo>
                    <a:pt x="72339" y="25958"/>
                  </a:lnTo>
                  <a:lnTo>
                    <a:pt x="73774" y="25120"/>
                  </a:lnTo>
                  <a:close/>
                </a:path>
                <a:path w="247650" h="402589">
                  <a:moveTo>
                    <a:pt x="79273" y="113665"/>
                  </a:moveTo>
                  <a:lnTo>
                    <a:pt x="78003" y="112826"/>
                  </a:lnTo>
                  <a:lnTo>
                    <a:pt x="76276" y="112814"/>
                  </a:lnTo>
                  <a:lnTo>
                    <a:pt x="76136" y="112814"/>
                  </a:lnTo>
                  <a:lnTo>
                    <a:pt x="74041" y="112877"/>
                  </a:lnTo>
                  <a:lnTo>
                    <a:pt x="71437" y="114109"/>
                  </a:lnTo>
                  <a:lnTo>
                    <a:pt x="73444" y="116573"/>
                  </a:lnTo>
                  <a:lnTo>
                    <a:pt x="74663" y="116319"/>
                  </a:lnTo>
                  <a:lnTo>
                    <a:pt x="75298" y="115316"/>
                  </a:lnTo>
                  <a:lnTo>
                    <a:pt x="75831" y="114846"/>
                  </a:lnTo>
                  <a:lnTo>
                    <a:pt x="76034" y="115557"/>
                  </a:lnTo>
                  <a:lnTo>
                    <a:pt x="76377" y="116306"/>
                  </a:lnTo>
                  <a:lnTo>
                    <a:pt x="76555" y="117005"/>
                  </a:lnTo>
                  <a:lnTo>
                    <a:pt x="77190" y="116611"/>
                  </a:lnTo>
                  <a:lnTo>
                    <a:pt x="77228" y="115963"/>
                  </a:lnTo>
                  <a:lnTo>
                    <a:pt x="77063" y="115227"/>
                  </a:lnTo>
                  <a:lnTo>
                    <a:pt x="79273" y="113665"/>
                  </a:lnTo>
                  <a:close/>
                </a:path>
                <a:path w="247650" h="402589">
                  <a:moveTo>
                    <a:pt x="80543" y="108216"/>
                  </a:moveTo>
                  <a:lnTo>
                    <a:pt x="79489" y="106222"/>
                  </a:lnTo>
                  <a:lnTo>
                    <a:pt x="79209" y="104648"/>
                  </a:lnTo>
                  <a:lnTo>
                    <a:pt x="77838" y="105333"/>
                  </a:lnTo>
                  <a:lnTo>
                    <a:pt x="78905" y="107327"/>
                  </a:lnTo>
                  <a:lnTo>
                    <a:pt x="79184" y="108915"/>
                  </a:lnTo>
                  <a:lnTo>
                    <a:pt x="80543" y="108216"/>
                  </a:lnTo>
                  <a:close/>
                </a:path>
                <a:path w="247650" h="402589">
                  <a:moveTo>
                    <a:pt x="82372" y="119189"/>
                  </a:moveTo>
                  <a:lnTo>
                    <a:pt x="80772" y="117208"/>
                  </a:lnTo>
                  <a:lnTo>
                    <a:pt x="80098" y="119773"/>
                  </a:lnTo>
                  <a:lnTo>
                    <a:pt x="78714" y="120459"/>
                  </a:lnTo>
                  <a:lnTo>
                    <a:pt x="80327" y="122428"/>
                  </a:lnTo>
                  <a:lnTo>
                    <a:pt x="81000" y="119875"/>
                  </a:lnTo>
                  <a:lnTo>
                    <a:pt x="82372" y="119189"/>
                  </a:lnTo>
                  <a:close/>
                </a:path>
                <a:path w="247650" h="402589">
                  <a:moveTo>
                    <a:pt x="82753" y="124752"/>
                  </a:moveTo>
                  <a:lnTo>
                    <a:pt x="81902" y="122999"/>
                  </a:lnTo>
                  <a:lnTo>
                    <a:pt x="78968" y="125552"/>
                  </a:lnTo>
                  <a:lnTo>
                    <a:pt x="78295" y="123444"/>
                  </a:lnTo>
                  <a:lnTo>
                    <a:pt x="78105" y="123583"/>
                  </a:lnTo>
                  <a:lnTo>
                    <a:pt x="77812" y="123863"/>
                  </a:lnTo>
                  <a:lnTo>
                    <a:pt x="77470" y="122936"/>
                  </a:lnTo>
                  <a:lnTo>
                    <a:pt x="77355" y="122504"/>
                  </a:lnTo>
                  <a:lnTo>
                    <a:pt x="76047" y="123317"/>
                  </a:lnTo>
                  <a:lnTo>
                    <a:pt x="77254" y="125209"/>
                  </a:lnTo>
                  <a:lnTo>
                    <a:pt x="77660" y="126771"/>
                  </a:lnTo>
                  <a:lnTo>
                    <a:pt x="78028" y="126530"/>
                  </a:lnTo>
                  <a:lnTo>
                    <a:pt x="78193" y="126212"/>
                  </a:lnTo>
                  <a:lnTo>
                    <a:pt x="78232" y="125831"/>
                  </a:lnTo>
                  <a:lnTo>
                    <a:pt x="79502" y="126136"/>
                  </a:lnTo>
                  <a:lnTo>
                    <a:pt x="81622" y="125780"/>
                  </a:lnTo>
                  <a:lnTo>
                    <a:pt x="82753" y="124752"/>
                  </a:lnTo>
                  <a:close/>
                </a:path>
                <a:path w="247650" h="402589">
                  <a:moveTo>
                    <a:pt x="82765" y="371475"/>
                  </a:moveTo>
                  <a:lnTo>
                    <a:pt x="73533" y="373189"/>
                  </a:lnTo>
                  <a:lnTo>
                    <a:pt x="79298" y="374738"/>
                  </a:lnTo>
                  <a:lnTo>
                    <a:pt x="82765" y="371475"/>
                  </a:lnTo>
                  <a:close/>
                </a:path>
                <a:path w="247650" h="402589">
                  <a:moveTo>
                    <a:pt x="86893" y="105765"/>
                  </a:moveTo>
                  <a:lnTo>
                    <a:pt x="82143" y="115608"/>
                  </a:lnTo>
                  <a:lnTo>
                    <a:pt x="85267" y="111099"/>
                  </a:lnTo>
                  <a:lnTo>
                    <a:pt x="86893" y="105765"/>
                  </a:lnTo>
                  <a:close/>
                </a:path>
                <a:path w="247650" h="402589">
                  <a:moveTo>
                    <a:pt x="88544" y="79552"/>
                  </a:moveTo>
                  <a:lnTo>
                    <a:pt x="80924" y="83007"/>
                  </a:lnTo>
                  <a:lnTo>
                    <a:pt x="85813" y="86728"/>
                  </a:lnTo>
                  <a:lnTo>
                    <a:pt x="88544" y="79552"/>
                  </a:lnTo>
                  <a:close/>
                </a:path>
                <a:path w="247650" h="402589">
                  <a:moveTo>
                    <a:pt x="93091" y="122389"/>
                  </a:moveTo>
                  <a:lnTo>
                    <a:pt x="92011" y="120396"/>
                  </a:lnTo>
                  <a:lnTo>
                    <a:pt x="91732" y="118821"/>
                  </a:lnTo>
                  <a:lnTo>
                    <a:pt x="90360" y="119532"/>
                  </a:lnTo>
                  <a:lnTo>
                    <a:pt x="91427" y="121526"/>
                  </a:lnTo>
                  <a:lnTo>
                    <a:pt x="91706" y="123101"/>
                  </a:lnTo>
                  <a:lnTo>
                    <a:pt x="93091" y="122389"/>
                  </a:lnTo>
                  <a:close/>
                </a:path>
                <a:path w="247650" h="402589">
                  <a:moveTo>
                    <a:pt x="94399" y="104876"/>
                  </a:moveTo>
                  <a:lnTo>
                    <a:pt x="93332" y="102882"/>
                  </a:lnTo>
                  <a:lnTo>
                    <a:pt x="93065" y="101307"/>
                  </a:lnTo>
                  <a:lnTo>
                    <a:pt x="91694" y="102006"/>
                  </a:lnTo>
                  <a:lnTo>
                    <a:pt x="92760" y="104013"/>
                  </a:lnTo>
                  <a:lnTo>
                    <a:pt x="93027" y="105575"/>
                  </a:lnTo>
                  <a:lnTo>
                    <a:pt x="94399" y="104876"/>
                  </a:lnTo>
                  <a:close/>
                </a:path>
                <a:path w="247650" h="402589">
                  <a:moveTo>
                    <a:pt x="94742" y="114706"/>
                  </a:moveTo>
                  <a:lnTo>
                    <a:pt x="93687" y="112725"/>
                  </a:lnTo>
                  <a:lnTo>
                    <a:pt x="93408" y="111137"/>
                  </a:lnTo>
                  <a:lnTo>
                    <a:pt x="92036" y="111836"/>
                  </a:lnTo>
                  <a:lnTo>
                    <a:pt x="93103" y="113842"/>
                  </a:lnTo>
                  <a:lnTo>
                    <a:pt x="93383" y="115417"/>
                  </a:lnTo>
                  <a:lnTo>
                    <a:pt x="94742" y="114706"/>
                  </a:lnTo>
                  <a:close/>
                </a:path>
                <a:path w="247650" h="402589">
                  <a:moveTo>
                    <a:pt x="98742" y="72961"/>
                  </a:moveTo>
                  <a:lnTo>
                    <a:pt x="93243" y="70027"/>
                  </a:lnTo>
                  <a:lnTo>
                    <a:pt x="93599" y="76949"/>
                  </a:lnTo>
                  <a:lnTo>
                    <a:pt x="98742" y="72961"/>
                  </a:lnTo>
                  <a:close/>
                </a:path>
                <a:path w="247650" h="402589">
                  <a:moveTo>
                    <a:pt x="99987" y="241109"/>
                  </a:moveTo>
                  <a:lnTo>
                    <a:pt x="99187" y="238531"/>
                  </a:lnTo>
                  <a:lnTo>
                    <a:pt x="98361" y="238810"/>
                  </a:lnTo>
                  <a:lnTo>
                    <a:pt x="97561" y="239090"/>
                  </a:lnTo>
                  <a:lnTo>
                    <a:pt x="96735" y="239369"/>
                  </a:lnTo>
                  <a:lnTo>
                    <a:pt x="97015" y="240233"/>
                  </a:lnTo>
                  <a:lnTo>
                    <a:pt x="97269" y="241084"/>
                  </a:lnTo>
                  <a:lnTo>
                    <a:pt x="97548" y="241935"/>
                  </a:lnTo>
                  <a:lnTo>
                    <a:pt x="98361" y="241668"/>
                  </a:lnTo>
                  <a:lnTo>
                    <a:pt x="99987" y="241109"/>
                  </a:lnTo>
                  <a:close/>
                </a:path>
                <a:path w="247650" h="402589">
                  <a:moveTo>
                    <a:pt x="104889" y="79514"/>
                  </a:moveTo>
                  <a:lnTo>
                    <a:pt x="102958" y="76581"/>
                  </a:lnTo>
                  <a:lnTo>
                    <a:pt x="100571" y="77812"/>
                  </a:lnTo>
                  <a:lnTo>
                    <a:pt x="101638" y="80886"/>
                  </a:lnTo>
                  <a:lnTo>
                    <a:pt x="99263" y="82118"/>
                  </a:lnTo>
                  <a:lnTo>
                    <a:pt x="100152" y="84213"/>
                  </a:lnTo>
                  <a:lnTo>
                    <a:pt x="104889" y="79514"/>
                  </a:lnTo>
                  <a:close/>
                </a:path>
                <a:path w="247650" h="402589">
                  <a:moveTo>
                    <a:pt x="110642" y="54241"/>
                  </a:moveTo>
                  <a:lnTo>
                    <a:pt x="109639" y="45859"/>
                  </a:lnTo>
                  <a:lnTo>
                    <a:pt x="104749" y="51092"/>
                  </a:lnTo>
                  <a:lnTo>
                    <a:pt x="110642" y="54241"/>
                  </a:lnTo>
                  <a:close/>
                </a:path>
                <a:path w="247650" h="402589">
                  <a:moveTo>
                    <a:pt x="118884" y="96177"/>
                  </a:moveTo>
                  <a:lnTo>
                    <a:pt x="117894" y="94297"/>
                  </a:lnTo>
                  <a:lnTo>
                    <a:pt x="116090" y="94068"/>
                  </a:lnTo>
                  <a:lnTo>
                    <a:pt x="116255" y="97612"/>
                  </a:lnTo>
                  <a:lnTo>
                    <a:pt x="118884" y="96177"/>
                  </a:lnTo>
                  <a:close/>
                </a:path>
                <a:path w="247650" h="402589">
                  <a:moveTo>
                    <a:pt x="119214" y="673"/>
                  </a:moveTo>
                  <a:lnTo>
                    <a:pt x="117055" y="0"/>
                  </a:lnTo>
                  <a:lnTo>
                    <a:pt x="116497" y="1231"/>
                  </a:lnTo>
                  <a:lnTo>
                    <a:pt x="116243" y="3263"/>
                  </a:lnTo>
                  <a:lnTo>
                    <a:pt x="117576" y="1600"/>
                  </a:lnTo>
                  <a:lnTo>
                    <a:pt x="118833" y="2362"/>
                  </a:lnTo>
                  <a:lnTo>
                    <a:pt x="119214" y="673"/>
                  </a:lnTo>
                  <a:close/>
                </a:path>
                <a:path w="247650" h="402589">
                  <a:moveTo>
                    <a:pt x="127266" y="31686"/>
                  </a:moveTo>
                  <a:lnTo>
                    <a:pt x="126453" y="25488"/>
                  </a:lnTo>
                  <a:lnTo>
                    <a:pt x="123786" y="34937"/>
                  </a:lnTo>
                  <a:lnTo>
                    <a:pt x="127266" y="31686"/>
                  </a:lnTo>
                  <a:close/>
                </a:path>
                <a:path w="247650" h="402589">
                  <a:moveTo>
                    <a:pt x="136105" y="328612"/>
                  </a:moveTo>
                  <a:lnTo>
                    <a:pt x="133604" y="321398"/>
                  </a:lnTo>
                  <a:lnTo>
                    <a:pt x="131940" y="324853"/>
                  </a:lnTo>
                  <a:lnTo>
                    <a:pt x="133883" y="328612"/>
                  </a:lnTo>
                  <a:lnTo>
                    <a:pt x="136105" y="328612"/>
                  </a:lnTo>
                  <a:close/>
                </a:path>
                <a:path w="247650" h="402589">
                  <a:moveTo>
                    <a:pt x="136118" y="22707"/>
                  </a:moveTo>
                  <a:lnTo>
                    <a:pt x="132130" y="22491"/>
                  </a:lnTo>
                  <a:lnTo>
                    <a:pt x="132664" y="19354"/>
                  </a:lnTo>
                  <a:lnTo>
                    <a:pt x="130505" y="21628"/>
                  </a:lnTo>
                  <a:lnTo>
                    <a:pt x="130683" y="24523"/>
                  </a:lnTo>
                  <a:lnTo>
                    <a:pt x="136118" y="22707"/>
                  </a:lnTo>
                  <a:close/>
                </a:path>
                <a:path w="247650" h="402589">
                  <a:moveTo>
                    <a:pt x="137871" y="137185"/>
                  </a:moveTo>
                  <a:lnTo>
                    <a:pt x="135966" y="134912"/>
                  </a:lnTo>
                  <a:lnTo>
                    <a:pt x="134988" y="136169"/>
                  </a:lnTo>
                  <a:lnTo>
                    <a:pt x="135623" y="138303"/>
                  </a:lnTo>
                  <a:lnTo>
                    <a:pt x="133096" y="138747"/>
                  </a:lnTo>
                  <a:lnTo>
                    <a:pt x="134594" y="141770"/>
                  </a:lnTo>
                  <a:lnTo>
                    <a:pt x="137871" y="137185"/>
                  </a:lnTo>
                  <a:close/>
                </a:path>
                <a:path w="247650" h="402589">
                  <a:moveTo>
                    <a:pt x="142811" y="352526"/>
                  </a:moveTo>
                  <a:lnTo>
                    <a:pt x="142367" y="351269"/>
                  </a:lnTo>
                  <a:lnTo>
                    <a:pt x="142062" y="350342"/>
                  </a:lnTo>
                  <a:lnTo>
                    <a:pt x="140728" y="351421"/>
                  </a:lnTo>
                  <a:lnTo>
                    <a:pt x="140068" y="352856"/>
                  </a:lnTo>
                  <a:lnTo>
                    <a:pt x="140804" y="355041"/>
                  </a:lnTo>
                  <a:lnTo>
                    <a:pt x="142151" y="353961"/>
                  </a:lnTo>
                  <a:lnTo>
                    <a:pt x="142811" y="352526"/>
                  </a:lnTo>
                  <a:close/>
                </a:path>
                <a:path w="247650" h="402589">
                  <a:moveTo>
                    <a:pt x="142976" y="118287"/>
                  </a:moveTo>
                  <a:lnTo>
                    <a:pt x="142913" y="117436"/>
                  </a:lnTo>
                  <a:lnTo>
                    <a:pt x="142100" y="119659"/>
                  </a:lnTo>
                  <a:lnTo>
                    <a:pt x="141719" y="121196"/>
                  </a:lnTo>
                  <a:lnTo>
                    <a:pt x="142976" y="118287"/>
                  </a:lnTo>
                  <a:close/>
                </a:path>
                <a:path w="247650" h="402589">
                  <a:moveTo>
                    <a:pt x="158178" y="401447"/>
                  </a:moveTo>
                  <a:lnTo>
                    <a:pt x="157111" y="399453"/>
                  </a:lnTo>
                  <a:lnTo>
                    <a:pt x="156845" y="397878"/>
                  </a:lnTo>
                  <a:lnTo>
                    <a:pt x="155473" y="398576"/>
                  </a:lnTo>
                  <a:lnTo>
                    <a:pt x="156527" y="400570"/>
                  </a:lnTo>
                  <a:lnTo>
                    <a:pt x="156806" y="402145"/>
                  </a:lnTo>
                  <a:lnTo>
                    <a:pt x="158178" y="401447"/>
                  </a:lnTo>
                  <a:close/>
                </a:path>
                <a:path w="247650" h="402589">
                  <a:moveTo>
                    <a:pt x="159308" y="333679"/>
                  </a:moveTo>
                  <a:lnTo>
                    <a:pt x="155676" y="322719"/>
                  </a:lnTo>
                  <a:lnTo>
                    <a:pt x="154787" y="330352"/>
                  </a:lnTo>
                  <a:lnTo>
                    <a:pt x="159308" y="333679"/>
                  </a:lnTo>
                  <a:close/>
                </a:path>
                <a:path w="247650" h="402589">
                  <a:moveTo>
                    <a:pt x="167119" y="310426"/>
                  </a:moveTo>
                  <a:lnTo>
                    <a:pt x="158750" y="312813"/>
                  </a:lnTo>
                  <a:lnTo>
                    <a:pt x="163804" y="315861"/>
                  </a:lnTo>
                  <a:lnTo>
                    <a:pt x="167119" y="310426"/>
                  </a:lnTo>
                  <a:close/>
                </a:path>
                <a:path w="247650" h="402589">
                  <a:moveTo>
                    <a:pt x="169011" y="372745"/>
                  </a:moveTo>
                  <a:lnTo>
                    <a:pt x="166585" y="372033"/>
                  </a:lnTo>
                  <a:lnTo>
                    <a:pt x="165938" y="370586"/>
                  </a:lnTo>
                  <a:lnTo>
                    <a:pt x="164058" y="372275"/>
                  </a:lnTo>
                  <a:lnTo>
                    <a:pt x="166484" y="372973"/>
                  </a:lnTo>
                  <a:lnTo>
                    <a:pt x="167132" y="374446"/>
                  </a:lnTo>
                  <a:lnTo>
                    <a:pt x="169011" y="372745"/>
                  </a:lnTo>
                  <a:close/>
                </a:path>
                <a:path w="247650" h="402589">
                  <a:moveTo>
                    <a:pt x="170040" y="380123"/>
                  </a:moveTo>
                  <a:lnTo>
                    <a:pt x="168325" y="378294"/>
                  </a:lnTo>
                  <a:lnTo>
                    <a:pt x="167449" y="377380"/>
                  </a:lnTo>
                  <a:lnTo>
                    <a:pt x="170040" y="380123"/>
                  </a:lnTo>
                  <a:close/>
                </a:path>
                <a:path w="247650" h="402589">
                  <a:moveTo>
                    <a:pt x="195275" y="139090"/>
                  </a:moveTo>
                  <a:lnTo>
                    <a:pt x="191681" y="135699"/>
                  </a:lnTo>
                  <a:lnTo>
                    <a:pt x="186220" y="130568"/>
                  </a:lnTo>
                  <a:lnTo>
                    <a:pt x="195275" y="139090"/>
                  </a:lnTo>
                  <a:close/>
                </a:path>
                <a:path w="247650" h="402589">
                  <a:moveTo>
                    <a:pt x="198539" y="112407"/>
                  </a:moveTo>
                  <a:lnTo>
                    <a:pt x="196392" y="113804"/>
                  </a:lnTo>
                  <a:lnTo>
                    <a:pt x="194932" y="113322"/>
                  </a:lnTo>
                  <a:lnTo>
                    <a:pt x="194843" y="115925"/>
                  </a:lnTo>
                  <a:lnTo>
                    <a:pt x="196989" y="114528"/>
                  </a:lnTo>
                  <a:lnTo>
                    <a:pt x="198437" y="115011"/>
                  </a:lnTo>
                  <a:lnTo>
                    <a:pt x="198539" y="112407"/>
                  </a:lnTo>
                  <a:close/>
                </a:path>
                <a:path w="247650" h="402589">
                  <a:moveTo>
                    <a:pt x="210908" y="111836"/>
                  </a:moveTo>
                  <a:lnTo>
                    <a:pt x="208788" y="111302"/>
                  </a:lnTo>
                  <a:lnTo>
                    <a:pt x="207505" y="110451"/>
                  </a:lnTo>
                  <a:lnTo>
                    <a:pt x="207060" y="111975"/>
                  </a:lnTo>
                  <a:lnTo>
                    <a:pt x="209181" y="112509"/>
                  </a:lnTo>
                  <a:lnTo>
                    <a:pt x="210477" y="113372"/>
                  </a:lnTo>
                  <a:lnTo>
                    <a:pt x="210908" y="111836"/>
                  </a:lnTo>
                  <a:close/>
                </a:path>
                <a:path w="247650" h="402589">
                  <a:moveTo>
                    <a:pt x="228155" y="108508"/>
                  </a:moveTo>
                  <a:lnTo>
                    <a:pt x="226593" y="107759"/>
                  </a:lnTo>
                  <a:lnTo>
                    <a:pt x="225818" y="107378"/>
                  </a:lnTo>
                  <a:lnTo>
                    <a:pt x="225450" y="108191"/>
                  </a:lnTo>
                  <a:lnTo>
                    <a:pt x="225107" y="109016"/>
                  </a:lnTo>
                  <a:lnTo>
                    <a:pt x="224739" y="109842"/>
                  </a:lnTo>
                  <a:lnTo>
                    <a:pt x="226301" y="110578"/>
                  </a:lnTo>
                  <a:lnTo>
                    <a:pt x="227076" y="110959"/>
                  </a:lnTo>
                  <a:lnTo>
                    <a:pt x="227787" y="109321"/>
                  </a:lnTo>
                  <a:lnTo>
                    <a:pt x="228155" y="108508"/>
                  </a:lnTo>
                  <a:close/>
                </a:path>
                <a:path w="247650" h="402589">
                  <a:moveTo>
                    <a:pt x="236791" y="124193"/>
                  </a:moveTo>
                  <a:lnTo>
                    <a:pt x="236626" y="121500"/>
                  </a:lnTo>
                  <a:lnTo>
                    <a:pt x="236601" y="121094"/>
                  </a:lnTo>
                  <a:lnTo>
                    <a:pt x="235102" y="118021"/>
                  </a:lnTo>
                  <a:lnTo>
                    <a:pt x="233654" y="118579"/>
                  </a:lnTo>
                  <a:lnTo>
                    <a:pt x="232486" y="119049"/>
                  </a:lnTo>
                  <a:lnTo>
                    <a:pt x="236791" y="124193"/>
                  </a:lnTo>
                  <a:close/>
                </a:path>
                <a:path w="247650" h="402589">
                  <a:moveTo>
                    <a:pt x="244182" y="179171"/>
                  </a:moveTo>
                  <a:lnTo>
                    <a:pt x="240601" y="177736"/>
                  </a:lnTo>
                  <a:lnTo>
                    <a:pt x="239776" y="178854"/>
                  </a:lnTo>
                  <a:lnTo>
                    <a:pt x="239153" y="178054"/>
                  </a:lnTo>
                  <a:lnTo>
                    <a:pt x="238277" y="177533"/>
                  </a:lnTo>
                  <a:lnTo>
                    <a:pt x="237375" y="178295"/>
                  </a:lnTo>
                  <a:lnTo>
                    <a:pt x="235394" y="180200"/>
                  </a:lnTo>
                  <a:lnTo>
                    <a:pt x="238937" y="178600"/>
                  </a:lnTo>
                  <a:lnTo>
                    <a:pt x="239407" y="180441"/>
                  </a:lnTo>
                  <a:lnTo>
                    <a:pt x="240017" y="181178"/>
                  </a:lnTo>
                  <a:lnTo>
                    <a:pt x="240372" y="181394"/>
                  </a:lnTo>
                  <a:lnTo>
                    <a:pt x="240550" y="181317"/>
                  </a:lnTo>
                  <a:lnTo>
                    <a:pt x="241109" y="181965"/>
                  </a:lnTo>
                  <a:lnTo>
                    <a:pt x="241490" y="182321"/>
                  </a:lnTo>
                  <a:lnTo>
                    <a:pt x="244182" y="179171"/>
                  </a:lnTo>
                  <a:close/>
                </a:path>
                <a:path w="247650" h="402589">
                  <a:moveTo>
                    <a:pt x="247218" y="187502"/>
                  </a:moveTo>
                  <a:lnTo>
                    <a:pt x="245440" y="181762"/>
                  </a:lnTo>
                  <a:lnTo>
                    <a:pt x="243878" y="181749"/>
                  </a:lnTo>
                  <a:lnTo>
                    <a:pt x="242100" y="183642"/>
                  </a:lnTo>
                  <a:lnTo>
                    <a:pt x="240055" y="186245"/>
                  </a:lnTo>
                  <a:lnTo>
                    <a:pt x="243027" y="187718"/>
                  </a:lnTo>
                  <a:lnTo>
                    <a:pt x="244335" y="186994"/>
                  </a:lnTo>
                  <a:lnTo>
                    <a:pt x="243306" y="186207"/>
                  </a:lnTo>
                  <a:lnTo>
                    <a:pt x="242620" y="186436"/>
                  </a:lnTo>
                  <a:lnTo>
                    <a:pt x="242531" y="185318"/>
                  </a:lnTo>
                  <a:lnTo>
                    <a:pt x="243459" y="184734"/>
                  </a:lnTo>
                  <a:lnTo>
                    <a:pt x="243052" y="183451"/>
                  </a:lnTo>
                  <a:lnTo>
                    <a:pt x="244005" y="182867"/>
                  </a:lnTo>
                  <a:lnTo>
                    <a:pt x="244348" y="183553"/>
                  </a:lnTo>
                  <a:lnTo>
                    <a:pt x="244665" y="184315"/>
                  </a:lnTo>
                  <a:lnTo>
                    <a:pt x="247218" y="187502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566950" y="2801391"/>
              <a:ext cx="471170" cy="255270"/>
            </a:xfrm>
            <a:custGeom>
              <a:avLst/>
              <a:gdLst/>
              <a:ahLst/>
              <a:cxnLst/>
              <a:rect l="l" t="t" r="r" b="b"/>
              <a:pathLst>
                <a:path w="471170" h="255269">
                  <a:moveTo>
                    <a:pt x="3213" y="70396"/>
                  </a:moveTo>
                  <a:lnTo>
                    <a:pt x="1930" y="70180"/>
                  </a:lnTo>
                  <a:lnTo>
                    <a:pt x="0" y="70485"/>
                  </a:lnTo>
                  <a:lnTo>
                    <a:pt x="1892" y="71386"/>
                  </a:lnTo>
                  <a:lnTo>
                    <a:pt x="1562" y="72859"/>
                  </a:lnTo>
                  <a:lnTo>
                    <a:pt x="3200" y="72783"/>
                  </a:lnTo>
                  <a:lnTo>
                    <a:pt x="3213" y="70396"/>
                  </a:lnTo>
                  <a:close/>
                </a:path>
                <a:path w="471170" h="255269">
                  <a:moveTo>
                    <a:pt x="32969" y="81051"/>
                  </a:moveTo>
                  <a:lnTo>
                    <a:pt x="32359" y="78422"/>
                  </a:lnTo>
                  <a:lnTo>
                    <a:pt x="31521" y="78638"/>
                  </a:lnTo>
                  <a:lnTo>
                    <a:pt x="30695" y="78841"/>
                  </a:lnTo>
                  <a:lnTo>
                    <a:pt x="29857" y="79057"/>
                  </a:lnTo>
                  <a:lnTo>
                    <a:pt x="30060" y="79946"/>
                  </a:lnTo>
                  <a:lnTo>
                    <a:pt x="30276" y="80810"/>
                  </a:lnTo>
                  <a:lnTo>
                    <a:pt x="30467" y="81686"/>
                  </a:lnTo>
                  <a:lnTo>
                    <a:pt x="31305" y="81483"/>
                  </a:lnTo>
                  <a:lnTo>
                    <a:pt x="32969" y="81051"/>
                  </a:lnTo>
                  <a:close/>
                </a:path>
                <a:path w="471170" h="255269">
                  <a:moveTo>
                    <a:pt x="37795" y="76428"/>
                  </a:moveTo>
                  <a:lnTo>
                    <a:pt x="35725" y="76339"/>
                  </a:lnTo>
                  <a:lnTo>
                    <a:pt x="35509" y="74841"/>
                  </a:lnTo>
                  <a:lnTo>
                    <a:pt x="34010" y="75565"/>
                  </a:lnTo>
                  <a:lnTo>
                    <a:pt x="34848" y="77774"/>
                  </a:lnTo>
                  <a:lnTo>
                    <a:pt x="36106" y="77470"/>
                  </a:lnTo>
                  <a:lnTo>
                    <a:pt x="37795" y="76428"/>
                  </a:lnTo>
                  <a:close/>
                </a:path>
                <a:path w="471170" h="255269">
                  <a:moveTo>
                    <a:pt x="50838" y="58204"/>
                  </a:moveTo>
                  <a:lnTo>
                    <a:pt x="47117" y="54660"/>
                  </a:lnTo>
                  <a:lnTo>
                    <a:pt x="46558" y="53949"/>
                  </a:lnTo>
                  <a:lnTo>
                    <a:pt x="43497" y="54940"/>
                  </a:lnTo>
                  <a:lnTo>
                    <a:pt x="47218" y="58496"/>
                  </a:lnTo>
                  <a:lnTo>
                    <a:pt x="47777" y="59194"/>
                  </a:lnTo>
                  <a:lnTo>
                    <a:pt x="50838" y="58204"/>
                  </a:lnTo>
                  <a:close/>
                </a:path>
                <a:path w="471170" h="255269">
                  <a:moveTo>
                    <a:pt x="55727" y="36334"/>
                  </a:moveTo>
                  <a:lnTo>
                    <a:pt x="55511" y="35445"/>
                  </a:lnTo>
                  <a:lnTo>
                    <a:pt x="55321" y="34569"/>
                  </a:lnTo>
                  <a:lnTo>
                    <a:pt x="55118" y="33680"/>
                  </a:lnTo>
                  <a:lnTo>
                    <a:pt x="53454" y="34112"/>
                  </a:lnTo>
                  <a:lnTo>
                    <a:pt x="52616" y="34315"/>
                  </a:lnTo>
                  <a:lnTo>
                    <a:pt x="53225" y="36957"/>
                  </a:lnTo>
                  <a:lnTo>
                    <a:pt x="54889" y="36525"/>
                  </a:lnTo>
                  <a:lnTo>
                    <a:pt x="55727" y="36334"/>
                  </a:lnTo>
                  <a:close/>
                </a:path>
                <a:path w="471170" h="255269">
                  <a:moveTo>
                    <a:pt x="58394" y="5283"/>
                  </a:moveTo>
                  <a:lnTo>
                    <a:pt x="52006" y="4953"/>
                  </a:lnTo>
                  <a:lnTo>
                    <a:pt x="53517" y="8547"/>
                  </a:lnTo>
                  <a:lnTo>
                    <a:pt x="56070" y="8928"/>
                  </a:lnTo>
                  <a:lnTo>
                    <a:pt x="55994" y="7759"/>
                  </a:lnTo>
                  <a:lnTo>
                    <a:pt x="56743" y="7759"/>
                  </a:lnTo>
                  <a:lnTo>
                    <a:pt x="57531" y="7797"/>
                  </a:lnTo>
                  <a:lnTo>
                    <a:pt x="58394" y="5283"/>
                  </a:lnTo>
                  <a:close/>
                </a:path>
                <a:path w="471170" h="255269">
                  <a:moveTo>
                    <a:pt x="58547" y="128765"/>
                  </a:moveTo>
                  <a:lnTo>
                    <a:pt x="58331" y="127889"/>
                  </a:lnTo>
                  <a:lnTo>
                    <a:pt x="58127" y="127012"/>
                  </a:lnTo>
                  <a:lnTo>
                    <a:pt x="57937" y="126136"/>
                  </a:lnTo>
                  <a:lnTo>
                    <a:pt x="55435" y="126784"/>
                  </a:lnTo>
                  <a:lnTo>
                    <a:pt x="55638" y="127660"/>
                  </a:lnTo>
                  <a:lnTo>
                    <a:pt x="55829" y="128536"/>
                  </a:lnTo>
                  <a:lnTo>
                    <a:pt x="56045" y="129400"/>
                  </a:lnTo>
                  <a:lnTo>
                    <a:pt x="56870" y="129184"/>
                  </a:lnTo>
                  <a:lnTo>
                    <a:pt x="57708" y="128981"/>
                  </a:lnTo>
                  <a:lnTo>
                    <a:pt x="58547" y="128765"/>
                  </a:lnTo>
                  <a:close/>
                </a:path>
                <a:path w="471170" h="255269">
                  <a:moveTo>
                    <a:pt x="68821" y="6794"/>
                  </a:moveTo>
                  <a:lnTo>
                    <a:pt x="60058" y="15862"/>
                  </a:lnTo>
                  <a:lnTo>
                    <a:pt x="65570" y="10172"/>
                  </a:lnTo>
                  <a:lnTo>
                    <a:pt x="68821" y="6794"/>
                  </a:lnTo>
                  <a:close/>
                </a:path>
                <a:path w="471170" h="255269">
                  <a:moveTo>
                    <a:pt x="70040" y="163169"/>
                  </a:moveTo>
                  <a:lnTo>
                    <a:pt x="67665" y="162598"/>
                  </a:lnTo>
                  <a:lnTo>
                    <a:pt x="66421" y="162445"/>
                  </a:lnTo>
                  <a:lnTo>
                    <a:pt x="68414" y="162877"/>
                  </a:lnTo>
                  <a:lnTo>
                    <a:pt x="70040" y="163169"/>
                  </a:lnTo>
                  <a:close/>
                </a:path>
                <a:path w="471170" h="255269">
                  <a:moveTo>
                    <a:pt x="73672" y="152146"/>
                  </a:moveTo>
                  <a:lnTo>
                    <a:pt x="70205" y="156387"/>
                  </a:lnTo>
                  <a:lnTo>
                    <a:pt x="68211" y="161556"/>
                  </a:lnTo>
                  <a:lnTo>
                    <a:pt x="73672" y="152146"/>
                  </a:lnTo>
                  <a:close/>
                </a:path>
                <a:path w="471170" h="255269">
                  <a:moveTo>
                    <a:pt x="74980" y="129374"/>
                  </a:moveTo>
                  <a:lnTo>
                    <a:pt x="70396" y="128524"/>
                  </a:lnTo>
                  <a:lnTo>
                    <a:pt x="66281" y="133032"/>
                  </a:lnTo>
                  <a:lnTo>
                    <a:pt x="74980" y="129374"/>
                  </a:lnTo>
                  <a:close/>
                </a:path>
                <a:path w="471170" h="255269">
                  <a:moveTo>
                    <a:pt x="75044" y="166090"/>
                  </a:moveTo>
                  <a:lnTo>
                    <a:pt x="72034" y="164261"/>
                  </a:lnTo>
                  <a:lnTo>
                    <a:pt x="70408" y="164960"/>
                  </a:lnTo>
                  <a:lnTo>
                    <a:pt x="70967" y="170307"/>
                  </a:lnTo>
                  <a:lnTo>
                    <a:pt x="69532" y="164896"/>
                  </a:lnTo>
                  <a:lnTo>
                    <a:pt x="67932" y="165735"/>
                  </a:lnTo>
                  <a:lnTo>
                    <a:pt x="69253" y="168452"/>
                  </a:lnTo>
                  <a:lnTo>
                    <a:pt x="69494" y="170472"/>
                  </a:lnTo>
                  <a:lnTo>
                    <a:pt x="74206" y="170408"/>
                  </a:lnTo>
                  <a:lnTo>
                    <a:pt x="75044" y="166090"/>
                  </a:lnTo>
                  <a:close/>
                </a:path>
                <a:path w="471170" h="255269">
                  <a:moveTo>
                    <a:pt x="80137" y="153479"/>
                  </a:moveTo>
                  <a:lnTo>
                    <a:pt x="79946" y="152158"/>
                  </a:lnTo>
                  <a:lnTo>
                    <a:pt x="77431" y="153479"/>
                  </a:lnTo>
                  <a:lnTo>
                    <a:pt x="80035" y="154292"/>
                  </a:lnTo>
                  <a:lnTo>
                    <a:pt x="80137" y="153479"/>
                  </a:lnTo>
                  <a:close/>
                </a:path>
                <a:path w="471170" h="255269">
                  <a:moveTo>
                    <a:pt x="80352" y="170726"/>
                  </a:moveTo>
                  <a:lnTo>
                    <a:pt x="77089" y="166382"/>
                  </a:lnTo>
                  <a:lnTo>
                    <a:pt x="77330" y="164299"/>
                  </a:lnTo>
                  <a:lnTo>
                    <a:pt x="74574" y="164769"/>
                  </a:lnTo>
                  <a:lnTo>
                    <a:pt x="77838" y="169113"/>
                  </a:lnTo>
                  <a:lnTo>
                    <a:pt x="77597" y="171196"/>
                  </a:lnTo>
                  <a:lnTo>
                    <a:pt x="80352" y="170726"/>
                  </a:lnTo>
                  <a:close/>
                </a:path>
                <a:path w="471170" h="255269">
                  <a:moveTo>
                    <a:pt x="81762" y="154825"/>
                  </a:moveTo>
                  <a:lnTo>
                    <a:pt x="80035" y="154292"/>
                  </a:lnTo>
                  <a:lnTo>
                    <a:pt x="76758" y="156108"/>
                  </a:lnTo>
                  <a:lnTo>
                    <a:pt x="77444" y="158496"/>
                  </a:lnTo>
                  <a:lnTo>
                    <a:pt x="77089" y="158546"/>
                  </a:lnTo>
                  <a:lnTo>
                    <a:pt x="76212" y="160045"/>
                  </a:lnTo>
                  <a:lnTo>
                    <a:pt x="76136" y="160185"/>
                  </a:lnTo>
                  <a:lnTo>
                    <a:pt x="76911" y="162648"/>
                  </a:lnTo>
                  <a:lnTo>
                    <a:pt x="77025" y="162991"/>
                  </a:lnTo>
                  <a:lnTo>
                    <a:pt x="78232" y="162648"/>
                  </a:lnTo>
                  <a:lnTo>
                    <a:pt x="77622" y="161137"/>
                  </a:lnTo>
                  <a:lnTo>
                    <a:pt x="77673" y="160045"/>
                  </a:lnTo>
                  <a:lnTo>
                    <a:pt x="79781" y="158851"/>
                  </a:lnTo>
                  <a:lnTo>
                    <a:pt x="79870" y="158089"/>
                  </a:lnTo>
                  <a:lnTo>
                    <a:pt x="78574" y="158305"/>
                  </a:lnTo>
                  <a:lnTo>
                    <a:pt x="81076" y="155409"/>
                  </a:lnTo>
                  <a:lnTo>
                    <a:pt x="81762" y="154825"/>
                  </a:lnTo>
                  <a:close/>
                </a:path>
                <a:path w="471170" h="255269">
                  <a:moveTo>
                    <a:pt x="84226" y="149898"/>
                  </a:moveTo>
                  <a:lnTo>
                    <a:pt x="80543" y="149580"/>
                  </a:lnTo>
                  <a:lnTo>
                    <a:pt x="79209" y="146964"/>
                  </a:lnTo>
                  <a:lnTo>
                    <a:pt x="79946" y="152158"/>
                  </a:lnTo>
                  <a:lnTo>
                    <a:pt x="84226" y="149898"/>
                  </a:lnTo>
                  <a:close/>
                </a:path>
                <a:path w="471170" h="255269">
                  <a:moveTo>
                    <a:pt x="84442" y="167830"/>
                  </a:moveTo>
                  <a:lnTo>
                    <a:pt x="81927" y="164655"/>
                  </a:lnTo>
                  <a:lnTo>
                    <a:pt x="79692" y="161823"/>
                  </a:lnTo>
                  <a:lnTo>
                    <a:pt x="78206" y="166471"/>
                  </a:lnTo>
                  <a:lnTo>
                    <a:pt x="81381" y="164655"/>
                  </a:lnTo>
                  <a:lnTo>
                    <a:pt x="84442" y="167830"/>
                  </a:lnTo>
                  <a:close/>
                </a:path>
                <a:path w="471170" h="255269">
                  <a:moveTo>
                    <a:pt x="86296" y="107226"/>
                  </a:moveTo>
                  <a:lnTo>
                    <a:pt x="83642" y="105689"/>
                  </a:lnTo>
                  <a:lnTo>
                    <a:pt x="82816" y="105689"/>
                  </a:lnTo>
                  <a:lnTo>
                    <a:pt x="84861" y="106705"/>
                  </a:lnTo>
                  <a:lnTo>
                    <a:pt x="86296" y="107226"/>
                  </a:lnTo>
                  <a:close/>
                </a:path>
                <a:path w="471170" h="255269">
                  <a:moveTo>
                    <a:pt x="86702" y="99974"/>
                  </a:moveTo>
                  <a:lnTo>
                    <a:pt x="82130" y="99110"/>
                  </a:lnTo>
                  <a:lnTo>
                    <a:pt x="78016" y="103619"/>
                  </a:lnTo>
                  <a:lnTo>
                    <a:pt x="86702" y="99974"/>
                  </a:lnTo>
                  <a:close/>
                </a:path>
                <a:path w="471170" h="255269">
                  <a:moveTo>
                    <a:pt x="87896" y="156679"/>
                  </a:moveTo>
                  <a:lnTo>
                    <a:pt x="83312" y="155829"/>
                  </a:lnTo>
                  <a:lnTo>
                    <a:pt x="80695" y="158699"/>
                  </a:lnTo>
                  <a:lnTo>
                    <a:pt x="80746" y="158546"/>
                  </a:lnTo>
                  <a:lnTo>
                    <a:pt x="80848" y="158242"/>
                  </a:lnTo>
                  <a:lnTo>
                    <a:pt x="79781" y="158851"/>
                  </a:lnTo>
                  <a:lnTo>
                    <a:pt x="79667" y="159816"/>
                  </a:lnTo>
                  <a:lnTo>
                    <a:pt x="79197" y="160337"/>
                  </a:lnTo>
                  <a:lnTo>
                    <a:pt x="79641" y="160159"/>
                  </a:lnTo>
                  <a:lnTo>
                    <a:pt x="79540" y="161137"/>
                  </a:lnTo>
                  <a:lnTo>
                    <a:pt x="79502" y="161569"/>
                  </a:lnTo>
                  <a:lnTo>
                    <a:pt x="79692" y="161823"/>
                  </a:lnTo>
                  <a:lnTo>
                    <a:pt x="80314" y="159867"/>
                  </a:lnTo>
                  <a:lnTo>
                    <a:pt x="87896" y="156679"/>
                  </a:lnTo>
                  <a:close/>
                </a:path>
                <a:path w="471170" h="255269">
                  <a:moveTo>
                    <a:pt x="88455" y="70116"/>
                  </a:moveTo>
                  <a:lnTo>
                    <a:pt x="87642" y="73875"/>
                  </a:lnTo>
                  <a:lnTo>
                    <a:pt x="87922" y="72605"/>
                  </a:lnTo>
                  <a:lnTo>
                    <a:pt x="88455" y="70116"/>
                  </a:lnTo>
                  <a:close/>
                </a:path>
                <a:path w="471170" h="255269">
                  <a:moveTo>
                    <a:pt x="90043" y="139217"/>
                  </a:moveTo>
                  <a:lnTo>
                    <a:pt x="89369" y="136207"/>
                  </a:lnTo>
                  <a:lnTo>
                    <a:pt x="88493" y="135293"/>
                  </a:lnTo>
                  <a:lnTo>
                    <a:pt x="89230" y="137604"/>
                  </a:lnTo>
                  <a:lnTo>
                    <a:pt x="90043" y="139217"/>
                  </a:lnTo>
                  <a:close/>
                </a:path>
                <a:path w="471170" h="255269">
                  <a:moveTo>
                    <a:pt x="90144" y="51816"/>
                  </a:moveTo>
                  <a:lnTo>
                    <a:pt x="85572" y="50952"/>
                  </a:lnTo>
                  <a:lnTo>
                    <a:pt x="81445" y="55473"/>
                  </a:lnTo>
                  <a:lnTo>
                    <a:pt x="90144" y="51816"/>
                  </a:lnTo>
                  <a:close/>
                </a:path>
                <a:path w="471170" h="255269">
                  <a:moveTo>
                    <a:pt x="91186" y="21082"/>
                  </a:moveTo>
                  <a:lnTo>
                    <a:pt x="89103" y="21018"/>
                  </a:lnTo>
                  <a:lnTo>
                    <a:pt x="88887" y="19507"/>
                  </a:lnTo>
                  <a:lnTo>
                    <a:pt x="87401" y="20243"/>
                  </a:lnTo>
                  <a:lnTo>
                    <a:pt x="88226" y="22440"/>
                  </a:lnTo>
                  <a:lnTo>
                    <a:pt x="89496" y="22136"/>
                  </a:lnTo>
                  <a:lnTo>
                    <a:pt x="91186" y="21082"/>
                  </a:lnTo>
                  <a:close/>
                </a:path>
                <a:path w="471170" h="255269">
                  <a:moveTo>
                    <a:pt x="95745" y="132575"/>
                  </a:moveTo>
                  <a:lnTo>
                    <a:pt x="93675" y="132499"/>
                  </a:lnTo>
                  <a:lnTo>
                    <a:pt x="93459" y="130987"/>
                  </a:lnTo>
                  <a:lnTo>
                    <a:pt x="91960" y="131711"/>
                  </a:lnTo>
                  <a:lnTo>
                    <a:pt x="92798" y="133921"/>
                  </a:lnTo>
                  <a:lnTo>
                    <a:pt x="94056" y="133616"/>
                  </a:lnTo>
                  <a:lnTo>
                    <a:pt x="95745" y="132575"/>
                  </a:lnTo>
                  <a:close/>
                </a:path>
                <a:path w="471170" h="255269">
                  <a:moveTo>
                    <a:pt x="97294" y="116916"/>
                  </a:moveTo>
                  <a:lnTo>
                    <a:pt x="93840" y="121158"/>
                  </a:lnTo>
                  <a:lnTo>
                    <a:pt x="91833" y="126326"/>
                  </a:lnTo>
                  <a:lnTo>
                    <a:pt x="97294" y="116916"/>
                  </a:lnTo>
                  <a:close/>
                </a:path>
                <a:path w="471170" h="255269">
                  <a:moveTo>
                    <a:pt x="98158" y="49834"/>
                  </a:moveTo>
                  <a:lnTo>
                    <a:pt x="96989" y="42011"/>
                  </a:lnTo>
                  <a:lnTo>
                    <a:pt x="97802" y="40881"/>
                  </a:lnTo>
                  <a:lnTo>
                    <a:pt x="95427" y="37338"/>
                  </a:lnTo>
                  <a:lnTo>
                    <a:pt x="97231" y="45580"/>
                  </a:lnTo>
                  <a:lnTo>
                    <a:pt x="94957" y="45796"/>
                  </a:lnTo>
                  <a:lnTo>
                    <a:pt x="98158" y="49834"/>
                  </a:lnTo>
                  <a:close/>
                </a:path>
                <a:path w="471170" h="255269">
                  <a:moveTo>
                    <a:pt x="98196" y="168719"/>
                  </a:moveTo>
                  <a:lnTo>
                    <a:pt x="96926" y="165582"/>
                  </a:lnTo>
                  <a:lnTo>
                    <a:pt x="93332" y="169875"/>
                  </a:lnTo>
                  <a:lnTo>
                    <a:pt x="95046" y="172300"/>
                  </a:lnTo>
                  <a:lnTo>
                    <a:pt x="95504" y="171805"/>
                  </a:lnTo>
                  <a:lnTo>
                    <a:pt x="95681" y="171119"/>
                  </a:lnTo>
                  <a:lnTo>
                    <a:pt x="95935" y="170497"/>
                  </a:lnTo>
                  <a:lnTo>
                    <a:pt x="95999" y="171221"/>
                  </a:lnTo>
                  <a:lnTo>
                    <a:pt x="96545" y="171424"/>
                  </a:lnTo>
                  <a:lnTo>
                    <a:pt x="97929" y="169570"/>
                  </a:lnTo>
                  <a:lnTo>
                    <a:pt x="97739" y="169011"/>
                  </a:lnTo>
                  <a:lnTo>
                    <a:pt x="97624" y="168808"/>
                  </a:lnTo>
                  <a:lnTo>
                    <a:pt x="97993" y="168732"/>
                  </a:lnTo>
                  <a:lnTo>
                    <a:pt x="98196" y="168719"/>
                  </a:lnTo>
                  <a:close/>
                </a:path>
                <a:path w="471170" h="255269">
                  <a:moveTo>
                    <a:pt x="98526" y="30530"/>
                  </a:moveTo>
                  <a:lnTo>
                    <a:pt x="97205" y="27813"/>
                  </a:lnTo>
                  <a:lnTo>
                    <a:pt x="96964" y="25806"/>
                  </a:lnTo>
                  <a:lnTo>
                    <a:pt x="95351" y="26631"/>
                  </a:lnTo>
                  <a:lnTo>
                    <a:pt x="96685" y="29349"/>
                  </a:lnTo>
                  <a:lnTo>
                    <a:pt x="96926" y="31356"/>
                  </a:lnTo>
                  <a:lnTo>
                    <a:pt x="98526" y="30530"/>
                  </a:lnTo>
                  <a:close/>
                </a:path>
                <a:path w="471170" h="255269">
                  <a:moveTo>
                    <a:pt x="99060" y="12306"/>
                  </a:moveTo>
                  <a:lnTo>
                    <a:pt x="94729" y="9550"/>
                  </a:lnTo>
                  <a:lnTo>
                    <a:pt x="98323" y="8763"/>
                  </a:lnTo>
                  <a:lnTo>
                    <a:pt x="98221" y="5994"/>
                  </a:lnTo>
                  <a:lnTo>
                    <a:pt x="98869" y="4089"/>
                  </a:lnTo>
                  <a:lnTo>
                    <a:pt x="96862" y="3911"/>
                  </a:lnTo>
                  <a:lnTo>
                    <a:pt x="97078" y="3708"/>
                  </a:lnTo>
                  <a:lnTo>
                    <a:pt x="97523" y="3327"/>
                  </a:lnTo>
                  <a:lnTo>
                    <a:pt x="95885" y="1257"/>
                  </a:lnTo>
                  <a:lnTo>
                    <a:pt x="93903" y="2959"/>
                  </a:lnTo>
                  <a:lnTo>
                    <a:pt x="94208" y="3327"/>
                  </a:lnTo>
                  <a:lnTo>
                    <a:pt x="94500" y="3721"/>
                  </a:lnTo>
                  <a:lnTo>
                    <a:pt x="94805" y="4102"/>
                  </a:lnTo>
                  <a:lnTo>
                    <a:pt x="94602" y="4140"/>
                  </a:lnTo>
                  <a:lnTo>
                    <a:pt x="94742" y="7645"/>
                  </a:lnTo>
                  <a:lnTo>
                    <a:pt x="94005" y="9080"/>
                  </a:lnTo>
                  <a:lnTo>
                    <a:pt x="92519" y="8128"/>
                  </a:lnTo>
                  <a:lnTo>
                    <a:pt x="92989" y="14300"/>
                  </a:lnTo>
                  <a:lnTo>
                    <a:pt x="99060" y="12306"/>
                  </a:lnTo>
                  <a:close/>
                </a:path>
                <a:path w="471170" h="255269">
                  <a:moveTo>
                    <a:pt x="101727" y="85547"/>
                  </a:moveTo>
                  <a:lnTo>
                    <a:pt x="100812" y="83464"/>
                  </a:lnTo>
                  <a:lnTo>
                    <a:pt x="100647" y="81876"/>
                  </a:lnTo>
                  <a:lnTo>
                    <a:pt x="99225" y="82461"/>
                  </a:lnTo>
                  <a:lnTo>
                    <a:pt x="100139" y="84543"/>
                  </a:lnTo>
                  <a:lnTo>
                    <a:pt x="100304" y="86131"/>
                  </a:lnTo>
                  <a:lnTo>
                    <a:pt x="101727" y="85547"/>
                  </a:lnTo>
                  <a:close/>
                </a:path>
                <a:path w="471170" h="255269">
                  <a:moveTo>
                    <a:pt x="103733" y="157340"/>
                  </a:moveTo>
                  <a:lnTo>
                    <a:pt x="102819" y="155257"/>
                  </a:lnTo>
                  <a:lnTo>
                    <a:pt x="102666" y="153670"/>
                  </a:lnTo>
                  <a:lnTo>
                    <a:pt x="101244" y="154254"/>
                  </a:lnTo>
                  <a:lnTo>
                    <a:pt x="102158" y="156337"/>
                  </a:lnTo>
                  <a:lnTo>
                    <a:pt x="102323" y="157937"/>
                  </a:lnTo>
                  <a:lnTo>
                    <a:pt x="103733" y="157340"/>
                  </a:lnTo>
                  <a:close/>
                </a:path>
                <a:path w="471170" h="255269">
                  <a:moveTo>
                    <a:pt x="105930" y="33858"/>
                  </a:moveTo>
                  <a:lnTo>
                    <a:pt x="100838" y="31750"/>
                  </a:lnTo>
                  <a:lnTo>
                    <a:pt x="100330" y="34683"/>
                  </a:lnTo>
                  <a:lnTo>
                    <a:pt x="98158" y="36195"/>
                  </a:lnTo>
                  <a:lnTo>
                    <a:pt x="102146" y="36372"/>
                  </a:lnTo>
                  <a:lnTo>
                    <a:pt x="101574" y="34353"/>
                  </a:lnTo>
                  <a:lnTo>
                    <a:pt x="102590" y="33858"/>
                  </a:lnTo>
                  <a:lnTo>
                    <a:pt x="102882" y="34569"/>
                  </a:lnTo>
                  <a:lnTo>
                    <a:pt x="103136" y="35356"/>
                  </a:lnTo>
                  <a:lnTo>
                    <a:pt x="105930" y="33858"/>
                  </a:lnTo>
                  <a:close/>
                </a:path>
                <a:path w="471170" h="255269">
                  <a:moveTo>
                    <a:pt x="106908" y="152400"/>
                  </a:moveTo>
                  <a:lnTo>
                    <a:pt x="106108" y="151396"/>
                  </a:lnTo>
                  <a:lnTo>
                    <a:pt x="104533" y="149453"/>
                  </a:lnTo>
                  <a:lnTo>
                    <a:pt x="106908" y="152400"/>
                  </a:lnTo>
                  <a:close/>
                </a:path>
                <a:path w="471170" h="255269">
                  <a:moveTo>
                    <a:pt x="110413" y="99491"/>
                  </a:moveTo>
                  <a:lnTo>
                    <a:pt x="105829" y="98628"/>
                  </a:lnTo>
                  <a:lnTo>
                    <a:pt x="101714" y="103136"/>
                  </a:lnTo>
                  <a:lnTo>
                    <a:pt x="110413" y="99491"/>
                  </a:lnTo>
                  <a:close/>
                </a:path>
                <a:path w="471170" h="255269">
                  <a:moveTo>
                    <a:pt x="112699" y="112064"/>
                  </a:moveTo>
                  <a:lnTo>
                    <a:pt x="107657" y="106502"/>
                  </a:lnTo>
                  <a:lnTo>
                    <a:pt x="104317" y="102831"/>
                  </a:lnTo>
                  <a:lnTo>
                    <a:pt x="112699" y="112064"/>
                  </a:lnTo>
                  <a:close/>
                </a:path>
                <a:path w="471170" h="255269">
                  <a:moveTo>
                    <a:pt x="112903" y="11239"/>
                  </a:moveTo>
                  <a:lnTo>
                    <a:pt x="110083" y="0"/>
                  </a:lnTo>
                  <a:lnTo>
                    <a:pt x="108712" y="7048"/>
                  </a:lnTo>
                  <a:lnTo>
                    <a:pt x="106248" y="4343"/>
                  </a:lnTo>
                  <a:lnTo>
                    <a:pt x="108242" y="10261"/>
                  </a:lnTo>
                  <a:lnTo>
                    <a:pt x="112750" y="11455"/>
                  </a:lnTo>
                  <a:lnTo>
                    <a:pt x="111239" y="9817"/>
                  </a:lnTo>
                  <a:lnTo>
                    <a:pt x="112903" y="11239"/>
                  </a:lnTo>
                  <a:close/>
                </a:path>
                <a:path w="471170" h="255269">
                  <a:moveTo>
                    <a:pt x="199644" y="41414"/>
                  </a:moveTo>
                  <a:lnTo>
                    <a:pt x="197929" y="38989"/>
                  </a:lnTo>
                  <a:lnTo>
                    <a:pt x="197065" y="39484"/>
                  </a:lnTo>
                  <a:lnTo>
                    <a:pt x="196710" y="40335"/>
                  </a:lnTo>
                  <a:lnTo>
                    <a:pt x="196265" y="41097"/>
                  </a:lnTo>
                  <a:lnTo>
                    <a:pt x="196799" y="39370"/>
                  </a:lnTo>
                  <a:lnTo>
                    <a:pt x="197015" y="35509"/>
                  </a:lnTo>
                  <a:lnTo>
                    <a:pt x="195846" y="40386"/>
                  </a:lnTo>
                  <a:lnTo>
                    <a:pt x="195719" y="41871"/>
                  </a:lnTo>
                  <a:lnTo>
                    <a:pt x="195478" y="42164"/>
                  </a:lnTo>
                  <a:lnTo>
                    <a:pt x="195173" y="42392"/>
                  </a:lnTo>
                  <a:lnTo>
                    <a:pt x="194779" y="42570"/>
                  </a:lnTo>
                  <a:lnTo>
                    <a:pt x="196049" y="45720"/>
                  </a:lnTo>
                  <a:lnTo>
                    <a:pt x="199644" y="41414"/>
                  </a:lnTo>
                  <a:close/>
                </a:path>
                <a:path w="471170" h="255269">
                  <a:moveTo>
                    <a:pt x="201828" y="15760"/>
                  </a:moveTo>
                  <a:lnTo>
                    <a:pt x="199593" y="11709"/>
                  </a:lnTo>
                  <a:lnTo>
                    <a:pt x="199682" y="17843"/>
                  </a:lnTo>
                  <a:lnTo>
                    <a:pt x="198374" y="18008"/>
                  </a:lnTo>
                  <a:lnTo>
                    <a:pt x="199948" y="21653"/>
                  </a:lnTo>
                  <a:lnTo>
                    <a:pt x="199859" y="15506"/>
                  </a:lnTo>
                  <a:lnTo>
                    <a:pt x="201828" y="15760"/>
                  </a:lnTo>
                  <a:close/>
                </a:path>
                <a:path w="471170" h="255269">
                  <a:moveTo>
                    <a:pt x="202184" y="26162"/>
                  </a:moveTo>
                  <a:lnTo>
                    <a:pt x="200101" y="26085"/>
                  </a:lnTo>
                  <a:lnTo>
                    <a:pt x="199885" y="24587"/>
                  </a:lnTo>
                  <a:lnTo>
                    <a:pt x="198399" y="25311"/>
                  </a:lnTo>
                  <a:lnTo>
                    <a:pt x="199224" y="27520"/>
                  </a:lnTo>
                  <a:lnTo>
                    <a:pt x="200494" y="27203"/>
                  </a:lnTo>
                  <a:lnTo>
                    <a:pt x="202184" y="26162"/>
                  </a:lnTo>
                  <a:close/>
                </a:path>
                <a:path w="471170" h="255269">
                  <a:moveTo>
                    <a:pt x="206235" y="5892"/>
                  </a:moveTo>
                  <a:lnTo>
                    <a:pt x="205638" y="3644"/>
                  </a:lnTo>
                  <a:lnTo>
                    <a:pt x="204241" y="4610"/>
                  </a:lnTo>
                  <a:lnTo>
                    <a:pt x="203466" y="5981"/>
                  </a:lnTo>
                  <a:lnTo>
                    <a:pt x="204050" y="8229"/>
                  </a:lnTo>
                  <a:lnTo>
                    <a:pt x="205447" y="7251"/>
                  </a:lnTo>
                  <a:lnTo>
                    <a:pt x="206235" y="5892"/>
                  </a:lnTo>
                  <a:close/>
                </a:path>
                <a:path w="471170" h="255269">
                  <a:moveTo>
                    <a:pt x="208026" y="50927"/>
                  </a:moveTo>
                  <a:lnTo>
                    <a:pt x="201472" y="44970"/>
                  </a:lnTo>
                  <a:lnTo>
                    <a:pt x="201891" y="51079"/>
                  </a:lnTo>
                  <a:lnTo>
                    <a:pt x="208026" y="50927"/>
                  </a:lnTo>
                  <a:close/>
                </a:path>
                <a:path w="471170" h="255269">
                  <a:moveTo>
                    <a:pt x="208254" y="31661"/>
                  </a:moveTo>
                  <a:lnTo>
                    <a:pt x="208178" y="31115"/>
                  </a:lnTo>
                  <a:lnTo>
                    <a:pt x="206387" y="31115"/>
                  </a:lnTo>
                  <a:lnTo>
                    <a:pt x="206108" y="28562"/>
                  </a:lnTo>
                  <a:lnTo>
                    <a:pt x="204228" y="30721"/>
                  </a:lnTo>
                  <a:lnTo>
                    <a:pt x="203606" y="29197"/>
                  </a:lnTo>
                  <a:lnTo>
                    <a:pt x="199186" y="31572"/>
                  </a:lnTo>
                  <a:lnTo>
                    <a:pt x="198793" y="29502"/>
                  </a:lnTo>
                  <a:lnTo>
                    <a:pt x="194703" y="31965"/>
                  </a:lnTo>
                  <a:lnTo>
                    <a:pt x="195897" y="34861"/>
                  </a:lnTo>
                  <a:lnTo>
                    <a:pt x="197015" y="35052"/>
                  </a:lnTo>
                  <a:lnTo>
                    <a:pt x="199986" y="35572"/>
                  </a:lnTo>
                  <a:lnTo>
                    <a:pt x="199250" y="31864"/>
                  </a:lnTo>
                  <a:lnTo>
                    <a:pt x="208254" y="31661"/>
                  </a:lnTo>
                  <a:close/>
                </a:path>
                <a:path w="471170" h="255269">
                  <a:moveTo>
                    <a:pt x="208559" y="33489"/>
                  </a:moveTo>
                  <a:lnTo>
                    <a:pt x="208280" y="31826"/>
                  </a:lnTo>
                  <a:lnTo>
                    <a:pt x="204508" y="33134"/>
                  </a:lnTo>
                  <a:lnTo>
                    <a:pt x="204533" y="34315"/>
                  </a:lnTo>
                  <a:lnTo>
                    <a:pt x="205282" y="34251"/>
                  </a:lnTo>
                  <a:lnTo>
                    <a:pt x="206070" y="34137"/>
                  </a:lnTo>
                  <a:lnTo>
                    <a:pt x="207733" y="33718"/>
                  </a:lnTo>
                  <a:lnTo>
                    <a:pt x="208559" y="33489"/>
                  </a:lnTo>
                  <a:close/>
                </a:path>
                <a:path w="471170" h="255269">
                  <a:moveTo>
                    <a:pt x="209981" y="25565"/>
                  </a:moveTo>
                  <a:lnTo>
                    <a:pt x="207899" y="25488"/>
                  </a:lnTo>
                  <a:lnTo>
                    <a:pt x="207683" y="24003"/>
                  </a:lnTo>
                  <a:lnTo>
                    <a:pt x="206197" y="24714"/>
                  </a:lnTo>
                  <a:lnTo>
                    <a:pt x="207035" y="26924"/>
                  </a:lnTo>
                  <a:lnTo>
                    <a:pt x="208292" y="26606"/>
                  </a:lnTo>
                  <a:lnTo>
                    <a:pt x="209981" y="25565"/>
                  </a:lnTo>
                  <a:close/>
                </a:path>
                <a:path w="471170" h="255269">
                  <a:moveTo>
                    <a:pt x="232740" y="112229"/>
                  </a:moveTo>
                  <a:lnTo>
                    <a:pt x="231902" y="111696"/>
                  </a:lnTo>
                  <a:lnTo>
                    <a:pt x="230352" y="113499"/>
                  </a:lnTo>
                  <a:lnTo>
                    <a:pt x="231457" y="114960"/>
                  </a:lnTo>
                  <a:lnTo>
                    <a:pt x="229743" y="116801"/>
                  </a:lnTo>
                  <a:lnTo>
                    <a:pt x="232524" y="116154"/>
                  </a:lnTo>
                  <a:lnTo>
                    <a:pt x="232587" y="114960"/>
                  </a:lnTo>
                  <a:lnTo>
                    <a:pt x="232664" y="113499"/>
                  </a:lnTo>
                  <a:lnTo>
                    <a:pt x="232740" y="112229"/>
                  </a:lnTo>
                  <a:close/>
                </a:path>
                <a:path w="471170" h="255269">
                  <a:moveTo>
                    <a:pt x="238531" y="111302"/>
                  </a:moveTo>
                  <a:lnTo>
                    <a:pt x="235458" y="113766"/>
                  </a:lnTo>
                  <a:lnTo>
                    <a:pt x="232829" y="110693"/>
                  </a:lnTo>
                  <a:lnTo>
                    <a:pt x="232740" y="112229"/>
                  </a:lnTo>
                  <a:lnTo>
                    <a:pt x="235331" y="113868"/>
                  </a:lnTo>
                  <a:lnTo>
                    <a:pt x="235546" y="113868"/>
                  </a:lnTo>
                  <a:lnTo>
                    <a:pt x="238061" y="116801"/>
                  </a:lnTo>
                  <a:lnTo>
                    <a:pt x="238150" y="114960"/>
                  </a:lnTo>
                  <a:lnTo>
                    <a:pt x="238429" y="112229"/>
                  </a:lnTo>
                  <a:lnTo>
                    <a:pt x="238531" y="111302"/>
                  </a:lnTo>
                  <a:close/>
                </a:path>
                <a:path w="471170" h="255269">
                  <a:moveTo>
                    <a:pt x="239547" y="124053"/>
                  </a:moveTo>
                  <a:lnTo>
                    <a:pt x="233045" y="116954"/>
                  </a:lnTo>
                  <a:lnTo>
                    <a:pt x="235038" y="122847"/>
                  </a:lnTo>
                  <a:lnTo>
                    <a:pt x="239547" y="124053"/>
                  </a:lnTo>
                  <a:close/>
                </a:path>
                <a:path w="471170" h="255269">
                  <a:moveTo>
                    <a:pt x="247726" y="20129"/>
                  </a:moveTo>
                  <a:lnTo>
                    <a:pt x="246722" y="19278"/>
                  </a:lnTo>
                  <a:lnTo>
                    <a:pt x="244894" y="18542"/>
                  </a:lnTo>
                  <a:lnTo>
                    <a:pt x="246126" y="20307"/>
                  </a:lnTo>
                  <a:lnTo>
                    <a:pt x="245135" y="21412"/>
                  </a:lnTo>
                  <a:lnTo>
                    <a:pt x="246595" y="22199"/>
                  </a:lnTo>
                  <a:lnTo>
                    <a:pt x="247726" y="20129"/>
                  </a:lnTo>
                  <a:close/>
                </a:path>
                <a:path w="471170" h="255269">
                  <a:moveTo>
                    <a:pt x="248805" y="115303"/>
                  </a:moveTo>
                  <a:lnTo>
                    <a:pt x="247789" y="114452"/>
                  </a:lnTo>
                  <a:lnTo>
                    <a:pt x="245973" y="113715"/>
                  </a:lnTo>
                  <a:lnTo>
                    <a:pt x="247205" y="115481"/>
                  </a:lnTo>
                  <a:lnTo>
                    <a:pt x="246214" y="116586"/>
                  </a:lnTo>
                  <a:lnTo>
                    <a:pt x="247675" y="117373"/>
                  </a:lnTo>
                  <a:lnTo>
                    <a:pt x="248805" y="115303"/>
                  </a:lnTo>
                  <a:close/>
                </a:path>
                <a:path w="471170" h="255269">
                  <a:moveTo>
                    <a:pt x="266407" y="82588"/>
                  </a:moveTo>
                  <a:lnTo>
                    <a:pt x="258279" y="77698"/>
                  </a:lnTo>
                  <a:lnTo>
                    <a:pt x="260477" y="82003"/>
                  </a:lnTo>
                  <a:lnTo>
                    <a:pt x="266407" y="82588"/>
                  </a:lnTo>
                  <a:close/>
                </a:path>
                <a:path w="471170" h="255269">
                  <a:moveTo>
                    <a:pt x="288023" y="115239"/>
                  </a:moveTo>
                  <a:lnTo>
                    <a:pt x="286143" y="113347"/>
                  </a:lnTo>
                  <a:lnTo>
                    <a:pt x="286131" y="118351"/>
                  </a:lnTo>
                  <a:lnTo>
                    <a:pt x="288023" y="115239"/>
                  </a:lnTo>
                  <a:close/>
                </a:path>
                <a:path w="471170" h="255269">
                  <a:moveTo>
                    <a:pt x="289064" y="116268"/>
                  </a:moveTo>
                  <a:lnTo>
                    <a:pt x="288404" y="114617"/>
                  </a:lnTo>
                  <a:lnTo>
                    <a:pt x="288023" y="115239"/>
                  </a:lnTo>
                  <a:lnTo>
                    <a:pt x="289064" y="116268"/>
                  </a:lnTo>
                  <a:close/>
                </a:path>
                <a:path w="471170" h="255269">
                  <a:moveTo>
                    <a:pt x="289521" y="110972"/>
                  </a:moveTo>
                  <a:lnTo>
                    <a:pt x="285851" y="108153"/>
                  </a:lnTo>
                  <a:lnTo>
                    <a:pt x="288404" y="114617"/>
                  </a:lnTo>
                  <a:lnTo>
                    <a:pt x="289052" y="113563"/>
                  </a:lnTo>
                  <a:lnTo>
                    <a:pt x="289521" y="110972"/>
                  </a:lnTo>
                  <a:close/>
                </a:path>
                <a:path w="471170" h="255269">
                  <a:moveTo>
                    <a:pt x="312940" y="68465"/>
                  </a:moveTo>
                  <a:lnTo>
                    <a:pt x="312267" y="67919"/>
                  </a:lnTo>
                  <a:lnTo>
                    <a:pt x="311594" y="67360"/>
                  </a:lnTo>
                  <a:lnTo>
                    <a:pt x="310921" y="66814"/>
                  </a:lnTo>
                  <a:lnTo>
                    <a:pt x="310388" y="67513"/>
                  </a:lnTo>
                  <a:lnTo>
                    <a:pt x="309854" y="68224"/>
                  </a:lnTo>
                  <a:lnTo>
                    <a:pt x="309333" y="68935"/>
                  </a:lnTo>
                  <a:lnTo>
                    <a:pt x="310007" y="69494"/>
                  </a:lnTo>
                  <a:lnTo>
                    <a:pt x="310680" y="70040"/>
                  </a:lnTo>
                  <a:lnTo>
                    <a:pt x="311365" y="70612"/>
                  </a:lnTo>
                  <a:lnTo>
                    <a:pt x="311886" y="69888"/>
                  </a:lnTo>
                  <a:lnTo>
                    <a:pt x="312420" y="69176"/>
                  </a:lnTo>
                  <a:lnTo>
                    <a:pt x="312940" y="68465"/>
                  </a:lnTo>
                  <a:close/>
                </a:path>
                <a:path w="471170" h="255269">
                  <a:moveTo>
                    <a:pt x="329044" y="90728"/>
                  </a:moveTo>
                  <a:lnTo>
                    <a:pt x="328980" y="89166"/>
                  </a:lnTo>
                  <a:lnTo>
                    <a:pt x="326923" y="89331"/>
                  </a:lnTo>
                  <a:lnTo>
                    <a:pt x="325437" y="88988"/>
                  </a:lnTo>
                  <a:lnTo>
                    <a:pt x="327355" y="87249"/>
                  </a:lnTo>
                  <a:lnTo>
                    <a:pt x="321970" y="83667"/>
                  </a:lnTo>
                  <a:lnTo>
                    <a:pt x="321589" y="87566"/>
                  </a:lnTo>
                  <a:lnTo>
                    <a:pt x="323621" y="89230"/>
                  </a:lnTo>
                  <a:lnTo>
                    <a:pt x="324104" y="88176"/>
                  </a:lnTo>
                  <a:lnTo>
                    <a:pt x="324751" y="88544"/>
                  </a:lnTo>
                  <a:lnTo>
                    <a:pt x="325412" y="88988"/>
                  </a:lnTo>
                  <a:lnTo>
                    <a:pt x="325386" y="90576"/>
                  </a:lnTo>
                  <a:lnTo>
                    <a:pt x="327545" y="90347"/>
                  </a:lnTo>
                  <a:lnTo>
                    <a:pt x="329044" y="90728"/>
                  </a:lnTo>
                  <a:close/>
                </a:path>
                <a:path w="471170" h="255269">
                  <a:moveTo>
                    <a:pt x="363651" y="94640"/>
                  </a:moveTo>
                  <a:lnTo>
                    <a:pt x="363016" y="94259"/>
                  </a:lnTo>
                  <a:lnTo>
                    <a:pt x="362458" y="94538"/>
                  </a:lnTo>
                  <a:lnTo>
                    <a:pt x="361924" y="95046"/>
                  </a:lnTo>
                  <a:lnTo>
                    <a:pt x="361772" y="91084"/>
                  </a:lnTo>
                  <a:lnTo>
                    <a:pt x="357517" y="97929"/>
                  </a:lnTo>
                  <a:lnTo>
                    <a:pt x="361289" y="95770"/>
                  </a:lnTo>
                  <a:lnTo>
                    <a:pt x="360946" y="96202"/>
                  </a:lnTo>
                  <a:lnTo>
                    <a:pt x="360616" y="96647"/>
                  </a:lnTo>
                  <a:lnTo>
                    <a:pt x="360260" y="97002"/>
                  </a:lnTo>
                  <a:lnTo>
                    <a:pt x="361581" y="97802"/>
                  </a:lnTo>
                  <a:lnTo>
                    <a:pt x="362559" y="95758"/>
                  </a:lnTo>
                  <a:lnTo>
                    <a:pt x="363651" y="94640"/>
                  </a:lnTo>
                  <a:close/>
                </a:path>
                <a:path w="471170" h="255269">
                  <a:moveTo>
                    <a:pt x="365404" y="94170"/>
                  </a:moveTo>
                  <a:lnTo>
                    <a:pt x="364439" y="93573"/>
                  </a:lnTo>
                  <a:lnTo>
                    <a:pt x="362267" y="92265"/>
                  </a:lnTo>
                  <a:lnTo>
                    <a:pt x="365404" y="94170"/>
                  </a:lnTo>
                  <a:close/>
                </a:path>
                <a:path w="471170" h="255269">
                  <a:moveTo>
                    <a:pt x="404812" y="202768"/>
                  </a:moveTo>
                  <a:lnTo>
                    <a:pt x="403796" y="197269"/>
                  </a:lnTo>
                  <a:lnTo>
                    <a:pt x="402005" y="193992"/>
                  </a:lnTo>
                  <a:lnTo>
                    <a:pt x="401891" y="191909"/>
                  </a:lnTo>
                  <a:lnTo>
                    <a:pt x="399745" y="190080"/>
                  </a:lnTo>
                  <a:lnTo>
                    <a:pt x="397319" y="195503"/>
                  </a:lnTo>
                  <a:lnTo>
                    <a:pt x="400189" y="192570"/>
                  </a:lnTo>
                  <a:lnTo>
                    <a:pt x="402018" y="195122"/>
                  </a:lnTo>
                  <a:lnTo>
                    <a:pt x="404812" y="202768"/>
                  </a:lnTo>
                  <a:close/>
                </a:path>
                <a:path w="471170" h="255269">
                  <a:moveTo>
                    <a:pt x="431253" y="195376"/>
                  </a:moveTo>
                  <a:lnTo>
                    <a:pt x="429145" y="194856"/>
                  </a:lnTo>
                  <a:lnTo>
                    <a:pt x="427850" y="194005"/>
                  </a:lnTo>
                  <a:lnTo>
                    <a:pt x="427418" y="195529"/>
                  </a:lnTo>
                  <a:lnTo>
                    <a:pt x="429526" y="196062"/>
                  </a:lnTo>
                  <a:lnTo>
                    <a:pt x="430822" y="196913"/>
                  </a:lnTo>
                  <a:lnTo>
                    <a:pt x="431253" y="195376"/>
                  </a:lnTo>
                  <a:close/>
                </a:path>
                <a:path w="471170" h="255269">
                  <a:moveTo>
                    <a:pt x="434035" y="183921"/>
                  </a:moveTo>
                  <a:lnTo>
                    <a:pt x="431888" y="185318"/>
                  </a:lnTo>
                  <a:lnTo>
                    <a:pt x="430428" y="184835"/>
                  </a:lnTo>
                  <a:lnTo>
                    <a:pt x="430339" y="187439"/>
                  </a:lnTo>
                  <a:lnTo>
                    <a:pt x="432485" y="186042"/>
                  </a:lnTo>
                  <a:lnTo>
                    <a:pt x="433933" y="186524"/>
                  </a:lnTo>
                  <a:lnTo>
                    <a:pt x="434035" y="183921"/>
                  </a:lnTo>
                  <a:close/>
                </a:path>
                <a:path w="471170" h="255269">
                  <a:moveTo>
                    <a:pt x="434086" y="198335"/>
                  </a:moveTo>
                  <a:lnTo>
                    <a:pt x="432536" y="196253"/>
                  </a:lnTo>
                  <a:lnTo>
                    <a:pt x="432422" y="197434"/>
                  </a:lnTo>
                  <a:lnTo>
                    <a:pt x="433146" y="198094"/>
                  </a:lnTo>
                  <a:lnTo>
                    <a:pt x="433031" y="198335"/>
                  </a:lnTo>
                  <a:lnTo>
                    <a:pt x="434086" y="198335"/>
                  </a:lnTo>
                  <a:close/>
                </a:path>
                <a:path w="471170" h="255269">
                  <a:moveTo>
                    <a:pt x="434327" y="198335"/>
                  </a:moveTo>
                  <a:lnTo>
                    <a:pt x="434086" y="198335"/>
                  </a:lnTo>
                  <a:lnTo>
                    <a:pt x="434187" y="198488"/>
                  </a:lnTo>
                  <a:lnTo>
                    <a:pt x="434327" y="198335"/>
                  </a:lnTo>
                  <a:close/>
                </a:path>
                <a:path w="471170" h="255269">
                  <a:moveTo>
                    <a:pt x="435190" y="197434"/>
                  </a:moveTo>
                  <a:lnTo>
                    <a:pt x="434886" y="197434"/>
                  </a:lnTo>
                  <a:lnTo>
                    <a:pt x="434568" y="198094"/>
                  </a:lnTo>
                  <a:lnTo>
                    <a:pt x="435063" y="197573"/>
                  </a:lnTo>
                  <a:lnTo>
                    <a:pt x="435190" y="197434"/>
                  </a:lnTo>
                  <a:close/>
                </a:path>
                <a:path w="471170" h="255269">
                  <a:moveTo>
                    <a:pt x="435635" y="199453"/>
                  </a:moveTo>
                  <a:lnTo>
                    <a:pt x="435013" y="199009"/>
                  </a:lnTo>
                  <a:lnTo>
                    <a:pt x="434327" y="198602"/>
                  </a:lnTo>
                  <a:lnTo>
                    <a:pt x="434073" y="198602"/>
                  </a:lnTo>
                  <a:lnTo>
                    <a:pt x="432917" y="198602"/>
                  </a:lnTo>
                  <a:lnTo>
                    <a:pt x="432739" y="199009"/>
                  </a:lnTo>
                  <a:lnTo>
                    <a:pt x="432625" y="199275"/>
                  </a:lnTo>
                  <a:lnTo>
                    <a:pt x="433412" y="199631"/>
                  </a:lnTo>
                  <a:lnTo>
                    <a:pt x="434962" y="200393"/>
                  </a:lnTo>
                  <a:lnTo>
                    <a:pt x="435635" y="199453"/>
                  </a:lnTo>
                  <a:close/>
                </a:path>
                <a:path w="471170" h="255269">
                  <a:moveTo>
                    <a:pt x="437400" y="197573"/>
                  </a:moveTo>
                  <a:lnTo>
                    <a:pt x="435063" y="197573"/>
                  </a:lnTo>
                  <a:lnTo>
                    <a:pt x="436181" y="198335"/>
                  </a:lnTo>
                  <a:lnTo>
                    <a:pt x="434454" y="198335"/>
                  </a:lnTo>
                  <a:lnTo>
                    <a:pt x="434327" y="198602"/>
                  </a:lnTo>
                  <a:lnTo>
                    <a:pt x="437184" y="198602"/>
                  </a:lnTo>
                  <a:lnTo>
                    <a:pt x="437286" y="198094"/>
                  </a:lnTo>
                  <a:lnTo>
                    <a:pt x="437400" y="197573"/>
                  </a:lnTo>
                  <a:close/>
                </a:path>
                <a:path w="471170" h="255269">
                  <a:moveTo>
                    <a:pt x="438048" y="194449"/>
                  </a:moveTo>
                  <a:lnTo>
                    <a:pt x="435190" y="197434"/>
                  </a:lnTo>
                  <a:lnTo>
                    <a:pt x="437426" y="197434"/>
                  </a:lnTo>
                  <a:lnTo>
                    <a:pt x="438048" y="194449"/>
                  </a:lnTo>
                  <a:close/>
                </a:path>
                <a:path w="471170" h="255269">
                  <a:moveTo>
                    <a:pt x="445096" y="193382"/>
                  </a:moveTo>
                  <a:lnTo>
                    <a:pt x="444271" y="187185"/>
                  </a:lnTo>
                  <a:lnTo>
                    <a:pt x="442366" y="193954"/>
                  </a:lnTo>
                  <a:lnTo>
                    <a:pt x="442125" y="192100"/>
                  </a:lnTo>
                  <a:lnTo>
                    <a:pt x="439470" y="201549"/>
                  </a:lnTo>
                  <a:lnTo>
                    <a:pt x="442950" y="198297"/>
                  </a:lnTo>
                  <a:lnTo>
                    <a:pt x="442595" y="195719"/>
                  </a:lnTo>
                  <a:lnTo>
                    <a:pt x="445096" y="193382"/>
                  </a:lnTo>
                  <a:close/>
                </a:path>
                <a:path w="471170" h="255269">
                  <a:moveTo>
                    <a:pt x="447624" y="200545"/>
                  </a:moveTo>
                  <a:lnTo>
                    <a:pt x="444982" y="200075"/>
                  </a:lnTo>
                  <a:lnTo>
                    <a:pt x="444360" y="201206"/>
                  </a:lnTo>
                  <a:lnTo>
                    <a:pt x="444804" y="203454"/>
                  </a:lnTo>
                  <a:lnTo>
                    <a:pt x="443585" y="204597"/>
                  </a:lnTo>
                  <a:lnTo>
                    <a:pt x="442963" y="207492"/>
                  </a:lnTo>
                  <a:lnTo>
                    <a:pt x="445566" y="207518"/>
                  </a:lnTo>
                  <a:lnTo>
                    <a:pt x="445554" y="206476"/>
                  </a:lnTo>
                  <a:lnTo>
                    <a:pt x="445566" y="205422"/>
                  </a:lnTo>
                  <a:lnTo>
                    <a:pt x="446087" y="204266"/>
                  </a:lnTo>
                  <a:lnTo>
                    <a:pt x="447192" y="204800"/>
                  </a:lnTo>
                  <a:lnTo>
                    <a:pt x="447001" y="203517"/>
                  </a:lnTo>
                  <a:lnTo>
                    <a:pt x="446836" y="202209"/>
                  </a:lnTo>
                  <a:lnTo>
                    <a:pt x="447624" y="200545"/>
                  </a:lnTo>
                  <a:close/>
                </a:path>
                <a:path w="471170" h="255269">
                  <a:moveTo>
                    <a:pt x="451827" y="214985"/>
                  </a:moveTo>
                  <a:lnTo>
                    <a:pt x="450799" y="209499"/>
                  </a:lnTo>
                  <a:lnTo>
                    <a:pt x="448170" y="204647"/>
                  </a:lnTo>
                  <a:lnTo>
                    <a:pt x="451827" y="214985"/>
                  </a:lnTo>
                  <a:close/>
                </a:path>
                <a:path w="471170" h="255269">
                  <a:moveTo>
                    <a:pt x="453529" y="222719"/>
                  </a:moveTo>
                  <a:lnTo>
                    <a:pt x="452742" y="222338"/>
                  </a:lnTo>
                  <a:lnTo>
                    <a:pt x="451192" y="221576"/>
                  </a:lnTo>
                  <a:lnTo>
                    <a:pt x="450837" y="222402"/>
                  </a:lnTo>
                  <a:lnTo>
                    <a:pt x="450469" y="223215"/>
                  </a:lnTo>
                  <a:lnTo>
                    <a:pt x="450113" y="224040"/>
                  </a:lnTo>
                  <a:lnTo>
                    <a:pt x="452462" y="225171"/>
                  </a:lnTo>
                  <a:lnTo>
                    <a:pt x="453529" y="222719"/>
                  </a:lnTo>
                  <a:close/>
                </a:path>
                <a:path w="471170" h="255269">
                  <a:moveTo>
                    <a:pt x="458990" y="249123"/>
                  </a:moveTo>
                  <a:lnTo>
                    <a:pt x="457098" y="247738"/>
                  </a:lnTo>
                  <a:lnTo>
                    <a:pt x="453898" y="255003"/>
                  </a:lnTo>
                  <a:lnTo>
                    <a:pt x="458012" y="254609"/>
                  </a:lnTo>
                  <a:lnTo>
                    <a:pt x="457581" y="253060"/>
                  </a:lnTo>
                  <a:lnTo>
                    <a:pt x="457962" y="251218"/>
                  </a:lnTo>
                  <a:lnTo>
                    <a:pt x="458990" y="249123"/>
                  </a:lnTo>
                  <a:close/>
                </a:path>
                <a:path w="471170" h="255269">
                  <a:moveTo>
                    <a:pt x="462902" y="204101"/>
                  </a:moveTo>
                  <a:lnTo>
                    <a:pt x="458266" y="200380"/>
                  </a:lnTo>
                  <a:lnTo>
                    <a:pt x="459663" y="198907"/>
                  </a:lnTo>
                  <a:lnTo>
                    <a:pt x="455269" y="198234"/>
                  </a:lnTo>
                  <a:lnTo>
                    <a:pt x="459905" y="201968"/>
                  </a:lnTo>
                  <a:lnTo>
                    <a:pt x="459219" y="203149"/>
                  </a:lnTo>
                  <a:lnTo>
                    <a:pt x="462902" y="204101"/>
                  </a:lnTo>
                  <a:close/>
                </a:path>
                <a:path w="471170" h="255269">
                  <a:moveTo>
                    <a:pt x="463537" y="245008"/>
                  </a:moveTo>
                  <a:lnTo>
                    <a:pt x="463359" y="242316"/>
                  </a:lnTo>
                  <a:lnTo>
                    <a:pt x="463346" y="241896"/>
                  </a:lnTo>
                  <a:lnTo>
                    <a:pt x="461835" y="238836"/>
                  </a:lnTo>
                  <a:lnTo>
                    <a:pt x="459219" y="239864"/>
                  </a:lnTo>
                  <a:lnTo>
                    <a:pt x="463537" y="245008"/>
                  </a:lnTo>
                  <a:close/>
                </a:path>
                <a:path w="471170" h="255269">
                  <a:moveTo>
                    <a:pt x="470611" y="248297"/>
                  </a:moveTo>
                  <a:lnTo>
                    <a:pt x="469607" y="239953"/>
                  </a:lnTo>
                  <a:lnTo>
                    <a:pt x="464007" y="244106"/>
                  </a:lnTo>
                  <a:lnTo>
                    <a:pt x="470611" y="248297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158874" y="2805531"/>
              <a:ext cx="668655" cy="1085215"/>
            </a:xfrm>
            <a:custGeom>
              <a:avLst/>
              <a:gdLst/>
              <a:ahLst/>
              <a:cxnLst/>
              <a:rect l="l" t="t" r="r" b="b"/>
              <a:pathLst>
                <a:path w="668654" h="1085214">
                  <a:moveTo>
                    <a:pt x="1295" y="515734"/>
                  </a:moveTo>
                  <a:lnTo>
                    <a:pt x="1193" y="514667"/>
                  </a:lnTo>
                  <a:lnTo>
                    <a:pt x="914" y="512165"/>
                  </a:lnTo>
                  <a:lnTo>
                    <a:pt x="1295" y="515734"/>
                  </a:lnTo>
                  <a:close/>
                </a:path>
                <a:path w="668654" h="1085214">
                  <a:moveTo>
                    <a:pt x="3632" y="537311"/>
                  </a:moveTo>
                  <a:lnTo>
                    <a:pt x="2997" y="536689"/>
                  </a:lnTo>
                  <a:lnTo>
                    <a:pt x="2387" y="536067"/>
                  </a:lnTo>
                  <a:lnTo>
                    <a:pt x="1752" y="535457"/>
                  </a:lnTo>
                  <a:lnTo>
                    <a:pt x="1168" y="536105"/>
                  </a:lnTo>
                  <a:lnTo>
                    <a:pt x="0" y="537425"/>
                  </a:lnTo>
                  <a:lnTo>
                    <a:pt x="622" y="538035"/>
                  </a:lnTo>
                  <a:lnTo>
                    <a:pt x="1244" y="538657"/>
                  </a:lnTo>
                  <a:lnTo>
                    <a:pt x="1879" y="539267"/>
                  </a:lnTo>
                  <a:lnTo>
                    <a:pt x="2463" y="538619"/>
                  </a:lnTo>
                  <a:lnTo>
                    <a:pt x="3048" y="537959"/>
                  </a:lnTo>
                  <a:lnTo>
                    <a:pt x="3632" y="537311"/>
                  </a:lnTo>
                  <a:close/>
                </a:path>
                <a:path w="668654" h="1085214">
                  <a:moveTo>
                    <a:pt x="5956" y="562279"/>
                  </a:moveTo>
                  <a:lnTo>
                    <a:pt x="5219" y="565835"/>
                  </a:lnTo>
                  <a:lnTo>
                    <a:pt x="5410" y="564959"/>
                  </a:lnTo>
                  <a:lnTo>
                    <a:pt x="5956" y="562279"/>
                  </a:lnTo>
                  <a:close/>
                </a:path>
                <a:path w="668654" h="1085214">
                  <a:moveTo>
                    <a:pt x="9855" y="553923"/>
                  </a:moveTo>
                  <a:lnTo>
                    <a:pt x="8788" y="553605"/>
                  </a:lnTo>
                  <a:lnTo>
                    <a:pt x="6362" y="552907"/>
                  </a:lnTo>
                  <a:lnTo>
                    <a:pt x="9855" y="553923"/>
                  </a:lnTo>
                  <a:close/>
                </a:path>
                <a:path w="668654" h="1085214">
                  <a:moveTo>
                    <a:pt x="28054" y="126339"/>
                  </a:moveTo>
                  <a:lnTo>
                    <a:pt x="25996" y="125577"/>
                  </a:lnTo>
                  <a:lnTo>
                    <a:pt x="24803" y="124574"/>
                  </a:lnTo>
                  <a:lnTo>
                    <a:pt x="24206" y="126047"/>
                  </a:lnTo>
                  <a:lnTo>
                    <a:pt x="26263" y="126822"/>
                  </a:lnTo>
                  <a:lnTo>
                    <a:pt x="27457" y="127812"/>
                  </a:lnTo>
                  <a:lnTo>
                    <a:pt x="28054" y="126339"/>
                  </a:lnTo>
                  <a:close/>
                </a:path>
                <a:path w="668654" h="1085214">
                  <a:moveTo>
                    <a:pt x="31140" y="125501"/>
                  </a:moveTo>
                  <a:lnTo>
                    <a:pt x="26949" y="121069"/>
                  </a:lnTo>
                  <a:lnTo>
                    <a:pt x="22390" y="122008"/>
                  </a:lnTo>
                  <a:lnTo>
                    <a:pt x="31140" y="125501"/>
                  </a:lnTo>
                  <a:close/>
                </a:path>
                <a:path w="668654" h="1085214">
                  <a:moveTo>
                    <a:pt x="37820" y="121500"/>
                  </a:moveTo>
                  <a:lnTo>
                    <a:pt x="34074" y="118592"/>
                  </a:lnTo>
                  <a:lnTo>
                    <a:pt x="28473" y="120726"/>
                  </a:lnTo>
                  <a:lnTo>
                    <a:pt x="37820" y="121500"/>
                  </a:lnTo>
                  <a:close/>
                </a:path>
                <a:path w="668654" h="1085214">
                  <a:moveTo>
                    <a:pt x="37985" y="535571"/>
                  </a:moveTo>
                  <a:lnTo>
                    <a:pt x="28206" y="539572"/>
                  </a:lnTo>
                  <a:lnTo>
                    <a:pt x="33401" y="538403"/>
                  </a:lnTo>
                  <a:lnTo>
                    <a:pt x="37985" y="535571"/>
                  </a:lnTo>
                  <a:close/>
                </a:path>
                <a:path w="668654" h="1085214">
                  <a:moveTo>
                    <a:pt x="44208" y="462203"/>
                  </a:moveTo>
                  <a:lnTo>
                    <a:pt x="43421" y="461848"/>
                  </a:lnTo>
                  <a:lnTo>
                    <a:pt x="41846" y="461111"/>
                  </a:lnTo>
                  <a:lnTo>
                    <a:pt x="41503" y="461949"/>
                  </a:lnTo>
                  <a:lnTo>
                    <a:pt x="40817" y="463588"/>
                  </a:lnTo>
                  <a:lnTo>
                    <a:pt x="41592" y="463956"/>
                  </a:lnTo>
                  <a:lnTo>
                    <a:pt x="42379" y="464312"/>
                  </a:lnTo>
                  <a:lnTo>
                    <a:pt x="43167" y="464680"/>
                  </a:lnTo>
                  <a:lnTo>
                    <a:pt x="43853" y="463029"/>
                  </a:lnTo>
                  <a:lnTo>
                    <a:pt x="44208" y="462203"/>
                  </a:lnTo>
                  <a:close/>
                </a:path>
                <a:path w="668654" h="1085214">
                  <a:moveTo>
                    <a:pt x="44577" y="555371"/>
                  </a:moveTo>
                  <a:lnTo>
                    <a:pt x="42392" y="555650"/>
                  </a:lnTo>
                  <a:lnTo>
                    <a:pt x="40055" y="555498"/>
                  </a:lnTo>
                  <a:lnTo>
                    <a:pt x="38963" y="558698"/>
                  </a:lnTo>
                  <a:lnTo>
                    <a:pt x="41148" y="558406"/>
                  </a:lnTo>
                  <a:lnTo>
                    <a:pt x="43472" y="558558"/>
                  </a:lnTo>
                  <a:lnTo>
                    <a:pt x="44577" y="555371"/>
                  </a:lnTo>
                  <a:close/>
                </a:path>
                <a:path w="668654" h="1085214">
                  <a:moveTo>
                    <a:pt x="52578" y="566458"/>
                  </a:moveTo>
                  <a:lnTo>
                    <a:pt x="51790" y="566089"/>
                  </a:lnTo>
                  <a:lnTo>
                    <a:pt x="51003" y="565734"/>
                  </a:lnTo>
                  <a:lnTo>
                    <a:pt x="50215" y="565365"/>
                  </a:lnTo>
                  <a:lnTo>
                    <a:pt x="49187" y="567842"/>
                  </a:lnTo>
                  <a:lnTo>
                    <a:pt x="49974" y="568198"/>
                  </a:lnTo>
                  <a:lnTo>
                    <a:pt x="51536" y="568934"/>
                  </a:lnTo>
                  <a:lnTo>
                    <a:pt x="51879" y="568109"/>
                  </a:lnTo>
                  <a:lnTo>
                    <a:pt x="52235" y="567283"/>
                  </a:lnTo>
                  <a:lnTo>
                    <a:pt x="52578" y="566458"/>
                  </a:lnTo>
                  <a:close/>
                </a:path>
                <a:path w="668654" h="1085214">
                  <a:moveTo>
                    <a:pt x="60134" y="536854"/>
                  </a:moveTo>
                  <a:lnTo>
                    <a:pt x="59639" y="533463"/>
                  </a:lnTo>
                  <a:lnTo>
                    <a:pt x="58102" y="533514"/>
                  </a:lnTo>
                  <a:lnTo>
                    <a:pt x="56845" y="533552"/>
                  </a:lnTo>
                  <a:lnTo>
                    <a:pt x="59372" y="539864"/>
                  </a:lnTo>
                  <a:lnTo>
                    <a:pt x="60134" y="536854"/>
                  </a:lnTo>
                  <a:close/>
                </a:path>
                <a:path w="668654" h="1085214">
                  <a:moveTo>
                    <a:pt x="62318" y="454113"/>
                  </a:moveTo>
                  <a:lnTo>
                    <a:pt x="61417" y="448906"/>
                  </a:lnTo>
                  <a:lnTo>
                    <a:pt x="61379" y="447992"/>
                  </a:lnTo>
                  <a:lnTo>
                    <a:pt x="58381" y="446836"/>
                  </a:lnTo>
                  <a:lnTo>
                    <a:pt x="59283" y="452031"/>
                  </a:lnTo>
                  <a:lnTo>
                    <a:pt x="59309" y="452945"/>
                  </a:lnTo>
                  <a:lnTo>
                    <a:pt x="62318" y="454113"/>
                  </a:lnTo>
                  <a:close/>
                </a:path>
                <a:path w="668654" h="1085214">
                  <a:moveTo>
                    <a:pt x="64287" y="554901"/>
                  </a:moveTo>
                  <a:lnTo>
                    <a:pt x="55270" y="552259"/>
                  </a:lnTo>
                  <a:lnTo>
                    <a:pt x="58420" y="555866"/>
                  </a:lnTo>
                  <a:lnTo>
                    <a:pt x="64287" y="554901"/>
                  </a:lnTo>
                  <a:close/>
                </a:path>
                <a:path w="668654" h="1085214">
                  <a:moveTo>
                    <a:pt x="65214" y="518922"/>
                  </a:moveTo>
                  <a:lnTo>
                    <a:pt x="64655" y="517410"/>
                  </a:lnTo>
                  <a:lnTo>
                    <a:pt x="64198" y="516178"/>
                  </a:lnTo>
                  <a:lnTo>
                    <a:pt x="59372" y="520801"/>
                  </a:lnTo>
                  <a:lnTo>
                    <a:pt x="62331" y="520547"/>
                  </a:lnTo>
                  <a:lnTo>
                    <a:pt x="65214" y="518922"/>
                  </a:lnTo>
                  <a:close/>
                </a:path>
                <a:path w="668654" h="1085214">
                  <a:moveTo>
                    <a:pt x="65773" y="565594"/>
                  </a:moveTo>
                  <a:lnTo>
                    <a:pt x="63398" y="564070"/>
                  </a:lnTo>
                  <a:lnTo>
                    <a:pt x="62674" y="566864"/>
                  </a:lnTo>
                  <a:lnTo>
                    <a:pt x="65481" y="565708"/>
                  </a:lnTo>
                  <a:lnTo>
                    <a:pt x="65773" y="565594"/>
                  </a:lnTo>
                  <a:close/>
                </a:path>
                <a:path w="668654" h="1085214">
                  <a:moveTo>
                    <a:pt x="66560" y="571461"/>
                  </a:moveTo>
                  <a:lnTo>
                    <a:pt x="65532" y="565975"/>
                  </a:lnTo>
                  <a:lnTo>
                    <a:pt x="65887" y="577011"/>
                  </a:lnTo>
                  <a:lnTo>
                    <a:pt x="66560" y="571461"/>
                  </a:lnTo>
                  <a:close/>
                </a:path>
                <a:path w="668654" h="1085214">
                  <a:moveTo>
                    <a:pt x="68491" y="562000"/>
                  </a:moveTo>
                  <a:lnTo>
                    <a:pt x="66205" y="561098"/>
                  </a:lnTo>
                  <a:lnTo>
                    <a:pt x="66154" y="562000"/>
                  </a:lnTo>
                  <a:lnTo>
                    <a:pt x="66040" y="564070"/>
                  </a:lnTo>
                  <a:lnTo>
                    <a:pt x="65963" y="565518"/>
                  </a:lnTo>
                  <a:lnTo>
                    <a:pt x="68033" y="564667"/>
                  </a:lnTo>
                  <a:lnTo>
                    <a:pt x="68491" y="562000"/>
                  </a:lnTo>
                  <a:close/>
                </a:path>
                <a:path w="668654" h="1085214">
                  <a:moveTo>
                    <a:pt x="82384" y="441477"/>
                  </a:moveTo>
                  <a:lnTo>
                    <a:pt x="81203" y="440918"/>
                  </a:lnTo>
                  <a:lnTo>
                    <a:pt x="79260" y="440677"/>
                  </a:lnTo>
                  <a:lnTo>
                    <a:pt x="80860" y="442061"/>
                  </a:lnTo>
                  <a:lnTo>
                    <a:pt x="80162" y="443395"/>
                  </a:lnTo>
                  <a:lnTo>
                    <a:pt x="81775" y="443763"/>
                  </a:lnTo>
                  <a:lnTo>
                    <a:pt x="82384" y="441477"/>
                  </a:lnTo>
                  <a:close/>
                </a:path>
                <a:path w="668654" h="1085214">
                  <a:moveTo>
                    <a:pt x="87998" y="568172"/>
                  </a:moveTo>
                  <a:lnTo>
                    <a:pt x="85496" y="566026"/>
                  </a:lnTo>
                  <a:lnTo>
                    <a:pt x="85026" y="568274"/>
                  </a:lnTo>
                  <a:lnTo>
                    <a:pt x="84112" y="570547"/>
                  </a:lnTo>
                  <a:lnTo>
                    <a:pt x="86614" y="572681"/>
                  </a:lnTo>
                  <a:lnTo>
                    <a:pt x="87083" y="570433"/>
                  </a:lnTo>
                  <a:lnTo>
                    <a:pt x="87998" y="568172"/>
                  </a:lnTo>
                  <a:close/>
                </a:path>
                <a:path w="668654" h="1085214">
                  <a:moveTo>
                    <a:pt x="88125" y="441159"/>
                  </a:moveTo>
                  <a:lnTo>
                    <a:pt x="85775" y="440067"/>
                  </a:lnTo>
                  <a:lnTo>
                    <a:pt x="85420" y="440893"/>
                  </a:lnTo>
                  <a:lnTo>
                    <a:pt x="84734" y="442544"/>
                  </a:lnTo>
                  <a:lnTo>
                    <a:pt x="87083" y="443636"/>
                  </a:lnTo>
                  <a:lnTo>
                    <a:pt x="87769" y="441985"/>
                  </a:lnTo>
                  <a:lnTo>
                    <a:pt x="88125" y="441159"/>
                  </a:lnTo>
                  <a:close/>
                </a:path>
                <a:path w="668654" h="1085214">
                  <a:moveTo>
                    <a:pt x="91617" y="546328"/>
                  </a:moveTo>
                  <a:lnTo>
                    <a:pt x="86258" y="554393"/>
                  </a:lnTo>
                  <a:lnTo>
                    <a:pt x="90538" y="552475"/>
                  </a:lnTo>
                  <a:lnTo>
                    <a:pt x="91617" y="546328"/>
                  </a:lnTo>
                  <a:close/>
                </a:path>
                <a:path w="668654" h="1085214">
                  <a:moveTo>
                    <a:pt x="93205" y="592531"/>
                  </a:moveTo>
                  <a:lnTo>
                    <a:pt x="86283" y="590854"/>
                  </a:lnTo>
                  <a:lnTo>
                    <a:pt x="85661" y="596328"/>
                  </a:lnTo>
                  <a:lnTo>
                    <a:pt x="93205" y="592531"/>
                  </a:lnTo>
                  <a:close/>
                </a:path>
                <a:path w="668654" h="1085214">
                  <a:moveTo>
                    <a:pt x="95351" y="386930"/>
                  </a:moveTo>
                  <a:lnTo>
                    <a:pt x="94564" y="386562"/>
                  </a:lnTo>
                  <a:lnTo>
                    <a:pt x="93776" y="386207"/>
                  </a:lnTo>
                  <a:lnTo>
                    <a:pt x="92989" y="385838"/>
                  </a:lnTo>
                  <a:lnTo>
                    <a:pt x="92646" y="386651"/>
                  </a:lnTo>
                  <a:lnTo>
                    <a:pt x="92303" y="387489"/>
                  </a:lnTo>
                  <a:lnTo>
                    <a:pt x="91960" y="388302"/>
                  </a:lnTo>
                  <a:lnTo>
                    <a:pt x="94310" y="389394"/>
                  </a:lnTo>
                  <a:lnTo>
                    <a:pt x="94665" y="388581"/>
                  </a:lnTo>
                  <a:lnTo>
                    <a:pt x="95008" y="387743"/>
                  </a:lnTo>
                  <a:lnTo>
                    <a:pt x="95351" y="386930"/>
                  </a:lnTo>
                  <a:close/>
                </a:path>
                <a:path w="668654" h="1085214">
                  <a:moveTo>
                    <a:pt x="99974" y="563613"/>
                  </a:moveTo>
                  <a:lnTo>
                    <a:pt x="99352" y="563003"/>
                  </a:lnTo>
                  <a:lnTo>
                    <a:pt x="98729" y="562381"/>
                  </a:lnTo>
                  <a:lnTo>
                    <a:pt x="98094" y="561771"/>
                  </a:lnTo>
                  <a:lnTo>
                    <a:pt x="97523" y="562432"/>
                  </a:lnTo>
                  <a:lnTo>
                    <a:pt x="96342" y="563740"/>
                  </a:lnTo>
                  <a:lnTo>
                    <a:pt x="96964" y="564362"/>
                  </a:lnTo>
                  <a:lnTo>
                    <a:pt x="97599" y="564972"/>
                  </a:lnTo>
                  <a:lnTo>
                    <a:pt x="98221" y="565581"/>
                  </a:lnTo>
                  <a:lnTo>
                    <a:pt x="98806" y="564934"/>
                  </a:lnTo>
                  <a:lnTo>
                    <a:pt x="99974" y="563613"/>
                  </a:lnTo>
                  <a:close/>
                </a:path>
                <a:path w="668654" h="1085214">
                  <a:moveTo>
                    <a:pt x="101676" y="548170"/>
                  </a:moveTo>
                  <a:lnTo>
                    <a:pt x="101625" y="545858"/>
                  </a:lnTo>
                  <a:lnTo>
                    <a:pt x="99377" y="544512"/>
                  </a:lnTo>
                  <a:lnTo>
                    <a:pt x="97828" y="546481"/>
                  </a:lnTo>
                  <a:lnTo>
                    <a:pt x="101676" y="548170"/>
                  </a:lnTo>
                  <a:close/>
                </a:path>
                <a:path w="668654" h="1085214">
                  <a:moveTo>
                    <a:pt x="101815" y="551891"/>
                  </a:moveTo>
                  <a:lnTo>
                    <a:pt x="101701" y="548398"/>
                  </a:lnTo>
                  <a:lnTo>
                    <a:pt x="99568" y="550240"/>
                  </a:lnTo>
                  <a:lnTo>
                    <a:pt x="101815" y="551891"/>
                  </a:lnTo>
                  <a:close/>
                </a:path>
                <a:path w="668654" h="1085214">
                  <a:moveTo>
                    <a:pt x="105562" y="596569"/>
                  </a:moveTo>
                  <a:lnTo>
                    <a:pt x="103720" y="595363"/>
                  </a:lnTo>
                  <a:lnTo>
                    <a:pt x="102755" y="594118"/>
                  </a:lnTo>
                  <a:lnTo>
                    <a:pt x="101879" y="595426"/>
                  </a:lnTo>
                  <a:lnTo>
                    <a:pt x="103720" y="596633"/>
                  </a:lnTo>
                  <a:lnTo>
                    <a:pt x="104686" y="597877"/>
                  </a:lnTo>
                  <a:lnTo>
                    <a:pt x="105562" y="596569"/>
                  </a:lnTo>
                  <a:close/>
                </a:path>
                <a:path w="668654" h="1085214">
                  <a:moveTo>
                    <a:pt x="106146" y="586346"/>
                  </a:moveTo>
                  <a:lnTo>
                    <a:pt x="100914" y="582917"/>
                  </a:lnTo>
                  <a:lnTo>
                    <a:pt x="101879" y="587997"/>
                  </a:lnTo>
                  <a:lnTo>
                    <a:pt x="99936" y="591350"/>
                  </a:lnTo>
                  <a:lnTo>
                    <a:pt x="103085" y="591845"/>
                  </a:lnTo>
                  <a:lnTo>
                    <a:pt x="102044" y="587032"/>
                  </a:lnTo>
                  <a:lnTo>
                    <a:pt x="106146" y="586346"/>
                  </a:lnTo>
                  <a:close/>
                </a:path>
                <a:path w="668654" h="1085214">
                  <a:moveTo>
                    <a:pt x="106159" y="354037"/>
                  </a:moveTo>
                  <a:lnTo>
                    <a:pt x="104825" y="352425"/>
                  </a:lnTo>
                  <a:lnTo>
                    <a:pt x="103708" y="351167"/>
                  </a:lnTo>
                  <a:lnTo>
                    <a:pt x="105270" y="353123"/>
                  </a:lnTo>
                  <a:lnTo>
                    <a:pt x="106159" y="354037"/>
                  </a:lnTo>
                  <a:close/>
                </a:path>
                <a:path w="668654" h="1085214">
                  <a:moveTo>
                    <a:pt x="106997" y="612800"/>
                  </a:moveTo>
                  <a:lnTo>
                    <a:pt x="105956" y="607618"/>
                  </a:lnTo>
                  <a:lnTo>
                    <a:pt x="106083" y="611911"/>
                  </a:lnTo>
                  <a:lnTo>
                    <a:pt x="102793" y="608672"/>
                  </a:lnTo>
                  <a:lnTo>
                    <a:pt x="101409" y="609460"/>
                  </a:lnTo>
                  <a:lnTo>
                    <a:pt x="100736" y="611949"/>
                  </a:lnTo>
                  <a:lnTo>
                    <a:pt x="96113" y="607364"/>
                  </a:lnTo>
                  <a:lnTo>
                    <a:pt x="98602" y="606691"/>
                  </a:lnTo>
                  <a:lnTo>
                    <a:pt x="100139" y="602081"/>
                  </a:lnTo>
                  <a:lnTo>
                    <a:pt x="92824" y="608241"/>
                  </a:lnTo>
                  <a:lnTo>
                    <a:pt x="94945" y="607682"/>
                  </a:lnTo>
                  <a:lnTo>
                    <a:pt x="94145" y="609701"/>
                  </a:lnTo>
                  <a:lnTo>
                    <a:pt x="93268" y="612381"/>
                  </a:lnTo>
                  <a:lnTo>
                    <a:pt x="95643" y="609193"/>
                  </a:lnTo>
                  <a:lnTo>
                    <a:pt x="96888" y="610565"/>
                  </a:lnTo>
                  <a:lnTo>
                    <a:pt x="100711" y="612063"/>
                  </a:lnTo>
                  <a:lnTo>
                    <a:pt x="100126" y="615327"/>
                  </a:lnTo>
                  <a:lnTo>
                    <a:pt x="103416" y="615124"/>
                  </a:lnTo>
                  <a:lnTo>
                    <a:pt x="104228" y="613841"/>
                  </a:lnTo>
                  <a:lnTo>
                    <a:pt x="102958" y="613664"/>
                  </a:lnTo>
                  <a:lnTo>
                    <a:pt x="102476" y="614210"/>
                  </a:lnTo>
                  <a:lnTo>
                    <a:pt x="101879" y="613270"/>
                  </a:lnTo>
                  <a:lnTo>
                    <a:pt x="102412" y="612292"/>
                  </a:lnTo>
                  <a:lnTo>
                    <a:pt x="101473" y="611378"/>
                  </a:lnTo>
                  <a:lnTo>
                    <a:pt x="102044" y="610362"/>
                  </a:lnTo>
                  <a:lnTo>
                    <a:pt x="102666" y="610806"/>
                  </a:lnTo>
                  <a:lnTo>
                    <a:pt x="103289" y="611301"/>
                  </a:lnTo>
                  <a:lnTo>
                    <a:pt x="106095" y="612444"/>
                  </a:lnTo>
                  <a:lnTo>
                    <a:pt x="106299" y="618642"/>
                  </a:lnTo>
                  <a:lnTo>
                    <a:pt x="106984" y="613092"/>
                  </a:lnTo>
                  <a:lnTo>
                    <a:pt x="106921" y="612775"/>
                  </a:lnTo>
                  <a:close/>
                </a:path>
                <a:path w="668654" h="1085214">
                  <a:moveTo>
                    <a:pt x="108381" y="345706"/>
                  </a:moveTo>
                  <a:lnTo>
                    <a:pt x="107645" y="345122"/>
                  </a:lnTo>
                  <a:lnTo>
                    <a:pt x="106921" y="344779"/>
                  </a:lnTo>
                  <a:lnTo>
                    <a:pt x="106260" y="344601"/>
                  </a:lnTo>
                  <a:lnTo>
                    <a:pt x="106070" y="344487"/>
                  </a:lnTo>
                  <a:lnTo>
                    <a:pt x="105930" y="344474"/>
                  </a:lnTo>
                  <a:lnTo>
                    <a:pt x="103339" y="344157"/>
                  </a:lnTo>
                  <a:lnTo>
                    <a:pt x="101752" y="346443"/>
                  </a:lnTo>
                  <a:lnTo>
                    <a:pt x="102768" y="349021"/>
                  </a:lnTo>
                  <a:lnTo>
                    <a:pt x="103962" y="349351"/>
                  </a:lnTo>
                  <a:lnTo>
                    <a:pt x="105625" y="347179"/>
                  </a:lnTo>
                  <a:lnTo>
                    <a:pt x="105816" y="347675"/>
                  </a:lnTo>
                  <a:lnTo>
                    <a:pt x="105803" y="348195"/>
                  </a:lnTo>
                  <a:lnTo>
                    <a:pt x="105600" y="348881"/>
                  </a:lnTo>
                  <a:lnTo>
                    <a:pt x="105130" y="350100"/>
                  </a:lnTo>
                  <a:lnTo>
                    <a:pt x="105283" y="350139"/>
                  </a:lnTo>
                  <a:lnTo>
                    <a:pt x="105435" y="350139"/>
                  </a:lnTo>
                  <a:lnTo>
                    <a:pt x="105575" y="350113"/>
                  </a:lnTo>
                  <a:lnTo>
                    <a:pt x="105448" y="350329"/>
                  </a:lnTo>
                  <a:lnTo>
                    <a:pt x="105270" y="350481"/>
                  </a:lnTo>
                  <a:lnTo>
                    <a:pt x="105041" y="350558"/>
                  </a:lnTo>
                  <a:lnTo>
                    <a:pt x="107391" y="352590"/>
                  </a:lnTo>
                  <a:lnTo>
                    <a:pt x="107365" y="350647"/>
                  </a:lnTo>
                  <a:lnTo>
                    <a:pt x="107124" y="348526"/>
                  </a:lnTo>
                  <a:lnTo>
                    <a:pt x="107556" y="347624"/>
                  </a:lnTo>
                  <a:lnTo>
                    <a:pt x="107924" y="346532"/>
                  </a:lnTo>
                  <a:lnTo>
                    <a:pt x="108381" y="345706"/>
                  </a:lnTo>
                  <a:close/>
                </a:path>
                <a:path w="668654" h="1085214">
                  <a:moveTo>
                    <a:pt x="125234" y="551154"/>
                  </a:moveTo>
                  <a:lnTo>
                    <a:pt x="124726" y="547535"/>
                  </a:lnTo>
                  <a:lnTo>
                    <a:pt x="123215" y="546620"/>
                  </a:lnTo>
                  <a:lnTo>
                    <a:pt x="119557" y="550405"/>
                  </a:lnTo>
                  <a:lnTo>
                    <a:pt x="122694" y="545871"/>
                  </a:lnTo>
                  <a:lnTo>
                    <a:pt x="121081" y="545058"/>
                  </a:lnTo>
                  <a:lnTo>
                    <a:pt x="119875" y="547839"/>
                  </a:lnTo>
                  <a:lnTo>
                    <a:pt x="118516" y="549300"/>
                  </a:lnTo>
                  <a:lnTo>
                    <a:pt x="121500" y="553148"/>
                  </a:lnTo>
                  <a:lnTo>
                    <a:pt x="125234" y="551154"/>
                  </a:lnTo>
                  <a:close/>
                </a:path>
                <a:path w="668654" h="1085214">
                  <a:moveTo>
                    <a:pt x="127990" y="551916"/>
                  </a:moveTo>
                  <a:lnTo>
                    <a:pt x="125933" y="549948"/>
                  </a:lnTo>
                  <a:lnTo>
                    <a:pt x="124726" y="555320"/>
                  </a:lnTo>
                  <a:lnTo>
                    <a:pt x="123024" y="556412"/>
                  </a:lnTo>
                  <a:lnTo>
                    <a:pt x="125082" y="558393"/>
                  </a:lnTo>
                  <a:lnTo>
                    <a:pt x="126288" y="553021"/>
                  </a:lnTo>
                  <a:lnTo>
                    <a:pt x="127990" y="551916"/>
                  </a:lnTo>
                  <a:close/>
                </a:path>
                <a:path w="668654" h="1085214">
                  <a:moveTo>
                    <a:pt x="134785" y="541350"/>
                  </a:moveTo>
                  <a:lnTo>
                    <a:pt x="129476" y="541134"/>
                  </a:lnTo>
                  <a:lnTo>
                    <a:pt x="124371" y="542696"/>
                  </a:lnTo>
                  <a:lnTo>
                    <a:pt x="134785" y="541350"/>
                  </a:lnTo>
                  <a:close/>
                </a:path>
                <a:path w="668654" h="1085214">
                  <a:moveTo>
                    <a:pt x="140233" y="555891"/>
                  </a:moveTo>
                  <a:lnTo>
                    <a:pt x="138023" y="551573"/>
                  </a:lnTo>
                  <a:lnTo>
                    <a:pt x="132105" y="550989"/>
                  </a:lnTo>
                  <a:lnTo>
                    <a:pt x="140233" y="555891"/>
                  </a:lnTo>
                  <a:close/>
                </a:path>
                <a:path w="668654" h="1085214">
                  <a:moveTo>
                    <a:pt x="144399" y="512241"/>
                  </a:moveTo>
                  <a:lnTo>
                    <a:pt x="143052" y="511124"/>
                  </a:lnTo>
                  <a:lnTo>
                    <a:pt x="142379" y="510578"/>
                  </a:lnTo>
                  <a:lnTo>
                    <a:pt x="141846" y="511289"/>
                  </a:lnTo>
                  <a:lnTo>
                    <a:pt x="141325" y="512000"/>
                  </a:lnTo>
                  <a:lnTo>
                    <a:pt x="140792" y="512711"/>
                  </a:lnTo>
                  <a:lnTo>
                    <a:pt x="142151" y="513816"/>
                  </a:lnTo>
                  <a:lnTo>
                    <a:pt x="142824" y="514375"/>
                  </a:lnTo>
                  <a:lnTo>
                    <a:pt x="143865" y="512953"/>
                  </a:lnTo>
                  <a:lnTo>
                    <a:pt x="144399" y="512241"/>
                  </a:lnTo>
                  <a:close/>
                </a:path>
                <a:path w="668654" h="1085214">
                  <a:moveTo>
                    <a:pt x="147421" y="601357"/>
                  </a:moveTo>
                  <a:lnTo>
                    <a:pt x="147320" y="601510"/>
                  </a:lnTo>
                  <a:lnTo>
                    <a:pt x="147421" y="601357"/>
                  </a:lnTo>
                  <a:close/>
                </a:path>
                <a:path w="668654" h="1085214">
                  <a:moveTo>
                    <a:pt x="150088" y="540651"/>
                  </a:moveTo>
                  <a:lnTo>
                    <a:pt x="143560" y="544118"/>
                  </a:lnTo>
                  <a:lnTo>
                    <a:pt x="143459" y="549948"/>
                  </a:lnTo>
                  <a:lnTo>
                    <a:pt x="150088" y="540651"/>
                  </a:lnTo>
                  <a:close/>
                </a:path>
                <a:path w="668654" h="1085214">
                  <a:moveTo>
                    <a:pt x="151295" y="604545"/>
                  </a:moveTo>
                  <a:lnTo>
                    <a:pt x="149453" y="603338"/>
                  </a:lnTo>
                  <a:lnTo>
                    <a:pt x="148488" y="602094"/>
                  </a:lnTo>
                  <a:lnTo>
                    <a:pt x="147612" y="603415"/>
                  </a:lnTo>
                  <a:lnTo>
                    <a:pt x="149453" y="604621"/>
                  </a:lnTo>
                  <a:lnTo>
                    <a:pt x="150418" y="605853"/>
                  </a:lnTo>
                  <a:lnTo>
                    <a:pt x="151295" y="604545"/>
                  </a:lnTo>
                  <a:close/>
                </a:path>
                <a:path w="668654" h="1085214">
                  <a:moveTo>
                    <a:pt x="152577" y="528281"/>
                  </a:moveTo>
                  <a:lnTo>
                    <a:pt x="150368" y="523976"/>
                  </a:lnTo>
                  <a:lnTo>
                    <a:pt x="144437" y="523392"/>
                  </a:lnTo>
                  <a:lnTo>
                    <a:pt x="152577" y="528281"/>
                  </a:lnTo>
                  <a:close/>
                </a:path>
                <a:path w="668654" h="1085214">
                  <a:moveTo>
                    <a:pt x="163093" y="547382"/>
                  </a:moveTo>
                  <a:lnTo>
                    <a:pt x="161861" y="545617"/>
                  </a:lnTo>
                  <a:lnTo>
                    <a:pt x="162852" y="544512"/>
                  </a:lnTo>
                  <a:lnTo>
                    <a:pt x="161378" y="543725"/>
                  </a:lnTo>
                  <a:lnTo>
                    <a:pt x="160261" y="545795"/>
                  </a:lnTo>
                  <a:lnTo>
                    <a:pt x="161264" y="546646"/>
                  </a:lnTo>
                  <a:lnTo>
                    <a:pt x="163093" y="547382"/>
                  </a:lnTo>
                  <a:close/>
                </a:path>
                <a:path w="668654" h="1085214">
                  <a:moveTo>
                    <a:pt x="164096" y="461543"/>
                  </a:moveTo>
                  <a:lnTo>
                    <a:pt x="162750" y="460425"/>
                  </a:lnTo>
                  <a:lnTo>
                    <a:pt x="162077" y="459879"/>
                  </a:lnTo>
                  <a:lnTo>
                    <a:pt x="161544" y="460590"/>
                  </a:lnTo>
                  <a:lnTo>
                    <a:pt x="161023" y="461302"/>
                  </a:lnTo>
                  <a:lnTo>
                    <a:pt x="160489" y="462000"/>
                  </a:lnTo>
                  <a:lnTo>
                    <a:pt x="161836" y="463118"/>
                  </a:lnTo>
                  <a:lnTo>
                    <a:pt x="162509" y="463664"/>
                  </a:lnTo>
                  <a:lnTo>
                    <a:pt x="164096" y="461543"/>
                  </a:lnTo>
                  <a:close/>
                </a:path>
                <a:path w="668654" h="1085214">
                  <a:moveTo>
                    <a:pt x="168960" y="464769"/>
                  </a:moveTo>
                  <a:lnTo>
                    <a:pt x="167728" y="463016"/>
                  </a:lnTo>
                  <a:lnTo>
                    <a:pt x="168719" y="461899"/>
                  </a:lnTo>
                  <a:lnTo>
                    <a:pt x="167246" y="461124"/>
                  </a:lnTo>
                  <a:lnTo>
                    <a:pt x="166116" y="463181"/>
                  </a:lnTo>
                  <a:lnTo>
                    <a:pt x="167132" y="464032"/>
                  </a:lnTo>
                  <a:lnTo>
                    <a:pt x="168960" y="464769"/>
                  </a:lnTo>
                  <a:close/>
                </a:path>
                <a:path w="668654" h="1085214">
                  <a:moveTo>
                    <a:pt x="181787" y="519684"/>
                  </a:moveTo>
                  <a:lnTo>
                    <a:pt x="179590" y="515378"/>
                  </a:lnTo>
                  <a:lnTo>
                    <a:pt x="173659" y="514781"/>
                  </a:lnTo>
                  <a:lnTo>
                    <a:pt x="181787" y="519684"/>
                  </a:lnTo>
                  <a:close/>
                </a:path>
                <a:path w="668654" h="1085214">
                  <a:moveTo>
                    <a:pt x="188480" y="737857"/>
                  </a:moveTo>
                  <a:lnTo>
                    <a:pt x="187248" y="736930"/>
                  </a:lnTo>
                  <a:lnTo>
                    <a:pt x="186080" y="738860"/>
                  </a:lnTo>
                  <a:lnTo>
                    <a:pt x="184899" y="739876"/>
                  </a:lnTo>
                  <a:lnTo>
                    <a:pt x="186131" y="740803"/>
                  </a:lnTo>
                  <a:lnTo>
                    <a:pt x="187299" y="738860"/>
                  </a:lnTo>
                  <a:lnTo>
                    <a:pt x="188480" y="737857"/>
                  </a:lnTo>
                  <a:close/>
                </a:path>
                <a:path w="668654" h="1085214">
                  <a:moveTo>
                    <a:pt x="191173" y="458025"/>
                  </a:moveTo>
                  <a:lnTo>
                    <a:pt x="188531" y="456120"/>
                  </a:lnTo>
                  <a:lnTo>
                    <a:pt x="188188" y="461391"/>
                  </a:lnTo>
                  <a:lnTo>
                    <a:pt x="187998" y="462292"/>
                  </a:lnTo>
                  <a:lnTo>
                    <a:pt x="190639" y="464197"/>
                  </a:lnTo>
                  <a:lnTo>
                    <a:pt x="190982" y="458927"/>
                  </a:lnTo>
                  <a:lnTo>
                    <a:pt x="191173" y="458025"/>
                  </a:lnTo>
                  <a:close/>
                </a:path>
                <a:path w="668654" h="1085214">
                  <a:moveTo>
                    <a:pt x="191833" y="747052"/>
                  </a:moveTo>
                  <a:lnTo>
                    <a:pt x="190766" y="750747"/>
                  </a:lnTo>
                  <a:lnTo>
                    <a:pt x="191477" y="748296"/>
                  </a:lnTo>
                  <a:lnTo>
                    <a:pt x="191833" y="747052"/>
                  </a:lnTo>
                  <a:close/>
                </a:path>
                <a:path w="668654" h="1085214">
                  <a:moveTo>
                    <a:pt x="198742" y="748080"/>
                  </a:moveTo>
                  <a:lnTo>
                    <a:pt x="197510" y="747153"/>
                  </a:lnTo>
                  <a:lnTo>
                    <a:pt x="196342" y="749084"/>
                  </a:lnTo>
                  <a:lnTo>
                    <a:pt x="195160" y="750100"/>
                  </a:lnTo>
                  <a:lnTo>
                    <a:pt x="196405" y="751027"/>
                  </a:lnTo>
                  <a:lnTo>
                    <a:pt x="197561" y="749084"/>
                  </a:lnTo>
                  <a:lnTo>
                    <a:pt x="198742" y="748080"/>
                  </a:lnTo>
                  <a:close/>
                </a:path>
                <a:path w="668654" h="1085214">
                  <a:moveTo>
                    <a:pt x="211582" y="452488"/>
                  </a:moveTo>
                  <a:lnTo>
                    <a:pt x="210908" y="451929"/>
                  </a:lnTo>
                  <a:lnTo>
                    <a:pt x="210235" y="451383"/>
                  </a:lnTo>
                  <a:lnTo>
                    <a:pt x="209562" y="450824"/>
                  </a:lnTo>
                  <a:lnTo>
                    <a:pt x="209042" y="451535"/>
                  </a:lnTo>
                  <a:lnTo>
                    <a:pt x="207975" y="452958"/>
                  </a:lnTo>
                  <a:lnTo>
                    <a:pt x="208661" y="453504"/>
                  </a:lnTo>
                  <a:lnTo>
                    <a:pt x="210007" y="454621"/>
                  </a:lnTo>
                  <a:lnTo>
                    <a:pt x="210540" y="453910"/>
                  </a:lnTo>
                  <a:lnTo>
                    <a:pt x="211582" y="452488"/>
                  </a:lnTo>
                  <a:close/>
                </a:path>
                <a:path w="668654" h="1085214">
                  <a:moveTo>
                    <a:pt x="214185" y="746696"/>
                  </a:moveTo>
                  <a:lnTo>
                    <a:pt x="212648" y="746391"/>
                  </a:lnTo>
                  <a:lnTo>
                    <a:pt x="211175" y="747979"/>
                  </a:lnTo>
                  <a:lnTo>
                    <a:pt x="209613" y="745871"/>
                  </a:lnTo>
                  <a:lnTo>
                    <a:pt x="207784" y="748690"/>
                  </a:lnTo>
                  <a:lnTo>
                    <a:pt x="213169" y="749528"/>
                  </a:lnTo>
                  <a:lnTo>
                    <a:pt x="214185" y="746696"/>
                  </a:lnTo>
                  <a:close/>
                </a:path>
                <a:path w="668654" h="1085214">
                  <a:moveTo>
                    <a:pt x="300113" y="1059421"/>
                  </a:moveTo>
                  <a:lnTo>
                    <a:pt x="298996" y="1056640"/>
                  </a:lnTo>
                  <a:lnTo>
                    <a:pt x="297688" y="1057516"/>
                  </a:lnTo>
                  <a:lnTo>
                    <a:pt x="297649" y="1059751"/>
                  </a:lnTo>
                  <a:lnTo>
                    <a:pt x="295135" y="1059332"/>
                  </a:lnTo>
                  <a:lnTo>
                    <a:pt x="295656" y="1062710"/>
                  </a:lnTo>
                  <a:lnTo>
                    <a:pt x="300113" y="1059421"/>
                  </a:lnTo>
                  <a:close/>
                </a:path>
                <a:path w="668654" h="1085214">
                  <a:moveTo>
                    <a:pt x="309130" y="1079982"/>
                  </a:moveTo>
                  <a:lnTo>
                    <a:pt x="304457" y="1081100"/>
                  </a:lnTo>
                  <a:lnTo>
                    <a:pt x="307962" y="1082332"/>
                  </a:lnTo>
                  <a:lnTo>
                    <a:pt x="308686" y="1085202"/>
                  </a:lnTo>
                  <a:lnTo>
                    <a:pt x="308927" y="1082332"/>
                  </a:lnTo>
                  <a:lnTo>
                    <a:pt x="309029" y="1081100"/>
                  </a:lnTo>
                  <a:lnTo>
                    <a:pt x="309130" y="1079982"/>
                  </a:lnTo>
                  <a:close/>
                </a:path>
                <a:path w="668654" h="1085214">
                  <a:moveTo>
                    <a:pt x="311708" y="1072210"/>
                  </a:moveTo>
                  <a:lnTo>
                    <a:pt x="311226" y="1072286"/>
                  </a:lnTo>
                  <a:lnTo>
                    <a:pt x="311696" y="1070940"/>
                  </a:lnTo>
                  <a:lnTo>
                    <a:pt x="311543" y="1070648"/>
                  </a:lnTo>
                  <a:lnTo>
                    <a:pt x="310489" y="1072400"/>
                  </a:lnTo>
                  <a:lnTo>
                    <a:pt x="302425" y="1073594"/>
                  </a:lnTo>
                  <a:lnTo>
                    <a:pt x="306679" y="1075575"/>
                  </a:lnTo>
                  <a:lnTo>
                    <a:pt x="309854" y="1073454"/>
                  </a:lnTo>
                  <a:lnTo>
                    <a:pt x="309626" y="1073835"/>
                  </a:lnTo>
                  <a:lnTo>
                    <a:pt x="310794" y="1073518"/>
                  </a:lnTo>
                  <a:lnTo>
                    <a:pt x="311111" y="1072616"/>
                  </a:lnTo>
                  <a:lnTo>
                    <a:pt x="311708" y="1072210"/>
                  </a:lnTo>
                  <a:close/>
                </a:path>
                <a:path w="668654" h="1085214">
                  <a:moveTo>
                    <a:pt x="311886" y="1079309"/>
                  </a:moveTo>
                  <a:lnTo>
                    <a:pt x="309638" y="1077937"/>
                  </a:lnTo>
                  <a:lnTo>
                    <a:pt x="309308" y="1077937"/>
                  </a:lnTo>
                  <a:lnTo>
                    <a:pt x="309181" y="1079309"/>
                  </a:lnTo>
                  <a:lnTo>
                    <a:pt x="309130" y="1079982"/>
                  </a:lnTo>
                  <a:lnTo>
                    <a:pt x="311886" y="1079309"/>
                  </a:lnTo>
                  <a:close/>
                </a:path>
                <a:path w="668654" h="1085214">
                  <a:moveTo>
                    <a:pt x="314045" y="1066507"/>
                  </a:moveTo>
                  <a:lnTo>
                    <a:pt x="310553" y="1067473"/>
                  </a:lnTo>
                  <a:lnTo>
                    <a:pt x="308292" y="1063625"/>
                  </a:lnTo>
                  <a:lnTo>
                    <a:pt x="311543" y="1070648"/>
                  </a:lnTo>
                  <a:lnTo>
                    <a:pt x="313461" y="1067473"/>
                  </a:lnTo>
                  <a:lnTo>
                    <a:pt x="314045" y="1066507"/>
                  </a:lnTo>
                  <a:close/>
                </a:path>
                <a:path w="668654" h="1085214">
                  <a:moveTo>
                    <a:pt x="314642" y="1073111"/>
                  </a:moveTo>
                  <a:lnTo>
                    <a:pt x="314540" y="1071829"/>
                  </a:lnTo>
                  <a:lnTo>
                    <a:pt x="314413" y="1070216"/>
                  </a:lnTo>
                  <a:lnTo>
                    <a:pt x="313156" y="1070216"/>
                  </a:lnTo>
                  <a:lnTo>
                    <a:pt x="313410" y="1071829"/>
                  </a:lnTo>
                  <a:lnTo>
                    <a:pt x="313118" y="1072870"/>
                  </a:lnTo>
                  <a:lnTo>
                    <a:pt x="310794" y="1073518"/>
                  </a:lnTo>
                  <a:lnTo>
                    <a:pt x="310553" y="1074229"/>
                  </a:lnTo>
                  <a:lnTo>
                    <a:pt x="311988" y="1074229"/>
                  </a:lnTo>
                  <a:lnTo>
                    <a:pt x="308762" y="1076528"/>
                  </a:lnTo>
                  <a:lnTo>
                    <a:pt x="307975" y="1076921"/>
                  </a:lnTo>
                  <a:lnTo>
                    <a:pt x="309537" y="1077887"/>
                  </a:lnTo>
                  <a:lnTo>
                    <a:pt x="313118" y="1076921"/>
                  </a:lnTo>
                  <a:lnTo>
                    <a:pt x="312953" y="1074229"/>
                  </a:lnTo>
                  <a:lnTo>
                    <a:pt x="313575" y="1074229"/>
                  </a:lnTo>
                  <a:lnTo>
                    <a:pt x="314642" y="1073111"/>
                  </a:lnTo>
                  <a:close/>
                </a:path>
                <a:path w="668654" h="1085214">
                  <a:moveTo>
                    <a:pt x="317195" y="1069047"/>
                  </a:moveTo>
                  <a:lnTo>
                    <a:pt x="314998" y="1064031"/>
                  </a:lnTo>
                  <a:lnTo>
                    <a:pt x="315709" y="1062062"/>
                  </a:lnTo>
                  <a:lnTo>
                    <a:pt x="312915" y="1061834"/>
                  </a:lnTo>
                  <a:lnTo>
                    <a:pt x="315112" y="1066863"/>
                  </a:lnTo>
                  <a:lnTo>
                    <a:pt x="314413" y="1068819"/>
                  </a:lnTo>
                  <a:lnTo>
                    <a:pt x="317195" y="1069047"/>
                  </a:lnTo>
                  <a:close/>
                </a:path>
                <a:path w="668654" h="1085214">
                  <a:moveTo>
                    <a:pt x="322656" y="1073759"/>
                  </a:moveTo>
                  <a:lnTo>
                    <a:pt x="315226" y="1081544"/>
                  </a:lnTo>
                  <a:lnTo>
                    <a:pt x="319544" y="1078293"/>
                  </a:lnTo>
                  <a:lnTo>
                    <a:pt x="322656" y="1073759"/>
                  </a:lnTo>
                  <a:close/>
                </a:path>
                <a:path w="668654" h="1085214">
                  <a:moveTo>
                    <a:pt x="323875" y="1069759"/>
                  </a:moveTo>
                  <a:lnTo>
                    <a:pt x="323189" y="1066800"/>
                  </a:lnTo>
                  <a:lnTo>
                    <a:pt x="323418" y="1064780"/>
                  </a:lnTo>
                  <a:lnTo>
                    <a:pt x="318820" y="1063663"/>
                  </a:lnTo>
                  <a:lnTo>
                    <a:pt x="317030" y="1067638"/>
                  </a:lnTo>
                  <a:lnTo>
                    <a:pt x="319544" y="1070178"/>
                  </a:lnTo>
                  <a:lnTo>
                    <a:pt x="321284" y="1069911"/>
                  </a:lnTo>
                  <a:lnTo>
                    <a:pt x="321957" y="1064564"/>
                  </a:lnTo>
                  <a:lnTo>
                    <a:pt x="322122" y="1070178"/>
                  </a:lnTo>
                  <a:lnTo>
                    <a:pt x="323875" y="1069759"/>
                  </a:lnTo>
                  <a:close/>
                </a:path>
                <a:path w="668654" h="1085214">
                  <a:moveTo>
                    <a:pt x="324573" y="1073353"/>
                  </a:moveTo>
                  <a:lnTo>
                    <a:pt x="322732" y="1072426"/>
                  </a:lnTo>
                  <a:lnTo>
                    <a:pt x="321221" y="1071740"/>
                  </a:lnTo>
                  <a:lnTo>
                    <a:pt x="323405" y="1072883"/>
                  </a:lnTo>
                  <a:lnTo>
                    <a:pt x="324573" y="1073353"/>
                  </a:lnTo>
                  <a:close/>
                </a:path>
                <a:path w="668654" h="1085214">
                  <a:moveTo>
                    <a:pt x="345605" y="31381"/>
                  </a:moveTo>
                  <a:lnTo>
                    <a:pt x="337108" y="29603"/>
                  </a:lnTo>
                  <a:lnTo>
                    <a:pt x="340334" y="34696"/>
                  </a:lnTo>
                  <a:lnTo>
                    <a:pt x="345605" y="31381"/>
                  </a:lnTo>
                  <a:close/>
                </a:path>
                <a:path w="668654" h="1085214">
                  <a:moveTo>
                    <a:pt x="384314" y="2768"/>
                  </a:moveTo>
                  <a:lnTo>
                    <a:pt x="380479" y="0"/>
                  </a:lnTo>
                  <a:lnTo>
                    <a:pt x="384238" y="9017"/>
                  </a:lnTo>
                  <a:lnTo>
                    <a:pt x="384314" y="2768"/>
                  </a:lnTo>
                  <a:close/>
                </a:path>
                <a:path w="668654" h="1085214">
                  <a:moveTo>
                    <a:pt x="397510" y="75438"/>
                  </a:moveTo>
                  <a:lnTo>
                    <a:pt x="395897" y="71996"/>
                  </a:lnTo>
                  <a:lnTo>
                    <a:pt x="394855" y="71996"/>
                  </a:lnTo>
                  <a:lnTo>
                    <a:pt x="394385" y="74256"/>
                  </a:lnTo>
                  <a:lnTo>
                    <a:pt x="396049" y="74942"/>
                  </a:lnTo>
                  <a:lnTo>
                    <a:pt x="395401" y="77431"/>
                  </a:lnTo>
                  <a:lnTo>
                    <a:pt x="397510" y="75438"/>
                  </a:lnTo>
                  <a:close/>
                </a:path>
                <a:path w="668654" h="1085214">
                  <a:moveTo>
                    <a:pt x="402513" y="73063"/>
                  </a:moveTo>
                  <a:lnTo>
                    <a:pt x="400469" y="68097"/>
                  </a:lnTo>
                  <a:lnTo>
                    <a:pt x="398957" y="71831"/>
                  </a:lnTo>
                  <a:lnTo>
                    <a:pt x="395224" y="70523"/>
                  </a:lnTo>
                  <a:lnTo>
                    <a:pt x="395897" y="71996"/>
                  </a:lnTo>
                  <a:lnTo>
                    <a:pt x="398894" y="71996"/>
                  </a:lnTo>
                  <a:lnTo>
                    <a:pt x="399440" y="71996"/>
                  </a:lnTo>
                  <a:lnTo>
                    <a:pt x="402513" y="73063"/>
                  </a:lnTo>
                  <a:close/>
                </a:path>
                <a:path w="668654" h="1085214">
                  <a:moveTo>
                    <a:pt x="407339" y="78663"/>
                  </a:moveTo>
                  <a:lnTo>
                    <a:pt x="398360" y="75857"/>
                  </a:lnTo>
                  <a:lnTo>
                    <a:pt x="402856" y="79959"/>
                  </a:lnTo>
                  <a:lnTo>
                    <a:pt x="407339" y="78663"/>
                  </a:lnTo>
                  <a:close/>
                </a:path>
                <a:path w="668654" h="1085214">
                  <a:moveTo>
                    <a:pt x="411251" y="28676"/>
                  </a:moveTo>
                  <a:lnTo>
                    <a:pt x="401878" y="28651"/>
                  </a:lnTo>
                  <a:lnTo>
                    <a:pt x="405828" y="31242"/>
                  </a:lnTo>
                  <a:lnTo>
                    <a:pt x="411251" y="28676"/>
                  </a:lnTo>
                  <a:close/>
                </a:path>
                <a:path w="668654" h="1085214">
                  <a:moveTo>
                    <a:pt x="411289" y="66255"/>
                  </a:moveTo>
                  <a:lnTo>
                    <a:pt x="410006" y="66040"/>
                  </a:lnTo>
                  <a:lnTo>
                    <a:pt x="408076" y="66344"/>
                  </a:lnTo>
                  <a:lnTo>
                    <a:pt x="409968" y="67246"/>
                  </a:lnTo>
                  <a:lnTo>
                    <a:pt x="409638" y="68719"/>
                  </a:lnTo>
                  <a:lnTo>
                    <a:pt x="411276" y="68643"/>
                  </a:lnTo>
                  <a:lnTo>
                    <a:pt x="411289" y="66255"/>
                  </a:lnTo>
                  <a:close/>
                </a:path>
                <a:path w="668654" h="1085214">
                  <a:moveTo>
                    <a:pt x="445376" y="45872"/>
                  </a:moveTo>
                  <a:lnTo>
                    <a:pt x="442849" y="45199"/>
                  </a:lnTo>
                  <a:lnTo>
                    <a:pt x="445198" y="49568"/>
                  </a:lnTo>
                  <a:lnTo>
                    <a:pt x="445363" y="46240"/>
                  </a:lnTo>
                  <a:lnTo>
                    <a:pt x="445376" y="45872"/>
                  </a:lnTo>
                  <a:close/>
                </a:path>
                <a:path w="668654" h="1085214">
                  <a:moveTo>
                    <a:pt x="445490" y="43865"/>
                  </a:moveTo>
                  <a:lnTo>
                    <a:pt x="444677" y="41376"/>
                  </a:lnTo>
                  <a:lnTo>
                    <a:pt x="440156" y="40830"/>
                  </a:lnTo>
                  <a:lnTo>
                    <a:pt x="445490" y="45199"/>
                  </a:lnTo>
                  <a:lnTo>
                    <a:pt x="445490" y="43865"/>
                  </a:lnTo>
                  <a:close/>
                </a:path>
                <a:path w="668654" h="1085214">
                  <a:moveTo>
                    <a:pt x="446760" y="46240"/>
                  </a:moveTo>
                  <a:lnTo>
                    <a:pt x="445490" y="45199"/>
                  </a:lnTo>
                  <a:lnTo>
                    <a:pt x="445376" y="45872"/>
                  </a:lnTo>
                  <a:lnTo>
                    <a:pt x="446760" y="46240"/>
                  </a:lnTo>
                  <a:close/>
                </a:path>
                <a:path w="668654" h="1085214">
                  <a:moveTo>
                    <a:pt x="668058" y="1059840"/>
                  </a:moveTo>
                  <a:lnTo>
                    <a:pt x="666153" y="1058976"/>
                  </a:lnTo>
                  <a:lnTo>
                    <a:pt x="666470" y="1057490"/>
                  </a:lnTo>
                  <a:lnTo>
                    <a:pt x="664832" y="1057592"/>
                  </a:lnTo>
                  <a:lnTo>
                    <a:pt x="664845" y="1059980"/>
                  </a:lnTo>
                  <a:lnTo>
                    <a:pt x="666127" y="1060170"/>
                  </a:lnTo>
                  <a:lnTo>
                    <a:pt x="668058" y="105984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307146" y="3099536"/>
              <a:ext cx="343535" cy="287655"/>
            </a:xfrm>
            <a:custGeom>
              <a:avLst/>
              <a:gdLst/>
              <a:ahLst/>
              <a:cxnLst/>
              <a:rect l="l" t="t" r="r" b="b"/>
              <a:pathLst>
                <a:path w="343534" h="287654">
                  <a:moveTo>
                    <a:pt x="3378" y="272173"/>
                  </a:moveTo>
                  <a:lnTo>
                    <a:pt x="2070" y="271373"/>
                  </a:lnTo>
                  <a:lnTo>
                    <a:pt x="1079" y="273418"/>
                  </a:lnTo>
                  <a:lnTo>
                    <a:pt x="0" y="274535"/>
                  </a:lnTo>
                  <a:lnTo>
                    <a:pt x="1308" y="275348"/>
                  </a:lnTo>
                  <a:lnTo>
                    <a:pt x="2298" y="273304"/>
                  </a:lnTo>
                  <a:lnTo>
                    <a:pt x="3378" y="272173"/>
                  </a:lnTo>
                  <a:close/>
                </a:path>
                <a:path w="343534" h="287654">
                  <a:moveTo>
                    <a:pt x="14541" y="281330"/>
                  </a:moveTo>
                  <a:lnTo>
                    <a:pt x="13258" y="280543"/>
                  </a:lnTo>
                  <a:lnTo>
                    <a:pt x="12280" y="282448"/>
                  </a:lnTo>
                  <a:lnTo>
                    <a:pt x="11137" y="283679"/>
                  </a:lnTo>
                  <a:lnTo>
                    <a:pt x="12471" y="284492"/>
                  </a:lnTo>
                  <a:lnTo>
                    <a:pt x="13449" y="282448"/>
                  </a:lnTo>
                  <a:lnTo>
                    <a:pt x="14541" y="281330"/>
                  </a:lnTo>
                  <a:close/>
                </a:path>
                <a:path w="343534" h="287654">
                  <a:moveTo>
                    <a:pt x="14820" y="253377"/>
                  </a:moveTo>
                  <a:lnTo>
                    <a:pt x="13589" y="251612"/>
                  </a:lnTo>
                  <a:lnTo>
                    <a:pt x="14579" y="250507"/>
                  </a:lnTo>
                  <a:lnTo>
                    <a:pt x="13106" y="249720"/>
                  </a:lnTo>
                  <a:lnTo>
                    <a:pt x="11988" y="251790"/>
                  </a:lnTo>
                  <a:lnTo>
                    <a:pt x="12992" y="252641"/>
                  </a:lnTo>
                  <a:lnTo>
                    <a:pt x="14820" y="253377"/>
                  </a:lnTo>
                  <a:close/>
                </a:path>
                <a:path w="343534" h="287654">
                  <a:moveTo>
                    <a:pt x="27457" y="244919"/>
                  </a:moveTo>
                  <a:lnTo>
                    <a:pt x="22148" y="244716"/>
                  </a:lnTo>
                  <a:lnTo>
                    <a:pt x="17043" y="246265"/>
                  </a:lnTo>
                  <a:lnTo>
                    <a:pt x="27457" y="244919"/>
                  </a:lnTo>
                  <a:close/>
                </a:path>
                <a:path w="343534" h="287654">
                  <a:moveTo>
                    <a:pt x="34061" y="268198"/>
                  </a:moveTo>
                  <a:lnTo>
                    <a:pt x="31889" y="267868"/>
                  </a:lnTo>
                  <a:lnTo>
                    <a:pt x="29895" y="269087"/>
                  </a:lnTo>
                  <a:lnTo>
                    <a:pt x="28079" y="271856"/>
                  </a:lnTo>
                  <a:lnTo>
                    <a:pt x="30264" y="272186"/>
                  </a:lnTo>
                  <a:lnTo>
                    <a:pt x="32258" y="270967"/>
                  </a:lnTo>
                  <a:lnTo>
                    <a:pt x="34061" y="268198"/>
                  </a:lnTo>
                  <a:close/>
                </a:path>
                <a:path w="343534" h="287654">
                  <a:moveTo>
                    <a:pt x="48602" y="244906"/>
                  </a:moveTo>
                  <a:lnTo>
                    <a:pt x="46393" y="240601"/>
                  </a:lnTo>
                  <a:lnTo>
                    <a:pt x="40474" y="240004"/>
                  </a:lnTo>
                  <a:lnTo>
                    <a:pt x="48602" y="244906"/>
                  </a:lnTo>
                  <a:close/>
                </a:path>
                <a:path w="343534" h="287654">
                  <a:moveTo>
                    <a:pt x="55664" y="225907"/>
                  </a:moveTo>
                  <a:lnTo>
                    <a:pt x="54356" y="225107"/>
                  </a:lnTo>
                  <a:lnTo>
                    <a:pt x="53365" y="227164"/>
                  </a:lnTo>
                  <a:lnTo>
                    <a:pt x="52273" y="228282"/>
                  </a:lnTo>
                  <a:lnTo>
                    <a:pt x="53594" y="229082"/>
                  </a:lnTo>
                  <a:lnTo>
                    <a:pt x="54571" y="227037"/>
                  </a:lnTo>
                  <a:lnTo>
                    <a:pt x="55664" y="225907"/>
                  </a:lnTo>
                  <a:close/>
                </a:path>
                <a:path w="343534" h="287654">
                  <a:moveTo>
                    <a:pt x="57873" y="282117"/>
                  </a:moveTo>
                  <a:lnTo>
                    <a:pt x="55702" y="280797"/>
                  </a:lnTo>
                  <a:lnTo>
                    <a:pt x="54724" y="280212"/>
                  </a:lnTo>
                  <a:lnTo>
                    <a:pt x="57873" y="282117"/>
                  </a:lnTo>
                  <a:close/>
                </a:path>
                <a:path w="343534" h="287654">
                  <a:moveTo>
                    <a:pt x="71564" y="198589"/>
                  </a:moveTo>
                  <a:lnTo>
                    <a:pt x="69354" y="194284"/>
                  </a:lnTo>
                  <a:lnTo>
                    <a:pt x="63436" y="193700"/>
                  </a:lnTo>
                  <a:lnTo>
                    <a:pt x="71564" y="198589"/>
                  </a:lnTo>
                  <a:close/>
                </a:path>
                <a:path w="343534" h="287654">
                  <a:moveTo>
                    <a:pt x="79832" y="283438"/>
                  </a:moveTo>
                  <a:lnTo>
                    <a:pt x="78854" y="282968"/>
                  </a:lnTo>
                  <a:lnTo>
                    <a:pt x="78028" y="283679"/>
                  </a:lnTo>
                  <a:lnTo>
                    <a:pt x="77012" y="282841"/>
                  </a:lnTo>
                  <a:lnTo>
                    <a:pt x="76479" y="283552"/>
                  </a:lnTo>
                  <a:lnTo>
                    <a:pt x="75958" y="284264"/>
                  </a:lnTo>
                  <a:lnTo>
                    <a:pt x="75425" y="284975"/>
                  </a:lnTo>
                  <a:lnTo>
                    <a:pt x="77228" y="287248"/>
                  </a:lnTo>
                  <a:lnTo>
                    <a:pt x="78498" y="285026"/>
                  </a:lnTo>
                  <a:lnTo>
                    <a:pt x="79832" y="283438"/>
                  </a:lnTo>
                  <a:close/>
                </a:path>
                <a:path w="343534" h="287654">
                  <a:moveTo>
                    <a:pt x="84251" y="226174"/>
                  </a:moveTo>
                  <a:lnTo>
                    <a:pt x="81153" y="224523"/>
                  </a:lnTo>
                  <a:lnTo>
                    <a:pt x="80619" y="224256"/>
                  </a:lnTo>
                  <a:lnTo>
                    <a:pt x="84251" y="226174"/>
                  </a:lnTo>
                  <a:close/>
                </a:path>
                <a:path w="343534" h="287654">
                  <a:moveTo>
                    <a:pt x="87630" y="273697"/>
                  </a:moveTo>
                  <a:lnTo>
                    <a:pt x="82321" y="273481"/>
                  </a:lnTo>
                  <a:lnTo>
                    <a:pt x="77216" y="275043"/>
                  </a:lnTo>
                  <a:lnTo>
                    <a:pt x="87630" y="273697"/>
                  </a:lnTo>
                  <a:close/>
                </a:path>
                <a:path w="343534" h="287654">
                  <a:moveTo>
                    <a:pt x="88125" y="238036"/>
                  </a:moveTo>
                  <a:lnTo>
                    <a:pt x="86067" y="237312"/>
                  </a:lnTo>
                  <a:lnTo>
                    <a:pt x="86194" y="240398"/>
                  </a:lnTo>
                  <a:lnTo>
                    <a:pt x="85826" y="242620"/>
                  </a:lnTo>
                  <a:lnTo>
                    <a:pt x="85255" y="242595"/>
                  </a:lnTo>
                  <a:lnTo>
                    <a:pt x="84455" y="242824"/>
                  </a:lnTo>
                  <a:lnTo>
                    <a:pt x="83375" y="243497"/>
                  </a:lnTo>
                  <a:lnTo>
                    <a:pt x="85712" y="246341"/>
                  </a:lnTo>
                  <a:lnTo>
                    <a:pt x="87172" y="244703"/>
                  </a:lnTo>
                  <a:lnTo>
                    <a:pt x="86931" y="243522"/>
                  </a:lnTo>
                  <a:lnTo>
                    <a:pt x="87553" y="242074"/>
                  </a:lnTo>
                  <a:lnTo>
                    <a:pt x="87350" y="239204"/>
                  </a:lnTo>
                  <a:lnTo>
                    <a:pt x="88125" y="238036"/>
                  </a:lnTo>
                  <a:close/>
                </a:path>
                <a:path w="343534" h="287654">
                  <a:moveTo>
                    <a:pt x="88658" y="234886"/>
                  </a:moveTo>
                  <a:lnTo>
                    <a:pt x="86448" y="230581"/>
                  </a:lnTo>
                  <a:lnTo>
                    <a:pt x="80530" y="229997"/>
                  </a:lnTo>
                  <a:lnTo>
                    <a:pt x="88658" y="234886"/>
                  </a:lnTo>
                  <a:close/>
                </a:path>
                <a:path w="343534" h="287654">
                  <a:moveTo>
                    <a:pt x="93941" y="287388"/>
                  </a:moveTo>
                  <a:lnTo>
                    <a:pt x="92710" y="285635"/>
                  </a:lnTo>
                  <a:lnTo>
                    <a:pt x="93700" y="284518"/>
                  </a:lnTo>
                  <a:lnTo>
                    <a:pt x="92227" y="283743"/>
                  </a:lnTo>
                  <a:lnTo>
                    <a:pt x="91109" y="285800"/>
                  </a:lnTo>
                  <a:lnTo>
                    <a:pt x="92125" y="286664"/>
                  </a:lnTo>
                  <a:lnTo>
                    <a:pt x="93941" y="287388"/>
                  </a:lnTo>
                  <a:close/>
                </a:path>
                <a:path w="343534" h="287654">
                  <a:moveTo>
                    <a:pt x="95110" y="180365"/>
                  </a:moveTo>
                  <a:lnTo>
                    <a:pt x="93878" y="178600"/>
                  </a:lnTo>
                  <a:lnTo>
                    <a:pt x="94869" y="177495"/>
                  </a:lnTo>
                  <a:lnTo>
                    <a:pt x="93395" y="176707"/>
                  </a:lnTo>
                  <a:lnTo>
                    <a:pt x="92265" y="178777"/>
                  </a:lnTo>
                  <a:lnTo>
                    <a:pt x="93281" y="179628"/>
                  </a:lnTo>
                  <a:lnTo>
                    <a:pt x="95110" y="180365"/>
                  </a:lnTo>
                  <a:close/>
                </a:path>
                <a:path w="343534" h="287654">
                  <a:moveTo>
                    <a:pt x="95186" y="188048"/>
                  </a:moveTo>
                  <a:lnTo>
                    <a:pt x="93560" y="187248"/>
                  </a:lnTo>
                  <a:lnTo>
                    <a:pt x="92367" y="190017"/>
                  </a:lnTo>
                  <a:lnTo>
                    <a:pt x="91020" y="191477"/>
                  </a:lnTo>
                  <a:lnTo>
                    <a:pt x="92633" y="192278"/>
                  </a:lnTo>
                  <a:lnTo>
                    <a:pt x="93840" y="189496"/>
                  </a:lnTo>
                  <a:lnTo>
                    <a:pt x="95186" y="188048"/>
                  </a:lnTo>
                  <a:close/>
                </a:path>
                <a:path w="343534" h="287654">
                  <a:moveTo>
                    <a:pt x="100152" y="239179"/>
                  </a:moveTo>
                  <a:lnTo>
                    <a:pt x="97942" y="234873"/>
                  </a:lnTo>
                  <a:lnTo>
                    <a:pt x="92024" y="234276"/>
                  </a:lnTo>
                  <a:lnTo>
                    <a:pt x="100152" y="239179"/>
                  </a:lnTo>
                  <a:close/>
                </a:path>
                <a:path w="343534" h="287654">
                  <a:moveTo>
                    <a:pt x="111023" y="237020"/>
                  </a:moveTo>
                  <a:lnTo>
                    <a:pt x="104546" y="238086"/>
                  </a:lnTo>
                  <a:lnTo>
                    <a:pt x="109778" y="244703"/>
                  </a:lnTo>
                  <a:lnTo>
                    <a:pt x="111023" y="237020"/>
                  </a:lnTo>
                  <a:close/>
                </a:path>
                <a:path w="343534" h="287654">
                  <a:moveTo>
                    <a:pt x="125006" y="286981"/>
                  </a:moveTo>
                  <a:lnTo>
                    <a:pt x="122796" y="282676"/>
                  </a:lnTo>
                  <a:lnTo>
                    <a:pt x="116878" y="282092"/>
                  </a:lnTo>
                  <a:lnTo>
                    <a:pt x="125006" y="286981"/>
                  </a:lnTo>
                  <a:close/>
                </a:path>
                <a:path w="343534" h="287654">
                  <a:moveTo>
                    <a:pt x="127952" y="225196"/>
                  </a:moveTo>
                  <a:lnTo>
                    <a:pt x="126644" y="224396"/>
                  </a:lnTo>
                  <a:lnTo>
                    <a:pt x="125653" y="226441"/>
                  </a:lnTo>
                  <a:lnTo>
                    <a:pt x="124574" y="227558"/>
                  </a:lnTo>
                  <a:lnTo>
                    <a:pt x="125882" y="228358"/>
                  </a:lnTo>
                  <a:lnTo>
                    <a:pt x="126873" y="226326"/>
                  </a:lnTo>
                  <a:lnTo>
                    <a:pt x="127952" y="225196"/>
                  </a:lnTo>
                  <a:close/>
                </a:path>
                <a:path w="343534" h="287654">
                  <a:moveTo>
                    <a:pt x="138087" y="259740"/>
                  </a:moveTo>
                  <a:lnTo>
                    <a:pt x="130098" y="258203"/>
                  </a:lnTo>
                  <a:lnTo>
                    <a:pt x="133426" y="263956"/>
                  </a:lnTo>
                  <a:lnTo>
                    <a:pt x="138087" y="259740"/>
                  </a:lnTo>
                  <a:close/>
                </a:path>
                <a:path w="343534" h="287654">
                  <a:moveTo>
                    <a:pt x="144995" y="222021"/>
                  </a:moveTo>
                  <a:lnTo>
                    <a:pt x="143675" y="221221"/>
                  </a:lnTo>
                  <a:lnTo>
                    <a:pt x="142697" y="223266"/>
                  </a:lnTo>
                  <a:lnTo>
                    <a:pt x="141605" y="224383"/>
                  </a:lnTo>
                  <a:lnTo>
                    <a:pt x="142925" y="225196"/>
                  </a:lnTo>
                  <a:lnTo>
                    <a:pt x="143903" y="223151"/>
                  </a:lnTo>
                  <a:lnTo>
                    <a:pt x="144995" y="222021"/>
                  </a:lnTo>
                  <a:close/>
                </a:path>
                <a:path w="343534" h="287654">
                  <a:moveTo>
                    <a:pt x="145770" y="230187"/>
                  </a:moveTo>
                  <a:lnTo>
                    <a:pt x="140474" y="234403"/>
                  </a:lnTo>
                  <a:lnTo>
                    <a:pt x="139115" y="234353"/>
                  </a:lnTo>
                  <a:lnTo>
                    <a:pt x="138010" y="239090"/>
                  </a:lnTo>
                  <a:lnTo>
                    <a:pt x="143319" y="234886"/>
                  </a:lnTo>
                  <a:lnTo>
                    <a:pt x="144754" y="235534"/>
                  </a:lnTo>
                  <a:lnTo>
                    <a:pt x="145770" y="230187"/>
                  </a:lnTo>
                  <a:close/>
                </a:path>
                <a:path w="343534" h="287654">
                  <a:moveTo>
                    <a:pt x="148272" y="282067"/>
                  </a:moveTo>
                  <a:lnTo>
                    <a:pt x="147421" y="281152"/>
                  </a:lnTo>
                  <a:lnTo>
                    <a:pt x="146583" y="281114"/>
                  </a:lnTo>
                  <a:lnTo>
                    <a:pt x="147281" y="280784"/>
                  </a:lnTo>
                  <a:lnTo>
                    <a:pt x="147866" y="280212"/>
                  </a:lnTo>
                  <a:lnTo>
                    <a:pt x="148069" y="279400"/>
                  </a:lnTo>
                  <a:lnTo>
                    <a:pt x="146456" y="278676"/>
                  </a:lnTo>
                  <a:lnTo>
                    <a:pt x="145084" y="279958"/>
                  </a:lnTo>
                  <a:lnTo>
                    <a:pt x="143446" y="279031"/>
                  </a:lnTo>
                  <a:lnTo>
                    <a:pt x="142468" y="280898"/>
                  </a:lnTo>
                  <a:lnTo>
                    <a:pt x="144233" y="281711"/>
                  </a:lnTo>
                  <a:lnTo>
                    <a:pt x="145859" y="281355"/>
                  </a:lnTo>
                  <a:lnTo>
                    <a:pt x="145719" y="281508"/>
                  </a:lnTo>
                  <a:lnTo>
                    <a:pt x="145008" y="283425"/>
                  </a:lnTo>
                  <a:lnTo>
                    <a:pt x="146685" y="282143"/>
                  </a:lnTo>
                  <a:lnTo>
                    <a:pt x="147739" y="283171"/>
                  </a:lnTo>
                  <a:lnTo>
                    <a:pt x="148272" y="282067"/>
                  </a:lnTo>
                  <a:close/>
                </a:path>
                <a:path w="343534" h="287654">
                  <a:moveTo>
                    <a:pt x="152565" y="216230"/>
                  </a:moveTo>
                  <a:lnTo>
                    <a:pt x="151244" y="215430"/>
                  </a:lnTo>
                  <a:lnTo>
                    <a:pt x="150253" y="217474"/>
                  </a:lnTo>
                  <a:lnTo>
                    <a:pt x="149174" y="218592"/>
                  </a:lnTo>
                  <a:lnTo>
                    <a:pt x="150482" y="219392"/>
                  </a:lnTo>
                  <a:lnTo>
                    <a:pt x="151472" y="217347"/>
                  </a:lnTo>
                  <a:lnTo>
                    <a:pt x="152565" y="216230"/>
                  </a:lnTo>
                  <a:close/>
                </a:path>
                <a:path w="343534" h="287654">
                  <a:moveTo>
                    <a:pt x="155359" y="232232"/>
                  </a:moveTo>
                  <a:lnTo>
                    <a:pt x="154038" y="231432"/>
                  </a:lnTo>
                  <a:lnTo>
                    <a:pt x="153060" y="233476"/>
                  </a:lnTo>
                  <a:lnTo>
                    <a:pt x="151968" y="234594"/>
                  </a:lnTo>
                  <a:lnTo>
                    <a:pt x="153289" y="235394"/>
                  </a:lnTo>
                  <a:lnTo>
                    <a:pt x="154266" y="233362"/>
                  </a:lnTo>
                  <a:lnTo>
                    <a:pt x="155359" y="232232"/>
                  </a:lnTo>
                  <a:close/>
                </a:path>
                <a:path w="343534" h="287654">
                  <a:moveTo>
                    <a:pt x="158978" y="225920"/>
                  </a:moveTo>
                  <a:lnTo>
                    <a:pt x="153670" y="225717"/>
                  </a:lnTo>
                  <a:lnTo>
                    <a:pt x="148564" y="227279"/>
                  </a:lnTo>
                  <a:lnTo>
                    <a:pt x="158978" y="225920"/>
                  </a:lnTo>
                  <a:close/>
                </a:path>
                <a:path w="343534" h="287654">
                  <a:moveTo>
                    <a:pt x="159854" y="283489"/>
                  </a:moveTo>
                  <a:lnTo>
                    <a:pt x="156527" y="281190"/>
                  </a:lnTo>
                  <a:lnTo>
                    <a:pt x="155663" y="281940"/>
                  </a:lnTo>
                  <a:lnTo>
                    <a:pt x="156171" y="282511"/>
                  </a:lnTo>
                  <a:lnTo>
                    <a:pt x="156756" y="283083"/>
                  </a:lnTo>
                  <a:lnTo>
                    <a:pt x="158775" y="284746"/>
                  </a:lnTo>
                  <a:lnTo>
                    <a:pt x="159854" y="283489"/>
                  </a:lnTo>
                  <a:close/>
                </a:path>
                <a:path w="343534" h="287654">
                  <a:moveTo>
                    <a:pt x="160274" y="274929"/>
                  </a:moveTo>
                  <a:lnTo>
                    <a:pt x="159042" y="273177"/>
                  </a:lnTo>
                  <a:lnTo>
                    <a:pt x="160032" y="272072"/>
                  </a:lnTo>
                  <a:lnTo>
                    <a:pt x="158559" y="271284"/>
                  </a:lnTo>
                  <a:lnTo>
                    <a:pt x="157441" y="273342"/>
                  </a:lnTo>
                  <a:lnTo>
                    <a:pt x="158445" y="274193"/>
                  </a:lnTo>
                  <a:lnTo>
                    <a:pt x="160274" y="274929"/>
                  </a:lnTo>
                  <a:close/>
                </a:path>
                <a:path w="343534" h="287654">
                  <a:moveTo>
                    <a:pt x="160337" y="283806"/>
                  </a:moveTo>
                  <a:lnTo>
                    <a:pt x="160070" y="283489"/>
                  </a:lnTo>
                  <a:lnTo>
                    <a:pt x="159854" y="283489"/>
                  </a:lnTo>
                  <a:lnTo>
                    <a:pt x="160337" y="283806"/>
                  </a:lnTo>
                  <a:close/>
                </a:path>
                <a:path w="343534" h="287654">
                  <a:moveTo>
                    <a:pt x="160782" y="214934"/>
                  </a:moveTo>
                  <a:lnTo>
                    <a:pt x="159385" y="214604"/>
                  </a:lnTo>
                  <a:lnTo>
                    <a:pt x="158686" y="214426"/>
                  </a:lnTo>
                  <a:lnTo>
                    <a:pt x="158978" y="214071"/>
                  </a:lnTo>
                  <a:lnTo>
                    <a:pt x="159258" y="213690"/>
                  </a:lnTo>
                  <a:lnTo>
                    <a:pt x="159550" y="213398"/>
                  </a:lnTo>
                  <a:lnTo>
                    <a:pt x="158229" y="212598"/>
                  </a:lnTo>
                  <a:lnTo>
                    <a:pt x="157264" y="214642"/>
                  </a:lnTo>
                  <a:lnTo>
                    <a:pt x="156159" y="215760"/>
                  </a:lnTo>
                  <a:lnTo>
                    <a:pt x="156883" y="216192"/>
                  </a:lnTo>
                  <a:lnTo>
                    <a:pt x="157518" y="215773"/>
                  </a:lnTo>
                  <a:lnTo>
                    <a:pt x="158115" y="215125"/>
                  </a:lnTo>
                  <a:lnTo>
                    <a:pt x="157708" y="216979"/>
                  </a:lnTo>
                  <a:lnTo>
                    <a:pt x="159385" y="217360"/>
                  </a:lnTo>
                  <a:lnTo>
                    <a:pt x="160210" y="217576"/>
                  </a:lnTo>
                  <a:lnTo>
                    <a:pt x="160413" y="216687"/>
                  </a:lnTo>
                  <a:lnTo>
                    <a:pt x="160591" y="215811"/>
                  </a:lnTo>
                  <a:lnTo>
                    <a:pt x="160782" y="214934"/>
                  </a:lnTo>
                  <a:close/>
                </a:path>
                <a:path w="343534" h="287654">
                  <a:moveTo>
                    <a:pt x="160934" y="279654"/>
                  </a:moveTo>
                  <a:lnTo>
                    <a:pt x="158038" y="279654"/>
                  </a:lnTo>
                  <a:lnTo>
                    <a:pt x="158902" y="277990"/>
                  </a:lnTo>
                  <a:lnTo>
                    <a:pt x="154406" y="275831"/>
                  </a:lnTo>
                  <a:lnTo>
                    <a:pt x="155689" y="274218"/>
                  </a:lnTo>
                  <a:lnTo>
                    <a:pt x="151320" y="272364"/>
                  </a:lnTo>
                  <a:lnTo>
                    <a:pt x="149885" y="275170"/>
                  </a:lnTo>
                  <a:lnTo>
                    <a:pt x="150444" y="276212"/>
                  </a:lnTo>
                  <a:lnTo>
                    <a:pt x="151917" y="278968"/>
                  </a:lnTo>
                  <a:lnTo>
                    <a:pt x="154216" y="276072"/>
                  </a:lnTo>
                  <a:lnTo>
                    <a:pt x="159969" y="283349"/>
                  </a:lnTo>
                  <a:lnTo>
                    <a:pt x="160197" y="283083"/>
                  </a:lnTo>
                  <a:lnTo>
                    <a:pt x="160324" y="282943"/>
                  </a:lnTo>
                  <a:lnTo>
                    <a:pt x="159194" y="281482"/>
                  </a:lnTo>
                  <a:lnTo>
                    <a:pt x="160934" y="279654"/>
                  </a:lnTo>
                  <a:close/>
                </a:path>
                <a:path w="343534" h="287654">
                  <a:moveTo>
                    <a:pt x="165569" y="280987"/>
                  </a:moveTo>
                  <a:lnTo>
                    <a:pt x="164338" y="279234"/>
                  </a:lnTo>
                  <a:lnTo>
                    <a:pt x="165328" y="278117"/>
                  </a:lnTo>
                  <a:lnTo>
                    <a:pt x="163855" y="277329"/>
                  </a:lnTo>
                  <a:lnTo>
                    <a:pt x="162725" y="279400"/>
                  </a:lnTo>
                  <a:lnTo>
                    <a:pt x="163741" y="280250"/>
                  </a:lnTo>
                  <a:lnTo>
                    <a:pt x="165569" y="280987"/>
                  </a:lnTo>
                  <a:close/>
                </a:path>
                <a:path w="343534" h="287654">
                  <a:moveTo>
                    <a:pt x="166497" y="231825"/>
                  </a:moveTo>
                  <a:lnTo>
                    <a:pt x="165303" y="231813"/>
                  </a:lnTo>
                  <a:lnTo>
                    <a:pt x="164058" y="232524"/>
                  </a:lnTo>
                  <a:lnTo>
                    <a:pt x="162534" y="231559"/>
                  </a:lnTo>
                  <a:lnTo>
                    <a:pt x="160731" y="232384"/>
                  </a:lnTo>
                  <a:lnTo>
                    <a:pt x="161556" y="230454"/>
                  </a:lnTo>
                  <a:lnTo>
                    <a:pt x="157797" y="229031"/>
                  </a:lnTo>
                  <a:lnTo>
                    <a:pt x="159791" y="233286"/>
                  </a:lnTo>
                  <a:lnTo>
                    <a:pt x="161963" y="234454"/>
                  </a:lnTo>
                  <a:lnTo>
                    <a:pt x="161658" y="234924"/>
                  </a:lnTo>
                  <a:lnTo>
                    <a:pt x="161467" y="235407"/>
                  </a:lnTo>
                  <a:lnTo>
                    <a:pt x="161429" y="235915"/>
                  </a:lnTo>
                  <a:lnTo>
                    <a:pt x="162496" y="236194"/>
                  </a:lnTo>
                  <a:lnTo>
                    <a:pt x="163029" y="235419"/>
                  </a:lnTo>
                  <a:lnTo>
                    <a:pt x="163550" y="234594"/>
                  </a:lnTo>
                  <a:lnTo>
                    <a:pt x="163906" y="234416"/>
                  </a:lnTo>
                  <a:lnTo>
                    <a:pt x="164236" y="234022"/>
                  </a:lnTo>
                  <a:lnTo>
                    <a:pt x="164465" y="233375"/>
                  </a:lnTo>
                  <a:lnTo>
                    <a:pt x="164909" y="233006"/>
                  </a:lnTo>
                  <a:lnTo>
                    <a:pt x="165455" y="232854"/>
                  </a:lnTo>
                  <a:lnTo>
                    <a:pt x="166281" y="233260"/>
                  </a:lnTo>
                  <a:lnTo>
                    <a:pt x="166497" y="231825"/>
                  </a:lnTo>
                  <a:close/>
                </a:path>
                <a:path w="343534" h="287654">
                  <a:moveTo>
                    <a:pt x="171462" y="226364"/>
                  </a:moveTo>
                  <a:lnTo>
                    <a:pt x="168605" y="221068"/>
                  </a:lnTo>
                  <a:lnTo>
                    <a:pt x="165862" y="220281"/>
                  </a:lnTo>
                  <a:lnTo>
                    <a:pt x="164947" y="221996"/>
                  </a:lnTo>
                  <a:lnTo>
                    <a:pt x="168605" y="223139"/>
                  </a:lnTo>
                  <a:lnTo>
                    <a:pt x="167322" y="224904"/>
                  </a:lnTo>
                  <a:lnTo>
                    <a:pt x="171462" y="226364"/>
                  </a:lnTo>
                  <a:close/>
                </a:path>
                <a:path w="343534" h="287654">
                  <a:moveTo>
                    <a:pt x="179209" y="263804"/>
                  </a:moveTo>
                  <a:lnTo>
                    <a:pt x="177622" y="263245"/>
                  </a:lnTo>
                  <a:lnTo>
                    <a:pt x="176123" y="263448"/>
                  </a:lnTo>
                  <a:lnTo>
                    <a:pt x="174815" y="265341"/>
                  </a:lnTo>
                  <a:lnTo>
                    <a:pt x="176415" y="265887"/>
                  </a:lnTo>
                  <a:lnTo>
                    <a:pt x="177914" y="265671"/>
                  </a:lnTo>
                  <a:lnTo>
                    <a:pt x="179209" y="263804"/>
                  </a:lnTo>
                  <a:close/>
                </a:path>
                <a:path w="343534" h="287654">
                  <a:moveTo>
                    <a:pt x="188315" y="199478"/>
                  </a:moveTo>
                  <a:lnTo>
                    <a:pt x="187312" y="199478"/>
                  </a:lnTo>
                  <a:lnTo>
                    <a:pt x="186486" y="200444"/>
                  </a:lnTo>
                  <a:lnTo>
                    <a:pt x="186372" y="200583"/>
                  </a:lnTo>
                  <a:lnTo>
                    <a:pt x="185953" y="201650"/>
                  </a:lnTo>
                  <a:lnTo>
                    <a:pt x="185559" y="202234"/>
                  </a:lnTo>
                  <a:lnTo>
                    <a:pt x="185445" y="202425"/>
                  </a:lnTo>
                  <a:lnTo>
                    <a:pt x="186563" y="202844"/>
                  </a:lnTo>
                  <a:lnTo>
                    <a:pt x="187147" y="201650"/>
                  </a:lnTo>
                  <a:lnTo>
                    <a:pt x="187960" y="200088"/>
                  </a:lnTo>
                  <a:lnTo>
                    <a:pt x="188315" y="199478"/>
                  </a:lnTo>
                  <a:close/>
                </a:path>
                <a:path w="343534" h="287654">
                  <a:moveTo>
                    <a:pt x="188645" y="227926"/>
                  </a:moveTo>
                  <a:lnTo>
                    <a:pt x="187413" y="226161"/>
                  </a:lnTo>
                  <a:lnTo>
                    <a:pt x="188404" y="225056"/>
                  </a:lnTo>
                  <a:lnTo>
                    <a:pt x="186931" y="224269"/>
                  </a:lnTo>
                  <a:lnTo>
                    <a:pt x="185813" y="226339"/>
                  </a:lnTo>
                  <a:lnTo>
                    <a:pt x="186829" y="227190"/>
                  </a:lnTo>
                  <a:lnTo>
                    <a:pt x="188645" y="227926"/>
                  </a:lnTo>
                  <a:close/>
                </a:path>
                <a:path w="343534" h="287654">
                  <a:moveTo>
                    <a:pt x="190246" y="236232"/>
                  </a:moveTo>
                  <a:lnTo>
                    <a:pt x="184746" y="228841"/>
                  </a:lnTo>
                  <a:lnTo>
                    <a:pt x="185115" y="236067"/>
                  </a:lnTo>
                  <a:lnTo>
                    <a:pt x="190246" y="236232"/>
                  </a:lnTo>
                  <a:close/>
                </a:path>
                <a:path w="343534" h="287654">
                  <a:moveTo>
                    <a:pt x="190423" y="178244"/>
                  </a:moveTo>
                  <a:lnTo>
                    <a:pt x="188252" y="176923"/>
                  </a:lnTo>
                  <a:lnTo>
                    <a:pt x="187274" y="176352"/>
                  </a:lnTo>
                  <a:lnTo>
                    <a:pt x="190423" y="178244"/>
                  </a:lnTo>
                  <a:close/>
                </a:path>
                <a:path w="343534" h="287654">
                  <a:moveTo>
                    <a:pt x="191414" y="128193"/>
                  </a:moveTo>
                  <a:lnTo>
                    <a:pt x="188887" y="127749"/>
                  </a:lnTo>
                  <a:lnTo>
                    <a:pt x="188493" y="127673"/>
                  </a:lnTo>
                  <a:lnTo>
                    <a:pt x="185305" y="128498"/>
                  </a:lnTo>
                  <a:lnTo>
                    <a:pt x="185648" y="131419"/>
                  </a:lnTo>
                  <a:lnTo>
                    <a:pt x="191414" y="128193"/>
                  </a:lnTo>
                  <a:close/>
                </a:path>
                <a:path w="343534" h="287654">
                  <a:moveTo>
                    <a:pt x="193001" y="170535"/>
                  </a:moveTo>
                  <a:lnTo>
                    <a:pt x="192138" y="164465"/>
                  </a:lnTo>
                  <a:lnTo>
                    <a:pt x="184746" y="167995"/>
                  </a:lnTo>
                  <a:lnTo>
                    <a:pt x="193001" y="170535"/>
                  </a:lnTo>
                  <a:close/>
                </a:path>
                <a:path w="343534" h="287654">
                  <a:moveTo>
                    <a:pt x="194246" y="216966"/>
                  </a:moveTo>
                  <a:lnTo>
                    <a:pt x="192265" y="211074"/>
                  </a:lnTo>
                  <a:lnTo>
                    <a:pt x="187756" y="209880"/>
                  </a:lnTo>
                  <a:lnTo>
                    <a:pt x="194246" y="216966"/>
                  </a:lnTo>
                  <a:close/>
                </a:path>
                <a:path w="343534" h="287654">
                  <a:moveTo>
                    <a:pt x="198894" y="228511"/>
                  </a:moveTo>
                  <a:lnTo>
                    <a:pt x="198221" y="227952"/>
                  </a:lnTo>
                  <a:lnTo>
                    <a:pt x="196862" y="226847"/>
                  </a:lnTo>
                  <a:lnTo>
                    <a:pt x="196342" y="227558"/>
                  </a:lnTo>
                  <a:lnTo>
                    <a:pt x="195275" y="228981"/>
                  </a:lnTo>
                  <a:lnTo>
                    <a:pt x="195961" y="229527"/>
                  </a:lnTo>
                  <a:lnTo>
                    <a:pt x="197307" y="230644"/>
                  </a:lnTo>
                  <a:lnTo>
                    <a:pt x="197840" y="229933"/>
                  </a:lnTo>
                  <a:lnTo>
                    <a:pt x="198361" y="229222"/>
                  </a:lnTo>
                  <a:lnTo>
                    <a:pt x="198894" y="228511"/>
                  </a:lnTo>
                  <a:close/>
                </a:path>
                <a:path w="343534" h="287654">
                  <a:moveTo>
                    <a:pt x="206336" y="239026"/>
                  </a:moveTo>
                  <a:lnTo>
                    <a:pt x="201015" y="238823"/>
                  </a:lnTo>
                  <a:lnTo>
                    <a:pt x="195910" y="240398"/>
                  </a:lnTo>
                  <a:lnTo>
                    <a:pt x="206336" y="239026"/>
                  </a:lnTo>
                  <a:close/>
                </a:path>
                <a:path w="343534" h="287654">
                  <a:moveTo>
                    <a:pt x="208394" y="139598"/>
                  </a:moveTo>
                  <a:lnTo>
                    <a:pt x="203073" y="139382"/>
                  </a:lnTo>
                  <a:lnTo>
                    <a:pt x="197980" y="140944"/>
                  </a:lnTo>
                  <a:lnTo>
                    <a:pt x="208394" y="139598"/>
                  </a:lnTo>
                  <a:close/>
                </a:path>
                <a:path w="343534" h="287654">
                  <a:moveTo>
                    <a:pt x="209613" y="218452"/>
                  </a:moveTo>
                  <a:lnTo>
                    <a:pt x="208305" y="217652"/>
                  </a:lnTo>
                  <a:lnTo>
                    <a:pt x="207327" y="219697"/>
                  </a:lnTo>
                  <a:lnTo>
                    <a:pt x="206235" y="220814"/>
                  </a:lnTo>
                  <a:lnTo>
                    <a:pt x="207556" y="221615"/>
                  </a:lnTo>
                  <a:lnTo>
                    <a:pt x="208534" y="219570"/>
                  </a:lnTo>
                  <a:lnTo>
                    <a:pt x="209613" y="218452"/>
                  </a:lnTo>
                  <a:close/>
                </a:path>
                <a:path w="343534" h="287654">
                  <a:moveTo>
                    <a:pt x="211836" y="195719"/>
                  </a:moveTo>
                  <a:lnTo>
                    <a:pt x="208749" y="195453"/>
                  </a:lnTo>
                  <a:lnTo>
                    <a:pt x="208622" y="195453"/>
                  </a:lnTo>
                  <a:lnTo>
                    <a:pt x="207797" y="194551"/>
                  </a:lnTo>
                  <a:lnTo>
                    <a:pt x="207225" y="196545"/>
                  </a:lnTo>
                  <a:lnTo>
                    <a:pt x="209956" y="196494"/>
                  </a:lnTo>
                  <a:lnTo>
                    <a:pt x="211836" y="195719"/>
                  </a:lnTo>
                  <a:close/>
                </a:path>
                <a:path w="343534" h="287654">
                  <a:moveTo>
                    <a:pt x="212737" y="214934"/>
                  </a:moveTo>
                  <a:lnTo>
                    <a:pt x="210540" y="210629"/>
                  </a:lnTo>
                  <a:lnTo>
                    <a:pt x="204609" y="210032"/>
                  </a:lnTo>
                  <a:lnTo>
                    <a:pt x="212737" y="214934"/>
                  </a:lnTo>
                  <a:close/>
                </a:path>
                <a:path w="343534" h="287654">
                  <a:moveTo>
                    <a:pt x="214515" y="189890"/>
                  </a:moveTo>
                  <a:lnTo>
                    <a:pt x="213194" y="189090"/>
                  </a:lnTo>
                  <a:lnTo>
                    <a:pt x="212217" y="191135"/>
                  </a:lnTo>
                  <a:lnTo>
                    <a:pt x="211124" y="192252"/>
                  </a:lnTo>
                  <a:lnTo>
                    <a:pt x="212445" y="193065"/>
                  </a:lnTo>
                  <a:lnTo>
                    <a:pt x="213423" y="191020"/>
                  </a:lnTo>
                  <a:lnTo>
                    <a:pt x="214515" y="189890"/>
                  </a:lnTo>
                  <a:close/>
                </a:path>
                <a:path w="343534" h="287654">
                  <a:moveTo>
                    <a:pt x="216382" y="233019"/>
                  </a:moveTo>
                  <a:lnTo>
                    <a:pt x="215582" y="230505"/>
                  </a:lnTo>
                  <a:lnTo>
                    <a:pt x="216369" y="229133"/>
                  </a:lnTo>
                  <a:lnTo>
                    <a:pt x="213982" y="228434"/>
                  </a:lnTo>
                  <a:lnTo>
                    <a:pt x="214795" y="230949"/>
                  </a:lnTo>
                  <a:lnTo>
                    <a:pt x="214007" y="232321"/>
                  </a:lnTo>
                  <a:lnTo>
                    <a:pt x="216382" y="233019"/>
                  </a:lnTo>
                  <a:close/>
                </a:path>
                <a:path w="343534" h="287654">
                  <a:moveTo>
                    <a:pt x="217627" y="216446"/>
                  </a:moveTo>
                  <a:lnTo>
                    <a:pt x="216306" y="215646"/>
                  </a:lnTo>
                  <a:lnTo>
                    <a:pt x="215341" y="217690"/>
                  </a:lnTo>
                  <a:lnTo>
                    <a:pt x="214249" y="218808"/>
                  </a:lnTo>
                  <a:lnTo>
                    <a:pt x="215557" y="219621"/>
                  </a:lnTo>
                  <a:lnTo>
                    <a:pt x="216547" y="217576"/>
                  </a:lnTo>
                  <a:lnTo>
                    <a:pt x="217627" y="216446"/>
                  </a:lnTo>
                  <a:close/>
                </a:path>
                <a:path w="343534" h="287654">
                  <a:moveTo>
                    <a:pt x="219240" y="198907"/>
                  </a:moveTo>
                  <a:lnTo>
                    <a:pt x="217881" y="197802"/>
                  </a:lnTo>
                  <a:lnTo>
                    <a:pt x="217208" y="197243"/>
                  </a:lnTo>
                  <a:lnTo>
                    <a:pt x="216674" y="197954"/>
                  </a:lnTo>
                  <a:lnTo>
                    <a:pt x="215633" y="199377"/>
                  </a:lnTo>
                  <a:lnTo>
                    <a:pt x="216103" y="199771"/>
                  </a:lnTo>
                  <a:lnTo>
                    <a:pt x="215557" y="200291"/>
                  </a:lnTo>
                  <a:lnTo>
                    <a:pt x="215874" y="200266"/>
                  </a:lnTo>
                  <a:lnTo>
                    <a:pt x="216420" y="200037"/>
                  </a:lnTo>
                  <a:lnTo>
                    <a:pt x="216839" y="200367"/>
                  </a:lnTo>
                  <a:lnTo>
                    <a:pt x="217665" y="201041"/>
                  </a:lnTo>
                  <a:lnTo>
                    <a:pt x="218706" y="199618"/>
                  </a:lnTo>
                  <a:lnTo>
                    <a:pt x="219240" y="198907"/>
                  </a:lnTo>
                  <a:close/>
                </a:path>
                <a:path w="343534" h="287654">
                  <a:moveTo>
                    <a:pt x="220052" y="152361"/>
                  </a:moveTo>
                  <a:lnTo>
                    <a:pt x="217843" y="148056"/>
                  </a:lnTo>
                  <a:lnTo>
                    <a:pt x="211912" y="147459"/>
                  </a:lnTo>
                  <a:lnTo>
                    <a:pt x="220052" y="152361"/>
                  </a:lnTo>
                  <a:close/>
                </a:path>
                <a:path w="343534" h="287654">
                  <a:moveTo>
                    <a:pt x="225183" y="145618"/>
                  </a:moveTo>
                  <a:lnTo>
                    <a:pt x="219798" y="142011"/>
                  </a:lnTo>
                  <a:lnTo>
                    <a:pt x="219430" y="145923"/>
                  </a:lnTo>
                  <a:lnTo>
                    <a:pt x="220662" y="146024"/>
                  </a:lnTo>
                  <a:lnTo>
                    <a:pt x="221894" y="146164"/>
                  </a:lnTo>
                  <a:lnTo>
                    <a:pt x="223266" y="147358"/>
                  </a:lnTo>
                  <a:lnTo>
                    <a:pt x="225183" y="145618"/>
                  </a:lnTo>
                  <a:close/>
                </a:path>
                <a:path w="343534" h="287654">
                  <a:moveTo>
                    <a:pt x="225272" y="234708"/>
                  </a:moveTo>
                  <a:lnTo>
                    <a:pt x="223951" y="233921"/>
                  </a:lnTo>
                  <a:lnTo>
                    <a:pt x="222986" y="235953"/>
                  </a:lnTo>
                  <a:lnTo>
                    <a:pt x="221881" y="237070"/>
                  </a:lnTo>
                  <a:lnTo>
                    <a:pt x="223215" y="237883"/>
                  </a:lnTo>
                  <a:lnTo>
                    <a:pt x="224193" y="235839"/>
                  </a:lnTo>
                  <a:lnTo>
                    <a:pt x="225272" y="234708"/>
                  </a:lnTo>
                  <a:close/>
                </a:path>
                <a:path w="343534" h="287654">
                  <a:moveTo>
                    <a:pt x="228422" y="75412"/>
                  </a:moveTo>
                  <a:lnTo>
                    <a:pt x="227228" y="73672"/>
                  </a:lnTo>
                  <a:lnTo>
                    <a:pt x="228206" y="72580"/>
                  </a:lnTo>
                  <a:lnTo>
                    <a:pt x="227342" y="72110"/>
                  </a:lnTo>
                  <a:lnTo>
                    <a:pt x="226593" y="72644"/>
                  </a:lnTo>
                  <a:lnTo>
                    <a:pt x="226339" y="73317"/>
                  </a:lnTo>
                  <a:lnTo>
                    <a:pt x="225933" y="72059"/>
                  </a:lnTo>
                  <a:lnTo>
                    <a:pt x="225171" y="70993"/>
                  </a:lnTo>
                  <a:lnTo>
                    <a:pt x="223329" y="70459"/>
                  </a:lnTo>
                  <a:lnTo>
                    <a:pt x="223405" y="70815"/>
                  </a:lnTo>
                  <a:lnTo>
                    <a:pt x="223456" y="71183"/>
                  </a:lnTo>
                  <a:lnTo>
                    <a:pt x="223520" y="71539"/>
                  </a:lnTo>
                  <a:lnTo>
                    <a:pt x="222808" y="72313"/>
                  </a:lnTo>
                  <a:lnTo>
                    <a:pt x="223291" y="74053"/>
                  </a:lnTo>
                  <a:lnTo>
                    <a:pt x="223291" y="75399"/>
                  </a:lnTo>
                  <a:lnTo>
                    <a:pt x="223951" y="75209"/>
                  </a:lnTo>
                  <a:lnTo>
                    <a:pt x="224167" y="74663"/>
                  </a:lnTo>
                  <a:lnTo>
                    <a:pt x="224218" y="73977"/>
                  </a:lnTo>
                  <a:lnTo>
                    <a:pt x="224675" y="74891"/>
                  </a:lnTo>
                  <a:lnTo>
                    <a:pt x="225463" y="75653"/>
                  </a:lnTo>
                  <a:lnTo>
                    <a:pt x="226910" y="76073"/>
                  </a:lnTo>
                  <a:lnTo>
                    <a:pt x="226822" y="75628"/>
                  </a:lnTo>
                  <a:lnTo>
                    <a:pt x="226669" y="74714"/>
                  </a:lnTo>
                  <a:lnTo>
                    <a:pt x="228422" y="75412"/>
                  </a:lnTo>
                  <a:close/>
                </a:path>
                <a:path w="343534" h="287654">
                  <a:moveTo>
                    <a:pt x="231559" y="226936"/>
                  </a:moveTo>
                  <a:lnTo>
                    <a:pt x="229349" y="222631"/>
                  </a:lnTo>
                  <a:lnTo>
                    <a:pt x="226872" y="222389"/>
                  </a:lnTo>
                  <a:lnTo>
                    <a:pt x="225298" y="219303"/>
                  </a:lnTo>
                  <a:lnTo>
                    <a:pt x="219379" y="218719"/>
                  </a:lnTo>
                  <a:lnTo>
                    <a:pt x="225196" y="222224"/>
                  </a:lnTo>
                  <a:lnTo>
                    <a:pt x="223431" y="222046"/>
                  </a:lnTo>
                  <a:lnTo>
                    <a:pt x="231559" y="226936"/>
                  </a:lnTo>
                  <a:close/>
                </a:path>
                <a:path w="343534" h="287654">
                  <a:moveTo>
                    <a:pt x="236347" y="219798"/>
                  </a:moveTo>
                  <a:lnTo>
                    <a:pt x="235115" y="219684"/>
                  </a:lnTo>
                  <a:lnTo>
                    <a:pt x="233870" y="219557"/>
                  </a:lnTo>
                  <a:lnTo>
                    <a:pt x="232511" y="218363"/>
                  </a:lnTo>
                  <a:lnTo>
                    <a:pt x="231432" y="221043"/>
                  </a:lnTo>
                  <a:lnTo>
                    <a:pt x="232422" y="221919"/>
                  </a:lnTo>
                  <a:lnTo>
                    <a:pt x="234759" y="221932"/>
                  </a:lnTo>
                  <a:lnTo>
                    <a:pt x="235826" y="220510"/>
                  </a:lnTo>
                  <a:lnTo>
                    <a:pt x="236347" y="219798"/>
                  </a:lnTo>
                  <a:close/>
                </a:path>
                <a:path w="343534" h="287654">
                  <a:moveTo>
                    <a:pt x="246849" y="217411"/>
                  </a:moveTo>
                  <a:lnTo>
                    <a:pt x="241541" y="217195"/>
                  </a:lnTo>
                  <a:lnTo>
                    <a:pt x="236435" y="218757"/>
                  </a:lnTo>
                  <a:lnTo>
                    <a:pt x="246849" y="217411"/>
                  </a:lnTo>
                  <a:close/>
                </a:path>
                <a:path w="343534" h="287654">
                  <a:moveTo>
                    <a:pt x="250113" y="141947"/>
                  </a:moveTo>
                  <a:lnTo>
                    <a:pt x="248069" y="140284"/>
                  </a:lnTo>
                  <a:lnTo>
                    <a:pt x="247561" y="140982"/>
                  </a:lnTo>
                  <a:lnTo>
                    <a:pt x="246494" y="142417"/>
                  </a:lnTo>
                  <a:lnTo>
                    <a:pt x="247167" y="142976"/>
                  </a:lnTo>
                  <a:lnTo>
                    <a:pt x="248526" y="144081"/>
                  </a:lnTo>
                  <a:lnTo>
                    <a:pt x="249047" y="143370"/>
                  </a:lnTo>
                  <a:lnTo>
                    <a:pt x="250113" y="141947"/>
                  </a:lnTo>
                  <a:close/>
                </a:path>
                <a:path w="343534" h="287654">
                  <a:moveTo>
                    <a:pt x="271856" y="49009"/>
                  </a:moveTo>
                  <a:lnTo>
                    <a:pt x="271449" y="42887"/>
                  </a:lnTo>
                  <a:lnTo>
                    <a:pt x="265290" y="43040"/>
                  </a:lnTo>
                  <a:lnTo>
                    <a:pt x="271856" y="49009"/>
                  </a:lnTo>
                  <a:close/>
                </a:path>
                <a:path w="343534" h="287654">
                  <a:moveTo>
                    <a:pt x="288023" y="36868"/>
                  </a:moveTo>
                  <a:lnTo>
                    <a:pt x="281393" y="46151"/>
                  </a:lnTo>
                  <a:lnTo>
                    <a:pt x="287909" y="42672"/>
                  </a:lnTo>
                  <a:lnTo>
                    <a:pt x="288023" y="36868"/>
                  </a:lnTo>
                  <a:close/>
                </a:path>
                <a:path w="343534" h="287654">
                  <a:moveTo>
                    <a:pt x="294335" y="64617"/>
                  </a:moveTo>
                  <a:lnTo>
                    <a:pt x="292163" y="63296"/>
                  </a:lnTo>
                  <a:lnTo>
                    <a:pt x="291185" y="62725"/>
                  </a:lnTo>
                  <a:lnTo>
                    <a:pt x="294335" y="64617"/>
                  </a:lnTo>
                  <a:close/>
                </a:path>
                <a:path w="343534" h="287654">
                  <a:moveTo>
                    <a:pt x="297472" y="66446"/>
                  </a:moveTo>
                  <a:lnTo>
                    <a:pt x="295109" y="67157"/>
                  </a:lnTo>
                  <a:lnTo>
                    <a:pt x="296303" y="67157"/>
                  </a:lnTo>
                  <a:lnTo>
                    <a:pt x="297472" y="66446"/>
                  </a:lnTo>
                  <a:close/>
                </a:path>
                <a:path w="343534" h="287654">
                  <a:moveTo>
                    <a:pt x="298373" y="61531"/>
                  </a:moveTo>
                  <a:lnTo>
                    <a:pt x="297345" y="60325"/>
                  </a:lnTo>
                  <a:lnTo>
                    <a:pt x="294678" y="63487"/>
                  </a:lnTo>
                  <a:lnTo>
                    <a:pt x="295198" y="64922"/>
                  </a:lnTo>
                  <a:lnTo>
                    <a:pt x="294487" y="65836"/>
                  </a:lnTo>
                  <a:lnTo>
                    <a:pt x="294640" y="66179"/>
                  </a:lnTo>
                  <a:lnTo>
                    <a:pt x="296849" y="66179"/>
                  </a:lnTo>
                  <a:lnTo>
                    <a:pt x="296341" y="65659"/>
                  </a:lnTo>
                  <a:lnTo>
                    <a:pt x="296684" y="64922"/>
                  </a:lnTo>
                  <a:lnTo>
                    <a:pt x="298373" y="61531"/>
                  </a:lnTo>
                  <a:close/>
                </a:path>
                <a:path w="343534" h="287654">
                  <a:moveTo>
                    <a:pt x="305638" y="29781"/>
                  </a:moveTo>
                  <a:lnTo>
                    <a:pt x="301434" y="27762"/>
                  </a:lnTo>
                  <a:lnTo>
                    <a:pt x="297865" y="31292"/>
                  </a:lnTo>
                  <a:lnTo>
                    <a:pt x="294462" y="36055"/>
                  </a:lnTo>
                  <a:lnTo>
                    <a:pt x="298653" y="39433"/>
                  </a:lnTo>
                  <a:lnTo>
                    <a:pt x="305435" y="35699"/>
                  </a:lnTo>
                  <a:lnTo>
                    <a:pt x="305638" y="29781"/>
                  </a:lnTo>
                  <a:close/>
                </a:path>
                <a:path w="343534" h="287654">
                  <a:moveTo>
                    <a:pt x="315214" y="41059"/>
                  </a:moveTo>
                  <a:lnTo>
                    <a:pt x="313613" y="40500"/>
                  </a:lnTo>
                  <a:lnTo>
                    <a:pt x="312115" y="40716"/>
                  </a:lnTo>
                  <a:lnTo>
                    <a:pt x="310807" y="42595"/>
                  </a:lnTo>
                  <a:lnTo>
                    <a:pt x="312394" y="43154"/>
                  </a:lnTo>
                  <a:lnTo>
                    <a:pt x="313905" y="42938"/>
                  </a:lnTo>
                  <a:lnTo>
                    <a:pt x="315214" y="41059"/>
                  </a:lnTo>
                  <a:close/>
                </a:path>
                <a:path w="343534" h="287654">
                  <a:moveTo>
                    <a:pt x="320865" y="36410"/>
                  </a:moveTo>
                  <a:lnTo>
                    <a:pt x="315556" y="36195"/>
                  </a:lnTo>
                  <a:lnTo>
                    <a:pt x="310451" y="37757"/>
                  </a:lnTo>
                  <a:lnTo>
                    <a:pt x="320865" y="36410"/>
                  </a:lnTo>
                  <a:close/>
                </a:path>
                <a:path w="343534" h="287654">
                  <a:moveTo>
                    <a:pt x="343458" y="812"/>
                  </a:moveTo>
                  <a:lnTo>
                    <a:pt x="342150" y="0"/>
                  </a:lnTo>
                  <a:lnTo>
                    <a:pt x="341160" y="2044"/>
                  </a:lnTo>
                  <a:lnTo>
                    <a:pt x="340080" y="3175"/>
                  </a:lnTo>
                  <a:lnTo>
                    <a:pt x="341388" y="3975"/>
                  </a:lnTo>
                  <a:lnTo>
                    <a:pt x="342379" y="1930"/>
                  </a:lnTo>
                  <a:lnTo>
                    <a:pt x="343458" y="812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281340" y="3101111"/>
              <a:ext cx="415290" cy="469900"/>
            </a:xfrm>
            <a:custGeom>
              <a:avLst/>
              <a:gdLst/>
              <a:ahLst/>
              <a:cxnLst/>
              <a:rect l="l" t="t" r="r" b="b"/>
              <a:pathLst>
                <a:path w="415290" h="469900">
                  <a:moveTo>
                    <a:pt x="16751" y="273278"/>
                  </a:moveTo>
                  <a:lnTo>
                    <a:pt x="11315" y="272973"/>
                  </a:lnTo>
                  <a:lnTo>
                    <a:pt x="10566" y="275907"/>
                  </a:lnTo>
                  <a:lnTo>
                    <a:pt x="12115" y="276059"/>
                  </a:lnTo>
                  <a:lnTo>
                    <a:pt x="13436" y="274320"/>
                  </a:lnTo>
                  <a:lnTo>
                    <a:pt x="15201" y="276275"/>
                  </a:lnTo>
                  <a:lnTo>
                    <a:pt x="16751" y="273278"/>
                  </a:lnTo>
                  <a:close/>
                </a:path>
                <a:path w="415290" h="469900">
                  <a:moveTo>
                    <a:pt x="19621" y="247116"/>
                  </a:moveTo>
                  <a:lnTo>
                    <a:pt x="14884" y="252437"/>
                  </a:lnTo>
                  <a:lnTo>
                    <a:pt x="11290" y="250774"/>
                  </a:lnTo>
                  <a:lnTo>
                    <a:pt x="10617" y="251790"/>
                  </a:lnTo>
                  <a:lnTo>
                    <a:pt x="10871" y="252476"/>
                  </a:lnTo>
                  <a:lnTo>
                    <a:pt x="11493" y="252945"/>
                  </a:lnTo>
                  <a:lnTo>
                    <a:pt x="11201" y="253187"/>
                  </a:lnTo>
                  <a:lnTo>
                    <a:pt x="10680" y="253733"/>
                  </a:lnTo>
                  <a:lnTo>
                    <a:pt x="10401" y="253580"/>
                  </a:lnTo>
                  <a:lnTo>
                    <a:pt x="10668" y="248666"/>
                  </a:lnTo>
                  <a:lnTo>
                    <a:pt x="5168" y="244538"/>
                  </a:lnTo>
                  <a:lnTo>
                    <a:pt x="368" y="246507"/>
                  </a:lnTo>
                  <a:lnTo>
                    <a:pt x="0" y="245833"/>
                  </a:lnTo>
                  <a:lnTo>
                    <a:pt x="50" y="246011"/>
                  </a:lnTo>
                  <a:lnTo>
                    <a:pt x="292" y="246532"/>
                  </a:lnTo>
                  <a:lnTo>
                    <a:pt x="127" y="246595"/>
                  </a:lnTo>
                  <a:lnTo>
                    <a:pt x="177" y="250621"/>
                  </a:lnTo>
                  <a:lnTo>
                    <a:pt x="3302" y="252590"/>
                  </a:lnTo>
                  <a:lnTo>
                    <a:pt x="7518" y="253847"/>
                  </a:lnTo>
                  <a:lnTo>
                    <a:pt x="7099" y="254190"/>
                  </a:lnTo>
                  <a:lnTo>
                    <a:pt x="6692" y="254660"/>
                  </a:lnTo>
                  <a:lnTo>
                    <a:pt x="6311" y="255282"/>
                  </a:lnTo>
                  <a:lnTo>
                    <a:pt x="7226" y="255981"/>
                  </a:lnTo>
                  <a:lnTo>
                    <a:pt x="7924" y="254863"/>
                  </a:lnTo>
                  <a:lnTo>
                    <a:pt x="8686" y="254165"/>
                  </a:lnTo>
                  <a:lnTo>
                    <a:pt x="9512" y="254381"/>
                  </a:lnTo>
                  <a:lnTo>
                    <a:pt x="9664" y="254533"/>
                  </a:lnTo>
                  <a:lnTo>
                    <a:pt x="9740" y="254698"/>
                  </a:lnTo>
                  <a:lnTo>
                    <a:pt x="9753" y="254876"/>
                  </a:lnTo>
                  <a:lnTo>
                    <a:pt x="9359" y="255371"/>
                  </a:lnTo>
                  <a:lnTo>
                    <a:pt x="9486" y="255651"/>
                  </a:lnTo>
                  <a:lnTo>
                    <a:pt x="8547" y="257111"/>
                  </a:lnTo>
                  <a:lnTo>
                    <a:pt x="5461" y="258864"/>
                  </a:lnTo>
                  <a:lnTo>
                    <a:pt x="7772" y="259905"/>
                  </a:lnTo>
                  <a:lnTo>
                    <a:pt x="7416" y="263474"/>
                  </a:lnTo>
                  <a:lnTo>
                    <a:pt x="8343" y="259181"/>
                  </a:lnTo>
                  <a:lnTo>
                    <a:pt x="10160" y="256336"/>
                  </a:lnTo>
                  <a:lnTo>
                    <a:pt x="11366" y="256933"/>
                  </a:lnTo>
                  <a:lnTo>
                    <a:pt x="13766" y="253834"/>
                  </a:lnTo>
                  <a:lnTo>
                    <a:pt x="14465" y="253974"/>
                  </a:lnTo>
                  <a:lnTo>
                    <a:pt x="15341" y="254101"/>
                  </a:lnTo>
                  <a:lnTo>
                    <a:pt x="14922" y="253022"/>
                  </a:lnTo>
                  <a:lnTo>
                    <a:pt x="15024" y="252425"/>
                  </a:lnTo>
                  <a:lnTo>
                    <a:pt x="15392" y="252069"/>
                  </a:lnTo>
                  <a:lnTo>
                    <a:pt x="16078" y="252387"/>
                  </a:lnTo>
                  <a:lnTo>
                    <a:pt x="17983" y="251447"/>
                  </a:lnTo>
                  <a:lnTo>
                    <a:pt x="18376" y="251396"/>
                  </a:lnTo>
                  <a:lnTo>
                    <a:pt x="18681" y="251294"/>
                  </a:lnTo>
                  <a:lnTo>
                    <a:pt x="18821" y="251079"/>
                  </a:lnTo>
                  <a:lnTo>
                    <a:pt x="18872" y="250952"/>
                  </a:lnTo>
                  <a:lnTo>
                    <a:pt x="18935" y="250723"/>
                  </a:lnTo>
                  <a:lnTo>
                    <a:pt x="18834" y="250367"/>
                  </a:lnTo>
                  <a:lnTo>
                    <a:pt x="18503" y="249847"/>
                  </a:lnTo>
                  <a:lnTo>
                    <a:pt x="19621" y="247116"/>
                  </a:lnTo>
                  <a:close/>
                </a:path>
                <a:path w="415290" h="469900">
                  <a:moveTo>
                    <a:pt x="33489" y="269532"/>
                  </a:moveTo>
                  <a:lnTo>
                    <a:pt x="32766" y="273316"/>
                  </a:lnTo>
                  <a:lnTo>
                    <a:pt x="33020" y="272021"/>
                  </a:lnTo>
                  <a:lnTo>
                    <a:pt x="33489" y="269532"/>
                  </a:lnTo>
                  <a:close/>
                </a:path>
                <a:path w="415290" h="469900">
                  <a:moveTo>
                    <a:pt x="34099" y="247523"/>
                  </a:moveTo>
                  <a:lnTo>
                    <a:pt x="32829" y="249567"/>
                  </a:lnTo>
                  <a:lnTo>
                    <a:pt x="32131" y="251244"/>
                  </a:lnTo>
                  <a:lnTo>
                    <a:pt x="33959" y="248805"/>
                  </a:lnTo>
                  <a:lnTo>
                    <a:pt x="34099" y="247523"/>
                  </a:lnTo>
                  <a:close/>
                </a:path>
                <a:path w="415290" h="469900">
                  <a:moveTo>
                    <a:pt x="53670" y="228282"/>
                  </a:moveTo>
                  <a:lnTo>
                    <a:pt x="53162" y="225132"/>
                  </a:lnTo>
                  <a:lnTo>
                    <a:pt x="52654" y="224459"/>
                  </a:lnTo>
                  <a:lnTo>
                    <a:pt x="53162" y="226783"/>
                  </a:lnTo>
                  <a:lnTo>
                    <a:pt x="53670" y="228282"/>
                  </a:lnTo>
                  <a:close/>
                </a:path>
                <a:path w="415290" h="469900">
                  <a:moveTo>
                    <a:pt x="84010" y="393992"/>
                  </a:moveTo>
                  <a:lnTo>
                    <a:pt x="75653" y="391528"/>
                  </a:lnTo>
                  <a:lnTo>
                    <a:pt x="78511" y="396875"/>
                  </a:lnTo>
                  <a:lnTo>
                    <a:pt x="84010" y="393992"/>
                  </a:lnTo>
                  <a:close/>
                </a:path>
                <a:path w="415290" h="469900">
                  <a:moveTo>
                    <a:pt x="89382" y="404202"/>
                  </a:moveTo>
                  <a:lnTo>
                    <a:pt x="78574" y="401866"/>
                  </a:lnTo>
                  <a:lnTo>
                    <a:pt x="84328" y="406577"/>
                  </a:lnTo>
                  <a:lnTo>
                    <a:pt x="89382" y="404202"/>
                  </a:lnTo>
                  <a:close/>
                </a:path>
                <a:path w="415290" h="469900">
                  <a:moveTo>
                    <a:pt x="91452" y="418553"/>
                  </a:moveTo>
                  <a:lnTo>
                    <a:pt x="85852" y="409219"/>
                  </a:lnTo>
                  <a:lnTo>
                    <a:pt x="87934" y="414362"/>
                  </a:lnTo>
                  <a:lnTo>
                    <a:pt x="91452" y="418553"/>
                  </a:lnTo>
                  <a:close/>
                </a:path>
                <a:path w="415290" h="469900">
                  <a:moveTo>
                    <a:pt x="100850" y="426897"/>
                  </a:moveTo>
                  <a:lnTo>
                    <a:pt x="98666" y="426834"/>
                  </a:lnTo>
                  <a:lnTo>
                    <a:pt x="97231" y="426275"/>
                  </a:lnTo>
                  <a:lnTo>
                    <a:pt x="97104" y="427863"/>
                  </a:lnTo>
                  <a:lnTo>
                    <a:pt x="99275" y="427926"/>
                  </a:lnTo>
                  <a:lnTo>
                    <a:pt x="100711" y="428485"/>
                  </a:lnTo>
                  <a:lnTo>
                    <a:pt x="100850" y="426897"/>
                  </a:lnTo>
                  <a:close/>
                </a:path>
                <a:path w="415290" h="469900">
                  <a:moveTo>
                    <a:pt x="102476" y="411035"/>
                  </a:moveTo>
                  <a:lnTo>
                    <a:pt x="98247" y="415429"/>
                  </a:lnTo>
                  <a:lnTo>
                    <a:pt x="99136" y="420230"/>
                  </a:lnTo>
                  <a:lnTo>
                    <a:pt x="102476" y="411035"/>
                  </a:lnTo>
                  <a:close/>
                </a:path>
                <a:path w="415290" h="469900">
                  <a:moveTo>
                    <a:pt x="108254" y="414604"/>
                  </a:moveTo>
                  <a:lnTo>
                    <a:pt x="105486" y="418541"/>
                  </a:lnTo>
                  <a:lnTo>
                    <a:pt x="107505" y="424421"/>
                  </a:lnTo>
                  <a:lnTo>
                    <a:pt x="108254" y="414604"/>
                  </a:lnTo>
                  <a:close/>
                </a:path>
                <a:path w="415290" h="469900">
                  <a:moveTo>
                    <a:pt x="111429" y="192392"/>
                  </a:moveTo>
                  <a:lnTo>
                    <a:pt x="106413" y="198996"/>
                  </a:lnTo>
                  <a:lnTo>
                    <a:pt x="104851" y="197231"/>
                  </a:lnTo>
                  <a:lnTo>
                    <a:pt x="103809" y="202399"/>
                  </a:lnTo>
                  <a:lnTo>
                    <a:pt x="108915" y="196570"/>
                  </a:lnTo>
                  <a:lnTo>
                    <a:pt x="110274" y="196532"/>
                  </a:lnTo>
                  <a:lnTo>
                    <a:pt x="111429" y="192392"/>
                  </a:lnTo>
                  <a:close/>
                </a:path>
                <a:path w="415290" h="469900">
                  <a:moveTo>
                    <a:pt x="116967" y="420522"/>
                  </a:moveTo>
                  <a:lnTo>
                    <a:pt x="116560" y="419887"/>
                  </a:lnTo>
                  <a:lnTo>
                    <a:pt x="115354" y="418858"/>
                  </a:lnTo>
                  <a:lnTo>
                    <a:pt x="115519" y="419950"/>
                  </a:lnTo>
                  <a:lnTo>
                    <a:pt x="115011" y="420814"/>
                  </a:lnTo>
                  <a:lnTo>
                    <a:pt x="112966" y="420065"/>
                  </a:lnTo>
                  <a:lnTo>
                    <a:pt x="111086" y="424319"/>
                  </a:lnTo>
                  <a:lnTo>
                    <a:pt x="116497" y="422541"/>
                  </a:lnTo>
                  <a:lnTo>
                    <a:pt x="116344" y="422186"/>
                  </a:lnTo>
                  <a:lnTo>
                    <a:pt x="116179" y="421894"/>
                  </a:lnTo>
                  <a:lnTo>
                    <a:pt x="116014" y="421665"/>
                  </a:lnTo>
                  <a:lnTo>
                    <a:pt x="116611" y="421309"/>
                  </a:lnTo>
                  <a:lnTo>
                    <a:pt x="116967" y="420522"/>
                  </a:lnTo>
                  <a:close/>
                </a:path>
                <a:path w="415290" h="469900">
                  <a:moveTo>
                    <a:pt x="120561" y="198869"/>
                  </a:moveTo>
                  <a:lnTo>
                    <a:pt x="118960" y="193357"/>
                  </a:lnTo>
                  <a:lnTo>
                    <a:pt x="116471" y="194754"/>
                  </a:lnTo>
                  <a:lnTo>
                    <a:pt x="113995" y="193916"/>
                  </a:lnTo>
                  <a:lnTo>
                    <a:pt x="116344" y="197307"/>
                  </a:lnTo>
                  <a:lnTo>
                    <a:pt x="117487" y="195592"/>
                  </a:lnTo>
                  <a:lnTo>
                    <a:pt x="118491" y="196100"/>
                  </a:lnTo>
                  <a:lnTo>
                    <a:pt x="118135" y="196799"/>
                  </a:lnTo>
                  <a:lnTo>
                    <a:pt x="117716" y="197485"/>
                  </a:lnTo>
                  <a:lnTo>
                    <a:pt x="120561" y="198869"/>
                  </a:lnTo>
                  <a:close/>
                </a:path>
                <a:path w="415290" h="469900">
                  <a:moveTo>
                    <a:pt x="120853" y="451294"/>
                  </a:moveTo>
                  <a:lnTo>
                    <a:pt x="119176" y="450888"/>
                  </a:lnTo>
                  <a:lnTo>
                    <a:pt x="118338" y="450697"/>
                  </a:lnTo>
                  <a:lnTo>
                    <a:pt x="117767" y="453326"/>
                  </a:lnTo>
                  <a:lnTo>
                    <a:pt x="119443" y="453732"/>
                  </a:lnTo>
                  <a:lnTo>
                    <a:pt x="120281" y="453923"/>
                  </a:lnTo>
                  <a:lnTo>
                    <a:pt x="120853" y="451294"/>
                  </a:lnTo>
                  <a:close/>
                </a:path>
                <a:path w="415290" h="469900">
                  <a:moveTo>
                    <a:pt x="121246" y="240665"/>
                  </a:moveTo>
                  <a:lnTo>
                    <a:pt x="120434" y="233768"/>
                  </a:lnTo>
                  <a:lnTo>
                    <a:pt x="114376" y="239318"/>
                  </a:lnTo>
                  <a:lnTo>
                    <a:pt x="121246" y="240665"/>
                  </a:lnTo>
                  <a:close/>
                </a:path>
                <a:path w="415290" h="469900">
                  <a:moveTo>
                    <a:pt x="124142" y="403682"/>
                  </a:moveTo>
                  <a:lnTo>
                    <a:pt x="123850" y="407479"/>
                  </a:lnTo>
                  <a:lnTo>
                    <a:pt x="123952" y="406298"/>
                  </a:lnTo>
                  <a:lnTo>
                    <a:pt x="124142" y="403682"/>
                  </a:lnTo>
                  <a:close/>
                </a:path>
                <a:path w="415290" h="469900">
                  <a:moveTo>
                    <a:pt x="129108" y="443547"/>
                  </a:moveTo>
                  <a:lnTo>
                    <a:pt x="128435" y="441363"/>
                  </a:lnTo>
                  <a:lnTo>
                    <a:pt x="128130" y="438937"/>
                  </a:lnTo>
                  <a:lnTo>
                    <a:pt x="124942" y="438404"/>
                  </a:lnTo>
                  <a:lnTo>
                    <a:pt x="125615" y="440601"/>
                  </a:lnTo>
                  <a:lnTo>
                    <a:pt x="125920" y="443039"/>
                  </a:lnTo>
                  <a:lnTo>
                    <a:pt x="129108" y="443547"/>
                  </a:lnTo>
                  <a:close/>
                </a:path>
                <a:path w="415290" h="469900">
                  <a:moveTo>
                    <a:pt x="133680" y="245681"/>
                  </a:moveTo>
                  <a:lnTo>
                    <a:pt x="133388" y="243179"/>
                  </a:lnTo>
                  <a:lnTo>
                    <a:pt x="128473" y="242303"/>
                  </a:lnTo>
                  <a:lnTo>
                    <a:pt x="126771" y="243992"/>
                  </a:lnTo>
                  <a:lnTo>
                    <a:pt x="127812" y="245287"/>
                  </a:lnTo>
                  <a:lnTo>
                    <a:pt x="128701" y="244208"/>
                  </a:lnTo>
                  <a:lnTo>
                    <a:pt x="133680" y="245681"/>
                  </a:lnTo>
                  <a:close/>
                </a:path>
                <a:path w="415290" h="469900">
                  <a:moveTo>
                    <a:pt x="134061" y="453999"/>
                  </a:moveTo>
                  <a:lnTo>
                    <a:pt x="131292" y="457923"/>
                  </a:lnTo>
                  <a:lnTo>
                    <a:pt x="133299" y="463804"/>
                  </a:lnTo>
                  <a:lnTo>
                    <a:pt x="134061" y="453999"/>
                  </a:lnTo>
                  <a:close/>
                </a:path>
                <a:path w="415290" h="469900">
                  <a:moveTo>
                    <a:pt x="146354" y="432993"/>
                  </a:moveTo>
                  <a:lnTo>
                    <a:pt x="140754" y="423659"/>
                  </a:lnTo>
                  <a:lnTo>
                    <a:pt x="142836" y="428802"/>
                  </a:lnTo>
                  <a:lnTo>
                    <a:pt x="146354" y="432993"/>
                  </a:lnTo>
                  <a:close/>
                </a:path>
                <a:path w="415290" h="469900">
                  <a:moveTo>
                    <a:pt x="147878" y="235940"/>
                  </a:moveTo>
                  <a:lnTo>
                    <a:pt x="141859" y="233680"/>
                  </a:lnTo>
                  <a:lnTo>
                    <a:pt x="142621" y="240118"/>
                  </a:lnTo>
                  <a:lnTo>
                    <a:pt x="147878" y="235940"/>
                  </a:lnTo>
                  <a:close/>
                </a:path>
                <a:path w="415290" h="469900">
                  <a:moveTo>
                    <a:pt x="151536" y="204660"/>
                  </a:moveTo>
                  <a:lnTo>
                    <a:pt x="148920" y="203161"/>
                  </a:lnTo>
                  <a:lnTo>
                    <a:pt x="147993" y="205079"/>
                  </a:lnTo>
                  <a:lnTo>
                    <a:pt x="148831" y="206781"/>
                  </a:lnTo>
                  <a:lnTo>
                    <a:pt x="151536" y="204660"/>
                  </a:lnTo>
                  <a:close/>
                </a:path>
                <a:path w="415290" h="469900">
                  <a:moveTo>
                    <a:pt x="169456" y="456349"/>
                  </a:moveTo>
                  <a:lnTo>
                    <a:pt x="164223" y="452247"/>
                  </a:lnTo>
                  <a:lnTo>
                    <a:pt x="165023" y="455256"/>
                  </a:lnTo>
                  <a:lnTo>
                    <a:pt x="167081" y="457923"/>
                  </a:lnTo>
                  <a:lnTo>
                    <a:pt x="168389" y="457047"/>
                  </a:lnTo>
                  <a:lnTo>
                    <a:pt x="169456" y="456349"/>
                  </a:lnTo>
                  <a:close/>
                </a:path>
                <a:path w="415290" h="469900">
                  <a:moveTo>
                    <a:pt x="195262" y="262242"/>
                  </a:moveTo>
                  <a:lnTo>
                    <a:pt x="190741" y="266128"/>
                  </a:lnTo>
                  <a:lnTo>
                    <a:pt x="189788" y="265163"/>
                  </a:lnTo>
                  <a:lnTo>
                    <a:pt x="188074" y="268719"/>
                  </a:lnTo>
                  <a:lnTo>
                    <a:pt x="192595" y="264820"/>
                  </a:lnTo>
                  <a:lnTo>
                    <a:pt x="193636" y="266598"/>
                  </a:lnTo>
                  <a:lnTo>
                    <a:pt x="195262" y="262242"/>
                  </a:lnTo>
                  <a:close/>
                </a:path>
                <a:path w="415290" h="469900">
                  <a:moveTo>
                    <a:pt x="201231" y="231533"/>
                  </a:moveTo>
                  <a:lnTo>
                    <a:pt x="196494" y="237858"/>
                  </a:lnTo>
                  <a:lnTo>
                    <a:pt x="199605" y="238887"/>
                  </a:lnTo>
                  <a:lnTo>
                    <a:pt x="199821" y="238925"/>
                  </a:lnTo>
                  <a:lnTo>
                    <a:pt x="200787" y="239128"/>
                  </a:lnTo>
                  <a:lnTo>
                    <a:pt x="200660" y="238772"/>
                  </a:lnTo>
                  <a:lnTo>
                    <a:pt x="200367" y="238201"/>
                  </a:lnTo>
                  <a:lnTo>
                    <a:pt x="200533" y="237439"/>
                  </a:lnTo>
                  <a:lnTo>
                    <a:pt x="200431" y="236321"/>
                  </a:lnTo>
                  <a:lnTo>
                    <a:pt x="199974" y="236093"/>
                  </a:lnTo>
                  <a:lnTo>
                    <a:pt x="200101" y="235902"/>
                  </a:lnTo>
                  <a:lnTo>
                    <a:pt x="201231" y="231533"/>
                  </a:lnTo>
                  <a:close/>
                </a:path>
                <a:path w="415290" h="469900">
                  <a:moveTo>
                    <a:pt x="209130" y="202793"/>
                  </a:moveTo>
                  <a:lnTo>
                    <a:pt x="206197" y="194970"/>
                  </a:lnTo>
                  <a:lnTo>
                    <a:pt x="204546" y="203555"/>
                  </a:lnTo>
                  <a:lnTo>
                    <a:pt x="209130" y="202793"/>
                  </a:lnTo>
                  <a:close/>
                </a:path>
                <a:path w="415290" h="469900">
                  <a:moveTo>
                    <a:pt x="216865" y="424446"/>
                  </a:moveTo>
                  <a:lnTo>
                    <a:pt x="216255" y="424561"/>
                  </a:lnTo>
                  <a:lnTo>
                    <a:pt x="216636" y="422808"/>
                  </a:lnTo>
                  <a:lnTo>
                    <a:pt x="215798" y="422617"/>
                  </a:lnTo>
                  <a:lnTo>
                    <a:pt x="214972" y="422402"/>
                  </a:lnTo>
                  <a:lnTo>
                    <a:pt x="214134" y="422211"/>
                  </a:lnTo>
                  <a:lnTo>
                    <a:pt x="213563" y="424840"/>
                  </a:lnTo>
                  <a:lnTo>
                    <a:pt x="214795" y="425145"/>
                  </a:lnTo>
                  <a:lnTo>
                    <a:pt x="212953" y="426643"/>
                  </a:lnTo>
                  <a:lnTo>
                    <a:pt x="214503" y="426021"/>
                  </a:lnTo>
                  <a:lnTo>
                    <a:pt x="215658" y="425348"/>
                  </a:lnTo>
                  <a:lnTo>
                    <a:pt x="215798" y="425373"/>
                  </a:lnTo>
                  <a:lnTo>
                    <a:pt x="215938" y="425411"/>
                  </a:lnTo>
                  <a:lnTo>
                    <a:pt x="216065" y="425437"/>
                  </a:lnTo>
                  <a:lnTo>
                    <a:pt x="216103" y="425310"/>
                  </a:lnTo>
                  <a:lnTo>
                    <a:pt x="216128" y="425170"/>
                  </a:lnTo>
                  <a:lnTo>
                    <a:pt x="216166" y="425030"/>
                  </a:lnTo>
                  <a:lnTo>
                    <a:pt x="216649" y="424688"/>
                  </a:lnTo>
                  <a:lnTo>
                    <a:pt x="216865" y="424446"/>
                  </a:lnTo>
                  <a:close/>
                </a:path>
                <a:path w="415290" h="469900">
                  <a:moveTo>
                    <a:pt x="233133" y="437134"/>
                  </a:moveTo>
                  <a:lnTo>
                    <a:pt x="228447" y="439064"/>
                  </a:lnTo>
                  <a:lnTo>
                    <a:pt x="227596" y="439267"/>
                  </a:lnTo>
                  <a:lnTo>
                    <a:pt x="227076" y="442595"/>
                  </a:lnTo>
                  <a:lnTo>
                    <a:pt x="231762" y="440664"/>
                  </a:lnTo>
                  <a:lnTo>
                    <a:pt x="232613" y="440461"/>
                  </a:lnTo>
                  <a:lnTo>
                    <a:pt x="233133" y="437134"/>
                  </a:lnTo>
                  <a:close/>
                </a:path>
                <a:path w="415290" h="469900">
                  <a:moveTo>
                    <a:pt x="243001" y="459562"/>
                  </a:moveTo>
                  <a:lnTo>
                    <a:pt x="242849" y="457517"/>
                  </a:lnTo>
                  <a:lnTo>
                    <a:pt x="241871" y="459435"/>
                  </a:lnTo>
                  <a:lnTo>
                    <a:pt x="240487" y="458965"/>
                  </a:lnTo>
                  <a:lnTo>
                    <a:pt x="240449" y="460692"/>
                  </a:lnTo>
                  <a:lnTo>
                    <a:pt x="242697" y="460895"/>
                  </a:lnTo>
                  <a:lnTo>
                    <a:pt x="243001" y="459562"/>
                  </a:lnTo>
                  <a:close/>
                </a:path>
                <a:path w="415290" h="469900">
                  <a:moveTo>
                    <a:pt x="244652" y="464121"/>
                  </a:moveTo>
                  <a:lnTo>
                    <a:pt x="243827" y="463905"/>
                  </a:lnTo>
                  <a:lnTo>
                    <a:pt x="242976" y="463715"/>
                  </a:lnTo>
                  <a:lnTo>
                    <a:pt x="242150" y="463511"/>
                  </a:lnTo>
                  <a:lnTo>
                    <a:pt x="241579" y="466153"/>
                  </a:lnTo>
                  <a:lnTo>
                    <a:pt x="242417" y="466356"/>
                  </a:lnTo>
                  <a:lnTo>
                    <a:pt x="243255" y="466547"/>
                  </a:lnTo>
                  <a:lnTo>
                    <a:pt x="244081" y="466750"/>
                  </a:lnTo>
                  <a:lnTo>
                    <a:pt x="244284" y="465874"/>
                  </a:lnTo>
                  <a:lnTo>
                    <a:pt x="244462" y="464985"/>
                  </a:lnTo>
                  <a:lnTo>
                    <a:pt x="244652" y="464121"/>
                  </a:lnTo>
                  <a:close/>
                </a:path>
                <a:path w="415290" h="469900">
                  <a:moveTo>
                    <a:pt x="250494" y="261073"/>
                  </a:moveTo>
                  <a:lnTo>
                    <a:pt x="245173" y="260858"/>
                  </a:lnTo>
                  <a:lnTo>
                    <a:pt x="241719" y="261924"/>
                  </a:lnTo>
                  <a:lnTo>
                    <a:pt x="239763" y="261569"/>
                  </a:lnTo>
                  <a:lnTo>
                    <a:pt x="237578" y="263334"/>
                  </a:lnTo>
                  <a:lnTo>
                    <a:pt x="242036" y="267068"/>
                  </a:lnTo>
                  <a:lnTo>
                    <a:pt x="239979" y="263474"/>
                  </a:lnTo>
                  <a:lnTo>
                    <a:pt x="242760" y="262178"/>
                  </a:lnTo>
                  <a:lnTo>
                    <a:pt x="250494" y="261073"/>
                  </a:lnTo>
                  <a:close/>
                </a:path>
                <a:path w="415290" h="469900">
                  <a:moveTo>
                    <a:pt x="255257" y="229704"/>
                  </a:moveTo>
                  <a:lnTo>
                    <a:pt x="254546" y="228803"/>
                  </a:lnTo>
                  <a:lnTo>
                    <a:pt x="254000" y="229336"/>
                  </a:lnTo>
                  <a:lnTo>
                    <a:pt x="253453" y="229946"/>
                  </a:lnTo>
                  <a:lnTo>
                    <a:pt x="252488" y="229095"/>
                  </a:lnTo>
                  <a:lnTo>
                    <a:pt x="253631" y="227990"/>
                  </a:lnTo>
                  <a:lnTo>
                    <a:pt x="254025" y="226974"/>
                  </a:lnTo>
                  <a:lnTo>
                    <a:pt x="251066" y="225488"/>
                  </a:lnTo>
                  <a:lnTo>
                    <a:pt x="252526" y="228587"/>
                  </a:lnTo>
                  <a:lnTo>
                    <a:pt x="251701" y="230378"/>
                  </a:lnTo>
                  <a:lnTo>
                    <a:pt x="251371" y="229831"/>
                  </a:lnTo>
                  <a:lnTo>
                    <a:pt x="250520" y="229362"/>
                  </a:lnTo>
                  <a:lnTo>
                    <a:pt x="248843" y="229298"/>
                  </a:lnTo>
                  <a:lnTo>
                    <a:pt x="249301" y="232943"/>
                  </a:lnTo>
                  <a:lnTo>
                    <a:pt x="251307" y="232511"/>
                  </a:lnTo>
                  <a:lnTo>
                    <a:pt x="251777" y="231419"/>
                  </a:lnTo>
                  <a:lnTo>
                    <a:pt x="252387" y="231406"/>
                  </a:lnTo>
                  <a:lnTo>
                    <a:pt x="252984" y="231267"/>
                  </a:lnTo>
                  <a:lnTo>
                    <a:pt x="253669" y="231838"/>
                  </a:lnTo>
                  <a:lnTo>
                    <a:pt x="255257" y="229704"/>
                  </a:lnTo>
                  <a:close/>
                </a:path>
                <a:path w="415290" h="469900">
                  <a:moveTo>
                    <a:pt x="258165" y="138988"/>
                  </a:moveTo>
                  <a:lnTo>
                    <a:pt x="251942" y="135394"/>
                  </a:lnTo>
                  <a:lnTo>
                    <a:pt x="250990" y="138785"/>
                  </a:lnTo>
                  <a:lnTo>
                    <a:pt x="253187" y="141833"/>
                  </a:lnTo>
                  <a:lnTo>
                    <a:pt x="254596" y="138341"/>
                  </a:lnTo>
                  <a:lnTo>
                    <a:pt x="256628" y="139979"/>
                  </a:lnTo>
                  <a:lnTo>
                    <a:pt x="258165" y="138988"/>
                  </a:lnTo>
                  <a:close/>
                </a:path>
                <a:path w="415290" h="469900">
                  <a:moveTo>
                    <a:pt x="265137" y="201993"/>
                  </a:moveTo>
                  <a:lnTo>
                    <a:pt x="260616" y="205879"/>
                  </a:lnTo>
                  <a:lnTo>
                    <a:pt x="259588" y="204114"/>
                  </a:lnTo>
                  <a:lnTo>
                    <a:pt x="257949" y="208457"/>
                  </a:lnTo>
                  <a:lnTo>
                    <a:pt x="262458" y="204558"/>
                  </a:lnTo>
                  <a:lnTo>
                    <a:pt x="263410" y="205549"/>
                  </a:lnTo>
                  <a:lnTo>
                    <a:pt x="265137" y="201993"/>
                  </a:lnTo>
                  <a:close/>
                </a:path>
                <a:path w="415290" h="469900">
                  <a:moveTo>
                    <a:pt x="272656" y="215836"/>
                  </a:moveTo>
                  <a:lnTo>
                    <a:pt x="267347" y="215620"/>
                  </a:lnTo>
                  <a:lnTo>
                    <a:pt x="262242" y="217182"/>
                  </a:lnTo>
                  <a:lnTo>
                    <a:pt x="272656" y="215836"/>
                  </a:lnTo>
                  <a:close/>
                </a:path>
                <a:path w="415290" h="469900">
                  <a:moveTo>
                    <a:pt x="277952" y="212318"/>
                  </a:moveTo>
                  <a:lnTo>
                    <a:pt x="275475" y="212013"/>
                  </a:lnTo>
                  <a:lnTo>
                    <a:pt x="273494" y="215938"/>
                  </a:lnTo>
                  <a:lnTo>
                    <a:pt x="271183" y="217043"/>
                  </a:lnTo>
                  <a:lnTo>
                    <a:pt x="275818" y="219798"/>
                  </a:lnTo>
                  <a:lnTo>
                    <a:pt x="275386" y="215785"/>
                  </a:lnTo>
                  <a:lnTo>
                    <a:pt x="277952" y="212318"/>
                  </a:lnTo>
                  <a:close/>
                </a:path>
                <a:path w="415290" h="469900">
                  <a:moveTo>
                    <a:pt x="282232" y="217538"/>
                  </a:moveTo>
                  <a:lnTo>
                    <a:pt x="280200" y="215887"/>
                  </a:lnTo>
                  <a:lnTo>
                    <a:pt x="278612" y="218008"/>
                  </a:lnTo>
                  <a:lnTo>
                    <a:pt x="280657" y="219671"/>
                  </a:lnTo>
                  <a:lnTo>
                    <a:pt x="281698" y="218249"/>
                  </a:lnTo>
                  <a:lnTo>
                    <a:pt x="282232" y="217538"/>
                  </a:lnTo>
                  <a:close/>
                </a:path>
                <a:path w="415290" h="469900">
                  <a:moveTo>
                    <a:pt x="289102" y="128524"/>
                  </a:moveTo>
                  <a:lnTo>
                    <a:pt x="287210" y="127355"/>
                  </a:lnTo>
                  <a:lnTo>
                    <a:pt x="283565" y="127177"/>
                  </a:lnTo>
                  <a:lnTo>
                    <a:pt x="282244" y="134785"/>
                  </a:lnTo>
                  <a:lnTo>
                    <a:pt x="286410" y="128409"/>
                  </a:lnTo>
                  <a:lnTo>
                    <a:pt x="288823" y="130606"/>
                  </a:lnTo>
                  <a:lnTo>
                    <a:pt x="289102" y="128524"/>
                  </a:lnTo>
                  <a:close/>
                </a:path>
                <a:path w="415290" h="469900">
                  <a:moveTo>
                    <a:pt x="296684" y="461251"/>
                  </a:moveTo>
                  <a:lnTo>
                    <a:pt x="295402" y="460946"/>
                  </a:lnTo>
                  <a:lnTo>
                    <a:pt x="294995" y="460844"/>
                  </a:lnTo>
                  <a:lnTo>
                    <a:pt x="294589" y="460756"/>
                  </a:lnTo>
                  <a:lnTo>
                    <a:pt x="294182" y="460654"/>
                  </a:lnTo>
                  <a:lnTo>
                    <a:pt x="293611" y="463296"/>
                  </a:lnTo>
                  <a:lnTo>
                    <a:pt x="294449" y="463486"/>
                  </a:lnTo>
                  <a:lnTo>
                    <a:pt x="296125" y="463892"/>
                  </a:lnTo>
                  <a:lnTo>
                    <a:pt x="296633" y="461530"/>
                  </a:lnTo>
                  <a:lnTo>
                    <a:pt x="296684" y="461251"/>
                  </a:lnTo>
                  <a:close/>
                </a:path>
                <a:path w="415290" h="469900">
                  <a:moveTo>
                    <a:pt x="297827" y="463499"/>
                  </a:moveTo>
                  <a:lnTo>
                    <a:pt x="297434" y="463092"/>
                  </a:lnTo>
                  <a:lnTo>
                    <a:pt x="297281" y="462940"/>
                  </a:lnTo>
                  <a:lnTo>
                    <a:pt x="297713" y="463397"/>
                  </a:lnTo>
                  <a:close/>
                </a:path>
                <a:path w="415290" h="469900">
                  <a:moveTo>
                    <a:pt x="303149" y="210781"/>
                  </a:moveTo>
                  <a:lnTo>
                    <a:pt x="300621" y="210337"/>
                  </a:lnTo>
                  <a:lnTo>
                    <a:pt x="300228" y="210273"/>
                  </a:lnTo>
                  <a:lnTo>
                    <a:pt x="297040" y="211099"/>
                  </a:lnTo>
                  <a:lnTo>
                    <a:pt x="297395" y="214020"/>
                  </a:lnTo>
                  <a:lnTo>
                    <a:pt x="303149" y="210781"/>
                  </a:lnTo>
                  <a:close/>
                </a:path>
                <a:path w="415290" h="469900">
                  <a:moveTo>
                    <a:pt x="304520" y="446049"/>
                  </a:moveTo>
                  <a:lnTo>
                    <a:pt x="301752" y="449986"/>
                  </a:lnTo>
                  <a:lnTo>
                    <a:pt x="303771" y="455866"/>
                  </a:lnTo>
                  <a:lnTo>
                    <a:pt x="304520" y="446049"/>
                  </a:lnTo>
                  <a:close/>
                </a:path>
                <a:path w="415290" h="469900">
                  <a:moveTo>
                    <a:pt x="307835" y="204317"/>
                  </a:moveTo>
                  <a:lnTo>
                    <a:pt x="299872" y="203415"/>
                  </a:lnTo>
                  <a:lnTo>
                    <a:pt x="302425" y="210108"/>
                  </a:lnTo>
                  <a:lnTo>
                    <a:pt x="307835" y="204317"/>
                  </a:lnTo>
                  <a:close/>
                </a:path>
                <a:path w="415290" h="469900">
                  <a:moveTo>
                    <a:pt x="308825" y="171729"/>
                  </a:moveTo>
                  <a:lnTo>
                    <a:pt x="307581" y="169976"/>
                  </a:lnTo>
                  <a:lnTo>
                    <a:pt x="308571" y="168871"/>
                  </a:lnTo>
                  <a:lnTo>
                    <a:pt x="307111" y="168084"/>
                  </a:lnTo>
                  <a:lnTo>
                    <a:pt x="305981" y="170154"/>
                  </a:lnTo>
                  <a:lnTo>
                    <a:pt x="306997" y="170992"/>
                  </a:lnTo>
                  <a:lnTo>
                    <a:pt x="308825" y="171729"/>
                  </a:lnTo>
                  <a:close/>
                </a:path>
                <a:path w="415290" h="469900">
                  <a:moveTo>
                    <a:pt x="310756" y="218655"/>
                  </a:moveTo>
                  <a:lnTo>
                    <a:pt x="309245" y="218744"/>
                  </a:lnTo>
                  <a:lnTo>
                    <a:pt x="307619" y="217919"/>
                  </a:lnTo>
                  <a:lnTo>
                    <a:pt x="305917" y="216395"/>
                  </a:lnTo>
                  <a:lnTo>
                    <a:pt x="304190" y="218008"/>
                  </a:lnTo>
                  <a:lnTo>
                    <a:pt x="310184" y="222948"/>
                  </a:lnTo>
                  <a:lnTo>
                    <a:pt x="310756" y="218655"/>
                  </a:lnTo>
                  <a:close/>
                </a:path>
                <a:path w="415290" h="469900">
                  <a:moveTo>
                    <a:pt x="321779" y="203758"/>
                  </a:moveTo>
                  <a:lnTo>
                    <a:pt x="320954" y="203492"/>
                  </a:lnTo>
                  <a:lnTo>
                    <a:pt x="320141" y="203212"/>
                  </a:lnTo>
                  <a:lnTo>
                    <a:pt x="319328" y="202946"/>
                  </a:lnTo>
                  <a:lnTo>
                    <a:pt x="318808" y="204673"/>
                  </a:lnTo>
                  <a:lnTo>
                    <a:pt x="318604" y="204520"/>
                  </a:lnTo>
                  <a:lnTo>
                    <a:pt x="318223" y="204203"/>
                  </a:lnTo>
                  <a:lnTo>
                    <a:pt x="318122" y="205498"/>
                  </a:lnTo>
                  <a:lnTo>
                    <a:pt x="317995" y="206794"/>
                  </a:lnTo>
                  <a:lnTo>
                    <a:pt x="316865" y="208229"/>
                  </a:lnTo>
                  <a:lnTo>
                    <a:pt x="317830" y="208699"/>
                  </a:lnTo>
                  <a:lnTo>
                    <a:pt x="318668" y="207987"/>
                  </a:lnTo>
                  <a:lnTo>
                    <a:pt x="319684" y="208826"/>
                  </a:lnTo>
                  <a:lnTo>
                    <a:pt x="321271" y="206692"/>
                  </a:lnTo>
                  <a:lnTo>
                    <a:pt x="320700" y="206235"/>
                  </a:lnTo>
                  <a:lnTo>
                    <a:pt x="320903" y="206298"/>
                  </a:lnTo>
                  <a:lnTo>
                    <a:pt x="321779" y="203758"/>
                  </a:lnTo>
                  <a:close/>
                </a:path>
                <a:path w="415290" h="469900">
                  <a:moveTo>
                    <a:pt x="327037" y="445490"/>
                  </a:moveTo>
                  <a:lnTo>
                    <a:pt x="316230" y="443141"/>
                  </a:lnTo>
                  <a:lnTo>
                    <a:pt x="321995" y="447865"/>
                  </a:lnTo>
                  <a:lnTo>
                    <a:pt x="327037" y="445490"/>
                  </a:lnTo>
                  <a:close/>
                </a:path>
                <a:path w="415290" h="469900">
                  <a:moveTo>
                    <a:pt x="328942" y="466725"/>
                  </a:moveTo>
                  <a:lnTo>
                    <a:pt x="323342" y="457390"/>
                  </a:lnTo>
                  <a:lnTo>
                    <a:pt x="325424" y="462534"/>
                  </a:lnTo>
                  <a:lnTo>
                    <a:pt x="328942" y="466725"/>
                  </a:lnTo>
                  <a:close/>
                </a:path>
                <a:path w="415290" h="469900">
                  <a:moveTo>
                    <a:pt x="333540" y="446024"/>
                  </a:moveTo>
                  <a:lnTo>
                    <a:pt x="330771" y="449961"/>
                  </a:lnTo>
                  <a:lnTo>
                    <a:pt x="332778" y="455841"/>
                  </a:lnTo>
                  <a:lnTo>
                    <a:pt x="333540" y="446024"/>
                  </a:lnTo>
                  <a:close/>
                </a:path>
                <a:path w="415290" h="469900">
                  <a:moveTo>
                    <a:pt x="336740" y="218833"/>
                  </a:moveTo>
                  <a:lnTo>
                    <a:pt x="333654" y="218579"/>
                  </a:lnTo>
                  <a:lnTo>
                    <a:pt x="332714" y="217678"/>
                  </a:lnTo>
                  <a:lnTo>
                    <a:pt x="332143" y="219659"/>
                  </a:lnTo>
                  <a:lnTo>
                    <a:pt x="334873" y="219608"/>
                  </a:lnTo>
                  <a:lnTo>
                    <a:pt x="336740" y="218833"/>
                  </a:lnTo>
                  <a:close/>
                </a:path>
                <a:path w="415290" h="469900">
                  <a:moveTo>
                    <a:pt x="339153" y="465010"/>
                  </a:moveTo>
                  <a:lnTo>
                    <a:pt x="335851" y="462292"/>
                  </a:lnTo>
                  <a:lnTo>
                    <a:pt x="332943" y="464337"/>
                  </a:lnTo>
                  <a:lnTo>
                    <a:pt x="332816" y="466166"/>
                  </a:lnTo>
                  <a:lnTo>
                    <a:pt x="337629" y="468020"/>
                  </a:lnTo>
                  <a:lnTo>
                    <a:pt x="332384" y="466966"/>
                  </a:lnTo>
                  <a:lnTo>
                    <a:pt x="332384" y="468845"/>
                  </a:lnTo>
                  <a:lnTo>
                    <a:pt x="335280" y="468807"/>
                  </a:lnTo>
                  <a:lnTo>
                    <a:pt x="337108" y="469480"/>
                  </a:lnTo>
                  <a:lnTo>
                    <a:pt x="339153" y="465010"/>
                  </a:lnTo>
                  <a:close/>
                </a:path>
                <a:path w="415290" h="469900">
                  <a:moveTo>
                    <a:pt x="340029" y="40652"/>
                  </a:moveTo>
                  <a:lnTo>
                    <a:pt x="332778" y="39585"/>
                  </a:lnTo>
                  <a:lnTo>
                    <a:pt x="327990" y="38887"/>
                  </a:lnTo>
                  <a:lnTo>
                    <a:pt x="340029" y="40652"/>
                  </a:lnTo>
                  <a:close/>
                </a:path>
                <a:path w="415290" h="469900">
                  <a:moveTo>
                    <a:pt x="340652" y="215747"/>
                  </a:moveTo>
                  <a:lnTo>
                    <a:pt x="338836" y="213309"/>
                  </a:lnTo>
                  <a:lnTo>
                    <a:pt x="337693" y="216585"/>
                  </a:lnTo>
                  <a:lnTo>
                    <a:pt x="336029" y="215379"/>
                  </a:lnTo>
                  <a:lnTo>
                    <a:pt x="334314" y="217030"/>
                  </a:lnTo>
                  <a:lnTo>
                    <a:pt x="339915" y="218668"/>
                  </a:lnTo>
                  <a:lnTo>
                    <a:pt x="340652" y="215747"/>
                  </a:lnTo>
                  <a:close/>
                </a:path>
                <a:path w="415290" h="469900">
                  <a:moveTo>
                    <a:pt x="342150" y="459359"/>
                  </a:moveTo>
                  <a:lnTo>
                    <a:pt x="337007" y="460514"/>
                  </a:lnTo>
                  <a:lnTo>
                    <a:pt x="335330" y="459359"/>
                  </a:lnTo>
                  <a:lnTo>
                    <a:pt x="334505" y="462165"/>
                  </a:lnTo>
                  <a:lnTo>
                    <a:pt x="339661" y="461010"/>
                  </a:lnTo>
                  <a:lnTo>
                    <a:pt x="341325" y="462165"/>
                  </a:lnTo>
                  <a:lnTo>
                    <a:pt x="342150" y="459359"/>
                  </a:lnTo>
                  <a:close/>
                </a:path>
                <a:path w="415290" h="469900">
                  <a:moveTo>
                    <a:pt x="344474" y="0"/>
                  </a:moveTo>
                  <a:lnTo>
                    <a:pt x="343750" y="3784"/>
                  </a:lnTo>
                  <a:lnTo>
                    <a:pt x="344004" y="2501"/>
                  </a:lnTo>
                  <a:lnTo>
                    <a:pt x="344474" y="0"/>
                  </a:lnTo>
                  <a:close/>
                </a:path>
                <a:path w="415290" h="469900">
                  <a:moveTo>
                    <a:pt x="361670" y="211772"/>
                  </a:moveTo>
                  <a:lnTo>
                    <a:pt x="361302" y="211480"/>
                  </a:lnTo>
                  <a:lnTo>
                    <a:pt x="360426" y="211391"/>
                  </a:lnTo>
                  <a:lnTo>
                    <a:pt x="358355" y="211505"/>
                  </a:lnTo>
                  <a:lnTo>
                    <a:pt x="357530" y="210604"/>
                  </a:lnTo>
                  <a:lnTo>
                    <a:pt x="354482" y="213487"/>
                  </a:lnTo>
                  <a:lnTo>
                    <a:pt x="359511" y="212813"/>
                  </a:lnTo>
                  <a:lnTo>
                    <a:pt x="361492" y="211950"/>
                  </a:lnTo>
                  <a:lnTo>
                    <a:pt x="361670" y="211772"/>
                  </a:lnTo>
                  <a:close/>
                </a:path>
                <a:path w="415290" h="469900">
                  <a:moveTo>
                    <a:pt x="392899" y="88011"/>
                  </a:moveTo>
                  <a:lnTo>
                    <a:pt x="390918" y="82118"/>
                  </a:lnTo>
                  <a:lnTo>
                    <a:pt x="386397" y="80911"/>
                  </a:lnTo>
                  <a:lnTo>
                    <a:pt x="392899" y="88011"/>
                  </a:lnTo>
                  <a:close/>
                </a:path>
                <a:path w="415290" h="469900">
                  <a:moveTo>
                    <a:pt x="398551" y="134810"/>
                  </a:moveTo>
                  <a:lnTo>
                    <a:pt x="397764" y="133934"/>
                  </a:lnTo>
                  <a:lnTo>
                    <a:pt x="397764" y="133667"/>
                  </a:lnTo>
                  <a:lnTo>
                    <a:pt x="397789" y="133515"/>
                  </a:lnTo>
                  <a:lnTo>
                    <a:pt x="397408" y="133591"/>
                  </a:lnTo>
                  <a:lnTo>
                    <a:pt x="397040" y="133248"/>
                  </a:lnTo>
                  <a:lnTo>
                    <a:pt x="396557" y="132892"/>
                  </a:lnTo>
                  <a:lnTo>
                    <a:pt x="395922" y="132499"/>
                  </a:lnTo>
                  <a:lnTo>
                    <a:pt x="394741" y="134683"/>
                  </a:lnTo>
                  <a:lnTo>
                    <a:pt x="395592" y="135788"/>
                  </a:lnTo>
                  <a:lnTo>
                    <a:pt x="396608" y="136055"/>
                  </a:lnTo>
                  <a:lnTo>
                    <a:pt x="396709" y="136512"/>
                  </a:lnTo>
                  <a:lnTo>
                    <a:pt x="396786" y="136982"/>
                  </a:lnTo>
                  <a:lnTo>
                    <a:pt x="396709" y="137426"/>
                  </a:lnTo>
                  <a:lnTo>
                    <a:pt x="398030" y="137274"/>
                  </a:lnTo>
                  <a:lnTo>
                    <a:pt x="398170" y="136626"/>
                  </a:lnTo>
                  <a:lnTo>
                    <a:pt x="398056" y="135813"/>
                  </a:lnTo>
                  <a:lnTo>
                    <a:pt x="398487" y="135470"/>
                  </a:lnTo>
                  <a:lnTo>
                    <a:pt x="398551" y="134810"/>
                  </a:lnTo>
                  <a:close/>
                </a:path>
                <a:path w="415290" h="469900">
                  <a:moveTo>
                    <a:pt x="407581" y="158318"/>
                  </a:moveTo>
                  <a:lnTo>
                    <a:pt x="405587" y="152425"/>
                  </a:lnTo>
                  <a:lnTo>
                    <a:pt x="401078" y="151231"/>
                  </a:lnTo>
                  <a:lnTo>
                    <a:pt x="407581" y="158318"/>
                  </a:lnTo>
                  <a:close/>
                </a:path>
                <a:path w="415290" h="469900">
                  <a:moveTo>
                    <a:pt x="414794" y="131330"/>
                  </a:moveTo>
                  <a:lnTo>
                    <a:pt x="404596" y="132651"/>
                  </a:lnTo>
                  <a:lnTo>
                    <a:pt x="405612" y="137020"/>
                  </a:lnTo>
                  <a:lnTo>
                    <a:pt x="407060" y="137591"/>
                  </a:lnTo>
                  <a:lnTo>
                    <a:pt x="409575" y="137248"/>
                  </a:lnTo>
                  <a:lnTo>
                    <a:pt x="408216" y="135724"/>
                  </a:lnTo>
                  <a:lnTo>
                    <a:pt x="410273" y="135089"/>
                  </a:lnTo>
                  <a:lnTo>
                    <a:pt x="412496" y="135801"/>
                  </a:lnTo>
                  <a:lnTo>
                    <a:pt x="414642" y="135851"/>
                  </a:lnTo>
                  <a:lnTo>
                    <a:pt x="414794" y="13133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240281" y="3324098"/>
              <a:ext cx="385445" cy="225425"/>
            </a:xfrm>
            <a:custGeom>
              <a:avLst/>
              <a:gdLst/>
              <a:ahLst/>
              <a:cxnLst/>
              <a:rect l="l" t="t" r="r" b="b"/>
              <a:pathLst>
                <a:path w="385445" h="225425">
                  <a:moveTo>
                    <a:pt x="3746" y="609"/>
                  </a:moveTo>
                  <a:lnTo>
                    <a:pt x="1562" y="546"/>
                  </a:lnTo>
                  <a:lnTo>
                    <a:pt x="127" y="0"/>
                  </a:lnTo>
                  <a:lnTo>
                    <a:pt x="0" y="1587"/>
                  </a:lnTo>
                  <a:lnTo>
                    <a:pt x="2171" y="1651"/>
                  </a:lnTo>
                  <a:lnTo>
                    <a:pt x="3606" y="2197"/>
                  </a:lnTo>
                  <a:lnTo>
                    <a:pt x="3746" y="609"/>
                  </a:lnTo>
                  <a:close/>
                </a:path>
                <a:path w="385445" h="225425">
                  <a:moveTo>
                    <a:pt x="21247" y="24409"/>
                  </a:moveTo>
                  <a:lnTo>
                    <a:pt x="20828" y="21844"/>
                  </a:lnTo>
                  <a:lnTo>
                    <a:pt x="18999" y="23672"/>
                  </a:lnTo>
                  <a:lnTo>
                    <a:pt x="17475" y="23507"/>
                  </a:lnTo>
                  <a:lnTo>
                    <a:pt x="17894" y="26085"/>
                  </a:lnTo>
                  <a:lnTo>
                    <a:pt x="19723" y="24244"/>
                  </a:lnTo>
                  <a:lnTo>
                    <a:pt x="21247" y="24409"/>
                  </a:lnTo>
                  <a:close/>
                </a:path>
                <a:path w="385445" h="225425">
                  <a:moveTo>
                    <a:pt x="46012" y="15633"/>
                  </a:moveTo>
                  <a:lnTo>
                    <a:pt x="40411" y="6311"/>
                  </a:lnTo>
                  <a:lnTo>
                    <a:pt x="42494" y="11455"/>
                  </a:lnTo>
                  <a:lnTo>
                    <a:pt x="46012" y="15633"/>
                  </a:lnTo>
                  <a:close/>
                </a:path>
                <a:path w="385445" h="225425">
                  <a:moveTo>
                    <a:pt x="68148" y="115506"/>
                  </a:moveTo>
                  <a:lnTo>
                    <a:pt x="65379" y="119430"/>
                  </a:lnTo>
                  <a:lnTo>
                    <a:pt x="67398" y="125323"/>
                  </a:lnTo>
                  <a:lnTo>
                    <a:pt x="68148" y="115506"/>
                  </a:lnTo>
                  <a:close/>
                </a:path>
                <a:path w="385445" h="225425">
                  <a:moveTo>
                    <a:pt x="72123" y="47548"/>
                  </a:moveTo>
                  <a:lnTo>
                    <a:pt x="67030" y="50546"/>
                  </a:lnTo>
                  <a:lnTo>
                    <a:pt x="69786" y="56324"/>
                  </a:lnTo>
                  <a:lnTo>
                    <a:pt x="72123" y="47548"/>
                  </a:lnTo>
                  <a:close/>
                </a:path>
                <a:path w="385445" h="225425">
                  <a:moveTo>
                    <a:pt x="78384" y="20193"/>
                  </a:moveTo>
                  <a:lnTo>
                    <a:pt x="74879" y="18999"/>
                  </a:lnTo>
                  <a:lnTo>
                    <a:pt x="75831" y="18999"/>
                  </a:lnTo>
                  <a:lnTo>
                    <a:pt x="76631" y="18199"/>
                  </a:lnTo>
                  <a:lnTo>
                    <a:pt x="76034" y="17208"/>
                  </a:lnTo>
                  <a:lnTo>
                    <a:pt x="71539" y="17208"/>
                  </a:lnTo>
                  <a:lnTo>
                    <a:pt x="71310" y="17780"/>
                  </a:lnTo>
                  <a:lnTo>
                    <a:pt x="72199" y="18478"/>
                  </a:lnTo>
                  <a:lnTo>
                    <a:pt x="73875" y="18999"/>
                  </a:lnTo>
                  <a:lnTo>
                    <a:pt x="73317" y="18999"/>
                  </a:lnTo>
                  <a:lnTo>
                    <a:pt x="73774" y="20713"/>
                  </a:lnTo>
                  <a:lnTo>
                    <a:pt x="75082" y="21628"/>
                  </a:lnTo>
                  <a:lnTo>
                    <a:pt x="77520" y="21628"/>
                  </a:lnTo>
                  <a:lnTo>
                    <a:pt x="78384" y="20193"/>
                  </a:lnTo>
                  <a:close/>
                </a:path>
                <a:path w="385445" h="225425">
                  <a:moveTo>
                    <a:pt x="100736" y="138938"/>
                  </a:moveTo>
                  <a:lnTo>
                    <a:pt x="98221" y="138328"/>
                  </a:lnTo>
                  <a:lnTo>
                    <a:pt x="97663" y="140970"/>
                  </a:lnTo>
                  <a:lnTo>
                    <a:pt x="100164" y="141566"/>
                  </a:lnTo>
                  <a:lnTo>
                    <a:pt x="100622" y="139420"/>
                  </a:lnTo>
                  <a:lnTo>
                    <a:pt x="100736" y="138938"/>
                  </a:lnTo>
                  <a:close/>
                </a:path>
                <a:path w="385445" h="225425">
                  <a:moveTo>
                    <a:pt x="104178" y="146443"/>
                  </a:moveTo>
                  <a:lnTo>
                    <a:pt x="102006" y="146380"/>
                  </a:lnTo>
                  <a:lnTo>
                    <a:pt x="100571" y="145821"/>
                  </a:lnTo>
                  <a:lnTo>
                    <a:pt x="100444" y="147408"/>
                  </a:lnTo>
                  <a:lnTo>
                    <a:pt x="102616" y="147472"/>
                  </a:lnTo>
                  <a:lnTo>
                    <a:pt x="104051" y="148031"/>
                  </a:lnTo>
                  <a:lnTo>
                    <a:pt x="104178" y="146443"/>
                  </a:lnTo>
                  <a:close/>
                </a:path>
                <a:path w="385445" h="225425">
                  <a:moveTo>
                    <a:pt x="112217" y="138988"/>
                  </a:moveTo>
                  <a:lnTo>
                    <a:pt x="111912" y="142798"/>
                  </a:lnTo>
                  <a:lnTo>
                    <a:pt x="112014" y="141617"/>
                  </a:lnTo>
                  <a:lnTo>
                    <a:pt x="112217" y="138988"/>
                  </a:lnTo>
                  <a:close/>
                </a:path>
                <a:path w="385445" h="225425">
                  <a:moveTo>
                    <a:pt x="113499" y="79616"/>
                  </a:moveTo>
                  <a:lnTo>
                    <a:pt x="113360" y="77571"/>
                  </a:lnTo>
                  <a:lnTo>
                    <a:pt x="112382" y="79476"/>
                  </a:lnTo>
                  <a:lnTo>
                    <a:pt x="110998" y="79019"/>
                  </a:lnTo>
                  <a:lnTo>
                    <a:pt x="110947" y="80746"/>
                  </a:lnTo>
                  <a:lnTo>
                    <a:pt x="113207" y="80937"/>
                  </a:lnTo>
                  <a:lnTo>
                    <a:pt x="113499" y="79616"/>
                  </a:lnTo>
                  <a:close/>
                </a:path>
                <a:path w="385445" h="225425">
                  <a:moveTo>
                    <a:pt x="130975" y="108712"/>
                  </a:moveTo>
                  <a:lnTo>
                    <a:pt x="130136" y="108508"/>
                  </a:lnTo>
                  <a:lnTo>
                    <a:pt x="129298" y="108318"/>
                  </a:lnTo>
                  <a:lnTo>
                    <a:pt x="128460" y="108115"/>
                  </a:lnTo>
                  <a:lnTo>
                    <a:pt x="128270" y="108991"/>
                  </a:lnTo>
                  <a:lnTo>
                    <a:pt x="128092" y="109867"/>
                  </a:lnTo>
                  <a:lnTo>
                    <a:pt x="127901" y="110744"/>
                  </a:lnTo>
                  <a:lnTo>
                    <a:pt x="129565" y="111150"/>
                  </a:lnTo>
                  <a:lnTo>
                    <a:pt x="130403" y="111340"/>
                  </a:lnTo>
                  <a:lnTo>
                    <a:pt x="130975" y="108712"/>
                  </a:lnTo>
                  <a:close/>
                </a:path>
                <a:path w="385445" h="225425">
                  <a:moveTo>
                    <a:pt x="158038" y="151307"/>
                  </a:moveTo>
                  <a:lnTo>
                    <a:pt x="153809" y="155714"/>
                  </a:lnTo>
                  <a:lnTo>
                    <a:pt x="154698" y="160502"/>
                  </a:lnTo>
                  <a:lnTo>
                    <a:pt x="158038" y="151307"/>
                  </a:lnTo>
                  <a:close/>
                </a:path>
                <a:path w="385445" h="225425">
                  <a:moveTo>
                    <a:pt x="162394" y="154165"/>
                  </a:moveTo>
                  <a:lnTo>
                    <a:pt x="157861" y="157073"/>
                  </a:lnTo>
                  <a:lnTo>
                    <a:pt x="158000" y="157251"/>
                  </a:lnTo>
                  <a:lnTo>
                    <a:pt x="157797" y="157416"/>
                  </a:lnTo>
                  <a:lnTo>
                    <a:pt x="157556" y="157645"/>
                  </a:lnTo>
                  <a:lnTo>
                    <a:pt x="157289" y="157924"/>
                  </a:lnTo>
                  <a:lnTo>
                    <a:pt x="157899" y="161175"/>
                  </a:lnTo>
                  <a:lnTo>
                    <a:pt x="159613" y="158013"/>
                  </a:lnTo>
                  <a:lnTo>
                    <a:pt x="159346" y="156997"/>
                  </a:lnTo>
                  <a:lnTo>
                    <a:pt x="160502" y="156349"/>
                  </a:lnTo>
                  <a:lnTo>
                    <a:pt x="161988" y="155016"/>
                  </a:lnTo>
                  <a:lnTo>
                    <a:pt x="162394" y="154165"/>
                  </a:lnTo>
                  <a:close/>
                </a:path>
                <a:path w="385445" h="225425">
                  <a:moveTo>
                    <a:pt x="163906" y="29248"/>
                  </a:moveTo>
                  <a:lnTo>
                    <a:pt x="163068" y="29044"/>
                  </a:lnTo>
                  <a:lnTo>
                    <a:pt x="162229" y="28854"/>
                  </a:lnTo>
                  <a:lnTo>
                    <a:pt x="161404" y="28638"/>
                  </a:lnTo>
                  <a:lnTo>
                    <a:pt x="160832" y="31280"/>
                  </a:lnTo>
                  <a:lnTo>
                    <a:pt x="161671" y="31496"/>
                  </a:lnTo>
                  <a:lnTo>
                    <a:pt x="163334" y="31877"/>
                  </a:lnTo>
                  <a:lnTo>
                    <a:pt x="163906" y="29248"/>
                  </a:lnTo>
                  <a:close/>
                </a:path>
                <a:path w="385445" h="225425">
                  <a:moveTo>
                    <a:pt x="176250" y="125018"/>
                  </a:moveTo>
                  <a:lnTo>
                    <a:pt x="176237" y="123139"/>
                  </a:lnTo>
                  <a:lnTo>
                    <a:pt x="173342" y="123177"/>
                  </a:lnTo>
                  <a:lnTo>
                    <a:pt x="171513" y="122516"/>
                  </a:lnTo>
                  <a:lnTo>
                    <a:pt x="171513" y="124396"/>
                  </a:lnTo>
                  <a:lnTo>
                    <a:pt x="174409" y="124345"/>
                  </a:lnTo>
                  <a:lnTo>
                    <a:pt x="176250" y="125018"/>
                  </a:lnTo>
                  <a:close/>
                </a:path>
                <a:path w="385445" h="225425">
                  <a:moveTo>
                    <a:pt x="179781" y="94424"/>
                  </a:moveTo>
                  <a:lnTo>
                    <a:pt x="174561" y="90309"/>
                  </a:lnTo>
                  <a:lnTo>
                    <a:pt x="175348" y="93319"/>
                  </a:lnTo>
                  <a:lnTo>
                    <a:pt x="177419" y="95986"/>
                  </a:lnTo>
                  <a:lnTo>
                    <a:pt x="178727" y="95123"/>
                  </a:lnTo>
                  <a:lnTo>
                    <a:pt x="179781" y="94424"/>
                  </a:lnTo>
                  <a:close/>
                </a:path>
                <a:path w="385445" h="225425">
                  <a:moveTo>
                    <a:pt x="181279" y="53771"/>
                  </a:moveTo>
                  <a:lnTo>
                    <a:pt x="179514" y="51765"/>
                  </a:lnTo>
                  <a:lnTo>
                    <a:pt x="178422" y="51689"/>
                  </a:lnTo>
                  <a:lnTo>
                    <a:pt x="177380" y="52412"/>
                  </a:lnTo>
                  <a:lnTo>
                    <a:pt x="177406" y="52247"/>
                  </a:lnTo>
                  <a:lnTo>
                    <a:pt x="177495" y="51879"/>
                  </a:lnTo>
                  <a:lnTo>
                    <a:pt x="176276" y="51295"/>
                  </a:lnTo>
                  <a:lnTo>
                    <a:pt x="175488" y="52844"/>
                  </a:lnTo>
                  <a:lnTo>
                    <a:pt x="175501" y="54267"/>
                  </a:lnTo>
                  <a:lnTo>
                    <a:pt x="174917" y="54876"/>
                  </a:lnTo>
                  <a:lnTo>
                    <a:pt x="174256" y="55537"/>
                  </a:lnTo>
                  <a:lnTo>
                    <a:pt x="173456" y="56121"/>
                  </a:lnTo>
                  <a:lnTo>
                    <a:pt x="174269" y="56502"/>
                  </a:lnTo>
                  <a:lnTo>
                    <a:pt x="175183" y="56349"/>
                  </a:lnTo>
                  <a:lnTo>
                    <a:pt x="176136" y="55981"/>
                  </a:lnTo>
                  <a:lnTo>
                    <a:pt x="176530" y="56311"/>
                  </a:lnTo>
                  <a:lnTo>
                    <a:pt x="177101" y="56426"/>
                  </a:lnTo>
                  <a:lnTo>
                    <a:pt x="177888" y="56134"/>
                  </a:lnTo>
                  <a:lnTo>
                    <a:pt x="177800" y="55854"/>
                  </a:lnTo>
                  <a:lnTo>
                    <a:pt x="177698" y="55587"/>
                  </a:lnTo>
                  <a:lnTo>
                    <a:pt x="177609" y="55295"/>
                  </a:lnTo>
                  <a:lnTo>
                    <a:pt x="178854" y="54648"/>
                  </a:lnTo>
                  <a:lnTo>
                    <a:pt x="180124" y="53911"/>
                  </a:lnTo>
                  <a:lnTo>
                    <a:pt x="181279" y="53771"/>
                  </a:lnTo>
                  <a:close/>
                </a:path>
                <a:path w="385445" h="225425">
                  <a:moveTo>
                    <a:pt x="182740" y="78638"/>
                  </a:moveTo>
                  <a:lnTo>
                    <a:pt x="177139" y="69316"/>
                  </a:lnTo>
                  <a:lnTo>
                    <a:pt x="179222" y="74460"/>
                  </a:lnTo>
                  <a:lnTo>
                    <a:pt x="182740" y="78638"/>
                  </a:lnTo>
                  <a:close/>
                </a:path>
                <a:path w="385445" h="225425">
                  <a:moveTo>
                    <a:pt x="183769" y="61734"/>
                  </a:moveTo>
                  <a:lnTo>
                    <a:pt x="182219" y="57150"/>
                  </a:lnTo>
                  <a:lnTo>
                    <a:pt x="182194" y="56019"/>
                  </a:lnTo>
                  <a:lnTo>
                    <a:pt x="181660" y="54927"/>
                  </a:lnTo>
                  <a:lnTo>
                    <a:pt x="180403" y="56730"/>
                  </a:lnTo>
                  <a:lnTo>
                    <a:pt x="180479" y="56959"/>
                  </a:lnTo>
                  <a:lnTo>
                    <a:pt x="180632" y="57353"/>
                  </a:lnTo>
                  <a:lnTo>
                    <a:pt x="180187" y="58470"/>
                  </a:lnTo>
                  <a:lnTo>
                    <a:pt x="183769" y="61734"/>
                  </a:lnTo>
                  <a:close/>
                </a:path>
                <a:path w="385445" h="225425">
                  <a:moveTo>
                    <a:pt x="211658" y="79692"/>
                  </a:moveTo>
                  <a:lnTo>
                    <a:pt x="210337" y="70777"/>
                  </a:lnTo>
                  <a:lnTo>
                    <a:pt x="205460" y="74180"/>
                  </a:lnTo>
                  <a:lnTo>
                    <a:pt x="211658" y="79692"/>
                  </a:lnTo>
                  <a:close/>
                </a:path>
                <a:path w="385445" h="225425">
                  <a:moveTo>
                    <a:pt x="216433" y="125018"/>
                  </a:moveTo>
                  <a:lnTo>
                    <a:pt x="212204" y="129425"/>
                  </a:lnTo>
                  <a:lnTo>
                    <a:pt x="213093" y="134226"/>
                  </a:lnTo>
                  <a:lnTo>
                    <a:pt x="216433" y="125018"/>
                  </a:lnTo>
                  <a:close/>
                </a:path>
                <a:path w="385445" h="225425">
                  <a:moveTo>
                    <a:pt x="219405" y="159410"/>
                  </a:moveTo>
                  <a:lnTo>
                    <a:pt x="213804" y="150088"/>
                  </a:lnTo>
                  <a:lnTo>
                    <a:pt x="215887" y="155232"/>
                  </a:lnTo>
                  <a:lnTo>
                    <a:pt x="219405" y="159410"/>
                  </a:lnTo>
                  <a:close/>
                </a:path>
                <a:path w="385445" h="225425">
                  <a:moveTo>
                    <a:pt x="221449" y="42697"/>
                  </a:moveTo>
                  <a:lnTo>
                    <a:pt x="219265" y="42633"/>
                  </a:lnTo>
                  <a:lnTo>
                    <a:pt x="217830" y="42075"/>
                  </a:lnTo>
                  <a:lnTo>
                    <a:pt x="217703" y="43675"/>
                  </a:lnTo>
                  <a:lnTo>
                    <a:pt x="219887" y="43726"/>
                  </a:lnTo>
                  <a:lnTo>
                    <a:pt x="221310" y="44297"/>
                  </a:lnTo>
                  <a:lnTo>
                    <a:pt x="221449" y="42697"/>
                  </a:lnTo>
                  <a:close/>
                </a:path>
                <a:path w="385445" h="225425">
                  <a:moveTo>
                    <a:pt x="221526" y="107518"/>
                  </a:moveTo>
                  <a:lnTo>
                    <a:pt x="219468" y="102222"/>
                  </a:lnTo>
                  <a:lnTo>
                    <a:pt x="216636" y="102755"/>
                  </a:lnTo>
                  <a:lnTo>
                    <a:pt x="216700" y="104584"/>
                  </a:lnTo>
                  <a:lnTo>
                    <a:pt x="218401" y="105359"/>
                  </a:lnTo>
                  <a:lnTo>
                    <a:pt x="218287" y="107302"/>
                  </a:lnTo>
                  <a:lnTo>
                    <a:pt x="221526" y="107518"/>
                  </a:lnTo>
                  <a:close/>
                </a:path>
                <a:path w="385445" h="225425">
                  <a:moveTo>
                    <a:pt x="226098" y="34340"/>
                  </a:moveTo>
                  <a:lnTo>
                    <a:pt x="225259" y="34150"/>
                  </a:lnTo>
                  <a:lnTo>
                    <a:pt x="223583" y="33743"/>
                  </a:lnTo>
                  <a:lnTo>
                    <a:pt x="223405" y="34620"/>
                  </a:lnTo>
                  <a:lnTo>
                    <a:pt x="223202" y="35496"/>
                  </a:lnTo>
                  <a:lnTo>
                    <a:pt x="223024" y="36385"/>
                  </a:lnTo>
                  <a:lnTo>
                    <a:pt x="223850" y="36576"/>
                  </a:lnTo>
                  <a:lnTo>
                    <a:pt x="225526" y="36982"/>
                  </a:lnTo>
                  <a:lnTo>
                    <a:pt x="225717" y="36106"/>
                  </a:lnTo>
                  <a:lnTo>
                    <a:pt x="225894" y="35217"/>
                  </a:lnTo>
                  <a:lnTo>
                    <a:pt x="226098" y="34340"/>
                  </a:lnTo>
                  <a:close/>
                </a:path>
                <a:path w="385445" h="225425">
                  <a:moveTo>
                    <a:pt x="226656" y="46177"/>
                  </a:moveTo>
                  <a:lnTo>
                    <a:pt x="225437" y="43586"/>
                  </a:lnTo>
                  <a:lnTo>
                    <a:pt x="223977" y="42138"/>
                  </a:lnTo>
                  <a:lnTo>
                    <a:pt x="225069" y="45186"/>
                  </a:lnTo>
                  <a:lnTo>
                    <a:pt x="224713" y="46469"/>
                  </a:lnTo>
                  <a:lnTo>
                    <a:pt x="226656" y="46177"/>
                  </a:lnTo>
                  <a:close/>
                </a:path>
                <a:path w="385445" h="225425">
                  <a:moveTo>
                    <a:pt x="232016" y="92557"/>
                  </a:moveTo>
                  <a:lnTo>
                    <a:pt x="231508" y="87985"/>
                  </a:lnTo>
                  <a:lnTo>
                    <a:pt x="228155" y="92976"/>
                  </a:lnTo>
                  <a:lnTo>
                    <a:pt x="228650" y="95923"/>
                  </a:lnTo>
                  <a:lnTo>
                    <a:pt x="230530" y="96050"/>
                  </a:lnTo>
                  <a:lnTo>
                    <a:pt x="229933" y="92087"/>
                  </a:lnTo>
                  <a:lnTo>
                    <a:pt x="232016" y="92557"/>
                  </a:lnTo>
                  <a:close/>
                </a:path>
                <a:path w="385445" h="225425">
                  <a:moveTo>
                    <a:pt x="238544" y="117983"/>
                  </a:moveTo>
                  <a:lnTo>
                    <a:pt x="235229" y="113779"/>
                  </a:lnTo>
                  <a:lnTo>
                    <a:pt x="230797" y="111950"/>
                  </a:lnTo>
                  <a:lnTo>
                    <a:pt x="231381" y="104444"/>
                  </a:lnTo>
                  <a:lnTo>
                    <a:pt x="228612" y="108381"/>
                  </a:lnTo>
                  <a:lnTo>
                    <a:pt x="229666" y="111480"/>
                  </a:lnTo>
                  <a:lnTo>
                    <a:pt x="229285" y="111315"/>
                  </a:lnTo>
                  <a:lnTo>
                    <a:pt x="229743" y="111709"/>
                  </a:lnTo>
                  <a:lnTo>
                    <a:pt x="230619" y="114261"/>
                  </a:lnTo>
                  <a:lnTo>
                    <a:pt x="230746" y="112547"/>
                  </a:lnTo>
                  <a:lnTo>
                    <a:pt x="235115" y="116179"/>
                  </a:lnTo>
                  <a:lnTo>
                    <a:pt x="231978" y="120015"/>
                  </a:lnTo>
                  <a:lnTo>
                    <a:pt x="238302" y="124536"/>
                  </a:lnTo>
                  <a:lnTo>
                    <a:pt x="238544" y="117983"/>
                  </a:lnTo>
                  <a:close/>
                </a:path>
                <a:path w="385445" h="225425">
                  <a:moveTo>
                    <a:pt x="243039" y="127050"/>
                  </a:moveTo>
                  <a:lnTo>
                    <a:pt x="241782" y="126746"/>
                  </a:lnTo>
                  <a:lnTo>
                    <a:pt x="239280" y="126161"/>
                  </a:lnTo>
                  <a:lnTo>
                    <a:pt x="237959" y="128917"/>
                  </a:lnTo>
                  <a:lnTo>
                    <a:pt x="241274" y="128612"/>
                  </a:lnTo>
                  <a:lnTo>
                    <a:pt x="240944" y="130708"/>
                  </a:lnTo>
                  <a:lnTo>
                    <a:pt x="242455" y="130848"/>
                  </a:lnTo>
                  <a:lnTo>
                    <a:pt x="242506" y="128562"/>
                  </a:lnTo>
                  <a:lnTo>
                    <a:pt x="243039" y="127050"/>
                  </a:lnTo>
                  <a:close/>
                </a:path>
                <a:path w="385445" h="225425">
                  <a:moveTo>
                    <a:pt x="249770" y="49822"/>
                  </a:moveTo>
                  <a:lnTo>
                    <a:pt x="245554" y="54203"/>
                  </a:lnTo>
                  <a:lnTo>
                    <a:pt x="246443" y="59016"/>
                  </a:lnTo>
                  <a:lnTo>
                    <a:pt x="249770" y="49822"/>
                  </a:lnTo>
                  <a:close/>
                </a:path>
                <a:path w="385445" h="225425">
                  <a:moveTo>
                    <a:pt x="251498" y="142913"/>
                  </a:moveTo>
                  <a:lnTo>
                    <a:pt x="250558" y="139763"/>
                  </a:lnTo>
                  <a:lnTo>
                    <a:pt x="247446" y="138061"/>
                  </a:lnTo>
                  <a:lnTo>
                    <a:pt x="245097" y="135864"/>
                  </a:lnTo>
                  <a:lnTo>
                    <a:pt x="244259" y="139814"/>
                  </a:lnTo>
                  <a:lnTo>
                    <a:pt x="246862" y="139966"/>
                  </a:lnTo>
                  <a:lnTo>
                    <a:pt x="248119" y="141008"/>
                  </a:lnTo>
                  <a:lnTo>
                    <a:pt x="247446" y="143344"/>
                  </a:lnTo>
                  <a:lnTo>
                    <a:pt x="248602" y="142887"/>
                  </a:lnTo>
                  <a:lnTo>
                    <a:pt x="249783" y="142455"/>
                  </a:lnTo>
                  <a:lnTo>
                    <a:pt x="251498" y="142913"/>
                  </a:lnTo>
                  <a:close/>
                </a:path>
                <a:path w="385445" h="225425">
                  <a:moveTo>
                    <a:pt x="256489" y="148348"/>
                  </a:moveTo>
                  <a:lnTo>
                    <a:pt x="250024" y="152654"/>
                  </a:lnTo>
                  <a:lnTo>
                    <a:pt x="255485" y="154952"/>
                  </a:lnTo>
                  <a:lnTo>
                    <a:pt x="256489" y="148348"/>
                  </a:lnTo>
                  <a:close/>
                </a:path>
                <a:path w="385445" h="225425">
                  <a:moveTo>
                    <a:pt x="260629" y="161721"/>
                  </a:moveTo>
                  <a:lnTo>
                    <a:pt x="260477" y="159677"/>
                  </a:lnTo>
                  <a:lnTo>
                    <a:pt x="259486" y="161594"/>
                  </a:lnTo>
                  <a:lnTo>
                    <a:pt x="258114" y="161124"/>
                  </a:lnTo>
                  <a:lnTo>
                    <a:pt x="258064" y="162852"/>
                  </a:lnTo>
                  <a:lnTo>
                    <a:pt x="260324" y="163042"/>
                  </a:lnTo>
                  <a:lnTo>
                    <a:pt x="260629" y="161721"/>
                  </a:lnTo>
                  <a:close/>
                </a:path>
                <a:path w="385445" h="225425">
                  <a:moveTo>
                    <a:pt x="260845" y="138201"/>
                  </a:moveTo>
                  <a:lnTo>
                    <a:pt x="260019" y="135648"/>
                  </a:lnTo>
                  <a:lnTo>
                    <a:pt x="259270" y="135902"/>
                  </a:lnTo>
                  <a:lnTo>
                    <a:pt x="257810" y="136436"/>
                  </a:lnTo>
                  <a:lnTo>
                    <a:pt x="259511" y="134404"/>
                  </a:lnTo>
                  <a:lnTo>
                    <a:pt x="251548" y="133032"/>
                  </a:lnTo>
                  <a:lnTo>
                    <a:pt x="256667" y="137223"/>
                  </a:lnTo>
                  <a:lnTo>
                    <a:pt x="257098" y="137020"/>
                  </a:lnTo>
                  <a:lnTo>
                    <a:pt x="257390" y="136829"/>
                  </a:lnTo>
                  <a:lnTo>
                    <a:pt x="257619" y="136639"/>
                  </a:lnTo>
                  <a:lnTo>
                    <a:pt x="258406" y="139077"/>
                  </a:lnTo>
                  <a:lnTo>
                    <a:pt x="260845" y="138201"/>
                  </a:lnTo>
                  <a:close/>
                </a:path>
                <a:path w="385445" h="225425">
                  <a:moveTo>
                    <a:pt x="261734" y="52514"/>
                  </a:moveTo>
                  <a:lnTo>
                    <a:pt x="261594" y="50469"/>
                  </a:lnTo>
                  <a:lnTo>
                    <a:pt x="260604" y="52387"/>
                  </a:lnTo>
                  <a:lnTo>
                    <a:pt x="259219" y="51917"/>
                  </a:lnTo>
                  <a:lnTo>
                    <a:pt x="259181" y="53657"/>
                  </a:lnTo>
                  <a:lnTo>
                    <a:pt x="261429" y="53848"/>
                  </a:lnTo>
                  <a:lnTo>
                    <a:pt x="261734" y="52514"/>
                  </a:lnTo>
                  <a:close/>
                </a:path>
                <a:path w="385445" h="225425">
                  <a:moveTo>
                    <a:pt x="265455" y="84937"/>
                  </a:moveTo>
                  <a:lnTo>
                    <a:pt x="264896" y="84277"/>
                  </a:lnTo>
                  <a:lnTo>
                    <a:pt x="264185" y="84480"/>
                  </a:lnTo>
                  <a:lnTo>
                    <a:pt x="263423" y="84912"/>
                  </a:lnTo>
                  <a:lnTo>
                    <a:pt x="262788" y="84696"/>
                  </a:lnTo>
                  <a:lnTo>
                    <a:pt x="262077" y="84556"/>
                  </a:lnTo>
                  <a:lnTo>
                    <a:pt x="261480" y="84328"/>
                  </a:lnTo>
                  <a:lnTo>
                    <a:pt x="261416" y="84988"/>
                  </a:lnTo>
                  <a:lnTo>
                    <a:pt x="261759" y="85369"/>
                  </a:lnTo>
                  <a:lnTo>
                    <a:pt x="262280" y="85661"/>
                  </a:lnTo>
                  <a:lnTo>
                    <a:pt x="261785" y="85979"/>
                  </a:lnTo>
                  <a:lnTo>
                    <a:pt x="261556" y="86093"/>
                  </a:lnTo>
                  <a:lnTo>
                    <a:pt x="262102" y="86753"/>
                  </a:lnTo>
                  <a:lnTo>
                    <a:pt x="262813" y="86550"/>
                  </a:lnTo>
                  <a:lnTo>
                    <a:pt x="263563" y="86118"/>
                  </a:lnTo>
                  <a:lnTo>
                    <a:pt x="264045" y="86258"/>
                  </a:lnTo>
                  <a:lnTo>
                    <a:pt x="264528" y="86372"/>
                  </a:lnTo>
                  <a:lnTo>
                    <a:pt x="264947" y="86537"/>
                  </a:lnTo>
                  <a:lnTo>
                    <a:pt x="264985" y="86080"/>
                  </a:lnTo>
                  <a:lnTo>
                    <a:pt x="264833" y="85737"/>
                  </a:lnTo>
                  <a:lnTo>
                    <a:pt x="264553" y="85496"/>
                  </a:lnTo>
                  <a:lnTo>
                    <a:pt x="265163" y="85090"/>
                  </a:lnTo>
                  <a:lnTo>
                    <a:pt x="265455" y="84937"/>
                  </a:lnTo>
                  <a:close/>
                </a:path>
                <a:path w="385445" h="225425">
                  <a:moveTo>
                    <a:pt x="268071" y="72034"/>
                  </a:moveTo>
                  <a:lnTo>
                    <a:pt x="267576" y="67462"/>
                  </a:lnTo>
                  <a:lnTo>
                    <a:pt x="264223" y="72453"/>
                  </a:lnTo>
                  <a:lnTo>
                    <a:pt x="264718" y="75399"/>
                  </a:lnTo>
                  <a:lnTo>
                    <a:pt x="266585" y="75526"/>
                  </a:lnTo>
                  <a:lnTo>
                    <a:pt x="266001" y="71564"/>
                  </a:lnTo>
                  <a:lnTo>
                    <a:pt x="268071" y="72034"/>
                  </a:lnTo>
                  <a:close/>
                </a:path>
                <a:path w="385445" h="225425">
                  <a:moveTo>
                    <a:pt x="270103" y="50355"/>
                  </a:moveTo>
                  <a:lnTo>
                    <a:pt x="268058" y="45402"/>
                  </a:lnTo>
                  <a:lnTo>
                    <a:pt x="264033" y="53784"/>
                  </a:lnTo>
                  <a:lnTo>
                    <a:pt x="270103" y="50355"/>
                  </a:lnTo>
                  <a:close/>
                </a:path>
                <a:path w="385445" h="225425">
                  <a:moveTo>
                    <a:pt x="270497" y="90385"/>
                  </a:moveTo>
                  <a:lnTo>
                    <a:pt x="268325" y="90335"/>
                  </a:lnTo>
                  <a:lnTo>
                    <a:pt x="266890" y="89776"/>
                  </a:lnTo>
                  <a:lnTo>
                    <a:pt x="266763" y="91363"/>
                  </a:lnTo>
                  <a:lnTo>
                    <a:pt x="268935" y="91427"/>
                  </a:lnTo>
                  <a:lnTo>
                    <a:pt x="270370" y="91986"/>
                  </a:lnTo>
                  <a:lnTo>
                    <a:pt x="270497" y="90385"/>
                  </a:lnTo>
                  <a:close/>
                </a:path>
                <a:path w="385445" h="225425">
                  <a:moveTo>
                    <a:pt x="271792" y="156959"/>
                  </a:moveTo>
                  <a:lnTo>
                    <a:pt x="268884" y="156997"/>
                  </a:lnTo>
                  <a:lnTo>
                    <a:pt x="267068" y="156324"/>
                  </a:lnTo>
                  <a:lnTo>
                    <a:pt x="267068" y="158203"/>
                  </a:lnTo>
                  <a:lnTo>
                    <a:pt x="269963" y="158165"/>
                  </a:lnTo>
                  <a:lnTo>
                    <a:pt x="271792" y="158838"/>
                  </a:lnTo>
                  <a:lnTo>
                    <a:pt x="271792" y="156959"/>
                  </a:lnTo>
                  <a:close/>
                </a:path>
                <a:path w="385445" h="225425">
                  <a:moveTo>
                    <a:pt x="273558" y="76301"/>
                  </a:moveTo>
                  <a:lnTo>
                    <a:pt x="271907" y="75755"/>
                  </a:lnTo>
                  <a:lnTo>
                    <a:pt x="270535" y="75526"/>
                  </a:lnTo>
                  <a:lnTo>
                    <a:pt x="270256" y="74460"/>
                  </a:lnTo>
                  <a:lnTo>
                    <a:pt x="270294" y="73952"/>
                  </a:lnTo>
                  <a:lnTo>
                    <a:pt x="267855" y="74383"/>
                  </a:lnTo>
                  <a:lnTo>
                    <a:pt x="269595" y="76301"/>
                  </a:lnTo>
                  <a:lnTo>
                    <a:pt x="269443" y="77914"/>
                  </a:lnTo>
                  <a:lnTo>
                    <a:pt x="270738" y="77673"/>
                  </a:lnTo>
                  <a:lnTo>
                    <a:pt x="270852" y="77038"/>
                  </a:lnTo>
                  <a:lnTo>
                    <a:pt x="270700" y="76238"/>
                  </a:lnTo>
                  <a:lnTo>
                    <a:pt x="273558" y="76301"/>
                  </a:lnTo>
                  <a:close/>
                </a:path>
                <a:path w="385445" h="225425">
                  <a:moveTo>
                    <a:pt x="278104" y="88861"/>
                  </a:moveTo>
                  <a:lnTo>
                    <a:pt x="272516" y="79540"/>
                  </a:lnTo>
                  <a:lnTo>
                    <a:pt x="274586" y="84670"/>
                  </a:lnTo>
                  <a:lnTo>
                    <a:pt x="278104" y="88861"/>
                  </a:lnTo>
                  <a:close/>
                </a:path>
                <a:path w="385445" h="225425">
                  <a:moveTo>
                    <a:pt x="278714" y="95110"/>
                  </a:moveTo>
                  <a:lnTo>
                    <a:pt x="276529" y="95046"/>
                  </a:lnTo>
                  <a:lnTo>
                    <a:pt x="275107" y="94500"/>
                  </a:lnTo>
                  <a:lnTo>
                    <a:pt x="274980" y="96088"/>
                  </a:lnTo>
                  <a:lnTo>
                    <a:pt x="277152" y="96151"/>
                  </a:lnTo>
                  <a:lnTo>
                    <a:pt x="278587" y="96710"/>
                  </a:lnTo>
                  <a:lnTo>
                    <a:pt x="278714" y="95110"/>
                  </a:lnTo>
                  <a:close/>
                </a:path>
                <a:path w="385445" h="225425">
                  <a:moveTo>
                    <a:pt x="281813" y="70180"/>
                  </a:moveTo>
                  <a:lnTo>
                    <a:pt x="276161" y="71196"/>
                  </a:lnTo>
                  <a:lnTo>
                    <a:pt x="275412" y="73393"/>
                  </a:lnTo>
                  <a:lnTo>
                    <a:pt x="277571" y="75120"/>
                  </a:lnTo>
                  <a:lnTo>
                    <a:pt x="275323" y="75145"/>
                  </a:lnTo>
                  <a:lnTo>
                    <a:pt x="275856" y="81356"/>
                  </a:lnTo>
                  <a:lnTo>
                    <a:pt x="281813" y="70180"/>
                  </a:lnTo>
                  <a:close/>
                </a:path>
                <a:path w="385445" h="225425">
                  <a:moveTo>
                    <a:pt x="288696" y="109956"/>
                  </a:moveTo>
                  <a:lnTo>
                    <a:pt x="286524" y="109905"/>
                  </a:lnTo>
                  <a:lnTo>
                    <a:pt x="285089" y="109347"/>
                  </a:lnTo>
                  <a:lnTo>
                    <a:pt x="284962" y="110934"/>
                  </a:lnTo>
                  <a:lnTo>
                    <a:pt x="287134" y="110998"/>
                  </a:lnTo>
                  <a:lnTo>
                    <a:pt x="288569" y="111556"/>
                  </a:lnTo>
                  <a:lnTo>
                    <a:pt x="288696" y="109956"/>
                  </a:lnTo>
                  <a:close/>
                </a:path>
                <a:path w="385445" h="225425">
                  <a:moveTo>
                    <a:pt x="289572" y="135902"/>
                  </a:moveTo>
                  <a:lnTo>
                    <a:pt x="284289" y="138163"/>
                  </a:lnTo>
                  <a:lnTo>
                    <a:pt x="284162" y="137922"/>
                  </a:lnTo>
                  <a:lnTo>
                    <a:pt x="283946" y="137642"/>
                  </a:lnTo>
                  <a:lnTo>
                    <a:pt x="283591" y="137325"/>
                  </a:lnTo>
                  <a:lnTo>
                    <a:pt x="278790" y="138671"/>
                  </a:lnTo>
                  <a:lnTo>
                    <a:pt x="284441" y="140004"/>
                  </a:lnTo>
                  <a:lnTo>
                    <a:pt x="284391" y="138544"/>
                  </a:lnTo>
                  <a:lnTo>
                    <a:pt x="288620" y="143979"/>
                  </a:lnTo>
                  <a:lnTo>
                    <a:pt x="289572" y="135902"/>
                  </a:lnTo>
                  <a:close/>
                </a:path>
                <a:path w="385445" h="225425">
                  <a:moveTo>
                    <a:pt x="292773" y="93865"/>
                  </a:moveTo>
                  <a:lnTo>
                    <a:pt x="287045" y="90703"/>
                  </a:lnTo>
                  <a:lnTo>
                    <a:pt x="286893" y="90703"/>
                  </a:lnTo>
                  <a:lnTo>
                    <a:pt x="286842" y="88976"/>
                  </a:lnTo>
                  <a:lnTo>
                    <a:pt x="284391" y="89611"/>
                  </a:lnTo>
                  <a:lnTo>
                    <a:pt x="284530" y="90703"/>
                  </a:lnTo>
                  <a:lnTo>
                    <a:pt x="286270" y="92989"/>
                  </a:lnTo>
                  <a:lnTo>
                    <a:pt x="287934" y="94157"/>
                  </a:lnTo>
                  <a:lnTo>
                    <a:pt x="288213" y="94843"/>
                  </a:lnTo>
                  <a:lnTo>
                    <a:pt x="292773" y="93865"/>
                  </a:lnTo>
                  <a:close/>
                </a:path>
                <a:path w="385445" h="225425">
                  <a:moveTo>
                    <a:pt x="298831" y="97269"/>
                  </a:moveTo>
                  <a:lnTo>
                    <a:pt x="298424" y="97497"/>
                  </a:lnTo>
                  <a:lnTo>
                    <a:pt x="297827" y="98196"/>
                  </a:lnTo>
                  <a:lnTo>
                    <a:pt x="297446" y="97358"/>
                  </a:lnTo>
                  <a:lnTo>
                    <a:pt x="296303" y="96710"/>
                  </a:lnTo>
                  <a:lnTo>
                    <a:pt x="294195" y="97650"/>
                  </a:lnTo>
                  <a:lnTo>
                    <a:pt x="295224" y="99060"/>
                  </a:lnTo>
                  <a:lnTo>
                    <a:pt x="296062" y="99682"/>
                  </a:lnTo>
                  <a:lnTo>
                    <a:pt x="296684" y="99847"/>
                  </a:lnTo>
                  <a:lnTo>
                    <a:pt x="296494" y="100241"/>
                  </a:lnTo>
                  <a:lnTo>
                    <a:pt x="296545" y="100393"/>
                  </a:lnTo>
                  <a:lnTo>
                    <a:pt x="297116" y="99898"/>
                  </a:lnTo>
                  <a:lnTo>
                    <a:pt x="297611" y="99860"/>
                  </a:lnTo>
                  <a:lnTo>
                    <a:pt x="297903" y="99479"/>
                  </a:lnTo>
                  <a:lnTo>
                    <a:pt x="297954" y="99021"/>
                  </a:lnTo>
                  <a:lnTo>
                    <a:pt x="298831" y="97269"/>
                  </a:lnTo>
                  <a:close/>
                </a:path>
                <a:path w="385445" h="225425">
                  <a:moveTo>
                    <a:pt x="307441" y="118960"/>
                  </a:moveTo>
                  <a:lnTo>
                    <a:pt x="302488" y="120408"/>
                  </a:lnTo>
                  <a:lnTo>
                    <a:pt x="303225" y="121564"/>
                  </a:lnTo>
                  <a:lnTo>
                    <a:pt x="303974" y="122161"/>
                  </a:lnTo>
                  <a:lnTo>
                    <a:pt x="304622" y="122402"/>
                  </a:lnTo>
                  <a:lnTo>
                    <a:pt x="303784" y="123304"/>
                  </a:lnTo>
                  <a:lnTo>
                    <a:pt x="303517" y="125336"/>
                  </a:lnTo>
                  <a:lnTo>
                    <a:pt x="302945" y="126720"/>
                  </a:lnTo>
                  <a:lnTo>
                    <a:pt x="304558" y="126860"/>
                  </a:lnTo>
                  <a:lnTo>
                    <a:pt x="304876" y="124383"/>
                  </a:lnTo>
                  <a:lnTo>
                    <a:pt x="305498" y="122529"/>
                  </a:lnTo>
                  <a:lnTo>
                    <a:pt x="307289" y="122275"/>
                  </a:lnTo>
                  <a:lnTo>
                    <a:pt x="307441" y="118960"/>
                  </a:lnTo>
                  <a:close/>
                </a:path>
                <a:path w="385445" h="225425">
                  <a:moveTo>
                    <a:pt x="310172" y="142582"/>
                  </a:moveTo>
                  <a:lnTo>
                    <a:pt x="307403" y="146519"/>
                  </a:lnTo>
                  <a:lnTo>
                    <a:pt x="309422" y="152412"/>
                  </a:lnTo>
                  <a:lnTo>
                    <a:pt x="310172" y="142582"/>
                  </a:lnTo>
                  <a:close/>
                </a:path>
                <a:path w="385445" h="225425">
                  <a:moveTo>
                    <a:pt x="314286" y="59474"/>
                  </a:moveTo>
                  <a:lnTo>
                    <a:pt x="314147" y="57429"/>
                  </a:lnTo>
                  <a:lnTo>
                    <a:pt x="313156" y="59347"/>
                  </a:lnTo>
                  <a:lnTo>
                    <a:pt x="311772" y="58877"/>
                  </a:lnTo>
                  <a:lnTo>
                    <a:pt x="311734" y="60617"/>
                  </a:lnTo>
                  <a:lnTo>
                    <a:pt x="313982" y="60807"/>
                  </a:lnTo>
                  <a:lnTo>
                    <a:pt x="314286" y="59474"/>
                  </a:lnTo>
                  <a:close/>
                </a:path>
                <a:path w="385445" h="225425">
                  <a:moveTo>
                    <a:pt x="320471" y="159321"/>
                  </a:moveTo>
                  <a:lnTo>
                    <a:pt x="320332" y="157276"/>
                  </a:lnTo>
                  <a:lnTo>
                    <a:pt x="319341" y="159194"/>
                  </a:lnTo>
                  <a:lnTo>
                    <a:pt x="317957" y="158724"/>
                  </a:lnTo>
                  <a:lnTo>
                    <a:pt x="317919" y="160464"/>
                  </a:lnTo>
                  <a:lnTo>
                    <a:pt x="320167" y="160655"/>
                  </a:lnTo>
                  <a:lnTo>
                    <a:pt x="320471" y="159321"/>
                  </a:lnTo>
                  <a:close/>
                </a:path>
                <a:path w="385445" h="225425">
                  <a:moveTo>
                    <a:pt x="321183" y="63665"/>
                  </a:moveTo>
                  <a:lnTo>
                    <a:pt x="315493" y="62103"/>
                  </a:lnTo>
                  <a:lnTo>
                    <a:pt x="315658" y="65341"/>
                  </a:lnTo>
                  <a:lnTo>
                    <a:pt x="315747" y="67043"/>
                  </a:lnTo>
                  <a:lnTo>
                    <a:pt x="318770" y="67208"/>
                  </a:lnTo>
                  <a:lnTo>
                    <a:pt x="321183" y="63665"/>
                  </a:lnTo>
                  <a:close/>
                </a:path>
                <a:path w="385445" h="225425">
                  <a:moveTo>
                    <a:pt x="324065" y="149517"/>
                  </a:moveTo>
                  <a:lnTo>
                    <a:pt x="323138" y="148704"/>
                  </a:lnTo>
                  <a:lnTo>
                    <a:pt x="321945" y="148310"/>
                  </a:lnTo>
                  <a:lnTo>
                    <a:pt x="322122" y="147993"/>
                  </a:lnTo>
                  <a:lnTo>
                    <a:pt x="322262" y="147650"/>
                  </a:lnTo>
                  <a:lnTo>
                    <a:pt x="322364" y="147256"/>
                  </a:lnTo>
                  <a:lnTo>
                    <a:pt x="321310" y="145796"/>
                  </a:lnTo>
                  <a:lnTo>
                    <a:pt x="316534" y="147739"/>
                  </a:lnTo>
                  <a:lnTo>
                    <a:pt x="321132" y="144881"/>
                  </a:lnTo>
                  <a:lnTo>
                    <a:pt x="321703" y="144322"/>
                  </a:lnTo>
                  <a:lnTo>
                    <a:pt x="322072" y="143217"/>
                  </a:lnTo>
                  <a:lnTo>
                    <a:pt x="321475" y="141351"/>
                  </a:lnTo>
                  <a:lnTo>
                    <a:pt x="321005" y="141668"/>
                  </a:lnTo>
                  <a:lnTo>
                    <a:pt x="320624" y="141960"/>
                  </a:lnTo>
                  <a:lnTo>
                    <a:pt x="320319" y="142252"/>
                  </a:lnTo>
                  <a:lnTo>
                    <a:pt x="320725" y="138696"/>
                  </a:lnTo>
                  <a:lnTo>
                    <a:pt x="315556" y="140462"/>
                  </a:lnTo>
                  <a:lnTo>
                    <a:pt x="319290" y="143522"/>
                  </a:lnTo>
                  <a:lnTo>
                    <a:pt x="319074" y="143954"/>
                  </a:lnTo>
                  <a:lnTo>
                    <a:pt x="319062" y="144322"/>
                  </a:lnTo>
                  <a:lnTo>
                    <a:pt x="319163" y="144602"/>
                  </a:lnTo>
                  <a:lnTo>
                    <a:pt x="318160" y="144995"/>
                  </a:lnTo>
                  <a:lnTo>
                    <a:pt x="317030" y="145846"/>
                  </a:lnTo>
                  <a:lnTo>
                    <a:pt x="316001" y="146278"/>
                  </a:lnTo>
                  <a:lnTo>
                    <a:pt x="316471" y="148043"/>
                  </a:lnTo>
                  <a:lnTo>
                    <a:pt x="317334" y="149110"/>
                  </a:lnTo>
                  <a:lnTo>
                    <a:pt x="318287" y="149593"/>
                  </a:lnTo>
                  <a:lnTo>
                    <a:pt x="318274" y="149860"/>
                  </a:lnTo>
                  <a:lnTo>
                    <a:pt x="318312" y="150164"/>
                  </a:lnTo>
                  <a:lnTo>
                    <a:pt x="318414" y="150520"/>
                  </a:lnTo>
                  <a:lnTo>
                    <a:pt x="319747" y="149771"/>
                  </a:lnTo>
                  <a:lnTo>
                    <a:pt x="321551" y="149783"/>
                  </a:lnTo>
                  <a:lnTo>
                    <a:pt x="323723" y="150393"/>
                  </a:lnTo>
                  <a:lnTo>
                    <a:pt x="324065" y="149517"/>
                  </a:lnTo>
                  <a:close/>
                </a:path>
                <a:path w="385445" h="225425">
                  <a:moveTo>
                    <a:pt x="325729" y="198945"/>
                  </a:moveTo>
                  <a:lnTo>
                    <a:pt x="322961" y="202869"/>
                  </a:lnTo>
                  <a:lnTo>
                    <a:pt x="324967" y="208762"/>
                  </a:lnTo>
                  <a:lnTo>
                    <a:pt x="325729" y="198945"/>
                  </a:lnTo>
                  <a:close/>
                </a:path>
                <a:path w="385445" h="225425">
                  <a:moveTo>
                    <a:pt x="328079" y="71894"/>
                  </a:moveTo>
                  <a:lnTo>
                    <a:pt x="326021" y="66598"/>
                  </a:lnTo>
                  <a:lnTo>
                    <a:pt x="323189" y="67132"/>
                  </a:lnTo>
                  <a:lnTo>
                    <a:pt x="323253" y="68973"/>
                  </a:lnTo>
                  <a:lnTo>
                    <a:pt x="324942" y="69735"/>
                  </a:lnTo>
                  <a:lnTo>
                    <a:pt x="324840" y="71678"/>
                  </a:lnTo>
                  <a:lnTo>
                    <a:pt x="328079" y="71894"/>
                  </a:lnTo>
                  <a:close/>
                </a:path>
                <a:path w="385445" h="225425">
                  <a:moveTo>
                    <a:pt x="333527" y="166827"/>
                  </a:moveTo>
                  <a:lnTo>
                    <a:pt x="331597" y="164884"/>
                  </a:lnTo>
                  <a:lnTo>
                    <a:pt x="329933" y="164299"/>
                  </a:lnTo>
                  <a:lnTo>
                    <a:pt x="329844" y="162496"/>
                  </a:lnTo>
                  <a:lnTo>
                    <a:pt x="328180" y="161747"/>
                  </a:lnTo>
                  <a:lnTo>
                    <a:pt x="328282" y="159804"/>
                  </a:lnTo>
                  <a:lnTo>
                    <a:pt x="325539" y="159626"/>
                  </a:lnTo>
                  <a:lnTo>
                    <a:pt x="326593" y="163398"/>
                  </a:lnTo>
                  <a:lnTo>
                    <a:pt x="328714" y="164223"/>
                  </a:lnTo>
                  <a:lnTo>
                    <a:pt x="328129" y="166903"/>
                  </a:lnTo>
                  <a:lnTo>
                    <a:pt x="327812" y="170256"/>
                  </a:lnTo>
                  <a:lnTo>
                    <a:pt x="331063" y="169748"/>
                  </a:lnTo>
                  <a:lnTo>
                    <a:pt x="331774" y="168389"/>
                  </a:lnTo>
                  <a:lnTo>
                    <a:pt x="330492" y="168325"/>
                  </a:lnTo>
                  <a:lnTo>
                    <a:pt x="330047" y="168922"/>
                  </a:lnTo>
                  <a:lnTo>
                    <a:pt x="329374" y="168046"/>
                  </a:lnTo>
                  <a:lnTo>
                    <a:pt x="329831" y="167017"/>
                  </a:lnTo>
                  <a:lnTo>
                    <a:pt x="328815" y="166192"/>
                  </a:lnTo>
                  <a:lnTo>
                    <a:pt x="329298" y="165125"/>
                  </a:lnTo>
                  <a:lnTo>
                    <a:pt x="329958" y="165506"/>
                  </a:lnTo>
                  <a:lnTo>
                    <a:pt x="330619" y="165950"/>
                  </a:lnTo>
                  <a:lnTo>
                    <a:pt x="333527" y="166827"/>
                  </a:lnTo>
                  <a:close/>
                </a:path>
                <a:path w="385445" h="225425">
                  <a:moveTo>
                    <a:pt x="339534" y="85826"/>
                  </a:moveTo>
                  <a:lnTo>
                    <a:pt x="336765" y="89763"/>
                  </a:lnTo>
                  <a:lnTo>
                    <a:pt x="338772" y="95643"/>
                  </a:lnTo>
                  <a:lnTo>
                    <a:pt x="339534" y="85826"/>
                  </a:lnTo>
                  <a:close/>
                </a:path>
                <a:path w="385445" h="225425">
                  <a:moveTo>
                    <a:pt x="343344" y="92849"/>
                  </a:moveTo>
                  <a:lnTo>
                    <a:pt x="339115" y="97256"/>
                  </a:lnTo>
                  <a:lnTo>
                    <a:pt x="340004" y="102044"/>
                  </a:lnTo>
                  <a:lnTo>
                    <a:pt x="343344" y="92849"/>
                  </a:lnTo>
                  <a:close/>
                </a:path>
                <a:path w="385445" h="225425">
                  <a:moveTo>
                    <a:pt x="349618" y="136359"/>
                  </a:moveTo>
                  <a:lnTo>
                    <a:pt x="344017" y="127025"/>
                  </a:lnTo>
                  <a:lnTo>
                    <a:pt x="346100" y="132168"/>
                  </a:lnTo>
                  <a:lnTo>
                    <a:pt x="349618" y="136359"/>
                  </a:lnTo>
                  <a:close/>
                </a:path>
                <a:path w="385445" h="225425">
                  <a:moveTo>
                    <a:pt x="350469" y="205841"/>
                  </a:moveTo>
                  <a:lnTo>
                    <a:pt x="344881" y="196507"/>
                  </a:lnTo>
                  <a:lnTo>
                    <a:pt x="346951" y="201650"/>
                  </a:lnTo>
                  <a:lnTo>
                    <a:pt x="350469" y="205841"/>
                  </a:lnTo>
                  <a:close/>
                </a:path>
                <a:path w="385445" h="225425">
                  <a:moveTo>
                    <a:pt x="353263" y="117246"/>
                  </a:moveTo>
                  <a:lnTo>
                    <a:pt x="353123" y="115201"/>
                  </a:lnTo>
                  <a:lnTo>
                    <a:pt x="352132" y="117119"/>
                  </a:lnTo>
                  <a:lnTo>
                    <a:pt x="350761" y="116649"/>
                  </a:lnTo>
                  <a:lnTo>
                    <a:pt x="350710" y="118376"/>
                  </a:lnTo>
                  <a:lnTo>
                    <a:pt x="352971" y="118567"/>
                  </a:lnTo>
                  <a:lnTo>
                    <a:pt x="353263" y="117246"/>
                  </a:lnTo>
                  <a:close/>
                </a:path>
                <a:path w="385445" h="225425">
                  <a:moveTo>
                    <a:pt x="357670" y="206971"/>
                  </a:moveTo>
                  <a:lnTo>
                    <a:pt x="357530" y="204927"/>
                  </a:lnTo>
                  <a:lnTo>
                    <a:pt x="356539" y="206844"/>
                  </a:lnTo>
                  <a:lnTo>
                    <a:pt x="355155" y="206375"/>
                  </a:lnTo>
                  <a:lnTo>
                    <a:pt x="355117" y="208102"/>
                  </a:lnTo>
                  <a:lnTo>
                    <a:pt x="357378" y="208305"/>
                  </a:lnTo>
                  <a:lnTo>
                    <a:pt x="357670" y="206971"/>
                  </a:lnTo>
                  <a:close/>
                </a:path>
                <a:path w="385445" h="225425">
                  <a:moveTo>
                    <a:pt x="360121" y="131152"/>
                  </a:moveTo>
                  <a:lnTo>
                    <a:pt x="357670" y="130898"/>
                  </a:lnTo>
                  <a:lnTo>
                    <a:pt x="355727" y="130302"/>
                  </a:lnTo>
                  <a:lnTo>
                    <a:pt x="355739" y="131432"/>
                  </a:lnTo>
                  <a:lnTo>
                    <a:pt x="356704" y="131914"/>
                  </a:lnTo>
                  <a:lnTo>
                    <a:pt x="356412" y="133235"/>
                  </a:lnTo>
                  <a:lnTo>
                    <a:pt x="357251" y="133426"/>
                  </a:lnTo>
                  <a:lnTo>
                    <a:pt x="358089" y="133642"/>
                  </a:lnTo>
                  <a:lnTo>
                    <a:pt x="358927" y="133832"/>
                  </a:lnTo>
                  <a:lnTo>
                    <a:pt x="360121" y="131152"/>
                  </a:lnTo>
                  <a:close/>
                </a:path>
                <a:path w="385445" h="225425">
                  <a:moveTo>
                    <a:pt x="363931" y="151752"/>
                  </a:moveTo>
                  <a:lnTo>
                    <a:pt x="363626" y="155549"/>
                  </a:lnTo>
                  <a:lnTo>
                    <a:pt x="363728" y="154381"/>
                  </a:lnTo>
                  <a:lnTo>
                    <a:pt x="363931" y="151752"/>
                  </a:lnTo>
                  <a:close/>
                </a:path>
                <a:path w="385445" h="225425">
                  <a:moveTo>
                    <a:pt x="368096" y="222504"/>
                  </a:moveTo>
                  <a:lnTo>
                    <a:pt x="357289" y="220154"/>
                  </a:lnTo>
                  <a:lnTo>
                    <a:pt x="363054" y="224878"/>
                  </a:lnTo>
                  <a:lnTo>
                    <a:pt x="368096" y="222504"/>
                  </a:lnTo>
                  <a:close/>
                </a:path>
                <a:path w="385445" h="225425">
                  <a:moveTo>
                    <a:pt x="383324" y="207594"/>
                  </a:moveTo>
                  <a:lnTo>
                    <a:pt x="383184" y="204762"/>
                  </a:lnTo>
                  <a:lnTo>
                    <a:pt x="377634" y="207327"/>
                  </a:lnTo>
                  <a:lnTo>
                    <a:pt x="379488" y="208076"/>
                  </a:lnTo>
                  <a:lnTo>
                    <a:pt x="378866" y="207899"/>
                  </a:lnTo>
                  <a:lnTo>
                    <a:pt x="378587" y="207797"/>
                  </a:lnTo>
                  <a:lnTo>
                    <a:pt x="378460" y="209384"/>
                  </a:lnTo>
                  <a:lnTo>
                    <a:pt x="380644" y="209448"/>
                  </a:lnTo>
                  <a:lnTo>
                    <a:pt x="382066" y="210007"/>
                  </a:lnTo>
                  <a:lnTo>
                    <a:pt x="382168" y="208813"/>
                  </a:lnTo>
                  <a:lnTo>
                    <a:pt x="380987" y="208483"/>
                  </a:lnTo>
                  <a:lnTo>
                    <a:pt x="379780" y="208165"/>
                  </a:lnTo>
                  <a:lnTo>
                    <a:pt x="380377" y="208203"/>
                  </a:lnTo>
                  <a:lnTo>
                    <a:pt x="383324" y="207594"/>
                  </a:lnTo>
                  <a:close/>
                </a:path>
                <a:path w="385445" h="225425">
                  <a:moveTo>
                    <a:pt x="385330" y="193916"/>
                  </a:moveTo>
                  <a:lnTo>
                    <a:pt x="383146" y="193852"/>
                  </a:lnTo>
                  <a:lnTo>
                    <a:pt x="381711" y="193294"/>
                  </a:lnTo>
                  <a:lnTo>
                    <a:pt x="381584" y="194881"/>
                  </a:lnTo>
                  <a:lnTo>
                    <a:pt x="383755" y="194945"/>
                  </a:lnTo>
                  <a:lnTo>
                    <a:pt x="385191" y="195516"/>
                  </a:lnTo>
                  <a:lnTo>
                    <a:pt x="385330" y="19391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251622" y="3219907"/>
              <a:ext cx="380365" cy="351155"/>
            </a:xfrm>
            <a:custGeom>
              <a:avLst/>
              <a:gdLst/>
              <a:ahLst/>
              <a:cxnLst/>
              <a:rect l="l" t="t" r="r" b="b"/>
              <a:pathLst>
                <a:path w="380365" h="351154">
                  <a:moveTo>
                    <a:pt x="3568" y="126504"/>
                  </a:moveTo>
                  <a:lnTo>
                    <a:pt x="2374" y="126809"/>
                  </a:lnTo>
                  <a:lnTo>
                    <a:pt x="0" y="127431"/>
                  </a:lnTo>
                  <a:lnTo>
                    <a:pt x="3568" y="126504"/>
                  </a:lnTo>
                  <a:close/>
                </a:path>
                <a:path w="380365" h="351154">
                  <a:moveTo>
                    <a:pt x="16179" y="132435"/>
                  </a:moveTo>
                  <a:lnTo>
                    <a:pt x="15887" y="131419"/>
                  </a:lnTo>
                  <a:lnTo>
                    <a:pt x="15163" y="129006"/>
                  </a:lnTo>
                  <a:lnTo>
                    <a:pt x="16179" y="132435"/>
                  </a:lnTo>
                  <a:close/>
                </a:path>
                <a:path w="380365" h="351154">
                  <a:moveTo>
                    <a:pt x="39370" y="122707"/>
                  </a:moveTo>
                  <a:lnTo>
                    <a:pt x="39077" y="121691"/>
                  </a:lnTo>
                  <a:lnTo>
                    <a:pt x="38354" y="119278"/>
                  </a:lnTo>
                  <a:lnTo>
                    <a:pt x="39370" y="122707"/>
                  </a:lnTo>
                  <a:close/>
                </a:path>
                <a:path w="380365" h="351154">
                  <a:moveTo>
                    <a:pt x="55156" y="43891"/>
                  </a:moveTo>
                  <a:lnTo>
                    <a:pt x="50927" y="48298"/>
                  </a:lnTo>
                  <a:lnTo>
                    <a:pt x="51816" y="53098"/>
                  </a:lnTo>
                  <a:lnTo>
                    <a:pt x="55156" y="43891"/>
                  </a:lnTo>
                  <a:close/>
                </a:path>
                <a:path w="380365" h="351154">
                  <a:moveTo>
                    <a:pt x="91935" y="10947"/>
                  </a:moveTo>
                  <a:lnTo>
                    <a:pt x="91808" y="9321"/>
                  </a:lnTo>
                  <a:lnTo>
                    <a:pt x="91605" y="8991"/>
                  </a:lnTo>
                  <a:lnTo>
                    <a:pt x="90741" y="7569"/>
                  </a:lnTo>
                  <a:lnTo>
                    <a:pt x="90639" y="7404"/>
                  </a:lnTo>
                  <a:lnTo>
                    <a:pt x="90309" y="7404"/>
                  </a:lnTo>
                  <a:lnTo>
                    <a:pt x="90131" y="7861"/>
                  </a:lnTo>
                  <a:lnTo>
                    <a:pt x="90131" y="8318"/>
                  </a:lnTo>
                  <a:lnTo>
                    <a:pt x="89877" y="8623"/>
                  </a:lnTo>
                  <a:lnTo>
                    <a:pt x="89954" y="8318"/>
                  </a:lnTo>
                  <a:lnTo>
                    <a:pt x="90131" y="8318"/>
                  </a:lnTo>
                  <a:lnTo>
                    <a:pt x="90131" y="7861"/>
                  </a:lnTo>
                  <a:lnTo>
                    <a:pt x="89992" y="8204"/>
                  </a:lnTo>
                  <a:lnTo>
                    <a:pt x="89636" y="7861"/>
                  </a:lnTo>
                  <a:lnTo>
                    <a:pt x="89090" y="7404"/>
                  </a:lnTo>
                  <a:lnTo>
                    <a:pt x="88696" y="7404"/>
                  </a:lnTo>
                  <a:lnTo>
                    <a:pt x="87998" y="5702"/>
                  </a:lnTo>
                  <a:lnTo>
                    <a:pt x="87655" y="4203"/>
                  </a:lnTo>
                  <a:lnTo>
                    <a:pt x="87083" y="2857"/>
                  </a:lnTo>
                  <a:lnTo>
                    <a:pt x="85420" y="3606"/>
                  </a:lnTo>
                  <a:lnTo>
                    <a:pt x="85445" y="5702"/>
                  </a:lnTo>
                  <a:lnTo>
                    <a:pt x="86169" y="7404"/>
                  </a:lnTo>
                  <a:lnTo>
                    <a:pt x="86296" y="9817"/>
                  </a:lnTo>
                  <a:lnTo>
                    <a:pt x="85191" y="11188"/>
                  </a:lnTo>
                  <a:lnTo>
                    <a:pt x="87947" y="11188"/>
                  </a:lnTo>
                  <a:lnTo>
                    <a:pt x="87350" y="12674"/>
                  </a:lnTo>
                  <a:lnTo>
                    <a:pt x="89941" y="13652"/>
                  </a:lnTo>
                  <a:lnTo>
                    <a:pt x="89636" y="12674"/>
                  </a:lnTo>
                  <a:lnTo>
                    <a:pt x="89522" y="12293"/>
                  </a:lnTo>
                  <a:lnTo>
                    <a:pt x="89014" y="11188"/>
                  </a:lnTo>
                  <a:lnTo>
                    <a:pt x="88900" y="10947"/>
                  </a:lnTo>
                  <a:lnTo>
                    <a:pt x="89916" y="11582"/>
                  </a:lnTo>
                  <a:lnTo>
                    <a:pt x="91173" y="11582"/>
                  </a:lnTo>
                  <a:lnTo>
                    <a:pt x="91935" y="10947"/>
                  </a:lnTo>
                  <a:close/>
                </a:path>
                <a:path w="380365" h="351154">
                  <a:moveTo>
                    <a:pt x="98107" y="22567"/>
                  </a:moveTo>
                  <a:lnTo>
                    <a:pt x="92875" y="13855"/>
                  </a:lnTo>
                  <a:lnTo>
                    <a:pt x="92163" y="22072"/>
                  </a:lnTo>
                  <a:lnTo>
                    <a:pt x="98107" y="22567"/>
                  </a:lnTo>
                  <a:close/>
                </a:path>
                <a:path w="380365" h="351154">
                  <a:moveTo>
                    <a:pt x="109232" y="310197"/>
                  </a:moveTo>
                  <a:lnTo>
                    <a:pt x="108572" y="308737"/>
                  </a:lnTo>
                  <a:lnTo>
                    <a:pt x="107378" y="307644"/>
                  </a:lnTo>
                  <a:lnTo>
                    <a:pt x="106032" y="306666"/>
                  </a:lnTo>
                  <a:lnTo>
                    <a:pt x="102755" y="306476"/>
                  </a:lnTo>
                  <a:lnTo>
                    <a:pt x="107505" y="309994"/>
                  </a:lnTo>
                  <a:lnTo>
                    <a:pt x="109232" y="310197"/>
                  </a:lnTo>
                  <a:close/>
                </a:path>
                <a:path w="380365" h="351154">
                  <a:moveTo>
                    <a:pt x="109435" y="0"/>
                  </a:moveTo>
                  <a:lnTo>
                    <a:pt x="105206" y="4394"/>
                  </a:lnTo>
                  <a:lnTo>
                    <a:pt x="106083" y="9207"/>
                  </a:lnTo>
                  <a:lnTo>
                    <a:pt x="109435" y="0"/>
                  </a:lnTo>
                  <a:close/>
                </a:path>
                <a:path w="380365" h="351154">
                  <a:moveTo>
                    <a:pt x="126212" y="41046"/>
                  </a:moveTo>
                  <a:lnTo>
                    <a:pt x="120853" y="35826"/>
                  </a:lnTo>
                  <a:lnTo>
                    <a:pt x="117297" y="32372"/>
                  </a:lnTo>
                  <a:lnTo>
                    <a:pt x="126212" y="41046"/>
                  </a:lnTo>
                  <a:close/>
                </a:path>
                <a:path w="380365" h="351154">
                  <a:moveTo>
                    <a:pt x="130784" y="294982"/>
                  </a:moveTo>
                  <a:lnTo>
                    <a:pt x="130352" y="291655"/>
                  </a:lnTo>
                  <a:lnTo>
                    <a:pt x="129819" y="288886"/>
                  </a:lnTo>
                  <a:lnTo>
                    <a:pt x="129311" y="292912"/>
                  </a:lnTo>
                  <a:lnTo>
                    <a:pt x="127571" y="292379"/>
                  </a:lnTo>
                  <a:lnTo>
                    <a:pt x="123545" y="293128"/>
                  </a:lnTo>
                  <a:lnTo>
                    <a:pt x="122491" y="289991"/>
                  </a:lnTo>
                  <a:lnTo>
                    <a:pt x="119761" y="291909"/>
                  </a:lnTo>
                  <a:lnTo>
                    <a:pt x="119672" y="293458"/>
                  </a:lnTo>
                  <a:lnTo>
                    <a:pt x="120853" y="292938"/>
                  </a:lnTo>
                  <a:lnTo>
                    <a:pt x="121018" y="292201"/>
                  </a:lnTo>
                  <a:lnTo>
                    <a:pt x="121970" y="292696"/>
                  </a:lnTo>
                  <a:lnTo>
                    <a:pt x="121970" y="293827"/>
                  </a:lnTo>
                  <a:lnTo>
                    <a:pt x="123240" y="294119"/>
                  </a:lnTo>
                  <a:lnTo>
                    <a:pt x="123215" y="295300"/>
                  </a:lnTo>
                  <a:lnTo>
                    <a:pt x="122478" y="295249"/>
                  </a:lnTo>
                  <a:lnTo>
                    <a:pt x="121704" y="295148"/>
                  </a:lnTo>
                  <a:lnTo>
                    <a:pt x="117792" y="295808"/>
                  </a:lnTo>
                  <a:lnTo>
                    <a:pt x="123393" y="297154"/>
                  </a:lnTo>
                  <a:lnTo>
                    <a:pt x="124206" y="295744"/>
                  </a:lnTo>
                  <a:lnTo>
                    <a:pt x="123583" y="293230"/>
                  </a:lnTo>
                  <a:lnTo>
                    <a:pt x="130784" y="294982"/>
                  </a:lnTo>
                  <a:close/>
                </a:path>
                <a:path w="380365" h="351154">
                  <a:moveTo>
                    <a:pt x="137388" y="318389"/>
                  </a:moveTo>
                  <a:lnTo>
                    <a:pt x="134124" y="314515"/>
                  </a:lnTo>
                  <a:lnTo>
                    <a:pt x="134188" y="310591"/>
                  </a:lnTo>
                  <a:lnTo>
                    <a:pt x="131241" y="311823"/>
                  </a:lnTo>
                  <a:lnTo>
                    <a:pt x="134442" y="315417"/>
                  </a:lnTo>
                  <a:lnTo>
                    <a:pt x="131229" y="318198"/>
                  </a:lnTo>
                  <a:lnTo>
                    <a:pt x="137388" y="318389"/>
                  </a:lnTo>
                  <a:close/>
                </a:path>
                <a:path w="380365" h="351154">
                  <a:moveTo>
                    <a:pt x="154292" y="345846"/>
                  </a:moveTo>
                  <a:lnTo>
                    <a:pt x="151676" y="345846"/>
                  </a:lnTo>
                  <a:lnTo>
                    <a:pt x="153314" y="348602"/>
                  </a:lnTo>
                  <a:lnTo>
                    <a:pt x="154292" y="345846"/>
                  </a:lnTo>
                  <a:close/>
                </a:path>
                <a:path w="380365" h="351154">
                  <a:moveTo>
                    <a:pt x="157492" y="348792"/>
                  </a:moveTo>
                  <a:lnTo>
                    <a:pt x="153441" y="348792"/>
                  </a:lnTo>
                  <a:lnTo>
                    <a:pt x="154686" y="348602"/>
                  </a:lnTo>
                  <a:lnTo>
                    <a:pt x="153250" y="348792"/>
                  </a:lnTo>
                  <a:lnTo>
                    <a:pt x="154609" y="350748"/>
                  </a:lnTo>
                  <a:lnTo>
                    <a:pt x="157187" y="350748"/>
                  </a:lnTo>
                  <a:lnTo>
                    <a:pt x="157492" y="348792"/>
                  </a:lnTo>
                  <a:close/>
                </a:path>
                <a:path w="380365" h="351154">
                  <a:moveTo>
                    <a:pt x="157594" y="348183"/>
                  </a:moveTo>
                  <a:lnTo>
                    <a:pt x="154686" y="348602"/>
                  </a:lnTo>
                  <a:lnTo>
                    <a:pt x="157518" y="348602"/>
                  </a:lnTo>
                  <a:lnTo>
                    <a:pt x="157594" y="348183"/>
                  </a:lnTo>
                  <a:close/>
                </a:path>
                <a:path w="380365" h="351154">
                  <a:moveTo>
                    <a:pt x="160997" y="153835"/>
                  </a:moveTo>
                  <a:lnTo>
                    <a:pt x="157391" y="153974"/>
                  </a:lnTo>
                  <a:lnTo>
                    <a:pt x="157937" y="151345"/>
                  </a:lnTo>
                  <a:lnTo>
                    <a:pt x="156438" y="150304"/>
                  </a:lnTo>
                  <a:lnTo>
                    <a:pt x="155981" y="157759"/>
                  </a:lnTo>
                  <a:lnTo>
                    <a:pt x="159308" y="157213"/>
                  </a:lnTo>
                  <a:lnTo>
                    <a:pt x="160997" y="153835"/>
                  </a:lnTo>
                  <a:close/>
                </a:path>
                <a:path w="380365" h="351154">
                  <a:moveTo>
                    <a:pt x="168859" y="198081"/>
                  </a:moveTo>
                  <a:lnTo>
                    <a:pt x="163499" y="192849"/>
                  </a:lnTo>
                  <a:lnTo>
                    <a:pt x="159956" y="189395"/>
                  </a:lnTo>
                  <a:lnTo>
                    <a:pt x="168859" y="198081"/>
                  </a:lnTo>
                  <a:close/>
                </a:path>
                <a:path w="380365" h="351154">
                  <a:moveTo>
                    <a:pt x="193230" y="188429"/>
                  </a:moveTo>
                  <a:lnTo>
                    <a:pt x="193179" y="188290"/>
                  </a:lnTo>
                  <a:lnTo>
                    <a:pt x="193230" y="188442"/>
                  </a:lnTo>
                  <a:close/>
                </a:path>
                <a:path w="380365" h="351154">
                  <a:moveTo>
                    <a:pt x="193281" y="188607"/>
                  </a:moveTo>
                  <a:lnTo>
                    <a:pt x="193230" y="188442"/>
                  </a:lnTo>
                  <a:lnTo>
                    <a:pt x="193281" y="188620"/>
                  </a:lnTo>
                  <a:close/>
                </a:path>
                <a:path w="380365" h="351154">
                  <a:moveTo>
                    <a:pt x="193382" y="188925"/>
                  </a:moveTo>
                  <a:close/>
                </a:path>
                <a:path w="380365" h="351154">
                  <a:moveTo>
                    <a:pt x="193408" y="189026"/>
                  </a:moveTo>
                  <a:close/>
                </a:path>
                <a:path w="380365" h="351154">
                  <a:moveTo>
                    <a:pt x="193446" y="189128"/>
                  </a:moveTo>
                  <a:close/>
                </a:path>
                <a:path w="380365" h="351154">
                  <a:moveTo>
                    <a:pt x="193979" y="190830"/>
                  </a:moveTo>
                  <a:lnTo>
                    <a:pt x="193890" y="190550"/>
                  </a:lnTo>
                  <a:lnTo>
                    <a:pt x="193776" y="190169"/>
                  </a:lnTo>
                  <a:lnTo>
                    <a:pt x="193611" y="189674"/>
                  </a:lnTo>
                  <a:lnTo>
                    <a:pt x="193979" y="190830"/>
                  </a:lnTo>
                  <a:close/>
                </a:path>
                <a:path w="380365" h="351154">
                  <a:moveTo>
                    <a:pt x="195567" y="269963"/>
                  </a:moveTo>
                  <a:lnTo>
                    <a:pt x="188595" y="272249"/>
                  </a:lnTo>
                  <a:lnTo>
                    <a:pt x="183972" y="273773"/>
                  </a:lnTo>
                  <a:lnTo>
                    <a:pt x="195567" y="269963"/>
                  </a:lnTo>
                  <a:close/>
                </a:path>
                <a:path w="380365" h="351154">
                  <a:moveTo>
                    <a:pt x="198793" y="77927"/>
                  </a:moveTo>
                  <a:lnTo>
                    <a:pt x="191516" y="75247"/>
                  </a:lnTo>
                  <a:lnTo>
                    <a:pt x="194119" y="83210"/>
                  </a:lnTo>
                  <a:lnTo>
                    <a:pt x="198793" y="77927"/>
                  </a:lnTo>
                  <a:close/>
                </a:path>
                <a:path w="380365" h="351154">
                  <a:moveTo>
                    <a:pt x="205384" y="131191"/>
                  </a:moveTo>
                  <a:lnTo>
                    <a:pt x="200152" y="127088"/>
                  </a:lnTo>
                  <a:lnTo>
                    <a:pt x="200952" y="130086"/>
                  </a:lnTo>
                  <a:lnTo>
                    <a:pt x="203009" y="132753"/>
                  </a:lnTo>
                  <a:lnTo>
                    <a:pt x="204317" y="131889"/>
                  </a:lnTo>
                  <a:lnTo>
                    <a:pt x="205384" y="131191"/>
                  </a:lnTo>
                  <a:close/>
                </a:path>
                <a:path w="380365" h="351154">
                  <a:moveTo>
                    <a:pt x="206552" y="65087"/>
                  </a:moveTo>
                  <a:lnTo>
                    <a:pt x="202603" y="66370"/>
                  </a:lnTo>
                  <a:lnTo>
                    <a:pt x="203327" y="67767"/>
                  </a:lnTo>
                  <a:lnTo>
                    <a:pt x="203314" y="69659"/>
                  </a:lnTo>
                  <a:lnTo>
                    <a:pt x="202730" y="71932"/>
                  </a:lnTo>
                  <a:lnTo>
                    <a:pt x="204851" y="72885"/>
                  </a:lnTo>
                  <a:lnTo>
                    <a:pt x="206552" y="65087"/>
                  </a:lnTo>
                  <a:close/>
                </a:path>
                <a:path w="380365" h="351154">
                  <a:moveTo>
                    <a:pt x="206705" y="79324"/>
                  </a:moveTo>
                  <a:lnTo>
                    <a:pt x="202374" y="77216"/>
                  </a:lnTo>
                  <a:lnTo>
                    <a:pt x="201460" y="79286"/>
                  </a:lnTo>
                  <a:lnTo>
                    <a:pt x="200431" y="78587"/>
                  </a:lnTo>
                  <a:lnTo>
                    <a:pt x="199440" y="78320"/>
                  </a:lnTo>
                  <a:lnTo>
                    <a:pt x="199771" y="79552"/>
                  </a:lnTo>
                  <a:lnTo>
                    <a:pt x="199872" y="79946"/>
                  </a:lnTo>
                  <a:lnTo>
                    <a:pt x="201942" y="82626"/>
                  </a:lnTo>
                  <a:lnTo>
                    <a:pt x="203314" y="81724"/>
                  </a:lnTo>
                  <a:lnTo>
                    <a:pt x="203593" y="81737"/>
                  </a:lnTo>
                  <a:lnTo>
                    <a:pt x="203873" y="80581"/>
                  </a:lnTo>
                  <a:lnTo>
                    <a:pt x="204584" y="80835"/>
                  </a:lnTo>
                  <a:lnTo>
                    <a:pt x="205320" y="81140"/>
                  </a:lnTo>
                  <a:lnTo>
                    <a:pt x="206705" y="79324"/>
                  </a:lnTo>
                  <a:close/>
                </a:path>
                <a:path w="380365" h="351154">
                  <a:moveTo>
                    <a:pt x="212191" y="196786"/>
                  </a:moveTo>
                  <a:lnTo>
                    <a:pt x="208838" y="201777"/>
                  </a:lnTo>
                  <a:lnTo>
                    <a:pt x="208648" y="203593"/>
                  </a:lnTo>
                  <a:lnTo>
                    <a:pt x="210032" y="202907"/>
                  </a:lnTo>
                  <a:lnTo>
                    <a:pt x="211074" y="201650"/>
                  </a:lnTo>
                  <a:lnTo>
                    <a:pt x="212013" y="200228"/>
                  </a:lnTo>
                  <a:lnTo>
                    <a:pt x="212191" y="196786"/>
                  </a:lnTo>
                  <a:close/>
                </a:path>
                <a:path w="380365" h="351154">
                  <a:moveTo>
                    <a:pt x="214757" y="138531"/>
                  </a:moveTo>
                  <a:lnTo>
                    <a:pt x="213918" y="138341"/>
                  </a:lnTo>
                  <a:lnTo>
                    <a:pt x="212242" y="137934"/>
                  </a:lnTo>
                  <a:lnTo>
                    <a:pt x="212064" y="138811"/>
                  </a:lnTo>
                  <a:lnTo>
                    <a:pt x="211861" y="139687"/>
                  </a:lnTo>
                  <a:lnTo>
                    <a:pt x="211683" y="140576"/>
                  </a:lnTo>
                  <a:lnTo>
                    <a:pt x="212509" y="140766"/>
                  </a:lnTo>
                  <a:lnTo>
                    <a:pt x="214185" y="141173"/>
                  </a:lnTo>
                  <a:lnTo>
                    <a:pt x="214376" y="140296"/>
                  </a:lnTo>
                  <a:lnTo>
                    <a:pt x="214553" y="139407"/>
                  </a:lnTo>
                  <a:lnTo>
                    <a:pt x="214757" y="138531"/>
                  </a:lnTo>
                  <a:close/>
                </a:path>
                <a:path w="380365" h="351154">
                  <a:moveTo>
                    <a:pt x="216319" y="120916"/>
                  </a:moveTo>
                  <a:lnTo>
                    <a:pt x="211048" y="118287"/>
                  </a:lnTo>
                  <a:lnTo>
                    <a:pt x="211493" y="116979"/>
                  </a:lnTo>
                  <a:lnTo>
                    <a:pt x="207695" y="116852"/>
                  </a:lnTo>
                  <a:lnTo>
                    <a:pt x="212966" y="119481"/>
                  </a:lnTo>
                  <a:lnTo>
                    <a:pt x="211886" y="121221"/>
                  </a:lnTo>
                  <a:lnTo>
                    <a:pt x="216319" y="120916"/>
                  </a:lnTo>
                  <a:close/>
                </a:path>
                <a:path w="380365" h="351154">
                  <a:moveTo>
                    <a:pt x="217779" y="222389"/>
                  </a:moveTo>
                  <a:lnTo>
                    <a:pt x="217258" y="220853"/>
                  </a:lnTo>
                  <a:lnTo>
                    <a:pt x="215201" y="220345"/>
                  </a:lnTo>
                  <a:lnTo>
                    <a:pt x="216128" y="217830"/>
                  </a:lnTo>
                  <a:lnTo>
                    <a:pt x="212890" y="217639"/>
                  </a:lnTo>
                  <a:lnTo>
                    <a:pt x="214947" y="222935"/>
                  </a:lnTo>
                  <a:lnTo>
                    <a:pt x="217779" y="222389"/>
                  </a:lnTo>
                  <a:close/>
                </a:path>
                <a:path w="380365" h="351154">
                  <a:moveTo>
                    <a:pt x="222008" y="113118"/>
                  </a:moveTo>
                  <a:lnTo>
                    <a:pt x="217462" y="105562"/>
                  </a:lnTo>
                  <a:lnTo>
                    <a:pt x="219075" y="105079"/>
                  </a:lnTo>
                  <a:lnTo>
                    <a:pt x="220256" y="105829"/>
                  </a:lnTo>
                  <a:lnTo>
                    <a:pt x="220776" y="103847"/>
                  </a:lnTo>
                  <a:lnTo>
                    <a:pt x="219367" y="103962"/>
                  </a:lnTo>
                  <a:lnTo>
                    <a:pt x="218109" y="103682"/>
                  </a:lnTo>
                  <a:lnTo>
                    <a:pt x="218046" y="99364"/>
                  </a:lnTo>
                  <a:lnTo>
                    <a:pt x="214947" y="101155"/>
                  </a:lnTo>
                  <a:lnTo>
                    <a:pt x="211137" y="100266"/>
                  </a:lnTo>
                  <a:lnTo>
                    <a:pt x="211810" y="102387"/>
                  </a:lnTo>
                  <a:lnTo>
                    <a:pt x="214985" y="102844"/>
                  </a:lnTo>
                  <a:lnTo>
                    <a:pt x="217106" y="104013"/>
                  </a:lnTo>
                  <a:lnTo>
                    <a:pt x="217068" y="104914"/>
                  </a:lnTo>
                  <a:lnTo>
                    <a:pt x="216408" y="103797"/>
                  </a:lnTo>
                  <a:lnTo>
                    <a:pt x="217043" y="105397"/>
                  </a:lnTo>
                  <a:lnTo>
                    <a:pt x="217043" y="105676"/>
                  </a:lnTo>
                  <a:lnTo>
                    <a:pt x="218490" y="108940"/>
                  </a:lnTo>
                  <a:lnTo>
                    <a:pt x="222008" y="113118"/>
                  </a:lnTo>
                  <a:close/>
                </a:path>
                <a:path w="380365" h="351154">
                  <a:moveTo>
                    <a:pt x="226441" y="115595"/>
                  </a:moveTo>
                  <a:lnTo>
                    <a:pt x="225450" y="113360"/>
                  </a:lnTo>
                  <a:lnTo>
                    <a:pt x="224612" y="113169"/>
                  </a:lnTo>
                  <a:lnTo>
                    <a:pt x="222935" y="112763"/>
                  </a:lnTo>
                  <a:lnTo>
                    <a:pt x="223367" y="113982"/>
                  </a:lnTo>
                  <a:lnTo>
                    <a:pt x="223786" y="115227"/>
                  </a:lnTo>
                  <a:lnTo>
                    <a:pt x="223342" y="117017"/>
                  </a:lnTo>
                  <a:lnTo>
                    <a:pt x="226110" y="116903"/>
                  </a:lnTo>
                  <a:lnTo>
                    <a:pt x="226441" y="115595"/>
                  </a:lnTo>
                  <a:close/>
                </a:path>
                <a:path w="380365" h="351154">
                  <a:moveTo>
                    <a:pt x="228498" y="237629"/>
                  </a:moveTo>
                  <a:lnTo>
                    <a:pt x="227101" y="235750"/>
                  </a:lnTo>
                  <a:lnTo>
                    <a:pt x="226034" y="234619"/>
                  </a:lnTo>
                  <a:lnTo>
                    <a:pt x="227774" y="237236"/>
                  </a:lnTo>
                  <a:lnTo>
                    <a:pt x="228498" y="237629"/>
                  </a:lnTo>
                  <a:close/>
                </a:path>
                <a:path w="380365" h="351154">
                  <a:moveTo>
                    <a:pt x="228815" y="137287"/>
                  </a:moveTo>
                  <a:lnTo>
                    <a:pt x="226034" y="141224"/>
                  </a:lnTo>
                  <a:lnTo>
                    <a:pt x="228053" y="147091"/>
                  </a:lnTo>
                  <a:lnTo>
                    <a:pt x="228815" y="137287"/>
                  </a:lnTo>
                  <a:close/>
                </a:path>
                <a:path w="380365" h="351154">
                  <a:moveTo>
                    <a:pt x="229260" y="285750"/>
                  </a:moveTo>
                  <a:lnTo>
                    <a:pt x="228447" y="283121"/>
                  </a:lnTo>
                  <a:lnTo>
                    <a:pt x="228180" y="282295"/>
                  </a:lnTo>
                  <a:lnTo>
                    <a:pt x="229260" y="285750"/>
                  </a:lnTo>
                  <a:close/>
                </a:path>
                <a:path w="380365" h="351154">
                  <a:moveTo>
                    <a:pt x="230289" y="155448"/>
                  </a:moveTo>
                  <a:lnTo>
                    <a:pt x="227774" y="155943"/>
                  </a:lnTo>
                  <a:lnTo>
                    <a:pt x="227380" y="156032"/>
                  </a:lnTo>
                  <a:lnTo>
                    <a:pt x="224675" y="157988"/>
                  </a:lnTo>
                  <a:lnTo>
                    <a:pt x="225386" y="159410"/>
                  </a:lnTo>
                  <a:lnTo>
                    <a:pt x="225971" y="160591"/>
                  </a:lnTo>
                  <a:lnTo>
                    <a:pt x="230289" y="155448"/>
                  </a:lnTo>
                  <a:close/>
                </a:path>
                <a:path w="380365" h="351154">
                  <a:moveTo>
                    <a:pt x="231114" y="123710"/>
                  </a:moveTo>
                  <a:lnTo>
                    <a:pt x="229755" y="122466"/>
                  </a:lnTo>
                  <a:lnTo>
                    <a:pt x="229984" y="119557"/>
                  </a:lnTo>
                  <a:lnTo>
                    <a:pt x="228650" y="121450"/>
                  </a:lnTo>
                  <a:lnTo>
                    <a:pt x="227609" y="120484"/>
                  </a:lnTo>
                  <a:lnTo>
                    <a:pt x="221869" y="122110"/>
                  </a:lnTo>
                  <a:lnTo>
                    <a:pt x="227495" y="123088"/>
                  </a:lnTo>
                  <a:lnTo>
                    <a:pt x="227215" y="123482"/>
                  </a:lnTo>
                  <a:lnTo>
                    <a:pt x="229235" y="129362"/>
                  </a:lnTo>
                  <a:lnTo>
                    <a:pt x="229679" y="123469"/>
                  </a:lnTo>
                  <a:lnTo>
                    <a:pt x="231114" y="123710"/>
                  </a:lnTo>
                  <a:close/>
                </a:path>
                <a:path w="380365" h="351154">
                  <a:moveTo>
                    <a:pt x="231635" y="132613"/>
                  </a:moveTo>
                  <a:lnTo>
                    <a:pt x="229463" y="132549"/>
                  </a:lnTo>
                  <a:lnTo>
                    <a:pt x="228028" y="131991"/>
                  </a:lnTo>
                  <a:lnTo>
                    <a:pt x="227901" y="133578"/>
                  </a:lnTo>
                  <a:lnTo>
                    <a:pt x="230073" y="133642"/>
                  </a:lnTo>
                  <a:lnTo>
                    <a:pt x="231508" y="134200"/>
                  </a:lnTo>
                  <a:lnTo>
                    <a:pt x="231635" y="132613"/>
                  </a:lnTo>
                  <a:close/>
                </a:path>
                <a:path w="380365" h="351154">
                  <a:moveTo>
                    <a:pt x="234848" y="173799"/>
                  </a:moveTo>
                  <a:lnTo>
                    <a:pt x="232244" y="169760"/>
                  </a:lnTo>
                  <a:lnTo>
                    <a:pt x="226758" y="175869"/>
                  </a:lnTo>
                  <a:lnTo>
                    <a:pt x="234848" y="173799"/>
                  </a:lnTo>
                  <a:close/>
                </a:path>
                <a:path w="380365" h="351154">
                  <a:moveTo>
                    <a:pt x="236499" y="108800"/>
                  </a:moveTo>
                  <a:lnTo>
                    <a:pt x="235419" y="108038"/>
                  </a:lnTo>
                  <a:lnTo>
                    <a:pt x="235483" y="107683"/>
                  </a:lnTo>
                  <a:lnTo>
                    <a:pt x="235546" y="107518"/>
                  </a:lnTo>
                  <a:lnTo>
                    <a:pt x="233895" y="106984"/>
                  </a:lnTo>
                  <a:lnTo>
                    <a:pt x="233083" y="106705"/>
                  </a:lnTo>
                  <a:lnTo>
                    <a:pt x="232321" y="109283"/>
                  </a:lnTo>
                  <a:lnTo>
                    <a:pt x="232956" y="109499"/>
                  </a:lnTo>
                  <a:lnTo>
                    <a:pt x="233591" y="109702"/>
                  </a:lnTo>
                  <a:lnTo>
                    <a:pt x="234226" y="109918"/>
                  </a:lnTo>
                  <a:lnTo>
                    <a:pt x="234111" y="110185"/>
                  </a:lnTo>
                  <a:lnTo>
                    <a:pt x="235546" y="110959"/>
                  </a:lnTo>
                  <a:lnTo>
                    <a:pt x="236499" y="108800"/>
                  </a:lnTo>
                  <a:close/>
                </a:path>
                <a:path w="380365" h="351154">
                  <a:moveTo>
                    <a:pt x="236537" y="116840"/>
                  </a:moveTo>
                  <a:lnTo>
                    <a:pt x="236220" y="117246"/>
                  </a:lnTo>
                  <a:lnTo>
                    <a:pt x="235292" y="116840"/>
                  </a:lnTo>
                  <a:lnTo>
                    <a:pt x="233934" y="116840"/>
                  </a:lnTo>
                  <a:lnTo>
                    <a:pt x="233921" y="120916"/>
                  </a:lnTo>
                  <a:lnTo>
                    <a:pt x="236156" y="117322"/>
                  </a:lnTo>
                  <a:lnTo>
                    <a:pt x="236423" y="117322"/>
                  </a:lnTo>
                  <a:lnTo>
                    <a:pt x="236537" y="116840"/>
                  </a:lnTo>
                  <a:close/>
                </a:path>
                <a:path w="380365" h="351154">
                  <a:moveTo>
                    <a:pt x="236766" y="139369"/>
                  </a:moveTo>
                  <a:lnTo>
                    <a:pt x="234594" y="139319"/>
                  </a:lnTo>
                  <a:lnTo>
                    <a:pt x="233159" y="138760"/>
                  </a:lnTo>
                  <a:lnTo>
                    <a:pt x="233032" y="140347"/>
                  </a:lnTo>
                  <a:lnTo>
                    <a:pt x="235216" y="140411"/>
                  </a:lnTo>
                  <a:lnTo>
                    <a:pt x="236639" y="140970"/>
                  </a:lnTo>
                  <a:lnTo>
                    <a:pt x="236766" y="139369"/>
                  </a:lnTo>
                  <a:close/>
                </a:path>
                <a:path w="380365" h="351154">
                  <a:moveTo>
                    <a:pt x="236893" y="116154"/>
                  </a:moveTo>
                  <a:lnTo>
                    <a:pt x="236715" y="116154"/>
                  </a:lnTo>
                  <a:lnTo>
                    <a:pt x="236664" y="116344"/>
                  </a:lnTo>
                  <a:lnTo>
                    <a:pt x="236893" y="116154"/>
                  </a:lnTo>
                  <a:close/>
                </a:path>
                <a:path w="380365" h="351154">
                  <a:moveTo>
                    <a:pt x="238213" y="164553"/>
                  </a:moveTo>
                  <a:lnTo>
                    <a:pt x="237401" y="161937"/>
                  </a:lnTo>
                  <a:lnTo>
                    <a:pt x="237134" y="161099"/>
                  </a:lnTo>
                  <a:lnTo>
                    <a:pt x="238213" y="164553"/>
                  </a:lnTo>
                  <a:close/>
                </a:path>
                <a:path w="380365" h="351154">
                  <a:moveTo>
                    <a:pt x="238277" y="115023"/>
                  </a:moveTo>
                  <a:lnTo>
                    <a:pt x="235762" y="114439"/>
                  </a:lnTo>
                  <a:lnTo>
                    <a:pt x="235292" y="115493"/>
                  </a:lnTo>
                  <a:lnTo>
                    <a:pt x="238163" y="115493"/>
                  </a:lnTo>
                  <a:lnTo>
                    <a:pt x="238277" y="115023"/>
                  </a:lnTo>
                  <a:close/>
                </a:path>
                <a:path w="380365" h="351154">
                  <a:moveTo>
                    <a:pt x="238963" y="117970"/>
                  </a:moveTo>
                  <a:lnTo>
                    <a:pt x="238950" y="116840"/>
                  </a:lnTo>
                  <a:lnTo>
                    <a:pt x="237985" y="116344"/>
                  </a:lnTo>
                  <a:lnTo>
                    <a:pt x="238023" y="116154"/>
                  </a:lnTo>
                  <a:lnTo>
                    <a:pt x="238099" y="115798"/>
                  </a:lnTo>
                  <a:lnTo>
                    <a:pt x="236893" y="116154"/>
                  </a:lnTo>
                  <a:lnTo>
                    <a:pt x="238963" y="117970"/>
                  </a:lnTo>
                  <a:close/>
                </a:path>
                <a:path w="380365" h="351154">
                  <a:moveTo>
                    <a:pt x="241808" y="251663"/>
                  </a:moveTo>
                  <a:lnTo>
                    <a:pt x="238760" y="250215"/>
                  </a:lnTo>
                  <a:lnTo>
                    <a:pt x="237426" y="248259"/>
                  </a:lnTo>
                  <a:lnTo>
                    <a:pt x="236220" y="253111"/>
                  </a:lnTo>
                  <a:lnTo>
                    <a:pt x="239268" y="254546"/>
                  </a:lnTo>
                  <a:lnTo>
                    <a:pt x="240601" y="256514"/>
                  </a:lnTo>
                  <a:lnTo>
                    <a:pt x="241808" y="251663"/>
                  </a:lnTo>
                  <a:close/>
                </a:path>
                <a:path w="380365" h="351154">
                  <a:moveTo>
                    <a:pt x="243243" y="128689"/>
                  </a:moveTo>
                  <a:lnTo>
                    <a:pt x="242824" y="126111"/>
                  </a:lnTo>
                  <a:lnTo>
                    <a:pt x="240995" y="127952"/>
                  </a:lnTo>
                  <a:lnTo>
                    <a:pt x="239471" y="127787"/>
                  </a:lnTo>
                  <a:lnTo>
                    <a:pt x="239890" y="130352"/>
                  </a:lnTo>
                  <a:lnTo>
                    <a:pt x="241719" y="128524"/>
                  </a:lnTo>
                  <a:lnTo>
                    <a:pt x="243243" y="128689"/>
                  </a:lnTo>
                  <a:close/>
                </a:path>
                <a:path w="380365" h="351154">
                  <a:moveTo>
                    <a:pt x="246646" y="115443"/>
                  </a:moveTo>
                  <a:lnTo>
                    <a:pt x="245046" y="115836"/>
                  </a:lnTo>
                  <a:lnTo>
                    <a:pt x="243332" y="116001"/>
                  </a:lnTo>
                  <a:lnTo>
                    <a:pt x="242252" y="117475"/>
                  </a:lnTo>
                  <a:lnTo>
                    <a:pt x="241668" y="117297"/>
                  </a:lnTo>
                  <a:lnTo>
                    <a:pt x="241033" y="117157"/>
                  </a:lnTo>
                  <a:lnTo>
                    <a:pt x="240499" y="116941"/>
                  </a:lnTo>
                  <a:lnTo>
                    <a:pt x="240423" y="117767"/>
                  </a:lnTo>
                  <a:lnTo>
                    <a:pt x="240969" y="118173"/>
                  </a:lnTo>
                  <a:lnTo>
                    <a:pt x="241706" y="118465"/>
                  </a:lnTo>
                  <a:lnTo>
                    <a:pt x="241503" y="119037"/>
                  </a:lnTo>
                  <a:lnTo>
                    <a:pt x="241427" y="119380"/>
                  </a:lnTo>
                  <a:lnTo>
                    <a:pt x="242049" y="119227"/>
                  </a:lnTo>
                  <a:lnTo>
                    <a:pt x="242684" y="119113"/>
                  </a:lnTo>
                  <a:lnTo>
                    <a:pt x="243293" y="118935"/>
                  </a:lnTo>
                  <a:lnTo>
                    <a:pt x="243763" y="119075"/>
                  </a:lnTo>
                  <a:lnTo>
                    <a:pt x="243979" y="119151"/>
                  </a:lnTo>
                  <a:lnTo>
                    <a:pt x="243992" y="118999"/>
                  </a:lnTo>
                  <a:lnTo>
                    <a:pt x="243979" y="118846"/>
                  </a:lnTo>
                  <a:lnTo>
                    <a:pt x="243941" y="118719"/>
                  </a:lnTo>
                  <a:lnTo>
                    <a:pt x="245160" y="118262"/>
                  </a:lnTo>
                  <a:lnTo>
                    <a:pt x="246189" y="117436"/>
                  </a:lnTo>
                  <a:lnTo>
                    <a:pt x="246646" y="115443"/>
                  </a:lnTo>
                  <a:close/>
                </a:path>
                <a:path w="380365" h="351154">
                  <a:moveTo>
                    <a:pt x="247484" y="40627"/>
                  </a:moveTo>
                  <a:lnTo>
                    <a:pt x="245986" y="40360"/>
                  </a:lnTo>
                  <a:lnTo>
                    <a:pt x="245745" y="42633"/>
                  </a:lnTo>
                  <a:lnTo>
                    <a:pt x="245097" y="44094"/>
                  </a:lnTo>
                  <a:lnTo>
                    <a:pt x="246595" y="44361"/>
                  </a:lnTo>
                  <a:lnTo>
                    <a:pt x="246849" y="42087"/>
                  </a:lnTo>
                  <a:lnTo>
                    <a:pt x="247484" y="40627"/>
                  </a:lnTo>
                  <a:close/>
                </a:path>
                <a:path w="380365" h="351154">
                  <a:moveTo>
                    <a:pt x="248907" y="145262"/>
                  </a:moveTo>
                  <a:lnTo>
                    <a:pt x="248056" y="145072"/>
                  </a:lnTo>
                  <a:lnTo>
                    <a:pt x="247230" y="144868"/>
                  </a:lnTo>
                  <a:lnTo>
                    <a:pt x="246392" y="144678"/>
                  </a:lnTo>
                  <a:lnTo>
                    <a:pt x="245821" y="147307"/>
                  </a:lnTo>
                  <a:lnTo>
                    <a:pt x="248335" y="147916"/>
                  </a:lnTo>
                  <a:lnTo>
                    <a:pt x="248513" y="147027"/>
                  </a:lnTo>
                  <a:lnTo>
                    <a:pt x="248704" y="146151"/>
                  </a:lnTo>
                  <a:lnTo>
                    <a:pt x="248907" y="145262"/>
                  </a:lnTo>
                  <a:close/>
                </a:path>
                <a:path w="380365" h="351154">
                  <a:moveTo>
                    <a:pt x="257886" y="142443"/>
                  </a:moveTo>
                  <a:lnTo>
                    <a:pt x="252285" y="133108"/>
                  </a:lnTo>
                  <a:lnTo>
                    <a:pt x="254368" y="138252"/>
                  </a:lnTo>
                  <a:lnTo>
                    <a:pt x="257886" y="142443"/>
                  </a:lnTo>
                  <a:close/>
                </a:path>
                <a:path w="380365" h="351154">
                  <a:moveTo>
                    <a:pt x="267817" y="166839"/>
                  </a:moveTo>
                  <a:lnTo>
                    <a:pt x="267385" y="163525"/>
                  </a:lnTo>
                  <a:lnTo>
                    <a:pt x="266852" y="160743"/>
                  </a:lnTo>
                  <a:lnTo>
                    <a:pt x="266331" y="164769"/>
                  </a:lnTo>
                  <a:lnTo>
                    <a:pt x="264591" y="164249"/>
                  </a:lnTo>
                  <a:lnTo>
                    <a:pt x="260350" y="165036"/>
                  </a:lnTo>
                  <a:lnTo>
                    <a:pt x="267817" y="166839"/>
                  </a:lnTo>
                  <a:close/>
                </a:path>
                <a:path w="380365" h="351154">
                  <a:moveTo>
                    <a:pt x="273558" y="111099"/>
                  </a:moveTo>
                  <a:lnTo>
                    <a:pt x="271335" y="114579"/>
                  </a:lnTo>
                  <a:lnTo>
                    <a:pt x="269049" y="112483"/>
                  </a:lnTo>
                  <a:lnTo>
                    <a:pt x="264807" y="105600"/>
                  </a:lnTo>
                  <a:lnTo>
                    <a:pt x="266877" y="110756"/>
                  </a:lnTo>
                  <a:lnTo>
                    <a:pt x="269240" y="113588"/>
                  </a:lnTo>
                  <a:lnTo>
                    <a:pt x="269786" y="115595"/>
                  </a:lnTo>
                  <a:lnTo>
                    <a:pt x="272249" y="116916"/>
                  </a:lnTo>
                  <a:lnTo>
                    <a:pt x="273558" y="111099"/>
                  </a:lnTo>
                  <a:close/>
                </a:path>
                <a:path w="380365" h="351154">
                  <a:moveTo>
                    <a:pt x="276758" y="270078"/>
                  </a:moveTo>
                  <a:lnTo>
                    <a:pt x="269557" y="267703"/>
                  </a:lnTo>
                  <a:lnTo>
                    <a:pt x="268947" y="266433"/>
                  </a:lnTo>
                  <a:lnTo>
                    <a:pt x="264883" y="267093"/>
                  </a:lnTo>
                  <a:lnTo>
                    <a:pt x="272707" y="269049"/>
                  </a:lnTo>
                  <a:lnTo>
                    <a:pt x="271868" y="271284"/>
                  </a:lnTo>
                  <a:lnTo>
                    <a:pt x="276758" y="270078"/>
                  </a:lnTo>
                  <a:close/>
                </a:path>
                <a:path w="380365" h="351154">
                  <a:moveTo>
                    <a:pt x="282575" y="219735"/>
                  </a:moveTo>
                  <a:lnTo>
                    <a:pt x="279527" y="219125"/>
                  </a:lnTo>
                  <a:lnTo>
                    <a:pt x="279742" y="216344"/>
                  </a:lnTo>
                  <a:lnTo>
                    <a:pt x="277558" y="216077"/>
                  </a:lnTo>
                  <a:lnTo>
                    <a:pt x="278980" y="222745"/>
                  </a:lnTo>
                  <a:lnTo>
                    <a:pt x="282359" y="222504"/>
                  </a:lnTo>
                  <a:lnTo>
                    <a:pt x="282575" y="219735"/>
                  </a:lnTo>
                  <a:close/>
                </a:path>
                <a:path w="380365" h="351154">
                  <a:moveTo>
                    <a:pt x="292557" y="290664"/>
                  </a:moveTo>
                  <a:lnTo>
                    <a:pt x="291604" y="289839"/>
                  </a:lnTo>
                  <a:lnTo>
                    <a:pt x="289712" y="288213"/>
                  </a:lnTo>
                  <a:lnTo>
                    <a:pt x="292557" y="290664"/>
                  </a:lnTo>
                  <a:close/>
                </a:path>
                <a:path w="380365" h="351154">
                  <a:moveTo>
                    <a:pt x="293217" y="213893"/>
                  </a:moveTo>
                  <a:lnTo>
                    <a:pt x="292557" y="209473"/>
                  </a:lnTo>
                  <a:lnTo>
                    <a:pt x="290182" y="214845"/>
                  </a:lnTo>
                  <a:lnTo>
                    <a:pt x="290029" y="216433"/>
                  </a:lnTo>
                  <a:lnTo>
                    <a:pt x="289852" y="216471"/>
                  </a:lnTo>
                  <a:lnTo>
                    <a:pt x="289699" y="216560"/>
                  </a:lnTo>
                  <a:lnTo>
                    <a:pt x="289572" y="216662"/>
                  </a:lnTo>
                  <a:lnTo>
                    <a:pt x="289420" y="215912"/>
                  </a:lnTo>
                  <a:lnTo>
                    <a:pt x="288683" y="214884"/>
                  </a:lnTo>
                  <a:lnTo>
                    <a:pt x="286854" y="213880"/>
                  </a:lnTo>
                  <a:lnTo>
                    <a:pt x="287134" y="216877"/>
                  </a:lnTo>
                  <a:lnTo>
                    <a:pt x="288340" y="217830"/>
                  </a:lnTo>
                  <a:lnTo>
                    <a:pt x="289052" y="217690"/>
                  </a:lnTo>
                  <a:lnTo>
                    <a:pt x="289013" y="218236"/>
                  </a:lnTo>
                  <a:lnTo>
                    <a:pt x="289242" y="218782"/>
                  </a:lnTo>
                  <a:lnTo>
                    <a:pt x="289775" y="218973"/>
                  </a:lnTo>
                  <a:lnTo>
                    <a:pt x="291642" y="218998"/>
                  </a:lnTo>
                  <a:lnTo>
                    <a:pt x="290156" y="217906"/>
                  </a:lnTo>
                  <a:lnTo>
                    <a:pt x="290499" y="216585"/>
                  </a:lnTo>
                  <a:lnTo>
                    <a:pt x="290804" y="216242"/>
                  </a:lnTo>
                  <a:lnTo>
                    <a:pt x="291287" y="215519"/>
                  </a:lnTo>
                  <a:lnTo>
                    <a:pt x="291985" y="214249"/>
                  </a:lnTo>
                  <a:lnTo>
                    <a:pt x="293217" y="213893"/>
                  </a:lnTo>
                  <a:close/>
                </a:path>
                <a:path w="380365" h="351154">
                  <a:moveTo>
                    <a:pt x="303441" y="228993"/>
                  </a:moveTo>
                  <a:lnTo>
                    <a:pt x="302145" y="228600"/>
                  </a:lnTo>
                  <a:lnTo>
                    <a:pt x="301282" y="223240"/>
                  </a:lnTo>
                  <a:lnTo>
                    <a:pt x="299275" y="224574"/>
                  </a:lnTo>
                  <a:lnTo>
                    <a:pt x="300609" y="229628"/>
                  </a:lnTo>
                  <a:lnTo>
                    <a:pt x="302780" y="230530"/>
                  </a:lnTo>
                  <a:lnTo>
                    <a:pt x="303441" y="228993"/>
                  </a:lnTo>
                  <a:close/>
                </a:path>
                <a:path w="380365" h="351154">
                  <a:moveTo>
                    <a:pt x="304050" y="244297"/>
                  </a:moveTo>
                  <a:lnTo>
                    <a:pt x="302399" y="237769"/>
                  </a:lnTo>
                  <a:lnTo>
                    <a:pt x="297573" y="240372"/>
                  </a:lnTo>
                  <a:lnTo>
                    <a:pt x="302514" y="243471"/>
                  </a:lnTo>
                  <a:lnTo>
                    <a:pt x="302298" y="243903"/>
                  </a:lnTo>
                  <a:lnTo>
                    <a:pt x="302183" y="244703"/>
                  </a:lnTo>
                  <a:lnTo>
                    <a:pt x="301498" y="245097"/>
                  </a:lnTo>
                  <a:lnTo>
                    <a:pt x="302475" y="246126"/>
                  </a:lnTo>
                  <a:lnTo>
                    <a:pt x="303796" y="245173"/>
                  </a:lnTo>
                  <a:lnTo>
                    <a:pt x="303784" y="244170"/>
                  </a:lnTo>
                  <a:lnTo>
                    <a:pt x="304050" y="244297"/>
                  </a:lnTo>
                  <a:close/>
                </a:path>
                <a:path w="380365" h="351154">
                  <a:moveTo>
                    <a:pt x="305917" y="160426"/>
                  </a:moveTo>
                  <a:lnTo>
                    <a:pt x="304863" y="158470"/>
                  </a:lnTo>
                  <a:lnTo>
                    <a:pt x="304558" y="156908"/>
                  </a:lnTo>
                  <a:lnTo>
                    <a:pt x="305130" y="156997"/>
                  </a:lnTo>
                  <a:lnTo>
                    <a:pt x="305752" y="156705"/>
                  </a:lnTo>
                  <a:lnTo>
                    <a:pt x="305904" y="156057"/>
                  </a:lnTo>
                  <a:lnTo>
                    <a:pt x="305765" y="154012"/>
                  </a:lnTo>
                  <a:lnTo>
                    <a:pt x="304774" y="155930"/>
                  </a:lnTo>
                  <a:lnTo>
                    <a:pt x="303403" y="155460"/>
                  </a:lnTo>
                  <a:lnTo>
                    <a:pt x="303364" y="156311"/>
                  </a:lnTo>
                  <a:lnTo>
                    <a:pt x="303898" y="156794"/>
                  </a:lnTo>
                  <a:lnTo>
                    <a:pt x="304482" y="156895"/>
                  </a:lnTo>
                  <a:lnTo>
                    <a:pt x="303212" y="157645"/>
                  </a:lnTo>
                  <a:lnTo>
                    <a:pt x="304266" y="159588"/>
                  </a:lnTo>
                  <a:lnTo>
                    <a:pt x="304571" y="161137"/>
                  </a:lnTo>
                  <a:lnTo>
                    <a:pt x="305917" y="160426"/>
                  </a:lnTo>
                  <a:close/>
                </a:path>
                <a:path w="380365" h="351154">
                  <a:moveTo>
                    <a:pt x="310134" y="158381"/>
                  </a:moveTo>
                  <a:lnTo>
                    <a:pt x="309575" y="158381"/>
                  </a:lnTo>
                  <a:lnTo>
                    <a:pt x="308902" y="159854"/>
                  </a:lnTo>
                  <a:lnTo>
                    <a:pt x="306590" y="158991"/>
                  </a:lnTo>
                  <a:lnTo>
                    <a:pt x="307111" y="160350"/>
                  </a:lnTo>
                  <a:lnTo>
                    <a:pt x="307505" y="161493"/>
                  </a:lnTo>
                  <a:lnTo>
                    <a:pt x="307594" y="161721"/>
                  </a:lnTo>
                  <a:lnTo>
                    <a:pt x="306019" y="161721"/>
                  </a:lnTo>
                  <a:lnTo>
                    <a:pt x="306070" y="167500"/>
                  </a:lnTo>
                  <a:lnTo>
                    <a:pt x="309473" y="159854"/>
                  </a:lnTo>
                  <a:lnTo>
                    <a:pt x="310134" y="158381"/>
                  </a:lnTo>
                  <a:close/>
                </a:path>
                <a:path w="380365" h="351154">
                  <a:moveTo>
                    <a:pt x="310349" y="158165"/>
                  </a:moveTo>
                  <a:lnTo>
                    <a:pt x="310134" y="158381"/>
                  </a:lnTo>
                  <a:lnTo>
                    <a:pt x="310324" y="158381"/>
                  </a:lnTo>
                  <a:lnTo>
                    <a:pt x="310349" y="158165"/>
                  </a:lnTo>
                  <a:close/>
                </a:path>
                <a:path w="380365" h="351154">
                  <a:moveTo>
                    <a:pt x="312229" y="158991"/>
                  </a:moveTo>
                  <a:lnTo>
                    <a:pt x="310324" y="158381"/>
                  </a:lnTo>
                  <a:lnTo>
                    <a:pt x="310248" y="158991"/>
                  </a:lnTo>
                  <a:lnTo>
                    <a:pt x="310134" y="159854"/>
                  </a:lnTo>
                  <a:lnTo>
                    <a:pt x="310019" y="160629"/>
                  </a:lnTo>
                  <a:lnTo>
                    <a:pt x="309905" y="161493"/>
                  </a:lnTo>
                  <a:lnTo>
                    <a:pt x="309880" y="161721"/>
                  </a:lnTo>
                  <a:lnTo>
                    <a:pt x="309778" y="162521"/>
                  </a:lnTo>
                  <a:lnTo>
                    <a:pt x="310794" y="163017"/>
                  </a:lnTo>
                  <a:lnTo>
                    <a:pt x="310984" y="162521"/>
                  </a:lnTo>
                  <a:lnTo>
                    <a:pt x="311086" y="162293"/>
                  </a:lnTo>
                  <a:lnTo>
                    <a:pt x="311238" y="161721"/>
                  </a:lnTo>
                  <a:lnTo>
                    <a:pt x="311518" y="160629"/>
                  </a:lnTo>
                  <a:lnTo>
                    <a:pt x="311861" y="158991"/>
                  </a:lnTo>
                  <a:lnTo>
                    <a:pt x="312229" y="158991"/>
                  </a:lnTo>
                  <a:close/>
                </a:path>
                <a:path w="380365" h="351154">
                  <a:moveTo>
                    <a:pt x="320370" y="306743"/>
                  </a:moveTo>
                  <a:lnTo>
                    <a:pt x="317881" y="308559"/>
                  </a:lnTo>
                  <a:lnTo>
                    <a:pt x="317512" y="309333"/>
                  </a:lnTo>
                  <a:lnTo>
                    <a:pt x="319303" y="307860"/>
                  </a:lnTo>
                  <a:lnTo>
                    <a:pt x="320370" y="306743"/>
                  </a:lnTo>
                  <a:close/>
                </a:path>
                <a:path w="380365" h="351154">
                  <a:moveTo>
                    <a:pt x="349313" y="317449"/>
                  </a:moveTo>
                  <a:lnTo>
                    <a:pt x="346443" y="316738"/>
                  </a:lnTo>
                  <a:lnTo>
                    <a:pt x="345274" y="317157"/>
                  </a:lnTo>
                  <a:lnTo>
                    <a:pt x="347573" y="317487"/>
                  </a:lnTo>
                  <a:lnTo>
                    <a:pt x="349313" y="317449"/>
                  </a:lnTo>
                  <a:close/>
                </a:path>
                <a:path w="380365" h="351154">
                  <a:moveTo>
                    <a:pt x="355841" y="332701"/>
                  </a:moveTo>
                  <a:lnTo>
                    <a:pt x="355828" y="327660"/>
                  </a:lnTo>
                  <a:lnTo>
                    <a:pt x="353860" y="331089"/>
                  </a:lnTo>
                  <a:lnTo>
                    <a:pt x="351104" y="331089"/>
                  </a:lnTo>
                  <a:lnTo>
                    <a:pt x="355841" y="332701"/>
                  </a:lnTo>
                  <a:close/>
                </a:path>
                <a:path w="380365" h="351154">
                  <a:moveTo>
                    <a:pt x="357822" y="333438"/>
                  </a:moveTo>
                  <a:lnTo>
                    <a:pt x="355841" y="332701"/>
                  </a:lnTo>
                  <a:lnTo>
                    <a:pt x="355866" y="335661"/>
                  </a:lnTo>
                  <a:lnTo>
                    <a:pt x="357708" y="333578"/>
                  </a:lnTo>
                  <a:lnTo>
                    <a:pt x="357822" y="333438"/>
                  </a:lnTo>
                  <a:close/>
                </a:path>
                <a:path w="380365" h="351154">
                  <a:moveTo>
                    <a:pt x="359270" y="333438"/>
                  </a:moveTo>
                  <a:lnTo>
                    <a:pt x="359143" y="333070"/>
                  </a:lnTo>
                  <a:lnTo>
                    <a:pt x="359054" y="332701"/>
                  </a:lnTo>
                  <a:lnTo>
                    <a:pt x="358940" y="332181"/>
                  </a:lnTo>
                  <a:lnTo>
                    <a:pt x="357822" y="333438"/>
                  </a:lnTo>
                  <a:lnTo>
                    <a:pt x="359270" y="333438"/>
                  </a:lnTo>
                  <a:close/>
                </a:path>
                <a:path w="380365" h="351154">
                  <a:moveTo>
                    <a:pt x="360832" y="346913"/>
                  </a:moveTo>
                  <a:lnTo>
                    <a:pt x="359295" y="348894"/>
                  </a:lnTo>
                  <a:lnTo>
                    <a:pt x="358609" y="349999"/>
                  </a:lnTo>
                  <a:lnTo>
                    <a:pt x="359867" y="348310"/>
                  </a:lnTo>
                  <a:lnTo>
                    <a:pt x="360832" y="346913"/>
                  </a:lnTo>
                  <a:close/>
                </a:path>
                <a:path w="380365" h="351154">
                  <a:moveTo>
                    <a:pt x="364045" y="338963"/>
                  </a:moveTo>
                  <a:lnTo>
                    <a:pt x="362635" y="338963"/>
                  </a:lnTo>
                  <a:lnTo>
                    <a:pt x="361569" y="338353"/>
                  </a:lnTo>
                  <a:lnTo>
                    <a:pt x="361480" y="335826"/>
                  </a:lnTo>
                  <a:lnTo>
                    <a:pt x="360908" y="335419"/>
                  </a:lnTo>
                  <a:lnTo>
                    <a:pt x="360768" y="335826"/>
                  </a:lnTo>
                  <a:lnTo>
                    <a:pt x="360489" y="336727"/>
                  </a:lnTo>
                  <a:lnTo>
                    <a:pt x="359321" y="333578"/>
                  </a:lnTo>
                  <a:lnTo>
                    <a:pt x="357708" y="333578"/>
                  </a:lnTo>
                  <a:lnTo>
                    <a:pt x="357809" y="337451"/>
                  </a:lnTo>
                  <a:lnTo>
                    <a:pt x="360146" y="337858"/>
                  </a:lnTo>
                  <a:lnTo>
                    <a:pt x="360045" y="338226"/>
                  </a:lnTo>
                  <a:lnTo>
                    <a:pt x="361010" y="339852"/>
                  </a:lnTo>
                  <a:lnTo>
                    <a:pt x="363804" y="340258"/>
                  </a:lnTo>
                  <a:lnTo>
                    <a:pt x="364045" y="338963"/>
                  </a:lnTo>
                  <a:close/>
                </a:path>
                <a:path w="380365" h="351154">
                  <a:moveTo>
                    <a:pt x="368046" y="307428"/>
                  </a:moveTo>
                  <a:lnTo>
                    <a:pt x="366852" y="307733"/>
                  </a:lnTo>
                  <a:lnTo>
                    <a:pt x="364477" y="308356"/>
                  </a:lnTo>
                  <a:lnTo>
                    <a:pt x="368046" y="307428"/>
                  </a:lnTo>
                  <a:close/>
                </a:path>
                <a:path w="380365" h="351154">
                  <a:moveTo>
                    <a:pt x="371208" y="335419"/>
                  </a:moveTo>
                  <a:lnTo>
                    <a:pt x="363994" y="337235"/>
                  </a:lnTo>
                  <a:lnTo>
                    <a:pt x="361454" y="334556"/>
                  </a:lnTo>
                  <a:lnTo>
                    <a:pt x="361480" y="335826"/>
                  </a:lnTo>
                  <a:lnTo>
                    <a:pt x="363677" y="337312"/>
                  </a:lnTo>
                  <a:lnTo>
                    <a:pt x="364070" y="337312"/>
                  </a:lnTo>
                  <a:lnTo>
                    <a:pt x="367284" y="340690"/>
                  </a:lnTo>
                  <a:lnTo>
                    <a:pt x="367157" y="336905"/>
                  </a:lnTo>
                  <a:lnTo>
                    <a:pt x="371208" y="335419"/>
                  </a:lnTo>
                  <a:close/>
                </a:path>
                <a:path w="380365" h="351154">
                  <a:moveTo>
                    <a:pt x="379742" y="327431"/>
                  </a:moveTo>
                  <a:lnTo>
                    <a:pt x="379222" y="325894"/>
                  </a:lnTo>
                  <a:lnTo>
                    <a:pt x="377164" y="325374"/>
                  </a:lnTo>
                  <a:lnTo>
                    <a:pt x="378091" y="322872"/>
                  </a:lnTo>
                  <a:lnTo>
                    <a:pt x="374853" y="322668"/>
                  </a:lnTo>
                  <a:lnTo>
                    <a:pt x="376910" y="327964"/>
                  </a:lnTo>
                  <a:lnTo>
                    <a:pt x="379742" y="327431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451342" y="3190240"/>
              <a:ext cx="241300" cy="377190"/>
            </a:xfrm>
            <a:custGeom>
              <a:avLst/>
              <a:gdLst/>
              <a:ahLst/>
              <a:cxnLst/>
              <a:rect l="l" t="t" r="r" b="b"/>
              <a:pathLst>
                <a:path w="241300" h="377189">
                  <a:moveTo>
                    <a:pt x="5969" y="362242"/>
                  </a:moveTo>
                  <a:lnTo>
                    <a:pt x="5232" y="360845"/>
                  </a:lnTo>
                  <a:lnTo>
                    <a:pt x="3505" y="360553"/>
                  </a:lnTo>
                  <a:lnTo>
                    <a:pt x="1333" y="365442"/>
                  </a:lnTo>
                  <a:lnTo>
                    <a:pt x="2768" y="360032"/>
                  </a:lnTo>
                  <a:lnTo>
                    <a:pt x="990" y="359879"/>
                  </a:lnTo>
                  <a:lnTo>
                    <a:pt x="787" y="362915"/>
                  </a:lnTo>
                  <a:lnTo>
                    <a:pt x="0" y="364769"/>
                  </a:lnTo>
                  <a:lnTo>
                    <a:pt x="1511" y="365709"/>
                  </a:lnTo>
                  <a:lnTo>
                    <a:pt x="2857" y="365848"/>
                  </a:lnTo>
                  <a:lnTo>
                    <a:pt x="3860" y="365493"/>
                  </a:lnTo>
                  <a:lnTo>
                    <a:pt x="3911" y="365709"/>
                  </a:lnTo>
                  <a:lnTo>
                    <a:pt x="3937" y="365950"/>
                  </a:lnTo>
                  <a:lnTo>
                    <a:pt x="3873" y="366217"/>
                  </a:lnTo>
                  <a:lnTo>
                    <a:pt x="4838" y="366153"/>
                  </a:lnTo>
                  <a:lnTo>
                    <a:pt x="5219" y="365302"/>
                  </a:lnTo>
                  <a:lnTo>
                    <a:pt x="5118" y="364578"/>
                  </a:lnTo>
                  <a:lnTo>
                    <a:pt x="5829" y="363651"/>
                  </a:lnTo>
                  <a:lnTo>
                    <a:pt x="5969" y="362242"/>
                  </a:lnTo>
                  <a:close/>
                </a:path>
                <a:path w="241300" h="377189">
                  <a:moveTo>
                    <a:pt x="9753" y="363753"/>
                  </a:moveTo>
                  <a:lnTo>
                    <a:pt x="7150" y="362648"/>
                  </a:lnTo>
                  <a:lnTo>
                    <a:pt x="7823" y="368134"/>
                  </a:lnTo>
                  <a:lnTo>
                    <a:pt x="6591" y="369785"/>
                  </a:lnTo>
                  <a:lnTo>
                    <a:pt x="9182" y="370878"/>
                  </a:lnTo>
                  <a:lnTo>
                    <a:pt x="8521" y="365404"/>
                  </a:lnTo>
                  <a:lnTo>
                    <a:pt x="9753" y="363753"/>
                  </a:lnTo>
                  <a:close/>
                </a:path>
                <a:path w="241300" h="377189">
                  <a:moveTo>
                    <a:pt x="11899" y="320535"/>
                  </a:moveTo>
                  <a:lnTo>
                    <a:pt x="9448" y="319735"/>
                  </a:lnTo>
                  <a:lnTo>
                    <a:pt x="9194" y="320586"/>
                  </a:lnTo>
                  <a:lnTo>
                    <a:pt x="8928" y="321449"/>
                  </a:lnTo>
                  <a:lnTo>
                    <a:pt x="8674" y="322313"/>
                  </a:lnTo>
                  <a:lnTo>
                    <a:pt x="11125" y="323113"/>
                  </a:lnTo>
                  <a:lnTo>
                    <a:pt x="11391" y="322262"/>
                  </a:lnTo>
                  <a:lnTo>
                    <a:pt x="11899" y="320535"/>
                  </a:lnTo>
                  <a:close/>
                </a:path>
                <a:path w="241300" h="377189">
                  <a:moveTo>
                    <a:pt x="12598" y="351358"/>
                  </a:moveTo>
                  <a:lnTo>
                    <a:pt x="7543" y="353110"/>
                  </a:lnTo>
                  <a:lnTo>
                    <a:pt x="3289" y="356450"/>
                  </a:lnTo>
                  <a:lnTo>
                    <a:pt x="12598" y="351358"/>
                  </a:lnTo>
                  <a:close/>
                </a:path>
                <a:path w="241300" h="377189">
                  <a:moveTo>
                    <a:pt x="13474" y="265798"/>
                  </a:moveTo>
                  <a:lnTo>
                    <a:pt x="11010" y="264998"/>
                  </a:lnTo>
                  <a:lnTo>
                    <a:pt x="10248" y="267576"/>
                  </a:lnTo>
                  <a:lnTo>
                    <a:pt x="12700" y="268376"/>
                  </a:lnTo>
                  <a:lnTo>
                    <a:pt x="13208" y="266661"/>
                  </a:lnTo>
                  <a:lnTo>
                    <a:pt x="13474" y="265798"/>
                  </a:lnTo>
                  <a:close/>
                </a:path>
                <a:path w="241300" h="377189">
                  <a:moveTo>
                    <a:pt x="19100" y="267042"/>
                  </a:moveTo>
                  <a:lnTo>
                    <a:pt x="17360" y="265849"/>
                  </a:lnTo>
                  <a:lnTo>
                    <a:pt x="17919" y="264439"/>
                  </a:lnTo>
                  <a:lnTo>
                    <a:pt x="16281" y="264248"/>
                  </a:lnTo>
                  <a:lnTo>
                    <a:pt x="15913" y="266598"/>
                  </a:lnTo>
                  <a:lnTo>
                    <a:pt x="17145" y="267017"/>
                  </a:lnTo>
                  <a:lnTo>
                    <a:pt x="19100" y="267042"/>
                  </a:lnTo>
                  <a:close/>
                </a:path>
                <a:path w="241300" h="377189">
                  <a:moveTo>
                    <a:pt x="22542" y="362966"/>
                  </a:moveTo>
                  <a:lnTo>
                    <a:pt x="19037" y="359740"/>
                  </a:lnTo>
                  <a:lnTo>
                    <a:pt x="13296" y="361365"/>
                  </a:lnTo>
                  <a:lnTo>
                    <a:pt x="22542" y="362966"/>
                  </a:lnTo>
                  <a:close/>
                </a:path>
                <a:path w="241300" h="377189">
                  <a:moveTo>
                    <a:pt x="24904" y="332574"/>
                  </a:moveTo>
                  <a:lnTo>
                    <a:pt x="21399" y="329349"/>
                  </a:lnTo>
                  <a:lnTo>
                    <a:pt x="15646" y="330974"/>
                  </a:lnTo>
                  <a:lnTo>
                    <a:pt x="24904" y="332574"/>
                  </a:lnTo>
                  <a:close/>
                </a:path>
                <a:path w="241300" h="377189">
                  <a:moveTo>
                    <a:pt x="26695" y="345071"/>
                  </a:moveTo>
                  <a:lnTo>
                    <a:pt x="21742" y="350723"/>
                  </a:lnTo>
                  <a:lnTo>
                    <a:pt x="23583" y="356209"/>
                  </a:lnTo>
                  <a:lnTo>
                    <a:pt x="26695" y="345071"/>
                  </a:lnTo>
                  <a:close/>
                </a:path>
                <a:path w="241300" h="377189">
                  <a:moveTo>
                    <a:pt x="30568" y="185115"/>
                  </a:moveTo>
                  <a:lnTo>
                    <a:pt x="28054" y="185610"/>
                  </a:lnTo>
                  <a:lnTo>
                    <a:pt x="27660" y="185699"/>
                  </a:lnTo>
                  <a:lnTo>
                    <a:pt x="24955" y="187655"/>
                  </a:lnTo>
                  <a:lnTo>
                    <a:pt x="25666" y="189077"/>
                  </a:lnTo>
                  <a:lnTo>
                    <a:pt x="26250" y="190258"/>
                  </a:lnTo>
                  <a:lnTo>
                    <a:pt x="30568" y="185115"/>
                  </a:lnTo>
                  <a:close/>
                </a:path>
                <a:path w="241300" h="377189">
                  <a:moveTo>
                    <a:pt x="36652" y="368401"/>
                  </a:moveTo>
                  <a:lnTo>
                    <a:pt x="35166" y="368134"/>
                  </a:lnTo>
                  <a:lnTo>
                    <a:pt x="34925" y="370420"/>
                  </a:lnTo>
                  <a:lnTo>
                    <a:pt x="34277" y="371868"/>
                  </a:lnTo>
                  <a:lnTo>
                    <a:pt x="35775" y="372135"/>
                  </a:lnTo>
                  <a:lnTo>
                    <a:pt x="36017" y="369862"/>
                  </a:lnTo>
                  <a:lnTo>
                    <a:pt x="36652" y="368401"/>
                  </a:lnTo>
                  <a:close/>
                </a:path>
                <a:path w="241300" h="377189">
                  <a:moveTo>
                    <a:pt x="41109" y="346583"/>
                  </a:moveTo>
                  <a:lnTo>
                    <a:pt x="39370" y="345389"/>
                  </a:lnTo>
                  <a:lnTo>
                    <a:pt x="39928" y="343992"/>
                  </a:lnTo>
                  <a:lnTo>
                    <a:pt x="38290" y="343801"/>
                  </a:lnTo>
                  <a:lnTo>
                    <a:pt x="37934" y="346138"/>
                  </a:lnTo>
                  <a:lnTo>
                    <a:pt x="39154" y="346557"/>
                  </a:lnTo>
                  <a:lnTo>
                    <a:pt x="41109" y="346583"/>
                  </a:lnTo>
                  <a:close/>
                </a:path>
                <a:path w="241300" h="377189">
                  <a:moveTo>
                    <a:pt x="49403" y="313766"/>
                  </a:moveTo>
                  <a:lnTo>
                    <a:pt x="45910" y="310540"/>
                  </a:lnTo>
                  <a:lnTo>
                    <a:pt x="40170" y="312166"/>
                  </a:lnTo>
                  <a:lnTo>
                    <a:pt x="49403" y="313766"/>
                  </a:lnTo>
                  <a:close/>
                </a:path>
                <a:path w="241300" h="377189">
                  <a:moveTo>
                    <a:pt x="50152" y="372859"/>
                  </a:moveTo>
                  <a:lnTo>
                    <a:pt x="48653" y="372605"/>
                  </a:lnTo>
                  <a:lnTo>
                    <a:pt x="48425" y="374878"/>
                  </a:lnTo>
                  <a:lnTo>
                    <a:pt x="47764" y="376326"/>
                  </a:lnTo>
                  <a:lnTo>
                    <a:pt x="49263" y="376605"/>
                  </a:lnTo>
                  <a:lnTo>
                    <a:pt x="49504" y="374319"/>
                  </a:lnTo>
                  <a:lnTo>
                    <a:pt x="50152" y="372859"/>
                  </a:lnTo>
                  <a:close/>
                </a:path>
                <a:path w="241300" h="377189">
                  <a:moveTo>
                    <a:pt x="59601" y="162890"/>
                  </a:moveTo>
                  <a:lnTo>
                    <a:pt x="54559" y="164630"/>
                  </a:lnTo>
                  <a:lnTo>
                    <a:pt x="50304" y="167982"/>
                  </a:lnTo>
                  <a:lnTo>
                    <a:pt x="59601" y="162890"/>
                  </a:lnTo>
                  <a:close/>
                </a:path>
                <a:path w="241300" h="377189">
                  <a:moveTo>
                    <a:pt x="60706" y="117081"/>
                  </a:moveTo>
                  <a:lnTo>
                    <a:pt x="59220" y="116814"/>
                  </a:lnTo>
                  <a:lnTo>
                    <a:pt x="58966" y="119087"/>
                  </a:lnTo>
                  <a:lnTo>
                    <a:pt x="58331" y="120548"/>
                  </a:lnTo>
                  <a:lnTo>
                    <a:pt x="59829" y="120815"/>
                  </a:lnTo>
                  <a:lnTo>
                    <a:pt x="60071" y="118529"/>
                  </a:lnTo>
                  <a:lnTo>
                    <a:pt x="60706" y="117081"/>
                  </a:lnTo>
                  <a:close/>
                </a:path>
                <a:path w="241300" h="377189">
                  <a:moveTo>
                    <a:pt x="64071" y="353390"/>
                  </a:moveTo>
                  <a:lnTo>
                    <a:pt x="61925" y="353885"/>
                  </a:lnTo>
                  <a:lnTo>
                    <a:pt x="60464" y="355765"/>
                  </a:lnTo>
                  <a:lnTo>
                    <a:pt x="59690" y="359016"/>
                  </a:lnTo>
                  <a:lnTo>
                    <a:pt x="61849" y="358521"/>
                  </a:lnTo>
                  <a:lnTo>
                    <a:pt x="63309" y="356654"/>
                  </a:lnTo>
                  <a:lnTo>
                    <a:pt x="64071" y="353390"/>
                  </a:lnTo>
                  <a:close/>
                </a:path>
                <a:path w="241300" h="377189">
                  <a:moveTo>
                    <a:pt x="67348" y="324370"/>
                  </a:moveTo>
                  <a:lnTo>
                    <a:pt x="67246" y="324116"/>
                  </a:lnTo>
                  <a:lnTo>
                    <a:pt x="67195" y="323977"/>
                  </a:lnTo>
                  <a:lnTo>
                    <a:pt x="67106" y="323710"/>
                  </a:lnTo>
                  <a:lnTo>
                    <a:pt x="66865" y="323392"/>
                  </a:lnTo>
                  <a:lnTo>
                    <a:pt x="66433" y="322999"/>
                  </a:lnTo>
                  <a:lnTo>
                    <a:pt x="62471" y="324116"/>
                  </a:lnTo>
                  <a:lnTo>
                    <a:pt x="65646" y="325234"/>
                  </a:lnTo>
                  <a:lnTo>
                    <a:pt x="66840" y="324751"/>
                  </a:lnTo>
                  <a:lnTo>
                    <a:pt x="67081" y="324751"/>
                  </a:lnTo>
                  <a:lnTo>
                    <a:pt x="67348" y="324370"/>
                  </a:lnTo>
                  <a:close/>
                </a:path>
                <a:path w="241300" h="377189">
                  <a:moveTo>
                    <a:pt x="67627" y="135775"/>
                  </a:moveTo>
                  <a:lnTo>
                    <a:pt x="61112" y="130276"/>
                  </a:lnTo>
                  <a:lnTo>
                    <a:pt x="62674" y="137566"/>
                  </a:lnTo>
                  <a:lnTo>
                    <a:pt x="67627" y="135775"/>
                  </a:lnTo>
                  <a:close/>
                </a:path>
                <a:path w="241300" h="377189">
                  <a:moveTo>
                    <a:pt x="70231" y="305841"/>
                  </a:moveTo>
                  <a:lnTo>
                    <a:pt x="68732" y="305562"/>
                  </a:lnTo>
                  <a:lnTo>
                    <a:pt x="68491" y="307848"/>
                  </a:lnTo>
                  <a:lnTo>
                    <a:pt x="67843" y="309295"/>
                  </a:lnTo>
                  <a:lnTo>
                    <a:pt x="69354" y="309562"/>
                  </a:lnTo>
                  <a:lnTo>
                    <a:pt x="69583" y="307301"/>
                  </a:lnTo>
                  <a:lnTo>
                    <a:pt x="70231" y="305841"/>
                  </a:lnTo>
                  <a:close/>
                </a:path>
                <a:path w="241300" h="377189">
                  <a:moveTo>
                    <a:pt x="70866" y="129590"/>
                  </a:moveTo>
                  <a:lnTo>
                    <a:pt x="67373" y="126365"/>
                  </a:lnTo>
                  <a:lnTo>
                    <a:pt x="61633" y="127990"/>
                  </a:lnTo>
                  <a:lnTo>
                    <a:pt x="70866" y="129590"/>
                  </a:lnTo>
                  <a:close/>
                </a:path>
                <a:path w="241300" h="377189">
                  <a:moveTo>
                    <a:pt x="73355" y="122110"/>
                  </a:moveTo>
                  <a:lnTo>
                    <a:pt x="70916" y="119037"/>
                  </a:lnTo>
                  <a:lnTo>
                    <a:pt x="70624" y="119087"/>
                  </a:lnTo>
                  <a:lnTo>
                    <a:pt x="71374" y="116865"/>
                  </a:lnTo>
                  <a:lnTo>
                    <a:pt x="65722" y="120243"/>
                  </a:lnTo>
                  <a:lnTo>
                    <a:pt x="69723" y="120599"/>
                  </a:lnTo>
                  <a:lnTo>
                    <a:pt x="69811" y="120472"/>
                  </a:lnTo>
                  <a:lnTo>
                    <a:pt x="70777" y="121462"/>
                  </a:lnTo>
                  <a:lnTo>
                    <a:pt x="73355" y="122110"/>
                  </a:lnTo>
                  <a:close/>
                </a:path>
                <a:path w="241300" h="377189">
                  <a:moveTo>
                    <a:pt x="79921" y="147142"/>
                  </a:moveTo>
                  <a:lnTo>
                    <a:pt x="77457" y="146710"/>
                  </a:lnTo>
                  <a:lnTo>
                    <a:pt x="76339" y="146519"/>
                  </a:lnTo>
                  <a:lnTo>
                    <a:pt x="79921" y="147142"/>
                  </a:lnTo>
                  <a:close/>
                </a:path>
                <a:path w="241300" h="377189">
                  <a:moveTo>
                    <a:pt x="88087" y="68694"/>
                  </a:moveTo>
                  <a:lnTo>
                    <a:pt x="87134" y="64897"/>
                  </a:lnTo>
                  <a:lnTo>
                    <a:pt x="84670" y="64096"/>
                  </a:lnTo>
                  <a:lnTo>
                    <a:pt x="84582" y="65265"/>
                  </a:lnTo>
                  <a:lnTo>
                    <a:pt x="83832" y="65151"/>
                  </a:lnTo>
                  <a:lnTo>
                    <a:pt x="83058" y="64973"/>
                  </a:lnTo>
                  <a:lnTo>
                    <a:pt x="81826" y="67310"/>
                  </a:lnTo>
                  <a:lnTo>
                    <a:pt x="84772" y="67970"/>
                  </a:lnTo>
                  <a:lnTo>
                    <a:pt x="83413" y="69126"/>
                  </a:lnTo>
                  <a:lnTo>
                    <a:pt x="81902" y="68834"/>
                  </a:lnTo>
                  <a:lnTo>
                    <a:pt x="82118" y="71424"/>
                  </a:lnTo>
                  <a:lnTo>
                    <a:pt x="84074" y="69761"/>
                  </a:lnTo>
                  <a:lnTo>
                    <a:pt x="85585" y="70065"/>
                  </a:lnTo>
                  <a:lnTo>
                    <a:pt x="85420" y="68110"/>
                  </a:lnTo>
                  <a:lnTo>
                    <a:pt x="88087" y="68694"/>
                  </a:lnTo>
                  <a:close/>
                </a:path>
                <a:path w="241300" h="377189">
                  <a:moveTo>
                    <a:pt x="89166" y="104724"/>
                  </a:moveTo>
                  <a:lnTo>
                    <a:pt x="87210" y="102057"/>
                  </a:lnTo>
                  <a:lnTo>
                    <a:pt x="87757" y="101536"/>
                  </a:lnTo>
                  <a:lnTo>
                    <a:pt x="87884" y="101028"/>
                  </a:lnTo>
                  <a:lnTo>
                    <a:pt x="86601" y="100799"/>
                  </a:lnTo>
                  <a:lnTo>
                    <a:pt x="84937" y="101244"/>
                  </a:lnTo>
                  <a:lnTo>
                    <a:pt x="85407" y="99555"/>
                  </a:lnTo>
                  <a:lnTo>
                    <a:pt x="83629" y="101574"/>
                  </a:lnTo>
                  <a:lnTo>
                    <a:pt x="83426" y="101625"/>
                  </a:lnTo>
                  <a:lnTo>
                    <a:pt x="83439" y="101790"/>
                  </a:lnTo>
                  <a:lnTo>
                    <a:pt x="80454" y="105194"/>
                  </a:lnTo>
                  <a:lnTo>
                    <a:pt x="82296" y="110680"/>
                  </a:lnTo>
                  <a:lnTo>
                    <a:pt x="84251" y="103657"/>
                  </a:lnTo>
                  <a:lnTo>
                    <a:pt x="84734" y="103543"/>
                  </a:lnTo>
                  <a:lnTo>
                    <a:pt x="85750" y="103035"/>
                  </a:lnTo>
                  <a:lnTo>
                    <a:pt x="86626" y="104013"/>
                  </a:lnTo>
                  <a:lnTo>
                    <a:pt x="89166" y="104724"/>
                  </a:lnTo>
                  <a:close/>
                </a:path>
                <a:path w="241300" h="377189">
                  <a:moveTo>
                    <a:pt x="89357" y="311531"/>
                  </a:moveTo>
                  <a:lnTo>
                    <a:pt x="87617" y="310349"/>
                  </a:lnTo>
                  <a:lnTo>
                    <a:pt x="88176" y="308940"/>
                  </a:lnTo>
                  <a:lnTo>
                    <a:pt x="86537" y="308749"/>
                  </a:lnTo>
                  <a:lnTo>
                    <a:pt x="86169" y="311099"/>
                  </a:lnTo>
                  <a:lnTo>
                    <a:pt x="87401" y="311518"/>
                  </a:lnTo>
                  <a:lnTo>
                    <a:pt x="89357" y="311531"/>
                  </a:lnTo>
                  <a:close/>
                </a:path>
                <a:path w="241300" h="377189">
                  <a:moveTo>
                    <a:pt x="95262" y="309664"/>
                  </a:moveTo>
                  <a:lnTo>
                    <a:pt x="90309" y="315315"/>
                  </a:lnTo>
                  <a:lnTo>
                    <a:pt x="92151" y="320802"/>
                  </a:lnTo>
                  <a:lnTo>
                    <a:pt x="95262" y="309664"/>
                  </a:lnTo>
                  <a:close/>
                </a:path>
                <a:path w="241300" h="377189">
                  <a:moveTo>
                    <a:pt x="95427" y="97358"/>
                  </a:moveTo>
                  <a:lnTo>
                    <a:pt x="90131" y="99898"/>
                  </a:lnTo>
                  <a:lnTo>
                    <a:pt x="92417" y="105892"/>
                  </a:lnTo>
                  <a:lnTo>
                    <a:pt x="95427" y="97358"/>
                  </a:lnTo>
                  <a:close/>
                </a:path>
                <a:path w="241300" h="377189">
                  <a:moveTo>
                    <a:pt x="97091" y="295554"/>
                  </a:moveTo>
                  <a:lnTo>
                    <a:pt x="93649" y="295160"/>
                  </a:lnTo>
                  <a:lnTo>
                    <a:pt x="93052" y="295097"/>
                  </a:lnTo>
                  <a:lnTo>
                    <a:pt x="97091" y="295554"/>
                  </a:lnTo>
                  <a:close/>
                </a:path>
                <a:path w="241300" h="377189">
                  <a:moveTo>
                    <a:pt x="101714" y="299999"/>
                  </a:moveTo>
                  <a:lnTo>
                    <a:pt x="100622" y="298894"/>
                  </a:lnTo>
                  <a:lnTo>
                    <a:pt x="96710" y="299999"/>
                  </a:lnTo>
                  <a:lnTo>
                    <a:pt x="99745" y="301091"/>
                  </a:lnTo>
                  <a:lnTo>
                    <a:pt x="101561" y="300456"/>
                  </a:lnTo>
                  <a:lnTo>
                    <a:pt x="101714" y="299999"/>
                  </a:lnTo>
                  <a:close/>
                </a:path>
                <a:path w="241300" h="377189">
                  <a:moveTo>
                    <a:pt x="104825" y="77838"/>
                  </a:moveTo>
                  <a:lnTo>
                    <a:pt x="104013" y="77571"/>
                  </a:lnTo>
                  <a:lnTo>
                    <a:pt x="103187" y="77292"/>
                  </a:lnTo>
                  <a:lnTo>
                    <a:pt x="102374" y="77025"/>
                  </a:lnTo>
                  <a:lnTo>
                    <a:pt x="102108" y="77889"/>
                  </a:lnTo>
                  <a:lnTo>
                    <a:pt x="101600" y="79603"/>
                  </a:lnTo>
                  <a:lnTo>
                    <a:pt x="102412" y="79883"/>
                  </a:lnTo>
                  <a:lnTo>
                    <a:pt x="104051" y="80416"/>
                  </a:lnTo>
                  <a:lnTo>
                    <a:pt x="104317" y="79552"/>
                  </a:lnTo>
                  <a:lnTo>
                    <a:pt x="104559" y="78701"/>
                  </a:lnTo>
                  <a:lnTo>
                    <a:pt x="104825" y="77838"/>
                  </a:lnTo>
                  <a:close/>
                </a:path>
                <a:path w="241300" h="377189">
                  <a:moveTo>
                    <a:pt x="104940" y="200545"/>
                  </a:moveTo>
                  <a:lnTo>
                    <a:pt x="99898" y="202311"/>
                  </a:lnTo>
                  <a:lnTo>
                    <a:pt x="95631" y="205651"/>
                  </a:lnTo>
                  <a:lnTo>
                    <a:pt x="104940" y="200545"/>
                  </a:lnTo>
                  <a:close/>
                </a:path>
                <a:path w="241300" h="377189">
                  <a:moveTo>
                    <a:pt x="105994" y="145503"/>
                  </a:moveTo>
                  <a:lnTo>
                    <a:pt x="102171" y="140716"/>
                  </a:lnTo>
                  <a:lnTo>
                    <a:pt x="99364" y="141046"/>
                  </a:lnTo>
                  <a:lnTo>
                    <a:pt x="99707" y="139915"/>
                  </a:lnTo>
                  <a:lnTo>
                    <a:pt x="98894" y="139636"/>
                  </a:lnTo>
                  <a:lnTo>
                    <a:pt x="98082" y="139369"/>
                  </a:lnTo>
                  <a:lnTo>
                    <a:pt x="97256" y="139090"/>
                  </a:lnTo>
                  <a:lnTo>
                    <a:pt x="97002" y="139954"/>
                  </a:lnTo>
                  <a:lnTo>
                    <a:pt x="96735" y="140817"/>
                  </a:lnTo>
                  <a:lnTo>
                    <a:pt x="96494" y="141681"/>
                  </a:lnTo>
                  <a:lnTo>
                    <a:pt x="98945" y="142481"/>
                  </a:lnTo>
                  <a:lnTo>
                    <a:pt x="99072" y="142036"/>
                  </a:lnTo>
                  <a:lnTo>
                    <a:pt x="105994" y="145503"/>
                  </a:lnTo>
                  <a:close/>
                </a:path>
                <a:path w="241300" h="377189">
                  <a:moveTo>
                    <a:pt x="108369" y="142049"/>
                  </a:moveTo>
                  <a:lnTo>
                    <a:pt x="104546" y="137248"/>
                  </a:lnTo>
                  <a:lnTo>
                    <a:pt x="99923" y="137782"/>
                  </a:lnTo>
                  <a:lnTo>
                    <a:pt x="108369" y="142049"/>
                  </a:lnTo>
                  <a:close/>
                </a:path>
                <a:path w="241300" h="377189">
                  <a:moveTo>
                    <a:pt x="108534" y="238467"/>
                  </a:moveTo>
                  <a:lnTo>
                    <a:pt x="106832" y="235889"/>
                  </a:lnTo>
                  <a:lnTo>
                    <a:pt x="105079" y="236855"/>
                  </a:lnTo>
                  <a:lnTo>
                    <a:pt x="104660" y="236575"/>
                  </a:lnTo>
                  <a:lnTo>
                    <a:pt x="104076" y="236296"/>
                  </a:lnTo>
                  <a:lnTo>
                    <a:pt x="103289" y="236004"/>
                  </a:lnTo>
                  <a:lnTo>
                    <a:pt x="102298" y="237883"/>
                  </a:lnTo>
                  <a:lnTo>
                    <a:pt x="101180" y="239064"/>
                  </a:lnTo>
                  <a:lnTo>
                    <a:pt x="101473" y="240093"/>
                  </a:lnTo>
                  <a:lnTo>
                    <a:pt x="100926" y="240030"/>
                  </a:lnTo>
                  <a:lnTo>
                    <a:pt x="100088" y="241503"/>
                  </a:lnTo>
                  <a:lnTo>
                    <a:pt x="100177" y="242316"/>
                  </a:lnTo>
                  <a:lnTo>
                    <a:pt x="99720" y="241439"/>
                  </a:lnTo>
                  <a:lnTo>
                    <a:pt x="98209" y="241084"/>
                  </a:lnTo>
                  <a:lnTo>
                    <a:pt x="96901" y="243814"/>
                  </a:lnTo>
                  <a:lnTo>
                    <a:pt x="99669" y="244538"/>
                  </a:lnTo>
                  <a:lnTo>
                    <a:pt x="100482" y="243497"/>
                  </a:lnTo>
                  <a:lnTo>
                    <a:pt x="100304" y="242620"/>
                  </a:lnTo>
                  <a:lnTo>
                    <a:pt x="100507" y="242900"/>
                  </a:lnTo>
                  <a:lnTo>
                    <a:pt x="100990" y="242912"/>
                  </a:lnTo>
                  <a:lnTo>
                    <a:pt x="101879" y="242404"/>
                  </a:lnTo>
                  <a:lnTo>
                    <a:pt x="101955" y="241642"/>
                  </a:lnTo>
                  <a:lnTo>
                    <a:pt x="101942" y="241096"/>
                  </a:lnTo>
                  <a:lnTo>
                    <a:pt x="101879" y="240728"/>
                  </a:lnTo>
                  <a:lnTo>
                    <a:pt x="102285" y="241147"/>
                  </a:lnTo>
                  <a:lnTo>
                    <a:pt x="103022" y="241541"/>
                  </a:lnTo>
                  <a:lnTo>
                    <a:pt x="104190" y="241973"/>
                  </a:lnTo>
                  <a:lnTo>
                    <a:pt x="104825" y="240766"/>
                  </a:lnTo>
                  <a:lnTo>
                    <a:pt x="105511" y="239839"/>
                  </a:lnTo>
                  <a:lnTo>
                    <a:pt x="105841" y="239064"/>
                  </a:lnTo>
                  <a:lnTo>
                    <a:pt x="108534" y="238467"/>
                  </a:lnTo>
                  <a:close/>
                </a:path>
                <a:path w="241300" h="377189">
                  <a:moveTo>
                    <a:pt x="109042" y="312305"/>
                  </a:moveTo>
                  <a:lnTo>
                    <a:pt x="107010" y="312204"/>
                  </a:lnTo>
                  <a:lnTo>
                    <a:pt x="105575" y="311683"/>
                  </a:lnTo>
                  <a:lnTo>
                    <a:pt x="105714" y="310489"/>
                  </a:lnTo>
                  <a:lnTo>
                    <a:pt x="104279" y="309143"/>
                  </a:lnTo>
                  <a:lnTo>
                    <a:pt x="102057" y="312115"/>
                  </a:lnTo>
                  <a:lnTo>
                    <a:pt x="104076" y="313283"/>
                  </a:lnTo>
                  <a:lnTo>
                    <a:pt x="105143" y="312826"/>
                  </a:lnTo>
                  <a:lnTo>
                    <a:pt x="105473" y="312089"/>
                  </a:lnTo>
                  <a:lnTo>
                    <a:pt x="105752" y="313245"/>
                  </a:lnTo>
                  <a:lnTo>
                    <a:pt x="107632" y="313347"/>
                  </a:lnTo>
                  <a:lnTo>
                    <a:pt x="108915" y="313855"/>
                  </a:lnTo>
                  <a:lnTo>
                    <a:pt x="109042" y="312305"/>
                  </a:lnTo>
                  <a:close/>
                </a:path>
                <a:path w="241300" h="377189">
                  <a:moveTo>
                    <a:pt x="112026" y="350837"/>
                  </a:moveTo>
                  <a:lnTo>
                    <a:pt x="110959" y="350748"/>
                  </a:lnTo>
                  <a:lnTo>
                    <a:pt x="110413" y="351726"/>
                  </a:lnTo>
                  <a:lnTo>
                    <a:pt x="109181" y="351320"/>
                  </a:lnTo>
                  <a:lnTo>
                    <a:pt x="108673" y="353034"/>
                  </a:lnTo>
                  <a:lnTo>
                    <a:pt x="108407" y="353885"/>
                  </a:lnTo>
                  <a:lnTo>
                    <a:pt x="110858" y="355358"/>
                  </a:lnTo>
                  <a:lnTo>
                    <a:pt x="111302" y="352818"/>
                  </a:lnTo>
                  <a:lnTo>
                    <a:pt x="112026" y="350837"/>
                  </a:lnTo>
                  <a:close/>
                </a:path>
                <a:path w="241300" h="377189">
                  <a:moveTo>
                    <a:pt x="116090" y="338836"/>
                  </a:moveTo>
                  <a:lnTo>
                    <a:pt x="111048" y="340601"/>
                  </a:lnTo>
                  <a:lnTo>
                    <a:pt x="106794" y="343928"/>
                  </a:lnTo>
                  <a:lnTo>
                    <a:pt x="116090" y="338836"/>
                  </a:lnTo>
                  <a:close/>
                </a:path>
                <a:path w="241300" h="377189">
                  <a:moveTo>
                    <a:pt x="116751" y="300431"/>
                  </a:moveTo>
                  <a:lnTo>
                    <a:pt x="111226" y="296024"/>
                  </a:lnTo>
                  <a:lnTo>
                    <a:pt x="110312" y="299072"/>
                  </a:lnTo>
                  <a:lnTo>
                    <a:pt x="110007" y="300418"/>
                  </a:lnTo>
                  <a:lnTo>
                    <a:pt x="110337" y="300291"/>
                  </a:lnTo>
                  <a:lnTo>
                    <a:pt x="110934" y="299961"/>
                  </a:lnTo>
                  <a:lnTo>
                    <a:pt x="111277" y="300647"/>
                  </a:lnTo>
                  <a:lnTo>
                    <a:pt x="113804" y="300875"/>
                  </a:lnTo>
                  <a:lnTo>
                    <a:pt x="113626" y="299796"/>
                  </a:lnTo>
                  <a:lnTo>
                    <a:pt x="116751" y="300431"/>
                  </a:lnTo>
                  <a:close/>
                </a:path>
                <a:path w="241300" h="377189">
                  <a:moveTo>
                    <a:pt x="118160" y="123342"/>
                  </a:moveTo>
                  <a:lnTo>
                    <a:pt x="117335" y="123075"/>
                  </a:lnTo>
                  <a:lnTo>
                    <a:pt x="116522" y="122796"/>
                  </a:lnTo>
                  <a:lnTo>
                    <a:pt x="115709" y="122529"/>
                  </a:lnTo>
                  <a:lnTo>
                    <a:pt x="115443" y="123380"/>
                  </a:lnTo>
                  <a:lnTo>
                    <a:pt x="114935" y="125107"/>
                  </a:lnTo>
                  <a:lnTo>
                    <a:pt x="115747" y="125374"/>
                  </a:lnTo>
                  <a:lnTo>
                    <a:pt x="116560" y="125653"/>
                  </a:lnTo>
                  <a:lnTo>
                    <a:pt x="117386" y="125920"/>
                  </a:lnTo>
                  <a:lnTo>
                    <a:pt x="117894" y="124193"/>
                  </a:lnTo>
                  <a:lnTo>
                    <a:pt x="118160" y="123342"/>
                  </a:lnTo>
                  <a:close/>
                </a:path>
                <a:path w="241300" h="377189">
                  <a:moveTo>
                    <a:pt x="118313" y="82296"/>
                  </a:moveTo>
                  <a:lnTo>
                    <a:pt x="116814" y="82029"/>
                  </a:lnTo>
                  <a:lnTo>
                    <a:pt x="116573" y="84302"/>
                  </a:lnTo>
                  <a:lnTo>
                    <a:pt x="115938" y="85763"/>
                  </a:lnTo>
                  <a:lnTo>
                    <a:pt x="117424" y="86029"/>
                  </a:lnTo>
                  <a:lnTo>
                    <a:pt x="117665" y="83756"/>
                  </a:lnTo>
                  <a:lnTo>
                    <a:pt x="118313" y="82296"/>
                  </a:lnTo>
                  <a:close/>
                </a:path>
                <a:path w="241300" h="377189">
                  <a:moveTo>
                    <a:pt x="123825" y="95084"/>
                  </a:moveTo>
                  <a:lnTo>
                    <a:pt x="121361" y="94653"/>
                  </a:lnTo>
                  <a:lnTo>
                    <a:pt x="120256" y="94462"/>
                  </a:lnTo>
                  <a:lnTo>
                    <a:pt x="123825" y="95084"/>
                  </a:lnTo>
                  <a:close/>
                </a:path>
                <a:path w="241300" h="377189">
                  <a:moveTo>
                    <a:pt x="125539" y="229209"/>
                  </a:moveTo>
                  <a:lnTo>
                    <a:pt x="123024" y="227596"/>
                  </a:lnTo>
                  <a:lnTo>
                    <a:pt x="123050" y="231101"/>
                  </a:lnTo>
                  <a:lnTo>
                    <a:pt x="121094" y="230568"/>
                  </a:lnTo>
                  <a:lnTo>
                    <a:pt x="120827" y="232143"/>
                  </a:lnTo>
                  <a:lnTo>
                    <a:pt x="122999" y="232384"/>
                  </a:lnTo>
                  <a:lnTo>
                    <a:pt x="124383" y="233070"/>
                  </a:lnTo>
                  <a:lnTo>
                    <a:pt x="125539" y="229209"/>
                  </a:lnTo>
                  <a:close/>
                </a:path>
                <a:path w="241300" h="377189">
                  <a:moveTo>
                    <a:pt x="125603" y="80467"/>
                  </a:moveTo>
                  <a:lnTo>
                    <a:pt x="124790" y="80200"/>
                  </a:lnTo>
                  <a:lnTo>
                    <a:pt x="123964" y="79921"/>
                  </a:lnTo>
                  <a:lnTo>
                    <a:pt x="123151" y="79654"/>
                  </a:lnTo>
                  <a:lnTo>
                    <a:pt x="122897" y="80518"/>
                  </a:lnTo>
                  <a:lnTo>
                    <a:pt x="122631" y="81381"/>
                  </a:lnTo>
                  <a:lnTo>
                    <a:pt x="122377" y="82232"/>
                  </a:lnTo>
                  <a:lnTo>
                    <a:pt x="123202" y="82499"/>
                  </a:lnTo>
                  <a:lnTo>
                    <a:pt x="124028" y="82778"/>
                  </a:lnTo>
                  <a:lnTo>
                    <a:pt x="124841" y="83045"/>
                  </a:lnTo>
                  <a:lnTo>
                    <a:pt x="125603" y="80467"/>
                  </a:lnTo>
                  <a:close/>
                </a:path>
                <a:path w="241300" h="377189">
                  <a:moveTo>
                    <a:pt x="126555" y="349351"/>
                  </a:moveTo>
                  <a:lnTo>
                    <a:pt x="124828" y="348157"/>
                  </a:lnTo>
                  <a:lnTo>
                    <a:pt x="125387" y="346748"/>
                  </a:lnTo>
                  <a:lnTo>
                    <a:pt x="123748" y="346557"/>
                  </a:lnTo>
                  <a:lnTo>
                    <a:pt x="123380" y="348907"/>
                  </a:lnTo>
                  <a:lnTo>
                    <a:pt x="124612" y="349326"/>
                  </a:lnTo>
                  <a:lnTo>
                    <a:pt x="126555" y="349351"/>
                  </a:lnTo>
                  <a:close/>
                </a:path>
                <a:path w="241300" h="377189">
                  <a:moveTo>
                    <a:pt x="127177" y="303530"/>
                  </a:moveTo>
                  <a:lnTo>
                    <a:pt x="125793" y="295884"/>
                  </a:lnTo>
                  <a:lnTo>
                    <a:pt x="120065" y="299262"/>
                  </a:lnTo>
                  <a:lnTo>
                    <a:pt x="127177" y="303530"/>
                  </a:lnTo>
                  <a:close/>
                </a:path>
                <a:path w="241300" h="377189">
                  <a:moveTo>
                    <a:pt x="128498" y="205384"/>
                  </a:moveTo>
                  <a:lnTo>
                    <a:pt x="124675" y="200583"/>
                  </a:lnTo>
                  <a:lnTo>
                    <a:pt x="120053" y="201129"/>
                  </a:lnTo>
                  <a:lnTo>
                    <a:pt x="128498" y="205384"/>
                  </a:lnTo>
                  <a:close/>
                </a:path>
                <a:path w="241300" h="377189">
                  <a:moveTo>
                    <a:pt x="134581" y="158521"/>
                  </a:moveTo>
                  <a:lnTo>
                    <a:pt x="132791" y="158381"/>
                  </a:lnTo>
                  <a:lnTo>
                    <a:pt x="132600" y="161417"/>
                  </a:lnTo>
                  <a:lnTo>
                    <a:pt x="131813" y="163283"/>
                  </a:lnTo>
                  <a:lnTo>
                    <a:pt x="133591" y="163423"/>
                  </a:lnTo>
                  <a:lnTo>
                    <a:pt x="133794" y="160388"/>
                  </a:lnTo>
                  <a:lnTo>
                    <a:pt x="134581" y="158521"/>
                  </a:lnTo>
                  <a:close/>
                </a:path>
                <a:path w="241300" h="377189">
                  <a:moveTo>
                    <a:pt x="137718" y="278574"/>
                  </a:moveTo>
                  <a:lnTo>
                    <a:pt x="136220" y="278307"/>
                  </a:lnTo>
                  <a:lnTo>
                    <a:pt x="135978" y="280581"/>
                  </a:lnTo>
                  <a:lnTo>
                    <a:pt x="135331" y="282028"/>
                  </a:lnTo>
                  <a:lnTo>
                    <a:pt x="136829" y="282308"/>
                  </a:lnTo>
                  <a:lnTo>
                    <a:pt x="137071" y="280022"/>
                  </a:lnTo>
                  <a:lnTo>
                    <a:pt x="137718" y="278574"/>
                  </a:lnTo>
                  <a:close/>
                </a:path>
                <a:path w="241300" h="377189">
                  <a:moveTo>
                    <a:pt x="146138" y="217373"/>
                  </a:moveTo>
                  <a:lnTo>
                    <a:pt x="145097" y="215341"/>
                  </a:lnTo>
                  <a:lnTo>
                    <a:pt x="143306" y="216789"/>
                  </a:lnTo>
                  <a:lnTo>
                    <a:pt x="142836" y="218630"/>
                  </a:lnTo>
                  <a:lnTo>
                    <a:pt x="142024" y="217906"/>
                  </a:lnTo>
                  <a:lnTo>
                    <a:pt x="139687" y="219544"/>
                  </a:lnTo>
                  <a:lnTo>
                    <a:pt x="140081" y="220370"/>
                  </a:lnTo>
                  <a:lnTo>
                    <a:pt x="135191" y="225488"/>
                  </a:lnTo>
                  <a:lnTo>
                    <a:pt x="131838" y="222224"/>
                  </a:lnTo>
                  <a:lnTo>
                    <a:pt x="127152" y="228333"/>
                  </a:lnTo>
                  <a:lnTo>
                    <a:pt x="133159" y="229069"/>
                  </a:lnTo>
                  <a:lnTo>
                    <a:pt x="137350" y="226161"/>
                  </a:lnTo>
                  <a:lnTo>
                    <a:pt x="140169" y="220510"/>
                  </a:lnTo>
                  <a:lnTo>
                    <a:pt x="140360" y="220687"/>
                  </a:lnTo>
                  <a:lnTo>
                    <a:pt x="140754" y="220802"/>
                  </a:lnTo>
                  <a:lnTo>
                    <a:pt x="141401" y="220789"/>
                  </a:lnTo>
                  <a:lnTo>
                    <a:pt x="141782" y="221488"/>
                  </a:lnTo>
                  <a:lnTo>
                    <a:pt x="144487" y="221703"/>
                  </a:lnTo>
                  <a:lnTo>
                    <a:pt x="144043" y="220484"/>
                  </a:lnTo>
                  <a:lnTo>
                    <a:pt x="144741" y="219443"/>
                  </a:lnTo>
                  <a:lnTo>
                    <a:pt x="144843" y="218097"/>
                  </a:lnTo>
                  <a:lnTo>
                    <a:pt x="146138" y="217373"/>
                  </a:lnTo>
                  <a:close/>
                </a:path>
                <a:path w="241300" h="377189">
                  <a:moveTo>
                    <a:pt x="149263" y="12573"/>
                  </a:moveTo>
                  <a:lnTo>
                    <a:pt x="147510" y="11379"/>
                  </a:lnTo>
                  <a:lnTo>
                    <a:pt x="148069" y="9969"/>
                  </a:lnTo>
                  <a:lnTo>
                    <a:pt x="146431" y="9779"/>
                  </a:lnTo>
                  <a:lnTo>
                    <a:pt x="146062" y="12115"/>
                  </a:lnTo>
                  <a:lnTo>
                    <a:pt x="147294" y="12547"/>
                  </a:lnTo>
                  <a:lnTo>
                    <a:pt x="149263" y="12573"/>
                  </a:lnTo>
                  <a:close/>
                </a:path>
                <a:path w="241300" h="377189">
                  <a:moveTo>
                    <a:pt x="149733" y="50850"/>
                  </a:moveTo>
                  <a:lnTo>
                    <a:pt x="146240" y="47612"/>
                  </a:lnTo>
                  <a:lnTo>
                    <a:pt x="140487" y="49250"/>
                  </a:lnTo>
                  <a:lnTo>
                    <a:pt x="149733" y="50850"/>
                  </a:lnTo>
                  <a:close/>
                </a:path>
                <a:path w="241300" h="377189">
                  <a:moveTo>
                    <a:pt x="149872" y="210426"/>
                  </a:moveTo>
                  <a:lnTo>
                    <a:pt x="149593" y="207416"/>
                  </a:lnTo>
                  <a:lnTo>
                    <a:pt x="147840" y="207340"/>
                  </a:lnTo>
                  <a:lnTo>
                    <a:pt x="146989" y="209042"/>
                  </a:lnTo>
                  <a:lnTo>
                    <a:pt x="145135" y="208775"/>
                  </a:lnTo>
                  <a:lnTo>
                    <a:pt x="144678" y="212153"/>
                  </a:lnTo>
                  <a:lnTo>
                    <a:pt x="149872" y="210426"/>
                  </a:lnTo>
                  <a:close/>
                </a:path>
                <a:path w="241300" h="377189">
                  <a:moveTo>
                    <a:pt x="149974" y="295097"/>
                  </a:moveTo>
                  <a:lnTo>
                    <a:pt x="148043" y="289077"/>
                  </a:lnTo>
                  <a:lnTo>
                    <a:pt x="141846" y="293255"/>
                  </a:lnTo>
                  <a:lnTo>
                    <a:pt x="149974" y="295097"/>
                  </a:lnTo>
                  <a:close/>
                </a:path>
                <a:path w="241300" h="377189">
                  <a:moveTo>
                    <a:pt x="151345" y="215074"/>
                  </a:moveTo>
                  <a:lnTo>
                    <a:pt x="148856" y="215531"/>
                  </a:lnTo>
                  <a:lnTo>
                    <a:pt x="145757" y="216395"/>
                  </a:lnTo>
                  <a:lnTo>
                    <a:pt x="147345" y="219417"/>
                  </a:lnTo>
                  <a:lnTo>
                    <a:pt x="149250" y="219113"/>
                  </a:lnTo>
                  <a:lnTo>
                    <a:pt x="150456" y="217424"/>
                  </a:lnTo>
                  <a:lnTo>
                    <a:pt x="151345" y="215074"/>
                  </a:lnTo>
                  <a:close/>
                </a:path>
                <a:path w="241300" h="377189">
                  <a:moveTo>
                    <a:pt x="156845" y="271741"/>
                  </a:moveTo>
                  <a:lnTo>
                    <a:pt x="153644" y="271614"/>
                  </a:lnTo>
                  <a:lnTo>
                    <a:pt x="151599" y="271983"/>
                  </a:lnTo>
                  <a:lnTo>
                    <a:pt x="152006" y="271259"/>
                  </a:lnTo>
                  <a:lnTo>
                    <a:pt x="152247" y="270154"/>
                  </a:lnTo>
                  <a:lnTo>
                    <a:pt x="152615" y="269341"/>
                  </a:lnTo>
                  <a:lnTo>
                    <a:pt x="151269" y="269100"/>
                  </a:lnTo>
                  <a:lnTo>
                    <a:pt x="150939" y="270903"/>
                  </a:lnTo>
                  <a:lnTo>
                    <a:pt x="150418" y="272326"/>
                  </a:lnTo>
                  <a:lnTo>
                    <a:pt x="150139" y="272453"/>
                  </a:lnTo>
                  <a:lnTo>
                    <a:pt x="150063" y="272592"/>
                  </a:lnTo>
                  <a:lnTo>
                    <a:pt x="150266" y="272719"/>
                  </a:lnTo>
                  <a:lnTo>
                    <a:pt x="150533" y="272808"/>
                  </a:lnTo>
                  <a:lnTo>
                    <a:pt x="150964" y="272935"/>
                  </a:lnTo>
                  <a:lnTo>
                    <a:pt x="151815" y="273011"/>
                  </a:lnTo>
                  <a:lnTo>
                    <a:pt x="153339" y="273037"/>
                  </a:lnTo>
                  <a:lnTo>
                    <a:pt x="154114" y="273989"/>
                  </a:lnTo>
                  <a:lnTo>
                    <a:pt x="156845" y="271741"/>
                  </a:lnTo>
                  <a:close/>
                </a:path>
                <a:path w="241300" h="377189">
                  <a:moveTo>
                    <a:pt x="156883" y="282079"/>
                  </a:moveTo>
                  <a:lnTo>
                    <a:pt x="156070" y="276694"/>
                  </a:lnTo>
                  <a:lnTo>
                    <a:pt x="152501" y="282600"/>
                  </a:lnTo>
                  <a:lnTo>
                    <a:pt x="151206" y="283032"/>
                  </a:lnTo>
                  <a:lnTo>
                    <a:pt x="151765" y="287883"/>
                  </a:lnTo>
                  <a:lnTo>
                    <a:pt x="155321" y="281990"/>
                  </a:lnTo>
                  <a:lnTo>
                    <a:pt x="156883" y="282079"/>
                  </a:lnTo>
                  <a:close/>
                </a:path>
                <a:path w="241300" h="377189">
                  <a:moveTo>
                    <a:pt x="157784" y="260286"/>
                  </a:moveTo>
                  <a:lnTo>
                    <a:pt x="157645" y="259461"/>
                  </a:lnTo>
                  <a:lnTo>
                    <a:pt x="156324" y="258787"/>
                  </a:lnTo>
                  <a:lnTo>
                    <a:pt x="155829" y="261391"/>
                  </a:lnTo>
                  <a:lnTo>
                    <a:pt x="156006" y="262851"/>
                  </a:lnTo>
                  <a:lnTo>
                    <a:pt x="155803" y="263436"/>
                  </a:lnTo>
                  <a:lnTo>
                    <a:pt x="155613" y="264058"/>
                  </a:lnTo>
                  <a:lnTo>
                    <a:pt x="155384" y="264579"/>
                  </a:lnTo>
                  <a:lnTo>
                    <a:pt x="156083" y="264706"/>
                  </a:lnTo>
                  <a:lnTo>
                    <a:pt x="156502" y="264287"/>
                  </a:lnTo>
                  <a:lnTo>
                    <a:pt x="156819" y="263664"/>
                  </a:lnTo>
                  <a:lnTo>
                    <a:pt x="156984" y="263537"/>
                  </a:lnTo>
                  <a:lnTo>
                    <a:pt x="157213" y="263271"/>
                  </a:lnTo>
                  <a:lnTo>
                    <a:pt x="157568" y="262305"/>
                  </a:lnTo>
                  <a:lnTo>
                    <a:pt x="157695" y="261315"/>
                  </a:lnTo>
                  <a:lnTo>
                    <a:pt x="157772" y="261124"/>
                  </a:lnTo>
                  <a:lnTo>
                    <a:pt x="157784" y="260286"/>
                  </a:lnTo>
                  <a:close/>
                </a:path>
                <a:path w="241300" h="377189">
                  <a:moveTo>
                    <a:pt x="160274" y="4787"/>
                  </a:moveTo>
                  <a:lnTo>
                    <a:pt x="156451" y="0"/>
                  </a:lnTo>
                  <a:lnTo>
                    <a:pt x="151828" y="520"/>
                  </a:lnTo>
                  <a:lnTo>
                    <a:pt x="160274" y="4787"/>
                  </a:lnTo>
                  <a:close/>
                </a:path>
                <a:path w="241300" h="377189">
                  <a:moveTo>
                    <a:pt x="162382" y="224218"/>
                  </a:moveTo>
                  <a:lnTo>
                    <a:pt x="157924" y="220294"/>
                  </a:lnTo>
                  <a:lnTo>
                    <a:pt x="155092" y="220560"/>
                  </a:lnTo>
                  <a:lnTo>
                    <a:pt x="154813" y="222516"/>
                  </a:lnTo>
                  <a:lnTo>
                    <a:pt x="158623" y="222224"/>
                  </a:lnTo>
                  <a:lnTo>
                    <a:pt x="158000" y="224358"/>
                  </a:lnTo>
                  <a:lnTo>
                    <a:pt x="162382" y="224218"/>
                  </a:lnTo>
                  <a:close/>
                </a:path>
                <a:path w="241300" h="377189">
                  <a:moveTo>
                    <a:pt x="163385" y="255892"/>
                  </a:moveTo>
                  <a:lnTo>
                    <a:pt x="161874" y="255625"/>
                  </a:lnTo>
                  <a:lnTo>
                    <a:pt x="161645" y="257911"/>
                  </a:lnTo>
                  <a:lnTo>
                    <a:pt x="160997" y="259359"/>
                  </a:lnTo>
                  <a:lnTo>
                    <a:pt x="162496" y="259613"/>
                  </a:lnTo>
                  <a:lnTo>
                    <a:pt x="162737" y="257352"/>
                  </a:lnTo>
                  <a:lnTo>
                    <a:pt x="163385" y="255892"/>
                  </a:lnTo>
                  <a:close/>
                </a:path>
                <a:path w="241300" h="377189">
                  <a:moveTo>
                    <a:pt x="167017" y="267843"/>
                  </a:moveTo>
                  <a:lnTo>
                    <a:pt x="161975" y="269608"/>
                  </a:lnTo>
                  <a:lnTo>
                    <a:pt x="157708" y="272935"/>
                  </a:lnTo>
                  <a:lnTo>
                    <a:pt x="167017" y="267843"/>
                  </a:lnTo>
                  <a:close/>
                </a:path>
                <a:path w="241300" h="377189">
                  <a:moveTo>
                    <a:pt x="180441" y="203454"/>
                  </a:moveTo>
                  <a:lnTo>
                    <a:pt x="177609" y="198069"/>
                  </a:lnTo>
                  <a:lnTo>
                    <a:pt x="171869" y="204101"/>
                  </a:lnTo>
                  <a:lnTo>
                    <a:pt x="180441" y="203454"/>
                  </a:lnTo>
                  <a:close/>
                </a:path>
                <a:path w="241300" h="377189">
                  <a:moveTo>
                    <a:pt x="181978" y="101320"/>
                  </a:moveTo>
                  <a:lnTo>
                    <a:pt x="180238" y="100126"/>
                  </a:lnTo>
                  <a:lnTo>
                    <a:pt x="180797" y="98729"/>
                  </a:lnTo>
                  <a:lnTo>
                    <a:pt x="179158" y="98539"/>
                  </a:lnTo>
                  <a:lnTo>
                    <a:pt x="178790" y="100876"/>
                  </a:lnTo>
                  <a:lnTo>
                    <a:pt x="180022" y="101295"/>
                  </a:lnTo>
                  <a:lnTo>
                    <a:pt x="181978" y="101320"/>
                  </a:lnTo>
                  <a:close/>
                </a:path>
                <a:path w="241300" h="377189">
                  <a:moveTo>
                    <a:pt x="184556" y="168795"/>
                  </a:moveTo>
                  <a:lnTo>
                    <a:pt x="179514" y="170561"/>
                  </a:lnTo>
                  <a:lnTo>
                    <a:pt x="175247" y="173901"/>
                  </a:lnTo>
                  <a:lnTo>
                    <a:pt x="184556" y="168795"/>
                  </a:lnTo>
                  <a:close/>
                </a:path>
                <a:path w="241300" h="377189">
                  <a:moveTo>
                    <a:pt x="226771" y="48755"/>
                  </a:moveTo>
                  <a:lnTo>
                    <a:pt x="224929" y="43281"/>
                  </a:lnTo>
                  <a:lnTo>
                    <a:pt x="221818" y="54419"/>
                  </a:lnTo>
                  <a:lnTo>
                    <a:pt x="226771" y="48755"/>
                  </a:lnTo>
                  <a:close/>
                </a:path>
                <a:path w="241300" h="377189">
                  <a:moveTo>
                    <a:pt x="240855" y="35788"/>
                  </a:moveTo>
                  <a:lnTo>
                    <a:pt x="239077" y="30162"/>
                  </a:lnTo>
                  <a:lnTo>
                    <a:pt x="235026" y="29857"/>
                  </a:lnTo>
                  <a:lnTo>
                    <a:pt x="232879" y="33401"/>
                  </a:lnTo>
                  <a:lnTo>
                    <a:pt x="231101" y="38785"/>
                  </a:lnTo>
                  <a:lnTo>
                    <a:pt x="230695" y="40132"/>
                  </a:lnTo>
                  <a:lnTo>
                    <a:pt x="235750" y="41770"/>
                  </a:lnTo>
                  <a:lnTo>
                    <a:pt x="240855" y="3578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452676" y="3179089"/>
              <a:ext cx="351790" cy="391795"/>
            </a:xfrm>
            <a:custGeom>
              <a:avLst/>
              <a:gdLst/>
              <a:ahLst/>
              <a:cxnLst/>
              <a:rect l="l" t="t" r="r" b="b"/>
              <a:pathLst>
                <a:path w="351790" h="391795">
                  <a:moveTo>
                    <a:pt x="2730" y="369976"/>
                  </a:moveTo>
                  <a:lnTo>
                    <a:pt x="990" y="368198"/>
                  </a:lnTo>
                  <a:lnTo>
                    <a:pt x="0" y="367398"/>
                  </a:lnTo>
                  <a:lnTo>
                    <a:pt x="1498" y="368846"/>
                  </a:lnTo>
                  <a:lnTo>
                    <a:pt x="2730" y="369976"/>
                  </a:lnTo>
                  <a:close/>
                </a:path>
                <a:path w="351790" h="391795">
                  <a:moveTo>
                    <a:pt x="12103" y="377228"/>
                  </a:moveTo>
                  <a:lnTo>
                    <a:pt x="11645" y="374078"/>
                  </a:lnTo>
                  <a:lnTo>
                    <a:pt x="8102" y="377228"/>
                  </a:lnTo>
                  <a:lnTo>
                    <a:pt x="12103" y="377228"/>
                  </a:lnTo>
                  <a:close/>
                </a:path>
                <a:path w="351790" h="391795">
                  <a:moveTo>
                    <a:pt x="12776" y="381787"/>
                  </a:moveTo>
                  <a:lnTo>
                    <a:pt x="12128" y="377405"/>
                  </a:lnTo>
                  <a:lnTo>
                    <a:pt x="11709" y="377405"/>
                  </a:lnTo>
                  <a:lnTo>
                    <a:pt x="12776" y="381787"/>
                  </a:lnTo>
                  <a:close/>
                </a:path>
                <a:path w="351790" h="391795">
                  <a:moveTo>
                    <a:pt x="13639" y="370967"/>
                  </a:moveTo>
                  <a:lnTo>
                    <a:pt x="11036" y="369836"/>
                  </a:lnTo>
                  <a:lnTo>
                    <a:pt x="9410" y="370725"/>
                  </a:lnTo>
                  <a:lnTo>
                    <a:pt x="8775" y="373735"/>
                  </a:lnTo>
                  <a:lnTo>
                    <a:pt x="9182" y="373735"/>
                  </a:lnTo>
                  <a:lnTo>
                    <a:pt x="9994" y="373989"/>
                  </a:lnTo>
                  <a:lnTo>
                    <a:pt x="10223" y="372351"/>
                  </a:lnTo>
                  <a:lnTo>
                    <a:pt x="10680" y="371627"/>
                  </a:lnTo>
                  <a:lnTo>
                    <a:pt x="13144" y="371627"/>
                  </a:lnTo>
                  <a:lnTo>
                    <a:pt x="13639" y="370967"/>
                  </a:lnTo>
                  <a:close/>
                </a:path>
                <a:path w="351790" h="391795">
                  <a:moveTo>
                    <a:pt x="14401" y="371627"/>
                  </a:moveTo>
                  <a:lnTo>
                    <a:pt x="13144" y="371627"/>
                  </a:lnTo>
                  <a:lnTo>
                    <a:pt x="11607" y="373735"/>
                  </a:lnTo>
                  <a:lnTo>
                    <a:pt x="11645" y="374078"/>
                  </a:lnTo>
                  <a:lnTo>
                    <a:pt x="14401" y="371627"/>
                  </a:lnTo>
                  <a:close/>
                </a:path>
                <a:path w="351790" h="391795">
                  <a:moveTo>
                    <a:pt x="20535" y="365645"/>
                  </a:moveTo>
                  <a:lnTo>
                    <a:pt x="18402" y="364045"/>
                  </a:lnTo>
                  <a:lnTo>
                    <a:pt x="18542" y="361073"/>
                  </a:lnTo>
                  <a:lnTo>
                    <a:pt x="15875" y="367804"/>
                  </a:lnTo>
                  <a:lnTo>
                    <a:pt x="11963" y="367576"/>
                  </a:lnTo>
                  <a:lnTo>
                    <a:pt x="11430" y="369811"/>
                  </a:lnTo>
                  <a:lnTo>
                    <a:pt x="13512" y="369811"/>
                  </a:lnTo>
                  <a:lnTo>
                    <a:pt x="15163" y="369531"/>
                  </a:lnTo>
                  <a:lnTo>
                    <a:pt x="14973" y="370801"/>
                  </a:lnTo>
                  <a:lnTo>
                    <a:pt x="16027" y="370687"/>
                  </a:lnTo>
                  <a:lnTo>
                    <a:pt x="16395" y="369620"/>
                  </a:lnTo>
                  <a:lnTo>
                    <a:pt x="17678" y="369785"/>
                  </a:lnTo>
                  <a:lnTo>
                    <a:pt x="17983" y="367106"/>
                  </a:lnTo>
                  <a:lnTo>
                    <a:pt x="17284" y="366839"/>
                  </a:lnTo>
                  <a:lnTo>
                    <a:pt x="16764" y="366839"/>
                  </a:lnTo>
                  <a:lnTo>
                    <a:pt x="16383" y="367017"/>
                  </a:lnTo>
                  <a:lnTo>
                    <a:pt x="17335" y="365810"/>
                  </a:lnTo>
                  <a:lnTo>
                    <a:pt x="20535" y="365645"/>
                  </a:lnTo>
                  <a:close/>
                </a:path>
                <a:path w="351790" h="391795">
                  <a:moveTo>
                    <a:pt x="24574" y="386638"/>
                  </a:moveTo>
                  <a:lnTo>
                    <a:pt x="19380" y="388366"/>
                  </a:lnTo>
                  <a:lnTo>
                    <a:pt x="19659" y="391375"/>
                  </a:lnTo>
                  <a:lnTo>
                    <a:pt x="21145" y="390944"/>
                  </a:lnTo>
                  <a:lnTo>
                    <a:pt x="21805" y="388823"/>
                  </a:lnTo>
                  <a:lnTo>
                    <a:pt x="24104" y="390017"/>
                  </a:lnTo>
                  <a:lnTo>
                    <a:pt x="24574" y="386638"/>
                  </a:lnTo>
                  <a:close/>
                </a:path>
                <a:path w="351790" h="391795">
                  <a:moveTo>
                    <a:pt x="32537" y="357390"/>
                  </a:moveTo>
                  <a:lnTo>
                    <a:pt x="32232" y="356133"/>
                  </a:lnTo>
                  <a:lnTo>
                    <a:pt x="31737" y="358521"/>
                  </a:lnTo>
                  <a:lnTo>
                    <a:pt x="31635" y="360337"/>
                  </a:lnTo>
                  <a:lnTo>
                    <a:pt x="32537" y="357390"/>
                  </a:lnTo>
                  <a:close/>
                </a:path>
                <a:path w="351790" h="391795">
                  <a:moveTo>
                    <a:pt x="44157" y="330898"/>
                  </a:moveTo>
                  <a:lnTo>
                    <a:pt x="42633" y="328129"/>
                  </a:lnTo>
                  <a:lnTo>
                    <a:pt x="41935" y="327685"/>
                  </a:lnTo>
                  <a:lnTo>
                    <a:pt x="43180" y="329679"/>
                  </a:lnTo>
                  <a:lnTo>
                    <a:pt x="44157" y="330898"/>
                  </a:lnTo>
                  <a:close/>
                </a:path>
                <a:path w="351790" h="391795">
                  <a:moveTo>
                    <a:pt x="55829" y="135559"/>
                  </a:moveTo>
                  <a:lnTo>
                    <a:pt x="55714" y="135166"/>
                  </a:lnTo>
                  <a:lnTo>
                    <a:pt x="55575" y="134670"/>
                  </a:lnTo>
                  <a:lnTo>
                    <a:pt x="55270" y="134416"/>
                  </a:lnTo>
                  <a:lnTo>
                    <a:pt x="55092" y="134264"/>
                  </a:lnTo>
                  <a:lnTo>
                    <a:pt x="52946" y="133565"/>
                  </a:lnTo>
                  <a:lnTo>
                    <a:pt x="50558" y="134416"/>
                  </a:lnTo>
                  <a:lnTo>
                    <a:pt x="48856" y="131838"/>
                  </a:lnTo>
                  <a:lnTo>
                    <a:pt x="48183" y="138264"/>
                  </a:lnTo>
                  <a:lnTo>
                    <a:pt x="52120" y="135166"/>
                  </a:lnTo>
                  <a:lnTo>
                    <a:pt x="55829" y="135559"/>
                  </a:lnTo>
                  <a:close/>
                </a:path>
                <a:path w="351790" h="391795">
                  <a:moveTo>
                    <a:pt x="62318" y="102984"/>
                  </a:moveTo>
                  <a:lnTo>
                    <a:pt x="58597" y="107670"/>
                  </a:lnTo>
                  <a:lnTo>
                    <a:pt x="58267" y="109448"/>
                  </a:lnTo>
                  <a:lnTo>
                    <a:pt x="59690" y="108889"/>
                  </a:lnTo>
                  <a:lnTo>
                    <a:pt x="60833" y="107708"/>
                  </a:lnTo>
                  <a:lnTo>
                    <a:pt x="61874" y="106387"/>
                  </a:lnTo>
                  <a:lnTo>
                    <a:pt x="62318" y="102984"/>
                  </a:lnTo>
                  <a:close/>
                </a:path>
                <a:path w="351790" h="391795">
                  <a:moveTo>
                    <a:pt x="63309" y="344360"/>
                  </a:moveTo>
                  <a:lnTo>
                    <a:pt x="62788" y="341884"/>
                  </a:lnTo>
                  <a:lnTo>
                    <a:pt x="62560" y="340855"/>
                  </a:lnTo>
                  <a:lnTo>
                    <a:pt x="63309" y="344360"/>
                  </a:lnTo>
                  <a:close/>
                </a:path>
                <a:path w="351790" h="391795">
                  <a:moveTo>
                    <a:pt x="65455" y="302145"/>
                  </a:moveTo>
                  <a:lnTo>
                    <a:pt x="63728" y="302145"/>
                  </a:lnTo>
                  <a:lnTo>
                    <a:pt x="63982" y="304253"/>
                  </a:lnTo>
                  <a:lnTo>
                    <a:pt x="64058" y="304825"/>
                  </a:lnTo>
                  <a:lnTo>
                    <a:pt x="65455" y="302145"/>
                  </a:lnTo>
                  <a:close/>
                </a:path>
                <a:path w="351790" h="391795">
                  <a:moveTo>
                    <a:pt x="65557" y="299758"/>
                  </a:moveTo>
                  <a:lnTo>
                    <a:pt x="65532" y="296824"/>
                  </a:lnTo>
                  <a:lnTo>
                    <a:pt x="62077" y="299758"/>
                  </a:lnTo>
                  <a:lnTo>
                    <a:pt x="62407" y="299758"/>
                  </a:lnTo>
                  <a:lnTo>
                    <a:pt x="62763" y="300532"/>
                  </a:lnTo>
                  <a:lnTo>
                    <a:pt x="64046" y="300532"/>
                  </a:lnTo>
                  <a:lnTo>
                    <a:pt x="64122" y="299758"/>
                  </a:lnTo>
                  <a:lnTo>
                    <a:pt x="65557" y="299758"/>
                  </a:lnTo>
                  <a:close/>
                </a:path>
                <a:path w="351790" h="391795">
                  <a:moveTo>
                    <a:pt x="65989" y="301142"/>
                  </a:moveTo>
                  <a:lnTo>
                    <a:pt x="64020" y="300685"/>
                  </a:lnTo>
                  <a:lnTo>
                    <a:pt x="62839" y="300685"/>
                  </a:lnTo>
                  <a:lnTo>
                    <a:pt x="63195" y="301447"/>
                  </a:lnTo>
                  <a:lnTo>
                    <a:pt x="65824" y="301447"/>
                  </a:lnTo>
                  <a:lnTo>
                    <a:pt x="65989" y="301142"/>
                  </a:lnTo>
                  <a:close/>
                </a:path>
                <a:path w="351790" h="391795">
                  <a:moveTo>
                    <a:pt x="72097" y="326326"/>
                  </a:moveTo>
                  <a:lnTo>
                    <a:pt x="71945" y="325869"/>
                  </a:lnTo>
                  <a:lnTo>
                    <a:pt x="71488" y="326326"/>
                  </a:lnTo>
                  <a:lnTo>
                    <a:pt x="72097" y="326326"/>
                  </a:lnTo>
                  <a:close/>
                </a:path>
                <a:path w="351790" h="391795">
                  <a:moveTo>
                    <a:pt x="74231" y="323583"/>
                  </a:moveTo>
                  <a:lnTo>
                    <a:pt x="73444" y="323011"/>
                  </a:lnTo>
                  <a:lnTo>
                    <a:pt x="72783" y="323011"/>
                  </a:lnTo>
                  <a:lnTo>
                    <a:pt x="72555" y="322173"/>
                  </a:lnTo>
                  <a:lnTo>
                    <a:pt x="71793" y="322173"/>
                  </a:lnTo>
                  <a:lnTo>
                    <a:pt x="71196" y="323011"/>
                  </a:lnTo>
                  <a:lnTo>
                    <a:pt x="71208" y="323748"/>
                  </a:lnTo>
                  <a:lnTo>
                    <a:pt x="71945" y="325869"/>
                  </a:lnTo>
                  <a:lnTo>
                    <a:pt x="72821" y="324891"/>
                  </a:lnTo>
                  <a:lnTo>
                    <a:pt x="72999" y="324700"/>
                  </a:lnTo>
                  <a:lnTo>
                    <a:pt x="72821" y="324700"/>
                  </a:lnTo>
                  <a:lnTo>
                    <a:pt x="72847" y="323583"/>
                  </a:lnTo>
                  <a:lnTo>
                    <a:pt x="74231" y="323583"/>
                  </a:lnTo>
                  <a:close/>
                </a:path>
                <a:path w="351790" h="391795">
                  <a:moveTo>
                    <a:pt x="75247" y="324319"/>
                  </a:moveTo>
                  <a:lnTo>
                    <a:pt x="75044" y="324180"/>
                  </a:lnTo>
                  <a:lnTo>
                    <a:pt x="74764" y="323989"/>
                  </a:lnTo>
                  <a:lnTo>
                    <a:pt x="74447" y="323748"/>
                  </a:lnTo>
                  <a:lnTo>
                    <a:pt x="72999" y="323748"/>
                  </a:lnTo>
                  <a:lnTo>
                    <a:pt x="73482" y="324180"/>
                  </a:lnTo>
                  <a:lnTo>
                    <a:pt x="72999" y="324700"/>
                  </a:lnTo>
                  <a:lnTo>
                    <a:pt x="72250" y="326301"/>
                  </a:lnTo>
                  <a:lnTo>
                    <a:pt x="74333" y="325869"/>
                  </a:lnTo>
                  <a:lnTo>
                    <a:pt x="75247" y="324319"/>
                  </a:lnTo>
                  <a:close/>
                </a:path>
                <a:path w="351790" h="391795">
                  <a:moveTo>
                    <a:pt x="75742" y="123990"/>
                  </a:moveTo>
                  <a:lnTo>
                    <a:pt x="75653" y="123748"/>
                  </a:lnTo>
                  <a:lnTo>
                    <a:pt x="74739" y="121983"/>
                  </a:lnTo>
                  <a:lnTo>
                    <a:pt x="73329" y="121983"/>
                  </a:lnTo>
                  <a:lnTo>
                    <a:pt x="73672" y="123050"/>
                  </a:lnTo>
                  <a:lnTo>
                    <a:pt x="71462" y="123278"/>
                  </a:lnTo>
                  <a:lnTo>
                    <a:pt x="71501" y="123748"/>
                  </a:lnTo>
                  <a:lnTo>
                    <a:pt x="74345" y="123278"/>
                  </a:lnTo>
                  <a:lnTo>
                    <a:pt x="73977" y="123748"/>
                  </a:lnTo>
                  <a:lnTo>
                    <a:pt x="73660" y="123990"/>
                  </a:lnTo>
                  <a:lnTo>
                    <a:pt x="73113" y="123748"/>
                  </a:lnTo>
                  <a:lnTo>
                    <a:pt x="71501" y="123748"/>
                  </a:lnTo>
                  <a:lnTo>
                    <a:pt x="71462" y="123990"/>
                  </a:lnTo>
                  <a:lnTo>
                    <a:pt x="71755" y="123990"/>
                  </a:lnTo>
                  <a:lnTo>
                    <a:pt x="71412" y="124333"/>
                  </a:lnTo>
                  <a:lnTo>
                    <a:pt x="71348" y="121767"/>
                  </a:lnTo>
                  <a:lnTo>
                    <a:pt x="71196" y="119595"/>
                  </a:lnTo>
                  <a:lnTo>
                    <a:pt x="69951" y="123748"/>
                  </a:lnTo>
                  <a:lnTo>
                    <a:pt x="69875" y="123990"/>
                  </a:lnTo>
                  <a:lnTo>
                    <a:pt x="69773" y="124333"/>
                  </a:lnTo>
                  <a:lnTo>
                    <a:pt x="69557" y="125437"/>
                  </a:lnTo>
                  <a:lnTo>
                    <a:pt x="74701" y="125044"/>
                  </a:lnTo>
                  <a:lnTo>
                    <a:pt x="75425" y="124333"/>
                  </a:lnTo>
                  <a:lnTo>
                    <a:pt x="75742" y="123990"/>
                  </a:lnTo>
                  <a:close/>
                </a:path>
                <a:path w="351790" h="391795">
                  <a:moveTo>
                    <a:pt x="76771" y="132765"/>
                  </a:moveTo>
                  <a:lnTo>
                    <a:pt x="72999" y="131902"/>
                  </a:lnTo>
                  <a:lnTo>
                    <a:pt x="73647" y="130124"/>
                  </a:lnTo>
                  <a:lnTo>
                    <a:pt x="73240" y="125653"/>
                  </a:lnTo>
                  <a:lnTo>
                    <a:pt x="73761" y="125437"/>
                  </a:lnTo>
                  <a:lnTo>
                    <a:pt x="69811" y="125628"/>
                  </a:lnTo>
                  <a:lnTo>
                    <a:pt x="69557" y="125437"/>
                  </a:lnTo>
                  <a:lnTo>
                    <a:pt x="70535" y="126174"/>
                  </a:lnTo>
                  <a:lnTo>
                    <a:pt x="72390" y="125984"/>
                  </a:lnTo>
                  <a:lnTo>
                    <a:pt x="73228" y="125653"/>
                  </a:lnTo>
                  <a:lnTo>
                    <a:pt x="70916" y="133286"/>
                  </a:lnTo>
                  <a:lnTo>
                    <a:pt x="74091" y="133108"/>
                  </a:lnTo>
                  <a:lnTo>
                    <a:pt x="76771" y="132765"/>
                  </a:lnTo>
                  <a:close/>
                </a:path>
                <a:path w="351790" h="391795">
                  <a:moveTo>
                    <a:pt x="83807" y="284060"/>
                  </a:moveTo>
                  <a:lnTo>
                    <a:pt x="81775" y="282994"/>
                  </a:lnTo>
                  <a:lnTo>
                    <a:pt x="81927" y="284060"/>
                  </a:lnTo>
                  <a:lnTo>
                    <a:pt x="82016" y="284695"/>
                  </a:lnTo>
                  <a:lnTo>
                    <a:pt x="82130" y="285483"/>
                  </a:lnTo>
                  <a:lnTo>
                    <a:pt x="82956" y="285127"/>
                  </a:lnTo>
                  <a:lnTo>
                    <a:pt x="83807" y="284060"/>
                  </a:lnTo>
                  <a:close/>
                </a:path>
                <a:path w="351790" h="391795">
                  <a:moveTo>
                    <a:pt x="90093" y="284695"/>
                  </a:moveTo>
                  <a:lnTo>
                    <a:pt x="89954" y="284480"/>
                  </a:lnTo>
                  <a:lnTo>
                    <a:pt x="87934" y="281127"/>
                  </a:lnTo>
                  <a:lnTo>
                    <a:pt x="87541" y="280466"/>
                  </a:lnTo>
                  <a:lnTo>
                    <a:pt x="86931" y="280733"/>
                  </a:lnTo>
                  <a:lnTo>
                    <a:pt x="85852" y="281127"/>
                  </a:lnTo>
                  <a:lnTo>
                    <a:pt x="86144" y="280733"/>
                  </a:lnTo>
                  <a:lnTo>
                    <a:pt x="86372" y="280466"/>
                  </a:lnTo>
                  <a:lnTo>
                    <a:pt x="86614" y="280466"/>
                  </a:lnTo>
                  <a:lnTo>
                    <a:pt x="86334" y="276034"/>
                  </a:lnTo>
                  <a:lnTo>
                    <a:pt x="84150" y="282994"/>
                  </a:lnTo>
                  <a:lnTo>
                    <a:pt x="83870" y="284060"/>
                  </a:lnTo>
                  <a:lnTo>
                    <a:pt x="84035" y="284480"/>
                  </a:lnTo>
                  <a:lnTo>
                    <a:pt x="84366" y="285127"/>
                  </a:lnTo>
                  <a:lnTo>
                    <a:pt x="84747" y="285750"/>
                  </a:lnTo>
                  <a:lnTo>
                    <a:pt x="87617" y="284480"/>
                  </a:lnTo>
                  <a:lnTo>
                    <a:pt x="88480" y="284480"/>
                  </a:lnTo>
                  <a:lnTo>
                    <a:pt x="90093" y="284695"/>
                  </a:lnTo>
                  <a:close/>
                </a:path>
                <a:path w="351790" h="391795">
                  <a:moveTo>
                    <a:pt x="96151" y="278536"/>
                  </a:moveTo>
                  <a:lnTo>
                    <a:pt x="95186" y="277888"/>
                  </a:lnTo>
                  <a:lnTo>
                    <a:pt x="95351" y="276783"/>
                  </a:lnTo>
                  <a:lnTo>
                    <a:pt x="93205" y="274777"/>
                  </a:lnTo>
                  <a:lnTo>
                    <a:pt x="91846" y="276402"/>
                  </a:lnTo>
                  <a:lnTo>
                    <a:pt x="89230" y="276529"/>
                  </a:lnTo>
                  <a:lnTo>
                    <a:pt x="92557" y="278841"/>
                  </a:lnTo>
                  <a:lnTo>
                    <a:pt x="93065" y="276809"/>
                  </a:lnTo>
                  <a:lnTo>
                    <a:pt x="94183" y="276923"/>
                  </a:lnTo>
                  <a:lnTo>
                    <a:pt x="94081" y="277698"/>
                  </a:lnTo>
                  <a:lnTo>
                    <a:pt x="93916" y="278511"/>
                  </a:lnTo>
                  <a:lnTo>
                    <a:pt x="93865" y="278663"/>
                  </a:lnTo>
                  <a:lnTo>
                    <a:pt x="95364" y="283298"/>
                  </a:lnTo>
                  <a:lnTo>
                    <a:pt x="96151" y="278536"/>
                  </a:lnTo>
                  <a:close/>
                </a:path>
                <a:path w="351790" h="391795">
                  <a:moveTo>
                    <a:pt x="111594" y="317639"/>
                  </a:moveTo>
                  <a:lnTo>
                    <a:pt x="108546" y="311492"/>
                  </a:lnTo>
                  <a:lnTo>
                    <a:pt x="104724" y="318922"/>
                  </a:lnTo>
                  <a:lnTo>
                    <a:pt x="111594" y="317639"/>
                  </a:lnTo>
                  <a:close/>
                </a:path>
                <a:path w="351790" h="391795">
                  <a:moveTo>
                    <a:pt x="120307" y="238023"/>
                  </a:moveTo>
                  <a:lnTo>
                    <a:pt x="117690" y="239623"/>
                  </a:lnTo>
                  <a:lnTo>
                    <a:pt x="117259" y="240360"/>
                  </a:lnTo>
                  <a:lnTo>
                    <a:pt x="119151" y="239052"/>
                  </a:lnTo>
                  <a:lnTo>
                    <a:pt x="120307" y="238023"/>
                  </a:lnTo>
                  <a:close/>
                </a:path>
                <a:path w="351790" h="391795">
                  <a:moveTo>
                    <a:pt x="124904" y="317766"/>
                  </a:moveTo>
                  <a:lnTo>
                    <a:pt x="123799" y="315544"/>
                  </a:lnTo>
                  <a:lnTo>
                    <a:pt x="118910" y="316534"/>
                  </a:lnTo>
                  <a:lnTo>
                    <a:pt x="117881" y="318719"/>
                  </a:lnTo>
                  <a:lnTo>
                    <a:pt x="119291" y="319557"/>
                  </a:lnTo>
                  <a:lnTo>
                    <a:pt x="119761" y="318236"/>
                  </a:lnTo>
                  <a:lnTo>
                    <a:pt x="124904" y="317766"/>
                  </a:lnTo>
                  <a:close/>
                </a:path>
                <a:path w="351790" h="391795">
                  <a:moveTo>
                    <a:pt x="127977" y="272770"/>
                  </a:moveTo>
                  <a:lnTo>
                    <a:pt x="125031" y="272338"/>
                  </a:lnTo>
                  <a:lnTo>
                    <a:pt x="124790" y="274472"/>
                  </a:lnTo>
                  <a:lnTo>
                    <a:pt x="126149" y="275755"/>
                  </a:lnTo>
                  <a:lnTo>
                    <a:pt x="127977" y="272770"/>
                  </a:lnTo>
                  <a:close/>
                </a:path>
                <a:path w="351790" h="391795">
                  <a:moveTo>
                    <a:pt x="133959" y="297383"/>
                  </a:moveTo>
                  <a:lnTo>
                    <a:pt x="130060" y="297002"/>
                  </a:lnTo>
                  <a:lnTo>
                    <a:pt x="130962" y="296291"/>
                  </a:lnTo>
                  <a:lnTo>
                    <a:pt x="131851" y="295529"/>
                  </a:lnTo>
                  <a:lnTo>
                    <a:pt x="133223" y="295770"/>
                  </a:lnTo>
                  <a:lnTo>
                    <a:pt x="133654" y="293509"/>
                  </a:lnTo>
                  <a:lnTo>
                    <a:pt x="127215" y="294436"/>
                  </a:lnTo>
                  <a:lnTo>
                    <a:pt x="127165" y="298005"/>
                  </a:lnTo>
                  <a:lnTo>
                    <a:pt x="127558" y="298069"/>
                  </a:lnTo>
                  <a:lnTo>
                    <a:pt x="127914" y="298056"/>
                  </a:lnTo>
                  <a:lnTo>
                    <a:pt x="128231" y="297992"/>
                  </a:lnTo>
                  <a:lnTo>
                    <a:pt x="127647" y="301142"/>
                  </a:lnTo>
                  <a:lnTo>
                    <a:pt x="133959" y="297383"/>
                  </a:lnTo>
                  <a:close/>
                </a:path>
                <a:path w="351790" h="391795">
                  <a:moveTo>
                    <a:pt x="134975" y="303428"/>
                  </a:moveTo>
                  <a:lnTo>
                    <a:pt x="128587" y="303517"/>
                  </a:lnTo>
                  <a:lnTo>
                    <a:pt x="131432" y="309270"/>
                  </a:lnTo>
                  <a:lnTo>
                    <a:pt x="134975" y="303428"/>
                  </a:lnTo>
                  <a:close/>
                </a:path>
                <a:path w="351790" h="391795">
                  <a:moveTo>
                    <a:pt x="138963" y="172377"/>
                  </a:moveTo>
                  <a:lnTo>
                    <a:pt x="136690" y="172377"/>
                  </a:lnTo>
                  <a:lnTo>
                    <a:pt x="136715" y="172186"/>
                  </a:lnTo>
                  <a:lnTo>
                    <a:pt x="136486" y="173736"/>
                  </a:lnTo>
                  <a:lnTo>
                    <a:pt x="138963" y="172377"/>
                  </a:lnTo>
                  <a:close/>
                </a:path>
                <a:path w="351790" h="391795">
                  <a:moveTo>
                    <a:pt x="139331" y="172186"/>
                  </a:moveTo>
                  <a:lnTo>
                    <a:pt x="137007" y="170942"/>
                  </a:lnTo>
                  <a:lnTo>
                    <a:pt x="136740" y="172021"/>
                  </a:lnTo>
                  <a:lnTo>
                    <a:pt x="136715" y="172186"/>
                  </a:lnTo>
                  <a:lnTo>
                    <a:pt x="139331" y="172186"/>
                  </a:lnTo>
                  <a:close/>
                </a:path>
                <a:path w="351790" h="391795">
                  <a:moveTo>
                    <a:pt x="139712" y="172377"/>
                  </a:moveTo>
                  <a:lnTo>
                    <a:pt x="139661" y="172186"/>
                  </a:lnTo>
                  <a:lnTo>
                    <a:pt x="139331" y="172186"/>
                  </a:lnTo>
                  <a:lnTo>
                    <a:pt x="138963" y="172377"/>
                  </a:lnTo>
                  <a:lnTo>
                    <a:pt x="139712" y="172377"/>
                  </a:lnTo>
                  <a:close/>
                </a:path>
                <a:path w="351790" h="391795">
                  <a:moveTo>
                    <a:pt x="141757" y="168249"/>
                  </a:moveTo>
                  <a:lnTo>
                    <a:pt x="137998" y="164795"/>
                  </a:lnTo>
                  <a:lnTo>
                    <a:pt x="139623" y="172021"/>
                  </a:lnTo>
                  <a:lnTo>
                    <a:pt x="141592" y="170942"/>
                  </a:lnTo>
                  <a:lnTo>
                    <a:pt x="141757" y="168249"/>
                  </a:lnTo>
                  <a:close/>
                </a:path>
                <a:path w="351790" h="391795">
                  <a:moveTo>
                    <a:pt x="147218" y="352094"/>
                  </a:moveTo>
                  <a:lnTo>
                    <a:pt x="143395" y="347306"/>
                  </a:lnTo>
                  <a:lnTo>
                    <a:pt x="138772" y="347840"/>
                  </a:lnTo>
                  <a:lnTo>
                    <a:pt x="147218" y="352094"/>
                  </a:lnTo>
                  <a:close/>
                </a:path>
                <a:path w="351790" h="391795">
                  <a:moveTo>
                    <a:pt x="154190" y="348691"/>
                  </a:moveTo>
                  <a:lnTo>
                    <a:pt x="150698" y="345465"/>
                  </a:lnTo>
                  <a:lnTo>
                    <a:pt x="144945" y="347091"/>
                  </a:lnTo>
                  <a:lnTo>
                    <a:pt x="154190" y="348691"/>
                  </a:lnTo>
                  <a:close/>
                </a:path>
                <a:path w="351790" h="391795">
                  <a:moveTo>
                    <a:pt x="157327" y="226631"/>
                  </a:moveTo>
                  <a:lnTo>
                    <a:pt x="152869" y="222707"/>
                  </a:lnTo>
                  <a:lnTo>
                    <a:pt x="151168" y="222364"/>
                  </a:lnTo>
                  <a:lnTo>
                    <a:pt x="151701" y="223862"/>
                  </a:lnTo>
                  <a:lnTo>
                    <a:pt x="152819" y="225056"/>
                  </a:lnTo>
                  <a:lnTo>
                    <a:pt x="154076" y="226161"/>
                  </a:lnTo>
                  <a:lnTo>
                    <a:pt x="157327" y="226631"/>
                  </a:lnTo>
                  <a:close/>
                </a:path>
                <a:path w="351790" h="391795">
                  <a:moveTo>
                    <a:pt x="159931" y="336804"/>
                  </a:moveTo>
                  <a:lnTo>
                    <a:pt x="157454" y="336372"/>
                  </a:lnTo>
                  <a:lnTo>
                    <a:pt x="156349" y="336181"/>
                  </a:lnTo>
                  <a:lnTo>
                    <a:pt x="159931" y="336804"/>
                  </a:lnTo>
                  <a:close/>
                </a:path>
                <a:path w="351790" h="391795">
                  <a:moveTo>
                    <a:pt x="164388" y="286245"/>
                  </a:moveTo>
                  <a:lnTo>
                    <a:pt x="162890" y="285978"/>
                  </a:lnTo>
                  <a:lnTo>
                    <a:pt x="162661" y="288251"/>
                  </a:lnTo>
                  <a:lnTo>
                    <a:pt x="162001" y="289699"/>
                  </a:lnTo>
                  <a:lnTo>
                    <a:pt x="163499" y="289966"/>
                  </a:lnTo>
                  <a:lnTo>
                    <a:pt x="163741" y="287693"/>
                  </a:lnTo>
                  <a:lnTo>
                    <a:pt x="164388" y="286245"/>
                  </a:lnTo>
                  <a:close/>
                </a:path>
                <a:path w="351790" h="391795">
                  <a:moveTo>
                    <a:pt x="171157" y="277152"/>
                  </a:moveTo>
                  <a:lnTo>
                    <a:pt x="170942" y="274548"/>
                  </a:lnTo>
                  <a:lnTo>
                    <a:pt x="168986" y="276225"/>
                  </a:lnTo>
                  <a:lnTo>
                    <a:pt x="167474" y="275932"/>
                  </a:lnTo>
                  <a:lnTo>
                    <a:pt x="167690" y="278523"/>
                  </a:lnTo>
                  <a:lnTo>
                    <a:pt x="169646" y="276847"/>
                  </a:lnTo>
                  <a:lnTo>
                    <a:pt x="171157" y="277152"/>
                  </a:lnTo>
                  <a:close/>
                </a:path>
                <a:path w="351790" h="391795">
                  <a:moveTo>
                    <a:pt x="173393" y="284759"/>
                  </a:moveTo>
                  <a:lnTo>
                    <a:pt x="173291" y="283514"/>
                  </a:lnTo>
                  <a:lnTo>
                    <a:pt x="171284" y="282549"/>
                  </a:lnTo>
                  <a:lnTo>
                    <a:pt x="169456" y="284670"/>
                  </a:lnTo>
                  <a:lnTo>
                    <a:pt x="169608" y="282308"/>
                  </a:lnTo>
                  <a:lnTo>
                    <a:pt x="166166" y="282333"/>
                  </a:lnTo>
                  <a:lnTo>
                    <a:pt x="168135" y="284772"/>
                  </a:lnTo>
                  <a:lnTo>
                    <a:pt x="170294" y="285623"/>
                  </a:lnTo>
                  <a:lnTo>
                    <a:pt x="170649" y="286753"/>
                  </a:lnTo>
                  <a:lnTo>
                    <a:pt x="172669" y="288594"/>
                  </a:lnTo>
                  <a:lnTo>
                    <a:pt x="172478" y="285724"/>
                  </a:lnTo>
                  <a:lnTo>
                    <a:pt x="173050" y="285419"/>
                  </a:lnTo>
                  <a:lnTo>
                    <a:pt x="173393" y="284759"/>
                  </a:lnTo>
                  <a:close/>
                </a:path>
                <a:path w="351790" h="391795">
                  <a:moveTo>
                    <a:pt x="173545" y="336118"/>
                  </a:moveTo>
                  <a:lnTo>
                    <a:pt x="173266" y="333108"/>
                  </a:lnTo>
                  <a:lnTo>
                    <a:pt x="171526" y="333019"/>
                  </a:lnTo>
                  <a:lnTo>
                    <a:pt x="170649" y="334733"/>
                  </a:lnTo>
                  <a:lnTo>
                    <a:pt x="168821" y="334467"/>
                  </a:lnTo>
                  <a:lnTo>
                    <a:pt x="168351" y="337832"/>
                  </a:lnTo>
                  <a:lnTo>
                    <a:pt x="173545" y="336118"/>
                  </a:lnTo>
                  <a:close/>
                </a:path>
                <a:path w="351790" h="391795">
                  <a:moveTo>
                    <a:pt x="177520" y="274828"/>
                  </a:moveTo>
                  <a:lnTo>
                    <a:pt x="173075" y="270903"/>
                  </a:lnTo>
                  <a:lnTo>
                    <a:pt x="170256" y="271183"/>
                  </a:lnTo>
                  <a:lnTo>
                    <a:pt x="169964" y="273126"/>
                  </a:lnTo>
                  <a:lnTo>
                    <a:pt x="173774" y="272834"/>
                  </a:lnTo>
                  <a:lnTo>
                    <a:pt x="173151" y="274967"/>
                  </a:lnTo>
                  <a:lnTo>
                    <a:pt x="177520" y="274828"/>
                  </a:lnTo>
                  <a:close/>
                </a:path>
                <a:path w="351790" h="391795">
                  <a:moveTo>
                    <a:pt x="178689" y="325462"/>
                  </a:moveTo>
                  <a:lnTo>
                    <a:pt x="175590" y="325361"/>
                  </a:lnTo>
                  <a:lnTo>
                    <a:pt x="173977" y="325323"/>
                  </a:lnTo>
                  <a:lnTo>
                    <a:pt x="173570" y="328460"/>
                  </a:lnTo>
                  <a:lnTo>
                    <a:pt x="176733" y="331279"/>
                  </a:lnTo>
                  <a:lnTo>
                    <a:pt x="178689" y="325462"/>
                  </a:lnTo>
                  <a:close/>
                </a:path>
                <a:path w="351790" h="391795">
                  <a:moveTo>
                    <a:pt x="183222" y="324434"/>
                  </a:moveTo>
                  <a:lnTo>
                    <a:pt x="181483" y="323240"/>
                  </a:lnTo>
                  <a:lnTo>
                    <a:pt x="182041" y="321830"/>
                  </a:lnTo>
                  <a:lnTo>
                    <a:pt x="180403" y="321640"/>
                  </a:lnTo>
                  <a:lnTo>
                    <a:pt x="180035" y="323989"/>
                  </a:lnTo>
                  <a:lnTo>
                    <a:pt x="181267" y="324408"/>
                  </a:lnTo>
                  <a:lnTo>
                    <a:pt x="183222" y="324434"/>
                  </a:lnTo>
                  <a:close/>
                </a:path>
                <a:path w="351790" h="391795">
                  <a:moveTo>
                    <a:pt x="190195" y="328155"/>
                  </a:moveTo>
                  <a:lnTo>
                    <a:pt x="188455" y="326961"/>
                  </a:lnTo>
                  <a:lnTo>
                    <a:pt x="189001" y="325564"/>
                  </a:lnTo>
                  <a:lnTo>
                    <a:pt x="187375" y="325361"/>
                  </a:lnTo>
                  <a:lnTo>
                    <a:pt x="186994" y="327710"/>
                  </a:lnTo>
                  <a:lnTo>
                    <a:pt x="188239" y="328129"/>
                  </a:lnTo>
                  <a:lnTo>
                    <a:pt x="190195" y="328155"/>
                  </a:lnTo>
                  <a:close/>
                </a:path>
                <a:path w="351790" h="391795">
                  <a:moveTo>
                    <a:pt x="198399" y="187617"/>
                  </a:moveTo>
                  <a:lnTo>
                    <a:pt x="194881" y="184404"/>
                  </a:lnTo>
                  <a:lnTo>
                    <a:pt x="189141" y="186029"/>
                  </a:lnTo>
                  <a:lnTo>
                    <a:pt x="198399" y="187617"/>
                  </a:lnTo>
                  <a:close/>
                </a:path>
                <a:path w="351790" h="391795">
                  <a:moveTo>
                    <a:pt x="198412" y="277152"/>
                  </a:moveTo>
                  <a:lnTo>
                    <a:pt x="190792" y="272249"/>
                  </a:lnTo>
                  <a:lnTo>
                    <a:pt x="193560" y="278879"/>
                  </a:lnTo>
                  <a:lnTo>
                    <a:pt x="198412" y="277152"/>
                  </a:lnTo>
                  <a:close/>
                </a:path>
                <a:path w="351790" h="391795">
                  <a:moveTo>
                    <a:pt x="200964" y="179412"/>
                  </a:moveTo>
                  <a:lnTo>
                    <a:pt x="194716" y="178015"/>
                  </a:lnTo>
                  <a:lnTo>
                    <a:pt x="195668" y="181825"/>
                  </a:lnTo>
                  <a:lnTo>
                    <a:pt x="196862" y="181470"/>
                  </a:lnTo>
                  <a:lnTo>
                    <a:pt x="198056" y="181140"/>
                  </a:lnTo>
                  <a:lnTo>
                    <a:pt x="199732" y="181749"/>
                  </a:lnTo>
                  <a:lnTo>
                    <a:pt x="200964" y="179412"/>
                  </a:lnTo>
                  <a:close/>
                </a:path>
                <a:path w="351790" h="391795">
                  <a:moveTo>
                    <a:pt x="205143" y="231254"/>
                  </a:moveTo>
                  <a:lnTo>
                    <a:pt x="202158" y="232143"/>
                  </a:lnTo>
                  <a:lnTo>
                    <a:pt x="200977" y="231660"/>
                  </a:lnTo>
                  <a:lnTo>
                    <a:pt x="201091" y="233718"/>
                  </a:lnTo>
                  <a:lnTo>
                    <a:pt x="203644" y="232664"/>
                  </a:lnTo>
                  <a:lnTo>
                    <a:pt x="205143" y="231254"/>
                  </a:lnTo>
                  <a:close/>
                </a:path>
                <a:path w="351790" h="391795">
                  <a:moveTo>
                    <a:pt x="205701" y="224815"/>
                  </a:moveTo>
                  <a:lnTo>
                    <a:pt x="204203" y="224548"/>
                  </a:lnTo>
                  <a:lnTo>
                    <a:pt x="203962" y="226822"/>
                  </a:lnTo>
                  <a:lnTo>
                    <a:pt x="203314" y="228282"/>
                  </a:lnTo>
                  <a:lnTo>
                    <a:pt x="204812" y="228549"/>
                  </a:lnTo>
                  <a:lnTo>
                    <a:pt x="205054" y="226275"/>
                  </a:lnTo>
                  <a:lnTo>
                    <a:pt x="205701" y="224815"/>
                  </a:lnTo>
                  <a:close/>
                </a:path>
                <a:path w="351790" h="391795">
                  <a:moveTo>
                    <a:pt x="210629" y="253365"/>
                  </a:moveTo>
                  <a:lnTo>
                    <a:pt x="209130" y="253098"/>
                  </a:lnTo>
                  <a:lnTo>
                    <a:pt x="208889" y="255384"/>
                  </a:lnTo>
                  <a:lnTo>
                    <a:pt x="208254" y="256832"/>
                  </a:lnTo>
                  <a:lnTo>
                    <a:pt x="209753" y="257098"/>
                  </a:lnTo>
                  <a:lnTo>
                    <a:pt x="209981" y="254825"/>
                  </a:lnTo>
                  <a:lnTo>
                    <a:pt x="210629" y="253365"/>
                  </a:lnTo>
                  <a:close/>
                </a:path>
                <a:path w="351790" h="391795">
                  <a:moveTo>
                    <a:pt x="212382" y="248932"/>
                  </a:moveTo>
                  <a:lnTo>
                    <a:pt x="208889" y="245706"/>
                  </a:lnTo>
                  <a:lnTo>
                    <a:pt x="203136" y="247332"/>
                  </a:lnTo>
                  <a:lnTo>
                    <a:pt x="212382" y="248932"/>
                  </a:lnTo>
                  <a:close/>
                </a:path>
                <a:path w="351790" h="391795">
                  <a:moveTo>
                    <a:pt x="213131" y="231533"/>
                  </a:moveTo>
                  <a:lnTo>
                    <a:pt x="210680" y="230708"/>
                  </a:lnTo>
                  <a:lnTo>
                    <a:pt x="210413" y="231571"/>
                  </a:lnTo>
                  <a:lnTo>
                    <a:pt x="209905" y="233286"/>
                  </a:lnTo>
                  <a:lnTo>
                    <a:pt x="210718" y="233565"/>
                  </a:lnTo>
                  <a:lnTo>
                    <a:pt x="212356" y="234099"/>
                  </a:lnTo>
                  <a:lnTo>
                    <a:pt x="212623" y="233248"/>
                  </a:lnTo>
                  <a:lnTo>
                    <a:pt x="213131" y="231533"/>
                  </a:lnTo>
                  <a:close/>
                </a:path>
                <a:path w="351790" h="391795">
                  <a:moveTo>
                    <a:pt x="214401" y="273862"/>
                  </a:moveTo>
                  <a:lnTo>
                    <a:pt x="209359" y="275628"/>
                  </a:lnTo>
                  <a:lnTo>
                    <a:pt x="205105" y="278955"/>
                  </a:lnTo>
                  <a:lnTo>
                    <a:pt x="214401" y="273862"/>
                  </a:lnTo>
                  <a:close/>
                </a:path>
                <a:path w="351790" h="391795">
                  <a:moveTo>
                    <a:pt x="217474" y="248551"/>
                  </a:moveTo>
                  <a:lnTo>
                    <a:pt x="215963" y="248272"/>
                  </a:lnTo>
                  <a:lnTo>
                    <a:pt x="215734" y="250558"/>
                  </a:lnTo>
                  <a:lnTo>
                    <a:pt x="215087" y="252006"/>
                  </a:lnTo>
                  <a:lnTo>
                    <a:pt x="216585" y="252272"/>
                  </a:lnTo>
                  <a:lnTo>
                    <a:pt x="216827" y="249999"/>
                  </a:lnTo>
                  <a:lnTo>
                    <a:pt x="217474" y="248551"/>
                  </a:lnTo>
                  <a:close/>
                </a:path>
                <a:path w="351790" h="391795">
                  <a:moveTo>
                    <a:pt x="221818" y="264528"/>
                  </a:moveTo>
                  <a:lnTo>
                    <a:pt x="220230" y="262470"/>
                  </a:lnTo>
                  <a:lnTo>
                    <a:pt x="220510" y="260883"/>
                  </a:lnTo>
                  <a:lnTo>
                    <a:pt x="220268" y="260908"/>
                  </a:lnTo>
                  <a:lnTo>
                    <a:pt x="220078" y="260946"/>
                  </a:lnTo>
                  <a:lnTo>
                    <a:pt x="219900" y="261010"/>
                  </a:lnTo>
                  <a:lnTo>
                    <a:pt x="220459" y="260388"/>
                  </a:lnTo>
                  <a:lnTo>
                    <a:pt x="220751" y="260134"/>
                  </a:lnTo>
                  <a:lnTo>
                    <a:pt x="219494" y="259232"/>
                  </a:lnTo>
                  <a:lnTo>
                    <a:pt x="218376" y="261200"/>
                  </a:lnTo>
                  <a:lnTo>
                    <a:pt x="217220" y="262242"/>
                  </a:lnTo>
                  <a:lnTo>
                    <a:pt x="217893" y="262724"/>
                  </a:lnTo>
                  <a:lnTo>
                    <a:pt x="218516" y="262382"/>
                  </a:lnTo>
                  <a:lnTo>
                    <a:pt x="219138" y="261810"/>
                  </a:lnTo>
                  <a:lnTo>
                    <a:pt x="218986" y="262610"/>
                  </a:lnTo>
                  <a:lnTo>
                    <a:pt x="219532" y="263779"/>
                  </a:lnTo>
                  <a:lnTo>
                    <a:pt x="219354" y="264756"/>
                  </a:lnTo>
                  <a:lnTo>
                    <a:pt x="221818" y="264528"/>
                  </a:lnTo>
                  <a:close/>
                </a:path>
                <a:path w="351790" h="391795">
                  <a:moveTo>
                    <a:pt x="223075" y="166814"/>
                  </a:moveTo>
                  <a:lnTo>
                    <a:pt x="222262" y="166535"/>
                  </a:lnTo>
                  <a:lnTo>
                    <a:pt x="221449" y="166281"/>
                  </a:lnTo>
                  <a:lnTo>
                    <a:pt x="220624" y="166001"/>
                  </a:lnTo>
                  <a:lnTo>
                    <a:pt x="220370" y="166852"/>
                  </a:lnTo>
                  <a:lnTo>
                    <a:pt x="220103" y="167716"/>
                  </a:lnTo>
                  <a:lnTo>
                    <a:pt x="219849" y="168579"/>
                  </a:lnTo>
                  <a:lnTo>
                    <a:pt x="222313" y="169379"/>
                  </a:lnTo>
                  <a:lnTo>
                    <a:pt x="223075" y="166814"/>
                  </a:lnTo>
                  <a:close/>
                </a:path>
                <a:path w="351790" h="391795">
                  <a:moveTo>
                    <a:pt x="224421" y="219748"/>
                  </a:moveTo>
                  <a:lnTo>
                    <a:pt x="221500" y="220332"/>
                  </a:lnTo>
                  <a:lnTo>
                    <a:pt x="218808" y="222275"/>
                  </a:lnTo>
                  <a:lnTo>
                    <a:pt x="219519" y="223723"/>
                  </a:lnTo>
                  <a:lnTo>
                    <a:pt x="220091" y="224891"/>
                  </a:lnTo>
                  <a:lnTo>
                    <a:pt x="224421" y="219748"/>
                  </a:lnTo>
                  <a:close/>
                </a:path>
                <a:path w="351790" h="391795">
                  <a:moveTo>
                    <a:pt x="228688" y="247332"/>
                  </a:moveTo>
                  <a:lnTo>
                    <a:pt x="224116" y="245440"/>
                  </a:lnTo>
                  <a:lnTo>
                    <a:pt x="223367" y="244983"/>
                  </a:lnTo>
                  <a:lnTo>
                    <a:pt x="223532" y="247332"/>
                  </a:lnTo>
                  <a:lnTo>
                    <a:pt x="223647" y="248043"/>
                  </a:lnTo>
                  <a:lnTo>
                    <a:pt x="223710" y="249720"/>
                  </a:lnTo>
                  <a:lnTo>
                    <a:pt x="218097" y="244309"/>
                  </a:lnTo>
                  <a:lnTo>
                    <a:pt x="219125" y="248043"/>
                  </a:lnTo>
                  <a:lnTo>
                    <a:pt x="218097" y="249047"/>
                  </a:lnTo>
                  <a:lnTo>
                    <a:pt x="217982" y="250215"/>
                  </a:lnTo>
                  <a:lnTo>
                    <a:pt x="216966" y="254038"/>
                  </a:lnTo>
                  <a:lnTo>
                    <a:pt x="222529" y="250215"/>
                  </a:lnTo>
                  <a:lnTo>
                    <a:pt x="223875" y="250380"/>
                  </a:lnTo>
                  <a:lnTo>
                    <a:pt x="223926" y="250215"/>
                  </a:lnTo>
                  <a:lnTo>
                    <a:pt x="224002" y="249961"/>
                  </a:lnTo>
                  <a:lnTo>
                    <a:pt x="224815" y="250444"/>
                  </a:lnTo>
                  <a:lnTo>
                    <a:pt x="226771" y="250444"/>
                  </a:lnTo>
                  <a:lnTo>
                    <a:pt x="226682" y="250215"/>
                  </a:lnTo>
                  <a:lnTo>
                    <a:pt x="226580" y="249961"/>
                  </a:lnTo>
                  <a:lnTo>
                    <a:pt x="226491" y="249720"/>
                  </a:lnTo>
                  <a:lnTo>
                    <a:pt x="226364" y="249364"/>
                  </a:lnTo>
                  <a:lnTo>
                    <a:pt x="226720" y="249047"/>
                  </a:lnTo>
                  <a:lnTo>
                    <a:pt x="228688" y="247332"/>
                  </a:lnTo>
                  <a:close/>
                </a:path>
                <a:path w="351790" h="391795">
                  <a:moveTo>
                    <a:pt x="230708" y="262839"/>
                  </a:moveTo>
                  <a:lnTo>
                    <a:pt x="229209" y="262572"/>
                  </a:lnTo>
                  <a:lnTo>
                    <a:pt x="228968" y="264858"/>
                  </a:lnTo>
                  <a:lnTo>
                    <a:pt x="228333" y="266306"/>
                  </a:lnTo>
                  <a:lnTo>
                    <a:pt x="229819" y="266573"/>
                  </a:lnTo>
                  <a:lnTo>
                    <a:pt x="230073" y="264299"/>
                  </a:lnTo>
                  <a:lnTo>
                    <a:pt x="230708" y="262839"/>
                  </a:lnTo>
                  <a:close/>
                </a:path>
                <a:path w="351790" h="391795">
                  <a:moveTo>
                    <a:pt x="234010" y="253238"/>
                  </a:moveTo>
                  <a:lnTo>
                    <a:pt x="230505" y="250024"/>
                  </a:lnTo>
                  <a:lnTo>
                    <a:pt x="224764" y="251650"/>
                  </a:lnTo>
                  <a:lnTo>
                    <a:pt x="234010" y="253238"/>
                  </a:lnTo>
                  <a:close/>
                </a:path>
                <a:path w="351790" h="391795">
                  <a:moveTo>
                    <a:pt x="238252" y="78028"/>
                  </a:moveTo>
                  <a:lnTo>
                    <a:pt x="236296" y="77673"/>
                  </a:lnTo>
                  <a:lnTo>
                    <a:pt x="235191" y="77482"/>
                  </a:lnTo>
                  <a:lnTo>
                    <a:pt x="238252" y="78028"/>
                  </a:lnTo>
                  <a:close/>
                </a:path>
                <a:path w="351790" h="391795">
                  <a:moveTo>
                    <a:pt x="239458" y="289242"/>
                  </a:moveTo>
                  <a:lnTo>
                    <a:pt x="234416" y="290995"/>
                  </a:lnTo>
                  <a:lnTo>
                    <a:pt x="230162" y="294335"/>
                  </a:lnTo>
                  <a:lnTo>
                    <a:pt x="239458" y="289242"/>
                  </a:lnTo>
                  <a:close/>
                </a:path>
                <a:path w="351790" h="391795">
                  <a:moveTo>
                    <a:pt x="239522" y="46939"/>
                  </a:moveTo>
                  <a:lnTo>
                    <a:pt x="237744" y="41313"/>
                  </a:lnTo>
                  <a:lnTo>
                    <a:pt x="233692" y="41008"/>
                  </a:lnTo>
                  <a:lnTo>
                    <a:pt x="231546" y="44551"/>
                  </a:lnTo>
                  <a:lnTo>
                    <a:pt x="229768" y="49936"/>
                  </a:lnTo>
                  <a:lnTo>
                    <a:pt x="229362" y="51282"/>
                  </a:lnTo>
                  <a:lnTo>
                    <a:pt x="234416" y="52920"/>
                  </a:lnTo>
                  <a:lnTo>
                    <a:pt x="239522" y="46939"/>
                  </a:lnTo>
                  <a:close/>
                </a:path>
                <a:path w="351790" h="391795">
                  <a:moveTo>
                    <a:pt x="240957" y="78359"/>
                  </a:moveTo>
                  <a:lnTo>
                    <a:pt x="238175" y="78359"/>
                  </a:lnTo>
                  <a:lnTo>
                    <a:pt x="237705" y="80124"/>
                  </a:lnTo>
                  <a:lnTo>
                    <a:pt x="240957" y="78359"/>
                  </a:lnTo>
                  <a:close/>
                </a:path>
                <a:path w="351790" h="391795">
                  <a:moveTo>
                    <a:pt x="241515" y="73736"/>
                  </a:moveTo>
                  <a:lnTo>
                    <a:pt x="239674" y="72732"/>
                  </a:lnTo>
                  <a:lnTo>
                    <a:pt x="238264" y="78016"/>
                  </a:lnTo>
                  <a:lnTo>
                    <a:pt x="241007" y="78016"/>
                  </a:lnTo>
                  <a:lnTo>
                    <a:pt x="241515" y="73736"/>
                  </a:lnTo>
                  <a:close/>
                </a:path>
                <a:path w="351790" h="391795">
                  <a:moveTo>
                    <a:pt x="245160" y="238709"/>
                  </a:moveTo>
                  <a:lnTo>
                    <a:pt x="240118" y="240461"/>
                  </a:lnTo>
                  <a:lnTo>
                    <a:pt x="235864" y="243801"/>
                  </a:lnTo>
                  <a:lnTo>
                    <a:pt x="245160" y="238709"/>
                  </a:lnTo>
                  <a:close/>
                </a:path>
                <a:path w="351790" h="391795">
                  <a:moveTo>
                    <a:pt x="249440" y="241261"/>
                  </a:moveTo>
                  <a:lnTo>
                    <a:pt x="247700" y="237655"/>
                  </a:lnTo>
                  <a:lnTo>
                    <a:pt x="248958" y="233464"/>
                  </a:lnTo>
                  <a:lnTo>
                    <a:pt x="248183" y="233654"/>
                  </a:lnTo>
                  <a:lnTo>
                    <a:pt x="247611" y="234226"/>
                  </a:lnTo>
                  <a:lnTo>
                    <a:pt x="247129" y="234988"/>
                  </a:lnTo>
                  <a:lnTo>
                    <a:pt x="246888" y="234530"/>
                  </a:lnTo>
                  <a:lnTo>
                    <a:pt x="246519" y="234048"/>
                  </a:lnTo>
                  <a:lnTo>
                    <a:pt x="245960" y="233540"/>
                  </a:lnTo>
                  <a:lnTo>
                    <a:pt x="245579" y="234353"/>
                  </a:lnTo>
                  <a:lnTo>
                    <a:pt x="245351" y="235013"/>
                  </a:lnTo>
                  <a:lnTo>
                    <a:pt x="245224" y="235572"/>
                  </a:lnTo>
                  <a:lnTo>
                    <a:pt x="244665" y="235623"/>
                  </a:lnTo>
                  <a:lnTo>
                    <a:pt x="243535" y="235750"/>
                  </a:lnTo>
                  <a:lnTo>
                    <a:pt x="243789" y="238429"/>
                  </a:lnTo>
                  <a:lnTo>
                    <a:pt x="244360" y="238379"/>
                  </a:lnTo>
                  <a:lnTo>
                    <a:pt x="245503" y="238252"/>
                  </a:lnTo>
                  <a:lnTo>
                    <a:pt x="245122" y="239064"/>
                  </a:lnTo>
                  <a:lnTo>
                    <a:pt x="244703" y="239826"/>
                  </a:lnTo>
                  <a:lnTo>
                    <a:pt x="244170" y="240385"/>
                  </a:lnTo>
                  <a:lnTo>
                    <a:pt x="249440" y="241261"/>
                  </a:lnTo>
                  <a:close/>
                </a:path>
                <a:path w="351790" h="391795">
                  <a:moveTo>
                    <a:pt x="250469" y="48361"/>
                  </a:moveTo>
                  <a:lnTo>
                    <a:pt x="248793" y="48412"/>
                  </a:lnTo>
                  <a:lnTo>
                    <a:pt x="247459" y="49174"/>
                  </a:lnTo>
                  <a:lnTo>
                    <a:pt x="246862" y="51409"/>
                  </a:lnTo>
                  <a:lnTo>
                    <a:pt x="248539" y="51358"/>
                  </a:lnTo>
                  <a:lnTo>
                    <a:pt x="249872" y="50596"/>
                  </a:lnTo>
                  <a:lnTo>
                    <a:pt x="250469" y="48361"/>
                  </a:lnTo>
                  <a:close/>
                </a:path>
                <a:path w="351790" h="391795">
                  <a:moveTo>
                    <a:pt x="263537" y="254"/>
                  </a:moveTo>
                  <a:lnTo>
                    <a:pt x="262026" y="0"/>
                  </a:lnTo>
                  <a:lnTo>
                    <a:pt x="261797" y="2260"/>
                  </a:lnTo>
                  <a:lnTo>
                    <a:pt x="261150" y="3721"/>
                  </a:lnTo>
                  <a:lnTo>
                    <a:pt x="262648" y="3975"/>
                  </a:lnTo>
                  <a:lnTo>
                    <a:pt x="262890" y="1714"/>
                  </a:lnTo>
                  <a:lnTo>
                    <a:pt x="263537" y="254"/>
                  </a:lnTo>
                  <a:close/>
                </a:path>
                <a:path w="351790" h="391795">
                  <a:moveTo>
                    <a:pt x="264350" y="184086"/>
                  </a:moveTo>
                  <a:lnTo>
                    <a:pt x="262610" y="182892"/>
                  </a:lnTo>
                  <a:lnTo>
                    <a:pt x="263169" y="181495"/>
                  </a:lnTo>
                  <a:lnTo>
                    <a:pt x="261531" y="181292"/>
                  </a:lnTo>
                  <a:lnTo>
                    <a:pt x="261162" y="183642"/>
                  </a:lnTo>
                  <a:lnTo>
                    <a:pt x="262394" y="184073"/>
                  </a:lnTo>
                  <a:lnTo>
                    <a:pt x="264350" y="184086"/>
                  </a:lnTo>
                  <a:close/>
                </a:path>
                <a:path w="351790" h="391795">
                  <a:moveTo>
                    <a:pt x="274167" y="215163"/>
                  </a:moveTo>
                  <a:lnTo>
                    <a:pt x="266903" y="216979"/>
                  </a:lnTo>
                  <a:lnTo>
                    <a:pt x="270840" y="222008"/>
                  </a:lnTo>
                  <a:lnTo>
                    <a:pt x="269811" y="222732"/>
                  </a:lnTo>
                  <a:lnTo>
                    <a:pt x="269989" y="223177"/>
                  </a:lnTo>
                  <a:lnTo>
                    <a:pt x="269532" y="223266"/>
                  </a:lnTo>
                  <a:lnTo>
                    <a:pt x="269138" y="223342"/>
                  </a:lnTo>
                  <a:lnTo>
                    <a:pt x="266433" y="225285"/>
                  </a:lnTo>
                  <a:lnTo>
                    <a:pt x="267728" y="227901"/>
                  </a:lnTo>
                  <a:lnTo>
                    <a:pt x="270535" y="224548"/>
                  </a:lnTo>
                  <a:lnTo>
                    <a:pt x="270725" y="226110"/>
                  </a:lnTo>
                  <a:lnTo>
                    <a:pt x="272008" y="225590"/>
                  </a:lnTo>
                  <a:lnTo>
                    <a:pt x="271399" y="223837"/>
                  </a:lnTo>
                  <a:lnTo>
                    <a:pt x="271348" y="223583"/>
                  </a:lnTo>
                  <a:lnTo>
                    <a:pt x="272046" y="222758"/>
                  </a:lnTo>
                  <a:lnTo>
                    <a:pt x="271259" y="222923"/>
                  </a:lnTo>
                  <a:lnTo>
                    <a:pt x="271170" y="222313"/>
                  </a:lnTo>
                  <a:lnTo>
                    <a:pt x="274167" y="215163"/>
                  </a:lnTo>
                  <a:close/>
                </a:path>
                <a:path w="351790" h="391795">
                  <a:moveTo>
                    <a:pt x="282676" y="231559"/>
                  </a:moveTo>
                  <a:lnTo>
                    <a:pt x="281787" y="227317"/>
                  </a:lnTo>
                  <a:lnTo>
                    <a:pt x="280403" y="227965"/>
                  </a:lnTo>
                  <a:lnTo>
                    <a:pt x="278599" y="227799"/>
                  </a:lnTo>
                  <a:lnTo>
                    <a:pt x="276504" y="226987"/>
                  </a:lnTo>
                  <a:lnTo>
                    <a:pt x="275437" y="229133"/>
                  </a:lnTo>
                  <a:lnTo>
                    <a:pt x="282676" y="231559"/>
                  </a:lnTo>
                  <a:close/>
                </a:path>
                <a:path w="351790" h="391795">
                  <a:moveTo>
                    <a:pt x="298767" y="220179"/>
                  </a:moveTo>
                  <a:lnTo>
                    <a:pt x="297256" y="219913"/>
                  </a:lnTo>
                  <a:lnTo>
                    <a:pt x="297014" y="222199"/>
                  </a:lnTo>
                  <a:lnTo>
                    <a:pt x="296379" y="223647"/>
                  </a:lnTo>
                  <a:lnTo>
                    <a:pt x="297878" y="223913"/>
                  </a:lnTo>
                  <a:lnTo>
                    <a:pt x="298119" y="221640"/>
                  </a:lnTo>
                  <a:lnTo>
                    <a:pt x="298767" y="220179"/>
                  </a:lnTo>
                  <a:close/>
                </a:path>
                <a:path w="351790" h="391795">
                  <a:moveTo>
                    <a:pt x="306197" y="217932"/>
                  </a:moveTo>
                  <a:lnTo>
                    <a:pt x="303212" y="218821"/>
                  </a:lnTo>
                  <a:lnTo>
                    <a:pt x="302031" y="218338"/>
                  </a:lnTo>
                  <a:lnTo>
                    <a:pt x="302145" y="220408"/>
                  </a:lnTo>
                  <a:lnTo>
                    <a:pt x="304698" y="219354"/>
                  </a:lnTo>
                  <a:lnTo>
                    <a:pt x="306197" y="217932"/>
                  </a:lnTo>
                  <a:close/>
                </a:path>
                <a:path w="351790" h="391795">
                  <a:moveTo>
                    <a:pt x="315239" y="74726"/>
                  </a:moveTo>
                  <a:lnTo>
                    <a:pt x="311416" y="69938"/>
                  </a:lnTo>
                  <a:lnTo>
                    <a:pt x="306781" y="70472"/>
                  </a:lnTo>
                  <a:lnTo>
                    <a:pt x="315239" y="74726"/>
                  </a:lnTo>
                  <a:close/>
                </a:path>
                <a:path w="351790" h="391795">
                  <a:moveTo>
                    <a:pt x="328955" y="200837"/>
                  </a:moveTo>
                  <a:lnTo>
                    <a:pt x="324002" y="203123"/>
                  </a:lnTo>
                  <a:lnTo>
                    <a:pt x="322922" y="202577"/>
                  </a:lnTo>
                  <a:lnTo>
                    <a:pt x="322072" y="204304"/>
                  </a:lnTo>
                  <a:lnTo>
                    <a:pt x="322478" y="204749"/>
                  </a:lnTo>
                  <a:lnTo>
                    <a:pt x="323291" y="204622"/>
                  </a:lnTo>
                  <a:lnTo>
                    <a:pt x="323456" y="206044"/>
                  </a:lnTo>
                  <a:lnTo>
                    <a:pt x="324764" y="207962"/>
                  </a:lnTo>
                  <a:lnTo>
                    <a:pt x="325005" y="204177"/>
                  </a:lnTo>
                  <a:lnTo>
                    <a:pt x="324827" y="204038"/>
                  </a:lnTo>
                  <a:lnTo>
                    <a:pt x="326923" y="202920"/>
                  </a:lnTo>
                  <a:lnTo>
                    <a:pt x="328955" y="200837"/>
                  </a:lnTo>
                  <a:close/>
                </a:path>
                <a:path w="351790" h="391795">
                  <a:moveTo>
                    <a:pt x="340614" y="116713"/>
                  </a:moveTo>
                  <a:lnTo>
                    <a:pt x="332879" y="115290"/>
                  </a:lnTo>
                  <a:lnTo>
                    <a:pt x="331927" y="121475"/>
                  </a:lnTo>
                  <a:lnTo>
                    <a:pt x="340614" y="116713"/>
                  </a:lnTo>
                  <a:close/>
                </a:path>
                <a:path w="351790" h="391795">
                  <a:moveTo>
                    <a:pt x="351536" y="111556"/>
                  </a:moveTo>
                  <a:lnTo>
                    <a:pt x="350164" y="107264"/>
                  </a:lnTo>
                  <a:lnTo>
                    <a:pt x="341058" y="112255"/>
                  </a:lnTo>
                  <a:lnTo>
                    <a:pt x="343458" y="115951"/>
                  </a:lnTo>
                  <a:lnTo>
                    <a:pt x="343789" y="115963"/>
                  </a:lnTo>
                  <a:lnTo>
                    <a:pt x="344131" y="115912"/>
                  </a:lnTo>
                  <a:lnTo>
                    <a:pt x="344474" y="115824"/>
                  </a:lnTo>
                  <a:lnTo>
                    <a:pt x="344741" y="116344"/>
                  </a:lnTo>
                  <a:lnTo>
                    <a:pt x="344805" y="116636"/>
                  </a:lnTo>
                  <a:lnTo>
                    <a:pt x="345097" y="116471"/>
                  </a:lnTo>
                  <a:lnTo>
                    <a:pt x="345313" y="116306"/>
                  </a:lnTo>
                  <a:lnTo>
                    <a:pt x="345465" y="116141"/>
                  </a:lnTo>
                  <a:lnTo>
                    <a:pt x="345503" y="116319"/>
                  </a:lnTo>
                  <a:lnTo>
                    <a:pt x="348005" y="115722"/>
                  </a:lnTo>
                  <a:lnTo>
                    <a:pt x="347421" y="113080"/>
                  </a:lnTo>
                  <a:lnTo>
                    <a:pt x="345998" y="113436"/>
                  </a:lnTo>
                  <a:lnTo>
                    <a:pt x="347649" y="112420"/>
                  </a:lnTo>
                  <a:lnTo>
                    <a:pt x="349707" y="112217"/>
                  </a:lnTo>
                  <a:lnTo>
                    <a:pt x="351536" y="11155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565883" y="3189186"/>
              <a:ext cx="331470" cy="342900"/>
            </a:xfrm>
            <a:custGeom>
              <a:avLst/>
              <a:gdLst/>
              <a:ahLst/>
              <a:cxnLst/>
              <a:rect l="l" t="t" r="r" b="b"/>
              <a:pathLst>
                <a:path w="331470" h="342900">
                  <a:moveTo>
                    <a:pt x="6388" y="279704"/>
                  </a:moveTo>
                  <a:lnTo>
                    <a:pt x="3543" y="278282"/>
                  </a:lnTo>
                  <a:lnTo>
                    <a:pt x="2908" y="278206"/>
                  </a:lnTo>
                  <a:lnTo>
                    <a:pt x="3416" y="277177"/>
                  </a:lnTo>
                  <a:lnTo>
                    <a:pt x="4152" y="276174"/>
                  </a:lnTo>
                  <a:lnTo>
                    <a:pt x="5753" y="275742"/>
                  </a:lnTo>
                  <a:lnTo>
                    <a:pt x="266" y="272821"/>
                  </a:lnTo>
                  <a:lnTo>
                    <a:pt x="1651" y="277787"/>
                  </a:lnTo>
                  <a:lnTo>
                    <a:pt x="0" y="281305"/>
                  </a:lnTo>
                  <a:lnTo>
                    <a:pt x="1701" y="281406"/>
                  </a:lnTo>
                  <a:lnTo>
                    <a:pt x="2082" y="280098"/>
                  </a:lnTo>
                  <a:lnTo>
                    <a:pt x="2679" y="278688"/>
                  </a:lnTo>
                  <a:lnTo>
                    <a:pt x="4000" y="279196"/>
                  </a:lnTo>
                  <a:lnTo>
                    <a:pt x="6388" y="279704"/>
                  </a:lnTo>
                  <a:close/>
                </a:path>
                <a:path w="331470" h="342900">
                  <a:moveTo>
                    <a:pt x="7848" y="296303"/>
                  </a:moveTo>
                  <a:lnTo>
                    <a:pt x="7442" y="291439"/>
                  </a:lnTo>
                  <a:lnTo>
                    <a:pt x="2235" y="288417"/>
                  </a:lnTo>
                  <a:lnTo>
                    <a:pt x="7848" y="296303"/>
                  </a:lnTo>
                  <a:close/>
                </a:path>
                <a:path w="331470" h="342900">
                  <a:moveTo>
                    <a:pt x="14439" y="310515"/>
                  </a:moveTo>
                  <a:lnTo>
                    <a:pt x="13538" y="309232"/>
                  </a:lnTo>
                  <a:lnTo>
                    <a:pt x="11861" y="310692"/>
                  </a:lnTo>
                  <a:lnTo>
                    <a:pt x="10439" y="311277"/>
                  </a:lnTo>
                  <a:lnTo>
                    <a:pt x="11341" y="312559"/>
                  </a:lnTo>
                  <a:lnTo>
                    <a:pt x="13017" y="311086"/>
                  </a:lnTo>
                  <a:lnTo>
                    <a:pt x="14439" y="310515"/>
                  </a:lnTo>
                  <a:close/>
                </a:path>
                <a:path w="331470" h="342900">
                  <a:moveTo>
                    <a:pt x="21221" y="323570"/>
                  </a:moveTo>
                  <a:lnTo>
                    <a:pt x="20320" y="322275"/>
                  </a:lnTo>
                  <a:lnTo>
                    <a:pt x="18643" y="323748"/>
                  </a:lnTo>
                  <a:lnTo>
                    <a:pt x="17221" y="324319"/>
                  </a:lnTo>
                  <a:lnTo>
                    <a:pt x="18122" y="325602"/>
                  </a:lnTo>
                  <a:lnTo>
                    <a:pt x="19799" y="324142"/>
                  </a:lnTo>
                  <a:lnTo>
                    <a:pt x="21221" y="323570"/>
                  </a:lnTo>
                  <a:close/>
                </a:path>
                <a:path w="331470" h="342900">
                  <a:moveTo>
                    <a:pt x="21767" y="293331"/>
                  </a:moveTo>
                  <a:lnTo>
                    <a:pt x="15379" y="293420"/>
                  </a:lnTo>
                  <a:lnTo>
                    <a:pt x="18224" y="299173"/>
                  </a:lnTo>
                  <a:lnTo>
                    <a:pt x="21767" y="293331"/>
                  </a:lnTo>
                  <a:close/>
                </a:path>
                <a:path w="331470" h="342900">
                  <a:moveTo>
                    <a:pt x="28155" y="257975"/>
                  </a:moveTo>
                  <a:lnTo>
                    <a:pt x="27736" y="257187"/>
                  </a:lnTo>
                  <a:lnTo>
                    <a:pt x="26924" y="255612"/>
                  </a:lnTo>
                  <a:lnTo>
                    <a:pt x="26174" y="256044"/>
                  </a:lnTo>
                  <a:lnTo>
                    <a:pt x="24663" y="256895"/>
                  </a:lnTo>
                  <a:lnTo>
                    <a:pt x="25069" y="257695"/>
                  </a:lnTo>
                  <a:lnTo>
                    <a:pt x="25488" y="258483"/>
                  </a:lnTo>
                  <a:lnTo>
                    <a:pt x="25895" y="259270"/>
                  </a:lnTo>
                  <a:lnTo>
                    <a:pt x="28155" y="257975"/>
                  </a:lnTo>
                  <a:close/>
                </a:path>
                <a:path w="331470" h="342900">
                  <a:moveTo>
                    <a:pt x="29591" y="276110"/>
                  </a:moveTo>
                  <a:lnTo>
                    <a:pt x="29184" y="271246"/>
                  </a:lnTo>
                  <a:lnTo>
                    <a:pt x="23977" y="268236"/>
                  </a:lnTo>
                  <a:lnTo>
                    <a:pt x="29591" y="276110"/>
                  </a:lnTo>
                  <a:close/>
                </a:path>
                <a:path w="331470" h="342900">
                  <a:moveTo>
                    <a:pt x="32905" y="295287"/>
                  </a:moveTo>
                  <a:lnTo>
                    <a:pt x="31851" y="293954"/>
                  </a:lnTo>
                  <a:lnTo>
                    <a:pt x="30035" y="295389"/>
                  </a:lnTo>
                  <a:lnTo>
                    <a:pt x="30645" y="296583"/>
                  </a:lnTo>
                  <a:lnTo>
                    <a:pt x="32042" y="298030"/>
                  </a:lnTo>
                  <a:lnTo>
                    <a:pt x="31572" y="295897"/>
                  </a:lnTo>
                  <a:lnTo>
                    <a:pt x="32905" y="295287"/>
                  </a:lnTo>
                  <a:close/>
                </a:path>
                <a:path w="331470" h="342900">
                  <a:moveTo>
                    <a:pt x="46824" y="295541"/>
                  </a:moveTo>
                  <a:lnTo>
                    <a:pt x="42037" y="293128"/>
                  </a:lnTo>
                  <a:lnTo>
                    <a:pt x="36753" y="292430"/>
                  </a:lnTo>
                  <a:lnTo>
                    <a:pt x="46824" y="295541"/>
                  </a:lnTo>
                  <a:close/>
                </a:path>
                <a:path w="331470" h="342900">
                  <a:moveTo>
                    <a:pt x="57619" y="196342"/>
                  </a:moveTo>
                  <a:lnTo>
                    <a:pt x="45656" y="199351"/>
                  </a:lnTo>
                  <a:lnTo>
                    <a:pt x="53187" y="197472"/>
                  </a:lnTo>
                  <a:lnTo>
                    <a:pt x="57619" y="196342"/>
                  </a:lnTo>
                  <a:close/>
                </a:path>
                <a:path w="331470" h="342900">
                  <a:moveTo>
                    <a:pt x="60706" y="342366"/>
                  </a:moveTo>
                  <a:lnTo>
                    <a:pt x="59207" y="340245"/>
                  </a:lnTo>
                  <a:lnTo>
                    <a:pt x="58534" y="339318"/>
                  </a:lnTo>
                  <a:lnTo>
                    <a:pt x="60706" y="342366"/>
                  </a:lnTo>
                  <a:close/>
                </a:path>
                <a:path w="331470" h="342900">
                  <a:moveTo>
                    <a:pt x="66243" y="304342"/>
                  </a:moveTo>
                  <a:lnTo>
                    <a:pt x="65849" y="299466"/>
                  </a:lnTo>
                  <a:lnTo>
                    <a:pt x="60642" y="296456"/>
                  </a:lnTo>
                  <a:lnTo>
                    <a:pt x="66243" y="304342"/>
                  </a:lnTo>
                  <a:close/>
                </a:path>
                <a:path w="331470" h="342900">
                  <a:moveTo>
                    <a:pt x="69481" y="221907"/>
                  </a:moveTo>
                  <a:lnTo>
                    <a:pt x="68554" y="220738"/>
                  </a:lnTo>
                  <a:lnTo>
                    <a:pt x="67017" y="221716"/>
                  </a:lnTo>
                  <a:lnTo>
                    <a:pt x="67106" y="222796"/>
                  </a:lnTo>
                  <a:lnTo>
                    <a:pt x="65392" y="223215"/>
                  </a:lnTo>
                  <a:lnTo>
                    <a:pt x="65963" y="225844"/>
                  </a:lnTo>
                  <a:lnTo>
                    <a:pt x="68478" y="225234"/>
                  </a:lnTo>
                  <a:lnTo>
                    <a:pt x="68351" y="224701"/>
                  </a:lnTo>
                  <a:lnTo>
                    <a:pt x="68122" y="223659"/>
                  </a:lnTo>
                  <a:lnTo>
                    <a:pt x="68503" y="223418"/>
                  </a:lnTo>
                  <a:lnTo>
                    <a:pt x="68592" y="222326"/>
                  </a:lnTo>
                  <a:lnTo>
                    <a:pt x="69481" y="221907"/>
                  </a:lnTo>
                  <a:close/>
                </a:path>
                <a:path w="331470" h="342900">
                  <a:moveTo>
                    <a:pt x="73787" y="276733"/>
                  </a:moveTo>
                  <a:lnTo>
                    <a:pt x="70027" y="275869"/>
                  </a:lnTo>
                  <a:lnTo>
                    <a:pt x="70675" y="274091"/>
                  </a:lnTo>
                  <a:lnTo>
                    <a:pt x="70269" y="269582"/>
                  </a:lnTo>
                  <a:lnTo>
                    <a:pt x="67945" y="277253"/>
                  </a:lnTo>
                  <a:lnTo>
                    <a:pt x="71120" y="277075"/>
                  </a:lnTo>
                  <a:lnTo>
                    <a:pt x="73787" y="276733"/>
                  </a:lnTo>
                  <a:close/>
                </a:path>
                <a:path w="331470" h="342900">
                  <a:moveTo>
                    <a:pt x="74904" y="300558"/>
                  </a:moveTo>
                  <a:lnTo>
                    <a:pt x="71970" y="305854"/>
                  </a:lnTo>
                  <a:lnTo>
                    <a:pt x="70764" y="305295"/>
                  </a:lnTo>
                  <a:lnTo>
                    <a:pt x="70332" y="309257"/>
                  </a:lnTo>
                  <a:lnTo>
                    <a:pt x="73266" y="303949"/>
                  </a:lnTo>
                  <a:lnTo>
                    <a:pt x="74828" y="305219"/>
                  </a:lnTo>
                  <a:lnTo>
                    <a:pt x="74904" y="300558"/>
                  </a:lnTo>
                  <a:close/>
                </a:path>
                <a:path w="331470" h="342900">
                  <a:moveTo>
                    <a:pt x="79908" y="289864"/>
                  </a:moveTo>
                  <a:lnTo>
                    <a:pt x="78994" y="288569"/>
                  </a:lnTo>
                  <a:lnTo>
                    <a:pt x="77317" y="290042"/>
                  </a:lnTo>
                  <a:lnTo>
                    <a:pt x="75895" y="290614"/>
                  </a:lnTo>
                  <a:lnTo>
                    <a:pt x="76809" y="291896"/>
                  </a:lnTo>
                  <a:lnTo>
                    <a:pt x="78473" y="290436"/>
                  </a:lnTo>
                  <a:lnTo>
                    <a:pt x="79908" y="289864"/>
                  </a:lnTo>
                  <a:close/>
                </a:path>
                <a:path w="331470" h="342900">
                  <a:moveTo>
                    <a:pt x="90792" y="305168"/>
                  </a:moveTo>
                  <a:lnTo>
                    <a:pt x="89738" y="303834"/>
                  </a:lnTo>
                  <a:lnTo>
                    <a:pt x="87922" y="305257"/>
                  </a:lnTo>
                  <a:lnTo>
                    <a:pt x="88531" y="306463"/>
                  </a:lnTo>
                  <a:lnTo>
                    <a:pt x="89928" y="307898"/>
                  </a:lnTo>
                  <a:lnTo>
                    <a:pt x="89458" y="305777"/>
                  </a:lnTo>
                  <a:lnTo>
                    <a:pt x="90792" y="305168"/>
                  </a:lnTo>
                  <a:close/>
                </a:path>
                <a:path w="331470" h="342900">
                  <a:moveTo>
                    <a:pt x="91541" y="227723"/>
                  </a:moveTo>
                  <a:lnTo>
                    <a:pt x="89839" y="224866"/>
                  </a:lnTo>
                  <a:lnTo>
                    <a:pt x="87553" y="229565"/>
                  </a:lnTo>
                  <a:lnTo>
                    <a:pt x="87033" y="230314"/>
                  </a:lnTo>
                  <a:lnTo>
                    <a:pt x="88734" y="233159"/>
                  </a:lnTo>
                  <a:lnTo>
                    <a:pt x="91033" y="228473"/>
                  </a:lnTo>
                  <a:lnTo>
                    <a:pt x="91541" y="227723"/>
                  </a:lnTo>
                  <a:close/>
                </a:path>
                <a:path w="331470" h="342900">
                  <a:moveTo>
                    <a:pt x="92798" y="161950"/>
                  </a:moveTo>
                  <a:lnTo>
                    <a:pt x="85763" y="160870"/>
                  </a:lnTo>
                  <a:lnTo>
                    <a:pt x="86004" y="164401"/>
                  </a:lnTo>
                  <a:lnTo>
                    <a:pt x="89065" y="166446"/>
                  </a:lnTo>
                  <a:lnTo>
                    <a:pt x="89230" y="162661"/>
                  </a:lnTo>
                  <a:lnTo>
                    <a:pt x="91668" y="163436"/>
                  </a:lnTo>
                  <a:lnTo>
                    <a:pt x="92798" y="161950"/>
                  </a:lnTo>
                  <a:close/>
                </a:path>
                <a:path w="331470" h="342900">
                  <a:moveTo>
                    <a:pt x="93802" y="311785"/>
                  </a:moveTo>
                  <a:lnTo>
                    <a:pt x="89687" y="311327"/>
                  </a:lnTo>
                  <a:lnTo>
                    <a:pt x="91821" y="311099"/>
                  </a:lnTo>
                  <a:lnTo>
                    <a:pt x="91567" y="308419"/>
                  </a:lnTo>
                  <a:lnTo>
                    <a:pt x="90716" y="308495"/>
                  </a:lnTo>
                  <a:lnTo>
                    <a:pt x="89014" y="308686"/>
                  </a:lnTo>
                  <a:lnTo>
                    <a:pt x="89255" y="311289"/>
                  </a:lnTo>
                  <a:lnTo>
                    <a:pt x="88938" y="311277"/>
                  </a:lnTo>
                  <a:lnTo>
                    <a:pt x="88125" y="311315"/>
                  </a:lnTo>
                  <a:lnTo>
                    <a:pt x="86042" y="316141"/>
                  </a:lnTo>
                  <a:lnTo>
                    <a:pt x="93802" y="311785"/>
                  </a:lnTo>
                  <a:close/>
                </a:path>
                <a:path w="331470" h="342900">
                  <a:moveTo>
                    <a:pt x="99148" y="313893"/>
                  </a:moveTo>
                  <a:lnTo>
                    <a:pt x="95618" y="311632"/>
                  </a:lnTo>
                  <a:lnTo>
                    <a:pt x="95097" y="313118"/>
                  </a:lnTo>
                  <a:lnTo>
                    <a:pt x="93738" y="314375"/>
                  </a:lnTo>
                  <a:lnTo>
                    <a:pt x="91719" y="315404"/>
                  </a:lnTo>
                  <a:lnTo>
                    <a:pt x="92456" y="317703"/>
                  </a:lnTo>
                  <a:lnTo>
                    <a:pt x="99148" y="313893"/>
                  </a:lnTo>
                  <a:close/>
                </a:path>
                <a:path w="331470" h="342900">
                  <a:moveTo>
                    <a:pt x="101765" y="255511"/>
                  </a:moveTo>
                  <a:lnTo>
                    <a:pt x="101244" y="253034"/>
                  </a:lnTo>
                  <a:lnTo>
                    <a:pt x="101015" y="252006"/>
                  </a:lnTo>
                  <a:lnTo>
                    <a:pt x="101765" y="255511"/>
                  </a:lnTo>
                  <a:close/>
                </a:path>
                <a:path w="331470" h="342900">
                  <a:moveTo>
                    <a:pt x="105054" y="316636"/>
                  </a:moveTo>
                  <a:lnTo>
                    <a:pt x="98704" y="317563"/>
                  </a:lnTo>
                  <a:lnTo>
                    <a:pt x="100545" y="323735"/>
                  </a:lnTo>
                  <a:lnTo>
                    <a:pt x="105054" y="316636"/>
                  </a:lnTo>
                  <a:close/>
                </a:path>
                <a:path w="331470" h="342900">
                  <a:moveTo>
                    <a:pt x="106781" y="311861"/>
                  </a:moveTo>
                  <a:lnTo>
                    <a:pt x="106387" y="306984"/>
                  </a:lnTo>
                  <a:lnTo>
                    <a:pt x="101168" y="303974"/>
                  </a:lnTo>
                  <a:lnTo>
                    <a:pt x="106781" y="311861"/>
                  </a:lnTo>
                  <a:close/>
                </a:path>
                <a:path w="331470" h="342900">
                  <a:moveTo>
                    <a:pt x="111086" y="300558"/>
                  </a:moveTo>
                  <a:lnTo>
                    <a:pt x="108445" y="298869"/>
                  </a:lnTo>
                  <a:lnTo>
                    <a:pt x="105854" y="298272"/>
                  </a:lnTo>
                  <a:lnTo>
                    <a:pt x="103327" y="298602"/>
                  </a:lnTo>
                  <a:lnTo>
                    <a:pt x="100736" y="298932"/>
                  </a:lnTo>
                  <a:lnTo>
                    <a:pt x="98196" y="300253"/>
                  </a:lnTo>
                  <a:lnTo>
                    <a:pt x="95707" y="302387"/>
                  </a:lnTo>
                  <a:lnTo>
                    <a:pt x="100495" y="300316"/>
                  </a:lnTo>
                  <a:lnTo>
                    <a:pt x="102755" y="301993"/>
                  </a:lnTo>
                  <a:lnTo>
                    <a:pt x="107429" y="301967"/>
                  </a:lnTo>
                  <a:lnTo>
                    <a:pt x="109016" y="301637"/>
                  </a:lnTo>
                  <a:lnTo>
                    <a:pt x="111086" y="300558"/>
                  </a:lnTo>
                  <a:close/>
                </a:path>
                <a:path w="331470" h="342900">
                  <a:moveTo>
                    <a:pt x="115722" y="320586"/>
                  </a:moveTo>
                  <a:lnTo>
                    <a:pt x="115328" y="315722"/>
                  </a:lnTo>
                  <a:lnTo>
                    <a:pt x="110109" y="312712"/>
                  </a:lnTo>
                  <a:lnTo>
                    <a:pt x="115722" y="320586"/>
                  </a:lnTo>
                  <a:close/>
                </a:path>
                <a:path w="331470" h="342900">
                  <a:moveTo>
                    <a:pt x="118211" y="245897"/>
                  </a:moveTo>
                  <a:lnTo>
                    <a:pt x="114287" y="245529"/>
                  </a:lnTo>
                  <a:lnTo>
                    <a:pt x="117576" y="248259"/>
                  </a:lnTo>
                  <a:lnTo>
                    <a:pt x="118186" y="246989"/>
                  </a:lnTo>
                  <a:lnTo>
                    <a:pt x="118211" y="245897"/>
                  </a:lnTo>
                  <a:close/>
                </a:path>
                <a:path w="331470" h="342900">
                  <a:moveTo>
                    <a:pt x="118719" y="142824"/>
                  </a:moveTo>
                  <a:lnTo>
                    <a:pt x="118287" y="140766"/>
                  </a:lnTo>
                  <a:lnTo>
                    <a:pt x="116116" y="140360"/>
                  </a:lnTo>
                  <a:lnTo>
                    <a:pt x="112649" y="141541"/>
                  </a:lnTo>
                  <a:lnTo>
                    <a:pt x="113944" y="149148"/>
                  </a:lnTo>
                  <a:lnTo>
                    <a:pt x="115735" y="141643"/>
                  </a:lnTo>
                  <a:lnTo>
                    <a:pt x="118719" y="142824"/>
                  </a:lnTo>
                  <a:close/>
                </a:path>
                <a:path w="331470" h="342900">
                  <a:moveTo>
                    <a:pt x="120472" y="248119"/>
                  </a:moveTo>
                  <a:lnTo>
                    <a:pt x="119303" y="247421"/>
                  </a:lnTo>
                  <a:lnTo>
                    <a:pt x="118973" y="248119"/>
                  </a:lnTo>
                  <a:lnTo>
                    <a:pt x="118910" y="248259"/>
                  </a:lnTo>
                  <a:lnTo>
                    <a:pt x="118833" y="248450"/>
                  </a:lnTo>
                  <a:lnTo>
                    <a:pt x="118745" y="248678"/>
                  </a:lnTo>
                  <a:lnTo>
                    <a:pt x="118668" y="248881"/>
                  </a:lnTo>
                  <a:lnTo>
                    <a:pt x="118351" y="248881"/>
                  </a:lnTo>
                  <a:lnTo>
                    <a:pt x="118554" y="249047"/>
                  </a:lnTo>
                  <a:lnTo>
                    <a:pt x="116573" y="251142"/>
                  </a:lnTo>
                  <a:lnTo>
                    <a:pt x="117729" y="251142"/>
                  </a:lnTo>
                  <a:lnTo>
                    <a:pt x="118275" y="250164"/>
                  </a:lnTo>
                  <a:lnTo>
                    <a:pt x="119507" y="250571"/>
                  </a:lnTo>
                  <a:lnTo>
                    <a:pt x="119621" y="250164"/>
                  </a:lnTo>
                  <a:lnTo>
                    <a:pt x="119964" y="249047"/>
                  </a:lnTo>
                  <a:lnTo>
                    <a:pt x="120078" y="248678"/>
                  </a:lnTo>
                  <a:lnTo>
                    <a:pt x="120142" y="248450"/>
                  </a:lnTo>
                  <a:lnTo>
                    <a:pt x="120243" y="248119"/>
                  </a:lnTo>
                  <a:lnTo>
                    <a:pt x="120472" y="248119"/>
                  </a:lnTo>
                  <a:close/>
                </a:path>
                <a:path w="331470" h="342900">
                  <a:moveTo>
                    <a:pt x="127863" y="296138"/>
                  </a:moveTo>
                  <a:lnTo>
                    <a:pt x="127152" y="296138"/>
                  </a:lnTo>
                  <a:lnTo>
                    <a:pt x="127571" y="296633"/>
                  </a:lnTo>
                  <a:lnTo>
                    <a:pt x="127863" y="296138"/>
                  </a:lnTo>
                  <a:close/>
                </a:path>
                <a:path w="331470" h="342900">
                  <a:moveTo>
                    <a:pt x="127939" y="3822"/>
                  </a:moveTo>
                  <a:lnTo>
                    <a:pt x="127749" y="2527"/>
                  </a:lnTo>
                  <a:lnTo>
                    <a:pt x="127355" y="0"/>
                  </a:lnTo>
                  <a:lnTo>
                    <a:pt x="127939" y="3822"/>
                  </a:lnTo>
                  <a:close/>
                </a:path>
                <a:path w="331470" h="342900">
                  <a:moveTo>
                    <a:pt x="129133" y="293954"/>
                  </a:moveTo>
                  <a:lnTo>
                    <a:pt x="128562" y="293954"/>
                  </a:lnTo>
                  <a:lnTo>
                    <a:pt x="128524" y="293801"/>
                  </a:lnTo>
                  <a:lnTo>
                    <a:pt x="127495" y="294944"/>
                  </a:lnTo>
                  <a:lnTo>
                    <a:pt x="126403" y="294398"/>
                  </a:lnTo>
                  <a:lnTo>
                    <a:pt x="126365" y="294601"/>
                  </a:lnTo>
                  <a:lnTo>
                    <a:pt x="126250" y="295325"/>
                  </a:lnTo>
                  <a:lnTo>
                    <a:pt x="128816" y="295325"/>
                  </a:lnTo>
                  <a:lnTo>
                    <a:pt x="128778" y="294944"/>
                  </a:lnTo>
                  <a:lnTo>
                    <a:pt x="128701" y="294398"/>
                  </a:lnTo>
                  <a:lnTo>
                    <a:pt x="128765" y="294601"/>
                  </a:lnTo>
                  <a:lnTo>
                    <a:pt x="129032" y="294119"/>
                  </a:lnTo>
                  <a:lnTo>
                    <a:pt x="129133" y="293954"/>
                  </a:lnTo>
                  <a:close/>
                </a:path>
                <a:path w="331470" h="342900">
                  <a:moveTo>
                    <a:pt x="130479" y="271589"/>
                  </a:moveTo>
                  <a:lnTo>
                    <a:pt x="129286" y="270167"/>
                  </a:lnTo>
                  <a:lnTo>
                    <a:pt x="127139" y="272224"/>
                  </a:lnTo>
                  <a:lnTo>
                    <a:pt x="125349" y="272986"/>
                  </a:lnTo>
                  <a:lnTo>
                    <a:pt x="126542" y="274396"/>
                  </a:lnTo>
                  <a:lnTo>
                    <a:pt x="128689" y="272351"/>
                  </a:lnTo>
                  <a:lnTo>
                    <a:pt x="130479" y="271589"/>
                  </a:lnTo>
                  <a:close/>
                </a:path>
                <a:path w="331470" h="342900">
                  <a:moveTo>
                    <a:pt x="132778" y="297383"/>
                  </a:moveTo>
                  <a:lnTo>
                    <a:pt x="131381" y="297078"/>
                  </a:lnTo>
                  <a:lnTo>
                    <a:pt x="130022" y="297332"/>
                  </a:lnTo>
                  <a:lnTo>
                    <a:pt x="128663" y="297802"/>
                  </a:lnTo>
                  <a:lnTo>
                    <a:pt x="128930" y="297332"/>
                  </a:lnTo>
                  <a:lnTo>
                    <a:pt x="129057" y="297040"/>
                  </a:lnTo>
                  <a:lnTo>
                    <a:pt x="128447" y="296913"/>
                  </a:lnTo>
                  <a:lnTo>
                    <a:pt x="127914" y="296849"/>
                  </a:lnTo>
                  <a:lnTo>
                    <a:pt x="127457" y="296837"/>
                  </a:lnTo>
                  <a:lnTo>
                    <a:pt x="124841" y="296760"/>
                  </a:lnTo>
                  <a:lnTo>
                    <a:pt x="124841" y="298348"/>
                  </a:lnTo>
                  <a:lnTo>
                    <a:pt x="125755" y="299008"/>
                  </a:lnTo>
                  <a:lnTo>
                    <a:pt x="124993" y="299351"/>
                  </a:lnTo>
                  <a:lnTo>
                    <a:pt x="124599" y="299504"/>
                  </a:lnTo>
                  <a:lnTo>
                    <a:pt x="124536" y="299237"/>
                  </a:lnTo>
                  <a:lnTo>
                    <a:pt x="124294" y="299364"/>
                  </a:lnTo>
                  <a:lnTo>
                    <a:pt x="124129" y="299529"/>
                  </a:lnTo>
                  <a:lnTo>
                    <a:pt x="124040" y="299732"/>
                  </a:lnTo>
                  <a:lnTo>
                    <a:pt x="123799" y="299821"/>
                  </a:lnTo>
                  <a:lnTo>
                    <a:pt x="123939" y="299961"/>
                  </a:lnTo>
                  <a:lnTo>
                    <a:pt x="123672" y="300888"/>
                  </a:lnTo>
                  <a:lnTo>
                    <a:pt x="124345" y="302310"/>
                  </a:lnTo>
                  <a:lnTo>
                    <a:pt x="124587" y="303504"/>
                  </a:lnTo>
                  <a:lnTo>
                    <a:pt x="125463" y="303034"/>
                  </a:lnTo>
                  <a:lnTo>
                    <a:pt x="125298" y="302031"/>
                  </a:lnTo>
                  <a:lnTo>
                    <a:pt x="125006" y="300964"/>
                  </a:lnTo>
                  <a:lnTo>
                    <a:pt x="126669" y="302526"/>
                  </a:lnTo>
                  <a:lnTo>
                    <a:pt x="128066" y="300202"/>
                  </a:lnTo>
                  <a:lnTo>
                    <a:pt x="129552" y="299554"/>
                  </a:lnTo>
                  <a:lnTo>
                    <a:pt x="131152" y="301307"/>
                  </a:lnTo>
                  <a:lnTo>
                    <a:pt x="131343" y="300024"/>
                  </a:lnTo>
                  <a:lnTo>
                    <a:pt x="131559" y="298729"/>
                  </a:lnTo>
                  <a:lnTo>
                    <a:pt x="132778" y="297383"/>
                  </a:lnTo>
                  <a:close/>
                </a:path>
                <a:path w="331470" h="342900">
                  <a:moveTo>
                    <a:pt x="134162" y="261772"/>
                  </a:moveTo>
                  <a:lnTo>
                    <a:pt x="133108" y="260438"/>
                  </a:lnTo>
                  <a:lnTo>
                    <a:pt x="131305" y="261848"/>
                  </a:lnTo>
                  <a:lnTo>
                    <a:pt x="131914" y="263067"/>
                  </a:lnTo>
                  <a:lnTo>
                    <a:pt x="133311" y="264490"/>
                  </a:lnTo>
                  <a:lnTo>
                    <a:pt x="132842" y="262369"/>
                  </a:lnTo>
                  <a:lnTo>
                    <a:pt x="134162" y="261772"/>
                  </a:lnTo>
                  <a:close/>
                </a:path>
                <a:path w="331470" h="342900">
                  <a:moveTo>
                    <a:pt x="145161" y="263131"/>
                  </a:moveTo>
                  <a:lnTo>
                    <a:pt x="141871" y="264033"/>
                  </a:lnTo>
                  <a:lnTo>
                    <a:pt x="141833" y="264375"/>
                  </a:lnTo>
                  <a:lnTo>
                    <a:pt x="141643" y="264375"/>
                  </a:lnTo>
                  <a:lnTo>
                    <a:pt x="141135" y="264579"/>
                  </a:lnTo>
                  <a:lnTo>
                    <a:pt x="140944" y="264375"/>
                  </a:lnTo>
                  <a:lnTo>
                    <a:pt x="140614" y="264375"/>
                  </a:lnTo>
                  <a:lnTo>
                    <a:pt x="140601" y="264033"/>
                  </a:lnTo>
                  <a:lnTo>
                    <a:pt x="140868" y="264312"/>
                  </a:lnTo>
                  <a:lnTo>
                    <a:pt x="141871" y="264033"/>
                  </a:lnTo>
                  <a:lnTo>
                    <a:pt x="141960" y="263131"/>
                  </a:lnTo>
                  <a:lnTo>
                    <a:pt x="142062" y="262153"/>
                  </a:lnTo>
                  <a:lnTo>
                    <a:pt x="142113" y="261632"/>
                  </a:lnTo>
                  <a:lnTo>
                    <a:pt x="142138" y="261467"/>
                  </a:lnTo>
                  <a:lnTo>
                    <a:pt x="140665" y="260413"/>
                  </a:lnTo>
                  <a:lnTo>
                    <a:pt x="140055" y="260832"/>
                  </a:lnTo>
                  <a:lnTo>
                    <a:pt x="139928" y="261632"/>
                  </a:lnTo>
                  <a:lnTo>
                    <a:pt x="139319" y="260565"/>
                  </a:lnTo>
                  <a:lnTo>
                    <a:pt x="138328" y="260045"/>
                  </a:lnTo>
                  <a:lnTo>
                    <a:pt x="137134" y="261213"/>
                  </a:lnTo>
                  <a:lnTo>
                    <a:pt x="138366" y="262153"/>
                  </a:lnTo>
                  <a:lnTo>
                    <a:pt x="138798" y="263131"/>
                  </a:lnTo>
                  <a:lnTo>
                    <a:pt x="139166" y="264033"/>
                  </a:lnTo>
                  <a:lnTo>
                    <a:pt x="139255" y="264579"/>
                  </a:lnTo>
                  <a:lnTo>
                    <a:pt x="139382" y="265264"/>
                  </a:lnTo>
                  <a:lnTo>
                    <a:pt x="139471" y="265798"/>
                  </a:lnTo>
                  <a:lnTo>
                    <a:pt x="139547" y="266179"/>
                  </a:lnTo>
                  <a:lnTo>
                    <a:pt x="140004" y="266179"/>
                  </a:lnTo>
                  <a:lnTo>
                    <a:pt x="140335" y="265798"/>
                  </a:lnTo>
                  <a:lnTo>
                    <a:pt x="140487" y="265264"/>
                  </a:lnTo>
                  <a:lnTo>
                    <a:pt x="143484" y="269328"/>
                  </a:lnTo>
                  <a:lnTo>
                    <a:pt x="144576" y="265264"/>
                  </a:lnTo>
                  <a:lnTo>
                    <a:pt x="144767" y="264579"/>
                  </a:lnTo>
                  <a:lnTo>
                    <a:pt x="145161" y="263131"/>
                  </a:lnTo>
                  <a:close/>
                </a:path>
                <a:path w="331470" h="342900">
                  <a:moveTo>
                    <a:pt x="152438" y="151650"/>
                  </a:moveTo>
                  <a:lnTo>
                    <a:pt x="152031" y="146773"/>
                  </a:lnTo>
                  <a:lnTo>
                    <a:pt x="146824" y="143764"/>
                  </a:lnTo>
                  <a:lnTo>
                    <a:pt x="152438" y="151650"/>
                  </a:lnTo>
                  <a:close/>
                </a:path>
                <a:path w="331470" h="342900">
                  <a:moveTo>
                    <a:pt x="157581" y="278218"/>
                  </a:moveTo>
                  <a:lnTo>
                    <a:pt x="150291" y="278688"/>
                  </a:lnTo>
                  <a:lnTo>
                    <a:pt x="148005" y="283984"/>
                  </a:lnTo>
                  <a:lnTo>
                    <a:pt x="157581" y="278218"/>
                  </a:lnTo>
                  <a:close/>
                </a:path>
                <a:path w="331470" h="342900">
                  <a:moveTo>
                    <a:pt x="159829" y="271665"/>
                  </a:moveTo>
                  <a:lnTo>
                    <a:pt x="159207" y="270484"/>
                  </a:lnTo>
                  <a:lnTo>
                    <a:pt x="157988" y="268109"/>
                  </a:lnTo>
                  <a:lnTo>
                    <a:pt x="155917" y="269811"/>
                  </a:lnTo>
                  <a:lnTo>
                    <a:pt x="154330" y="269900"/>
                  </a:lnTo>
                  <a:lnTo>
                    <a:pt x="153365" y="267677"/>
                  </a:lnTo>
                  <a:lnTo>
                    <a:pt x="152781" y="268833"/>
                  </a:lnTo>
                  <a:lnTo>
                    <a:pt x="152171" y="269976"/>
                  </a:lnTo>
                  <a:lnTo>
                    <a:pt x="150596" y="270814"/>
                  </a:lnTo>
                  <a:lnTo>
                    <a:pt x="153276" y="272529"/>
                  </a:lnTo>
                  <a:lnTo>
                    <a:pt x="156679" y="271640"/>
                  </a:lnTo>
                  <a:lnTo>
                    <a:pt x="159829" y="271665"/>
                  </a:lnTo>
                  <a:close/>
                </a:path>
                <a:path w="331470" h="342900">
                  <a:moveTo>
                    <a:pt x="166293" y="143205"/>
                  </a:moveTo>
                  <a:lnTo>
                    <a:pt x="165468" y="141630"/>
                  </a:lnTo>
                  <a:lnTo>
                    <a:pt x="165061" y="140830"/>
                  </a:lnTo>
                  <a:lnTo>
                    <a:pt x="162814" y="142125"/>
                  </a:lnTo>
                  <a:lnTo>
                    <a:pt x="163779" y="143992"/>
                  </a:lnTo>
                  <a:lnTo>
                    <a:pt x="163601" y="143979"/>
                  </a:lnTo>
                  <a:lnTo>
                    <a:pt x="163423" y="143979"/>
                  </a:lnTo>
                  <a:lnTo>
                    <a:pt x="163245" y="143967"/>
                  </a:lnTo>
                  <a:lnTo>
                    <a:pt x="163169" y="145770"/>
                  </a:lnTo>
                  <a:lnTo>
                    <a:pt x="163118" y="146672"/>
                  </a:lnTo>
                  <a:lnTo>
                    <a:pt x="163982" y="146710"/>
                  </a:lnTo>
                  <a:lnTo>
                    <a:pt x="164833" y="146773"/>
                  </a:lnTo>
                  <a:lnTo>
                    <a:pt x="165684" y="146812"/>
                  </a:lnTo>
                  <a:lnTo>
                    <a:pt x="165735" y="145910"/>
                  </a:lnTo>
                  <a:lnTo>
                    <a:pt x="165773" y="145008"/>
                  </a:lnTo>
                  <a:lnTo>
                    <a:pt x="165823" y="144106"/>
                  </a:lnTo>
                  <a:lnTo>
                    <a:pt x="165493" y="144094"/>
                  </a:lnTo>
                  <a:lnTo>
                    <a:pt x="165163" y="144068"/>
                  </a:lnTo>
                  <a:lnTo>
                    <a:pt x="164820" y="144056"/>
                  </a:lnTo>
                  <a:lnTo>
                    <a:pt x="166293" y="143205"/>
                  </a:lnTo>
                  <a:close/>
                </a:path>
                <a:path w="331470" h="342900">
                  <a:moveTo>
                    <a:pt x="166497" y="179057"/>
                  </a:moveTo>
                  <a:lnTo>
                    <a:pt x="161709" y="176644"/>
                  </a:lnTo>
                  <a:lnTo>
                    <a:pt x="156425" y="175958"/>
                  </a:lnTo>
                  <a:lnTo>
                    <a:pt x="166497" y="179057"/>
                  </a:lnTo>
                  <a:close/>
                </a:path>
                <a:path w="331470" h="342900">
                  <a:moveTo>
                    <a:pt x="169075" y="157010"/>
                  </a:moveTo>
                  <a:lnTo>
                    <a:pt x="167195" y="155829"/>
                  </a:lnTo>
                  <a:lnTo>
                    <a:pt x="165430" y="154228"/>
                  </a:lnTo>
                  <a:lnTo>
                    <a:pt x="162712" y="156044"/>
                  </a:lnTo>
                  <a:lnTo>
                    <a:pt x="164604" y="157213"/>
                  </a:lnTo>
                  <a:lnTo>
                    <a:pt x="166370" y="158826"/>
                  </a:lnTo>
                  <a:lnTo>
                    <a:pt x="169075" y="157010"/>
                  </a:lnTo>
                  <a:close/>
                </a:path>
                <a:path w="331470" h="342900">
                  <a:moveTo>
                    <a:pt x="170307" y="274891"/>
                  </a:moveTo>
                  <a:lnTo>
                    <a:pt x="169557" y="271907"/>
                  </a:lnTo>
                  <a:lnTo>
                    <a:pt x="167271" y="274447"/>
                  </a:lnTo>
                  <a:lnTo>
                    <a:pt x="166192" y="272630"/>
                  </a:lnTo>
                  <a:lnTo>
                    <a:pt x="164973" y="273583"/>
                  </a:lnTo>
                  <a:lnTo>
                    <a:pt x="166370" y="275336"/>
                  </a:lnTo>
                  <a:lnTo>
                    <a:pt x="166916" y="276847"/>
                  </a:lnTo>
                  <a:lnTo>
                    <a:pt x="168046" y="276186"/>
                  </a:lnTo>
                  <a:lnTo>
                    <a:pt x="170307" y="274891"/>
                  </a:lnTo>
                  <a:close/>
                </a:path>
                <a:path w="331470" h="342900">
                  <a:moveTo>
                    <a:pt x="187134" y="279082"/>
                  </a:moveTo>
                  <a:lnTo>
                    <a:pt x="180225" y="277075"/>
                  </a:lnTo>
                  <a:lnTo>
                    <a:pt x="179971" y="277215"/>
                  </a:lnTo>
                  <a:lnTo>
                    <a:pt x="177965" y="276059"/>
                  </a:lnTo>
                  <a:lnTo>
                    <a:pt x="176047" y="274904"/>
                  </a:lnTo>
                  <a:lnTo>
                    <a:pt x="172046" y="275437"/>
                  </a:lnTo>
                  <a:lnTo>
                    <a:pt x="175996" y="280504"/>
                  </a:lnTo>
                  <a:lnTo>
                    <a:pt x="181127" y="281355"/>
                  </a:lnTo>
                  <a:lnTo>
                    <a:pt x="187134" y="279082"/>
                  </a:lnTo>
                  <a:close/>
                </a:path>
                <a:path w="331470" h="342900">
                  <a:moveTo>
                    <a:pt x="188556" y="253631"/>
                  </a:moveTo>
                  <a:lnTo>
                    <a:pt x="184861" y="250647"/>
                  </a:lnTo>
                  <a:lnTo>
                    <a:pt x="188137" y="259867"/>
                  </a:lnTo>
                  <a:lnTo>
                    <a:pt x="188556" y="253631"/>
                  </a:lnTo>
                  <a:close/>
                </a:path>
                <a:path w="331470" h="342900">
                  <a:moveTo>
                    <a:pt x="190157" y="165354"/>
                  </a:moveTo>
                  <a:lnTo>
                    <a:pt x="189077" y="156641"/>
                  </a:lnTo>
                  <a:lnTo>
                    <a:pt x="185407" y="163029"/>
                  </a:lnTo>
                  <a:lnTo>
                    <a:pt x="190157" y="165354"/>
                  </a:lnTo>
                  <a:close/>
                </a:path>
                <a:path w="331470" h="342900">
                  <a:moveTo>
                    <a:pt x="191528" y="182511"/>
                  </a:moveTo>
                  <a:lnTo>
                    <a:pt x="190030" y="180390"/>
                  </a:lnTo>
                  <a:lnTo>
                    <a:pt x="189357" y="179463"/>
                  </a:lnTo>
                  <a:lnTo>
                    <a:pt x="191528" y="182511"/>
                  </a:lnTo>
                  <a:close/>
                </a:path>
                <a:path w="331470" h="342900">
                  <a:moveTo>
                    <a:pt x="195897" y="206514"/>
                  </a:moveTo>
                  <a:lnTo>
                    <a:pt x="195618" y="203504"/>
                  </a:lnTo>
                  <a:lnTo>
                    <a:pt x="193116" y="201891"/>
                  </a:lnTo>
                  <a:lnTo>
                    <a:pt x="193128" y="205384"/>
                  </a:lnTo>
                  <a:lnTo>
                    <a:pt x="191160" y="204863"/>
                  </a:lnTo>
                  <a:lnTo>
                    <a:pt x="190119" y="207048"/>
                  </a:lnTo>
                  <a:lnTo>
                    <a:pt x="195897" y="206514"/>
                  </a:lnTo>
                  <a:close/>
                </a:path>
                <a:path w="331470" h="342900">
                  <a:moveTo>
                    <a:pt x="196570" y="163258"/>
                  </a:moveTo>
                  <a:lnTo>
                    <a:pt x="196176" y="158381"/>
                  </a:lnTo>
                  <a:lnTo>
                    <a:pt x="190957" y="155384"/>
                  </a:lnTo>
                  <a:lnTo>
                    <a:pt x="196570" y="163258"/>
                  </a:lnTo>
                  <a:close/>
                </a:path>
                <a:path w="331470" h="342900">
                  <a:moveTo>
                    <a:pt x="197497" y="146850"/>
                  </a:moveTo>
                  <a:lnTo>
                    <a:pt x="196596" y="145567"/>
                  </a:lnTo>
                  <a:lnTo>
                    <a:pt x="194919" y="147027"/>
                  </a:lnTo>
                  <a:lnTo>
                    <a:pt x="193497" y="147599"/>
                  </a:lnTo>
                  <a:lnTo>
                    <a:pt x="194398" y="148894"/>
                  </a:lnTo>
                  <a:lnTo>
                    <a:pt x="196075" y="147421"/>
                  </a:lnTo>
                  <a:lnTo>
                    <a:pt x="197497" y="146850"/>
                  </a:lnTo>
                  <a:close/>
                </a:path>
                <a:path w="331470" h="342900">
                  <a:moveTo>
                    <a:pt x="208038" y="156603"/>
                  </a:moveTo>
                  <a:lnTo>
                    <a:pt x="206590" y="156946"/>
                  </a:lnTo>
                  <a:lnTo>
                    <a:pt x="205435" y="158000"/>
                  </a:lnTo>
                  <a:lnTo>
                    <a:pt x="205117" y="156591"/>
                  </a:lnTo>
                  <a:lnTo>
                    <a:pt x="204978" y="155892"/>
                  </a:lnTo>
                  <a:lnTo>
                    <a:pt x="203517" y="156248"/>
                  </a:lnTo>
                  <a:lnTo>
                    <a:pt x="203555" y="155676"/>
                  </a:lnTo>
                  <a:lnTo>
                    <a:pt x="200888" y="153530"/>
                  </a:lnTo>
                  <a:lnTo>
                    <a:pt x="201866" y="157746"/>
                  </a:lnTo>
                  <a:lnTo>
                    <a:pt x="202768" y="157899"/>
                  </a:lnTo>
                  <a:lnTo>
                    <a:pt x="203047" y="159143"/>
                  </a:lnTo>
                  <a:lnTo>
                    <a:pt x="204825" y="158711"/>
                  </a:lnTo>
                  <a:lnTo>
                    <a:pt x="204304" y="159461"/>
                  </a:lnTo>
                  <a:lnTo>
                    <a:pt x="204101" y="160350"/>
                  </a:lnTo>
                  <a:lnTo>
                    <a:pt x="204901" y="161074"/>
                  </a:lnTo>
                  <a:lnTo>
                    <a:pt x="207048" y="162775"/>
                  </a:lnTo>
                  <a:lnTo>
                    <a:pt x="204901" y="159410"/>
                  </a:lnTo>
                  <a:lnTo>
                    <a:pt x="206540" y="158597"/>
                  </a:lnTo>
                  <a:lnTo>
                    <a:pt x="208038" y="156603"/>
                  </a:lnTo>
                  <a:close/>
                </a:path>
                <a:path w="331470" h="342900">
                  <a:moveTo>
                    <a:pt x="210566" y="191693"/>
                  </a:moveTo>
                  <a:lnTo>
                    <a:pt x="209740" y="190119"/>
                  </a:lnTo>
                  <a:lnTo>
                    <a:pt x="209334" y="189318"/>
                  </a:lnTo>
                  <a:lnTo>
                    <a:pt x="208584" y="189763"/>
                  </a:lnTo>
                  <a:lnTo>
                    <a:pt x="207073" y="190627"/>
                  </a:lnTo>
                  <a:lnTo>
                    <a:pt x="208305" y="193001"/>
                  </a:lnTo>
                  <a:lnTo>
                    <a:pt x="209816" y="192138"/>
                  </a:lnTo>
                  <a:lnTo>
                    <a:pt x="210566" y="191693"/>
                  </a:lnTo>
                  <a:close/>
                </a:path>
                <a:path w="331470" h="342900">
                  <a:moveTo>
                    <a:pt x="215379" y="107213"/>
                  </a:moveTo>
                  <a:lnTo>
                    <a:pt x="213880" y="105092"/>
                  </a:lnTo>
                  <a:lnTo>
                    <a:pt x="213207" y="104165"/>
                  </a:lnTo>
                  <a:lnTo>
                    <a:pt x="215379" y="107213"/>
                  </a:lnTo>
                  <a:close/>
                </a:path>
                <a:path w="331470" h="342900">
                  <a:moveTo>
                    <a:pt x="215811" y="193319"/>
                  </a:moveTo>
                  <a:lnTo>
                    <a:pt x="212115" y="190322"/>
                  </a:lnTo>
                  <a:lnTo>
                    <a:pt x="215404" y="199555"/>
                  </a:lnTo>
                  <a:lnTo>
                    <a:pt x="215811" y="193319"/>
                  </a:lnTo>
                  <a:close/>
                </a:path>
                <a:path w="331470" h="342900">
                  <a:moveTo>
                    <a:pt x="219011" y="103682"/>
                  </a:moveTo>
                  <a:lnTo>
                    <a:pt x="218109" y="102400"/>
                  </a:lnTo>
                  <a:lnTo>
                    <a:pt x="216433" y="103873"/>
                  </a:lnTo>
                  <a:lnTo>
                    <a:pt x="215011" y="104444"/>
                  </a:lnTo>
                  <a:lnTo>
                    <a:pt x="215925" y="105727"/>
                  </a:lnTo>
                  <a:lnTo>
                    <a:pt x="217589" y="104254"/>
                  </a:lnTo>
                  <a:lnTo>
                    <a:pt x="219011" y="103682"/>
                  </a:lnTo>
                  <a:close/>
                </a:path>
                <a:path w="331470" h="342900">
                  <a:moveTo>
                    <a:pt x="223431" y="230517"/>
                  </a:moveTo>
                  <a:lnTo>
                    <a:pt x="222237" y="229108"/>
                  </a:lnTo>
                  <a:lnTo>
                    <a:pt x="220091" y="231152"/>
                  </a:lnTo>
                  <a:lnTo>
                    <a:pt x="218300" y="231927"/>
                  </a:lnTo>
                  <a:lnTo>
                    <a:pt x="219481" y="233337"/>
                  </a:lnTo>
                  <a:lnTo>
                    <a:pt x="221627" y="231292"/>
                  </a:lnTo>
                  <a:lnTo>
                    <a:pt x="223431" y="230517"/>
                  </a:lnTo>
                  <a:close/>
                </a:path>
                <a:path w="331470" h="342900">
                  <a:moveTo>
                    <a:pt x="223723" y="152387"/>
                  </a:moveTo>
                  <a:lnTo>
                    <a:pt x="219557" y="152641"/>
                  </a:lnTo>
                  <a:lnTo>
                    <a:pt x="218668" y="154711"/>
                  </a:lnTo>
                  <a:lnTo>
                    <a:pt x="218579" y="154927"/>
                  </a:lnTo>
                  <a:lnTo>
                    <a:pt x="220357" y="154927"/>
                  </a:lnTo>
                  <a:lnTo>
                    <a:pt x="222402" y="154139"/>
                  </a:lnTo>
                  <a:lnTo>
                    <a:pt x="223723" y="152387"/>
                  </a:lnTo>
                  <a:close/>
                </a:path>
                <a:path w="331470" h="342900">
                  <a:moveTo>
                    <a:pt x="234797" y="193192"/>
                  </a:moveTo>
                  <a:lnTo>
                    <a:pt x="234378" y="192405"/>
                  </a:lnTo>
                  <a:lnTo>
                    <a:pt x="233972" y="191617"/>
                  </a:lnTo>
                  <a:lnTo>
                    <a:pt x="233553" y="190830"/>
                  </a:lnTo>
                  <a:lnTo>
                    <a:pt x="232803" y="191249"/>
                  </a:lnTo>
                  <a:lnTo>
                    <a:pt x="231305" y="192112"/>
                  </a:lnTo>
                  <a:lnTo>
                    <a:pt x="232524" y="194487"/>
                  </a:lnTo>
                  <a:lnTo>
                    <a:pt x="234797" y="193192"/>
                  </a:lnTo>
                  <a:close/>
                </a:path>
                <a:path w="331470" h="342900">
                  <a:moveTo>
                    <a:pt x="235546" y="157899"/>
                  </a:moveTo>
                  <a:lnTo>
                    <a:pt x="230035" y="155879"/>
                  </a:lnTo>
                  <a:lnTo>
                    <a:pt x="227736" y="161874"/>
                  </a:lnTo>
                  <a:lnTo>
                    <a:pt x="235546" y="157899"/>
                  </a:lnTo>
                  <a:close/>
                </a:path>
                <a:path w="331470" h="342900">
                  <a:moveTo>
                    <a:pt x="250952" y="128460"/>
                  </a:moveTo>
                  <a:lnTo>
                    <a:pt x="249707" y="126085"/>
                  </a:lnTo>
                  <a:lnTo>
                    <a:pt x="248869" y="126860"/>
                  </a:lnTo>
                  <a:lnTo>
                    <a:pt x="248412" y="126238"/>
                  </a:lnTo>
                  <a:lnTo>
                    <a:pt x="247967" y="125552"/>
                  </a:lnTo>
                  <a:lnTo>
                    <a:pt x="245541" y="126339"/>
                  </a:lnTo>
                  <a:lnTo>
                    <a:pt x="247230" y="128968"/>
                  </a:lnTo>
                  <a:lnTo>
                    <a:pt x="245478" y="128803"/>
                  </a:lnTo>
                  <a:lnTo>
                    <a:pt x="244589" y="127495"/>
                  </a:lnTo>
                  <a:lnTo>
                    <a:pt x="243027" y="129514"/>
                  </a:lnTo>
                  <a:lnTo>
                    <a:pt x="245541" y="129743"/>
                  </a:lnTo>
                  <a:lnTo>
                    <a:pt x="246430" y="131051"/>
                  </a:lnTo>
                  <a:lnTo>
                    <a:pt x="247599" y="129540"/>
                  </a:lnTo>
                  <a:lnTo>
                    <a:pt x="249135" y="131902"/>
                  </a:lnTo>
                  <a:lnTo>
                    <a:pt x="250952" y="128460"/>
                  </a:lnTo>
                  <a:close/>
                </a:path>
                <a:path w="331470" h="342900">
                  <a:moveTo>
                    <a:pt x="259638" y="174866"/>
                  </a:moveTo>
                  <a:lnTo>
                    <a:pt x="258826" y="173342"/>
                  </a:lnTo>
                  <a:lnTo>
                    <a:pt x="257289" y="174218"/>
                  </a:lnTo>
                  <a:lnTo>
                    <a:pt x="255320" y="174866"/>
                  </a:lnTo>
                  <a:lnTo>
                    <a:pt x="255460" y="174866"/>
                  </a:lnTo>
                  <a:lnTo>
                    <a:pt x="255676" y="175272"/>
                  </a:lnTo>
                  <a:lnTo>
                    <a:pt x="257746" y="175272"/>
                  </a:lnTo>
                  <a:lnTo>
                    <a:pt x="258495" y="174866"/>
                  </a:lnTo>
                  <a:lnTo>
                    <a:pt x="259638" y="174866"/>
                  </a:lnTo>
                  <a:close/>
                </a:path>
                <a:path w="331470" h="342900">
                  <a:moveTo>
                    <a:pt x="261950" y="163728"/>
                  </a:moveTo>
                  <a:lnTo>
                    <a:pt x="261048" y="162433"/>
                  </a:lnTo>
                  <a:lnTo>
                    <a:pt x="259384" y="163906"/>
                  </a:lnTo>
                  <a:lnTo>
                    <a:pt x="257962" y="164477"/>
                  </a:lnTo>
                  <a:lnTo>
                    <a:pt x="258864" y="165760"/>
                  </a:lnTo>
                  <a:lnTo>
                    <a:pt x="260540" y="164299"/>
                  </a:lnTo>
                  <a:lnTo>
                    <a:pt x="261950" y="163728"/>
                  </a:lnTo>
                  <a:close/>
                </a:path>
                <a:path w="331470" h="342900">
                  <a:moveTo>
                    <a:pt x="267970" y="208381"/>
                  </a:moveTo>
                  <a:lnTo>
                    <a:pt x="265925" y="208026"/>
                  </a:lnTo>
                  <a:lnTo>
                    <a:pt x="264490" y="209677"/>
                  </a:lnTo>
                  <a:lnTo>
                    <a:pt x="262877" y="207606"/>
                  </a:lnTo>
                  <a:lnTo>
                    <a:pt x="262394" y="208381"/>
                  </a:lnTo>
                  <a:lnTo>
                    <a:pt x="262458" y="209003"/>
                  </a:lnTo>
                  <a:lnTo>
                    <a:pt x="262813" y="209435"/>
                  </a:lnTo>
                  <a:lnTo>
                    <a:pt x="261277" y="210312"/>
                  </a:lnTo>
                  <a:lnTo>
                    <a:pt x="262077" y="211874"/>
                  </a:lnTo>
                  <a:lnTo>
                    <a:pt x="262610" y="212636"/>
                  </a:lnTo>
                  <a:lnTo>
                    <a:pt x="264769" y="211391"/>
                  </a:lnTo>
                  <a:lnTo>
                    <a:pt x="264198" y="210312"/>
                  </a:lnTo>
                  <a:lnTo>
                    <a:pt x="264083" y="210083"/>
                  </a:lnTo>
                  <a:lnTo>
                    <a:pt x="265976" y="210083"/>
                  </a:lnTo>
                  <a:lnTo>
                    <a:pt x="266992" y="209753"/>
                  </a:lnTo>
                  <a:lnTo>
                    <a:pt x="267423" y="208381"/>
                  </a:lnTo>
                  <a:lnTo>
                    <a:pt x="267970" y="208381"/>
                  </a:lnTo>
                  <a:close/>
                </a:path>
                <a:path w="331470" h="342900">
                  <a:moveTo>
                    <a:pt x="268871" y="166395"/>
                  </a:moveTo>
                  <a:lnTo>
                    <a:pt x="268122" y="165823"/>
                  </a:lnTo>
                  <a:lnTo>
                    <a:pt x="267614" y="165544"/>
                  </a:lnTo>
                  <a:lnTo>
                    <a:pt x="267258" y="165468"/>
                  </a:lnTo>
                  <a:lnTo>
                    <a:pt x="267195" y="165328"/>
                  </a:lnTo>
                  <a:lnTo>
                    <a:pt x="266979" y="165455"/>
                  </a:lnTo>
                  <a:lnTo>
                    <a:pt x="266814" y="165519"/>
                  </a:lnTo>
                  <a:lnTo>
                    <a:pt x="266153" y="165925"/>
                  </a:lnTo>
                  <a:lnTo>
                    <a:pt x="264947" y="166636"/>
                  </a:lnTo>
                  <a:lnTo>
                    <a:pt x="266166" y="169011"/>
                  </a:lnTo>
                  <a:lnTo>
                    <a:pt x="268058" y="167919"/>
                  </a:lnTo>
                  <a:lnTo>
                    <a:pt x="268465" y="168021"/>
                  </a:lnTo>
                  <a:lnTo>
                    <a:pt x="268820" y="167678"/>
                  </a:lnTo>
                  <a:lnTo>
                    <a:pt x="268871" y="166395"/>
                  </a:lnTo>
                  <a:close/>
                </a:path>
                <a:path w="331470" h="342900">
                  <a:moveTo>
                    <a:pt x="305346" y="163918"/>
                  </a:moveTo>
                  <a:lnTo>
                    <a:pt x="304952" y="159042"/>
                  </a:lnTo>
                  <a:lnTo>
                    <a:pt x="299732" y="156032"/>
                  </a:lnTo>
                  <a:lnTo>
                    <a:pt x="305346" y="163918"/>
                  </a:lnTo>
                  <a:close/>
                </a:path>
                <a:path w="331470" h="342900">
                  <a:moveTo>
                    <a:pt x="331101" y="133248"/>
                  </a:moveTo>
                  <a:lnTo>
                    <a:pt x="330060" y="131902"/>
                  </a:lnTo>
                  <a:lnTo>
                    <a:pt x="328244" y="133337"/>
                  </a:lnTo>
                  <a:lnTo>
                    <a:pt x="328853" y="134543"/>
                  </a:lnTo>
                  <a:lnTo>
                    <a:pt x="330238" y="135978"/>
                  </a:lnTo>
                  <a:lnTo>
                    <a:pt x="329768" y="133858"/>
                  </a:lnTo>
                  <a:lnTo>
                    <a:pt x="331101" y="13324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641626" y="3322815"/>
              <a:ext cx="353695" cy="261620"/>
            </a:xfrm>
            <a:custGeom>
              <a:avLst/>
              <a:gdLst/>
              <a:ahLst/>
              <a:cxnLst/>
              <a:rect l="l" t="t" r="r" b="b"/>
              <a:pathLst>
                <a:path w="353695" h="261620">
                  <a:moveTo>
                    <a:pt x="8420" y="219176"/>
                  </a:moveTo>
                  <a:lnTo>
                    <a:pt x="3454" y="218008"/>
                  </a:lnTo>
                  <a:lnTo>
                    <a:pt x="3086" y="217932"/>
                  </a:lnTo>
                  <a:lnTo>
                    <a:pt x="2590" y="217855"/>
                  </a:lnTo>
                  <a:lnTo>
                    <a:pt x="2463" y="217728"/>
                  </a:lnTo>
                  <a:lnTo>
                    <a:pt x="2349" y="217576"/>
                  </a:lnTo>
                  <a:lnTo>
                    <a:pt x="2260" y="217385"/>
                  </a:lnTo>
                  <a:lnTo>
                    <a:pt x="0" y="218681"/>
                  </a:lnTo>
                  <a:lnTo>
                    <a:pt x="787" y="221513"/>
                  </a:lnTo>
                  <a:lnTo>
                    <a:pt x="2781" y="220014"/>
                  </a:lnTo>
                  <a:lnTo>
                    <a:pt x="4610" y="219113"/>
                  </a:lnTo>
                  <a:lnTo>
                    <a:pt x="4051" y="218440"/>
                  </a:lnTo>
                  <a:lnTo>
                    <a:pt x="3289" y="218503"/>
                  </a:lnTo>
                  <a:lnTo>
                    <a:pt x="2692" y="217957"/>
                  </a:lnTo>
                  <a:lnTo>
                    <a:pt x="4330" y="218338"/>
                  </a:lnTo>
                  <a:lnTo>
                    <a:pt x="8420" y="219176"/>
                  </a:lnTo>
                  <a:close/>
                </a:path>
                <a:path w="353695" h="261620">
                  <a:moveTo>
                    <a:pt x="15455" y="213423"/>
                  </a:moveTo>
                  <a:lnTo>
                    <a:pt x="10668" y="211010"/>
                  </a:lnTo>
                  <a:lnTo>
                    <a:pt x="5397" y="210312"/>
                  </a:lnTo>
                  <a:lnTo>
                    <a:pt x="15455" y="213423"/>
                  </a:lnTo>
                  <a:close/>
                </a:path>
                <a:path w="353695" h="261620">
                  <a:moveTo>
                    <a:pt x="16941" y="225894"/>
                  </a:moveTo>
                  <a:lnTo>
                    <a:pt x="15875" y="224561"/>
                  </a:lnTo>
                  <a:lnTo>
                    <a:pt x="14071" y="225983"/>
                  </a:lnTo>
                  <a:lnTo>
                    <a:pt x="14681" y="227190"/>
                  </a:lnTo>
                  <a:lnTo>
                    <a:pt x="16078" y="228625"/>
                  </a:lnTo>
                  <a:lnTo>
                    <a:pt x="15608" y="226504"/>
                  </a:lnTo>
                  <a:lnTo>
                    <a:pt x="16941" y="225894"/>
                  </a:lnTo>
                  <a:close/>
                </a:path>
                <a:path w="353695" h="261620">
                  <a:moveTo>
                    <a:pt x="37884" y="232346"/>
                  </a:moveTo>
                  <a:lnTo>
                    <a:pt x="34188" y="229362"/>
                  </a:lnTo>
                  <a:lnTo>
                    <a:pt x="37477" y="238594"/>
                  </a:lnTo>
                  <a:lnTo>
                    <a:pt x="37884" y="232346"/>
                  </a:lnTo>
                  <a:close/>
                </a:path>
                <a:path w="353695" h="261620">
                  <a:moveTo>
                    <a:pt x="39979" y="186956"/>
                  </a:moveTo>
                  <a:lnTo>
                    <a:pt x="39585" y="182092"/>
                  </a:lnTo>
                  <a:lnTo>
                    <a:pt x="34366" y="179082"/>
                  </a:lnTo>
                  <a:lnTo>
                    <a:pt x="39979" y="186956"/>
                  </a:lnTo>
                  <a:close/>
                </a:path>
                <a:path w="353695" h="261620">
                  <a:moveTo>
                    <a:pt x="44742" y="241211"/>
                  </a:moveTo>
                  <a:lnTo>
                    <a:pt x="44348" y="236334"/>
                  </a:lnTo>
                  <a:lnTo>
                    <a:pt x="39128" y="233324"/>
                  </a:lnTo>
                  <a:lnTo>
                    <a:pt x="44742" y="241211"/>
                  </a:lnTo>
                  <a:close/>
                </a:path>
                <a:path w="353695" h="261620">
                  <a:moveTo>
                    <a:pt x="50774" y="189509"/>
                  </a:moveTo>
                  <a:lnTo>
                    <a:pt x="44424" y="187794"/>
                  </a:lnTo>
                  <a:lnTo>
                    <a:pt x="46723" y="196037"/>
                  </a:lnTo>
                  <a:lnTo>
                    <a:pt x="50774" y="189509"/>
                  </a:lnTo>
                  <a:close/>
                </a:path>
                <a:path w="353695" h="261620">
                  <a:moveTo>
                    <a:pt x="56718" y="236829"/>
                  </a:moveTo>
                  <a:lnTo>
                    <a:pt x="55219" y="234708"/>
                  </a:lnTo>
                  <a:lnTo>
                    <a:pt x="54546" y="233768"/>
                  </a:lnTo>
                  <a:lnTo>
                    <a:pt x="56718" y="236829"/>
                  </a:lnTo>
                  <a:close/>
                </a:path>
                <a:path w="353695" h="261620">
                  <a:moveTo>
                    <a:pt x="67030" y="221665"/>
                  </a:moveTo>
                  <a:lnTo>
                    <a:pt x="60286" y="216916"/>
                  </a:lnTo>
                  <a:lnTo>
                    <a:pt x="61175" y="223583"/>
                  </a:lnTo>
                  <a:lnTo>
                    <a:pt x="67030" y="221665"/>
                  </a:lnTo>
                  <a:close/>
                </a:path>
                <a:path w="353695" h="261620">
                  <a:moveTo>
                    <a:pt x="70777" y="185724"/>
                  </a:moveTo>
                  <a:lnTo>
                    <a:pt x="69875" y="184429"/>
                  </a:lnTo>
                  <a:lnTo>
                    <a:pt x="68211" y="185902"/>
                  </a:lnTo>
                  <a:lnTo>
                    <a:pt x="66789" y="186474"/>
                  </a:lnTo>
                  <a:lnTo>
                    <a:pt x="67691" y="187769"/>
                  </a:lnTo>
                  <a:lnTo>
                    <a:pt x="69367" y="186296"/>
                  </a:lnTo>
                  <a:lnTo>
                    <a:pt x="70777" y="185724"/>
                  </a:lnTo>
                  <a:close/>
                </a:path>
                <a:path w="353695" h="261620">
                  <a:moveTo>
                    <a:pt x="71310" y="200825"/>
                  </a:moveTo>
                  <a:lnTo>
                    <a:pt x="64084" y="199326"/>
                  </a:lnTo>
                  <a:lnTo>
                    <a:pt x="68719" y="206552"/>
                  </a:lnTo>
                  <a:lnTo>
                    <a:pt x="71310" y="200825"/>
                  </a:lnTo>
                  <a:close/>
                </a:path>
                <a:path w="353695" h="261620">
                  <a:moveTo>
                    <a:pt x="76111" y="723"/>
                  </a:moveTo>
                  <a:lnTo>
                    <a:pt x="73774" y="0"/>
                  </a:lnTo>
                  <a:lnTo>
                    <a:pt x="71869" y="1828"/>
                  </a:lnTo>
                  <a:lnTo>
                    <a:pt x="73164" y="3987"/>
                  </a:lnTo>
                  <a:lnTo>
                    <a:pt x="75857" y="723"/>
                  </a:lnTo>
                  <a:lnTo>
                    <a:pt x="76111" y="723"/>
                  </a:lnTo>
                  <a:close/>
                </a:path>
                <a:path w="353695" h="261620">
                  <a:moveTo>
                    <a:pt x="78054" y="252539"/>
                  </a:moveTo>
                  <a:lnTo>
                    <a:pt x="75857" y="249034"/>
                  </a:lnTo>
                  <a:lnTo>
                    <a:pt x="74777" y="249364"/>
                  </a:lnTo>
                  <a:lnTo>
                    <a:pt x="75031" y="250101"/>
                  </a:lnTo>
                  <a:lnTo>
                    <a:pt x="75361" y="250863"/>
                  </a:lnTo>
                  <a:lnTo>
                    <a:pt x="76593" y="253238"/>
                  </a:lnTo>
                  <a:lnTo>
                    <a:pt x="78054" y="252539"/>
                  </a:lnTo>
                  <a:close/>
                </a:path>
                <a:path w="353695" h="261620">
                  <a:moveTo>
                    <a:pt x="79717" y="1828"/>
                  </a:moveTo>
                  <a:lnTo>
                    <a:pt x="76111" y="723"/>
                  </a:lnTo>
                  <a:lnTo>
                    <a:pt x="77101" y="3441"/>
                  </a:lnTo>
                  <a:lnTo>
                    <a:pt x="79146" y="1828"/>
                  </a:lnTo>
                  <a:lnTo>
                    <a:pt x="79717" y="1828"/>
                  </a:lnTo>
                  <a:close/>
                </a:path>
                <a:path w="353695" h="261620">
                  <a:moveTo>
                    <a:pt x="80492" y="249453"/>
                  </a:moveTo>
                  <a:lnTo>
                    <a:pt x="79235" y="248805"/>
                  </a:lnTo>
                  <a:lnTo>
                    <a:pt x="78016" y="248119"/>
                  </a:lnTo>
                  <a:lnTo>
                    <a:pt x="79248" y="247078"/>
                  </a:lnTo>
                  <a:lnTo>
                    <a:pt x="75946" y="243230"/>
                  </a:lnTo>
                  <a:lnTo>
                    <a:pt x="77724" y="242290"/>
                  </a:lnTo>
                  <a:lnTo>
                    <a:pt x="74422" y="238772"/>
                  </a:lnTo>
                  <a:lnTo>
                    <a:pt x="72047" y="240741"/>
                  </a:lnTo>
                  <a:lnTo>
                    <a:pt x="72161" y="241909"/>
                  </a:lnTo>
                  <a:lnTo>
                    <a:pt x="72478" y="245059"/>
                  </a:lnTo>
                  <a:lnTo>
                    <a:pt x="75692" y="243370"/>
                  </a:lnTo>
                  <a:lnTo>
                    <a:pt x="78206" y="252463"/>
                  </a:lnTo>
                  <a:lnTo>
                    <a:pt x="78689" y="252222"/>
                  </a:lnTo>
                  <a:lnTo>
                    <a:pt x="78206" y="250418"/>
                  </a:lnTo>
                  <a:lnTo>
                    <a:pt x="80492" y="249453"/>
                  </a:lnTo>
                  <a:close/>
                </a:path>
                <a:path w="353695" h="261620">
                  <a:moveTo>
                    <a:pt x="82524" y="242125"/>
                  </a:moveTo>
                  <a:lnTo>
                    <a:pt x="81470" y="240792"/>
                  </a:lnTo>
                  <a:lnTo>
                    <a:pt x="79667" y="242214"/>
                  </a:lnTo>
                  <a:lnTo>
                    <a:pt x="80276" y="243420"/>
                  </a:lnTo>
                  <a:lnTo>
                    <a:pt x="81661" y="244856"/>
                  </a:lnTo>
                  <a:lnTo>
                    <a:pt x="81203" y="242735"/>
                  </a:lnTo>
                  <a:lnTo>
                    <a:pt x="82524" y="242125"/>
                  </a:lnTo>
                  <a:close/>
                </a:path>
                <a:path w="353695" h="261620">
                  <a:moveTo>
                    <a:pt x="85102" y="249885"/>
                  </a:moveTo>
                  <a:lnTo>
                    <a:pt x="84048" y="248551"/>
                  </a:lnTo>
                  <a:lnTo>
                    <a:pt x="82232" y="249986"/>
                  </a:lnTo>
                  <a:lnTo>
                    <a:pt x="82842" y="251180"/>
                  </a:lnTo>
                  <a:lnTo>
                    <a:pt x="84239" y="252615"/>
                  </a:lnTo>
                  <a:lnTo>
                    <a:pt x="83769" y="250494"/>
                  </a:lnTo>
                  <a:lnTo>
                    <a:pt x="85102" y="249885"/>
                  </a:lnTo>
                  <a:close/>
                </a:path>
                <a:path w="353695" h="261620">
                  <a:moveTo>
                    <a:pt x="85242" y="197739"/>
                  </a:moveTo>
                  <a:lnTo>
                    <a:pt x="78790" y="199390"/>
                  </a:lnTo>
                  <a:lnTo>
                    <a:pt x="77571" y="198767"/>
                  </a:lnTo>
                  <a:lnTo>
                    <a:pt x="74777" y="202666"/>
                  </a:lnTo>
                  <a:lnTo>
                    <a:pt x="81229" y="201015"/>
                  </a:lnTo>
                  <a:lnTo>
                    <a:pt x="82283" y="202222"/>
                  </a:lnTo>
                  <a:lnTo>
                    <a:pt x="85242" y="197739"/>
                  </a:lnTo>
                  <a:close/>
                </a:path>
                <a:path w="353695" h="261620">
                  <a:moveTo>
                    <a:pt x="87617" y="189915"/>
                  </a:moveTo>
                  <a:lnTo>
                    <a:pt x="86715" y="188633"/>
                  </a:lnTo>
                  <a:lnTo>
                    <a:pt x="85039" y="190106"/>
                  </a:lnTo>
                  <a:lnTo>
                    <a:pt x="83616" y="190677"/>
                  </a:lnTo>
                  <a:lnTo>
                    <a:pt x="84531" y="191960"/>
                  </a:lnTo>
                  <a:lnTo>
                    <a:pt x="86194" y="190487"/>
                  </a:lnTo>
                  <a:lnTo>
                    <a:pt x="87617" y="189915"/>
                  </a:lnTo>
                  <a:close/>
                </a:path>
                <a:path w="353695" h="261620">
                  <a:moveTo>
                    <a:pt x="93268" y="203606"/>
                  </a:moveTo>
                  <a:lnTo>
                    <a:pt x="92367" y="202323"/>
                  </a:lnTo>
                  <a:lnTo>
                    <a:pt x="90690" y="203796"/>
                  </a:lnTo>
                  <a:lnTo>
                    <a:pt x="89268" y="204368"/>
                  </a:lnTo>
                  <a:lnTo>
                    <a:pt x="90182" y="205651"/>
                  </a:lnTo>
                  <a:lnTo>
                    <a:pt x="91846" y="204177"/>
                  </a:lnTo>
                  <a:lnTo>
                    <a:pt x="93268" y="203606"/>
                  </a:lnTo>
                  <a:close/>
                </a:path>
                <a:path w="353695" h="261620">
                  <a:moveTo>
                    <a:pt x="96748" y="187744"/>
                  </a:moveTo>
                  <a:lnTo>
                    <a:pt x="95846" y="186461"/>
                  </a:lnTo>
                  <a:lnTo>
                    <a:pt x="94170" y="187934"/>
                  </a:lnTo>
                  <a:lnTo>
                    <a:pt x="92748" y="188506"/>
                  </a:lnTo>
                  <a:lnTo>
                    <a:pt x="93649" y="189788"/>
                  </a:lnTo>
                  <a:lnTo>
                    <a:pt x="95326" y="188328"/>
                  </a:lnTo>
                  <a:lnTo>
                    <a:pt x="96748" y="187744"/>
                  </a:lnTo>
                  <a:close/>
                </a:path>
                <a:path w="353695" h="261620">
                  <a:moveTo>
                    <a:pt x="98983" y="199326"/>
                  </a:moveTo>
                  <a:lnTo>
                    <a:pt x="94195" y="196926"/>
                  </a:lnTo>
                  <a:lnTo>
                    <a:pt x="88925" y="196227"/>
                  </a:lnTo>
                  <a:lnTo>
                    <a:pt x="98983" y="199326"/>
                  </a:lnTo>
                  <a:close/>
                </a:path>
                <a:path w="353695" h="261620">
                  <a:moveTo>
                    <a:pt x="101485" y="208127"/>
                  </a:moveTo>
                  <a:lnTo>
                    <a:pt x="100672" y="205968"/>
                  </a:lnTo>
                  <a:lnTo>
                    <a:pt x="97967" y="206159"/>
                  </a:lnTo>
                  <a:lnTo>
                    <a:pt x="99644" y="204571"/>
                  </a:lnTo>
                  <a:lnTo>
                    <a:pt x="96545" y="201498"/>
                  </a:lnTo>
                  <a:lnTo>
                    <a:pt x="96989" y="207086"/>
                  </a:lnTo>
                  <a:lnTo>
                    <a:pt x="98818" y="208749"/>
                  </a:lnTo>
                  <a:lnTo>
                    <a:pt x="97993" y="210337"/>
                  </a:lnTo>
                  <a:lnTo>
                    <a:pt x="98590" y="209867"/>
                  </a:lnTo>
                  <a:lnTo>
                    <a:pt x="99275" y="209054"/>
                  </a:lnTo>
                  <a:lnTo>
                    <a:pt x="99910" y="209359"/>
                  </a:lnTo>
                  <a:lnTo>
                    <a:pt x="100672" y="209181"/>
                  </a:lnTo>
                  <a:lnTo>
                    <a:pt x="101485" y="208127"/>
                  </a:lnTo>
                  <a:close/>
                </a:path>
                <a:path w="353695" h="261620">
                  <a:moveTo>
                    <a:pt x="103263" y="242531"/>
                  </a:moveTo>
                  <a:lnTo>
                    <a:pt x="102006" y="241363"/>
                  </a:lnTo>
                  <a:lnTo>
                    <a:pt x="100545" y="240931"/>
                  </a:lnTo>
                  <a:lnTo>
                    <a:pt x="98640" y="242100"/>
                  </a:lnTo>
                  <a:lnTo>
                    <a:pt x="99885" y="243281"/>
                  </a:lnTo>
                  <a:lnTo>
                    <a:pt x="101358" y="243713"/>
                  </a:lnTo>
                  <a:lnTo>
                    <a:pt x="103263" y="242531"/>
                  </a:lnTo>
                  <a:close/>
                </a:path>
                <a:path w="353695" h="261620">
                  <a:moveTo>
                    <a:pt x="104241" y="188061"/>
                  </a:moveTo>
                  <a:lnTo>
                    <a:pt x="103339" y="186778"/>
                  </a:lnTo>
                  <a:lnTo>
                    <a:pt x="101663" y="188252"/>
                  </a:lnTo>
                  <a:lnTo>
                    <a:pt x="100241" y="188823"/>
                  </a:lnTo>
                  <a:lnTo>
                    <a:pt x="101155" y="190106"/>
                  </a:lnTo>
                  <a:lnTo>
                    <a:pt x="102819" y="188645"/>
                  </a:lnTo>
                  <a:lnTo>
                    <a:pt x="104241" y="188061"/>
                  </a:lnTo>
                  <a:close/>
                </a:path>
                <a:path w="353695" h="261620">
                  <a:moveTo>
                    <a:pt x="105702" y="199961"/>
                  </a:moveTo>
                  <a:lnTo>
                    <a:pt x="103200" y="199732"/>
                  </a:lnTo>
                  <a:lnTo>
                    <a:pt x="102298" y="198424"/>
                  </a:lnTo>
                  <a:lnTo>
                    <a:pt x="100749" y="200444"/>
                  </a:lnTo>
                  <a:lnTo>
                    <a:pt x="103263" y="200672"/>
                  </a:lnTo>
                  <a:lnTo>
                    <a:pt x="104152" y="201980"/>
                  </a:lnTo>
                  <a:lnTo>
                    <a:pt x="105702" y="199961"/>
                  </a:lnTo>
                  <a:close/>
                </a:path>
                <a:path w="353695" h="261620">
                  <a:moveTo>
                    <a:pt x="110274" y="204952"/>
                  </a:moveTo>
                  <a:lnTo>
                    <a:pt x="109651" y="198882"/>
                  </a:lnTo>
                  <a:lnTo>
                    <a:pt x="107429" y="197015"/>
                  </a:lnTo>
                  <a:lnTo>
                    <a:pt x="105943" y="198208"/>
                  </a:lnTo>
                  <a:lnTo>
                    <a:pt x="108877" y="200774"/>
                  </a:lnTo>
                  <a:lnTo>
                    <a:pt x="107022" y="201866"/>
                  </a:lnTo>
                  <a:lnTo>
                    <a:pt x="110274" y="204952"/>
                  </a:lnTo>
                  <a:close/>
                </a:path>
                <a:path w="353695" h="261620">
                  <a:moveTo>
                    <a:pt x="114147" y="152057"/>
                  </a:moveTo>
                  <a:lnTo>
                    <a:pt x="113753" y="147180"/>
                  </a:lnTo>
                  <a:lnTo>
                    <a:pt x="108546" y="144170"/>
                  </a:lnTo>
                  <a:lnTo>
                    <a:pt x="114147" y="152057"/>
                  </a:lnTo>
                  <a:close/>
                </a:path>
                <a:path w="353695" h="261620">
                  <a:moveTo>
                    <a:pt x="122478" y="149872"/>
                  </a:moveTo>
                  <a:lnTo>
                    <a:pt x="122059" y="149580"/>
                  </a:lnTo>
                  <a:lnTo>
                    <a:pt x="122047" y="149339"/>
                  </a:lnTo>
                  <a:lnTo>
                    <a:pt x="122008" y="149098"/>
                  </a:lnTo>
                  <a:lnTo>
                    <a:pt x="121932" y="148882"/>
                  </a:lnTo>
                  <a:lnTo>
                    <a:pt x="121285" y="148653"/>
                  </a:lnTo>
                  <a:lnTo>
                    <a:pt x="120802" y="148590"/>
                  </a:lnTo>
                  <a:lnTo>
                    <a:pt x="120446" y="148628"/>
                  </a:lnTo>
                  <a:lnTo>
                    <a:pt x="118859" y="147853"/>
                  </a:lnTo>
                  <a:lnTo>
                    <a:pt x="117322" y="147764"/>
                  </a:lnTo>
                  <a:lnTo>
                    <a:pt x="116725" y="150088"/>
                  </a:lnTo>
                  <a:lnTo>
                    <a:pt x="117576" y="150723"/>
                  </a:lnTo>
                  <a:lnTo>
                    <a:pt x="118554" y="150901"/>
                  </a:lnTo>
                  <a:lnTo>
                    <a:pt x="119608" y="150787"/>
                  </a:lnTo>
                  <a:lnTo>
                    <a:pt x="119735" y="152057"/>
                  </a:lnTo>
                  <a:lnTo>
                    <a:pt x="119951" y="153416"/>
                  </a:lnTo>
                  <a:lnTo>
                    <a:pt x="118465" y="153314"/>
                  </a:lnTo>
                  <a:lnTo>
                    <a:pt x="119037" y="155714"/>
                  </a:lnTo>
                  <a:lnTo>
                    <a:pt x="121805" y="152615"/>
                  </a:lnTo>
                  <a:lnTo>
                    <a:pt x="122047" y="150063"/>
                  </a:lnTo>
                  <a:lnTo>
                    <a:pt x="122339" y="149948"/>
                  </a:lnTo>
                  <a:lnTo>
                    <a:pt x="122478" y="149872"/>
                  </a:lnTo>
                  <a:close/>
                </a:path>
                <a:path w="353695" h="261620">
                  <a:moveTo>
                    <a:pt x="123799" y="221830"/>
                  </a:moveTo>
                  <a:lnTo>
                    <a:pt x="121539" y="212763"/>
                  </a:lnTo>
                  <a:lnTo>
                    <a:pt x="119151" y="219544"/>
                  </a:lnTo>
                  <a:lnTo>
                    <a:pt x="123799" y="221830"/>
                  </a:lnTo>
                  <a:close/>
                </a:path>
                <a:path w="353695" h="261620">
                  <a:moveTo>
                    <a:pt x="124409" y="164490"/>
                  </a:moveTo>
                  <a:lnTo>
                    <a:pt x="123786" y="158419"/>
                  </a:lnTo>
                  <a:lnTo>
                    <a:pt x="121564" y="156565"/>
                  </a:lnTo>
                  <a:lnTo>
                    <a:pt x="120078" y="157759"/>
                  </a:lnTo>
                  <a:lnTo>
                    <a:pt x="123012" y="160324"/>
                  </a:lnTo>
                  <a:lnTo>
                    <a:pt x="121158" y="161417"/>
                  </a:lnTo>
                  <a:lnTo>
                    <a:pt x="124409" y="164490"/>
                  </a:lnTo>
                  <a:close/>
                </a:path>
                <a:path w="353695" h="261620">
                  <a:moveTo>
                    <a:pt x="126276" y="143078"/>
                  </a:moveTo>
                  <a:lnTo>
                    <a:pt x="125056" y="141744"/>
                  </a:lnTo>
                  <a:lnTo>
                    <a:pt x="123317" y="142341"/>
                  </a:lnTo>
                  <a:lnTo>
                    <a:pt x="122161" y="140804"/>
                  </a:lnTo>
                  <a:lnTo>
                    <a:pt x="119608" y="142900"/>
                  </a:lnTo>
                  <a:lnTo>
                    <a:pt x="124485" y="145440"/>
                  </a:lnTo>
                  <a:lnTo>
                    <a:pt x="126276" y="143078"/>
                  </a:lnTo>
                  <a:close/>
                </a:path>
                <a:path w="353695" h="261620">
                  <a:moveTo>
                    <a:pt x="126326" y="210807"/>
                  </a:moveTo>
                  <a:lnTo>
                    <a:pt x="125260" y="209473"/>
                  </a:lnTo>
                  <a:lnTo>
                    <a:pt x="123456" y="210896"/>
                  </a:lnTo>
                  <a:lnTo>
                    <a:pt x="124066" y="212102"/>
                  </a:lnTo>
                  <a:lnTo>
                    <a:pt x="125463" y="213537"/>
                  </a:lnTo>
                  <a:lnTo>
                    <a:pt x="124993" y="211416"/>
                  </a:lnTo>
                  <a:lnTo>
                    <a:pt x="126326" y="210807"/>
                  </a:lnTo>
                  <a:close/>
                </a:path>
                <a:path w="353695" h="261620">
                  <a:moveTo>
                    <a:pt x="134645" y="218351"/>
                  </a:moveTo>
                  <a:lnTo>
                    <a:pt x="134226" y="217563"/>
                  </a:lnTo>
                  <a:lnTo>
                    <a:pt x="133819" y="216763"/>
                  </a:lnTo>
                  <a:lnTo>
                    <a:pt x="133400" y="215976"/>
                  </a:lnTo>
                  <a:lnTo>
                    <a:pt x="132664" y="216408"/>
                  </a:lnTo>
                  <a:lnTo>
                    <a:pt x="131152" y="217271"/>
                  </a:lnTo>
                  <a:lnTo>
                    <a:pt x="132384" y="219646"/>
                  </a:lnTo>
                  <a:lnTo>
                    <a:pt x="134645" y="218351"/>
                  </a:lnTo>
                  <a:close/>
                </a:path>
                <a:path w="353695" h="261620">
                  <a:moveTo>
                    <a:pt x="135140" y="199580"/>
                  </a:moveTo>
                  <a:lnTo>
                    <a:pt x="131457" y="196596"/>
                  </a:lnTo>
                  <a:lnTo>
                    <a:pt x="134734" y="205816"/>
                  </a:lnTo>
                  <a:lnTo>
                    <a:pt x="135140" y="199580"/>
                  </a:lnTo>
                  <a:close/>
                </a:path>
                <a:path w="353695" h="261620">
                  <a:moveTo>
                    <a:pt x="136220" y="189623"/>
                  </a:moveTo>
                  <a:lnTo>
                    <a:pt x="134721" y="187502"/>
                  </a:lnTo>
                  <a:lnTo>
                    <a:pt x="134048" y="186575"/>
                  </a:lnTo>
                  <a:lnTo>
                    <a:pt x="136220" y="189623"/>
                  </a:lnTo>
                  <a:close/>
                </a:path>
                <a:path w="353695" h="261620">
                  <a:moveTo>
                    <a:pt x="137490" y="231114"/>
                  </a:moveTo>
                  <a:lnTo>
                    <a:pt x="132702" y="228701"/>
                  </a:lnTo>
                  <a:lnTo>
                    <a:pt x="127431" y="228003"/>
                  </a:lnTo>
                  <a:lnTo>
                    <a:pt x="137490" y="231114"/>
                  </a:lnTo>
                  <a:close/>
                </a:path>
                <a:path w="353695" h="261620">
                  <a:moveTo>
                    <a:pt x="145427" y="260451"/>
                  </a:moveTo>
                  <a:lnTo>
                    <a:pt x="140627" y="258038"/>
                  </a:lnTo>
                  <a:lnTo>
                    <a:pt x="135356" y="257340"/>
                  </a:lnTo>
                  <a:lnTo>
                    <a:pt x="145427" y="260451"/>
                  </a:lnTo>
                  <a:close/>
                </a:path>
                <a:path w="353695" h="261620">
                  <a:moveTo>
                    <a:pt x="145846" y="168694"/>
                  </a:moveTo>
                  <a:lnTo>
                    <a:pt x="144348" y="166573"/>
                  </a:lnTo>
                  <a:lnTo>
                    <a:pt x="143675" y="165633"/>
                  </a:lnTo>
                  <a:lnTo>
                    <a:pt x="145846" y="168694"/>
                  </a:lnTo>
                  <a:close/>
                </a:path>
                <a:path w="353695" h="261620">
                  <a:moveTo>
                    <a:pt x="148297" y="213588"/>
                  </a:moveTo>
                  <a:lnTo>
                    <a:pt x="147383" y="212305"/>
                  </a:lnTo>
                  <a:lnTo>
                    <a:pt x="145719" y="213779"/>
                  </a:lnTo>
                  <a:lnTo>
                    <a:pt x="144284" y="214350"/>
                  </a:lnTo>
                  <a:lnTo>
                    <a:pt x="145199" y="215633"/>
                  </a:lnTo>
                  <a:lnTo>
                    <a:pt x="146862" y="214172"/>
                  </a:lnTo>
                  <a:lnTo>
                    <a:pt x="148297" y="213588"/>
                  </a:lnTo>
                  <a:close/>
                </a:path>
                <a:path w="353695" h="261620">
                  <a:moveTo>
                    <a:pt x="150456" y="226212"/>
                  </a:moveTo>
                  <a:lnTo>
                    <a:pt x="148539" y="224574"/>
                  </a:lnTo>
                  <a:lnTo>
                    <a:pt x="148310" y="227215"/>
                  </a:lnTo>
                  <a:lnTo>
                    <a:pt x="147066" y="228155"/>
                  </a:lnTo>
                  <a:lnTo>
                    <a:pt x="148983" y="229781"/>
                  </a:lnTo>
                  <a:lnTo>
                    <a:pt x="149212" y="227139"/>
                  </a:lnTo>
                  <a:lnTo>
                    <a:pt x="150456" y="226212"/>
                  </a:lnTo>
                  <a:close/>
                </a:path>
                <a:path w="353695" h="261620">
                  <a:moveTo>
                    <a:pt x="152476" y="211670"/>
                  </a:moveTo>
                  <a:lnTo>
                    <a:pt x="152082" y="206794"/>
                  </a:lnTo>
                  <a:lnTo>
                    <a:pt x="146862" y="203771"/>
                  </a:lnTo>
                  <a:lnTo>
                    <a:pt x="152476" y="211670"/>
                  </a:lnTo>
                  <a:close/>
                </a:path>
                <a:path w="353695" h="261620">
                  <a:moveTo>
                    <a:pt x="152628" y="156743"/>
                  </a:moveTo>
                  <a:lnTo>
                    <a:pt x="144513" y="156908"/>
                  </a:lnTo>
                  <a:lnTo>
                    <a:pt x="151117" y="162674"/>
                  </a:lnTo>
                  <a:lnTo>
                    <a:pt x="152628" y="156743"/>
                  </a:lnTo>
                  <a:close/>
                </a:path>
                <a:path w="353695" h="261620">
                  <a:moveTo>
                    <a:pt x="156400" y="215087"/>
                  </a:moveTo>
                  <a:lnTo>
                    <a:pt x="155498" y="213804"/>
                  </a:lnTo>
                  <a:lnTo>
                    <a:pt x="153822" y="215277"/>
                  </a:lnTo>
                  <a:lnTo>
                    <a:pt x="152400" y="215849"/>
                  </a:lnTo>
                  <a:lnTo>
                    <a:pt x="153301" y="217131"/>
                  </a:lnTo>
                  <a:lnTo>
                    <a:pt x="154978" y="215671"/>
                  </a:lnTo>
                  <a:lnTo>
                    <a:pt x="156400" y="215087"/>
                  </a:lnTo>
                  <a:close/>
                </a:path>
                <a:path w="353695" h="261620">
                  <a:moveTo>
                    <a:pt x="156514" y="235051"/>
                  </a:moveTo>
                  <a:lnTo>
                    <a:pt x="155613" y="233768"/>
                  </a:lnTo>
                  <a:lnTo>
                    <a:pt x="153936" y="235229"/>
                  </a:lnTo>
                  <a:lnTo>
                    <a:pt x="152514" y="235800"/>
                  </a:lnTo>
                  <a:lnTo>
                    <a:pt x="153416" y="237096"/>
                  </a:lnTo>
                  <a:lnTo>
                    <a:pt x="155092" y="235623"/>
                  </a:lnTo>
                  <a:lnTo>
                    <a:pt x="156514" y="235051"/>
                  </a:lnTo>
                  <a:close/>
                </a:path>
                <a:path w="353695" h="261620">
                  <a:moveTo>
                    <a:pt x="163563" y="189420"/>
                  </a:moveTo>
                  <a:lnTo>
                    <a:pt x="162661" y="188137"/>
                  </a:lnTo>
                  <a:lnTo>
                    <a:pt x="160985" y="189598"/>
                  </a:lnTo>
                  <a:lnTo>
                    <a:pt x="159550" y="190182"/>
                  </a:lnTo>
                  <a:lnTo>
                    <a:pt x="160464" y="191465"/>
                  </a:lnTo>
                  <a:lnTo>
                    <a:pt x="162140" y="189992"/>
                  </a:lnTo>
                  <a:lnTo>
                    <a:pt x="163563" y="189420"/>
                  </a:lnTo>
                  <a:close/>
                </a:path>
                <a:path w="353695" h="261620">
                  <a:moveTo>
                    <a:pt x="165227" y="230530"/>
                  </a:moveTo>
                  <a:lnTo>
                    <a:pt x="164820" y="225653"/>
                  </a:lnTo>
                  <a:lnTo>
                    <a:pt x="162623" y="224396"/>
                  </a:lnTo>
                  <a:lnTo>
                    <a:pt x="162344" y="220916"/>
                  </a:lnTo>
                  <a:lnTo>
                    <a:pt x="157149" y="217893"/>
                  </a:lnTo>
                  <a:lnTo>
                    <a:pt x="161137" y="223532"/>
                  </a:lnTo>
                  <a:lnTo>
                    <a:pt x="159613" y="222643"/>
                  </a:lnTo>
                  <a:lnTo>
                    <a:pt x="165227" y="230530"/>
                  </a:lnTo>
                  <a:close/>
                </a:path>
                <a:path w="353695" h="261620">
                  <a:moveTo>
                    <a:pt x="175679" y="226339"/>
                  </a:moveTo>
                  <a:lnTo>
                    <a:pt x="172059" y="224942"/>
                  </a:lnTo>
                  <a:lnTo>
                    <a:pt x="171894" y="225196"/>
                  </a:lnTo>
                  <a:lnTo>
                    <a:pt x="171716" y="225628"/>
                  </a:lnTo>
                  <a:lnTo>
                    <a:pt x="170840" y="225094"/>
                  </a:lnTo>
                  <a:lnTo>
                    <a:pt x="169989" y="224421"/>
                  </a:lnTo>
                  <a:lnTo>
                    <a:pt x="169341" y="223062"/>
                  </a:lnTo>
                  <a:lnTo>
                    <a:pt x="167335" y="225069"/>
                  </a:lnTo>
                  <a:lnTo>
                    <a:pt x="167906" y="226288"/>
                  </a:lnTo>
                  <a:lnTo>
                    <a:pt x="170053" y="227266"/>
                  </a:lnTo>
                  <a:lnTo>
                    <a:pt x="171615" y="226377"/>
                  </a:lnTo>
                  <a:lnTo>
                    <a:pt x="171742" y="227660"/>
                  </a:lnTo>
                  <a:lnTo>
                    <a:pt x="173596" y="228104"/>
                  </a:lnTo>
                  <a:lnTo>
                    <a:pt x="173139" y="229679"/>
                  </a:lnTo>
                  <a:lnTo>
                    <a:pt x="174637" y="230022"/>
                  </a:lnTo>
                  <a:lnTo>
                    <a:pt x="174967" y="227761"/>
                  </a:lnTo>
                  <a:lnTo>
                    <a:pt x="175679" y="226339"/>
                  </a:lnTo>
                  <a:close/>
                </a:path>
                <a:path w="353695" h="261620">
                  <a:moveTo>
                    <a:pt x="180390" y="199390"/>
                  </a:moveTo>
                  <a:lnTo>
                    <a:pt x="178244" y="197929"/>
                  </a:lnTo>
                  <a:lnTo>
                    <a:pt x="177914" y="197688"/>
                  </a:lnTo>
                  <a:lnTo>
                    <a:pt x="174675" y="197129"/>
                  </a:lnTo>
                  <a:lnTo>
                    <a:pt x="174244" y="198691"/>
                  </a:lnTo>
                  <a:lnTo>
                    <a:pt x="173888" y="199948"/>
                  </a:lnTo>
                  <a:lnTo>
                    <a:pt x="180390" y="199390"/>
                  </a:lnTo>
                  <a:close/>
                </a:path>
                <a:path w="353695" h="261620">
                  <a:moveTo>
                    <a:pt x="182854" y="228168"/>
                  </a:moveTo>
                  <a:lnTo>
                    <a:pt x="178066" y="225755"/>
                  </a:lnTo>
                  <a:lnTo>
                    <a:pt x="172783" y="225069"/>
                  </a:lnTo>
                  <a:lnTo>
                    <a:pt x="182854" y="228168"/>
                  </a:lnTo>
                  <a:close/>
                </a:path>
                <a:path w="353695" h="261620">
                  <a:moveTo>
                    <a:pt x="189039" y="227139"/>
                  </a:moveTo>
                  <a:lnTo>
                    <a:pt x="186880" y="225844"/>
                  </a:lnTo>
                  <a:lnTo>
                    <a:pt x="183578" y="228612"/>
                  </a:lnTo>
                  <a:lnTo>
                    <a:pt x="181038" y="228663"/>
                  </a:lnTo>
                  <a:lnTo>
                    <a:pt x="184251" y="233121"/>
                  </a:lnTo>
                  <a:lnTo>
                    <a:pt x="185369" y="229260"/>
                  </a:lnTo>
                  <a:lnTo>
                    <a:pt x="189039" y="227139"/>
                  </a:lnTo>
                  <a:close/>
                </a:path>
                <a:path w="353695" h="261620">
                  <a:moveTo>
                    <a:pt x="191160" y="151993"/>
                  </a:moveTo>
                  <a:lnTo>
                    <a:pt x="188087" y="153771"/>
                  </a:lnTo>
                  <a:lnTo>
                    <a:pt x="189039" y="152920"/>
                  </a:lnTo>
                  <a:lnTo>
                    <a:pt x="188048" y="150736"/>
                  </a:lnTo>
                  <a:lnTo>
                    <a:pt x="186766" y="150152"/>
                  </a:lnTo>
                  <a:lnTo>
                    <a:pt x="186575" y="150037"/>
                  </a:lnTo>
                  <a:lnTo>
                    <a:pt x="185839" y="149885"/>
                  </a:lnTo>
                  <a:lnTo>
                    <a:pt x="185178" y="150139"/>
                  </a:lnTo>
                  <a:lnTo>
                    <a:pt x="184670" y="151104"/>
                  </a:lnTo>
                  <a:lnTo>
                    <a:pt x="184823" y="151193"/>
                  </a:lnTo>
                  <a:lnTo>
                    <a:pt x="183184" y="153022"/>
                  </a:lnTo>
                  <a:lnTo>
                    <a:pt x="182562" y="154368"/>
                  </a:lnTo>
                  <a:lnTo>
                    <a:pt x="182410" y="152412"/>
                  </a:lnTo>
                  <a:lnTo>
                    <a:pt x="177203" y="149390"/>
                  </a:lnTo>
                  <a:lnTo>
                    <a:pt x="181851" y="155943"/>
                  </a:lnTo>
                  <a:lnTo>
                    <a:pt x="182816" y="157276"/>
                  </a:lnTo>
                  <a:lnTo>
                    <a:pt x="182626" y="155155"/>
                  </a:lnTo>
                  <a:lnTo>
                    <a:pt x="185737" y="151942"/>
                  </a:lnTo>
                  <a:lnTo>
                    <a:pt x="185966" y="151917"/>
                  </a:lnTo>
                  <a:lnTo>
                    <a:pt x="186588" y="152400"/>
                  </a:lnTo>
                  <a:lnTo>
                    <a:pt x="187172" y="153022"/>
                  </a:lnTo>
                  <a:lnTo>
                    <a:pt x="187655" y="154025"/>
                  </a:lnTo>
                  <a:lnTo>
                    <a:pt x="187121" y="154444"/>
                  </a:lnTo>
                  <a:lnTo>
                    <a:pt x="187388" y="158940"/>
                  </a:lnTo>
                  <a:lnTo>
                    <a:pt x="191160" y="151993"/>
                  </a:lnTo>
                  <a:close/>
                </a:path>
                <a:path w="353695" h="261620">
                  <a:moveTo>
                    <a:pt x="193217" y="232854"/>
                  </a:moveTo>
                  <a:lnTo>
                    <a:pt x="191782" y="231673"/>
                  </a:lnTo>
                  <a:lnTo>
                    <a:pt x="189788" y="231381"/>
                  </a:lnTo>
                  <a:lnTo>
                    <a:pt x="188645" y="231228"/>
                  </a:lnTo>
                  <a:lnTo>
                    <a:pt x="187413" y="231330"/>
                  </a:lnTo>
                  <a:lnTo>
                    <a:pt x="186550" y="231825"/>
                  </a:lnTo>
                  <a:lnTo>
                    <a:pt x="186690" y="232371"/>
                  </a:lnTo>
                  <a:lnTo>
                    <a:pt x="187071" y="232613"/>
                  </a:lnTo>
                  <a:lnTo>
                    <a:pt x="187553" y="232727"/>
                  </a:lnTo>
                  <a:lnTo>
                    <a:pt x="188734" y="235013"/>
                  </a:lnTo>
                  <a:lnTo>
                    <a:pt x="190614" y="233946"/>
                  </a:lnTo>
                  <a:lnTo>
                    <a:pt x="190639" y="234111"/>
                  </a:lnTo>
                  <a:lnTo>
                    <a:pt x="193217" y="232854"/>
                  </a:lnTo>
                  <a:close/>
                </a:path>
                <a:path w="353695" h="261620">
                  <a:moveTo>
                    <a:pt x="212750" y="236258"/>
                  </a:moveTo>
                  <a:lnTo>
                    <a:pt x="210261" y="234556"/>
                  </a:lnTo>
                  <a:lnTo>
                    <a:pt x="207035" y="233984"/>
                  </a:lnTo>
                  <a:lnTo>
                    <a:pt x="206603" y="235534"/>
                  </a:lnTo>
                  <a:lnTo>
                    <a:pt x="206248" y="236816"/>
                  </a:lnTo>
                  <a:lnTo>
                    <a:pt x="212750" y="236258"/>
                  </a:lnTo>
                  <a:close/>
                </a:path>
                <a:path w="353695" h="261620">
                  <a:moveTo>
                    <a:pt x="216763" y="246634"/>
                  </a:moveTo>
                  <a:lnTo>
                    <a:pt x="215341" y="246087"/>
                  </a:lnTo>
                  <a:lnTo>
                    <a:pt x="214160" y="244665"/>
                  </a:lnTo>
                  <a:lnTo>
                    <a:pt x="213169" y="242544"/>
                  </a:lnTo>
                  <a:lnTo>
                    <a:pt x="210972" y="243306"/>
                  </a:lnTo>
                  <a:lnTo>
                    <a:pt x="214604" y="250355"/>
                  </a:lnTo>
                  <a:lnTo>
                    <a:pt x="216763" y="246634"/>
                  </a:lnTo>
                  <a:close/>
                </a:path>
                <a:path w="353695" h="261620">
                  <a:moveTo>
                    <a:pt x="219494" y="232270"/>
                  </a:moveTo>
                  <a:lnTo>
                    <a:pt x="212521" y="228117"/>
                  </a:lnTo>
                  <a:lnTo>
                    <a:pt x="212344" y="235318"/>
                  </a:lnTo>
                  <a:lnTo>
                    <a:pt x="219494" y="232270"/>
                  </a:lnTo>
                  <a:close/>
                </a:path>
                <a:path w="353695" h="261620">
                  <a:moveTo>
                    <a:pt x="220433" y="87439"/>
                  </a:moveTo>
                  <a:lnTo>
                    <a:pt x="219379" y="86118"/>
                  </a:lnTo>
                  <a:lnTo>
                    <a:pt x="217563" y="87528"/>
                  </a:lnTo>
                  <a:lnTo>
                    <a:pt x="218186" y="88734"/>
                  </a:lnTo>
                  <a:lnTo>
                    <a:pt x="219583" y="90170"/>
                  </a:lnTo>
                  <a:lnTo>
                    <a:pt x="219113" y="88049"/>
                  </a:lnTo>
                  <a:lnTo>
                    <a:pt x="220433" y="87439"/>
                  </a:lnTo>
                  <a:close/>
                </a:path>
                <a:path w="353695" h="261620">
                  <a:moveTo>
                    <a:pt x="230924" y="240055"/>
                  </a:moveTo>
                  <a:lnTo>
                    <a:pt x="230314" y="238861"/>
                  </a:lnTo>
                  <a:lnTo>
                    <a:pt x="229069" y="236499"/>
                  </a:lnTo>
                  <a:lnTo>
                    <a:pt x="228498" y="237642"/>
                  </a:lnTo>
                  <a:lnTo>
                    <a:pt x="227888" y="238785"/>
                  </a:lnTo>
                  <a:lnTo>
                    <a:pt x="226301" y="239623"/>
                  </a:lnTo>
                  <a:lnTo>
                    <a:pt x="227012" y="240461"/>
                  </a:lnTo>
                  <a:lnTo>
                    <a:pt x="228053" y="240157"/>
                  </a:lnTo>
                  <a:lnTo>
                    <a:pt x="228663" y="241350"/>
                  </a:lnTo>
                  <a:lnTo>
                    <a:pt x="230924" y="240055"/>
                  </a:lnTo>
                  <a:close/>
                </a:path>
                <a:path w="353695" h="261620">
                  <a:moveTo>
                    <a:pt x="233553" y="200037"/>
                  </a:moveTo>
                  <a:lnTo>
                    <a:pt x="232498" y="198704"/>
                  </a:lnTo>
                  <a:lnTo>
                    <a:pt x="230695" y="200126"/>
                  </a:lnTo>
                  <a:lnTo>
                    <a:pt x="231292" y="201333"/>
                  </a:lnTo>
                  <a:lnTo>
                    <a:pt x="232702" y="202768"/>
                  </a:lnTo>
                  <a:lnTo>
                    <a:pt x="232232" y="200634"/>
                  </a:lnTo>
                  <a:lnTo>
                    <a:pt x="233553" y="200037"/>
                  </a:lnTo>
                  <a:close/>
                </a:path>
                <a:path w="353695" h="261620">
                  <a:moveTo>
                    <a:pt x="233705" y="253860"/>
                  </a:moveTo>
                  <a:lnTo>
                    <a:pt x="232803" y="252577"/>
                  </a:lnTo>
                  <a:lnTo>
                    <a:pt x="231127" y="254038"/>
                  </a:lnTo>
                  <a:lnTo>
                    <a:pt x="229704" y="254609"/>
                  </a:lnTo>
                  <a:lnTo>
                    <a:pt x="230606" y="255892"/>
                  </a:lnTo>
                  <a:lnTo>
                    <a:pt x="232283" y="254431"/>
                  </a:lnTo>
                  <a:lnTo>
                    <a:pt x="233705" y="253860"/>
                  </a:lnTo>
                  <a:close/>
                </a:path>
                <a:path w="353695" h="261620">
                  <a:moveTo>
                    <a:pt x="240499" y="257683"/>
                  </a:moveTo>
                  <a:lnTo>
                    <a:pt x="238366" y="256336"/>
                  </a:lnTo>
                  <a:lnTo>
                    <a:pt x="239115" y="255600"/>
                  </a:lnTo>
                  <a:lnTo>
                    <a:pt x="239280" y="252018"/>
                  </a:lnTo>
                  <a:lnTo>
                    <a:pt x="237109" y="254381"/>
                  </a:lnTo>
                  <a:lnTo>
                    <a:pt x="237248" y="255003"/>
                  </a:lnTo>
                  <a:lnTo>
                    <a:pt x="235966" y="256451"/>
                  </a:lnTo>
                  <a:lnTo>
                    <a:pt x="238391" y="257543"/>
                  </a:lnTo>
                  <a:lnTo>
                    <a:pt x="240499" y="257683"/>
                  </a:lnTo>
                  <a:close/>
                </a:path>
                <a:path w="353695" h="261620">
                  <a:moveTo>
                    <a:pt x="266001" y="261518"/>
                  </a:moveTo>
                  <a:lnTo>
                    <a:pt x="263271" y="259981"/>
                  </a:lnTo>
                  <a:lnTo>
                    <a:pt x="262737" y="258762"/>
                  </a:lnTo>
                  <a:lnTo>
                    <a:pt x="261454" y="260337"/>
                  </a:lnTo>
                  <a:lnTo>
                    <a:pt x="263982" y="261442"/>
                  </a:lnTo>
                  <a:lnTo>
                    <a:pt x="266001" y="261518"/>
                  </a:lnTo>
                  <a:close/>
                </a:path>
                <a:path w="353695" h="261620">
                  <a:moveTo>
                    <a:pt x="271322" y="78232"/>
                  </a:moveTo>
                  <a:lnTo>
                    <a:pt x="268871" y="77177"/>
                  </a:lnTo>
                  <a:lnTo>
                    <a:pt x="268173" y="78117"/>
                  </a:lnTo>
                  <a:lnTo>
                    <a:pt x="268338" y="79057"/>
                  </a:lnTo>
                  <a:lnTo>
                    <a:pt x="268541" y="80289"/>
                  </a:lnTo>
                  <a:lnTo>
                    <a:pt x="270230" y="81521"/>
                  </a:lnTo>
                  <a:lnTo>
                    <a:pt x="271322" y="78232"/>
                  </a:lnTo>
                  <a:close/>
                </a:path>
                <a:path w="353695" h="261620">
                  <a:moveTo>
                    <a:pt x="287083" y="81838"/>
                  </a:moveTo>
                  <a:lnTo>
                    <a:pt x="284492" y="82804"/>
                  </a:lnTo>
                  <a:lnTo>
                    <a:pt x="283870" y="83794"/>
                  </a:lnTo>
                  <a:lnTo>
                    <a:pt x="283451" y="84429"/>
                  </a:lnTo>
                  <a:lnTo>
                    <a:pt x="283895" y="85064"/>
                  </a:lnTo>
                  <a:lnTo>
                    <a:pt x="286524" y="84899"/>
                  </a:lnTo>
                  <a:lnTo>
                    <a:pt x="286727" y="84429"/>
                  </a:lnTo>
                  <a:lnTo>
                    <a:pt x="286842" y="84048"/>
                  </a:lnTo>
                  <a:lnTo>
                    <a:pt x="286867" y="83731"/>
                  </a:lnTo>
                  <a:lnTo>
                    <a:pt x="287083" y="81838"/>
                  </a:lnTo>
                  <a:close/>
                </a:path>
                <a:path w="353695" h="261620">
                  <a:moveTo>
                    <a:pt x="289001" y="106578"/>
                  </a:moveTo>
                  <a:lnTo>
                    <a:pt x="288340" y="104521"/>
                  </a:lnTo>
                  <a:lnTo>
                    <a:pt x="282041" y="108419"/>
                  </a:lnTo>
                  <a:lnTo>
                    <a:pt x="285584" y="109512"/>
                  </a:lnTo>
                  <a:lnTo>
                    <a:pt x="289001" y="106578"/>
                  </a:lnTo>
                  <a:close/>
                </a:path>
                <a:path w="353695" h="261620">
                  <a:moveTo>
                    <a:pt x="307657" y="80467"/>
                  </a:moveTo>
                  <a:lnTo>
                    <a:pt x="304571" y="76860"/>
                  </a:lnTo>
                  <a:lnTo>
                    <a:pt x="299961" y="78625"/>
                  </a:lnTo>
                  <a:lnTo>
                    <a:pt x="295046" y="81559"/>
                  </a:lnTo>
                  <a:lnTo>
                    <a:pt x="297599" y="86398"/>
                  </a:lnTo>
                  <a:lnTo>
                    <a:pt x="305244" y="85813"/>
                  </a:lnTo>
                  <a:lnTo>
                    <a:pt x="307657" y="80467"/>
                  </a:lnTo>
                  <a:close/>
                </a:path>
                <a:path w="353695" h="261620">
                  <a:moveTo>
                    <a:pt x="312191" y="94805"/>
                  </a:moveTo>
                  <a:lnTo>
                    <a:pt x="310934" y="93624"/>
                  </a:lnTo>
                  <a:lnTo>
                    <a:pt x="309486" y="93205"/>
                  </a:lnTo>
                  <a:lnTo>
                    <a:pt x="307568" y="94373"/>
                  </a:lnTo>
                  <a:lnTo>
                    <a:pt x="308825" y="95554"/>
                  </a:lnTo>
                  <a:lnTo>
                    <a:pt x="310286" y="95986"/>
                  </a:lnTo>
                  <a:lnTo>
                    <a:pt x="312191" y="94805"/>
                  </a:lnTo>
                  <a:close/>
                </a:path>
                <a:path w="353695" h="261620">
                  <a:moveTo>
                    <a:pt x="317182" y="91922"/>
                  </a:moveTo>
                  <a:lnTo>
                    <a:pt x="314350" y="90487"/>
                  </a:lnTo>
                  <a:lnTo>
                    <a:pt x="312191" y="90208"/>
                  </a:lnTo>
                  <a:lnTo>
                    <a:pt x="312597" y="90551"/>
                  </a:lnTo>
                  <a:lnTo>
                    <a:pt x="313486" y="90906"/>
                  </a:lnTo>
                  <a:lnTo>
                    <a:pt x="314807" y="91414"/>
                  </a:lnTo>
                  <a:lnTo>
                    <a:pt x="317182" y="91922"/>
                  </a:lnTo>
                  <a:close/>
                </a:path>
                <a:path w="353695" h="261620">
                  <a:moveTo>
                    <a:pt x="325513" y="64058"/>
                  </a:moveTo>
                  <a:lnTo>
                    <a:pt x="323583" y="62420"/>
                  </a:lnTo>
                  <a:lnTo>
                    <a:pt x="323367" y="65062"/>
                  </a:lnTo>
                  <a:lnTo>
                    <a:pt x="322122" y="66001"/>
                  </a:lnTo>
                  <a:lnTo>
                    <a:pt x="324053" y="67627"/>
                  </a:lnTo>
                  <a:lnTo>
                    <a:pt x="324269" y="64985"/>
                  </a:lnTo>
                  <a:lnTo>
                    <a:pt x="325513" y="64058"/>
                  </a:lnTo>
                  <a:close/>
                </a:path>
                <a:path w="353695" h="261620">
                  <a:moveTo>
                    <a:pt x="353326" y="69646"/>
                  </a:moveTo>
                  <a:lnTo>
                    <a:pt x="352425" y="68351"/>
                  </a:lnTo>
                  <a:lnTo>
                    <a:pt x="350748" y="69824"/>
                  </a:lnTo>
                  <a:lnTo>
                    <a:pt x="349326" y="70396"/>
                  </a:lnTo>
                  <a:lnTo>
                    <a:pt x="350227" y="71678"/>
                  </a:lnTo>
                  <a:lnTo>
                    <a:pt x="351891" y="70218"/>
                  </a:lnTo>
                  <a:lnTo>
                    <a:pt x="353326" y="6964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559470" y="3097771"/>
              <a:ext cx="413384" cy="492125"/>
            </a:xfrm>
            <a:custGeom>
              <a:avLst/>
              <a:gdLst/>
              <a:ahLst/>
              <a:cxnLst/>
              <a:rect l="l" t="t" r="r" b="b"/>
              <a:pathLst>
                <a:path w="413384" h="492125">
                  <a:moveTo>
                    <a:pt x="3683" y="371284"/>
                  </a:moveTo>
                  <a:lnTo>
                    <a:pt x="3594" y="368731"/>
                  </a:lnTo>
                  <a:lnTo>
                    <a:pt x="3403" y="367436"/>
                  </a:lnTo>
                  <a:lnTo>
                    <a:pt x="3530" y="369570"/>
                  </a:lnTo>
                  <a:lnTo>
                    <a:pt x="3683" y="371284"/>
                  </a:lnTo>
                  <a:close/>
                </a:path>
                <a:path w="413384" h="492125">
                  <a:moveTo>
                    <a:pt x="10883" y="379933"/>
                  </a:moveTo>
                  <a:lnTo>
                    <a:pt x="9740" y="377228"/>
                  </a:lnTo>
                  <a:lnTo>
                    <a:pt x="8001" y="376694"/>
                  </a:lnTo>
                  <a:lnTo>
                    <a:pt x="5448" y="378447"/>
                  </a:lnTo>
                  <a:lnTo>
                    <a:pt x="5702" y="378447"/>
                  </a:lnTo>
                  <a:lnTo>
                    <a:pt x="6210" y="379374"/>
                  </a:lnTo>
                  <a:lnTo>
                    <a:pt x="0" y="378447"/>
                  </a:lnTo>
                  <a:lnTo>
                    <a:pt x="1168" y="379463"/>
                  </a:lnTo>
                  <a:lnTo>
                    <a:pt x="4635" y="382295"/>
                  </a:lnTo>
                  <a:lnTo>
                    <a:pt x="4775" y="382295"/>
                  </a:lnTo>
                  <a:lnTo>
                    <a:pt x="4775" y="382498"/>
                  </a:lnTo>
                  <a:lnTo>
                    <a:pt x="4914" y="382803"/>
                  </a:lnTo>
                  <a:lnTo>
                    <a:pt x="5245" y="383171"/>
                  </a:lnTo>
                  <a:lnTo>
                    <a:pt x="3136" y="387108"/>
                  </a:lnTo>
                  <a:lnTo>
                    <a:pt x="7200" y="381038"/>
                  </a:lnTo>
                  <a:lnTo>
                    <a:pt x="7645" y="380377"/>
                  </a:lnTo>
                  <a:lnTo>
                    <a:pt x="6019" y="381038"/>
                  </a:lnTo>
                  <a:lnTo>
                    <a:pt x="6159" y="380377"/>
                  </a:lnTo>
                  <a:lnTo>
                    <a:pt x="6248" y="379933"/>
                  </a:lnTo>
                  <a:lnTo>
                    <a:pt x="6350" y="379463"/>
                  </a:lnTo>
                  <a:lnTo>
                    <a:pt x="6896" y="379463"/>
                  </a:lnTo>
                  <a:lnTo>
                    <a:pt x="6362" y="379387"/>
                  </a:lnTo>
                  <a:lnTo>
                    <a:pt x="7505" y="378447"/>
                  </a:lnTo>
                  <a:lnTo>
                    <a:pt x="8724" y="378447"/>
                  </a:lnTo>
                  <a:lnTo>
                    <a:pt x="10045" y="379933"/>
                  </a:lnTo>
                  <a:lnTo>
                    <a:pt x="9753" y="379933"/>
                  </a:lnTo>
                  <a:lnTo>
                    <a:pt x="7645" y="380377"/>
                  </a:lnTo>
                  <a:lnTo>
                    <a:pt x="10883" y="379933"/>
                  </a:lnTo>
                  <a:close/>
                </a:path>
                <a:path w="413384" h="492125">
                  <a:moveTo>
                    <a:pt x="34074" y="382790"/>
                  </a:moveTo>
                  <a:lnTo>
                    <a:pt x="32143" y="384149"/>
                  </a:lnTo>
                  <a:lnTo>
                    <a:pt x="30861" y="385394"/>
                  </a:lnTo>
                  <a:lnTo>
                    <a:pt x="33464" y="383908"/>
                  </a:lnTo>
                  <a:lnTo>
                    <a:pt x="34074" y="382790"/>
                  </a:lnTo>
                  <a:close/>
                </a:path>
                <a:path w="413384" h="492125">
                  <a:moveTo>
                    <a:pt x="42735" y="148882"/>
                  </a:moveTo>
                  <a:lnTo>
                    <a:pt x="41859" y="147281"/>
                  </a:lnTo>
                  <a:lnTo>
                    <a:pt x="36893" y="148577"/>
                  </a:lnTo>
                  <a:lnTo>
                    <a:pt x="41795" y="146367"/>
                  </a:lnTo>
                  <a:lnTo>
                    <a:pt x="40792" y="144805"/>
                  </a:lnTo>
                  <a:lnTo>
                    <a:pt x="38404" y="146545"/>
                  </a:lnTo>
                  <a:lnTo>
                    <a:pt x="36537" y="147066"/>
                  </a:lnTo>
                  <a:lnTo>
                    <a:pt x="36601" y="147548"/>
                  </a:lnTo>
                  <a:lnTo>
                    <a:pt x="36715" y="147967"/>
                  </a:lnTo>
                  <a:lnTo>
                    <a:pt x="36842" y="148348"/>
                  </a:lnTo>
                  <a:lnTo>
                    <a:pt x="36449" y="148450"/>
                  </a:lnTo>
                  <a:lnTo>
                    <a:pt x="37033" y="151079"/>
                  </a:lnTo>
                  <a:lnTo>
                    <a:pt x="37515" y="150952"/>
                  </a:lnTo>
                  <a:lnTo>
                    <a:pt x="38493" y="150723"/>
                  </a:lnTo>
                  <a:lnTo>
                    <a:pt x="40005" y="151663"/>
                  </a:lnTo>
                  <a:lnTo>
                    <a:pt x="41910" y="150977"/>
                  </a:lnTo>
                  <a:lnTo>
                    <a:pt x="42735" y="148882"/>
                  </a:lnTo>
                  <a:close/>
                </a:path>
                <a:path w="413384" h="492125">
                  <a:moveTo>
                    <a:pt x="43408" y="154406"/>
                  </a:moveTo>
                  <a:lnTo>
                    <a:pt x="42595" y="151587"/>
                  </a:lnTo>
                  <a:lnTo>
                    <a:pt x="38938" y="155575"/>
                  </a:lnTo>
                  <a:lnTo>
                    <a:pt x="36957" y="155613"/>
                  </a:lnTo>
                  <a:lnTo>
                    <a:pt x="37147" y="156298"/>
                  </a:lnTo>
                  <a:lnTo>
                    <a:pt x="37515" y="156578"/>
                  </a:lnTo>
                  <a:lnTo>
                    <a:pt x="37985" y="156603"/>
                  </a:lnTo>
                  <a:lnTo>
                    <a:pt x="37630" y="157734"/>
                  </a:lnTo>
                  <a:lnTo>
                    <a:pt x="37795" y="159092"/>
                  </a:lnTo>
                  <a:lnTo>
                    <a:pt x="39560" y="157683"/>
                  </a:lnTo>
                  <a:lnTo>
                    <a:pt x="39522" y="157060"/>
                  </a:lnTo>
                  <a:lnTo>
                    <a:pt x="39458" y="156591"/>
                  </a:lnTo>
                  <a:lnTo>
                    <a:pt x="39370" y="156248"/>
                  </a:lnTo>
                  <a:lnTo>
                    <a:pt x="40716" y="155625"/>
                  </a:lnTo>
                  <a:lnTo>
                    <a:pt x="42316" y="154419"/>
                  </a:lnTo>
                  <a:lnTo>
                    <a:pt x="43408" y="154406"/>
                  </a:lnTo>
                  <a:close/>
                </a:path>
                <a:path w="413384" h="492125">
                  <a:moveTo>
                    <a:pt x="52209" y="159486"/>
                  </a:moveTo>
                  <a:lnTo>
                    <a:pt x="47409" y="155816"/>
                  </a:lnTo>
                  <a:lnTo>
                    <a:pt x="52019" y="164376"/>
                  </a:lnTo>
                  <a:lnTo>
                    <a:pt x="52209" y="159486"/>
                  </a:lnTo>
                  <a:close/>
                </a:path>
                <a:path w="413384" h="492125">
                  <a:moveTo>
                    <a:pt x="54381" y="148945"/>
                  </a:moveTo>
                  <a:lnTo>
                    <a:pt x="49911" y="145923"/>
                  </a:lnTo>
                  <a:lnTo>
                    <a:pt x="44767" y="144538"/>
                  </a:lnTo>
                  <a:lnTo>
                    <a:pt x="54381" y="148945"/>
                  </a:lnTo>
                  <a:close/>
                </a:path>
                <a:path w="413384" h="492125">
                  <a:moveTo>
                    <a:pt x="60032" y="370192"/>
                  </a:moveTo>
                  <a:lnTo>
                    <a:pt x="59817" y="369366"/>
                  </a:lnTo>
                  <a:lnTo>
                    <a:pt x="59410" y="371703"/>
                  </a:lnTo>
                  <a:lnTo>
                    <a:pt x="59309" y="373291"/>
                  </a:lnTo>
                  <a:lnTo>
                    <a:pt x="60032" y="370192"/>
                  </a:lnTo>
                  <a:close/>
                </a:path>
                <a:path w="413384" h="492125">
                  <a:moveTo>
                    <a:pt x="67881" y="156540"/>
                  </a:moveTo>
                  <a:lnTo>
                    <a:pt x="60591" y="156044"/>
                  </a:lnTo>
                  <a:lnTo>
                    <a:pt x="57670" y="160997"/>
                  </a:lnTo>
                  <a:lnTo>
                    <a:pt x="67881" y="156540"/>
                  </a:lnTo>
                  <a:close/>
                </a:path>
                <a:path w="413384" h="492125">
                  <a:moveTo>
                    <a:pt x="76212" y="142354"/>
                  </a:moveTo>
                  <a:lnTo>
                    <a:pt x="71399" y="138684"/>
                  </a:lnTo>
                  <a:lnTo>
                    <a:pt x="76009" y="147243"/>
                  </a:lnTo>
                  <a:lnTo>
                    <a:pt x="76212" y="142354"/>
                  </a:lnTo>
                  <a:close/>
                </a:path>
                <a:path w="413384" h="492125">
                  <a:moveTo>
                    <a:pt x="76771" y="129057"/>
                  </a:moveTo>
                  <a:lnTo>
                    <a:pt x="76466" y="128219"/>
                  </a:lnTo>
                  <a:lnTo>
                    <a:pt x="75831" y="126542"/>
                  </a:lnTo>
                  <a:lnTo>
                    <a:pt x="75044" y="126873"/>
                  </a:lnTo>
                  <a:lnTo>
                    <a:pt x="74244" y="127190"/>
                  </a:lnTo>
                  <a:lnTo>
                    <a:pt x="73444" y="127533"/>
                  </a:lnTo>
                  <a:lnTo>
                    <a:pt x="73761" y="128358"/>
                  </a:lnTo>
                  <a:lnTo>
                    <a:pt x="74066" y="129209"/>
                  </a:lnTo>
                  <a:lnTo>
                    <a:pt x="74383" y="130048"/>
                  </a:lnTo>
                  <a:lnTo>
                    <a:pt x="76771" y="129057"/>
                  </a:lnTo>
                  <a:close/>
                </a:path>
                <a:path w="413384" h="492125">
                  <a:moveTo>
                    <a:pt x="87045" y="390918"/>
                  </a:moveTo>
                  <a:lnTo>
                    <a:pt x="84353" y="385635"/>
                  </a:lnTo>
                  <a:lnTo>
                    <a:pt x="84886" y="389788"/>
                  </a:lnTo>
                  <a:lnTo>
                    <a:pt x="81851" y="389813"/>
                  </a:lnTo>
                  <a:lnTo>
                    <a:pt x="84378" y="391629"/>
                  </a:lnTo>
                  <a:lnTo>
                    <a:pt x="87045" y="390918"/>
                  </a:lnTo>
                  <a:close/>
                </a:path>
                <a:path w="413384" h="492125">
                  <a:moveTo>
                    <a:pt x="93967" y="365861"/>
                  </a:moveTo>
                  <a:lnTo>
                    <a:pt x="91528" y="365950"/>
                  </a:lnTo>
                  <a:lnTo>
                    <a:pt x="90284" y="366001"/>
                  </a:lnTo>
                  <a:lnTo>
                    <a:pt x="93967" y="365861"/>
                  </a:lnTo>
                  <a:close/>
                </a:path>
                <a:path w="413384" h="492125">
                  <a:moveTo>
                    <a:pt x="105511" y="150609"/>
                  </a:moveTo>
                  <a:lnTo>
                    <a:pt x="104622" y="149923"/>
                  </a:lnTo>
                  <a:lnTo>
                    <a:pt x="104051" y="149656"/>
                  </a:lnTo>
                  <a:lnTo>
                    <a:pt x="103720" y="149656"/>
                  </a:lnTo>
                  <a:lnTo>
                    <a:pt x="103809" y="149161"/>
                  </a:lnTo>
                  <a:lnTo>
                    <a:pt x="103720" y="148463"/>
                  </a:lnTo>
                  <a:lnTo>
                    <a:pt x="103289" y="147485"/>
                  </a:lnTo>
                  <a:lnTo>
                    <a:pt x="99199" y="149212"/>
                  </a:lnTo>
                  <a:lnTo>
                    <a:pt x="102222" y="151333"/>
                  </a:lnTo>
                  <a:lnTo>
                    <a:pt x="103365" y="150329"/>
                  </a:lnTo>
                  <a:lnTo>
                    <a:pt x="103606" y="151523"/>
                  </a:lnTo>
                  <a:lnTo>
                    <a:pt x="105397" y="153619"/>
                  </a:lnTo>
                  <a:lnTo>
                    <a:pt x="105511" y="150609"/>
                  </a:lnTo>
                  <a:close/>
                </a:path>
                <a:path w="413384" h="492125">
                  <a:moveTo>
                    <a:pt x="118313" y="95999"/>
                  </a:moveTo>
                  <a:lnTo>
                    <a:pt x="118008" y="95161"/>
                  </a:lnTo>
                  <a:lnTo>
                    <a:pt x="117373" y="93472"/>
                  </a:lnTo>
                  <a:lnTo>
                    <a:pt x="116573" y="93814"/>
                  </a:lnTo>
                  <a:lnTo>
                    <a:pt x="115773" y="94132"/>
                  </a:lnTo>
                  <a:lnTo>
                    <a:pt x="114985" y="94462"/>
                  </a:lnTo>
                  <a:lnTo>
                    <a:pt x="115290" y="95300"/>
                  </a:lnTo>
                  <a:lnTo>
                    <a:pt x="115608" y="96151"/>
                  </a:lnTo>
                  <a:lnTo>
                    <a:pt x="115912" y="96989"/>
                  </a:lnTo>
                  <a:lnTo>
                    <a:pt x="118313" y="95999"/>
                  </a:lnTo>
                  <a:close/>
                </a:path>
                <a:path w="413384" h="492125">
                  <a:moveTo>
                    <a:pt x="118516" y="406171"/>
                  </a:moveTo>
                  <a:lnTo>
                    <a:pt x="110871" y="408762"/>
                  </a:lnTo>
                  <a:lnTo>
                    <a:pt x="116662" y="412838"/>
                  </a:lnTo>
                  <a:lnTo>
                    <a:pt x="118516" y="406171"/>
                  </a:lnTo>
                  <a:close/>
                </a:path>
                <a:path w="413384" h="492125">
                  <a:moveTo>
                    <a:pt x="122110" y="98780"/>
                  </a:moveTo>
                  <a:lnTo>
                    <a:pt x="121221" y="97320"/>
                  </a:lnTo>
                  <a:lnTo>
                    <a:pt x="119265" y="98501"/>
                  </a:lnTo>
                  <a:lnTo>
                    <a:pt x="119710" y="99771"/>
                  </a:lnTo>
                  <a:lnTo>
                    <a:pt x="120929" y="101384"/>
                  </a:lnTo>
                  <a:lnTo>
                    <a:pt x="120726" y="99212"/>
                  </a:lnTo>
                  <a:lnTo>
                    <a:pt x="122110" y="98780"/>
                  </a:lnTo>
                  <a:close/>
                </a:path>
                <a:path w="413384" h="492125">
                  <a:moveTo>
                    <a:pt x="125349" y="365125"/>
                  </a:moveTo>
                  <a:lnTo>
                    <a:pt x="121272" y="367093"/>
                  </a:lnTo>
                  <a:lnTo>
                    <a:pt x="119138" y="366864"/>
                  </a:lnTo>
                  <a:lnTo>
                    <a:pt x="120319" y="366204"/>
                  </a:lnTo>
                  <a:lnTo>
                    <a:pt x="119507" y="364223"/>
                  </a:lnTo>
                  <a:lnTo>
                    <a:pt x="119354" y="362686"/>
                  </a:lnTo>
                  <a:lnTo>
                    <a:pt x="117970" y="363245"/>
                  </a:lnTo>
                  <a:lnTo>
                    <a:pt x="118795" y="365264"/>
                  </a:lnTo>
                  <a:lnTo>
                    <a:pt x="118973" y="366839"/>
                  </a:lnTo>
                  <a:lnTo>
                    <a:pt x="118503" y="366763"/>
                  </a:lnTo>
                  <a:lnTo>
                    <a:pt x="118148" y="366560"/>
                  </a:lnTo>
                  <a:lnTo>
                    <a:pt x="118008" y="366153"/>
                  </a:lnTo>
                  <a:lnTo>
                    <a:pt x="115100" y="370446"/>
                  </a:lnTo>
                  <a:lnTo>
                    <a:pt x="121996" y="367233"/>
                  </a:lnTo>
                  <a:lnTo>
                    <a:pt x="123253" y="367766"/>
                  </a:lnTo>
                  <a:lnTo>
                    <a:pt x="125349" y="365125"/>
                  </a:lnTo>
                  <a:close/>
                </a:path>
                <a:path w="413384" h="492125">
                  <a:moveTo>
                    <a:pt x="126860" y="420217"/>
                  </a:moveTo>
                  <a:lnTo>
                    <a:pt x="122669" y="417372"/>
                  </a:lnTo>
                  <a:lnTo>
                    <a:pt x="120484" y="418198"/>
                  </a:lnTo>
                  <a:lnTo>
                    <a:pt x="120942" y="419823"/>
                  </a:lnTo>
                  <a:lnTo>
                    <a:pt x="122161" y="419201"/>
                  </a:lnTo>
                  <a:lnTo>
                    <a:pt x="126187" y="422630"/>
                  </a:lnTo>
                  <a:lnTo>
                    <a:pt x="126860" y="420217"/>
                  </a:lnTo>
                  <a:close/>
                </a:path>
                <a:path w="413384" h="492125">
                  <a:moveTo>
                    <a:pt x="143306" y="107480"/>
                  </a:moveTo>
                  <a:lnTo>
                    <a:pt x="141960" y="104419"/>
                  </a:lnTo>
                  <a:lnTo>
                    <a:pt x="139115" y="108775"/>
                  </a:lnTo>
                  <a:lnTo>
                    <a:pt x="138518" y="109448"/>
                  </a:lnTo>
                  <a:lnTo>
                    <a:pt x="139865" y="112509"/>
                  </a:lnTo>
                  <a:lnTo>
                    <a:pt x="142709" y="108153"/>
                  </a:lnTo>
                  <a:lnTo>
                    <a:pt x="143306" y="107480"/>
                  </a:lnTo>
                  <a:close/>
                </a:path>
                <a:path w="413384" h="492125">
                  <a:moveTo>
                    <a:pt x="147066" y="329514"/>
                  </a:moveTo>
                  <a:lnTo>
                    <a:pt x="143129" y="327075"/>
                  </a:lnTo>
                  <a:lnTo>
                    <a:pt x="136448" y="322973"/>
                  </a:lnTo>
                  <a:lnTo>
                    <a:pt x="147066" y="329514"/>
                  </a:lnTo>
                  <a:close/>
                </a:path>
                <a:path w="413384" h="492125">
                  <a:moveTo>
                    <a:pt x="148475" y="411505"/>
                  </a:moveTo>
                  <a:lnTo>
                    <a:pt x="143230" y="407492"/>
                  </a:lnTo>
                  <a:lnTo>
                    <a:pt x="140830" y="410019"/>
                  </a:lnTo>
                  <a:lnTo>
                    <a:pt x="142417" y="412254"/>
                  </a:lnTo>
                  <a:lnTo>
                    <a:pt x="145084" y="410591"/>
                  </a:lnTo>
                  <a:lnTo>
                    <a:pt x="146685" y="412826"/>
                  </a:lnTo>
                  <a:lnTo>
                    <a:pt x="148475" y="411505"/>
                  </a:lnTo>
                  <a:close/>
                </a:path>
                <a:path w="413384" h="492125">
                  <a:moveTo>
                    <a:pt x="158267" y="225767"/>
                  </a:moveTo>
                  <a:lnTo>
                    <a:pt x="155930" y="225044"/>
                  </a:lnTo>
                  <a:lnTo>
                    <a:pt x="154025" y="226872"/>
                  </a:lnTo>
                  <a:lnTo>
                    <a:pt x="155321" y="229031"/>
                  </a:lnTo>
                  <a:lnTo>
                    <a:pt x="158013" y="225767"/>
                  </a:lnTo>
                  <a:lnTo>
                    <a:pt x="158267" y="225767"/>
                  </a:lnTo>
                  <a:close/>
                </a:path>
                <a:path w="413384" h="492125">
                  <a:moveTo>
                    <a:pt x="161874" y="226872"/>
                  </a:moveTo>
                  <a:lnTo>
                    <a:pt x="158267" y="225767"/>
                  </a:lnTo>
                  <a:lnTo>
                    <a:pt x="159258" y="228485"/>
                  </a:lnTo>
                  <a:lnTo>
                    <a:pt x="161302" y="226872"/>
                  </a:lnTo>
                  <a:lnTo>
                    <a:pt x="161874" y="226872"/>
                  </a:lnTo>
                  <a:close/>
                </a:path>
                <a:path w="413384" h="492125">
                  <a:moveTo>
                    <a:pt x="163563" y="113665"/>
                  </a:moveTo>
                  <a:lnTo>
                    <a:pt x="162623" y="111137"/>
                  </a:lnTo>
                  <a:lnTo>
                    <a:pt x="160223" y="112128"/>
                  </a:lnTo>
                  <a:lnTo>
                    <a:pt x="160858" y="113804"/>
                  </a:lnTo>
                  <a:lnTo>
                    <a:pt x="161163" y="114642"/>
                  </a:lnTo>
                  <a:lnTo>
                    <a:pt x="161963" y="114312"/>
                  </a:lnTo>
                  <a:lnTo>
                    <a:pt x="162763" y="113995"/>
                  </a:lnTo>
                  <a:lnTo>
                    <a:pt x="163563" y="113665"/>
                  </a:lnTo>
                  <a:close/>
                </a:path>
                <a:path w="413384" h="492125">
                  <a:moveTo>
                    <a:pt x="175450" y="361784"/>
                  </a:moveTo>
                  <a:lnTo>
                    <a:pt x="172504" y="361022"/>
                  </a:lnTo>
                  <a:lnTo>
                    <a:pt x="171704" y="361251"/>
                  </a:lnTo>
                  <a:lnTo>
                    <a:pt x="173939" y="361683"/>
                  </a:lnTo>
                  <a:lnTo>
                    <a:pt x="175450" y="361784"/>
                  </a:lnTo>
                  <a:close/>
                </a:path>
                <a:path w="413384" h="492125">
                  <a:moveTo>
                    <a:pt x="176441" y="463524"/>
                  </a:moveTo>
                  <a:lnTo>
                    <a:pt x="170827" y="465213"/>
                  </a:lnTo>
                  <a:lnTo>
                    <a:pt x="170319" y="463931"/>
                  </a:lnTo>
                  <a:lnTo>
                    <a:pt x="167398" y="466471"/>
                  </a:lnTo>
                  <a:lnTo>
                    <a:pt x="173012" y="464781"/>
                  </a:lnTo>
                  <a:lnTo>
                    <a:pt x="173304" y="466839"/>
                  </a:lnTo>
                  <a:lnTo>
                    <a:pt x="176441" y="463524"/>
                  </a:lnTo>
                  <a:close/>
                </a:path>
                <a:path w="413384" h="492125">
                  <a:moveTo>
                    <a:pt x="188823" y="59359"/>
                  </a:moveTo>
                  <a:lnTo>
                    <a:pt x="186880" y="57619"/>
                  </a:lnTo>
                  <a:lnTo>
                    <a:pt x="186563" y="57340"/>
                  </a:lnTo>
                  <a:lnTo>
                    <a:pt x="183426" y="56349"/>
                  </a:lnTo>
                  <a:lnTo>
                    <a:pt x="182308" y="59055"/>
                  </a:lnTo>
                  <a:lnTo>
                    <a:pt x="188823" y="59359"/>
                  </a:lnTo>
                  <a:close/>
                </a:path>
                <a:path w="413384" h="492125">
                  <a:moveTo>
                    <a:pt x="197243" y="365010"/>
                  </a:moveTo>
                  <a:lnTo>
                    <a:pt x="193649" y="364655"/>
                  </a:lnTo>
                  <a:lnTo>
                    <a:pt x="194525" y="362127"/>
                  </a:lnTo>
                  <a:lnTo>
                    <a:pt x="193840" y="361518"/>
                  </a:lnTo>
                  <a:lnTo>
                    <a:pt x="193154" y="363029"/>
                  </a:lnTo>
                  <a:lnTo>
                    <a:pt x="193065" y="364693"/>
                  </a:lnTo>
                  <a:lnTo>
                    <a:pt x="191935" y="364070"/>
                  </a:lnTo>
                  <a:lnTo>
                    <a:pt x="190246" y="364007"/>
                  </a:lnTo>
                  <a:lnTo>
                    <a:pt x="189331" y="365213"/>
                  </a:lnTo>
                  <a:lnTo>
                    <a:pt x="190703" y="366001"/>
                  </a:lnTo>
                  <a:lnTo>
                    <a:pt x="192570" y="364947"/>
                  </a:lnTo>
                  <a:lnTo>
                    <a:pt x="193446" y="367474"/>
                  </a:lnTo>
                  <a:lnTo>
                    <a:pt x="193611" y="367334"/>
                  </a:lnTo>
                  <a:lnTo>
                    <a:pt x="193941" y="367842"/>
                  </a:lnTo>
                  <a:lnTo>
                    <a:pt x="194437" y="368160"/>
                  </a:lnTo>
                  <a:lnTo>
                    <a:pt x="195160" y="368134"/>
                  </a:lnTo>
                  <a:lnTo>
                    <a:pt x="197243" y="365010"/>
                  </a:lnTo>
                  <a:close/>
                </a:path>
                <a:path w="413384" h="492125">
                  <a:moveTo>
                    <a:pt x="197954" y="237985"/>
                  </a:moveTo>
                  <a:lnTo>
                    <a:pt x="193294" y="237515"/>
                  </a:lnTo>
                  <a:lnTo>
                    <a:pt x="193954" y="233197"/>
                  </a:lnTo>
                  <a:lnTo>
                    <a:pt x="189217" y="237337"/>
                  </a:lnTo>
                  <a:lnTo>
                    <a:pt x="194106" y="237972"/>
                  </a:lnTo>
                  <a:lnTo>
                    <a:pt x="196532" y="240957"/>
                  </a:lnTo>
                  <a:lnTo>
                    <a:pt x="197954" y="237985"/>
                  </a:lnTo>
                  <a:close/>
                </a:path>
                <a:path w="413384" h="492125">
                  <a:moveTo>
                    <a:pt x="209651" y="380530"/>
                  </a:moveTo>
                  <a:lnTo>
                    <a:pt x="209016" y="374446"/>
                  </a:lnTo>
                  <a:lnTo>
                    <a:pt x="208026" y="372960"/>
                  </a:lnTo>
                  <a:lnTo>
                    <a:pt x="207416" y="374446"/>
                  </a:lnTo>
                  <a:lnTo>
                    <a:pt x="207429" y="376110"/>
                  </a:lnTo>
                  <a:lnTo>
                    <a:pt x="207619" y="377825"/>
                  </a:lnTo>
                  <a:lnTo>
                    <a:pt x="209651" y="380530"/>
                  </a:lnTo>
                  <a:close/>
                </a:path>
                <a:path w="413384" h="492125">
                  <a:moveTo>
                    <a:pt x="210756" y="312699"/>
                  </a:moveTo>
                  <a:lnTo>
                    <a:pt x="205917" y="312572"/>
                  </a:lnTo>
                  <a:lnTo>
                    <a:pt x="198615" y="312381"/>
                  </a:lnTo>
                  <a:lnTo>
                    <a:pt x="210756" y="312699"/>
                  </a:lnTo>
                  <a:close/>
                </a:path>
                <a:path w="413384" h="492125">
                  <a:moveTo>
                    <a:pt x="211886" y="406349"/>
                  </a:moveTo>
                  <a:lnTo>
                    <a:pt x="207137" y="413524"/>
                  </a:lnTo>
                  <a:lnTo>
                    <a:pt x="211607" y="414743"/>
                  </a:lnTo>
                  <a:lnTo>
                    <a:pt x="211886" y="406349"/>
                  </a:lnTo>
                  <a:close/>
                </a:path>
                <a:path w="413384" h="492125">
                  <a:moveTo>
                    <a:pt x="213055" y="35229"/>
                  </a:moveTo>
                  <a:lnTo>
                    <a:pt x="208241" y="31546"/>
                  </a:lnTo>
                  <a:lnTo>
                    <a:pt x="212864" y="40119"/>
                  </a:lnTo>
                  <a:lnTo>
                    <a:pt x="213055" y="35229"/>
                  </a:lnTo>
                  <a:close/>
                </a:path>
                <a:path w="413384" h="492125">
                  <a:moveTo>
                    <a:pt x="216623" y="426631"/>
                  </a:moveTo>
                  <a:lnTo>
                    <a:pt x="212674" y="424192"/>
                  </a:lnTo>
                  <a:lnTo>
                    <a:pt x="206006" y="420077"/>
                  </a:lnTo>
                  <a:lnTo>
                    <a:pt x="216623" y="426631"/>
                  </a:lnTo>
                  <a:close/>
                </a:path>
                <a:path w="413384" h="492125">
                  <a:moveTo>
                    <a:pt x="219113" y="244932"/>
                  </a:moveTo>
                  <a:lnTo>
                    <a:pt x="218186" y="243700"/>
                  </a:lnTo>
                  <a:lnTo>
                    <a:pt x="217639" y="244932"/>
                  </a:lnTo>
                  <a:lnTo>
                    <a:pt x="217970" y="245579"/>
                  </a:lnTo>
                  <a:lnTo>
                    <a:pt x="216941" y="245884"/>
                  </a:lnTo>
                  <a:lnTo>
                    <a:pt x="216230" y="245046"/>
                  </a:lnTo>
                  <a:lnTo>
                    <a:pt x="215099" y="245694"/>
                  </a:lnTo>
                  <a:lnTo>
                    <a:pt x="214376" y="244805"/>
                  </a:lnTo>
                  <a:lnTo>
                    <a:pt x="214960" y="244322"/>
                  </a:lnTo>
                  <a:lnTo>
                    <a:pt x="215607" y="243852"/>
                  </a:lnTo>
                  <a:lnTo>
                    <a:pt x="218122" y="240626"/>
                  </a:lnTo>
                  <a:lnTo>
                    <a:pt x="213080" y="243535"/>
                  </a:lnTo>
                  <a:lnTo>
                    <a:pt x="213360" y="245148"/>
                  </a:lnTo>
                  <a:lnTo>
                    <a:pt x="215455" y="246646"/>
                  </a:lnTo>
                  <a:lnTo>
                    <a:pt x="218262" y="248272"/>
                  </a:lnTo>
                  <a:lnTo>
                    <a:pt x="219113" y="244932"/>
                  </a:lnTo>
                  <a:close/>
                </a:path>
                <a:path w="413384" h="492125">
                  <a:moveTo>
                    <a:pt x="220091" y="483196"/>
                  </a:moveTo>
                  <a:lnTo>
                    <a:pt x="217551" y="481469"/>
                  </a:lnTo>
                  <a:lnTo>
                    <a:pt x="214871" y="482180"/>
                  </a:lnTo>
                  <a:lnTo>
                    <a:pt x="217563" y="487451"/>
                  </a:lnTo>
                  <a:lnTo>
                    <a:pt x="217043" y="483298"/>
                  </a:lnTo>
                  <a:lnTo>
                    <a:pt x="220078" y="483273"/>
                  </a:lnTo>
                  <a:close/>
                </a:path>
                <a:path w="413384" h="492125">
                  <a:moveTo>
                    <a:pt x="223520" y="69164"/>
                  </a:moveTo>
                  <a:lnTo>
                    <a:pt x="219036" y="66141"/>
                  </a:lnTo>
                  <a:lnTo>
                    <a:pt x="213893" y="64770"/>
                  </a:lnTo>
                  <a:lnTo>
                    <a:pt x="223520" y="69164"/>
                  </a:lnTo>
                  <a:close/>
                </a:path>
                <a:path w="413384" h="492125">
                  <a:moveTo>
                    <a:pt x="227634" y="33578"/>
                  </a:moveTo>
                  <a:lnTo>
                    <a:pt x="227317" y="32753"/>
                  </a:lnTo>
                  <a:lnTo>
                    <a:pt x="227012" y="31902"/>
                  </a:lnTo>
                  <a:lnTo>
                    <a:pt x="226695" y="31076"/>
                  </a:lnTo>
                  <a:lnTo>
                    <a:pt x="225894" y="31407"/>
                  </a:lnTo>
                  <a:lnTo>
                    <a:pt x="225094" y="31724"/>
                  </a:lnTo>
                  <a:lnTo>
                    <a:pt x="224294" y="32054"/>
                  </a:lnTo>
                  <a:lnTo>
                    <a:pt x="224929" y="33731"/>
                  </a:lnTo>
                  <a:lnTo>
                    <a:pt x="225234" y="34569"/>
                  </a:lnTo>
                  <a:lnTo>
                    <a:pt x="227634" y="33578"/>
                  </a:lnTo>
                  <a:close/>
                </a:path>
                <a:path w="413384" h="492125">
                  <a:moveTo>
                    <a:pt x="228409" y="371411"/>
                  </a:moveTo>
                  <a:lnTo>
                    <a:pt x="227799" y="372795"/>
                  </a:lnTo>
                  <a:lnTo>
                    <a:pt x="228155" y="372008"/>
                  </a:lnTo>
                  <a:lnTo>
                    <a:pt x="228409" y="371411"/>
                  </a:lnTo>
                  <a:close/>
                </a:path>
                <a:path w="413384" h="492125">
                  <a:moveTo>
                    <a:pt x="228727" y="47650"/>
                  </a:moveTo>
                  <a:lnTo>
                    <a:pt x="226999" y="46228"/>
                  </a:lnTo>
                  <a:lnTo>
                    <a:pt x="225437" y="44399"/>
                  </a:lnTo>
                  <a:lnTo>
                    <a:pt x="222529" y="45847"/>
                  </a:lnTo>
                  <a:lnTo>
                    <a:pt x="224256" y="47256"/>
                  </a:lnTo>
                  <a:lnTo>
                    <a:pt x="225818" y="49098"/>
                  </a:lnTo>
                  <a:lnTo>
                    <a:pt x="228727" y="47650"/>
                  </a:lnTo>
                  <a:close/>
                </a:path>
                <a:path w="413384" h="492125">
                  <a:moveTo>
                    <a:pt x="230682" y="374573"/>
                  </a:moveTo>
                  <a:lnTo>
                    <a:pt x="228752" y="373380"/>
                  </a:lnTo>
                  <a:lnTo>
                    <a:pt x="228079" y="372960"/>
                  </a:lnTo>
                  <a:lnTo>
                    <a:pt x="227799" y="372795"/>
                  </a:lnTo>
                  <a:lnTo>
                    <a:pt x="230682" y="374573"/>
                  </a:lnTo>
                  <a:close/>
                </a:path>
                <a:path w="413384" h="492125">
                  <a:moveTo>
                    <a:pt x="232562" y="328180"/>
                  </a:moveTo>
                  <a:lnTo>
                    <a:pt x="231686" y="325488"/>
                  </a:lnTo>
                  <a:lnTo>
                    <a:pt x="229489" y="327228"/>
                  </a:lnTo>
                  <a:lnTo>
                    <a:pt x="232562" y="328180"/>
                  </a:lnTo>
                  <a:close/>
                </a:path>
                <a:path w="413384" h="492125">
                  <a:moveTo>
                    <a:pt x="232879" y="328282"/>
                  </a:moveTo>
                  <a:lnTo>
                    <a:pt x="232600" y="328282"/>
                  </a:lnTo>
                  <a:lnTo>
                    <a:pt x="232714" y="328587"/>
                  </a:lnTo>
                  <a:lnTo>
                    <a:pt x="232879" y="328282"/>
                  </a:lnTo>
                  <a:close/>
                </a:path>
                <a:path w="413384" h="492125">
                  <a:moveTo>
                    <a:pt x="236918" y="327228"/>
                  </a:moveTo>
                  <a:lnTo>
                    <a:pt x="236486" y="321881"/>
                  </a:lnTo>
                  <a:lnTo>
                    <a:pt x="232879" y="328282"/>
                  </a:lnTo>
                  <a:lnTo>
                    <a:pt x="235026" y="328930"/>
                  </a:lnTo>
                  <a:lnTo>
                    <a:pt x="235699" y="328282"/>
                  </a:lnTo>
                  <a:lnTo>
                    <a:pt x="236778" y="327228"/>
                  </a:lnTo>
                  <a:lnTo>
                    <a:pt x="236918" y="327228"/>
                  </a:lnTo>
                  <a:close/>
                </a:path>
                <a:path w="413384" h="492125">
                  <a:moveTo>
                    <a:pt x="241808" y="457644"/>
                  </a:moveTo>
                  <a:lnTo>
                    <a:pt x="241706" y="456984"/>
                  </a:lnTo>
                  <a:lnTo>
                    <a:pt x="241490" y="456984"/>
                  </a:lnTo>
                  <a:lnTo>
                    <a:pt x="241808" y="457644"/>
                  </a:lnTo>
                  <a:close/>
                </a:path>
                <a:path w="413384" h="492125">
                  <a:moveTo>
                    <a:pt x="243700" y="455663"/>
                  </a:moveTo>
                  <a:lnTo>
                    <a:pt x="241109" y="452539"/>
                  </a:lnTo>
                  <a:lnTo>
                    <a:pt x="241528" y="455663"/>
                  </a:lnTo>
                  <a:lnTo>
                    <a:pt x="241642" y="456438"/>
                  </a:lnTo>
                  <a:lnTo>
                    <a:pt x="241693" y="456907"/>
                  </a:lnTo>
                  <a:lnTo>
                    <a:pt x="242963" y="456438"/>
                  </a:lnTo>
                  <a:lnTo>
                    <a:pt x="243700" y="455663"/>
                  </a:lnTo>
                  <a:close/>
                </a:path>
                <a:path w="413384" h="492125">
                  <a:moveTo>
                    <a:pt x="243827" y="458787"/>
                  </a:moveTo>
                  <a:lnTo>
                    <a:pt x="243674" y="458254"/>
                  </a:lnTo>
                  <a:lnTo>
                    <a:pt x="243547" y="457809"/>
                  </a:lnTo>
                  <a:lnTo>
                    <a:pt x="243497" y="457644"/>
                  </a:lnTo>
                  <a:lnTo>
                    <a:pt x="241808" y="457644"/>
                  </a:lnTo>
                  <a:lnTo>
                    <a:pt x="241884" y="457809"/>
                  </a:lnTo>
                  <a:lnTo>
                    <a:pt x="241884" y="458254"/>
                  </a:lnTo>
                  <a:lnTo>
                    <a:pt x="239179" y="458254"/>
                  </a:lnTo>
                  <a:lnTo>
                    <a:pt x="239890" y="459092"/>
                  </a:lnTo>
                  <a:lnTo>
                    <a:pt x="241084" y="459092"/>
                  </a:lnTo>
                  <a:lnTo>
                    <a:pt x="241554" y="459981"/>
                  </a:lnTo>
                  <a:lnTo>
                    <a:pt x="243624" y="458787"/>
                  </a:lnTo>
                  <a:lnTo>
                    <a:pt x="243827" y="458787"/>
                  </a:lnTo>
                  <a:close/>
                </a:path>
                <a:path w="413384" h="492125">
                  <a:moveTo>
                    <a:pt x="245046" y="491680"/>
                  </a:moveTo>
                  <a:lnTo>
                    <a:pt x="244424" y="489496"/>
                  </a:lnTo>
                  <a:lnTo>
                    <a:pt x="244462" y="487972"/>
                  </a:lnTo>
                  <a:lnTo>
                    <a:pt x="244043" y="487972"/>
                  </a:lnTo>
                  <a:lnTo>
                    <a:pt x="243243" y="489178"/>
                  </a:lnTo>
                  <a:lnTo>
                    <a:pt x="243611" y="490804"/>
                  </a:lnTo>
                  <a:lnTo>
                    <a:pt x="243573" y="492048"/>
                  </a:lnTo>
                  <a:lnTo>
                    <a:pt x="245046" y="491680"/>
                  </a:lnTo>
                  <a:close/>
                </a:path>
                <a:path w="413384" h="492125">
                  <a:moveTo>
                    <a:pt x="247929" y="75933"/>
                  </a:moveTo>
                  <a:lnTo>
                    <a:pt x="246697" y="73634"/>
                  </a:lnTo>
                  <a:lnTo>
                    <a:pt x="246138" y="72618"/>
                  </a:lnTo>
                  <a:lnTo>
                    <a:pt x="247929" y="75933"/>
                  </a:lnTo>
                  <a:close/>
                </a:path>
                <a:path w="413384" h="492125">
                  <a:moveTo>
                    <a:pt x="248627" y="58724"/>
                  </a:moveTo>
                  <a:lnTo>
                    <a:pt x="248615" y="49936"/>
                  </a:lnTo>
                  <a:lnTo>
                    <a:pt x="244195" y="55791"/>
                  </a:lnTo>
                  <a:lnTo>
                    <a:pt x="248627" y="58724"/>
                  </a:lnTo>
                  <a:close/>
                </a:path>
                <a:path w="413384" h="492125">
                  <a:moveTo>
                    <a:pt x="255447" y="52616"/>
                  </a:moveTo>
                  <a:lnTo>
                    <a:pt x="250621" y="48945"/>
                  </a:lnTo>
                  <a:lnTo>
                    <a:pt x="255244" y="57505"/>
                  </a:lnTo>
                  <a:lnTo>
                    <a:pt x="255447" y="52616"/>
                  </a:lnTo>
                  <a:close/>
                </a:path>
                <a:path w="413384" h="492125">
                  <a:moveTo>
                    <a:pt x="263093" y="50914"/>
                  </a:moveTo>
                  <a:lnTo>
                    <a:pt x="259791" y="47459"/>
                  </a:lnTo>
                  <a:lnTo>
                    <a:pt x="261950" y="57048"/>
                  </a:lnTo>
                  <a:lnTo>
                    <a:pt x="263093" y="50914"/>
                  </a:lnTo>
                  <a:close/>
                </a:path>
                <a:path w="413384" h="492125">
                  <a:moveTo>
                    <a:pt x="263334" y="437362"/>
                  </a:moveTo>
                  <a:lnTo>
                    <a:pt x="257721" y="439039"/>
                  </a:lnTo>
                  <a:lnTo>
                    <a:pt x="257429" y="436994"/>
                  </a:lnTo>
                  <a:lnTo>
                    <a:pt x="254292" y="440309"/>
                  </a:lnTo>
                  <a:lnTo>
                    <a:pt x="259905" y="438607"/>
                  </a:lnTo>
                  <a:lnTo>
                    <a:pt x="260413" y="439902"/>
                  </a:lnTo>
                  <a:lnTo>
                    <a:pt x="263334" y="437362"/>
                  </a:lnTo>
                  <a:close/>
                </a:path>
                <a:path w="413384" h="492125">
                  <a:moveTo>
                    <a:pt x="276669" y="48742"/>
                  </a:moveTo>
                  <a:lnTo>
                    <a:pt x="272199" y="45720"/>
                  </a:lnTo>
                  <a:lnTo>
                    <a:pt x="267042" y="44335"/>
                  </a:lnTo>
                  <a:lnTo>
                    <a:pt x="276669" y="48742"/>
                  </a:lnTo>
                  <a:close/>
                </a:path>
                <a:path w="413384" h="492125">
                  <a:moveTo>
                    <a:pt x="280657" y="4406"/>
                  </a:moveTo>
                  <a:lnTo>
                    <a:pt x="279425" y="2108"/>
                  </a:lnTo>
                  <a:lnTo>
                    <a:pt x="278866" y="1092"/>
                  </a:lnTo>
                  <a:lnTo>
                    <a:pt x="280657" y="4406"/>
                  </a:lnTo>
                  <a:close/>
                </a:path>
                <a:path w="413384" h="492125">
                  <a:moveTo>
                    <a:pt x="284683" y="1397"/>
                  </a:moveTo>
                  <a:lnTo>
                    <a:pt x="283946" y="0"/>
                  </a:lnTo>
                  <a:lnTo>
                    <a:pt x="282105" y="1231"/>
                  </a:lnTo>
                  <a:lnTo>
                    <a:pt x="280619" y="1625"/>
                  </a:lnTo>
                  <a:lnTo>
                    <a:pt x="281368" y="3009"/>
                  </a:lnTo>
                  <a:lnTo>
                    <a:pt x="283210" y="1778"/>
                  </a:lnTo>
                  <a:lnTo>
                    <a:pt x="284683" y="1397"/>
                  </a:lnTo>
                  <a:close/>
                </a:path>
                <a:path w="413384" h="492125">
                  <a:moveTo>
                    <a:pt x="286626" y="50546"/>
                  </a:moveTo>
                  <a:lnTo>
                    <a:pt x="283324" y="50317"/>
                  </a:lnTo>
                  <a:lnTo>
                    <a:pt x="282702" y="49657"/>
                  </a:lnTo>
                  <a:lnTo>
                    <a:pt x="282841" y="50292"/>
                  </a:lnTo>
                  <a:lnTo>
                    <a:pt x="279336" y="50038"/>
                  </a:lnTo>
                  <a:lnTo>
                    <a:pt x="276428" y="54991"/>
                  </a:lnTo>
                  <a:lnTo>
                    <a:pt x="283222" y="52031"/>
                  </a:lnTo>
                  <a:lnTo>
                    <a:pt x="284848" y="59232"/>
                  </a:lnTo>
                  <a:lnTo>
                    <a:pt x="286004" y="53098"/>
                  </a:lnTo>
                  <a:lnTo>
                    <a:pt x="284454" y="51498"/>
                  </a:lnTo>
                  <a:lnTo>
                    <a:pt x="286626" y="50546"/>
                  </a:lnTo>
                  <a:close/>
                </a:path>
                <a:path w="413384" h="492125">
                  <a:moveTo>
                    <a:pt x="294551" y="57378"/>
                  </a:moveTo>
                  <a:lnTo>
                    <a:pt x="289331" y="54635"/>
                  </a:lnTo>
                  <a:lnTo>
                    <a:pt x="286334" y="60274"/>
                  </a:lnTo>
                  <a:lnTo>
                    <a:pt x="294551" y="57378"/>
                  </a:lnTo>
                  <a:close/>
                </a:path>
                <a:path w="413384" h="492125">
                  <a:moveTo>
                    <a:pt x="298030" y="208889"/>
                  </a:moveTo>
                  <a:lnTo>
                    <a:pt x="297040" y="209588"/>
                  </a:lnTo>
                  <a:lnTo>
                    <a:pt x="295630" y="211759"/>
                  </a:lnTo>
                  <a:lnTo>
                    <a:pt x="297942" y="215887"/>
                  </a:lnTo>
                  <a:lnTo>
                    <a:pt x="298030" y="208889"/>
                  </a:lnTo>
                  <a:close/>
                </a:path>
                <a:path w="413384" h="492125">
                  <a:moveTo>
                    <a:pt x="298602" y="208483"/>
                  </a:moveTo>
                  <a:lnTo>
                    <a:pt x="298056" y="207086"/>
                  </a:lnTo>
                  <a:lnTo>
                    <a:pt x="298030" y="208889"/>
                  </a:lnTo>
                  <a:lnTo>
                    <a:pt x="298602" y="208483"/>
                  </a:lnTo>
                  <a:close/>
                </a:path>
                <a:path w="413384" h="492125">
                  <a:moveTo>
                    <a:pt x="301536" y="206400"/>
                  </a:moveTo>
                  <a:lnTo>
                    <a:pt x="298602" y="208483"/>
                  </a:lnTo>
                  <a:lnTo>
                    <a:pt x="299631" y="210997"/>
                  </a:lnTo>
                  <a:lnTo>
                    <a:pt x="301536" y="206400"/>
                  </a:lnTo>
                  <a:close/>
                </a:path>
                <a:path w="413384" h="492125">
                  <a:moveTo>
                    <a:pt x="313080" y="379920"/>
                  </a:moveTo>
                  <a:lnTo>
                    <a:pt x="311772" y="378053"/>
                  </a:lnTo>
                  <a:lnTo>
                    <a:pt x="308495" y="376377"/>
                  </a:lnTo>
                  <a:lnTo>
                    <a:pt x="304419" y="382803"/>
                  </a:lnTo>
                  <a:lnTo>
                    <a:pt x="310654" y="378701"/>
                  </a:lnTo>
                  <a:lnTo>
                    <a:pt x="312039" y="381723"/>
                  </a:lnTo>
                  <a:lnTo>
                    <a:pt x="313080" y="379920"/>
                  </a:lnTo>
                  <a:close/>
                </a:path>
                <a:path w="413384" h="492125">
                  <a:moveTo>
                    <a:pt x="313372" y="30226"/>
                  </a:moveTo>
                  <a:lnTo>
                    <a:pt x="313067" y="29387"/>
                  </a:lnTo>
                  <a:lnTo>
                    <a:pt x="312432" y="27698"/>
                  </a:lnTo>
                  <a:lnTo>
                    <a:pt x="311518" y="28359"/>
                  </a:lnTo>
                  <a:lnTo>
                    <a:pt x="311124" y="27673"/>
                  </a:lnTo>
                  <a:lnTo>
                    <a:pt x="310769" y="26936"/>
                  </a:lnTo>
                  <a:lnTo>
                    <a:pt x="308267" y="27393"/>
                  </a:lnTo>
                  <a:lnTo>
                    <a:pt x="309626" y="30226"/>
                  </a:lnTo>
                  <a:lnTo>
                    <a:pt x="307911" y="29832"/>
                  </a:lnTo>
                  <a:lnTo>
                    <a:pt x="307187" y="28422"/>
                  </a:lnTo>
                  <a:lnTo>
                    <a:pt x="305396" y="30213"/>
                  </a:lnTo>
                  <a:lnTo>
                    <a:pt x="307860" y="30772"/>
                  </a:lnTo>
                  <a:lnTo>
                    <a:pt x="308597" y="32181"/>
                  </a:lnTo>
                  <a:lnTo>
                    <a:pt x="309930" y="30848"/>
                  </a:lnTo>
                  <a:lnTo>
                    <a:pt x="311162" y="33388"/>
                  </a:lnTo>
                  <a:lnTo>
                    <a:pt x="313372" y="30226"/>
                  </a:lnTo>
                  <a:close/>
                </a:path>
                <a:path w="413384" h="492125">
                  <a:moveTo>
                    <a:pt x="314896" y="52819"/>
                  </a:moveTo>
                  <a:lnTo>
                    <a:pt x="314274" y="51142"/>
                  </a:lnTo>
                  <a:lnTo>
                    <a:pt x="313956" y="50304"/>
                  </a:lnTo>
                  <a:lnTo>
                    <a:pt x="311556" y="51295"/>
                  </a:lnTo>
                  <a:lnTo>
                    <a:pt x="311873" y="52120"/>
                  </a:lnTo>
                  <a:lnTo>
                    <a:pt x="312508" y="53809"/>
                  </a:lnTo>
                  <a:lnTo>
                    <a:pt x="314896" y="52819"/>
                  </a:lnTo>
                  <a:close/>
                </a:path>
                <a:path w="413384" h="492125">
                  <a:moveTo>
                    <a:pt x="327456" y="481469"/>
                  </a:moveTo>
                  <a:lnTo>
                    <a:pt x="326720" y="478497"/>
                  </a:lnTo>
                  <a:lnTo>
                    <a:pt x="324421" y="481025"/>
                  </a:lnTo>
                  <a:lnTo>
                    <a:pt x="323354" y="479221"/>
                  </a:lnTo>
                  <a:lnTo>
                    <a:pt x="321157" y="480021"/>
                  </a:lnTo>
                  <a:lnTo>
                    <a:pt x="325678" y="483857"/>
                  </a:lnTo>
                  <a:lnTo>
                    <a:pt x="327456" y="481469"/>
                  </a:lnTo>
                  <a:close/>
                </a:path>
                <a:path w="413384" h="492125">
                  <a:moveTo>
                    <a:pt x="381698" y="437807"/>
                  </a:moveTo>
                  <a:lnTo>
                    <a:pt x="379450" y="437743"/>
                  </a:lnTo>
                  <a:lnTo>
                    <a:pt x="375526" y="437642"/>
                  </a:lnTo>
                  <a:lnTo>
                    <a:pt x="381698" y="437807"/>
                  </a:lnTo>
                  <a:close/>
                </a:path>
                <a:path w="413384" h="492125">
                  <a:moveTo>
                    <a:pt x="397230" y="292595"/>
                  </a:moveTo>
                  <a:close/>
                </a:path>
                <a:path w="413384" h="492125">
                  <a:moveTo>
                    <a:pt x="397395" y="292709"/>
                  </a:moveTo>
                  <a:lnTo>
                    <a:pt x="397230" y="292595"/>
                  </a:lnTo>
                  <a:lnTo>
                    <a:pt x="397395" y="292709"/>
                  </a:lnTo>
                  <a:close/>
                </a:path>
                <a:path w="413384" h="492125">
                  <a:moveTo>
                    <a:pt x="398157" y="293192"/>
                  </a:moveTo>
                  <a:close/>
                </a:path>
                <a:path w="413384" h="492125">
                  <a:moveTo>
                    <a:pt x="398233" y="293230"/>
                  </a:moveTo>
                  <a:close/>
                </a:path>
                <a:path w="413384" h="492125">
                  <a:moveTo>
                    <a:pt x="400215" y="294500"/>
                  </a:moveTo>
                  <a:lnTo>
                    <a:pt x="399783" y="294220"/>
                  </a:lnTo>
                  <a:lnTo>
                    <a:pt x="400215" y="294500"/>
                  </a:lnTo>
                  <a:close/>
                </a:path>
                <a:path w="413384" h="492125">
                  <a:moveTo>
                    <a:pt x="413334" y="283692"/>
                  </a:moveTo>
                  <a:lnTo>
                    <a:pt x="411048" y="287147"/>
                  </a:lnTo>
                  <a:lnTo>
                    <a:pt x="411353" y="286702"/>
                  </a:lnTo>
                  <a:lnTo>
                    <a:pt x="413334" y="283692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612251" y="3140544"/>
              <a:ext cx="401955" cy="222885"/>
            </a:xfrm>
            <a:custGeom>
              <a:avLst/>
              <a:gdLst/>
              <a:ahLst/>
              <a:cxnLst/>
              <a:rect l="l" t="t" r="r" b="b"/>
              <a:pathLst>
                <a:path w="401954" h="222885">
                  <a:moveTo>
                    <a:pt x="4064" y="136575"/>
                  </a:moveTo>
                  <a:lnTo>
                    <a:pt x="3327" y="135178"/>
                  </a:lnTo>
                  <a:lnTo>
                    <a:pt x="1485" y="136410"/>
                  </a:lnTo>
                  <a:lnTo>
                    <a:pt x="0" y="136791"/>
                  </a:lnTo>
                  <a:lnTo>
                    <a:pt x="749" y="138188"/>
                  </a:lnTo>
                  <a:lnTo>
                    <a:pt x="2590" y="136956"/>
                  </a:lnTo>
                  <a:lnTo>
                    <a:pt x="4064" y="136575"/>
                  </a:lnTo>
                  <a:close/>
                </a:path>
                <a:path w="401954" h="222885">
                  <a:moveTo>
                    <a:pt x="9220" y="150418"/>
                  </a:moveTo>
                  <a:lnTo>
                    <a:pt x="8483" y="149021"/>
                  </a:lnTo>
                  <a:lnTo>
                    <a:pt x="6642" y="150253"/>
                  </a:lnTo>
                  <a:lnTo>
                    <a:pt x="5156" y="150634"/>
                  </a:lnTo>
                  <a:lnTo>
                    <a:pt x="5905" y="152031"/>
                  </a:lnTo>
                  <a:lnTo>
                    <a:pt x="7747" y="150799"/>
                  </a:lnTo>
                  <a:lnTo>
                    <a:pt x="9220" y="150418"/>
                  </a:lnTo>
                  <a:close/>
                </a:path>
                <a:path w="401954" h="222885">
                  <a:moveTo>
                    <a:pt x="24206" y="123939"/>
                  </a:moveTo>
                  <a:lnTo>
                    <a:pt x="23329" y="122478"/>
                  </a:lnTo>
                  <a:lnTo>
                    <a:pt x="21361" y="123647"/>
                  </a:lnTo>
                  <a:lnTo>
                    <a:pt x="21818" y="124929"/>
                  </a:lnTo>
                  <a:lnTo>
                    <a:pt x="23025" y="126530"/>
                  </a:lnTo>
                  <a:lnTo>
                    <a:pt x="22821" y="124358"/>
                  </a:lnTo>
                  <a:lnTo>
                    <a:pt x="24206" y="123939"/>
                  </a:lnTo>
                  <a:close/>
                </a:path>
                <a:path w="401954" h="222885">
                  <a:moveTo>
                    <a:pt x="32397" y="149593"/>
                  </a:moveTo>
                  <a:lnTo>
                    <a:pt x="30683" y="148145"/>
                  </a:lnTo>
                  <a:lnTo>
                    <a:pt x="28371" y="148120"/>
                  </a:lnTo>
                  <a:lnTo>
                    <a:pt x="25476" y="149542"/>
                  </a:lnTo>
                  <a:lnTo>
                    <a:pt x="27178" y="150990"/>
                  </a:lnTo>
                  <a:lnTo>
                    <a:pt x="29489" y="151003"/>
                  </a:lnTo>
                  <a:lnTo>
                    <a:pt x="32397" y="149593"/>
                  </a:lnTo>
                  <a:close/>
                </a:path>
                <a:path w="401954" h="222885">
                  <a:moveTo>
                    <a:pt x="37998" y="126034"/>
                  </a:moveTo>
                  <a:lnTo>
                    <a:pt x="33540" y="122999"/>
                  </a:lnTo>
                  <a:lnTo>
                    <a:pt x="28384" y="121615"/>
                  </a:lnTo>
                  <a:lnTo>
                    <a:pt x="37998" y="126034"/>
                  </a:lnTo>
                  <a:close/>
                </a:path>
                <a:path w="401954" h="222885">
                  <a:moveTo>
                    <a:pt x="46126" y="174320"/>
                  </a:moveTo>
                  <a:lnTo>
                    <a:pt x="44894" y="172021"/>
                  </a:lnTo>
                  <a:lnTo>
                    <a:pt x="44335" y="171005"/>
                  </a:lnTo>
                  <a:lnTo>
                    <a:pt x="46126" y="174320"/>
                  </a:lnTo>
                  <a:close/>
                </a:path>
                <a:path w="401954" h="222885">
                  <a:moveTo>
                    <a:pt x="52730" y="107835"/>
                  </a:moveTo>
                  <a:lnTo>
                    <a:pt x="51841" y="107149"/>
                  </a:lnTo>
                  <a:lnTo>
                    <a:pt x="51269" y="106883"/>
                  </a:lnTo>
                  <a:lnTo>
                    <a:pt x="50939" y="106883"/>
                  </a:lnTo>
                  <a:lnTo>
                    <a:pt x="51028" y="106387"/>
                  </a:lnTo>
                  <a:lnTo>
                    <a:pt x="50939" y="105689"/>
                  </a:lnTo>
                  <a:lnTo>
                    <a:pt x="50507" y="104711"/>
                  </a:lnTo>
                  <a:lnTo>
                    <a:pt x="46418" y="106438"/>
                  </a:lnTo>
                  <a:lnTo>
                    <a:pt x="49441" y="108559"/>
                  </a:lnTo>
                  <a:lnTo>
                    <a:pt x="50584" y="107556"/>
                  </a:lnTo>
                  <a:lnTo>
                    <a:pt x="50825" y="108750"/>
                  </a:lnTo>
                  <a:lnTo>
                    <a:pt x="52616" y="110845"/>
                  </a:lnTo>
                  <a:lnTo>
                    <a:pt x="52730" y="107835"/>
                  </a:lnTo>
                  <a:close/>
                </a:path>
                <a:path w="401954" h="222885">
                  <a:moveTo>
                    <a:pt x="64376" y="187236"/>
                  </a:moveTo>
                  <a:lnTo>
                    <a:pt x="63766" y="186309"/>
                  </a:lnTo>
                  <a:lnTo>
                    <a:pt x="62699" y="186461"/>
                  </a:lnTo>
                  <a:lnTo>
                    <a:pt x="62242" y="185204"/>
                  </a:lnTo>
                  <a:lnTo>
                    <a:pt x="60629" y="185864"/>
                  </a:lnTo>
                  <a:lnTo>
                    <a:pt x="59842" y="186194"/>
                  </a:lnTo>
                  <a:lnTo>
                    <a:pt x="60286" y="189115"/>
                  </a:lnTo>
                  <a:lnTo>
                    <a:pt x="62445" y="187883"/>
                  </a:lnTo>
                  <a:lnTo>
                    <a:pt x="64376" y="187236"/>
                  </a:lnTo>
                  <a:close/>
                </a:path>
                <a:path w="401954" h="222885">
                  <a:moveTo>
                    <a:pt x="71488" y="124790"/>
                  </a:moveTo>
                  <a:lnTo>
                    <a:pt x="70739" y="123393"/>
                  </a:lnTo>
                  <a:lnTo>
                    <a:pt x="68910" y="124637"/>
                  </a:lnTo>
                  <a:lnTo>
                    <a:pt x="67424" y="125018"/>
                  </a:lnTo>
                  <a:lnTo>
                    <a:pt x="68160" y="126403"/>
                  </a:lnTo>
                  <a:lnTo>
                    <a:pt x="70002" y="125183"/>
                  </a:lnTo>
                  <a:lnTo>
                    <a:pt x="71488" y="124790"/>
                  </a:lnTo>
                  <a:close/>
                </a:path>
                <a:path w="401954" h="222885">
                  <a:moveTo>
                    <a:pt x="75768" y="195592"/>
                  </a:moveTo>
                  <a:lnTo>
                    <a:pt x="74891" y="194132"/>
                  </a:lnTo>
                  <a:lnTo>
                    <a:pt x="72923" y="195313"/>
                  </a:lnTo>
                  <a:lnTo>
                    <a:pt x="73380" y="196583"/>
                  </a:lnTo>
                  <a:lnTo>
                    <a:pt x="74587" y="198196"/>
                  </a:lnTo>
                  <a:lnTo>
                    <a:pt x="74383" y="196024"/>
                  </a:lnTo>
                  <a:lnTo>
                    <a:pt x="75768" y="195592"/>
                  </a:lnTo>
                  <a:close/>
                </a:path>
                <a:path w="401954" h="222885">
                  <a:moveTo>
                    <a:pt x="75806" y="183032"/>
                  </a:moveTo>
                  <a:lnTo>
                    <a:pt x="71348" y="180009"/>
                  </a:lnTo>
                  <a:lnTo>
                    <a:pt x="66192" y="178612"/>
                  </a:lnTo>
                  <a:lnTo>
                    <a:pt x="75806" y="183032"/>
                  </a:lnTo>
                  <a:close/>
                </a:path>
                <a:path w="401954" h="222885">
                  <a:moveTo>
                    <a:pt x="80441" y="141427"/>
                  </a:moveTo>
                  <a:lnTo>
                    <a:pt x="79565" y="139966"/>
                  </a:lnTo>
                  <a:lnTo>
                    <a:pt x="77597" y="141135"/>
                  </a:lnTo>
                  <a:lnTo>
                    <a:pt x="78054" y="142417"/>
                  </a:lnTo>
                  <a:lnTo>
                    <a:pt x="79260" y="144018"/>
                  </a:lnTo>
                  <a:lnTo>
                    <a:pt x="79057" y="141846"/>
                  </a:lnTo>
                  <a:lnTo>
                    <a:pt x="80441" y="141427"/>
                  </a:lnTo>
                  <a:close/>
                </a:path>
                <a:path w="401954" h="222885">
                  <a:moveTo>
                    <a:pt x="87680" y="151193"/>
                  </a:moveTo>
                  <a:lnTo>
                    <a:pt x="84455" y="148475"/>
                  </a:lnTo>
                  <a:lnTo>
                    <a:pt x="83756" y="149898"/>
                  </a:lnTo>
                  <a:lnTo>
                    <a:pt x="82257" y="150952"/>
                  </a:lnTo>
                  <a:lnTo>
                    <a:pt x="80137" y="151714"/>
                  </a:lnTo>
                  <a:lnTo>
                    <a:pt x="80581" y="154089"/>
                  </a:lnTo>
                  <a:lnTo>
                    <a:pt x="87680" y="151193"/>
                  </a:lnTo>
                  <a:close/>
                </a:path>
                <a:path w="401954" h="222885">
                  <a:moveTo>
                    <a:pt x="93205" y="154698"/>
                  </a:moveTo>
                  <a:lnTo>
                    <a:pt x="86804" y="154774"/>
                  </a:lnTo>
                  <a:lnTo>
                    <a:pt x="87884" y="161137"/>
                  </a:lnTo>
                  <a:lnTo>
                    <a:pt x="93205" y="154698"/>
                  </a:lnTo>
                  <a:close/>
                </a:path>
                <a:path w="401954" h="222885">
                  <a:moveTo>
                    <a:pt x="95770" y="204787"/>
                  </a:moveTo>
                  <a:lnTo>
                    <a:pt x="92468" y="201333"/>
                  </a:lnTo>
                  <a:lnTo>
                    <a:pt x="94615" y="210921"/>
                  </a:lnTo>
                  <a:lnTo>
                    <a:pt x="95770" y="204787"/>
                  </a:lnTo>
                  <a:close/>
                </a:path>
                <a:path w="401954" h="222885">
                  <a:moveTo>
                    <a:pt x="95948" y="140335"/>
                  </a:moveTo>
                  <a:lnTo>
                    <a:pt x="94081" y="137261"/>
                  </a:lnTo>
                  <a:lnTo>
                    <a:pt x="93751" y="136740"/>
                  </a:lnTo>
                  <a:lnTo>
                    <a:pt x="95948" y="140335"/>
                  </a:lnTo>
                  <a:close/>
                </a:path>
                <a:path w="401954" h="222885">
                  <a:moveTo>
                    <a:pt x="98602" y="104914"/>
                  </a:moveTo>
                  <a:lnTo>
                    <a:pt x="93802" y="101244"/>
                  </a:lnTo>
                  <a:lnTo>
                    <a:pt x="98412" y="109816"/>
                  </a:lnTo>
                  <a:lnTo>
                    <a:pt x="98602" y="104914"/>
                  </a:lnTo>
                  <a:close/>
                </a:path>
                <a:path w="401954" h="222885">
                  <a:moveTo>
                    <a:pt x="101701" y="209600"/>
                  </a:moveTo>
                  <a:lnTo>
                    <a:pt x="96888" y="205917"/>
                  </a:lnTo>
                  <a:lnTo>
                    <a:pt x="101523" y="214477"/>
                  </a:lnTo>
                  <a:lnTo>
                    <a:pt x="101701" y="209600"/>
                  </a:lnTo>
                  <a:close/>
                </a:path>
                <a:path w="401954" h="222885">
                  <a:moveTo>
                    <a:pt x="103517" y="155155"/>
                  </a:moveTo>
                  <a:lnTo>
                    <a:pt x="98704" y="151472"/>
                  </a:lnTo>
                  <a:lnTo>
                    <a:pt x="103327" y="160045"/>
                  </a:lnTo>
                  <a:lnTo>
                    <a:pt x="103517" y="155155"/>
                  </a:lnTo>
                  <a:close/>
                </a:path>
                <a:path w="401954" h="222885">
                  <a:moveTo>
                    <a:pt x="113728" y="164007"/>
                  </a:moveTo>
                  <a:lnTo>
                    <a:pt x="107632" y="161455"/>
                  </a:lnTo>
                  <a:lnTo>
                    <a:pt x="108927" y="169951"/>
                  </a:lnTo>
                  <a:lnTo>
                    <a:pt x="113728" y="164007"/>
                  </a:lnTo>
                  <a:close/>
                </a:path>
                <a:path w="401954" h="222885">
                  <a:moveTo>
                    <a:pt x="113919" y="211721"/>
                  </a:moveTo>
                  <a:lnTo>
                    <a:pt x="112687" y="209423"/>
                  </a:lnTo>
                  <a:lnTo>
                    <a:pt x="112128" y="208407"/>
                  </a:lnTo>
                  <a:lnTo>
                    <a:pt x="113919" y="211721"/>
                  </a:lnTo>
                  <a:close/>
                </a:path>
                <a:path w="401954" h="222885">
                  <a:moveTo>
                    <a:pt x="119392" y="138455"/>
                  </a:moveTo>
                  <a:lnTo>
                    <a:pt x="112407" y="136004"/>
                  </a:lnTo>
                  <a:lnTo>
                    <a:pt x="116128" y="143814"/>
                  </a:lnTo>
                  <a:lnTo>
                    <a:pt x="119392" y="138455"/>
                  </a:lnTo>
                  <a:close/>
                </a:path>
                <a:path w="401954" h="222885">
                  <a:moveTo>
                    <a:pt x="123863" y="113398"/>
                  </a:moveTo>
                  <a:lnTo>
                    <a:pt x="122847" y="111848"/>
                  </a:lnTo>
                  <a:lnTo>
                    <a:pt x="120472" y="113588"/>
                  </a:lnTo>
                  <a:lnTo>
                    <a:pt x="118605" y="114109"/>
                  </a:lnTo>
                  <a:lnTo>
                    <a:pt x="119608" y="115671"/>
                  </a:lnTo>
                  <a:lnTo>
                    <a:pt x="121983" y="113919"/>
                  </a:lnTo>
                  <a:lnTo>
                    <a:pt x="123863" y="113398"/>
                  </a:lnTo>
                  <a:close/>
                </a:path>
                <a:path w="401954" h="222885">
                  <a:moveTo>
                    <a:pt x="125031" y="220319"/>
                  </a:moveTo>
                  <a:lnTo>
                    <a:pt x="123990" y="218846"/>
                  </a:lnTo>
                  <a:lnTo>
                    <a:pt x="122186" y="219202"/>
                  </a:lnTo>
                  <a:lnTo>
                    <a:pt x="121234" y="217525"/>
                  </a:lnTo>
                  <a:lnTo>
                    <a:pt x="118440" y="219265"/>
                  </a:lnTo>
                  <a:lnTo>
                    <a:pt x="122986" y="222427"/>
                  </a:lnTo>
                  <a:lnTo>
                    <a:pt x="125031" y="220319"/>
                  </a:lnTo>
                  <a:close/>
                </a:path>
                <a:path w="401954" h="222885">
                  <a:moveTo>
                    <a:pt x="125971" y="198056"/>
                  </a:moveTo>
                  <a:lnTo>
                    <a:pt x="119849" y="192468"/>
                  </a:lnTo>
                  <a:lnTo>
                    <a:pt x="119926" y="199199"/>
                  </a:lnTo>
                  <a:lnTo>
                    <a:pt x="125971" y="198056"/>
                  </a:lnTo>
                  <a:close/>
                </a:path>
                <a:path w="401954" h="222885">
                  <a:moveTo>
                    <a:pt x="128701" y="104152"/>
                  </a:moveTo>
                  <a:lnTo>
                    <a:pt x="127812" y="102679"/>
                  </a:lnTo>
                  <a:lnTo>
                    <a:pt x="125844" y="103860"/>
                  </a:lnTo>
                  <a:lnTo>
                    <a:pt x="126301" y="105130"/>
                  </a:lnTo>
                  <a:lnTo>
                    <a:pt x="127508" y="106743"/>
                  </a:lnTo>
                  <a:lnTo>
                    <a:pt x="127304" y="104571"/>
                  </a:lnTo>
                  <a:lnTo>
                    <a:pt x="128701" y="104152"/>
                  </a:lnTo>
                  <a:close/>
                </a:path>
                <a:path w="401954" h="222885">
                  <a:moveTo>
                    <a:pt x="132727" y="177965"/>
                  </a:moveTo>
                  <a:lnTo>
                    <a:pt x="125742" y="175514"/>
                  </a:lnTo>
                  <a:lnTo>
                    <a:pt x="129463" y="183311"/>
                  </a:lnTo>
                  <a:lnTo>
                    <a:pt x="132727" y="177965"/>
                  </a:lnTo>
                  <a:close/>
                </a:path>
                <a:path w="401954" h="222885">
                  <a:moveTo>
                    <a:pt x="134023" y="162915"/>
                  </a:moveTo>
                  <a:lnTo>
                    <a:pt x="133438" y="161810"/>
                  </a:lnTo>
                  <a:lnTo>
                    <a:pt x="132168" y="162344"/>
                  </a:lnTo>
                  <a:lnTo>
                    <a:pt x="130937" y="162814"/>
                  </a:lnTo>
                  <a:lnTo>
                    <a:pt x="130937" y="162001"/>
                  </a:lnTo>
                  <a:lnTo>
                    <a:pt x="130975" y="161251"/>
                  </a:lnTo>
                  <a:lnTo>
                    <a:pt x="131216" y="160743"/>
                  </a:lnTo>
                  <a:lnTo>
                    <a:pt x="128460" y="160235"/>
                  </a:lnTo>
                  <a:lnTo>
                    <a:pt x="130200" y="165455"/>
                  </a:lnTo>
                  <a:lnTo>
                    <a:pt x="129324" y="167347"/>
                  </a:lnTo>
                  <a:lnTo>
                    <a:pt x="131051" y="167665"/>
                  </a:lnTo>
                  <a:lnTo>
                    <a:pt x="130962" y="163779"/>
                  </a:lnTo>
                  <a:lnTo>
                    <a:pt x="131838" y="163830"/>
                  </a:lnTo>
                  <a:lnTo>
                    <a:pt x="133019" y="163182"/>
                  </a:lnTo>
                  <a:lnTo>
                    <a:pt x="134023" y="162915"/>
                  </a:lnTo>
                  <a:close/>
                </a:path>
                <a:path w="401954" h="222885">
                  <a:moveTo>
                    <a:pt x="139928" y="106387"/>
                  </a:moveTo>
                  <a:lnTo>
                    <a:pt x="134175" y="107708"/>
                  </a:lnTo>
                  <a:lnTo>
                    <a:pt x="136855" y="113753"/>
                  </a:lnTo>
                  <a:lnTo>
                    <a:pt x="139928" y="106387"/>
                  </a:lnTo>
                  <a:close/>
                </a:path>
                <a:path w="401954" h="222885">
                  <a:moveTo>
                    <a:pt x="145986" y="177850"/>
                  </a:moveTo>
                  <a:lnTo>
                    <a:pt x="141020" y="177177"/>
                  </a:lnTo>
                  <a:lnTo>
                    <a:pt x="140970" y="176847"/>
                  </a:lnTo>
                  <a:lnTo>
                    <a:pt x="142443" y="174904"/>
                  </a:lnTo>
                  <a:lnTo>
                    <a:pt x="143764" y="170802"/>
                  </a:lnTo>
                  <a:lnTo>
                    <a:pt x="140550" y="175425"/>
                  </a:lnTo>
                  <a:lnTo>
                    <a:pt x="140220" y="174586"/>
                  </a:lnTo>
                  <a:lnTo>
                    <a:pt x="139827" y="173850"/>
                  </a:lnTo>
                  <a:lnTo>
                    <a:pt x="139725" y="173558"/>
                  </a:lnTo>
                  <a:lnTo>
                    <a:pt x="137515" y="173570"/>
                  </a:lnTo>
                  <a:lnTo>
                    <a:pt x="138049" y="175704"/>
                  </a:lnTo>
                  <a:lnTo>
                    <a:pt x="138709" y="177317"/>
                  </a:lnTo>
                  <a:lnTo>
                    <a:pt x="136690" y="180174"/>
                  </a:lnTo>
                  <a:lnTo>
                    <a:pt x="142595" y="179552"/>
                  </a:lnTo>
                  <a:lnTo>
                    <a:pt x="143446" y="180797"/>
                  </a:lnTo>
                  <a:lnTo>
                    <a:pt x="145986" y="177850"/>
                  </a:lnTo>
                  <a:close/>
                </a:path>
                <a:path w="401954" h="222885">
                  <a:moveTo>
                    <a:pt x="149948" y="123583"/>
                  </a:moveTo>
                  <a:lnTo>
                    <a:pt x="142659" y="123075"/>
                  </a:lnTo>
                  <a:lnTo>
                    <a:pt x="139750" y="128028"/>
                  </a:lnTo>
                  <a:lnTo>
                    <a:pt x="149948" y="123583"/>
                  </a:lnTo>
                  <a:close/>
                </a:path>
                <a:path w="401954" h="222885">
                  <a:moveTo>
                    <a:pt x="150215" y="169303"/>
                  </a:moveTo>
                  <a:lnTo>
                    <a:pt x="149479" y="167919"/>
                  </a:lnTo>
                  <a:lnTo>
                    <a:pt x="147637" y="169151"/>
                  </a:lnTo>
                  <a:lnTo>
                    <a:pt x="146151" y="169532"/>
                  </a:lnTo>
                  <a:lnTo>
                    <a:pt x="146380" y="169938"/>
                  </a:lnTo>
                  <a:lnTo>
                    <a:pt x="146685" y="170116"/>
                  </a:lnTo>
                  <a:lnTo>
                    <a:pt x="147066" y="170167"/>
                  </a:lnTo>
                  <a:lnTo>
                    <a:pt x="147104" y="170383"/>
                  </a:lnTo>
                  <a:lnTo>
                    <a:pt x="147205" y="170827"/>
                  </a:lnTo>
                  <a:lnTo>
                    <a:pt x="146062" y="171450"/>
                  </a:lnTo>
                  <a:lnTo>
                    <a:pt x="145034" y="172910"/>
                  </a:lnTo>
                  <a:lnTo>
                    <a:pt x="145491" y="174383"/>
                  </a:lnTo>
                  <a:lnTo>
                    <a:pt x="146342" y="173913"/>
                  </a:lnTo>
                  <a:lnTo>
                    <a:pt x="146761" y="172885"/>
                  </a:lnTo>
                  <a:lnTo>
                    <a:pt x="147535" y="172326"/>
                  </a:lnTo>
                  <a:lnTo>
                    <a:pt x="147561" y="172466"/>
                  </a:lnTo>
                  <a:lnTo>
                    <a:pt x="149542" y="172059"/>
                  </a:lnTo>
                  <a:lnTo>
                    <a:pt x="149745" y="172021"/>
                  </a:lnTo>
                  <a:lnTo>
                    <a:pt x="149910" y="171970"/>
                  </a:lnTo>
                  <a:lnTo>
                    <a:pt x="150088" y="171932"/>
                  </a:lnTo>
                  <a:lnTo>
                    <a:pt x="149567" y="169519"/>
                  </a:lnTo>
                  <a:lnTo>
                    <a:pt x="150215" y="169303"/>
                  </a:lnTo>
                  <a:close/>
                </a:path>
                <a:path w="401954" h="222885">
                  <a:moveTo>
                    <a:pt x="152958" y="117386"/>
                  </a:moveTo>
                  <a:lnTo>
                    <a:pt x="152501" y="116116"/>
                  </a:lnTo>
                  <a:lnTo>
                    <a:pt x="151561" y="113601"/>
                  </a:lnTo>
                  <a:lnTo>
                    <a:pt x="149313" y="115023"/>
                  </a:lnTo>
                  <a:lnTo>
                    <a:pt x="147713" y="114896"/>
                  </a:lnTo>
                  <a:lnTo>
                    <a:pt x="147027" y="112560"/>
                  </a:lnTo>
                  <a:lnTo>
                    <a:pt x="146316" y="113626"/>
                  </a:lnTo>
                  <a:lnTo>
                    <a:pt x="145567" y="114681"/>
                  </a:lnTo>
                  <a:lnTo>
                    <a:pt x="143903" y="115303"/>
                  </a:lnTo>
                  <a:lnTo>
                    <a:pt x="146354" y="117360"/>
                  </a:lnTo>
                  <a:lnTo>
                    <a:pt x="149847" y="116928"/>
                  </a:lnTo>
                  <a:lnTo>
                    <a:pt x="152958" y="117386"/>
                  </a:lnTo>
                  <a:close/>
                </a:path>
                <a:path w="401954" h="222885">
                  <a:moveTo>
                    <a:pt x="159537" y="168376"/>
                  </a:moveTo>
                  <a:lnTo>
                    <a:pt x="158788" y="166992"/>
                  </a:lnTo>
                  <a:lnTo>
                    <a:pt x="156959" y="168211"/>
                  </a:lnTo>
                  <a:lnTo>
                    <a:pt x="155473" y="168592"/>
                  </a:lnTo>
                  <a:lnTo>
                    <a:pt x="156222" y="169989"/>
                  </a:lnTo>
                  <a:lnTo>
                    <a:pt x="158051" y="168757"/>
                  </a:lnTo>
                  <a:lnTo>
                    <a:pt x="159537" y="168376"/>
                  </a:lnTo>
                  <a:close/>
                </a:path>
                <a:path w="401954" h="222885">
                  <a:moveTo>
                    <a:pt x="160362" y="180162"/>
                  </a:moveTo>
                  <a:lnTo>
                    <a:pt x="155892" y="177139"/>
                  </a:lnTo>
                  <a:lnTo>
                    <a:pt x="150749" y="175742"/>
                  </a:lnTo>
                  <a:lnTo>
                    <a:pt x="160362" y="180162"/>
                  </a:lnTo>
                  <a:close/>
                </a:path>
                <a:path w="401954" h="222885">
                  <a:moveTo>
                    <a:pt x="161785" y="189230"/>
                  </a:moveTo>
                  <a:lnTo>
                    <a:pt x="161239" y="186969"/>
                  </a:lnTo>
                  <a:lnTo>
                    <a:pt x="158534" y="186804"/>
                  </a:lnTo>
                  <a:lnTo>
                    <a:pt x="160375" y="185445"/>
                  </a:lnTo>
                  <a:lnTo>
                    <a:pt x="156616" y="180632"/>
                  </a:lnTo>
                  <a:lnTo>
                    <a:pt x="157645" y="193395"/>
                  </a:lnTo>
                  <a:lnTo>
                    <a:pt x="161785" y="189230"/>
                  </a:lnTo>
                  <a:close/>
                </a:path>
                <a:path w="401954" h="222885">
                  <a:moveTo>
                    <a:pt x="166928" y="169684"/>
                  </a:moveTo>
                  <a:lnTo>
                    <a:pt x="166192" y="168300"/>
                  </a:lnTo>
                  <a:lnTo>
                    <a:pt x="164350" y="169532"/>
                  </a:lnTo>
                  <a:lnTo>
                    <a:pt x="162864" y="169913"/>
                  </a:lnTo>
                  <a:lnTo>
                    <a:pt x="163614" y="171297"/>
                  </a:lnTo>
                  <a:lnTo>
                    <a:pt x="165455" y="170078"/>
                  </a:lnTo>
                  <a:lnTo>
                    <a:pt x="166928" y="169684"/>
                  </a:lnTo>
                  <a:close/>
                </a:path>
                <a:path w="401954" h="222885">
                  <a:moveTo>
                    <a:pt x="170992" y="181140"/>
                  </a:moveTo>
                  <a:lnTo>
                    <a:pt x="169024" y="178993"/>
                  </a:lnTo>
                  <a:lnTo>
                    <a:pt x="167487" y="179933"/>
                  </a:lnTo>
                  <a:lnTo>
                    <a:pt x="166458" y="179920"/>
                  </a:lnTo>
                  <a:lnTo>
                    <a:pt x="164363" y="180467"/>
                  </a:lnTo>
                  <a:lnTo>
                    <a:pt x="164122" y="180238"/>
                  </a:lnTo>
                  <a:lnTo>
                    <a:pt x="163906" y="179984"/>
                  </a:lnTo>
                  <a:lnTo>
                    <a:pt x="163753" y="179705"/>
                  </a:lnTo>
                  <a:lnTo>
                    <a:pt x="163296" y="180174"/>
                  </a:lnTo>
                  <a:lnTo>
                    <a:pt x="163118" y="180555"/>
                  </a:lnTo>
                  <a:lnTo>
                    <a:pt x="163131" y="180898"/>
                  </a:lnTo>
                  <a:lnTo>
                    <a:pt x="162826" y="181051"/>
                  </a:lnTo>
                  <a:lnTo>
                    <a:pt x="162890" y="181216"/>
                  </a:lnTo>
                  <a:lnTo>
                    <a:pt x="163245" y="181343"/>
                  </a:lnTo>
                  <a:lnTo>
                    <a:pt x="163601" y="182054"/>
                  </a:lnTo>
                  <a:lnTo>
                    <a:pt x="164719" y="182600"/>
                  </a:lnTo>
                  <a:lnTo>
                    <a:pt x="165163" y="183476"/>
                  </a:lnTo>
                  <a:lnTo>
                    <a:pt x="165938" y="182702"/>
                  </a:lnTo>
                  <a:lnTo>
                    <a:pt x="165912" y="182156"/>
                  </a:lnTo>
                  <a:lnTo>
                    <a:pt x="165582" y="181673"/>
                  </a:lnTo>
                  <a:lnTo>
                    <a:pt x="166154" y="181673"/>
                  </a:lnTo>
                  <a:lnTo>
                    <a:pt x="167335" y="181559"/>
                  </a:lnTo>
                  <a:lnTo>
                    <a:pt x="168173" y="180860"/>
                  </a:lnTo>
                  <a:lnTo>
                    <a:pt x="170002" y="182918"/>
                  </a:lnTo>
                  <a:lnTo>
                    <a:pt x="168033" y="183743"/>
                  </a:lnTo>
                  <a:lnTo>
                    <a:pt x="170891" y="187236"/>
                  </a:lnTo>
                  <a:lnTo>
                    <a:pt x="170992" y="181140"/>
                  </a:lnTo>
                  <a:close/>
                </a:path>
                <a:path w="401954" h="222885">
                  <a:moveTo>
                    <a:pt x="171272" y="87147"/>
                  </a:moveTo>
                  <a:lnTo>
                    <a:pt x="166801" y="84112"/>
                  </a:lnTo>
                  <a:lnTo>
                    <a:pt x="161658" y="82727"/>
                  </a:lnTo>
                  <a:lnTo>
                    <a:pt x="171272" y="87147"/>
                  </a:lnTo>
                  <a:close/>
                </a:path>
                <a:path w="401954" h="222885">
                  <a:moveTo>
                    <a:pt x="181292" y="130390"/>
                  </a:moveTo>
                  <a:lnTo>
                    <a:pt x="176479" y="126720"/>
                  </a:lnTo>
                  <a:lnTo>
                    <a:pt x="181102" y="135280"/>
                  </a:lnTo>
                  <a:lnTo>
                    <a:pt x="181292" y="130390"/>
                  </a:lnTo>
                  <a:close/>
                </a:path>
                <a:path w="401954" h="222885">
                  <a:moveTo>
                    <a:pt x="183629" y="103314"/>
                  </a:moveTo>
                  <a:lnTo>
                    <a:pt x="180327" y="99860"/>
                  </a:lnTo>
                  <a:lnTo>
                    <a:pt x="182473" y="109435"/>
                  </a:lnTo>
                  <a:lnTo>
                    <a:pt x="183629" y="103314"/>
                  </a:lnTo>
                  <a:close/>
                </a:path>
                <a:path w="401954" h="222885">
                  <a:moveTo>
                    <a:pt x="189623" y="134226"/>
                  </a:moveTo>
                  <a:lnTo>
                    <a:pt x="187731" y="132473"/>
                  </a:lnTo>
                  <a:lnTo>
                    <a:pt x="185140" y="130479"/>
                  </a:lnTo>
                  <a:lnTo>
                    <a:pt x="183896" y="133680"/>
                  </a:lnTo>
                  <a:lnTo>
                    <a:pt x="185318" y="135039"/>
                  </a:lnTo>
                  <a:lnTo>
                    <a:pt x="187325" y="134962"/>
                  </a:lnTo>
                  <a:lnTo>
                    <a:pt x="189623" y="134226"/>
                  </a:lnTo>
                  <a:close/>
                </a:path>
                <a:path w="401954" h="222885">
                  <a:moveTo>
                    <a:pt x="189890" y="142875"/>
                  </a:moveTo>
                  <a:lnTo>
                    <a:pt x="187909" y="140741"/>
                  </a:lnTo>
                  <a:lnTo>
                    <a:pt x="186296" y="141732"/>
                  </a:lnTo>
                  <a:lnTo>
                    <a:pt x="188887" y="144665"/>
                  </a:lnTo>
                  <a:lnTo>
                    <a:pt x="186918" y="145491"/>
                  </a:lnTo>
                  <a:lnTo>
                    <a:pt x="189776" y="148983"/>
                  </a:lnTo>
                  <a:lnTo>
                    <a:pt x="189890" y="142875"/>
                  </a:lnTo>
                  <a:close/>
                </a:path>
                <a:path w="401954" h="222885">
                  <a:moveTo>
                    <a:pt x="196202" y="185216"/>
                  </a:moveTo>
                  <a:lnTo>
                    <a:pt x="192900" y="181762"/>
                  </a:lnTo>
                  <a:lnTo>
                    <a:pt x="195046" y="191350"/>
                  </a:lnTo>
                  <a:lnTo>
                    <a:pt x="196202" y="185216"/>
                  </a:lnTo>
                  <a:close/>
                </a:path>
                <a:path w="401954" h="222885">
                  <a:moveTo>
                    <a:pt x="210540" y="155994"/>
                  </a:moveTo>
                  <a:lnTo>
                    <a:pt x="209308" y="153695"/>
                  </a:lnTo>
                  <a:lnTo>
                    <a:pt x="208749" y="152679"/>
                  </a:lnTo>
                  <a:lnTo>
                    <a:pt x="210540" y="155994"/>
                  </a:lnTo>
                  <a:close/>
                </a:path>
                <a:path w="401954" h="222885">
                  <a:moveTo>
                    <a:pt x="213855" y="47320"/>
                  </a:moveTo>
                  <a:lnTo>
                    <a:pt x="211861" y="45250"/>
                  </a:lnTo>
                  <a:lnTo>
                    <a:pt x="212128" y="45135"/>
                  </a:lnTo>
                  <a:lnTo>
                    <a:pt x="212915" y="44805"/>
                  </a:lnTo>
                  <a:lnTo>
                    <a:pt x="212610" y="43967"/>
                  </a:lnTo>
                  <a:lnTo>
                    <a:pt x="212293" y="43129"/>
                  </a:lnTo>
                  <a:lnTo>
                    <a:pt x="211988" y="42291"/>
                  </a:lnTo>
                  <a:lnTo>
                    <a:pt x="210388" y="42951"/>
                  </a:lnTo>
                  <a:lnTo>
                    <a:pt x="209588" y="43268"/>
                  </a:lnTo>
                  <a:lnTo>
                    <a:pt x="210210" y="44945"/>
                  </a:lnTo>
                  <a:lnTo>
                    <a:pt x="210527" y="45783"/>
                  </a:lnTo>
                  <a:lnTo>
                    <a:pt x="210947" y="45618"/>
                  </a:lnTo>
                  <a:lnTo>
                    <a:pt x="212712" y="53454"/>
                  </a:lnTo>
                  <a:lnTo>
                    <a:pt x="213855" y="47320"/>
                  </a:lnTo>
                  <a:close/>
                </a:path>
                <a:path w="401954" h="222885">
                  <a:moveTo>
                    <a:pt x="217919" y="47104"/>
                  </a:moveTo>
                  <a:lnTo>
                    <a:pt x="214630" y="43649"/>
                  </a:lnTo>
                  <a:lnTo>
                    <a:pt x="216776" y="53238"/>
                  </a:lnTo>
                  <a:lnTo>
                    <a:pt x="217919" y="47104"/>
                  </a:lnTo>
                  <a:close/>
                </a:path>
                <a:path w="401954" h="222885">
                  <a:moveTo>
                    <a:pt x="218694" y="145046"/>
                  </a:moveTo>
                  <a:lnTo>
                    <a:pt x="210629" y="144132"/>
                  </a:lnTo>
                  <a:lnTo>
                    <a:pt x="216496" y="150749"/>
                  </a:lnTo>
                  <a:lnTo>
                    <a:pt x="218694" y="145046"/>
                  </a:lnTo>
                  <a:close/>
                </a:path>
                <a:path w="401954" h="222885">
                  <a:moveTo>
                    <a:pt x="220484" y="182499"/>
                  </a:moveTo>
                  <a:lnTo>
                    <a:pt x="217957" y="180619"/>
                  </a:lnTo>
                  <a:lnTo>
                    <a:pt x="217576" y="179336"/>
                  </a:lnTo>
                  <a:lnTo>
                    <a:pt x="216128" y="180746"/>
                  </a:lnTo>
                  <a:lnTo>
                    <a:pt x="218503" y="182168"/>
                  </a:lnTo>
                  <a:lnTo>
                    <a:pt x="220484" y="182499"/>
                  </a:lnTo>
                  <a:close/>
                </a:path>
                <a:path w="401954" h="222885">
                  <a:moveTo>
                    <a:pt x="221005" y="85026"/>
                  </a:moveTo>
                  <a:lnTo>
                    <a:pt x="219989" y="83464"/>
                  </a:lnTo>
                  <a:lnTo>
                    <a:pt x="217614" y="85217"/>
                  </a:lnTo>
                  <a:lnTo>
                    <a:pt x="215747" y="85737"/>
                  </a:lnTo>
                  <a:lnTo>
                    <a:pt x="216750" y="87287"/>
                  </a:lnTo>
                  <a:lnTo>
                    <a:pt x="219138" y="85547"/>
                  </a:lnTo>
                  <a:lnTo>
                    <a:pt x="221005" y="85026"/>
                  </a:lnTo>
                  <a:close/>
                </a:path>
                <a:path w="401954" h="222885">
                  <a:moveTo>
                    <a:pt x="225615" y="178917"/>
                  </a:moveTo>
                  <a:lnTo>
                    <a:pt x="224866" y="177533"/>
                  </a:lnTo>
                  <a:lnTo>
                    <a:pt x="223037" y="178752"/>
                  </a:lnTo>
                  <a:lnTo>
                    <a:pt x="221551" y="179146"/>
                  </a:lnTo>
                  <a:lnTo>
                    <a:pt x="222288" y="180530"/>
                  </a:lnTo>
                  <a:lnTo>
                    <a:pt x="224129" y="179311"/>
                  </a:lnTo>
                  <a:lnTo>
                    <a:pt x="225615" y="178917"/>
                  </a:lnTo>
                  <a:close/>
                </a:path>
                <a:path w="401954" h="222885">
                  <a:moveTo>
                    <a:pt x="235673" y="113461"/>
                  </a:moveTo>
                  <a:lnTo>
                    <a:pt x="233718" y="111721"/>
                  </a:lnTo>
                  <a:lnTo>
                    <a:pt x="233413" y="111455"/>
                  </a:lnTo>
                  <a:lnTo>
                    <a:pt x="230263" y="110451"/>
                  </a:lnTo>
                  <a:lnTo>
                    <a:pt x="229158" y="113144"/>
                  </a:lnTo>
                  <a:lnTo>
                    <a:pt x="235673" y="113461"/>
                  </a:lnTo>
                  <a:close/>
                </a:path>
                <a:path w="401954" h="222885">
                  <a:moveTo>
                    <a:pt x="236778" y="49504"/>
                  </a:moveTo>
                  <a:lnTo>
                    <a:pt x="236448" y="48666"/>
                  </a:lnTo>
                  <a:lnTo>
                    <a:pt x="235839" y="46990"/>
                  </a:lnTo>
                  <a:lnTo>
                    <a:pt x="233438" y="47980"/>
                  </a:lnTo>
                  <a:lnTo>
                    <a:pt x="233743" y="48818"/>
                  </a:lnTo>
                  <a:lnTo>
                    <a:pt x="234378" y="50482"/>
                  </a:lnTo>
                  <a:lnTo>
                    <a:pt x="236778" y="49504"/>
                  </a:lnTo>
                  <a:close/>
                </a:path>
                <a:path w="401954" h="222885">
                  <a:moveTo>
                    <a:pt x="244754" y="132372"/>
                  </a:moveTo>
                  <a:lnTo>
                    <a:pt x="240284" y="129336"/>
                  </a:lnTo>
                  <a:lnTo>
                    <a:pt x="235127" y="127952"/>
                  </a:lnTo>
                  <a:lnTo>
                    <a:pt x="244754" y="132372"/>
                  </a:lnTo>
                  <a:close/>
                </a:path>
                <a:path w="401954" h="222885">
                  <a:moveTo>
                    <a:pt x="248780" y="144716"/>
                  </a:moveTo>
                  <a:lnTo>
                    <a:pt x="243967" y="141033"/>
                  </a:lnTo>
                  <a:lnTo>
                    <a:pt x="248577" y="149593"/>
                  </a:lnTo>
                  <a:lnTo>
                    <a:pt x="248780" y="144716"/>
                  </a:lnTo>
                  <a:close/>
                </a:path>
                <a:path w="401954" h="222885">
                  <a:moveTo>
                    <a:pt x="256273" y="146558"/>
                  </a:moveTo>
                  <a:lnTo>
                    <a:pt x="253377" y="140550"/>
                  </a:lnTo>
                  <a:lnTo>
                    <a:pt x="251167" y="143725"/>
                  </a:lnTo>
                  <a:lnTo>
                    <a:pt x="253174" y="145262"/>
                  </a:lnTo>
                  <a:lnTo>
                    <a:pt x="253771" y="147002"/>
                  </a:lnTo>
                  <a:lnTo>
                    <a:pt x="256273" y="146558"/>
                  </a:lnTo>
                  <a:close/>
                </a:path>
                <a:path w="401954" h="222885">
                  <a:moveTo>
                    <a:pt x="264312" y="71551"/>
                  </a:moveTo>
                  <a:lnTo>
                    <a:pt x="264007" y="70700"/>
                  </a:lnTo>
                  <a:lnTo>
                    <a:pt x="263690" y="69875"/>
                  </a:lnTo>
                  <a:lnTo>
                    <a:pt x="263385" y="69037"/>
                  </a:lnTo>
                  <a:lnTo>
                    <a:pt x="262585" y="69367"/>
                  </a:lnTo>
                  <a:lnTo>
                    <a:pt x="261785" y="69684"/>
                  </a:lnTo>
                  <a:lnTo>
                    <a:pt x="260985" y="70015"/>
                  </a:lnTo>
                  <a:lnTo>
                    <a:pt x="261302" y="70866"/>
                  </a:lnTo>
                  <a:lnTo>
                    <a:pt x="261620" y="71691"/>
                  </a:lnTo>
                  <a:lnTo>
                    <a:pt x="261924" y="72542"/>
                  </a:lnTo>
                  <a:lnTo>
                    <a:pt x="262724" y="72212"/>
                  </a:lnTo>
                  <a:lnTo>
                    <a:pt x="263525" y="71869"/>
                  </a:lnTo>
                  <a:lnTo>
                    <a:pt x="264312" y="71551"/>
                  </a:lnTo>
                  <a:close/>
                </a:path>
                <a:path w="401954" h="222885">
                  <a:moveTo>
                    <a:pt x="267271" y="23888"/>
                  </a:moveTo>
                  <a:lnTo>
                    <a:pt x="266522" y="22491"/>
                  </a:lnTo>
                  <a:lnTo>
                    <a:pt x="264693" y="23723"/>
                  </a:lnTo>
                  <a:lnTo>
                    <a:pt x="263207" y="24104"/>
                  </a:lnTo>
                  <a:lnTo>
                    <a:pt x="263956" y="25501"/>
                  </a:lnTo>
                  <a:lnTo>
                    <a:pt x="265785" y="24282"/>
                  </a:lnTo>
                  <a:lnTo>
                    <a:pt x="267271" y="23888"/>
                  </a:lnTo>
                  <a:close/>
                </a:path>
                <a:path w="401954" h="222885">
                  <a:moveTo>
                    <a:pt x="294309" y="85331"/>
                  </a:moveTo>
                  <a:lnTo>
                    <a:pt x="293420" y="83870"/>
                  </a:lnTo>
                  <a:lnTo>
                    <a:pt x="291452" y="85039"/>
                  </a:lnTo>
                  <a:lnTo>
                    <a:pt x="291922" y="86309"/>
                  </a:lnTo>
                  <a:lnTo>
                    <a:pt x="293128" y="87922"/>
                  </a:lnTo>
                  <a:lnTo>
                    <a:pt x="292912" y="85763"/>
                  </a:lnTo>
                  <a:lnTo>
                    <a:pt x="294309" y="85331"/>
                  </a:lnTo>
                  <a:close/>
                </a:path>
                <a:path w="401954" h="222885">
                  <a:moveTo>
                    <a:pt x="310489" y="24968"/>
                  </a:moveTo>
                  <a:lnTo>
                    <a:pt x="305676" y="21285"/>
                  </a:lnTo>
                  <a:lnTo>
                    <a:pt x="310286" y="29857"/>
                  </a:lnTo>
                  <a:lnTo>
                    <a:pt x="310489" y="24968"/>
                  </a:lnTo>
                  <a:close/>
                </a:path>
                <a:path w="401954" h="222885">
                  <a:moveTo>
                    <a:pt x="339534" y="2857"/>
                  </a:moveTo>
                  <a:lnTo>
                    <a:pt x="338645" y="1397"/>
                  </a:lnTo>
                  <a:lnTo>
                    <a:pt x="336677" y="2565"/>
                  </a:lnTo>
                  <a:lnTo>
                    <a:pt x="337146" y="3835"/>
                  </a:lnTo>
                  <a:lnTo>
                    <a:pt x="338353" y="5448"/>
                  </a:lnTo>
                  <a:lnTo>
                    <a:pt x="338137" y="3276"/>
                  </a:lnTo>
                  <a:lnTo>
                    <a:pt x="339534" y="2857"/>
                  </a:lnTo>
                  <a:close/>
                </a:path>
                <a:path w="401954" h="222885">
                  <a:moveTo>
                    <a:pt x="352183" y="3441"/>
                  </a:moveTo>
                  <a:lnTo>
                    <a:pt x="348881" y="0"/>
                  </a:lnTo>
                  <a:lnTo>
                    <a:pt x="351028" y="9588"/>
                  </a:lnTo>
                  <a:lnTo>
                    <a:pt x="352183" y="3441"/>
                  </a:lnTo>
                  <a:close/>
                </a:path>
                <a:path w="401954" h="222885">
                  <a:moveTo>
                    <a:pt x="354799" y="113474"/>
                  </a:moveTo>
                  <a:lnTo>
                    <a:pt x="353834" y="111633"/>
                  </a:lnTo>
                  <a:lnTo>
                    <a:pt x="353275" y="110617"/>
                  </a:lnTo>
                  <a:lnTo>
                    <a:pt x="354799" y="113474"/>
                  </a:lnTo>
                  <a:close/>
                </a:path>
                <a:path w="401954" h="222885">
                  <a:moveTo>
                    <a:pt x="360032" y="113436"/>
                  </a:moveTo>
                  <a:lnTo>
                    <a:pt x="359613" y="111290"/>
                  </a:lnTo>
                  <a:lnTo>
                    <a:pt x="354799" y="113474"/>
                  </a:lnTo>
                  <a:lnTo>
                    <a:pt x="352894" y="114338"/>
                  </a:lnTo>
                  <a:lnTo>
                    <a:pt x="356260" y="115887"/>
                  </a:lnTo>
                  <a:lnTo>
                    <a:pt x="360032" y="113436"/>
                  </a:lnTo>
                  <a:close/>
                </a:path>
                <a:path w="401954" h="222885">
                  <a:moveTo>
                    <a:pt x="363080" y="86652"/>
                  </a:moveTo>
                  <a:lnTo>
                    <a:pt x="352882" y="91097"/>
                  </a:lnTo>
                  <a:lnTo>
                    <a:pt x="360172" y="91605"/>
                  </a:lnTo>
                  <a:lnTo>
                    <a:pt x="363080" y="86652"/>
                  </a:lnTo>
                  <a:close/>
                </a:path>
                <a:path w="401954" h="222885">
                  <a:moveTo>
                    <a:pt x="381673" y="90004"/>
                  </a:moveTo>
                  <a:lnTo>
                    <a:pt x="379336" y="86461"/>
                  </a:lnTo>
                  <a:lnTo>
                    <a:pt x="375297" y="86969"/>
                  </a:lnTo>
                  <a:lnTo>
                    <a:pt x="370751" y="88709"/>
                  </a:lnTo>
                  <a:lnTo>
                    <a:pt x="370281" y="87833"/>
                  </a:lnTo>
                  <a:lnTo>
                    <a:pt x="369608" y="86906"/>
                  </a:lnTo>
                  <a:lnTo>
                    <a:pt x="369189" y="86042"/>
                  </a:lnTo>
                  <a:lnTo>
                    <a:pt x="368427" y="86880"/>
                  </a:lnTo>
                  <a:lnTo>
                    <a:pt x="368935" y="87998"/>
                  </a:lnTo>
                  <a:lnTo>
                    <a:pt x="369633" y="89154"/>
                  </a:lnTo>
                  <a:lnTo>
                    <a:pt x="369023" y="89408"/>
                  </a:lnTo>
                  <a:lnTo>
                    <a:pt x="370979" y="94564"/>
                  </a:lnTo>
                  <a:lnTo>
                    <a:pt x="378637" y="94996"/>
                  </a:lnTo>
                  <a:lnTo>
                    <a:pt x="381673" y="90004"/>
                  </a:lnTo>
                  <a:close/>
                </a:path>
                <a:path w="401954" h="222885">
                  <a:moveTo>
                    <a:pt x="384441" y="104838"/>
                  </a:moveTo>
                  <a:lnTo>
                    <a:pt x="383336" y="103505"/>
                  </a:lnTo>
                  <a:lnTo>
                    <a:pt x="381952" y="102882"/>
                  </a:lnTo>
                  <a:lnTo>
                    <a:pt x="379907" y="103809"/>
                  </a:lnTo>
                  <a:lnTo>
                    <a:pt x="381000" y="105130"/>
                  </a:lnTo>
                  <a:lnTo>
                    <a:pt x="382409" y="105752"/>
                  </a:lnTo>
                  <a:lnTo>
                    <a:pt x="384441" y="104838"/>
                  </a:lnTo>
                  <a:close/>
                </a:path>
                <a:path w="401954" h="222885">
                  <a:moveTo>
                    <a:pt x="391566" y="103873"/>
                  </a:moveTo>
                  <a:lnTo>
                    <a:pt x="387096" y="100838"/>
                  </a:lnTo>
                  <a:lnTo>
                    <a:pt x="381952" y="99453"/>
                  </a:lnTo>
                  <a:lnTo>
                    <a:pt x="391566" y="103873"/>
                  </a:lnTo>
                  <a:close/>
                </a:path>
                <a:path w="401954" h="222885">
                  <a:moveTo>
                    <a:pt x="401358" y="76098"/>
                  </a:moveTo>
                  <a:lnTo>
                    <a:pt x="399643" y="74231"/>
                  </a:lnTo>
                  <a:lnTo>
                    <a:pt x="399110" y="76822"/>
                  </a:lnTo>
                  <a:lnTo>
                    <a:pt x="397764" y="77584"/>
                  </a:lnTo>
                  <a:lnTo>
                    <a:pt x="399465" y="79463"/>
                  </a:lnTo>
                  <a:lnTo>
                    <a:pt x="400011" y="76873"/>
                  </a:lnTo>
                  <a:lnTo>
                    <a:pt x="401358" y="7609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600529" y="3088411"/>
              <a:ext cx="415290" cy="311150"/>
            </a:xfrm>
            <a:custGeom>
              <a:avLst/>
              <a:gdLst/>
              <a:ahLst/>
              <a:cxnLst/>
              <a:rect l="l" t="t" r="r" b="b"/>
              <a:pathLst>
                <a:path w="415290" h="311150">
                  <a:moveTo>
                    <a:pt x="2654" y="153479"/>
                  </a:moveTo>
                  <a:lnTo>
                    <a:pt x="2641" y="152171"/>
                  </a:lnTo>
                  <a:lnTo>
                    <a:pt x="2501" y="154305"/>
                  </a:lnTo>
                  <a:lnTo>
                    <a:pt x="2438" y="156032"/>
                  </a:lnTo>
                  <a:lnTo>
                    <a:pt x="2654" y="153479"/>
                  </a:lnTo>
                  <a:close/>
                </a:path>
                <a:path w="415290" h="311150">
                  <a:moveTo>
                    <a:pt x="4991" y="165900"/>
                  </a:moveTo>
                  <a:lnTo>
                    <a:pt x="431" y="164973"/>
                  </a:lnTo>
                  <a:lnTo>
                    <a:pt x="2565" y="168033"/>
                  </a:lnTo>
                  <a:lnTo>
                    <a:pt x="0" y="171653"/>
                  </a:lnTo>
                  <a:lnTo>
                    <a:pt x="4991" y="165900"/>
                  </a:lnTo>
                  <a:close/>
                </a:path>
                <a:path w="415290" h="311150">
                  <a:moveTo>
                    <a:pt x="8534" y="166611"/>
                  </a:moveTo>
                  <a:lnTo>
                    <a:pt x="7861" y="165646"/>
                  </a:lnTo>
                  <a:lnTo>
                    <a:pt x="5219" y="165646"/>
                  </a:lnTo>
                  <a:lnTo>
                    <a:pt x="4991" y="165900"/>
                  </a:lnTo>
                  <a:lnTo>
                    <a:pt x="8534" y="166611"/>
                  </a:lnTo>
                  <a:close/>
                </a:path>
                <a:path w="415290" h="311150">
                  <a:moveTo>
                    <a:pt x="12141" y="165227"/>
                  </a:moveTo>
                  <a:lnTo>
                    <a:pt x="10007" y="162064"/>
                  </a:lnTo>
                  <a:lnTo>
                    <a:pt x="7835" y="163118"/>
                  </a:lnTo>
                  <a:lnTo>
                    <a:pt x="7734" y="162737"/>
                  </a:lnTo>
                  <a:lnTo>
                    <a:pt x="6070" y="161975"/>
                  </a:lnTo>
                  <a:lnTo>
                    <a:pt x="3543" y="163271"/>
                  </a:lnTo>
                  <a:lnTo>
                    <a:pt x="4038" y="164477"/>
                  </a:lnTo>
                  <a:lnTo>
                    <a:pt x="5384" y="163639"/>
                  </a:lnTo>
                  <a:lnTo>
                    <a:pt x="6464" y="163639"/>
                  </a:lnTo>
                  <a:lnTo>
                    <a:pt x="7861" y="165646"/>
                  </a:lnTo>
                  <a:lnTo>
                    <a:pt x="8559" y="165646"/>
                  </a:lnTo>
                  <a:lnTo>
                    <a:pt x="8153" y="164261"/>
                  </a:lnTo>
                  <a:lnTo>
                    <a:pt x="11239" y="166471"/>
                  </a:lnTo>
                  <a:lnTo>
                    <a:pt x="11874" y="167106"/>
                  </a:lnTo>
                  <a:lnTo>
                    <a:pt x="12115" y="165430"/>
                  </a:lnTo>
                  <a:lnTo>
                    <a:pt x="12141" y="165227"/>
                  </a:lnTo>
                  <a:close/>
                </a:path>
                <a:path w="415290" h="311150">
                  <a:moveTo>
                    <a:pt x="14147" y="164858"/>
                  </a:moveTo>
                  <a:lnTo>
                    <a:pt x="12560" y="162407"/>
                  </a:lnTo>
                  <a:lnTo>
                    <a:pt x="12192" y="164858"/>
                  </a:lnTo>
                  <a:lnTo>
                    <a:pt x="12141" y="165227"/>
                  </a:lnTo>
                  <a:lnTo>
                    <a:pt x="12293" y="165430"/>
                  </a:lnTo>
                  <a:lnTo>
                    <a:pt x="14147" y="164858"/>
                  </a:lnTo>
                  <a:close/>
                </a:path>
                <a:path w="415290" h="311150">
                  <a:moveTo>
                    <a:pt x="18808" y="163474"/>
                  </a:moveTo>
                  <a:lnTo>
                    <a:pt x="18618" y="163474"/>
                  </a:lnTo>
                  <a:lnTo>
                    <a:pt x="14147" y="164858"/>
                  </a:lnTo>
                  <a:lnTo>
                    <a:pt x="16865" y="169011"/>
                  </a:lnTo>
                  <a:lnTo>
                    <a:pt x="16764" y="167106"/>
                  </a:lnTo>
                  <a:lnTo>
                    <a:pt x="16662" y="165227"/>
                  </a:lnTo>
                  <a:lnTo>
                    <a:pt x="17005" y="164858"/>
                  </a:lnTo>
                  <a:lnTo>
                    <a:pt x="18808" y="163474"/>
                  </a:lnTo>
                  <a:close/>
                </a:path>
                <a:path w="415290" h="311150">
                  <a:moveTo>
                    <a:pt x="33362" y="170065"/>
                  </a:moveTo>
                  <a:lnTo>
                    <a:pt x="29095" y="172466"/>
                  </a:lnTo>
                  <a:lnTo>
                    <a:pt x="27978" y="173355"/>
                  </a:lnTo>
                  <a:lnTo>
                    <a:pt x="26644" y="173075"/>
                  </a:lnTo>
                  <a:lnTo>
                    <a:pt x="24726" y="173672"/>
                  </a:lnTo>
                  <a:lnTo>
                    <a:pt x="27901" y="175234"/>
                  </a:lnTo>
                  <a:lnTo>
                    <a:pt x="29286" y="174345"/>
                  </a:lnTo>
                  <a:lnTo>
                    <a:pt x="29044" y="173748"/>
                  </a:lnTo>
                  <a:lnTo>
                    <a:pt x="28371" y="173469"/>
                  </a:lnTo>
                  <a:lnTo>
                    <a:pt x="28803" y="173304"/>
                  </a:lnTo>
                  <a:lnTo>
                    <a:pt x="29476" y="172999"/>
                  </a:lnTo>
                  <a:lnTo>
                    <a:pt x="30467" y="172504"/>
                  </a:lnTo>
                  <a:lnTo>
                    <a:pt x="33362" y="170065"/>
                  </a:lnTo>
                  <a:close/>
                </a:path>
                <a:path w="415290" h="311150">
                  <a:moveTo>
                    <a:pt x="58470" y="162433"/>
                  </a:moveTo>
                  <a:lnTo>
                    <a:pt x="58356" y="161594"/>
                  </a:lnTo>
                  <a:lnTo>
                    <a:pt x="57670" y="163855"/>
                  </a:lnTo>
                  <a:lnTo>
                    <a:pt x="57378" y="165417"/>
                  </a:lnTo>
                  <a:lnTo>
                    <a:pt x="58470" y="162433"/>
                  </a:lnTo>
                  <a:close/>
                </a:path>
                <a:path w="415290" h="311150">
                  <a:moveTo>
                    <a:pt x="63944" y="183565"/>
                  </a:moveTo>
                  <a:lnTo>
                    <a:pt x="56375" y="193560"/>
                  </a:lnTo>
                  <a:lnTo>
                    <a:pt x="60934" y="187553"/>
                  </a:lnTo>
                  <a:lnTo>
                    <a:pt x="63944" y="183565"/>
                  </a:lnTo>
                  <a:close/>
                </a:path>
                <a:path w="415290" h="311150">
                  <a:moveTo>
                    <a:pt x="82778" y="186588"/>
                  </a:moveTo>
                  <a:lnTo>
                    <a:pt x="80746" y="181000"/>
                  </a:lnTo>
                  <a:lnTo>
                    <a:pt x="80772" y="185191"/>
                  </a:lnTo>
                  <a:lnTo>
                    <a:pt x="77749" y="184810"/>
                  </a:lnTo>
                  <a:lnTo>
                    <a:pt x="80035" y="186931"/>
                  </a:lnTo>
                  <a:lnTo>
                    <a:pt x="82778" y="186588"/>
                  </a:lnTo>
                  <a:close/>
                </a:path>
                <a:path w="415290" h="311150">
                  <a:moveTo>
                    <a:pt x="92659" y="162661"/>
                  </a:moveTo>
                  <a:lnTo>
                    <a:pt x="90233" y="162433"/>
                  </a:lnTo>
                  <a:lnTo>
                    <a:pt x="89001" y="162318"/>
                  </a:lnTo>
                  <a:lnTo>
                    <a:pt x="92659" y="162661"/>
                  </a:lnTo>
                  <a:close/>
                </a:path>
                <a:path w="415290" h="311150">
                  <a:moveTo>
                    <a:pt x="118732" y="220954"/>
                  </a:moveTo>
                  <a:lnTo>
                    <a:pt x="114935" y="217576"/>
                  </a:lnTo>
                  <a:lnTo>
                    <a:pt x="112661" y="218097"/>
                  </a:lnTo>
                  <a:lnTo>
                    <a:pt x="112915" y="219773"/>
                  </a:lnTo>
                  <a:lnTo>
                    <a:pt x="114198" y="219329"/>
                  </a:lnTo>
                  <a:lnTo>
                    <a:pt x="117779" y="223253"/>
                  </a:lnTo>
                  <a:lnTo>
                    <a:pt x="118732" y="220954"/>
                  </a:lnTo>
                  <a:close/>
                </a:path>
                <a:path w="415290" h="311150">
                  <a:moveTo>
                    <a:pt x="122250" y="2387"/>
                  </a:moveTo>
                  <a:lnTo>
                    <a:pt x="118186" y="0"/>
                  </a:lnTo>
                  <a:lnTo>
                    <a:pt x="112890" y="2857"/>
                  </a:lnTo>
                  <a:lnTo>
                    <a:pt x="122250" y="2387"/>
                  </a:lnTo>
                  <a:close/>
                </a:path>
                <a:path w="415290" h="311150">
                  <a:moveTo>
                    <a:pt x="124485" y="165493"/>
                  </a:moveTo>
                  <a:lnTo>
                    <a:pt x="116967" y="168478"/>
                  </a:lnTo>
                  <a:lnTo>
                    <a:pt x="116471" y="166141"/>
                  </a:lnTo>
                  <a:lnTo>
                    <a:pt x="113068" y="170014"/>
                  </a:lnTo>
                  <a:lnTo>
                    <a:pt x="120294" y="167741"/>
                  </a:lnTo>
                  <a:lnTo>
                    <a:pt x="121475" y="168440"/>
                  </a:lnTo>
                  <a:lnTo>
                    <a:pt x="124485" y="165493"/>
                  </a:lnTo>
                  <a:close/>
                </a:path>
                <a:path w="415290" h="311150">
                  <a:moveTo>
                    <a:pt x="130492" y="170370"/>
                  </a:moveTo>
                  <a:lnTo>
                    <a:pt x="127673" y="170243"/>
                  </a:lnTo>
                  <a:lnTo>
                    <a:pt x="125945" y="168186"/>
                  </a:lnTo>
                  <a:lnTo>
                    <a:pt x="126314" y="172364"/>
                  </a:lnTo>
                  <a:lnTo>
                    <a:pt x="128130" y="171500"/>
                  </a:lnTo>
                  <a:lnTo>
                    <a:pt x="128752" y="172478"/>
                  </a:lnTo>
                  <a:lnTo>
                    <a:pt x="128117" y="172885"/>
                  </a:lnTo>
                  <a:lnTo>
                    <a:pt x="127406" y="173240"/>
                  </a:lnTo>
                  <a:lnTo>
                    <a:pt x="129197" y="175958"/>
                  </a:lnTo>
                  <a:lnTo>
                    <a:pt x="130492" y="170370"/>
                  </a:lnTo>
                  <a:close/>
                </a:path>
                <a:path w="415290" h="311150">
                  <a:moveTo>
                    <a:pt x="134708" y="222491"/>
                  </a:moveTo>
                  <a:lnTo>
                    <a:pt x="130632" y="217322"/>
                  </a:lnTo>
                  <a:lnTo>
                    <a:pt x="128155" y="223266"/>
                  </a:lnTo>
                  <a:lnTo>
                    <a:pt x="134708" y="222491"/>
                  </a:lnTo>
                  <a:close/>
                </a:path>
                <a:path w="415290" h="311150">
                  <a:moveTo>
                    <a:pt x="140106" y="215811"/>
                  </a:moveTo>
                  <a:lnTo>
                    <a:pt x="139738" y="214718"/>
                  </a:lnTo>
                  <a:lnTo>
                    <a:pt x="138836" y="213766"/>
                  </a:lnTo>
                  <a:lnTo>
                    <a:pt x="138938" y="212890"/>
                  </a:lnTo>
                  <a:lnTo>
                    <a:pt x="138658" y="211899"/>
                  </a:lnTo>
                  <a:lnTo>
                    <a:pt x="137934" y="211023"/>
                  </a:lnTo>
                  <a:lnTo>
                    <a:pt x="137350" y="211048"/>
                  </a:lnTo>
                  <a:lnTo>
                    <a:pt x="136842" y="211670"/>
                  </a:lnTo>
                  <a:lnTo>
                    <a:pt x="136423" y="212255"/>
                  </a:lnTo>
                  <a:lnTo>
                    <a:pt x="136055" y="212153"/>
                  </a:lnTo>
                  <a:lnTo>
                    <a:pt x="135686" y="212102"/>
                  </a:lnTo>
                  <a:lnTo>
                    <a:pt x="135318" y="212128"/>
                  </a:lnTo>
                  <a:lnTo>
                    <a:pt x="135318" y="211772"/>
                  </a:lnTo>
                  <a:lnTo>
                    <a:pt x="135382" y="210781"/>
                  </a:lnTo>
                  <a:lnTo>
                    <a:pt x="134543" y="210883"/>
                  </a:lnTo>
                  <a:lnTo>
                    <a:pt x="134188" y="211620"/>
                  </a:lnTo>
                  <a:lnTo>
                    <a:pt x="134010" y="212559"/>
                  </a:lnTo>
                  <a:lnTo>
                    <a:pt x="133819" y="212699"/>
                  </a:lnTo>
                  <a:lnTo>
                    <a:pt x="133959" y="212902"/>
                  </a:lnTo>
                  <a:lnTo>
                    <a:pt x="133807" y="213906"/>
                  </a:lnTo>
                  <a:lnTo>
                    <a:pt x="133794" y="215074"/>
                  </a:lnTo>
                  <a:lnTo>
                    <a:pt x="133616" y="216027"/>
                  </a:lnTo>
                  <a:lnTo>
                    <a:pt x="135839" y="216801"/>
                  </a:lnTo>
                  <a:lnTo>
                    <a:pt x="137490" y="216242"/>
                  </a:lnTo>
                  <a:lnTo>
                    <a:pt x="138303" y="215163"/>
                  </a:lnTo>
                  <a:lnTo>
                    <a:pt x="138684" y="215404"/>
                  </a:lnTo>
                  <a:lnTo>
                    <a:pt x="139014" y="215747"/>
                  </a:lnTo>
                  <a:lnTo>
                    <a:pt x="139293" y="216255"/>
                  </a:lnTo>
                  <a:lnTo>
                    <a:pt x="140106" y="215811"/>
                  </a:lnTo>
                  <a:close/>
                </a:path>
                <a:path w="415290" h="311150">
                  <a:moveTo>
                    <a:pt x="145821" y="272084"/>
                  </a:moveTo>
                  <a:lnTo>
                    <a:pt x="142963" y="268147"/>
                  </a:lnTo>
                  <a:lnTo>
                    <a:pt x="140373" y="269786"/>
                  </a:lnTo>
                  <a:lnTo>
                    <a:pt x="140347" y="270979"/>
                  </a:lnTo>
                  <a:lnTo>
                    <a:pt x="140271" y="274142"/>
                  </a:lnTo>
                  <a:lnTo>
                    <a:pt x="145821" y="272084"/>
                  </a:lnTo>
                  <a:close/>
                </a:path>
                <a:path w="415290" h="311150">
                  <a:moveTo>
                    <a:pt x="150609" y="272554"/>
                  </a:moveTo>
                  <a:lnTo>
                    <a:pt x="149720" y="271094"/>
                  </a:lnTo>
                  <a:lnTo>
                    <a:pt x="147751" y="272262"/>
                  </a:lnTo>
                  <a:lnTo>
                    <a:pt x="148209" y="273532"/>
                  </a:lnTo>
                  <a:lnTo>
                    <a:pt x="149428" y="275145"/>
                  </a:lnTo>
                  <a:lnTo>
                    <a:pt x="149212" y="272986"/>
                  </a:lnTo>
                  <a:lnTo>
                    <a:pt x="150609" y="272554"/>
                  </a:lnTo>
                  <a:close/>
                </a:path>
                <a:path w="415290" h="311150">
                  <a:moveTo>
                    <a:pt x="152222" y="280593"/>
                  </a:moveTo>
                  <a:lnTo>
                    <a:pt x="151333" y="279133"/>
                  </a:lnTo>
                  <a:lnTo>
                    <a:pt x="149377" y="280301"/>
                  </a:lnTo>
                  <a:lnTo>
                    <a:pt x="149834" y="281584"/>
                  </a:lnTo>
                  <a:lnTo>
                    <a:pt x="151041" y="283197"/>
                  </a:lnTo>
                  <a:lnTo>
                    <a:pt x="150837" y="281012"/>
                  </a:lnTo>
                  <a:lnTo>
                    <a:pt x="152222" y="280593"/>
                  </a:lnTo>
                  <a:close/>
                </a:path>
                <a:path w="415290" h="311150">
                  <a:moveTo>
                    <a:pt x="155575" y="192544"/>
                  </a:moveTo>
                  <a:lnTo>
                    <a:pt x="152781" y="196380"/>
                  </a:lnTo>
                  <a:lnTo>
                    <a:pt x="151282" y="191490"/>
                  </a:lnTo>
                  <a:lnTo>
                    <a:pt x="146304" y="200025"/>
                  </a:lnTo>
                  <a:lnTo>
                    <a:pt x="152285" y="197840"/>
                  </a:lnTo>
                  <a:lnTo>
                    <a:pt x="154813" y="201587"/>
                  </a:lnTo>
                  <a:lnTo>
                    <a:pt x="155575" y="192544"/>
                  </a:lnTo>
                  <a:close/>
                </a:path>
                <a:path w="415290" h="311150">
                  <a:moveTo>
                    <a:pt x="157264" y="164884"/>
                  </a:moveTo>
                  <a:lnTo>
                    <a:pt x="155676" y="160159"/>
                  </a:lnTo>
                  <a:lnTo>
                    <a:pt x="152387" y="160769"/>
                  </a:lnTo>
                  <a:lnTo>
                    <a:pt x="150241" y="159931"/>
                  </a:lnTo>
                  <a:lnTo>
                    <a:pt x="151828" y="164655"/>
                  </a:lnTo>
                  <a:lnTo>
                    <a:pt x="155117" y="164045"/>
                  </a:lnTo>
                  <a:lnTo>
                    <a:pt x="157264" y="164884"/>
                  </a:lnTo>
                  <a:close/>
                </a:path>
                <a:path w="415290" h="311150">
                  <a:moveTo>
                    <a:pt x="162712" y="270510"/>
                  </a:moveTo>
                  <a:lnTo>
                    <a:pt x="156933" y="271437"/>
                  </a:lnTo>
                  <a:lnTo>
                    <a:pt x="156591" y="270090"/>
                  </a:lnTo>
                  <a:lnTo>
                    <a:pt x="153390" y="272224"/>
                  </a:lnTo>
                  <a:lnTo>
                    <a:pt x="159156" y="271297"/>
                  </a:lnTo>
                  <a:lnTo>
                    <a:pt x="159194" y="273367"/>
                  </a:lnTo>
                  <a:lnTo>
                    <a:pt x="162712" y="270510"/>
                  </a:lnTo>
                  <a:close/>
                </a:path>
                <a:path w="415290" h="311150">
                  <a:moveTo>
                    <a:pt x="171119" y="275717"/>
                  </a:moveTo>
                  <a:lnTo>
                    <a:pt x="170027" y="274396"/>
                  </a:lnTo>
                  <a:lnTo>
                    <a:pt x="168630" y="273761"/>
                  </a:lnTo>
                  <a:lnTo>
                    <a:pt x="166598" y="274675"/>
                  </a:lnTo>
                  <a:lnTo>
                    <a:pt x="167690" y="276021"/>
                  </a:lnTo>
                  <a:lnTo>
                    <a:pt x="169087" y="276631"/>
                  </a:lnTo>
                  <a:lnTo>
                    <a:pt x="171119" y="275717"/>
                  </a:lnTo>
                  <a:close/>
                </a:path>
                <a:path w="415290" h="311150">
                  <a:moveTo>
                    <a:pt x="173304" y="32245"/>
                  </a:moveTo>
                  <a:lnTo>
                    <a:pt x="171081" y="31216"/>
                  </a:lnTo>
                  <a:lnTo>
                    <a:pt x="168960" y="32778"/>
                  </a:lnTo>
                  <a:lnTo>
                    <a:pt x="169989" y="35090"/>
                  </a:lnTo>
                  <a:lnTo>
                    <a:pt x="173012" y="32245"/>
                  </a:lnTo>
                  <a:lnTo>
                    <a:pt x="173304" y="32245"/>
                  </a:lnTo>
                  <a:close/>
                </a:path>
                <a:path w="415290" h="311150">
                  <a:moveTo>
                    <a:pt x="173977" y="169456"/>
                  </a:moveTo>
                  <a:lnTo>
                    <a:pt x="171145" y="168313"/>
                  </a:lnTo>
                  <a:lnTo>
                    <a:pt x="170332" y="168427"/>
                  </a:lnTo>
                  <a:lnTo>
                    <a:pt x="172491" y="169151"/>
                  </a:lnTo>
                  <a:lnTo>
                    <a:pt x="173977" y="169456"/>
                  </a:lnTo>
                  <a:close/>
                </a:path>
                <a:path w="415290" h="311150">
                  <a:moveTo>
                    <a:pt x="176352" y="33642"/>
                  </a:moveTo>
                  <a:lnTo>
                    <a:pt x="173304" y="32245"/>
                  </a:lnTo>
                  <a:lnTo>
                    <a:pt x="173977" y="35090"/>
                  </a:lnTo>
                  <a:lnTo>
                    <a:pt x="176352" y="33642"/>
                  </a:lnTo>
                  <a:close/>
                </a:path>
                <a:path w="415290" h="311150">
                  <a:moveTo>
                    <a:pt x="193382" y="254584"/>
                  </a:moveTo>
                  <a:lnTo>
                    <a:pt x="192138" y="250024"/>
                  </a:lnTo>
                  <a:lnTo>
                    <a:pt x="189649" y="255028"/>
                  </a:lnTo>
                  <a:lnTo>
                    <a:pt x="189852" y="255168"/>
                  </a:lnTo>
                  <a:lnTo>
                    <a:pt x="190220" y="255346"/>
                  </a:lnTo>
                  <a:lnTo>
                    <a:pt x="189852" y="256578"/>
                  </a:lnTo>
                  <a:lnTo>
                    <a:pt x="191617" y="260045"/>
                  </a:lnTo>
                  <a:lnTo>
                    <a:pt x="191897" y="255574"/>
                  </a:lnTo>
                  <a:lnTo>
                    <a:pt x="191744" y="255460"/>
                  </a:lnTo>
                  <a:lnTo>
                    <a:pt x="193382" y="254584"/>
                  </a:lnTo>
                  <a:close/>
                </a:path>
                <a:path w="415290" h="311150">
                  <a:moveTo>
                    <a:pt x="193929" y="175755"/>
                  </a:moveTo>
                  <a:lnTo>
                    <a:pt x="189395" y="172593"/>
                  </a:lnTo>
                  <a:lnTo>
                    <a:pt x="187337" y="174713"/>
                  </a:lnTo>
                  <a:lnTo>
                    <a:pt x="188595" y="175666"/>
                  </a:lnTo>
                  <a:lnTo>
                    <a:pt x="190576" y="174879"/>
                  </a:lnTo>
                  <a:lnTo>
                    <a:pt x="191135" y="177495"/>
                  </a:lnTo>
                  <a:lnTo>
                    <a:pt x="193929" y="175755"/>
                  </a:lnTo>
                  <a:close/>
                </a:path>
                <a:path w="415290" h="311150">
                  <a:moveTo>
                    <a:pt x="197815" y="247319"/>
                  </a:moveTo>
                  <a:lnTo>
                    <a:pt x="196938" y="245859"/>
                  </a:lnTo>
                  <a:lnTo>
                    <a:pt x="194970" y="247027"/>
                  </a:lnTo>
                  <a:lnTo>
                    <a:pt x="195427" y="248297"/>
                  </a:lnTo>
                  <a:lnTo>
                    <a:pt x="196646" y="249910"/>
                  </a:lnTo>
                  <a:lnTo>
                    <a:pt x="196430" y="247738"/>
                  </a:lnTo>
                  <a:lnTo>
                    <a:pt x="197815" y="247319"/>
                  </a:lnTo>
                  <a:close/>
                </a:path>
                <a:path w="415290" h="311150">
                  <a:moveTo>
                    <a:pt x="204127" y="221386"/>
                  </a:moveTo>
                  <a:lnTo>
                    <a:pt x="201701" y="222694"/>
                  </a:lnTo>
                  <a:lnTo>
                    <a:pt x="201599" y="222338"/>
                  </a:lnTo>
                  <a:lnTo>
                    <a:pt x="201295" y="221818"/>
                  </a:lnTo>
                  <a:lnTo>
                    <a:pt x="200723" y="221081"/>
                  </a:lnTo>
                  <a:lnTo>
                    <a:pt x="198069" y="221386"/>
                  </a:lnTo>
                  <a:lnTo>
                    <a:pt x="199707" y="222910"/>
                  </a:lnTo>
                  <a:lnTo>
                    <a:pt x="200875" y="223266"/>
                  </a:lnTo>
                  <a:lnTo>
                    <a:pt x="200406" y="223659"/>
                  </a:lnTo>
                  <a:lnTo>
                    <a:pt x="199834" y="224218"/>
                  </a:lnTo>
                  <a:lnTo>
                    <a:pt x="199174" y="224993"/>
                  </a:lnTo>
                  <a:lnTo>
                    <a:pt x="202628" y="226441"/>
                  </a:lnTo>
                  <a:lnTo>
                    <a:pt x="204127" y="221386"/>
                  </a:lnTo>
                  <a:close/>
                </a:path>
                <a:path w="415290" h="311150">
                  <a:moveTo>
                    <a:pt x="205168" y="255905"/>
                  </a:moveTo>
                  <a:lnTo>
                    <a:pt x="204851" y="255066"/>
                  </a:lnTo>
                  <a:lnTo>
                    <a:pt x="204546" y="254228"/>
                  </a:lnTo>
                  <a:lnTo>
                    <a:pt x="204228" y="253377"/>
                  </a:lnTo>
                  <a:lnTo>
                    <a:pt x="203428" y="253707"/>
                  </a:lnTo>
                  <a:lnTo>
                    <a:pt x="201841" y="254381"/>
                  </a:lnTo>
                  <a:lnTo>
                    <a:pt x="202145" y="255206"/>
                  </a:lnTo>
                  <a:lnTo>
                    <a:pt x="202463" y="256044"/>
                  </a:lnTo>
                  <a:lnTo>
                    <a:pt x="202768" y="256882"/>
                  </a:lnTo>
                  <a:lnTo>
                    <a:pt x="203568" y="256565"/>
                  </a:lnTo>
                  <a:lnTo>
                    <a:pt x="205168" y="255905"/>
                  </a:lnTo>
                  <a:close/>
                </a:path>
                <a:path w="415290" h="311150">
                  <a:moveTo>
                    <a:pt x="206463" y="268947"/>
                  </a:moveTo>
                  <a:lnTo>
                    <a:pt x="201993" y="265912"/>
                  </a:lnTo>
                  <a:lnTo>
                    <a:pt x="196837" y="264528"/>
                  </a:lnTo>
                  <a:lnTo>
                    <a:pt x="206463" y="268947"/>
                  </a:lnTo>
                  <a:close/>
                </a:path>
                <a:path w="415290" h="311150">
                  <a:moveTo>
                    <a:pt x="207733" y="182422"/>
                  </a:moveTo>
                  <a:lnTo>
                    <a:pt x="205816" y="184213"/>
                  </a:lnTo>
                  <a:lnTo>
                    <a:pt x="205689" y="184315"/>
                  </a:lnTo>
                  <a:lnTo>
                    <a:pt x="205397" y="184886"/>
                  </a:lnTo>
                  <a:lnTo>
                    <a:pt x="205181" y="185585"/>
                  </a:lnTo>
                  <a:lnTo>
                    <a:pt x="205105" y="185293"/>
                  </a:lnTo>
                  <a:lnTo>
                    <a:pt x="205028" y="185064"/>
                  </a:lnTo>
                  <a:lnTo>
                    <a:pt x="204939" y="184873"/>
                  </a:lnTo>
                  <a:lnTo>
                    <a:pt x="204165" y="186258"/>
                  </a:lnTo>
                  <a:lnTo>
                    <a:pt x="203974" y="187921"/>
                  </a:lnTo>
                  <a:lnTo>
                    <a:pt x="203949" y="189636"/>
                  </a:lnTo>
                  <a:lnTo>
                    <a:pt x="204901" y="191300"/>
                  </a:lnTo>
                  <a:lnTo>
                    <a:pt x="205346" y="190093"/>
                  </a:lnTo>
                  <a:lnTo>
                    <a:pt x="205422" y="188442"/>
                  </a:lnTo>
                  <a:lnTo>
                    <a:pt x="206502" y="189166"/>
                  </a:lnTo>
                  <a:lnTo>
                    <a:pt x="207733" y="182422"/>
                  </a:lnTo>
                  <a:close/>
                </a:path>
                <a:path w="415290" h="311150">
                  <a:moveTo>
                    <a:pt x="208394" y="125183"/>
                  </a:moveTo>
                  <a:lnTo>
                    <a:pt x="207200" y="124688"/>
                  </a:lnTo>
                  <a:lnTo>
                    <a:pt x="206463" y="124688"/>
                  </a:lnTo>
                  <a:lnTo>
                    <a:pt x="207403" y="127127"/>
                  </a:lnTo>
                  <a:lnTo>
                    <a:pt x="208191" y="126187"/>
                  </a:lnTo>
                  <a:lnTo>
                    <a:pt x="208394" y="125183"/>
                  </a:lnTo>
                  <a:close/>
                </a:path>
                <a:path w="415290" h="311150">
                  <a:moveTo>
                    <a:pt x="208826" y="121818"/>
                  </a:moveTo>
                  <a:lnTo>
                    <a:pt x="208622" y="120789"/>
                  </a:lnTo>
                  <a:lnTo>
                    <a:pt x="204203" y="119621"/>
                  </a:lnTo>
                  <a:lnTo>
                    <a:pt x="208572" y="124294"/>
                  </a:lnTo>
                  <a:lnTo>
                    <a:pt x="208775" y="123291"/>
                  </a:lnTo>
                  <a:lnTo>
                    <a:pt x="208826" y="121818"/>
                  </a:lnTo>
                  <a:close/>
                </a:path>
                <a:path w="415290" h="311150">
                  <a:moveTo>
                    <a:pt x="210083" y="125882"/>
                  </a:moveTo>
                  <a:lnTo>
                    <a:pt x="208953" y="124688"/>
                  </a:lnTo>
                  <a:lnTo>
                    <a:pt x="208534" y="124688"/>
                  </a:lnTo>
                  <a:lnTo>
                    <a:pt x="208394" y="125183"/>
                  </a:lnTo>
                  <a:lnTo>
                    <a:pt x="210083" y="125882"/>
                  </a:lnTo>
                  <a:close/>
                </a:path>
                <a:path w="415290" h="311150">
                  <a:moveTo>
                    <a:pt x="210794" y="299097"/>
                  </a:moveTo>
                  <a:lnTo>
                    <a:pt x="206324" y="296062"/>
                  </a:lnTo>
                  <a:lnTo>
                    <a:pt x="202831" y="295135"/>
                  </a:lnTo>
                  <a:lnTo>
                    <a:pt x="201320" y="293776"/>
                  </a:lnTo>
                  <a:lnTo>
                    <a:pt x="198577" y="294119"/>
                  </a:lnTo>
                  <a:lnTo>
                    <a:pt x="200609" y="299720"/>
                  </a:lnTo>
                  <a:lnTo>
                    <a:pt x="200596" y="295529"/>
                  </a:lnTo>
                  <a:lnTo>
                    <a:pt x="203606" y="295910"/>
                  </a:lnTo>
                  <a:lnTo>
                    <a:pt x="210794" y="299097"/>
                  </a:lnTo>
                  <a:close/>
                </a:path>
                <a:path w="415290" h="311150">
                  <a:moveTo>
                    <a:pt x="211213" y="49631"/>
                  </a:moveTo>
                  <a:lnTo>
                    <a:pt x="206629" y="48552"/>
                  </a:lnTo>
                  <a:lnTo>
                    <a:pt x="207822" y="44361"/>
                  </a:lnTo>
                  <a:lnTo>
                    <a:pt x="202615" y="47840"/>
                  </a:lnTo>
                  <a:lnTo>
                    <a:pt x="207391" y="49110"/>
                  </a:lnTo>
                  <a:lnTo>
                    <a:pt x="209423" y="52412"/>
                  </a:lnTo>
                  <a:lnTo>
                    <a:pt x="211213" y="49631"/>
                  </a:lnTo>
                  <a:close/>
                </a:path>
                <a:path w="415290" h="311150">
                  <a:moveTo>
                    <a:pt x="219900" y="265811"/>
                  </a:moveTo>
                  <a:lnTo>
                    <a:pt x="218186" y="263931"/>
                  </a:lnTo>
                  <a:lnTo>
                    <a:pt x="217665" y="266509"/>
                  </a:lnTo>
                  <a:lnTo>
                    <a:pt x="216319" y="267284"/>
                  </a:lnTo>
                  <a:lnTo>
                    <a:pt x="218020" y="269163"/>
                  </a:lnTo>
                  <a:lnTo>
                    <a:pt x="218554" y="266560"/>
                  </a:lnTo>
                  <a:lnTo>
                    <a:pt x="219900" y="265811"/>
                  </a:lnTo>
                  <a:close/>
                </a:path>
                <a:path w="415290" h="311150">
                  <a:moveTo>
                    <a:pt x="223850" y="246761"/>
                  </a:moveTo>
                  <a:lnTo>
                    <a:pt x="219049" y="243078"/>
                  </a:lnTo>
                  <a:lnTo>
                    <a:pt x="223659" y="251650"/>
                  </a:lnTo>
                  <a:lnTo>
                    <a:pt x="223850" y="246761"/>
                  </a:lnTo>
                  <a:close/>
                </a:path>
                <a:path w="415290" h="311150">
                  <a:moveTo>
                    <a:pt x="228244" y="273342"/>
                  </a:moveTo>
                  <a:lnTo>
                    <a:pt x="228231" y="272669"/>
                  </a:lnTo>
                  <a:lnTo>
                    <a:pt x="228015" y="272669"/>
                  </a:lnTo>
                  <a:lnTo>
                    <a:pt x="228244" y="273342"/>
                  </a:lnTo>
                  <a:close/>
                </a:path>
                <a:path w="415290" h="311150">
                  <a:moveTo>
                    <a:pt x="230098" y="274662"/>
                  </a:moveTo>
                  <a:lnTo>
                    <a:pt x="230047" y="274383"/>
                  </a:lnTo>
                  <a:lnTo>
                    <a:pt x="229946" y="273672"/>
                  </a:lnTo>
                  <a:lnTo>
                    <a:pt x="228358" y="273672"/>
                  </a:lnTo>
                  <a:lnTo>
                    <a:pt x="228447" y="273913"/>
                  </a:lnTo>
                  <a:lnTo>
                    <a:pt x="225767" y="273913"/>
                  </a:lnTo>
                  <a:lnTo>
                    <a:pt x="226250" y="274662"/>
                  </a:lnTo>
                  <a:lnTo>
                    <a:pt x="227342" y="274662"/>
                  </a:lnTo>
                  <a:lnTo>
                    <a:pt x="227711" y="275653"/>
                  </a:lnTo>
                  <a:lnTo>
                    <a:pt x="230098" y="274662"/>
                  </a:lnTo>
                  <a:close/>
                </a:path>
                <a:path w="415290" h="311150">
                  <a:moveTo>
                    <a:pt x="230365" y="271653"/>
                  </a:moveTo>
                  <a:lnTo>
                    <a:pt x="228180" y="268211"/>
                  </a:lnTo>
                  <a:lnTo>
                    <a:pt x="228231" y="272326"/>
                  </a:lnTo>
                  <a:lnTo>
                    <a:pt x="229552" y="272326"/>
                  </a:lnTo>
                  <a:lnTo>
                    <a:pt x="230365" y="271653"/>
                  </a:lnTo>
                  <a:close/>
                </a:path>
                <a:path w="415290" h="311150">
                  <a:moveTo>
                    <a:pt x="231355" y="59347"/>
                  </a:moveTo>
                  <a:lnTo>
                    <a:pt x="230593" y="58013"/>
                  </a:lnTo>
                  <a:lnTo>
                    <a:pt x="229895" y="59143"/>
                  </a:lnTo>
                  <a:lnTo>
                    <a:pt x="230149" y="59842"/>
                  </a:lnTo>
                  <a:lnTo>
                    <a:pt x="229743" y="59905"/>
                  </a:lnTo>
                  <a:lnTo>
                    <a:pt x="229069" y="59677"/>
                  </a:lnTo>
                  <a:lnTo>
                    <a:pt x="229171" y="58407"/>
                  </a:lnTo>
                  <a:lnTo>
                    <a:pt x="229412" y="55867"/>
                  </a:lnTo>
                  <a:lnTo>
                    <a:pt x="227647" y="55206"/>
                  </a:lnTo>
                  <a:lnTo>
                    <a:pt x="227291" y="56349"/>
                  </a:lnTo>
                  <a:lnTo>
                    <a:pt x="226745" y="57251"/>
                  </a:lnTo>
                  <a:lnTo>
                    <a:pt x="226402" y="57492"/>
                  </a:lnTo>
                  <a:lnTo>
                    <a:pt x="226085" y="57785"/>
                  </a:lnTo>
                  <a:lnTo>
                    <a:pt x="225882" y="58077"/>
                  </a:lnTo>
                  <a:lnTo>
                    <a:pt x="225717" y="58140"/>
                  </a:lnTo>
                  <a:lnTo>
                    <a:pt x="225539" y="58178"/>
                  </a:lnTo>
                  <a:lnTo>
                    <a:pt x="225323" y="58166"/>
                  </a:lnTo>
                  <a:lnTo>
                    <a:pt x="225348" y="58826"/>
                  </a:lnTo>
                  <a:lnTo>
                    <a:pt x="225729" y="59169"/>
                  </a:lnTo>
                  <a:lnTo>
                    <a:pt x="226275" y="59385"/>
                  </a:lnTo>
                  <a:lnTo>
                    <a:pt x="227545" y="60490"/>
                  </a:lnTo>
                  <a:lnTo>
                    <a:pt x="220573" y="63322"/>
                  </a:lnTo>
                  <a:lnTo>
                    <a:pt x="222707" y="65798"/>
                  </a:lnTo>
                  <a:lnTo>
                    <a:pt x="224637" y="67779"/>
                  </a:lnTo>
                  <a:lnTo>
                    <a:pt x="222910" y="64160"/>
                  </a:lnTo>
                  <a:lnTo>
                    <a:pt x="224637" y="63563"/>
                  </a:lnTo>
                  <a:lnTo>
                    <a:pt x="227596" y="60540"/>
                  </a:lnTo>
                  <a:lnTo>
                    <a:pt x="228079" y="60934"/>
                  </a:lnTo>
                  <a:lnTo>
                    <a:pt x="230251" y="62191"/>
                  </a:lnTo>
                  <a:lnTo>
                    <a:pt x="231355" y="59347"/>
                  </a:lnTo>
                  <a:close/>
                </a:path>
                <a:path w="415290" h="311150">
                  <a:moveTo>
                    <a:pt x="232346" y="262128"/>
                  </a:moveTo>
                  <a:lnTo>
                    <a:pt x="227533" y="258445"/>
                  </a:lnTo>
                  <a:lnTo>
                    <a:pt x="232156" y="267030"/>
                  </a:lnTo>
                  <a:lnTo>
                    <a:pt x="232346" y="262128"/>
                  </a:lnTo>
                  <a:close/>
                </a:path>
                <a:path w="415290" h="311150">
                  <a:moveTo>
                    <a:pt x="234683" y="143713"/>
                  </a:moveTo>
                  <a:lnTo>
                    <a:pt x="234124" y="140931"/>
                  </a:lnTo>
                  <a:lnTo>
                    <a:pt x="231749" y="142354"/>
                  </a:lnTo>
                  <a:lnTo>
                    <a:pt x="234683" y="143713"/>
                  </a:lnTo>
                  <a:close/>
                </a:path>
                <a:path w="415290" h="311150">
                  <a:moveTo>
                    <a:pt x="235102" y="143713"/>
                  </a:moveTo>
                  <a:lnTo>
                    <a:pt x="234683" y="143713"/>
                  </a:lnTo>
                  <a:lnTo>
                    <a:pt x="234784" y="144145"/>
                  </a:lnTo>
                  <a:lnTo>
                    <a:pt x="235000" y="143852"/>
                  </a:lnTo>
                  <a:lnTo>
                    <a:pt x="235102" y="143713"/>
                  </a:lnTo>
                  <a:close/>
                </a:path>
                <a:path w="415290" h="311150">
                  <a:moveTo>
                    <a:pt x="237020" y="241338"/>
                  </a:moveTo>
                  <a:lnTo>
                    <a:pt x="236702" y="240499"/>
                  </a:lnTo>
                  <a:lnTo>
                    <a:pt x="236093" y="238823"/>
                  </a:lnTo>
                  <a:lnTo>
                    <a:pt x="235292" y="239153"/>
                  </a:lnTo>
                  <a:lnTo>
                    <a:pt x="234492" y="239471"/>
                  </a:lnTo>
                  <a:lnTo>
                    <a:pt x="233692" y="239814"/>
                  </a:lnTo>
                  <a:lnTo>
                    <a:pt x="234632" y="242328"/>
                  </a:lnTo>
                  <a:lnTo>
                    <a:pt x="237020" y="241338"/>
                  </a:lnTo>
                  <a:close/>
                </a:path>
                <a:path w="415290" h="311150">
                  <a:moveTo>
                    <a:pt x="237337" y="231051"/>
                  </a:moveTo>
                  <a:lnTo>
                    <a:pt x="236588" y="229666"/>
                  </a:lnTo>
                  <a:lnTo>
                    <a:pt x="234759" y="230886"/>
                  </a:lnTo>
                  <a:lnTo>
                    <a:pt x="233273" y="231279"/>
                  </a:lnTo>
                  <a:lnTo>
                    <a:pt x="234010" y="232664"/>
                  </a:lnTo>
                  <a:lnTo>
                    <a:pt x="235851" y="231444"/>
                  </a:lnTo>
                  <a:lnTo>
                    <a:pt x="237337" y="231051"/>
                  </a:lnTo>
                  <a:close/>
                </a:path>
                <a:path w="415290" h="311150">
                  <a:moveTo>
                    <a:pt x="238277" y="143852"/>
                  </a:moveTo>
                  <a:lnTo>
                    <a:pt x="235000" y="143852"/>
                  </a:lnTo>
                  <a:lnTo>
                    <a:pt x="237020" y="144780"/>
                  </a:lnTo>
                  <a:lnTo>
                    <a:pt x="238277" y="143852"/>
                  </a:lnTo>
                  <a:close/>
                </a:path>
                <a:path w="415290" h="311150">
                  <a:moveTo>
                    <a:pt x="239331" y="137985"/>
                  </a:moveTo>
                  <a:lnTo>
                    <a:pt x="235102" y="143713"/>
                  </a:lnTo>
                  <a:lnTo>
                    <a:pt x="238467" y="143713"/>
                  </a:lnTo>
                  <a:lnTo>
                    <a:pt x="239128" y="143230"/>
                  </a:lnTo>
                  <a:lnTo>
                    <a:pt x="239217" y="140931"/>
                  </a:lnTo>
                  <a:lnTo>
                    <a:pt x="239331" y="137985"/>
                  </a:lnTo>
                  <a:close/>
                </a:path>
                <a:path w="415290" h="311150">
                  <a:moveTo>
                    <a:pt x="241617" y="268465"/>
                  </a:moveTo>
                  <a:lnTo>
                    <a:pt x="240601" y="267728"/>
                  </a:lnTo>
                  <a:lnTo>
                    <a:pt x="239598" y="266941"/>
                  </a:lnTo>
                  <a:lnTo>
                    <a:pt x="239014" y="265201"/>
                  </a:lnTo>
                  <a:lnTo>
                    <a:pt x="236778" y="266928"/>
                  </a:lnTo>
                  <a:lnTo>
                    <a:pt x="237197" y="268198"/>
                  </a:lnTo>
                  <a:lnTo>
                    <a:pt x="239217" y="269468"/>
                  </a:lnTo>
                  <a:lnTo>
                    <a:pt x="240817" y="268808"/>
                  </a:lnTo>
                  <a:lnTo>
                    <a:pt x="241617" y="268465"/>
                  </a:lnTo>
                  <a:close/>
                </a:path>
                <a:path w="415290" h="311150">
                  <a:moveTo>
                    <a:pt x="251815" y="272046"/>
                  </a:moveTo>
                  <a:lnTo>
                    <a:pt x="247345" y="269024"/>
                  </a:lnTo>
                  <a:lnTo>
                    <a:pt x="242189" y="267639"/>
                  </a:lnTo>
                  <a:lnTo>
                    <a:pt x="251815" y="272046"/>
                  </a:lnTo>
                  <a:close/>
                </a:path>
                <a:path w="415290" h="311150">
                  <a:moveTo>
                    <a:pt x="252818" y="243192"/>
                  </a:moveTo>
                  <a:lnTo>
                    <a:pt x="250571" y="241173"/>
                  </a:lnTo>
                  <a:lnTo>
                    <a:pt x="247434" y="240182"/>
                  </a:lnTo>
                  <a:lnTo>
                    <a:pt x="246811" y="241668"/>
                  </a:lnTo>
                  <a:lnTo>
                    <a:pt x="246303" y="242874"/>
                  </a:lnTo>
                  <a:lnTo>
                    <a:pt x="252818" y="243192"/>
                  </a:lnTo>
                  <a:close/>
                </a:path>
                <a:path w="415290" h="311150">
                  <a:moveTo>
                    <a:pt x="258622" y="272859"/>
                  </a:moveTo>
                  <a:lnTo>
                    <a:pt x="258292" y="272262"/>
                  </a:lnTo>
                  <a:lnTo>
                    <a:pt x="257822" y="271970"/>
                  </a:lnTo>
                  <a:lnTo>
                    <a:pt x="258064" y="271868"/>
                  </a:lnTo>
                  <a:lnTo>
                    <a:pt x="256082" y="270281"/>
                  </a:lnTo>
                  <a:lnTo>
                    <a:pt x="252476" y="272592"/>
                  </a:lnTo>
                  <a:lnTo>
                    <a:pt x="249948" y="272300"/>
                  </a:lnTo>
                  <a:lnTo>
                    <a:pt x="252095" y="276237"/>
                  </a:lnTo>
                  <a:lnTo>
                    <a:pt x="253542" y="274574"/>
                  </a:lnTo>
                  <a:lnTo>
                    <a:pt x="256070" y="272935"/>
                  </a:lnTo>
                  <a:lnTo>
                    <a:pt x="256120" y="273926"/>
                  </a:lnTo>
                  <a:lnTo>
                    <a:pt x="257352" y="272872"/>
                  </a:lnTo>
                  <a:lnTo>
                    <a:pt x="258394" y="273608"/>
                  </a:lnTo>
                  <a:lnTo>
                    <a:pt x="258622" y="272859"/>
                  </a:lnTo>
                  <a:close/>
                </a:path>
                <a:path w="415290" h="311150">
                  <a:moveTo>
                    <a:pt x="259219" y="278650"/>
                  </a:moveTo>
                  <a:lnTo>
                    <a:pt x="258584" y="276974"/>
                  </a:lnTo>
                  <a:lnTo>
                    <a:pt x="258279" y="276136"/>
                  </a:lnTo>
                  <a:lnTo>
                    <a:pt x="257479" y="276466"/>
                  </a:lnTo>
                  <a:lnTo>
                    <a:pt x="256679" y="276783"/>
                  </a:lnTo>
                  <a:lnTo>
                    <a:pt x="255879" y="277114"/>
                  </a:lnTo>
                  <a:lnTo>
                    <a:pt x="256184" y="277952"/>
                  </a:lnTo>
                  <a:lnTo>
                    <a:pt x="256514" y="278790"/>
                  </a:lnTo>
                  <a:lnTo>
                    <a:pt x="256819" y="279628"/>
                  </a:lnTo>
                  <a:lnTo>
                    <a:pt x="257619" y="279298"/>
                  </a:lnTo>
                  <a:lnTo>
                    <a:pt x="259219" y="278650"/>
                  </a:lnTo>
                  <a:close/>
                </a:path>
                <a:path w="415290" h="311150">
                  <a:moveTo>
                    <a:pt x="271589" y="72732"/>
                  </a:moveTo>
                  <a:lnTo>
                    <a:pt x="271335" y="72580"/>
                  </a:lnTo>
                  <a:lnTo>
                    <a:pt x="271119" y="72466"/>
                  </a:lnTo>
                  <a:lnTo>
                    <a:pt x="271589" y="72732"/>
                  </a:lnTo>
                  <a:close/>
                </a:path>
                <a:path w="415290" h="311150">
                  <a:moveTo>
                    <a:pt x="272300" y="73152"/>
                  </a:moveTo>
                  <a:lnTo>
                    <a:pt x="271780" y="72847"/>
                  </a:lnTo>
                  <a:lnTo>
                    <a:pt x="272300" y="73152"/>
                  </a:lnTo>
                  <a:close/>
                </a:path>
                <a:path w="415290" h="311150">
                  <a:moveTo>
                    <a:pt x="276606" y="198183"/>
                  </a:moveTo>
                  <a:lnTo>
                    <a:pt x="273011" y="191744"/>
                  </a:lnTo>
                  <a:lnTo>
                    <a:pt x="270535" y="194157"/>
                  </a:lnTo>
                  <a:lnTo>
                    <a:pt x="270776" y="196342"/>
                  </a:lnTo>
                  <a:lnTo>
                    <a:pt x="271830" y="196532"/>
                  </a:lnTo>
                  <a:lnTo>
                    <a:pt x="272872" y="196761"/>
                  </a:lnTo>
                  <a:lnTo>
                    <a:pt x="272580" y="197599"/>
                  </a:lnTo>
                  <a:lnTo>
                    <a:pt x="272630" y="198818"/>
                  </a:lnTo>
                  <a:lnTo>
                    <a:pt x="272453" y="199796"/>
                  </a:lnTo>
                  <a:lnTo>
                    <a:pt x="273608" y="199694"/>
                  </a:lnTo>
                  <a:lnTo>
                    <a:pt x="273812" y="197065"/>
                  </a:lnTo>
                  <a:lnTo>
                    <a:pt x="274218" y="197269"/>
                  </a:lnTo>
                  <a:lnTo>
                    <a:pt x="274574" y="197599"/>
                  </a:lnTo>
                  <a:lnTo>
                    <a:pt x="274815" y="198208"/>
                  </a:lnTo>
                  <a:lnTo>
                    <a:pt x="276606" y="198183"/>
                  </a:lnTo>
                  <a:close/>
                </a:path>
                <a:path w="415290" h="311150">
                  <a:moveTo>
                    <a:pt x="280492" y="284048"/>
                  </a:moveTo>
                  <a:lnTo>
                    <a:pt x="278536" y="282308"/>
                  </a:lnTo>
                  <a:lnTo>
                    <a:pt x="278218" y="282041"/>
                  </a:lnTo>
                  <a:lnTo>
                    <a:pt x="275082" y="281038"/>
                  </a:lnTo>
                  <a:lnTo>
                    <a:pt x="274472" y="282524"/>
                  </a:lnTo>
                  <a:lnTo>
                    <a:pt x="273964" y="283743"/>
                  </a:lnTo>
                  <a:lnTo>
                    <a:pt x="280492" y="284048"/>
                  </a:lnTo>
                  <a:close/>
                </a:path>
                <a:path w="415290" h="311150">
                  <a:moveTo>
                    <a:pt x="283222" y="294894"/>
                  </a:moveTo>
                  <a:lnTo>
                    <a:pt x="281876" y="294157"/>
                  </a:lnTo>
                  <a:lnTo>
                    <a:pt x="280873" y="292582"/>
                  </a:lnTo>
                  <a:lnTo>
                    <a:pt x="280149" y="290347"/>
                  </a:lnTo>
                  <a:lnTo>
                    <a:pt x="277888" y="290817"/>
                  </a:lnTo>
                  <a:lnTo>
                    <a:pt x="280631" y="298284"/>
                  </a:lnTo>
                  <a:lnTo>
                    <a:pt x="283222" y="294894"/>
                  </a:lnTo>
                  <a:close/>
                </a:path>
                <a:path w="415290" h="311150">
                  <a:moveTo>
                    <a:pt x="287655" y="280987"/>
                  </a:moveTo>
                  <a:lnTo>
                    <a:pt x="281241" y="275945"/>
                  </a:lnTo>
                  <a:lnTo>
                    <a:pt x="280200" y="283083"/>
                  </a:lnTo>
                  <a:lnTo>
                    <a:pt x="287655" y="280987"/>
                  </a:lnTo>
                  <a:close/>
                </a:path>
                <a:path w="415290" h="311150">
                  <a:moveTo>
                    <a:pt x="298056" y="290233"/>
                  </a:moveTo>
                  <a:lnTo>
                    <a:pt x="296646" y="286461"/>
                  </a:lnTo>
                  <a:lnTo>
                    <a:pt x="295935" y="287528"/>
                  </a:lnTo>
                  <a:lnTo>
                    <a:pt x="295198" y="288582"/>
                  </a:lnTo>
                  <a:lnTo>
                    <a:pt x="293522" y="289204"/>
                  </a:lnTo>
                  <a:lnTo>
                    <a:pt x="294132" y="290131"/>
                  </a:lnTo>
                  <a:lnTo>
                    <a:pt x="295198" y="289966"/>
                  </a:lnTo>
                  <a:lnTo>
                    <a:pt x="295656" y="291223"/>
                  </a:lnTo>
                  <a:lnTo>
                    <a:pt x="297268" y="290563"/>
                  </a:lnTo>
                  <a:lnTo>
                    <a:pt x="298056" y="290233"/>
                  </a:lnTo>
                  <a:close/>
                </a:path>
                <a:path w="415290" h="311150">
                  <a:moveTo>
                    <a:pt x="299161" y="304304"/>
                  </a:moveTo>
                  <a:lnTo>
                    <a:pt x="298411" y="302907"/>
                  </a:lnTo>
                  <a:lnTo>
                    <a:pt x="296583" y="304139"/>
                  </a:lnTo>
                  <a:lnTo>
                    <a:pt x="295097" y="304520"/>
                  </a:lnTo>
                  <a:lnTo>
                    <a:pt x="295833" y="305917"/>
                  </a:lnTo>
                  <a:lnTo>
                    <a:pt x="297675" y="304685"/>
                  </a:lnTo>
                  <a:lnTo>
                    <a:pt x="299161" y="304304"/>
                  </a:lnTo>
                  <a:close/>
                </a:path>
                <a:path w="415290" h="311150">
                  <a:moveTo>
                    <a:pt x="305485" y="308978"/>
                  </a:moveTo>
                  <a:lnTo>
                    <a:pt x="302958" y="307086"/>
                  </a:lnTo>
                  <a:lnTo>
                    <a:pt x="302564" y="305816"/>
                  </a:lnTo>
                  <a:lnTo>
                    <a:pt x="301117" y="307213"/>
                  </a:lnTo>
                  <a:lnTo>
                    <a:pt x="303504" y="308635"/>
                  </a:lnTo>
                  <a:lnTo>
                    <a:pt x="305485" y="308978"/>
                  </a:lnTo>
                  <a:close/>
                </a:path>
                <a:path w="415290" h="311150">
                  <a:moveTo>
                    <a:pt x="308317" y="205752"/>
                  </a:moveTo>
                  <a:lnTo>
                    <a:pt x="307251" y="203733"/>
                  </a:lnTo>
                  <a:lnTo>
                    <a:pt x="304190" y="201625"/>
                  </a:lnTo>
                  <a:lnTo>
                    <a:pt x="299377" y="207454"/>
                  </a:lnTo>
                  <a:lnTo>
                    <a:pt x="306044" y="204216"/>
                  </a:lnTo>
                  <a:lnTo>
                    <a:pt x="307060" y="207391"/>
                  </a:lnTo>
                  <a:lnTo>
                    <a:pt x="308317" y="205752"/>
                  </a:lnTo>
                  <a:close/>
                </a:path>
                <a:path w="415290" h="311150">
                  <a:moveTo>
                    <a:pt x="310349" y="308406"/>
                  </a:moveTo>
                  <a:lnTo>
                    <a:pt x="309968" y="305346"/>
                  </a:lnTo>
                  <a:lnTo>
                    <a:pt x="307390" y="307543"/>
                  </a:lnTo>
                  <a:lnTo>
                    <a:pt x="306539" y="305612"/>
                  </a:lnTo>
                  <a:lnTo>
                    <a:pt x="304266" y="306120"/>
                  </a:lnTo>
                  <a:lnTo>
                    <a:pt x="308279" y="310527"/>
                  </a:lnTo>
                  <a:lnTo>
                    <a:pt x="310349" y="308406"/>
                  </a:lnTo>
                  <a:close/>
                </a:path>
                <a:path w="415290" h="311150">
                  <a:moveTo>
                    <a:pt x="359130" y="63182"/>
                  </a:moveTo>
                  <a:lnTo>
                    <a:pt x="358394" y="59309"/>
                  </a:lnTo>
                  <a:lnTo>
                    <a:pt x="355307" y="63652"/>
                  </a:lnTo>
                  <a:lnTo>
                    <a:pt x="359130" y="63182"/>
                  </a:lnTo>
                  <a:close/>
                </a:path>
                <a:path w="415290" h="311150">
                  <a:moveTo>
                    <a:pt x="360730" y="65951"/>
                  </a:moveTo>
                  <a:lnTo>
                    <a:pt x="359308" y="63182"/>
                  </a:lnTo>
                  <a:lnTo>
                    <a:pt x="359333" y="64274"/>
                  </a:lnTo>
                  <a:lnTo>
                    <a:pt x="359829" y="66852"/>
                  </a:lnTo>
                  <a:lnTo>
                    <a:pt x="359905" y="67233"/>
                  </a:lnTo>
                  <a:lnTo>
                    <a:pt x="360603" y="66141"/>
                  </a:lnTo>
                  <a:lnTo>
                    <a:pt x="360730" y="65951"/>
                  </a:lnTo>
                  <a:close/>
                </a:path>
                <a:path w="415290" h="311150">
                  <a:moveTo>
                    <a:pt x="365594" y="63652"/>
                  </a:moveTo>
                  <a:lnTo>
                    <a:pt x="362839" y="62699"/>
                  </a:lnTo>
                  <a:lnTo>
                    <a:pt x="360730" y="65951"/>
                  </a:lnTo>
                  <a:lnTo>
                    <a:pt x="361200" y="66852"/>
                  </a:lnTo>
                  <a:lnTo>
                    <a:pt x="363410" y="66141"/>
                  </a:lnTo>
                  <a:lnTo>
                    <a:pt x="363156" y="64274"/>
                  </a:lnTo>
                  <a:lnTo>
                    <a:pt x="365429" y="63652"/>
                  </a:lnTo>
                  <a:lnTo>
                    <a:pt x="365594" y="63652"/>
                  </a:lnTo>
                  <a:close/>
                </a:path>
                <a:path w="415290" h="311150">
                  <a:moveTo>
                    <a:pt x="394754" y="157429"/>
                  </a:moveTo>
                  <a:lnTo>
                    <a:pt x="389026" y="152641"/>
                  </a:lnTo>
                  <a:lnTo>
                    <a:pt x="385241" y="149491"/>
                  </a:lnTo>
                  <a:lnTo>
                    <a:pt x="394754" y="157429"/>
                  </a:lnTo>
                  <a:close/>
                </a:path>
                <a:path w="415290" h="311150">
                  <a:moveTo>
                    <a:pt x="402069" y="273621"/>
                  </a:moveTo>
                  <a:lnTo>
                    <a:pt x="398272" y="266407"/>
                  </a:lnTo>
                  <a:lnTo>
                    <a:pt x="393103" y="269494"/>
                  </a:lnTo>
                  <a:lnTo>
                    <a:pt x="402069" y="273621"/>
                  </a:lnTo>
                  <a:close/>
                </a:path>
                <a:path w="415290" h="311150">
                  <a:moveTo>
                    <a:pt x="415074" y="275513"/>
                  </a:moveTo>
                  <a:lnTo>
                    <a:pt x="405650" y="271183"/>
                  </a:lnTo>
                  <a:lnTo>
                    <a:pt x="404418" y="275488"/>
                  </a:lnTo>
                  <a:lnTo>
                    <a:pt x="404749" y="275920"/>
                  </a:lnTo>
                  <a:lnTo>
                    <a:pt x="405244" y="276326"/>
                  </a:lnTo>
                  <a:lnTo>
                    <a:pt x="405726" y="276593"/>
                  </a:lnTo>
                  <a:lnTo>
                    <a:pt x="405485" y="277850"/>
                  </a:lnTo>
                  <a:lnTo>
                    <a:pt x="407631" y="278892"/>
                  </a:lnTo>
                  <a:lnTo>
                    <a:pt x="408419" y="276212"/>
                  </a:lnTo>
                  <a:lnTo>
                    <a:pt x="409956" y="276999"/>
                  </a:lnTo>
                  <a:lnTo>
                    <a:pt x="411276" y="278358"/>
                  </a:lnTo>
                  <a:lnTo>
                    <a:pt x="412750" y="279323"/>
                  </a:lnTo>
                  <a:lnTo>
                    <a:pt x="415074" y="27551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713419" y="2913329"/>
              <a:ext cx="167640" cy="392430"/>
            </a:xfrm>
            <a:custGeom>
              <a:avLst/>
              <a:gdLst/>
              <a:ahLst/>
              <a:cxnLst/>
              <a:rect l="l" t="t" r="r" b="b"/>
              <a:pathLst>
                <a:path w="167640" h="392429">
                  <a:moveTo>
                    <a:pt x="9359" y="177469"/>
                  </a:moveTo>
                  <a:lnTo>
                    <a:pt x="5295" y="175082"/>
                  </a:lnTo>
                  <a:lnTo>
                    <a:pt x="0" y="177939"/>
                  </a:lnTo>
                  <a:lnTo>
                    <a:pt x="9359" y="177469"/>
                  </a:lnTo>
                  <a:close/>
                </a:path>
                <a:path w="167640" h="392429">
                  <a:moveTo>
                    <a:pt x="10464" y="160667"/>
                  </a:moveTo>
                  <a:lnTo>
                    <a:pt x="9613" y="160591"/>
                  </a:lnTo>
                  <a:lnTo>
                    <a:pt x="7912" y="160413"/>
                  </a:lnTo>
                  <a:lnTo>
                    <a:pt x="7823" y="161315"/>
                  </a:lnTo>
                  <a:lnTo>
                    <a:pt x="7670" y="163106"/>
                  </a:lnTo>
                  <a:lnTo>
                    <a:pt x="8521" y="163195"/>
                  </a:lnTo>
                  <a:lnTo>
                    <a:pt x="9372" y="163271"/>
                  </a:lnTo>
                  <a:lnTo>
                    <a:pt x="10223" y="163360"/>
                  </a:lnTo>
                  <a:lnTo>
                    <a:pt x="10299" y="162458"/>
                  </a:lnTo>
                  <a:lnTo>
                    <a:pt x="10388" y="161569"/>
                  </a:lnTo>
                  <a:lnTo>
                    <a:pt x="10464" y="160667"/>
                  </a:lnTo>
                  <a:close/>
                </a:path>
                <a:path w="167640" h="392429">
                  <a:moveTo>
                    <a:pt x="19951" y="291325"/>
                  </a:moveTo>
                  <a:lnTo>
                    <a:pt x="18021" y="290550"/>
                  </a:lnTo>
                  <a:lnTo>
                    <a:pt x="18288" y="289052"/>
                  </a:lnTo>
                  <a:lnTo>
                    <a:pt x="16649" y="289217"/>
                  </a:lnTo>
                  <a:lnTo>
                    <a:pt x="16751" y="291604"/>
                  </a:lnTo>
                  <a:lnTo>
                    <a:pt x="18046" y="291744"/>
                  </a:lnTo>
                  <a:lnTo>
                    <a:pt x="19951" y="291325"/>
                  </a:lnTo>
                  <a:close/>
                </a:path>
                <a:path w="167640" h="392429">
                  <a:moveTo>
                    <a:pt x="22910" y="165989"/>
                  </a:moveTo>
                  <a:lnTo>
                    <a:pt x="20929" y="166954"/>
                  </a:lnTo>
                  <a:lnTo>
                    <a:pt x="18669" y="167589"/>
                  </a:lnTo>
                  <a:lnTo>
                    <a:pt x="18580" y="170980"/>
                  </a:lnTo>
                  <a:lnTo>
                    <a:pt x="20561" y="169989"/>
                  </a:lnTo>
                  <a:lnTo>
                    <a:pt x="22821" y="169367"/>
                  </a:lnTo>
                  <a:lnTo>
                    <a:pt x="22910" y="165989"/>
                  </a:lnTo>
                  <a:close/>
                </a:path>
                <a:path w="167640" h="392429">
                  <a:moveTo>
                    <a:pt x="23558" y="345224"/>
                  </a:moveTo>
                  <a:lnTo>
                    <a:pt x="22707" y="345147"/>
                  </a:lnTo>
                  <a:lnTo>
                    <a:pt x="21856" y="345059"/>
                  </a:lnTo>
                  <a:lnTo>
                    <a:pt x="21005" y="344982"/>
                  </a:lnTo>
                  <a:lnTo>
                    <a:pt x="20916" y="345884"/>
                  </a:lnTo>
                  <a:lnTo>
                    <a:pt x="20840" y="346773"/>
                  </a:lnTo>
                  <a:lnTo>
                    <a:pt x="20751" y="347675"/>
                  </a:lnTo>
                  <a:lnTo>
                    <a:pt x="21615" y="347751"/>
                  </a:lnTo>
                  <a:lnTo>
                    <a:pt x="23317" y="347929"/>
                  </a:lnTo>
                  <a:lnTo>
                    <a:pt x="23393" y="347027"/>
                  </a:lnTo>
                  <a:lnTo>
                    <a:pt x="23482" y="346125"/>
                  </a:lnTo>
                  <a:lnTo>
                    <a:pt x="23558" y="345224"/>
                  </a:lnTo>
                  <a:close/>
                </a:path>
                <a:path w="167640" h="392429">
                  <a:moveTo>
                    <a:pt x="30353" y="375208"/>
                  </a:moveTo>
                  <a:lnTo>
                    <a:pt x="25768" y="378040"/>
                  </a:lnTo>
                  <a:lnTo>
                    <a:pt x="22275" y="382231"/>
                  </a:lnTo>
                  <a:lnTo>
                    <a:pt x="30353" y="375208"/>
                  </a:lnTo>
                  <a:close/>
                </a:path>
                <a:path w="167640" h="392429">
                  <a:moveTo>
                    <a:pt x="30810" y="135547"/>
                  </a:moveTo>
                  <a:lnTo>
                    <a:pt x="29298" y="135610"/>
                  </a:lnTo>
                  <a:lnTo>
                    <a:pt x="29502" y="137896"/>
                  </a:lnTo>
                  <a:lnTo>
                    <a:pt x="29171" y="139446"/>
                  </a:lnTo>
                  <a:lnTo>
                    <a:pt x="30683" y="139382"/>
                  </a:lnTo>
                  <a:lnTo>
                    <a:pt x="30467" y="137109"/>
                  </a:lnTo>
                  <a:lnTo>
                    <a:pt x="30810" y="135547"/>
                  </a:lnTo>
                  <a:close/>
                </a:path>
                <a:path w="167640" h="392429">
                  <a:moveTo>
                    <a:pt x="37934" y="278587"/>
                  </a:moveTo>
                  <a:lnTo>
                    <a:pt x="35521" y="273951"/>
                  </a:lnTo>
                  <a:lnTo>
                    <a:pt x="35229" y="273088"/>
                  </a:lnTo>
                  <a:lnTo>
                    <a:pt x="32016" y="272973"/>
                  </a:lnTo>
                  <a:lnTo>
                    <a:pt x="34442" y="277609"/>
                  </a:lnTo>
                  <a:lnTo>
                    <a:pt x="34734" y="278472"/>
                  </a:lnTo>
                  <a:lnTo>
                    <a:pt x="37934" y="278587"/>
                  </a:lnTo>
                  <a:close/>
                </a:path>
                <a:path w="167640" h="392429">
                  <a:moveTo>
                    <a:pt x="38671" y="354152"/>
                  </a:moveTo>
                  <a:lnTo>
                    <a:pt x="34594" y="351764"/>
                  </a:lnTo>
                  <a:lnTo>
                    <a:pt x="29311" y="354609"/>
                  </a:lnTo>
                  <a:lnTo>
                    <a:pt x="38671" y="354152"/>
                  </a:lnTo>
                  <a:close/>
                </a:path>
                <a:path w="167640" h="392429">
                  <a:moveTo>
                    <a:pt x="38836" y="180581"/>
                  </a:moveTo>
                  <a:lnTo>
                    <a:pt x="34251" y="183400"/>
                  </a:lnTo>
                  <a:lnTo>
                    <a:pt x="30759" y="187604"/>
                  </a:lnTo>
                  <a:lnTo>
                    <a:pt x="38836" y="180581"/>
                  </a:lnTo>
                  <a:close/>
                </a:path>
                <a:path w="167640" h="392429">
                  <a:moveTo>
                    <a:pt x="41287" y="152311"/>
                  </a:moveTo>
                  <a:lnTo>
                    <a:pt x="33820" y="148361"/>
                  </a:lnTo>
                  <a:lnTo>
                    <a:pt x="36804" y="155143"/>
                  </a:lnTo>
                  <a:lnTo>
                    <a:pt x="41287" y="152311"/>
                  </a:lnTo>
                  <a:close/>
                </a:path>
                <a:path w="167640" h="392429">
                  <a:moveTo>
                    <a:pt x="42392" y="384378"/>
                  </a:moveTo>
                  <a:lnTo>
                    <a:pt x="38328" y="382003"/>
                  </a:lnTo>
                  <a:lnTo>
                    <a:pt x="33045" y="384848"/>
                  </a:lnTo>
                  <a:lnTo>
                    <a:pt x="42392" y="384378"/>
                  </a:lnTo>
                  <a:close/>
                </a:path>
                <a:path w="167640" h="392429">
                  <a:moveTo>
                    <a:pt x="43230" y="145542"/>
                  </a:moveTo>
                  <a:lnTo>
                    <a:pt x="39166" y="143167"/>
                  </a:lnTo>
                  <a:lnTo>
                    <a:pt x="33870" y="146011"/>
                  </a:lnTo>
                  <a:lnTo>
                    <a:pt x="43230" y="145542"/>
                  </a:lnTo>
                  <a:close/>
                </a:path>
                <a:path w="167640" h="392429">
                  <a:moveTo>
                    <a:pt x="45453" y="121500"/>
                  </a:moveTo>
                  <a:lnTo>
                    <a:pt x="40868" y="124320"/>
                  </a:lnTo>
                  <a:lnTo>
                    <a:pt x="37363" y="128536"/>
                  </a:lnTo>
                  <a:lnTo>
                    <a:pt x="45453" y="121500"/>
                  </a:lnTo>
                  <a:close/>
                </a:path>
                <a:path w="167640" h="392429">
                  <a:moveTo>
                    <a:pt x="45872" y="139065"/>
                  </a:moveTo>
                  <a:lnTo>
                    <a:pt x="41173" y="135216"/>
                  </a:lnTo>
                  <a:lnTo>
                    <a:pt x="36753" y="136753"/>
                  </a:lnTo>
                  <a:lnTo>
                    <a:pt x="45872" y="139065"/>
                  </a:lnTo>
                  <a:close/>
                </a:path>
                <a:path w="167640" h="392429">
                  <a:moveTo>
                    <a:pt x="47955" y="82219"/>
                  </a:moveTo>
                  <a:lnTo>
                    <a:pt x="46266" y="78714"/>
                  </a:lnTo>
                  <a:lnTo>
                    <a:pt x="43700" y="78460"/>
                  </a:lnTo>
                  <a:lnTo>
                    <a:pt x="43840" y="79629"/>
                  </a:lnTo>
                  <a:lnTo>
                    <a:pt x="43091" y="79679"/>
                  </a:lnTo>
                  <a:lnTo>
                    <a:pt x="42303" y="79679"/>
                  </a:lnTo>
                  <a:lnTo>
                    <a:pt x="41554" y="82232"/>
                  </a:lnTo>
                  <a:lnTo>
                    <a:pt x="47955" y="82219"/>
                  </a:lnTo>
                  <a:close/>
                </a:path>
                <a:path w="167640" h="392429">
                  <a:moveTo>
                    <a:pt x="49593" y="256870"/>
                  </a:moveTo>
                  <a:lnTo>
                    <a:pt x="48742" y="256781"/>
                  </a:lnTo>
                  <a:lnTo>
                    <a:pt x="47891" y="256705"/>
                  </a:lnTo>
                  <a:lnTo>
                    <a:pt x="47040" y="256616"/>
                  </a:lnTo>
                  <a:lnTo>
                    <a:pt x="46951" y="257505"/>
                  </a:lnTo>
                  <a:lnTo>
                    <a:pt x="46799" y="259308"/>
                  </a:lnTo>
                  <a:lnTo>
                    <a:pt x="47650" y="259397"/>
                  </a:lnTo>
                  <a:lnTo>
                    <a:pt x="48501" y="259473"/>
                  </a:lnTo>
                  <a:lnTo>
                    <a:pt x="49352" y="259562"/>
                  </a:lnTo>
                  <a:lnTo>
                    <a:pt x="49441" y="258660"/>
                  </a:lnTo>
                  <a:lnTo>
                    <a:pt x="49593" y="256870"/>
                  </a:lnTo>
                  <a:close/>
                </a:path>
                <a:path w="167640" h="392429">
                  <a:moveTo>
                    <a:pt x="55575" y="160718"/>
                  </a:moveTo>
                  <a:lnTo>
                    <a:pt x="53073" y="160845"/>
                  </a:lnTo>
                  <a:lnTo>
                    <a:pt x="51955" y="160909"/>
                  </a:lnTo>
                  <a:lnTo>
                    <a:pt x="55575" y="160718"/>
                  </a:lnTo>
                  <a:close/>
                </a:path>
                <a:path w="167640" h="392429">
                  <a:moveTo>
                    <a:pt x="57289" y="386588"/>
                  </a:moveTo>
                  <a:lnTo>
                    <a:pt x="55778" y="386664"/>
                  </a:lnTo>
                  <a:lnTo>
                    <a:pt x="55994" y="388937"/>
                  </a:lnTo>
                  <a:lnTo>
                    <a:pt x="55651" y="390512"/>
                  </a:lnTo>
                  <a:lnTo>
                    <a:pt x="57175" y="390436"/>
                  </a:lnTo>
                  <a:lnTo>
                    <a:pt x="56946" y="388162"/>
                  </a:lnTo>
                  <a:lnTo>
                    <a:pt x="57289" y="386588"/>
                  </a:lnTo>
                  <a:close/>
                </a:path>
                <a:path w="167640" h="392429">
                  <a:moveTo>
                    <a:pt x="57302" y="364274"/>
                  </a:moveTo>
                  <a:lnTo>
                    <a:pt x="55372" y="363486"/>
                  </a:lnTo>
                  <a:lnTo>
                    <a:pt x="55638" y="361988"/>
                  </a:lnTo>
                  <a:lnTo>
                    <a:pt x="54000" y="362165"/>
                  </a:lnTo>
                  <a:lnTo>
                    <a:pt x="54102" y="364553"/>
                  </a:lnTo>
                  <a:lnTo>
                    <a:pt x="55397" y="364680"/>
                  </a:lnTo>
                  <a:lnTo>
                    <a:pt x="57302" y="364274"/>
                  </a:lnTo>
                  <a:close/>
                </a:path>
                <a:path w="167640" h="392429">
                  <a:moveTo>
                    <a:pt x="58039" y="118554"/>
                  </a:moveTo>
                  <a:lnTo>
                    <a:pt x="53352" y="114706"/>
                  </a:lnTo>
                  <a:lnTo>
                    <a:pt x="51282" y="115430"/>
                  </a:lnTo>
                  <a:lnTo>
                    <a:pt x="51473" y="112966"/>
                  </a:lnTo>
                  <a:lnTo>
                    <a:pt x="49784" y="115963"/>
                  </a:lnTo>
                  <a:lnTo>
                    <a:pt x="48933" y="116255"/>
                  </a:lnTo>
                  <a:lnTo>
                    <a:pt x="49530" y="116408"/>
                  </a:lnTo>
                  <a:lnTo>
                    <a:pt x="47739" y="119583"/>
                  </a:lnTo>
                  <a:lnTo>
                    <a:pt x="50634" y="124548"/>
                  </a:lnTo>
                  <a:lnTo>
                    <a:pt x="51193" y="116827"/>
                  </a:lnTo>
                  <a:lnTo>
                    <a:pt x="58039" y="118554"/>
                  </a:lnTo>
                  <a:close/>
                </a:path>
                <a:path w="167640" h="392429">
                  <a:moveTo>
                    <a:pt x="58877" y="330365"/>
                  </a:moveTo>
                  <a:lnTo>
                    <a:pt x="54813" y="327977"/>
                  </a:lnTo>
                  <a:lnTo>
                    <a:pt x="49530" y="330835"/>
                  </a:lnTo>
                  <a:lnTo>
                    <a:pt x="58877" y="330365"/>
                  </a:lnTo>
                  <a:close/>
                </a:path>
                <a:path w="167640" h="392429">
                  <a:moveTo>
                    <a:pt x="60325" y="109080"/>
                  </a:moveTo>
                  <a:lnTo>
                    <a:pt x="56210" y="112229"/>
                  </a:lnTo>
                  <a:lnTo>
                    <a:pt x="55257" y="112102"/>
                  </a:lnTo>
                  <a:lnTo>
                    <a:pt x="54825" y="112001"/>
                  </a:lnTo>
                  <a:lnTo>
                    <a:pt x="54864" y="113144"/>
                  </a:lnTo>
                  <a:lnTo>
                    <a:pt x="55994" y="113360"/>
                  </a:lnTo>
                  <a:lnTo>
                    <a:pt x="57175" y="113525"/>
                  </a:lnTo>
                  <a:lnTo>
                    <a:pt x="59778" y="115836"/>
                  </a:lnTo>
                  <a:lnTo>
                    <a:pt x="60325" y="109080"/>
                  </a:lnTo>
                  <a:close/>
                </a:path>
                <a:path w="167640" h="392429">
                  <a:moveTo>
                    <a:pt x="63627" y="350012"/>
                  </a:moveTo>
                  <a:lnTo>
                    <a:pt x="59042" y="352831"/>
                  </a:lnTo>
                  <a:lnTo>
                    <a:pt x="55537" y="357035"/>
                  </a:lnTo>
                  <a:lnTo>
                    <a:pt x="63627" y="350012"/>
                  </a:lnTo>
                  <a:close/>
                </a:path>
                <a:path w="167640" h="392429">
                  <a:moveTo>
                    <a:pt x="66141" y="87477"/>
                  </a:moveTo>
                  <a:lnTo>
                    <a:pt x="64439" y="87299"/>
                  </a:lnTo>
                  <a:lnTo>
                    <a:pt x="63576" y="87223"/>
                  </a:lnTo>
                  <a:lnTo>
                    <a:pt x="63500" y="88112"/>
                  </a:lnTo>
                  <a:lnTo>
                    <a:pt x="63411" y="89014"/>
                  </a:lnTo>
                  <a:lnTo>
                    <a:pt x="63347" y="89903"/>
                  </a:lnTo>
                  <a:lnTo>
                    <a:pt x="65900" y="90170"/>
                  </a:lnTo>
                  <a:lnTo>
                    <a:pt x="65976" y="89268"/>
                  </a:lnTo>
                  <a:lnTo>
                    <a:pt x="66065" y="88366"/>
                  </a:lnTo>
                  <a:lnTo>
                    <a:pt x="66141" y="87477"/>
                  </a:lnTo>
                  <a:close/>
                </a:path>
                <a:path w="167640" h="392429">
                  <a:moveTo>
                    <a:pt x="71374" y="387997"/>
                  </a:moveTo>
                  <a:lnTo>
                    <a:pt x="69850" y="388061"/>
                  </a:lnTo>
                  <a:lnTo>
                    <a:pt x="70078" y="390347"/>
                  </a:lnTo>
                  <a:lnTo>
                    <a:pt x="69735" y="391909"/>
                  </a:lnTo>
                  <a:lnTo>
                    <a:pt x="71247" y="391845"/>
                  </a:lnTo>
                  <a:lnTo>
                    <a:pt x="71031" y="389559"/>
                  </a:lnTo>
                  <a:lnTo>
                    <a:pt x="71374" y="387997"/>
                  </a:lnTo>
                  <a:close/>
                </a:path>
                <a:path w="167640" h="392429">
                  <a:moveTo>
                    <a:pt x="77089" y="286016"/>
                  </a:moveTo>
                  <a:lnTo>
                    <a:pt x="73025" y="283641"/>
                  </a:lnTo>
                  <a:lnTo>
                    <a:pt x="67729" y="286486"/>
                  </a:lnTo>
                  <a:lnTo>
                    <a:pt x="77089" y="286016"/>
                  </a:lnTo>
                  <a:close/>
                </a:path>
                <a:path w="167640" h="392429">
                  <a:moveTo>
                    <a:pt x="77673" y="318033"/>
                  </a:moveTo>
                  <a:lnTo>
                    <a:pt x="76149" y="318096"/>
                  </a:lnTo>
                  <a:lnTo>
                    <a:pt x="76365" y="320382"/>
                  </a:lnTo>
                  <a:lnTo>
                    <a:pt x="76034" y="321945"/>
                  </a:lnTo>
                  <a:lnTo>
                    <a:pt x="77546" y="321881"/>
                  </a:lnTo>
                  <a:lnTo>
                    <a:pt x="77330" y="319595"/>
                  </a:lnTo>
                  <a:lnTo>
                    <a:pt x="77673" y="318033"/>
                  </a:lnTo>
                  <a:close/>
                </a:path>
                <a:path w="167640" h="392429">
                  <a:moveTo>
                    <a:pt x="80225" y="88874"/>
                  </a:moveTo>
                  <a:lnTo>
                    <a:pt x="78701" y="88938"/>
                  </a:lnTo>
                  <a:lnTo>
                    <a:pt x="78917" y="91224"/>
                  </a:lnTo>
                  <a:lnTo>
                    <a:pt x="78574" y="92773"/>
                  </a:lnTo>
                  <a:lnTo>
                    <a:pt x="80098" y="92722"/>
                  </a:lnTo>
                  <a:lnTo>
                    <a:pt x="79883" y="90436"/>
                  </a:lnTo>
                  <a:lnTo>
                    <a:pt x="80225" y="88874"/>
                  </a:lnTo>
                  <a:close/>
                </a:path>
                <a:path w="167640" h="392429">
                  <a:moveTo>
                    <a:pt x="80733" y="153377"/>
                  </a:moveTo>
                  <a:lnTo>
                    <a:pt x="76060" y="149555"/>
                  </a:lnTo>
                  <a:lnTo>
                    <a:pt x="77076" y="149656"/>
                  </a:lnTo>
                  <a:lnTo>
                    <a:pt x="77292" y="147472"/>
                  </a:lnTo>
                  <a:lnTo>
                    <a:pt x="78524" y="148018"/>
                  </a:lnTo>
                  <a:lnTo>
                    <a:pt x="80403" y="147853"/>
                  </a:lnTo>
                  <a:lnTo>
                    <a:pt x="77698" y="145630"/>
                  </a:lnTo>
                  <a:lnTo>
                    <a:pt x="76530" y="146050"/>
                  </a:lnTo>
                  <a:lnTo>
                    <a:pt x="76314" y="146494"/>
                  </a:lnTo>
                  <a:lnTo>
                    <a:pt x="76517" y="146888"/>
                  </a:lnTo>
                  <a:lnTo>
                    <a:pt x="74777" y="146697"/>
                  </a:lnTo>
                  <a:lnTo>
                    <a:pt x="74523" y="149390"/>
                  </a:lnTo>
                  <a:lnTo>
                    <a:pt x="76047" y="149555"/>
                  </a:lnTo>
                  <a:lnTo>
                    <a:pt x="73380" y="150482"/>
                  </a:lnTo>
                  <a:lnTo>
                    <a:pt x="73418" y="150190"/>
                  </a:lnTo>
                  <a:lnTo>
                    <a:pt x="73494" y="149301"/>
                  </a:lnTo>
                  <a:lnTo>
                    <a:pt x="70929" y="149034"/>
                  </a:lnTo>
                  <a:lnTo>
                    <a:pt x="70777" y="150837"/>
                  </a:lnTo>
                  <a:lnTo>
                    <a:pt x="70688" y="151726"/>
                  </a:lnTo>
                  <a:lnTo>
                    <a:pt x="71539" y="151815"/>
                  </a:lnTo>
                  <a:lnTo>
                    <a:pt x="72390" y="151892"/>
                  </a:lnTo>
                  <a:lnTo>
                    <a:pt x="73253" y="151980"/>
                  </a:lnTo>
                  <a:lnTo>
                    <a:pt x="73291" y="151498"/>
                  </a:lnTo>
                  <a:lnTo>
                    <a:pt x="80733" y="153377"/>
                  </a:lnTo>
                  <a:close/>
                </a:path>
                <a:path w="167640" h="392429">
                  <a:moveTo>
                    <a:pt x="81114" y="365887"/>
                  </a:moveTo>
                  <a:lnTo>
                    <a:pt x="79108" y="366852"/>
                  </a:lnTo>
                  <a:lnTo>
                    <a:pt x="78054" y="368998"/>
                  </a:lnTo>
                  <a:lnTo>
                    <a:pt x="77952" y="372364"/>
                  </a:lnTo>
                  <a:lnTo>
                    <a:pt x="79946" y="371411"/>
                  </a:lnTo>
                  <a:lnTo>
                    <a:pt x="81013" y="369252"/>
                  </a:lnTo>
                  <a:lnTo>
                    <a:pt x="81114" y="365887"/>
                  </a:lnTo>
                  <a:close/>
                </a:path>
                <a:path w="167640" h="392429">
                  <a:moveTo>
                    <a:pt x="81445" y="338035"/>
                  </a:moveTo>
                  <a:lnTo>
                    <a:pt x="77381" y="335648"/>
                  </a:lnTo>
                  <a:lnTo>
                    <a:pt x="72085" y="338505"/>
                  </a:lnTo>
                  <a:lnTo>
                    <a:pt x="81445" y="338035"/>
                  </a:lnTo>
                  <a:close/>
                </a:path>
                <a:path w="167640" h="392429">
                  <a:moveTo>
                    <a:pt x="86982" y="85483"/>
                  </a:moveTo>
                  <a:lnTo>
                    <a:pt x="84429" y="85217"/>
                  </a:lnTo>
                  <a:lnTo>
                    <a:pt x="84340" y="86118"/>
                  </a:lnTo>
                  <a:lnTo>
                    <a:pt x="84264" y="87007"/>
                  </a:lnTo>
                  <a:lnTo>
                    <a:pt x="84175" y="87909"/>
                  </a:lnTo>
                  <a:lnTo>
                    <a:pt x="85039" y="87998"/>
                  </a:lnTo>
                  <a:lnTo>
                    <a:pt x="85890" y="88074"/>
                  </a:lnTo>
                  <a:lnTo>
                    <a:pt x="86753" y="88163"/>
                  </a:lnTo>
                  <a:lnTo>
                    <a:pt x="86982" y="85483"/>
                  </a:lnTo>
                  <a:close/>
                </a:path>
                <a:path w="167640" h="392429">
                  <a:moveTo>
                    <a:pt x="88150" y="100152"/>
                  </a:moveTo>
                  <a:lnTo>
                    <a:pt x="85648" y="100279"/>
                  </a:lnTo>
                  <a:lnTo>
                    <a:pt x="84531" y="100342"/>
                  </a:lnTo>
                  <a:lnTo>
                    <a:pt x="88150" y="100152"/>
                  </a:lnTo>
                  <a:close/>
                </a:path>
                <a:path w="167640" h="392429">
                  <a:moveTo>
                    <a:pt x="88226" y="129044"/>
                  </a:moveTo>
                  <a:lnTo>
                    <a:pt x="85674" y="128778"/>
                  </a:lnTo>
                  <a:lnTo>
                    <a:pt x="85585" y="129679"/>
                  </a:lnTo>
                  <a:lnTo>
                    <a:pt x="85432" y="131470"/>
                  </a:lnTo>
                  <a:lnTo>
                    <a:pt x="86283" y="131559"/>
                  </a:lnTo>
                  <a:lnTo>
                    <a:pt x="87134" y="131635"/>
                  </a:lnTo>
                  <a:lnTo>
                    <a:pt x="87985" y="131724"/>
                  </a:lnTo>
                  <a:lnTo>
                    <a:pt x="88074" y="130835"/>
                  </a:lnTo>
                  <a:lnTo>
                    <a:pt x="88226" y="129044"/>
                  </a:lnTo>
                  <a:close/>
                </a:path>
                <a:path w="167640" h="392429">
                  <a:moveTo>
                    <a:pt x="90665" y="207454"/>
                  </a:moveTo>
                  <a:lnTo>
                    <a:pt x="86080" y="210273"/>
                  </a:lnTo>
                  <a:lnTo>
                    <a:pt x="82588" y="214477"/>
                  </a:lnTo>
                  <a:lnTo>
                    <a:pt x="90665" y="207454"/>
                  </a:lnTo>
                  <a:close/>
                </a:path>
                <a:path w="167640" h="392429">
                  <a:moveTo>
                    <a:pt x="91605" y="263766"/>
                  </a:moveTo>
                  <a:lnTo>
                    <a:pt x="89827" y="264007"/>
                  </a:lnTo>
                  <a:lnTo>
                    <a:pt x="90233" y="267030"/>
                  </a:lnTo>
                  <a:lnTo>
                    <a:pt x="89839" y="269011"/>
                  </a:lnTo>
                  <a:lnTo>
                    <a:pt x="91605" y="268770"/>
                  </a:lnTo>
                  <a:lnTo>
                    <a:pt x="91198" y="265760"/>
                  </a:lnTo>
                  <a:lnTo>
                    <a:pt x="91605" y="263766"/>
                  </a:lnTo>
                  <a:close/>
                </a:path>
                <a:path w="167640" h="392429">
                  <a:moveTo>
                    <a:pt x="96151" y="328015"/>
                  </a:moveTo>
                  <a:lnTo>
                    <a:pt x="95935" y="324612"/>
                  </a:lnTo>
                  <a:lnTo>
                    <a:pt x="91198" y="327444"/>
                  </a:lnTo>
                  <a:lnTo>
                    <a:pt x="92062" y="330327"/>
                  </a:lnTo>
                  <a:lnTo>
                    <a:pt x="93789" y="330009"/>
                  </a:lnTo>
                  <a:lnTo>
                    <a:pt x="94297" y="328155"/>
                  </a:lnTo>
                  <a:lnTo>
                    <a:pt x="96151" y="328015"/>
                  </a:lnTo>
                  <a:close/>
                </a:path>
                <a:path w="167640" h="392429">
                  <a:moveTo>
                    <a:pt x="96469" y="13830"/>
                  </a:moveTo>
                  <a:lnTo>
                    <a:pt x="94665" y="13055"/>
                  </a:lnTo>
                  <a:lnTo>
                    <a:pt x="94932" y="11607"/>
                  </a:lnTo>
                  <a:lnTo>
                    <a:pt x="93459" y="11760"/>
                  </a:lnTo>
                  <a:lnTo>
                    <a:pt x="93395" y="13677"/>
                  </a:lnTo>
                  <a:lnTo>
                    <a:pt x="94335" y="14185"/>
                  </a:lnTo>
                  <a:lnTo>
                    <a:pt x="91338" y="14008"/>
                  </a:lnTo>
                  <a:lnTo>
                    <a:pt x="92989" y="19431"/>
                  </a:lnTo>
                  <a:lnTo>
                    <a:pt x="96278" y="14820"/>
                  </a:lnTo>
                  <a:lnTo>
                    <a:pt x="95732" y="14528"/>
                  </a:lnTo>
                  <a:lnTo>
                    <a:pt x="95262" y="14351"/>
                  </a:lnTo>
                  <a:lnTo>
                    <a:pt x="94843" y="14262"/>
                  </a:lnTo>
                  <a:lnTo>
                    <a:pt x="96469" y="13830"/>
                  </a:lnTo>
                  <a:close/>
                </a:path>
                <a:path w="167640" h="392429">
                  <a:moveTo>
                    <a:pt x="97510" y="319405"/>
                  </a:moveTo>
                  <a:lnTo>
                    <a:pt x="95567" y="318630"/>
                  </a:lnTo>
                  <a:lnTo>
                    <a:pt x="95834" y="317119"/>
                  </a:lnTo>
                  <a:lnTo>
                    <a:pt x="94195" y="317296"/>
                  </a:lnTo>
                  <a:lnTo>
                    <a:pt x="94310" y="319671"/>
                  </a:lnTo>
                  <a:lnTo>
                    <a:pt x="95592" y="319811"/>
                  </a:lnTo>
                  <a:lnTo>
                    <a:pt x="97510" y="319405"/>
                  </a:lnTo>
                  <a:close/>
                </a:path>
                <a:path w="167640" h="392429">
                  <a:moveTo>
                    <a:pt x="97764" y="251739"/>
                  </a:moveTo>
                  <a:lnTo>
                    <a:pt x="92887" y="245529"/>
                  </a:lnTo>
                  <a:lnTo>
                    <a:pt x="91414" y="251523"/>
                  </a:lnTo>
                  <a:lnTo>
                    <a:pt x="97764" y="251739"/>
                  </a:lnTo>
                  <a:close/>
                </a:path>
                <a:path w="167640" h="392429">
                  <a:moveTo>
                    <a:pt x="101892" y="302082"/>
                  </a:moveTo>
                  <a:lnTo>
                    <a:pt x="98450" y="302450"/>
                  </a:lnTo>
                  <a:lnTo>
                    <a:pt x="97853" y="302526"/>
                  </a:lnTo>
                  <a:lnTo>
                    <a:pt x="101892" y="302082"/>
                  </a:lnTo>
                  <a:close/>
                </a:path>
                <a:path w="167640" h="392429">
                  <a:moveTo>
                    <a:pt x="102908" y="316280"/>
                  </a:moveTo>
                  <a:lnTo>
                    <a:pt x="99199" y="322884"/>
                  </a:lnTo>
                  <a:lnTo>
                    <a:pt x="102082" y="327850"/>
                  </a:lnTo>
                  <a:lnTo>
                    <a:pt x="102908" y="316280"/>
                  </a:lnTo>
                  <a:close/>
                </a:path>
                <a:path w="167640" h="392429">
                  <a:moveTo>
                    <a:pt x="104686" y="51206"/>
                  </a:moveTo>
                  <a:lnTo>
                    <a:pt x="100622" y="48818"/>
                  </a:lnTo>
                  <a:lnTo>
                    <a:pt x="95326" y="51676"/>
                  </a:lnTo>
                  <a:lnTo>
                    <a:pt x="104686" y="51206"/>
                  </a:lnTo>
                  <a:close/>
                </a:path>
                <a:path w="167640" h="392429">
                  <a:moveTo>
                    <a:pt x="105829" y="3848"/>
                  </a:moveTo>
                  <a:lnTo>
                    <a:pt x="101142" y="0"/>
                  </a:lnTo>
                  <a:lnTo>
                    <a:pt x="96723" y="1536"/>
                  </a:lnTo>
                  <a:lnTo>
                    <a:pt x="105829" y="3848"/>
                  </a:lnTo>
                  <a:close/>
                </a:path>
                <a:path w="167640" h="392429">
                  <a:moveTo>
                    <a:pt x="107391" y="314744"/>
                  </a:moveTo>
                  <a:lnTo>
                    <a:pt x="103644" y="316547"/>
                  </a:lnTo>
                  <a:lnTo>
                    <a:pt x="104521" y="317842"/>
                  </a:lnTo>
                  <a:lnTo>
                    <a:pt x="104736" y="319722"/>
                  </a:lnTo>
                  <a:lnTo>
                    <a:pt x="104432" y="322046"/>
                  </a:lnTo>
                  <a:lnTo>
                    <a:pt x="106654" y="322707"/>
                  </a:lnTo>
                  <a:lnTo>
                    <a:pt x="107391" y="314744"/>
                  </a:lnTo>
                  <a:close/>
                </a:path>
                <a:path w="167640" h="392429">
                  <a:moveTo>
                    <a:pt x="108102" y="238264"/>
                  </a:moveTo>
                  <a:lnTo>
                    <a:pt x="106819" y="238125"/>
                  </a:lnTo>
                  <a:lnTo>
                    <a:pt x="104254" y="237871"/>
                  </a:lnTo>
                  <a:lnTo>
                    <a:pt x="104457" y="240614"/>
                  </a:lnTo>
                  <a:lnTo>
                    <a:pt x="103632" y="242049"/>
                  </a:lnTo>
                  <a:lnTo>
                    <a:pt x="101346" y="241655"/>
                  </a:lnTo>
                  <a:lnTo>
                    <a:pt x="102489" y="243967"/>
                  </a:lnTo>
                  <a:lnTo>
                    <a:pt x="102260" y="245808"/>
                  </a:lnTo>
                  <a:lnTo>
                    <a:pt x="105105" y="244436"/>
                  </a:lnTo>
                  <a:lnTo>
                    <a:pt x="106311" y="240982"/>
                  </a:lnTo>
                  <a:lnTo>
                    <a:pt x="108102" y="238264"/>
                  </a:lnTo>
                  <a:close/>
                </a:path>
                <a:path w="167640" h="392429">
                  <a:moveTo>
                    <a:pt x="111302" y="164846"/>
                  </a:moveTo>
                  <a:lnTo>
                    <a:pt x="110896" y="161823"/>
                  </a:lnTo>
                  <a:lnTo>
                    <a:pt x="111290" y="159842"/>
                  </a:lnTo>
                  <a:lnTo>
                    <a:pt x="109512" y="160083"/>
                  </a:lnTo>
                  <a:lnTo>
                    <a:pt x="109931" y="163106"/>
                  </a:lnTo>
                  <a:lnTo>
                    <a:pt x="109524" y="165087"/>
                  </a:lnTo>
                  <a:lnTo>
                    <a:pt x="111302" y="164846"/>
                  </a:lnTo>
                  <a:close/>
                </a:path>
                <a:path w="167640" h="392429">
                  <a:moveTo>
                    <a:pt x="112014" y="243878"/>
                  </a:moveTo>
                  <a:lnTo>
                    <a:pt x="108292" y="250494"/>
                  </a:lnTo>
                  <a:lnTo>
                    <a:pt x="111188" y="255447"/>
                  </a:lnTo>
                  <a:lnTo>
                    <a:pt x="112014" y="243878"/>
                  </a:lnTo>
                  <a:close/>
                </a:path>
                <a:path w="167640" h="392429">
                  <a:moveTo>
                    <a:pt x="113957" y="284721"/>
                  </a:moveTo>
                  <a:lnTo>
                    <a:pt x="110871" y="279260"/>
                  </a:lnTo>
                  <a:lnTo>
                    <a:pt x="105638" y="284695"/>
                  </a:lnTo>
                  <a:lnTo>
                    <a:pt x="113957" y="284721"/>
                  </a:lnTo>
                  <a:close/>
                </a:path>
                <a:path w="167640" h="392429">
                  <a:moveTo>
                    <a:pt x="115938" y="319036"/>
                  </a:moveTo>
                  <a:lnTo>
                    <a:pt x="112864" y="311137"/>
                  </a:lnTo>
                  <a:lnTo>
                    <a:pt x="110045" y="317182"/>
                  </a:lnTo>
                  <a:lnTo>
                    <a:pt x="115938" y="319036"/>
                  </a:lnTo>
                  <a:close/>
                </a:path>
                <a:path w="167640" h="392429">
                  <a:moveTo>
                    <a:pt x="119367" y="113131"/>
                  </a:moveTo>
                  <a:lnTo>
                    <a:pt x="118516" y="113042"/>
                  </a:lnTo>
                  <a:lnTo>
                    <a:pt x="117665" y="112966"/>
                  </a:lnTo>
                  <a:lnTo>
                    <a:pt x="116814" y="112864"/>
                  </a:lnTo>
                  <a:lnTo>
                    <a:pt x="116725" y="113766"/>
                  </a:lnTo>
                  <a:lnTo>
                    <a:pt x="116649" y="114668"/>
                  </a:lnTo>
                  <a:lnTo>
                    <a:pt x="116560" y="115570"/>
                  </a:lnTo>
                  <a:lnTo>
                    <a:pt x="117424" y="115658"/>
                  </a:lnTo>
                  <a:lnTo>
                    <a:pt x="118275" y="115735"/>
                  </a:lnTo>
                  <a:lnTo>
                    <a:pt x="119126" y="115824"/>
                  </a:lnTo>
                  <a:lnTo>
                    <a:pt x="119214" y="114922"/>
                  </a:lnTo>
                  <a:lnTo>
                    <a:pt x="119367" y="113131"/>
                  </a:lnTo>
                  <a:close/>
                </a:path>
                <a:path w="167640" h="392429">
                  <a:moveTo>
                    <a:pt x="121970" y="304063"/>
                  </a:moveTo>
                  <a:lnTo>
                    <a:pt x="117894" y="301663"/>
                  </a:lnTo>
                  <a:lnTo>
                    <a:pt x="112598" y="304533"/>
                  </a:lnTo>
                  <a:lnTo>
                    <a:pt x="121970" y="304063"/>
                  </a:lnTo>
                  <a:close/>
                </a:path>
                <a:path w="167640" h="392429">
                  <a:moveTo>
                    <a:pt x="127495" y="352856"/>
                  </a:moveTo>
                  <a:lnTo>
                    <a:pt x="126441" y="353009"/>
                  </a:lnTo>
                  <a:lnTo>
                    <a:pt x="126098" y="354076"/>
                  </a:lnTo>
                  <a:lnTo>
                    <a:pt x="124815" y="353936"/>
                  </a:lnTo>
                  <a:lnTo>
                    <a:pt x="124739" y="354838"/>
                  </a:lnTo>
                  <a:lnTo>
                    <a:pt x="124650" y="355739"/>
                  </a:lnTo>
                  <a:lnTo>
                    <a:pt x="124574" y="356628"/>
                  </a:lnTo>
                  <a:lnTo>
                    <a:pt x="127254" y="357530"/>
                  </a:lnTo>
                  <a:lnTo>
                    <a:pt x="127190" y="354952"/>
                  </a:lnTo>
                  <a:lnTo>
                    <a:pt x="127495" y="352856"/>
                  </a:lnTo>
                  <a:close/>
                </a:path>
                <a:path w="167640" h="392429">
                  <a:moveTo>
                    <a:pt x="129095" y="340233"/>
                  </a:moveTo>
                  <a:lnTo>
                    <a:pt x="124498" y="343052"/>
                  </a:lnTo>
                  <a:lnTo>
                    <a:pt x="121005" y="347256"/>
                  </a:lnTo>
                  <a:lnTo>
                    <a:pt x="129095" y="340233"/>
                  </a:lnTo>
                  <a:close/>
                </a:path>
                <a:path w="167640" h="392429">
                  <a:moveTo>
                    <a:pt x="132892" y="303263"/>
                  </a:moveTo>
                  <a:lnTo>
                    <a:pt x="130022" y="296087"/>
                  </a:lnTo>
                  <a:lnTo>
                    <a:pt x="125107" y="300659"/>
                  </a:lnTo>
                  <a:lnTo>
                    <a:pt x="132892" y="303263"/>
                  </a:lnTo>
                  <a:close/>
                </a:path>
                <a:path w="167640" h="392429">
                  <a:moveTo>
                    <a:pt x="135991" y="219925"/>
                  </a:moveTo>
                  <a:lnTo>
                    <a:pt x="131927" y="217551"/>
                  </a:lnTo>
                  <a:lnTo>
                    <a:pt x="129146" y="219049"/>
                  </a:lnTo>
                  <a:lnTo>
                    <a:pt x="129247" y="218643"/>
                  </a:lnTo>
                  <a:lnTo>
                    <a:pt x="128955" y="219151"/>
                  </a:lnTo>
                  <a:lnTo>
                    <a:pt x="126631" y="220395"/>
                  </a:lnTo>
                  <a:lnTo>
                    <a:pt x="128282" y="220319"/>
                  </a:lnTo>
                  <a:lnTo>
                    <a:pt x="125412" y="225323"/>
                  </a:lnTo>
                  <a:lnTo>
                    <a:pt x="121373" y="222554"/>
                  </a:lnTo>
                  <a:lnTo>
                    <a:pt x="117906" y="229717"/>
                  </a:lnTo>
                  <a:lnTo>
                    <a:pt x="124129" y="229120"/>
                  </a:lnTo>
                  <a:lnTo>
                    <a:pt x="127673" y="225145"/>
                  </a:lnTo>
                  <a:lnTo>
                    <a:pt x="128841" y="220294"/>
                  </a:lnTo>
                  <a:lnTo>
                    <a:pt x="135991" y="219925"/>
                  </a:lnTo>
                  <a:close/>
                </a:path>
                <a:path w="167640" h="392429">
                  <a:moveTo>
                    <a:pt x="138239" y="276542"/>
                  </a:moveTo>
                  <a:lnTo>
                    <a:pt x="136715" y="276606"/>
                  </a:lnTo>
                  <a:lnTo>
                    <a:pt x="136944" y="278892"/>
                  </a:lnTo>
                  <a:lnTo>
                    <a:pt x="136601" y="280454"/>
                  </a:lnTo>
                  <a:lnTo>
                    <a:pt x="138112" y="280390"/>
                  </a:lnTo>
                  <a:lnTo>
                    <a:pt x="137896" y="278117"/>
                  </a:lnTo>
                  <a:lnTo>
                    <a:pt x="138239" y="276542"/>
                  </a:lnTo>
                  <a:close/>
                </a:path>
                <a:path w="167640" h="392429">
                  <a:moveTo>
                    <a:pt x="138938" y="211455"/>
                  </a:moveTo>
                  <a:lnTo>
                    <a:pt x="136601" y="212445"/>
                  </a:lnTo>
                  <a:lnTo>
                    <a:pt x="133731" y="213982"/>
                  </a:lnTo>
                  <a:lnTo>
                    <a:pt x="135890" y="216585"/>
                  </a:lnTo>
                  <a:lnTo>
                    <a:pt x="137680" y="215874"/>
                  </a:lnTo>
                  <a:lnTo>
                    <a:pt x="138531" y="213944"/>
                  </a:lnTo>
                  <a:lnTo>
                    <a:pt x="138938" y="211455"/>
                  </a:lnTo>
                  <a:close/>
                </a:path>
                <a:path w="167640" h="392429">
                  <a:moveTo>
                    <a:pt x="141414" y="348208"/>
                  </a:moveTo>
                  <a:lnTo>
                    <a:pt x="139484" y="347433"/>
                  </a:lnTo>
                  <a:lnTo>
                    <a:pt x="139750" y="345935"/>
                  </a:lnTo>
                  <a:lnTo>
                    <a:pt x="138112" y="346100"/>
                  </a:lnTo>
                  <a:lnTo>
                    <a:pt x="138214" y="348475"/>
                  </a:lnTo>
                  <a:lnTo>
                    <a:pt x="139509" y="348615"/>
                  </a:lnTo>
                  <a:lnTo>
                    <a:pt x="141414" y="348208"/>
                  </a:lnTo>
                  <a:close/>
                </a:path>
                <a:path w="167640" h="392429">
                  <a:moveTo>
                    <a:pt x="146265" y="93484"/>
                  </a:moveTo>
                  <a:lnTo>
                    <a:pt x="144335" y="92697"/>
                  </a:lnTo>
                  <a:lnTo>
                    <a:pt x="144589" y="91198"/>
                  </a:lnTo>
                  <a:lnTo>
                    <a:pt x="142963" y="91376"/>
                  </a:lnTo>
                  <a:lnTo>
                    <a:pt x="143065" y="93751"/>
                  </a:lnTo>
                  <a:lnTo>
                    <a:pt x="144360" y="93891"/>
                  </a:lnTo>
                  <a:lnTo>
                    <a:pt x="146265" y="93484"/>
                  </a:lnTo>
                  <a:close/>
                </a:path>
                <a:path w="167640" h="392429">
                  <a:moveTo>
                    <a:pt x="150977" y="264236"/>
                  </a:moveTo>
                  <a:lnTo>
                    <a:pt x="149453" y="264312"/>
                  </a:lnTo>
                  <a:lnTo>
                    <a:pt x="149669" y="266585"/>
                  </a:lnTo>
                  <a:lnTo>
                    <a:pt x="149326" y="268147"/>
                  </a:lnTo>
                  <a:lnTo>
                    <a:pt x="150850" y="268071"/>
                  </a:lnTo>
                  <a:lnTo>
                    <a:pt x="150634" y="265798"/>
                  </a:lnTo>
                  <a:lnTo>
                    <a:pt x="150977" y="264236"/>
                  </a:lnTo>
                  <a:close/>
                </a:path>
                <a:path w="167640" h="392429">
                  <a:moveTo>
                    <a:pt x="151536" y="217970"/>
                  </a:moveTo>
                  <a:lnTo>
                    <a:pt x="146405" y="215112"/>
                  </a:lnTo>
                  <a:lnTo>
                    <a:pt x="143687" y="216001"/>
                  </a:lnTo>
                  <a:lnTo>
                    <a:pt x="143802" y="217970"/>
                  </a:lnTo>
                  <a:lnTo>
                    <a:pt x="147472" y="216852"/>
                  </a:lnTo>
                  <a:lnTo>
                    <a:pt x="147294" y="219075"/>
                  </a:lnTo>
                  <a:lnTo>
                    <a:pt x="151536" y="217970"/>
                  </a:lnTo>
                  <a:close/>
                </a:path>
                <a:path w="167640" h="392429">
                  <a:moveTo>
                    <a:pt x="153517" y="290004"/>
                  </a:moveTo>
                  <a:lnTo>
                    <a:pt x="150444" y="284543"/>
                  </a:lnTo>
                  <a:lnTo>
                    <a:pt x="145211" y="289991"/>
                  </a:lnTo>
                  <a:lnTo>
                    <a:pt x="153517" y="290004"/>
                  </a:lnTo>
                  <a:close/>
                </a:path>
                <a:path w="167640" h="392429">
                  <a:moveTo>
                    <a:pt x="154381" y="255079"/>
                  </a:moveTo>
                  <a:lnTo>
                    <a:pt x="152869" y="255143"/>
                  </a:lnTo>
                  <a:lnTo>
                    <a:pt x="153085" y="257429"/>
                  </a:lnTo>
                  <a:lnTo>
                    <a:pt x="152742" y="258991"/>
                  </a:lnTo>
                  <a:lnTo>
                    <a:pt x="154266" y="258914"/>
                  </a:lnTo>
                  <a:lnTo>
                    <a:pt x="154038" y="256641"/>
                  </a:lnTo>
                  <a:lnTo>
                    <a:pt x="154381" y="255079"/>
                  </a:lnTo>
                  <a:close/>
                </a:path>
                <a:path w="167640" h="392429">
                  <a:moveTo>
                    <a:pt x="157683" y="275767"/>
                  </a:moveTo>
                  <a:lnTo>
                    <a:pt x="155816" y="270687"/>
                  </a:lnTo>
                  <a:lnTo>
                    <a:pt x="153504" y="277241"/>
                  </a:lnTo>
                  <a:lnTo>
                    <a:pt x="152323" y="277952"/>
                  </a:lnTo>
                  <a:lnTo>
                    <a:pt x="153835" y="282575"/>
                  </a:lnTo>
                  <a:lnTo>
                    <a:pt x="156146" y="276021"/>
                  </a:lnTo>
                  <a:lnTo>
                    <a:pt x="157683" y="275767"/>
                  </a:lnTo>
                  <a:close/>
                </a:path>
                <a:path w="167640" h="392429">
                  <a:moveTo>
                    <a:pt x="165074" y="193687"/>
                  </a:moveTo>
                  <a:lnTo>
                    <a:pt x="161239" y="189052"/>
                  </a:lnTo>
                  <a:lnTo>
                    <a:pt x="156819" y="196215"/>
                  </a:lnTo>
                  <a:lnTo>
                    <a:pt x="165074" y="193687"/>
                  </a:lnTo>
                  <a:close/>
                </a:path>
                <a:path w="167640" h="392429">
                  <a:moveTo>
                    <a:pt x="167220" y="43688"/>
                  </a:moveTo>
                  <a:lnTo>
                    <a:pt x="165849" y="41732"/>
                  </a:lnTo>
                  <a:lnTo>
                    <a:pt x="164211" y="42887"/>
                  </a:lnTo>
                  <a:lnTo>
                    <a:pt x="163982" y="43802"/>
                  </a:lnTo>
                  <a:lnTo>
                    <a:pt x="164312" y="44361"/>
                  </a:lnTo>
                  <a:lnTo>
                    <a:pt x="163931" y="45008"/>
                  </a:lnTo>
                  <a:lnTo>
                    <a:pt x="163703" y="46164"/>
                  </a:lnTo>
                  <a:lnTo>
                    <a:pt x="163931" y="47993"/>
                  </a:lnTo>
                  <a:lnTo>
                    <a:pt x="165303" y="46748"/>
                  </a:lnTo>
                  <a:lnTo>
                    <a:pt x="165823" y="45656"/>
                  </a:lnTo>
                  <a:lnTo>
                    <a:pt x="165887" y="44881"/>
                  </a:lnTo>
                  <a:lnTo>
                    <a:pt x="166700" y="44640"/>
                  </a:lnTo>
                  <a:lnTo>
                    <a:pt x="167220" y="4368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733739" y="2878861"/>
              <a:ext cx="298450" cy="428625"/>
            </a:xfrm>
            <a:custGeom>
              <a:avLst/>
              <a:gdLst/>
              <a:ahLst/>
              <a:cxnLst/>
              <a:rect l="l" t="t" r="r" b="b"/>
              <a:pathLst>
                <a:path w="298450" h="428625">
                  <a:moveTo>
                    <a:pt x="3187" y="418858"/>
                  </a:moveTo>
                  <a:lnTo>
                    <a:pt x="1130" y="417499"/>
                  </a:lnTo>
                  <a:lnTo>
                    <a:pt x="0" y="416941"/>
                  </a:lnTo>
                  <a:lnTo>
                    <a:pt x="1752" y="418033"/>
                  </a:lnTo>
                  <a:lnTo>
                    <a:pt x="3187" y="418858"/>
                  </a:lnTo>
                  <a:close/>
                </a:path>
                <a:path w="298450" h="428625">
                  <a:moveTo>
                    <a:pt x="8483" y="177952"/>
                  </a:moveTo>
                  <a:lnTo>
                    <a:pt x="6934" y="175031"/>
                  </a:lnTo>
                  <a:lnTo>
                    <a:pt x="3962" y="178841"/>
                  </a:lnTo>
                  <a:lnTo>
                    <a:pt x="927" y="175844"/>
                  </a:lnTo>
                  <a:lnTo>
                    <a:pt x="1536" y="182295"/>
                  </a:lnTo>
                  <a:lnTo>
                    <a:pt x="4762" y="178384"/>
                  </a:lnTo>
                  <a:lnTo>
                    <a:pt x="8483" y="177952"/>
                  </a:lnTo>
                  <a:close/>
                </a:path>
                <a:path w="298450" h="428625">
                  <a:moveTo>
                    <a:pt x="8585" y="148107"/>
                  </a:moveTo>
                  <a:lnTo>
                    <a:pt x="8343" y="144665"/>
                  </a:lnTo>
                  <a:lnTo>
                    <a:pt x="5638" y="150063"/>
                  </a:lnTo>
                  <a:lnTo>
                    <a:pt x="5664" y="151892"/>
                  </a:lnTo>
                  <a:lnTo>
                    <a:pt x="6946" y="151015"/>
                  </a:lnTo>
                  <a:lnTo>
                    <a:pt x="7835" y="149631"/>
                  </a:lnTo>
                  <a:lnTo>
                    <a:pt x="8585" y="148107"/>
                  </a:lnTo>
                  <a:close/>
                </a:path>
                <a:path w="298450" h="428625">
                  <a:moveTo>
                    <a:pt x="14046" y="417436"/>
                  </a:moveTo>
                  <a:lnTo>
                    <a:pt x="11277" y="416902"/>
                  </a:lnTo>
                  <a:lnTo>
                    <a:pt x="9880" y="418122"/>
                  </a:lnTo>
                  <a:lnTo>
                    <a:pt x="9829" y="421170"/>
                  </a:lnTo>
                  <a:lnTo>
                    <a:pt x="11099" y="421170"/>
                  </a:lnTo>
                  <a:lnTo>
                    <a:pt x="10985" y="419531"/>
                  </a:lnTo>
                  <a:lnTo>
                    <a:pt x="11366" y="418528"/>
                  </a:lnTo>
                  <a:lnTo>
                    <a:pt x="13690" y="418122"/>
                  </a:lnTo>
                  <a:lnTo>
                    <a:pt x="13830" y="417906"/>
                  </a:lnTo>
                  <a:lnTo>
                    <a:pt x="14046" y="417436"/>
                  </a:lnTo>
                  <a:close/>
                </a:path>
                <a:path w="298450" h="428625">
                  <a:moveTo>
                    <a:pt x="14770" y="418122"/>
                  </a:moveTo>
                  <a:lnTo>
                    <a:pt x="13728" y="418122"/>
                  </a:lnTo>
                  <a:lnTo>
                    <a:pt x="12623" y="420585"/>
                  </a:lnTo>
                  <a:lnTo>
                    <a:pt x="12725" y="420903"/>
                  </a:lnTo>
                  <a:lnTo>
                    <a:pt x="14770" y="418122"/>
                  </a:lnTo>
                  <a:close/>
                </a:path>
                <a:path w="298450" h="428625">
                  <a:moveTo>
                    <a:pt x="15367" y="428193"/>
                  </a:moveTo>
                  <a:lnTo>
                    <a:pt x="13906" y="424154"/>
                  </a:lnTo>
                  <a:lnTo>
                    <a:pt x="12827" y="421170"/>
                  </a:lnTo>
                  <a:lnTo>
                    <a:pt x="12725" y="420903"/>
                  </a:lnTo>
                  <a:lnTo>
                    <a:pt x="9880" y="424776"/>
                  </a:lnTo>
                  <a:lnTo>
                    <a:pt x="13449" y="424154"/>
                  </a:lnTo>
                  <a:lnTo>
                    <a:pt x="15367" y="428193"/>
                  </a:lnTo>
                  <a:close/>
                </a:path>
                <a:path w="298450" h="428625">
                  <a:moveTo>
                    <a:pt x="28397" y="170624"/>
                  </a:moveTo>
                  <a:lnTo>
                    <a:pt x="24549" y="170599"/>
                  </a:lnTo>
                  <a:lnTo>
                    <a:pt x="24815" y="168719"/>
                  </a:lnTo>
                  <a:lnTo>
                    <a:pt x="23520" y="164401"/>
                  </a:lnTo>
                  <a:lnTo>
                    <a:pt x="22783" y="172427"/>
                  </a:lnTo>
                  <a:lnTo>
                    <a:pt x="25857" y="171538"/>
                  </a:lnTo>
                  <a:lnTo>
                    <a:pt x="28397" y="170624"/>
                  </a:lnTo>
                  <a:close/>
                </a:path>
                <a:path w="298450" h="428625">
                  <a:moveTo>
                    <a:pt x="29832" y="399999"/>
                  </a:moveTo>
                  <a:lnTo>
                    <a:pt x="29286" y="398830"/>
                  </a:lnTo>
                  <a:lnTo>
                    <a:pt x="29273" y="401269"/>
                  </a:lnTo>
                  <a:lnTo>
                    <a:pt x="29527" y="403085"/>
                  </a:lnTo>
                  <a:lnTo>
                    <a:pt x="29832" y="399999"/>
                  </a:lnTo>
                  <a:close/>
                </a:path>
                <a:path w="298450" h="428625">
                  <a:moveTo>
                    <a:pt x="35928" y="371551"/>
                  </a:moveTo>
                  <a:lnTo>
                    <a:pt x="33896" y="369176"/>
                  </a:lnTo>
                  <a:lnTo>
                    <a:pt x="33121" y="368896"/>
                  </a:lnTo>
                  <a:lnTo>
                    <a:pt x="34734" y="370573"/>
                  </a:lnTo>
                  <a:lnTo>
                    <a:pt x="35928" y="371551"/>
                  </a:lnTo>
                  <a:close/>
                </a:path>
                <a:path w="298450" h="428625">
                  <a:moveTo>
                    <a:pt x="41376" y="421322"/>
                  </a:moveTo>
                  <a:lnTo>
                    <a:pt x="40932" y="420103"/>
                  </a:lnTo>
                  <a:lnTo>
                    <a:pt x="40043" y="417715"/>
                  </a:lnTo>
                  <a:lnTo>
                    <a:pt x="41376" y="421322"/>
                  </a:lnTo>
                  <a:close/>
                </a:path>
                <a:path w="298450" h="428625">
                  <a:moveTo>
                    <a:pt x="54660" y="236740"/>
                  </a:moveTo>
                  <a:lnTo>
                    <a:pt x="51612" y="229755"/>
                  </a:lnTo>
                  <a:lnTo>
                    <a:pt x="49593" y="225132"/>
                  </a:lnTo>
                  <a:lnTo>
                    <a:pt x="54660" y="236740"/>
                  </a:lnTo>
                  <a:close/>
                </a:path>
                <a:path w="298450" h="428625">
                  <a:moveTo>
                    <a:pt x="65366" y="357263"/>
                  </a:moveTo>
                  <a:lnTo>
                    <a:pt x="59702" y="356641"/>
                  </a:lnTo>
                  <a:lnTo>
                    <a:pt x="63271" y="358521"/>
                  </a:lnTo>
                  <a:lnTo>
                    <a:pt x="61582" y="361175"/>
                  </a:lnTo>
                  <a:lnTo>
                    <a:pt x="64427" y="359994"/>
                  </a:lnTo>
                  <a:lnTo>
                    <a:pt x="65366" y="357263"/>
                  </a:lnTo>
                  <a:close/>
                </a:path>
                <a:path w="298450" h="428625">
                  <a:moveTo>
                    <a:pt x="67398" y="312775"/>
                  </a:moveTo>
                  <a:lnTo>
                    <a:pt x="66255" y="308622"/>
                  </a:lnTo>
                  <a:lnTo>
                    <a:pt x="65392" y="317030"/>
                  </a:lnTo>
                  <a:lnTo>
                    <a:pt x="63182" y="316433"/>
                  </a:lnTo>
                  <a:lnTo>
                    <a:pt x="64947" y="321373"/>
                  </a:lnTo>
                  <a:lnTo>
                    <a:pt x="66268" y="313575"/>
                  </a:lnTo>
                  <a:lnTo>
                    <a:pt x="67398" y="312775"/>
                  </a:lnTo>
                  <a:close/>
                </a:path>
                <a:path w="298450" h="428625">
                  <a:moveTo>
                    <a:pt x="77254" y="308927"/>
                  </a:moveTo>
                  <a:lnTo>
                    <a:pt x="73101" y="305193"/>
                  </a:lnTo>
                  <a:lnTo>
                    <a:pt x="71704" y="307771"/>
                  </a:lnTo>
                  <a:lnTo>
                    <a:pt x="69189" y="308457"/>
                  </a:lnTo>
                  <a:lnTo>
                    <a:pt x="72910" y="310007"/>
                  </a:lnTo>
                  <a:lnTo>
                    <a:pt x="72999" y="307911"/>
                  </a:lnTo>
                  <a:lnTo>
                    <a:pt x="74104" y="307759"/>
                  </a:lnTo>
                  <a:lnTo>
                    <a:pt x="74155" y="308546"/>
                  </a:lnTo>
                  <a:lnTo>
                    <a:pt x="74155" y="309372"/>
                  </a:lnTo>
                  <a:lnTo>
                    <a:pt x="77254" y="308927"/>
                  </a:lnTo>
                  <a:close/>
                </a:path>
                <a:path w="298450" h="428625">
                  <a:moveTo>
                    <a:pt x="80505" y="277596"/>
                  </a:moveTo>
                  <a:lnTo>
                    <a:pt x="75780" y="276961"/>
                  </a:lnTo>
                  <a:lnTo>
                    <a:pt x="74803" y="280314"/>
                  </a:lnTo>
                  <a:lnTo>
                    <a:pt x="73126" y="281965"/>
                  </a:lnTo>
                  <a:lnTo>
                    <a:pt x="77851" y="282587"/>
                  </a:lnTo>
                  <a:lnTo>
                    <a:pt x="78828" y="279234"/>
                  </a:lnTo>
                  <a:lnTo>
                    <a:pt x="80505" y="277596"/>
                  </a:lnTo>
                  <a:close/>
                </a:path>
                <a:path w="298450" h="428625">
                  <a:moveTo>
                    <a:pt x="85102" y="42379"/>
                  </a:moveTo>
                  <a:lnTo>
                    <a:pt x="81495" y="41325"/>
                  </a:lnTo>
                  <a:lnTo>
                    <a:pt x="83794" y="46177"/>
                  </a:lnTo>
                  <a:lnTo>
                    <a:pt x="85102" y="42379"/>
                  </a:lnTo>
                  <a:close/>
                </a:path>
                <a:path w="298450" h="428625">
                  <a:moveTo>
                    <a:pt x="88900" y="43472"/>
                  </a:moveTo>
                  <a:lnTo>
                    <a:pt x="88315" y="42379"/>
                  </a:lnTo>
                  <a:lnTo>
                    <a:pt x="85102" y="42379"/>
                  </a:lnTo>
                  <a:lnTo>
                    <a:pt x="88900" y="43472"/>
                  </a:lnTo>
                  <a:close/>
                </a:path>
                <a:path w="298450" h="428625">
                  <a:moveTo>
                    <a:pt x="89547" y="39687"/>
                  </a:moveTo>
                  <a:lnTo>
                    <a:pt x="87858" y="39090"/>
                  </a:lnTo>
                  <a:lnTo>
                    <a:pt x="88379" y="36588"/>
                  </a:lnTo>
                  <a:lnTo>
                    <a:pt x="86372" y="38671"/>
                  </a:lnTo>
                  <a:lnTo>
                    <a:pt x="88214" y="42189"/>
                  </a:lnTo>
                  <a:lnTo>
                    <a:pt x="89154" y="42189"/>
                  </a:lnTo>
                  <a:lnTo>
                    <a:pt x="89547" y="39687"/>
                  </a:lnTo>
                  <a:close/>
                </a:path>
                <a:path w="298450" h="428625">
                  <a:moveTo>
                    <a:pt x="91922" y="263994"/>
                  </a:moveTo>
                  <a:lnTo>
                    <a:pt x="89674" y="266128"/>
                  </a:lnTo>
                  <a:lnTo>
                    <a:pt x="89395" y="266941"/>
                  </a:lnTo>
                  <a:lnTo>
                    <a:pt x="90982" y="265239"/>
                  </a:lnTo>
                  <a:lnTo>
                    <a:pt x="91922" y="263994"/>
                  </a:lnTo>
                  <a:close/>
                </a:path>
                <a:path w="298450" h="428625">
                  <a:moveTo>
                    <a:pt x="96634" y="195199"/>
                  </a:moveTo>
                  <a:lnTo>
                    <a:pt x="94818" y="194691"/>
                  </a:lnTo>
                  <a:lnTo>
                    <a:pt x="94830" y="195199"/>
                  </a:lnTo>
                  <a:lnTo>
                    <a:pt x="96634" y="195199"/>
                  </a:lnTo>
                  <a:close/>
                </a:path>
                <a:path w="298450" h="428625">
                  <a:moveTo>
                    <a:pt x="97294" y="195529"/>
                  </a:moveTo>
                  <a:lnTo>
                    <a:pt x="94856" y="195529"/>
                  </a:lnTo>
                  <a:lnTo>
                    <a:pt x="94830" y="195199"/>
                  </a:lnTo>
                  <a:lnTo>
                    <a:pt x="94957" y="197573"/>
                  </a:lnTo>
                  <a:lnTo>
                    <a:pt x="97294" y="195529"/>
                  </a:lnTo>
                  <a:close/>
                </a:path>
                <a:path w="298450" h="428625">
                  <a:moveTo>
                    <a:pt x="97828" y="195529"/>
                  </a:moveTo>
                  <a:lnTo>
                    <a:pt x="97675" y="195199"/>
                  </a:lnTo>
                  <a:lnTo>
                    <a:pt x="96634" y="195199"/>
                  </a:lnTo>
                  <a:lnTo>
                    <a:pt x="97828" y="195529"/>
                  </a:lnTo>
                  <a:close/>
                </a:path>
                <a:path w="298450" h="428625">
                  <a:moveTo>
                    <a:pt x="99225" y="343763"/>
                  </a:moveTo>
                  <a:lnTo>
                    <a:pt x="95034" y="338416"/>
                  </a:lnTo>
                  <a:lnTo>
                    <a:pt x="92760" y="346519"/>
                  </a:lnTo>
                  <a:lnTo>
                    <a:pt x="99225" y="343763"/>
                  </a:lnTo>
                  <a:close/>
                </a:path>
                <a:path w="298450" h="428625">
                  <a:moveTo>
                    <a:pt x="99377" y="193713"/>
                  </a:moveTo>
                  <a:lnTo>
                    <a:pt x="99009" y="191033"/>
                  </a:lnTo>
                  <a:lnTo>
                    <a:pt x="94653" y="188480"/>
                  </a:lnTo>
                  <a:lnTo>
                    <a:pt x="97675" y="195199"/>
                  </a:lnTo>
                  <a:lnTo>
                    <a:pt x="99377" y="193713"/>
                  </a:lnTo>
                  <a:close/>
                </a:path>
                <a:path w="298450" h="428625">
                  <a:moveTo>
                    <a:pt x="106324" y="296278"/>
                  </a:moveTo>
                  <a:lnTo>
                    <a:pt x="103352" y="296506"/>
                  </a:lnTo>
                  <a:lnTo>
                    <a:pt x="103543" y="298653"/>
                  </a:lnTo>
                  <a:lnTo>
                    <a:pt x="105130" y="299605"/>
                  </a:lnTo>
                  <a:lnTo>
                    <a:pt x="106324" y="296278"/>
                  </a:lnTo>
                  <a:close/>
                </a:path>
                <a:path w="298450" h="428625">
                  <a:moveTo>
                    <a:pt x="112280" y="340956"/>
                  </a:moveTo>
                  <a:lnTo>
                    <a:pt x="110769" y="339026"/>
                  </a:lnTo>
                  <a:lnTo>
                    <a:pt x="106172" y="341071"/>
                  </a:lnTo>
                  <a:lnTo>
                    <a:pt x="105600" y="343433"/>
                  </a:lnTo>
                  <a:lnTo>
                    <a:pt x="107137" y="343954"/>
                  </a:lnTo>
                  <a:lnTo>
                    <a:pt x="107327" y="342544"/>
                  </a:lnTo>
                  <a:lnTo>
                    <a:pt x="112280" y="340956"/>
                  </a:lnTo>
                  <a:close/>
                </a:path>
                <a:path w="298450" h="428625">
                  <a:moveTo>
                    <a:pt x="116027" y="317614"/>
                  </a:moveTo>
                  <a:lnTo>
                    <a:pt x="116001" y="315315"/>
                  </a:lnTo>
                  <a:lnTo>
                    <a:pt x="109893" y="317639"/>
                  </a:lnTo>
                  <a:lnTo>
                    <a:pt x="110553" y="321144"/>
                  </a:lnTo>
                  <a:lnTo>
                    <a:pt x="113207" y="321005"/>
                  </a:lnTo>
                  <a:lnTo>
                    <a:pt x="113385" y="317754"/>
                  </a:lnTo>
                  <a:lnTo>
                    <a:pt x="116027" y="317614"/>
                  </a:lnTo>
                  <a:close/>
                </a:path>
                <a:path w="298450" h="428625">
                  <a:moveTo>
                    <a:pt x="119265" y="324726"/>
                  </a:moveTo>
                  <a:lnTo>
                    <a:pt x="113042" y="326224"/>
                  </a:lnTo>
                  <a:lnTo>
                    <a:pt x="116967" y="331228"/>
                  </a:lnTo>
                  <a:lnTo>
                    <a:pt x="119265" y="324726"/>
                  </a:lnTo>
                  <a:close/>
                </a:path>
                <a:path w="298450" h="428625">
                  <a:moveTo>
                    <a:pt x="137363" y="310235"/>
                  </a:moveTo>
                  <a:lnTo>
                    <a:pt x="135496" y="305155"/>
                  </a:lnTo>
                  <a:lnTo>
                    <a:pt x="133184" y="311708"/>
                  </a:lnTo>
                  <a:lnTo>
                    <a:pt x="132003" y="312420"/>
                  </a:lnTo>
                  <a:lnTo>
                    <a:pt x="133515" y="317042"/>
                  </a:lnTo>
                  <a:lnTo>
                    <a:pt x="135826" y="310489"/>
                  </a:lnTo>
                  <a:lnTo>
                    <a:pt x="137363" y="310235"/>
                  </a:lnTo>
                  <a:close/>
                </a:path>
                <a:path w="298450" h="428625">
                  <a:moveTo>
                    <a:pt x="140931" y="369620"/>
                  </a:moveTo>
                  <a:lnTo>
                    <a:pt x="136232" y="365772"/>
                  </a:lnTo>
                  <a:lnTo>
                    <a:pt x="131826" y="367322"/>
                  </a:lnTo>
                  <a:lnTo>
                    <a:pt x="140931" y="369620"/>
                  </a:lnTo>
                  <a:close/>
                </a:path>
                <a:path w="298450" h="428625">
                  <a:moveTo>
                    <a:pt x="142595" y="295211"/>
                  </a:moveTo>
                  <a:lnTo>
                    <a:pt x="139852" y="296900"/>
                  </a:lnTo>
                  <a:lnTo>
                    <a:pt x="138696" y="298399"/>
                  </a:lnTo>
                  <a:lnTo>
                    <a:pt x="139014" y="298399"/>
                  </a:lnTo>
                  <a:lnTo>
                    <a:pt x="140817" y="297053"/>
                  </a:lnTo>
                  <a:lnTo>
                    <a:pt x="142595" y="295211"/>
                  </a:lnTo>
                  <a:close/>
                </a:path>
                <a:path w="298450" h="428625">
                  <a:moveTo>
                    <a:pt x="144145" y="334403"/>
                  </a:moveTo>
                  <a:lnTo>
                    <a:pt x="136626" y="337616"/>
                  </a:lnTo>
                  <a:lnTo>
                    <a:pt x="142379" y="340588"/>
                  </a:lnTo>
                  <a:lnTo>
                    <a:pt x="144145" y="334403"/>
                  </a:lnTo>
                  <a:close/>
                </a:path>
                <a:path w="298450" h="428625">
                  <a:moveTo>
                    <a:pt x="144614" y="301447"/>
                  </a:moveTo>
                  <a:lnTo>
                    <a:pt x="143090" y="301523"/>
                  </a:lnTo>
                  <a:lnTo>
                    <a:pt x="143319" y="303796"/>
                  </a:lnTo>
                  <a:lnTo>
                    <a:pt x="142976" y="305358"/>
                  </a:lnTo>
                  <a:lnTo>
                    <a:pt x="144500" y="305295"/>
                  </a:lnTo>
                  <a:lnTo>
                    <a:pt x="144272" y="303009"/>
                  </a:lnTo>
                  <a:lnTo>
                    <a:pt x="144614" y="301447"/>
                  </a:lnTo>
                  <a:close/>
                </a:path>
                <a:path w="298450" h="428625">
                  <a:moveTo>
                    <a:pt x="146532" y="236118"/>
                  </a:moveTo>
                  <a:lnTo>
                    <a:pt x="144030" y="236232"/>
                  </a:lnTo>
                  <a:lnTo>
                    <a:pt x="142900" y="236296"/>
                  </a:lnTo>
                  <a:lnTo>
                    <a:pt x="146532" y="236118"/>
                  </a:lnTo>
                  <a:close/>
                </a:path>
                <a:path w="298450" h="428625">
                  <a:moveTo>
                    <a:pt x="147066" y="364769"/>
                  </a:moveTo>
                  <a:lnTo>
                    <a:pt x="143002" y="362381"/>
                  </a:lnTo>
                  <a:lnTo>
                    <a:pt x="137706" y="365226"/>
                  </a:lnTo>
                  <a:lnTo>
                    <a:pt x="147066" y="364769"/>
                  </a:lnTo>
                  <a:close/>
                </a:path>
                <a:path w="298450" h="428625">
                  <a:moveTo>
                    <a:pt x="150317" y="351878"/>
                  </a:moveTo>
                  <a:lnTo>
                    <a:pt x="147815" y="351993"/>
                  </a:lnTo>
                  <a:lnTo>
                    <a:pt x="146685" y="352056"/>
                  </a:lnTo>
                  <a:lnTo>
                    <a:pt x="150317" y="351878"/>
                  </a:lnTo>
                  <a:close/>
                </a:path>
                <a:path w="298450" h="428625">
                  <a:moveTo>
                    <a:pt x="153924" y="262153"/>
                  </a:moveTo>
                  <a:lnTo>
                    <a:pt x="147447" y="257213"/>
                  </a:lnTo>
                  <a:lnTo>
                    <a:pt x="150444" y="265379"/>
                  </a:lnTo>
                  <a:lnTo>
                    <a:pt x="153924" y="262153"/>
                  </a:lnTo>
                  <a:close/>
                </a:path>
                <a:path w="298450" h="428625">
                  <a:moveTo>
                    <a:pt x="154457" y="302590"/>
                  </a:moveTo>
                  <a:lnTo>
                    <a:pt x="152781" y="296837"/>
                  </a:lnTo>
                  <a:lnTo>
                    <a:pt x="150622" y="296329"/>
                  </a:lnTo>
                  <a:lnTo>
                    <a:pt x="149250" y="298792"/>
                  </a:lnTo>
                  <a:lnTo>
                    <a:pt x="148945" y="296456"/>
                  </a:lnTo>
                  <a:lnTo>
                    <a:pt x="143141" y="297802"/>
                  </a:lnTo>
                  <a:lnTo>
                    <a:pt x="154457" y="302590"/>
                  </a:lnTo>
                  <a:close/>
                </a:path>
                <a:path w="298450" h="428625">
                  <a:moveTo>
                    <a:pt x="155143" y="287362"/>
                  </a:moveTo>
                  <a:lnTo>
                    <a:pt x="150037" y="284556"/>
                  </a:lnTo>
                  <a:lnTo>
                    <a:pt x="147358" y="285432"/>
                  </a:lnTo>
                  <a:lnTo>
                    <a:pt x="147459" y="287337"/>
                  </a:lnTo>
                  <a:lnTo>
                    <a:pt x="150863" y="286372"/>
                  </a:lnTo>
                  <a:lnTo>
                    <a:pt x="150939" y="288290"/>
                  </a:lnTo>
                  <a:lnTo>
                    <a:pt x="150787" y="287858"/>
                  </a:lnTo>
                  <a:lnTo>
                    <a:pt x="148386" y="288848"/>
                  </a:lnTo>
                  <a:lnTo>
                    <a:pt x="148691" y="289636"/>
                  </a:lnTo>
                  <a:lnTo>
                    <a:pt x="148818" y="290029"/>
                  </a:lnTo>
                  <a:lnTo>
                    <a:pt x="148005" y="289407"/>
                  </a:lnTo>
                  <a:lnTo>
                    <a:pt x="146773" y="290652"/>
                  </a:lnTo>
                  <a:lnTo>
                    <a:pt x="145580" y="290690"/>
                  </a:lnTo>
                  <a:lnTo>
                    <a:pt x="146278" y="293065"/>
                  </a:lnTo>
                  <a:lnTo>
                    <a:pt x="147764" y="291287"/>
                  </a:lnTo>
                  <a:lnTo>
                    <a:pt x="149225" y="291096"/>
                  </a:lnTo>
                  <a:lnTo>
                    <a:pt x="149326" y="291376"/>
                  </a:lnTo>
                  <a:lnTo>
                    <a:pt x="151714" y="290385"/>
                  </a:lnTo>
                  <a:lnTo>
                    <a:pt x="151015" y="288480"/>
                  </a:lnTo>
                  <a:lnTo>
                    <a:pt x="155143" y="287362"/>
                  </a:lnTo>
                  <a:close/>
                </a:path>
                <a:path w="298450" h="428625">
                  <a:moveTo>
                    <a:pt x="157632" y="256222"/>
                  </a:moveTo>
                  <a:lnTo>
                    <a:pt x="155130" y="256336"/>
                  </a:lnTo>
                  <a:lnTo>
                    <a:pt x="154000" y="256400"/>
                  </a:lnTo>
                  <a:lnTo>
                    <a:pt x="157632" y="256222"/>
                  </a:lnTo>
                  <a:close/>
                </a:path>
                <a:path w="298450" h="428625">
                  <a:moveTo>
                    <a:pt x="159296" y="66713"/>
                  </a:moveTo>
                  <a:lnTo>
                    <a:pt x="156400" y="61747"/>
                  </a:lnTo>
                  <a:lnTo>
                    <a:pt x="155575" y="73317"/>
                  </a:lnTo>
                  <a:lnTo>
                    <a:pt x="159296" y="66713"/>
                  </a:lnTo>
                  <a:close/>
                </a:path>
                <a:path w="298450" h="428625">
                  <a:moveTo>
                    <a:pt x="162356" y="31775"/>
                  </a:moveTo>
                  <a:lnTo>
                    <a:pt x="161912" y="31978"/>
                  </a:lnTo>
                  <a:lnTo>
                    <a:pt x="161747" y="32067"/>
                  </a:lnTo>
                  <a:lnTo>
                    <a:pt x="162356" y="31775"/>
                  </a:lnTo>
                  <a:close/>
                </a:path>
                <a:path w="298450" h="428625">
                  <a:moveTo>
                    <a:pt x="163499" y="348208"/>
                  </a:moveTo>
                  <a:lnTo>
                    <a:pt x="162623" y="345325"/>
                  </a:lnTo>
                  <a:lnTo>
                    <a:pt x="160896" y="345630"/>
                  </a:lnTo>
                  <a:lnTo>
                    <a:pt x="160401" y="347497"/>
                  </a:lnTo>
                  <a:lnTo>
                    <a:pt x="158546" y="347637"/>
                  </a:lnTo>
                  <a:lnTo>
                    <a:pt x="158762" y="351028"/>
                  </a:lnTo>
                  <a:lnTo>
                    <a:pt x="163499" y="348208"/>
                  </a:lnTo>
                  <a:close/>
                </a:path>
                <a:path w="298450" h="428625">
                  <a:moveTo>
                    <a:pt x="163576" y="31178"/>
                  </a:moveTo>
                  <a:lnTo>
                    <a:pt x="162445" y="31724"/>
                  </a:lnTo>
                  <a:lnTo>
                    <a:pt x="163576" y="31178"/>
                  </a:lnTo>
                  <a:close/>
                </a:path>
                <a:path w="298450" h="428625">
                  <a:moveTo>
                    <a:pt x="164211" y="30873"/>
                  </a:moveTo>
                  <a:lnTo>
                    <a:pt x="163880" y="31026"/>
                  </a:lnTo>
                  <a:lnTo>
                    <a:pt x="163576" y="31178"/>
                  </a:lnTo>
                  <a:lnTo>
                    <a:pt x="164211" y="30873"/>
                  </a:lnTo>
                  <a:close/>
                </a:path>
                <a:path w="298450" h="428625">
                  <a:moveTo>
                    <a:pt x="166687" y="24371"/>
                  </a:moveTo>
                  <a:lnTo>
                    <a:pt x="164731" y="22707"/>
                  </a:lnTo>
                  <a:lnTo>
                    <a:pt x="164693" y="21082"/>
                  </a:lnTo>
                  <a:lnTo>
                    <a:pt x="162318" y="21856"/>
                  </a:lnTo>
                  <a:lnTo>
                    <a:pt x="164287" y="23520"/>
                  </a:lnTo>
                  <a:lnTo>
                    <a:pt x="164325" y="25120"/>
                  </a:lnTo>
                  <a:lnTo>
                    <a:pt x="166687" y="24371"/>
                  </a:lnTo>
                  <a:close/>
                </a:path>
                <a:path w="298450" h="428625">
                  <a:moveTo>
                    <a:pt x="166852" y="297078"/>
                  </a:moveTo>
                  <a:lnTo>
                    <a:pt x="162991" y="297040"/>
                  </a:lnTo>
                  <a:lnTo>
                    <a:pt x="163271" y="295160"/>
                  </a:lnTo>
                  <a:lnTo>
                    <a:pt x="161975" y="290842"/>
                  </a:lnTo>
                  <a:lnTo>
                    <a:pt x="161226" y="298856"/>
                  </a:lnTo>
                  <a:lnTo>
                    <a:pt x="164299" y="297980"/>
                  </a:lnTo>
                  <a:lnTo>
                    <a:pt x="166852" y="297078"/>
                  </a:lnTo>
                  <a:close/>
                </a:path>
                <a:path w="298450" h="428625">
                  <a:moveTo>
                    <a:pt x="170014" y="59055"/>
                  </a:moveTo>
                  <a:lnTo>
                    <a:pt x="169303" y="57696"/>
                  </a:lnTo>
                  <a:lnTo>
                    <a:pt x="168452" y="57365"/>
                  </a:lnTo>
                  <a:lnTo>
                    <a:pt x="168262" y="56273"/>
                  </a:lnTo>
                  <a:lnTo>
                    <a:pt x="167843" y="55206"/>
                  </a:lnTo>
                  <a:lnTo>
                    <a:pt x="167233" y="54267"/>
                  </a:lnTo>
                  <a:lnTo>
                    <a:pt x="168770" y="51892"/>
                  </a:lnTo>
                  <a:lnTo>
                    <a:pt x="169176" y="48577"/>
                  </a:lnTo>
                  <a:lnTo>
                    <a:pt x="167640" y="45821"/>
                  </a:lnTo>
                  <a:lnTo>
                    <a:pt x="164909" y="46215"/>
                  </a:lnTo>
                  <a:lnTo>
                    <a:pt x="163385" y="48145"/>
                  </a:lnTo>
                  <a:lnTo>
                    <a:pt x="162509" y="50888"/>
                  </a:lnTo>
                  <a:lnTo>
                    <a:pt x="161912" y="50749"/>
                  </a:lnTo>
                  <a:lnTo>
                    <a:pt x="161302" y="50698"/>
                  </a:lnTo>
                  <a:lnTo>
                    <a:pt x="160667" y="50723"/>
                  </a:lnTo>
                  <a:lnTo>
                    <a:pt x="159956" y="52857"/>
                  </a:lnTo>
                  <a:lnTo>
                    <a:pt x="160375" y="54737"/>
                  </a:lnTo>
                  <a:lnTo>
                    <a:pt x="161505" y="56438"/>
                  </a:lnTo>
                  <a:lnTo>
                    <a:pt x="161417" y="57416"/>
                  </a:lnTo>
                  <a:lnTo>
                    <a:pt x="161696" y="57442"/>
                  </a:lnTo>
                  <a:lnTo>
                    <a:pt x="162255" y="57429"/>
                  </a:lnTo>
                  <a:lnTo>
                    <a:pt x="163588" y="59004"/>
                  </a:lnTo>
                  <a:lnTo>
                    <a:pt x="165506" y="60439"/>
                  </a:lnTo>
                  <a:lnTo>
                    <a:pt x="167652" y="61836"/>
                  </a:lnTo>
                  <a:lnTo>
                    <a:pt x="168008" y="61163"/>
                  </a:lnTo>
                  <a:lnTo>
                    <a:pt x="168135" y="60820"/>
                  </a:lnTo>
                  <a:lnTo>
                    <a:pt x="168338" y="61087"/>
                  </a:lnTo>
                  <a:lnTo>
                    <a:pt x="168859" y="61633"/>
                  </a:lnTo>
                  <a:lnTo>
                    <a:pt x="170014" y="59055"/>
                  </a:lnTo>
                  <a:close/>
                </a:path>
                <a:path w="298450" h="428625">
                  <a:moveTo>
                    <a:pt x="170472" y="278980"/>
                  </a:moveTo>
                  <a:lnTo>
                    <a:pt x="168529" y="278206"/>
                  </a:lnTo>
                  <a:lnTo>
                    <a:pt x="168808" y="276707"/>
                  </a:lnTo>
                  <a:lnTo>
                    <a:pt x="167157" y="276885"/>
                  </a:lnTo>
                  <a:lnTo>
                    <a:pt x="167271" y="279260"/>
                  </a:lnTo>
                  <a:lnTo>
                    <a:pt x="168554" y="279400"/>
                  </a:lnTo>
                  <a:lnTo>
                    <a:pt x="170472" y="278980"/>
                  </a:lnTo>
                  <a:close/>
                </a:path>
                <a:path w="298450" h="428625">
                  <a:moveTo>
                    <a:pt x="170624" y="334657"/>
                  </a:moveTo>
                  <a:lnTo>
                    <a:pt x="168694" y="333870"/>
                  </a:lnTo>
                  <a:lnTo>
                    <a:pt x="168948" y="332384"/>
                  </a:lnTo>
                  <a:lnTo>
                    <a:pt x="167309" y="332549"/>
                  </a:lnTo>
                  <a:lnTo>
                    <a:pt x="167424" y="334924"/>
                  </a:lnTo>
                  <a:lnTo>
                    <a:pt x="168706" y="335064"/>
                  </a:lnTo>
                  <a:lnTo>
                    <a:pt x="170624" y="334657"/>
                  </a:lnTo>
                  <a:close/>
                </a:path>
                <a:path w="298450" h="428625">
                  <a:moveTo>
                    <a:pt x="173532" y="324688"/>
                  </a:moveTo>
                  <a:lnTo>
                    <a:pt x="172669" y="320103"/>
                  </a:lnTo>
                  <a:lnTo>
                    <a:pt x="170853" y="325945"/>
                  </a:lnTo>
                  <a:lnTo>
                    <a:pt x="169557" y="325653"/>
                  </a:lnTo>
                  <a:lnTo>
                    <a:pt x="169926" y="329615"/>
                  </a:lnTo>
                  <a:lnTo>
                    <a:pt x="171742" y="323786"/>
                  </a:lnTo>
                  <a:lnTo>
                    <a:pt x="173532" y="324688"/>
                  </a:lnTo>
                  <a:close/>
                </a:path>
                <a:path w="298450" h="428625">
                  <a:moveTo>
                    <a:pt x="174650" y="342099"/>
                  </a:moveTo>
                  <a:lnTo>
                    <a:pt x="170662" y="342049"/>
                  </a:lnTo>
                  <a:lnTo>
                    <a:pt x="170332" y="343179"/>
                  </a:lnTo>
                  <a:lnTo>
                    <a:pt x="171056" y="343369"/>
                  </a:lnTo>
                  <a:lnTo>
                    <a:pt x="171831" y="343522"/>
                  </a:lnTo>
                  <a:lnTo>
                    <a:pt x="174383" y="343776"/>
                  </a:lnTo>
                  <a:lnTo>
                    <a:pt x="174650" y="342099"/>
                  </a:lnTo>
                  <a:close/>
                </a:path>
                <a:path w="298450" h="428625">
                  <a:moveTo>
                    <a:pt x="174764" y="341376"/>
                  </a:moveTo>
                  <a:lnTo>
                    <a:pt x="173075" y="340779"/>
                  </a:lnTo>
                  <a:lnTo>
                    <a:pt x="173596" y="338264"/>
                  </a:lnTo>
                  <a:lnTo>
                    <a:pt x="172377" y="338988"/>
                  </a:lnTo>
                  <a:lnTo>
                    <a:pt x="171157" y="339661"/>
                  </a:lnTo>
                  <a:lnTo>
                    <a:pt x="171030" y="338010"/>
                  </a:lnTo>
                  <a:lnTo>
                    <a:pt x="166141" y="338721"/>
                  </a:lnTo>
                  <a:lnTo>
                    <a:pt x="166395" y="336664"/>
                  </a:lnTo>
                  <a:lnTo>
                    <a:pt x="163347" y="337248"/>
                  </a:lnTo>
                  <a:lnTo>
                    <a:pt x="161772" y="337566"/>
                  </a:lnTo>
                  <a:lnTo>
                    <a:pt x="161988" y="340728"/>
                  </a:lnTo>
                  <a:lnTo>
                    <a:pt x="165646" y="342785"/>
                  </a:lnTo>
                  <a:lnTo>
                    <a:pt x="166103" y="339026"/>
                  </a:lnTo>
                  <a:lnTo>
                    <a:pt x="174675" y="341922"/>
                  </a:lnTo>
                  <a:lnTo>
                    <a:pt x="174764" y="341376"/>
                  </a:lnTo>
                  <a:close/>
                </a:path>
                <a:path w="298450" h="428625">
                  <a:moveTo>
                    <a:pt x="175425" y="81597"/>
                  </a:moveTo>
                  <a:lnTo>
                    <a:pt x="173443" y="81686"/>
                  </a:lnTo>
                  <a:lnTo>
                    <a:pt x="172313" y="81749"/>
                  </a:lnTo>
                  <a:lnTo>
                    <a:pt x="175425" y="81597"/>
                  </a:lnTo>
                  <a:close/>
                </a:path>
                <a:path w="298450" h="428625">
                  <a:moveTo>
                    <a:pt x="176072" y="285089"/>
                  </a:moveTo>
                  <a:lnTo>
                    <a:pt x="167665" y="281965"/>
                  </a:lnTo>
                  <a:lnTo>
                    <a:pt x="171665" y="287845"/>
                  </a:lnTo>
                  <a:lnTo>
                    <a:pt x="176072" y="285089"/>
                  </a:lnTo>
                  <a:close/>
                </a:path>
                <a:path w="298450" h="428625">
                  <a:moveTo>
                    <a:pt x="178142" y="81330"/>
                  </a:moveTo>
                  <a:lnTo>
                    <a:pt x="177673" y="76669"/>
                  </a:lnTo>
                  <a:lnTo>
                    <a:pt x="175755" y="76111"/>
                  </a:lnTo>
                  <a:lnTo>
                    <a:pt x="175425" y="81597"/>
                  </a:lnTo>
                  <a:lnTo>
                    <a:pt x="175310" y="83781"/>
                  </a:lnTo>
                  <a:lnTo>
                    <a:pt x="178142" y="81330"/>
                  </a:lnTo>
                  <a:close/>
                </a:path>
                <a:path w="298450" h="428625">
                  <a:moveTo>
                    <a:pt x="178181" y="336765"/>
                  </a:moveTo>
                  <a:lnTo>
                    <a:pt x="176250" y="335978"/>
                  </a:lnTo>
                  <a:lnTo>
                    <a:pt x="176504" y="334479"/>
                  </a:lnTo>
                  <a:lnTo>
                    <a:pt x="174866" y="334657"/>
                  </a:lnTo>
                  <a:lnTo>
                    <a:pt x="174980" y="337032"/>
                  </a:lnTo>
                  <a:lnTo>
                    <a:pt x="176276" y="337172"/>
                  </a:lnTo>
                  <a:lnTo>
                    <a:pt x="178181" y="336765"/>
                  </a:lnTo>
                  <a:close/>
                </a:path>
                <a:path w="298450" h="428625">
                  <a:moveTo>
                    <a:pt x="180416" y="275983"/>
                  </a:moveTo>
                  <a:lnTo>
                    <a:pt x="180225" y="275234"/>
                  </a:lnTo>
                  <a:lnTo>
                    <a:pt x="179298" y="274916"/>
                  </a:lnTo>
                  <a:lnTo>
                    <a:pt x="179362" y="274104"/>
                  </a:lnTo>
                  <a:lnTo>
                    <a:pt x="179412" y="273697"/>
                  </a:lnTo>
                  <a:lnTo>
                    <a:pt x="178549" y="273596"/>
                  </a:lnTo>
                  <a:lnTo>
                    <a:pt x="176847" y="273443"/>
                  </a:lnTo>
                  <a:lnTo>
                    <a:pt x="176593" y="276123"/>
                  </a:lnTo>
                  <a:lnTo>
                    <a:pt x="176987" y="276161"/>
                  </a:lnTo>
                  <a:lnTo>
                    <a:pt x="175958" y="278777"/>
                  </a:lnTo>
                  <a:lnTo>
                    <a:pt x="178015" y="282473"/>
                  </a:lnTo>
                  <a:lnTo>
                    <a:pt x="178003" y="276263"/>
                  </a:lnTo>
                  <a:lnTo>
                    <a:pt x="179158" y="276377"/>
                  </a:lnTo>
                  <a:lnTo>
                    <a:pt x="179184" y="276136"/>
                  </a:lnTo>
                  <a:lnTo>
                    <a:pt x="180416" y="275983"/>
                  </a:lnTo>
                  <a:close/>
                </a:path>
                <a:path w="298450" h="428625">
                  <a:moveTo>
                    <a:pt x="180886" y="314566"/>
                  </a:moveTo>
                  <a:lnTo>
                    <a:pt x="179260" y="314998"/>
                  </a:lnTo>
                  <a:lnTo>
                    <a:pt x="178104" y="316026"/>
                  </a:lnTo>
                  <a:lnTo>
                    <a:pt x="177965" y="318350"/>
                  </a:lnTo>
                  <a:lnTo>
                    <a:pt x="179590" y="317906"/>
                  </a:lnTo>
                  <a:lnTo>
                    <a:pt x="180759" y="316877"/>
                  </a:lnTo>
                  <a:lnTo>
                    <a:pt x="180886" y="314566"/>
                  </a:lnTo>
                  <a:close/>
                </a:path>
                <a:path w="298450" h="428625">
                  <a:moveTo>
                    <a:pt x="181470" y="49911"/>
                  </a:moveTo>
                  <a:lnTo>
                    <a:pt x="179844" y="50342"/>
                  </a:lnTo>
                  <a:lnTo>
                    <a:pt x="178689" y="51371"/>
                  </a:lnTo>
                  <a:lnTo>
                    <a:pt x="178600" y="52717"/>
                  </a:lnTo>
                  <a:lnTo>
                    <a:pt x="178536" y="53695"/>
                  </a:lnTo>
                  <a:lnTo>
                    <a:pt x="180174" y="53263"/>
                  </a:lnTo>
                  <a:lnTo>
                    <a:pt x="181330" y="52235"/>
                  </a:lnTo>
                  <a:lnTo>
                    <a:pt x="181470" y="49911"/>
                  </a:lnTo>
                  <a:close/>
                </a:path>
                <a:path w="298450" h="428625">
                  <a:moveTo>
                    <a:pt x="183299" y="259143"/>
                  </a:moveTo>
                  <a:lnTo>
                    <a:pt x="181775" y="259207"/>
                  </a:lnTo>
                  <a:lnTo>
                    <a:pt x="182003" y="261493"/>
                  </a:lnTo>
                  <a:lnTo>
                    <a:pt x="181648" y="263042"/>
                  </a:lnTo>
                  <a:lnTo>
                    <a:pt x="183172" y="262991"/>
                  </a:lnTo>
                  <a:lnTo>
                    <a:pt x="182956" y="260705"/>
                  </a:lnTo>
                  <a:lnTo>
                    <a:pt x="183299" y="259143"/>
                  </a:lnTo>
                  <a:close/>
                </a:path>
                <a:path w="298450" h="428625">
                  <a:moveTo>
                    <a:pt x="183870" y="42786"/>
                  </a:moveTo>
                  <a:lnTo>
                    <a:pt x="179273" y="45618"/>
                  </a:lnTo>
                  <a:lnTo>
                    <a:pt x="175768" y="49822"/>
                  </a:lnTo>
                  <a:lnTo>
                    <a:pt x="183870" y="42786"/>
                  </a:lnTo>
                  <a:close/>
                </a:path>
                <a:path w="298450" h="428625">
                  <a:moveTo>
                    <a:pt x="184137" y="254419"/>
                  </a:moveTo>
                  <a:lnTo>
                    <a:pt x="180073" y="252031"/>
                  </a:lnTo>
                  <a:lnTo>
                    <a:pt x="174764" y="254889"/>
                  </a:lnTo>
                  <a:lnTo>
                    <a:pt x="184137" y="254419"/>
                  </a:lnTo>
                  <a:close/>
                </a:path>
                <a:path w="298450" h="428625">
                  <a:moveTo>
                    <a:pt x="184670" y="0"/>
                  </a:moveTo>
                  <a:lnTo>
                    <a:pt x="183146" y="63"/>
                  </a:lnTo>
                  <a:lnTo>
                    <a:pt x="183375" y="2349"/>
                  </a:lnTo>
                  <a:lnTo>
                    <a:pt x="183032" y="3911"/>
                  </a:lnTo>
                  <a:lnTo>
                    <a:pt x="184543" y="3848"/>
                  </a:lnTo>
                  <a:lnTo>
                    <a:pt x="184327" y="1562"/>
                  </a:lnTo>
                  <a:lnTo>
                    <a:pt x="184670" y="0"/>
                  </a:lnTo>
                  <a:close/>
                </a:path>
                <a:path w="298450" h="428625">
                  <a:moveTo>
                    <a:pt x="191071" y="278358"/>
                  </a:moveTo>
                  <a:lnTo>
                    <a:pt x="186486" y="281178"/>
                  </a:lnTo>
                  <a:lnTo>
                    <a:pt x="182981" y="285381"/>
                  </a:lnTo>
                  <a:lnTo>
                    <a:pt x="191071" y="278358"/>
                  </a:lnTo>
                  <a:close/>
                </a:path>
                <a:path w="298450" h="428625">
                  <a:moveTo>
                    <a:pt x="192024" y="274840"/>
                  </a:moveTo>
                  <a:lnTo>
                    <a:pt x="188976" y="267855"/>
                  </a:lnTo>
                  <a:lnTo>
                    <a:pt x="186956" y="263232"/>
                  </a:lnTo>
                  <a:lnTo>
                    <a:pt x="192024" y="274840"/>
                  </a:lnTo>
                  <a:close/>
                </a:path>
                <a:path w="298450" h="428625">
                  <a:moveTo>
                    <a:pt x="200266" y="268122"/>
                  </a:moveTo>
                  <a:lnTo>
                    <a:pt x="198551" y="263461"/>
                  </a:lnTo>
                  <a:lnTo>
                    <a:pt x="199859" y="259867"/>
                  </a:lnTo>
                  <a:lnTo>
                    <a:pt x="196748" y="259981"/>
                  </a:lnTo>
                  <a:lnTo>
                    <a:pt x="198437" y="264299"/>
                  </a:lnTo>
                  <a:lnTo>
                    <a:pt x="194881" y="265861"/>
                  </a:lnTo>
                  <a:lnTo>
                    <a:pt x="194462" y="264833"/>
                  </a:lnTo>
                  <a:lnTo>
                    <a:pt x="194449" y="264325"/>
                  </a:lnTo>
                  <a:lnTo>
                    <a:pt x="192087" y="265074"/>
                  </a:lnTo>
                  <a:lnTo>
                    <a:pt x="194056" y="266750"/>
                  </a:lnTo>
                  <a:lnTo>
                    <a:pt x="194094" y="268363"/>
                  </a:lnTo>
                  <a:lnTo>
                    <a:pt x="195567" y="267893"/>
                  </a:lnTo>
                  <a:lnTo>
                    <a:pt x="195364" y="267068"/>
                  </a:lnTo>
                  <a:lnTo>
                    <a:pt x="194983" y="266115"/>
                  </a:lnTo>
                  <a:lnTo>
                    <a:pt x="200266" y="268122"/>
                  </a:lnTo>
                  <a:close/>
                </a:path>
                <a:path w="298450" h="428625">
                  <a:moveTo>
                    <a:pt x="204152" y="257136"/>
                  </a:moveTo>
                  <a:lnTo>
                    <a:pt x="200228" y="257644"/>
                  </a:lnTo>
                  <a:lnTo>
                    <a:pt x="203987" y="259575"/>
                  </a:lnTo>
                  <a:lnTo>
                    <a:pt x="204089" y="259143"/>
                  </a:lnTo>
                  <a:lnTo>
                    <a:pt x="204152" y="257136"/>
                  </a:lnTo>
                  <a:close/>
                </a:path>
                <a:path w="298450" h="428625">
                  <a:moveTo>
                    <a:pt x="204812" y="263994"/>
                  </a:moveTo>
                  <a:lnTo>
                    <a:pt x="203301" y="264071"/>
                  </a:lnTo>
                  <a:lnTo>
                    <a:pt x="203517" y="266344"/>
                  </a:lnTo>
                  <a:lnTo>
                    <a:pt x="203174" y="267906"/>
                  </a:lnTo>
                  <a:lnTo>
                    <a:pt x="204685" y="267843"/>
                  </a:lnTo>
                  <a:lnTo>
                    <a:pt x="204482" y="265569"/>
                  </a:lnTo>
                  <a:lnTo>
                    <a:pt x="204812" y="263994"/>
                  </a:lnTo>
                  <a:close/>
                </a:path>
                <a:path w="298450" h="428625">
                  <a:moveTo>
                    <a:pt x="205003" y="261442"/>
                  </a:moveTo>
                  <a:lnTo>
                    <a:pt x="204304" y="261442"/>
                  </a:lnTo>
                  <a:lnTo>
                    <a:pt x="203746" y="262369"/>
                  </a:lnTo>
                  <a:lnTo>
                    <a:pt x="204724" y="262369"/>
                  </a:lnTo>
                  <a:lnTo>
                    <a:pt x="205003" y="261442"/>
                  </a:lnTo>
                  <a:close/>
                </a:path>
                <a:path w="298450" h="428625">
                  <a:moveTo>
                    <a:pt x="206463" y="259969"/>
                  </a:moveTo>
                  <a:lnTo>
                    <a:pt x="205181" y="259969"/>
                  </a:lnTo>
                  <a:lnTo>
                    <a:pt x="205232" y="259638"/>
                  </a:lnTo>
                  <a:lnTo>
                    <a:pt x="204114" y="259638"/>
                  </a:lnTo>
                  <a:lnTo>
                    <a:pt x="205105" y="260146"/>
                  </a:lnTo>
                  <a:lnTo>
                    <a:pt x="204393" y="261302"/>
                  </a:lnTo>
                  <a:lnTo>
                    <a:pt x="205054" y="261302"/>
                  </a:lnTo>
                  <a:lnTo>
                    <a:pt x="205003" y="261442"/>
                  </a:lnTo>
                  <a:lnTo>
                    <a:pt x="206336" y="261442"/>
                  </a:lnTo>
                  <a:lnTo>
                    <a:pt x="206451" y="260146"/>
                  </a:lnTo>
                  <a:lnTo>
                    <a:pt x="206463" y="259969"/>
                  </a:lnTo>
                  <a:close/>
                </a:path>
                <a:path w="298450" h="428625">
                  <a:moveTo>
                    <a:pt x="206578" y="258749"/>
                  </a:moveTo>
                  <a:lnTo>
                    <a:pt x="205524" y="258381"/>
                  </a:lnTo>
                  <a:lnTo>
                    <a:pt x="205422" y="258749"/>
                  </a:lnTo>
                  <a:lnTo>
                    <a:pt x="205320" y="259143"/>
                  </a:lnTo>
                  <a:lnTo>
                    <a:pt x="205232" y="259638"/>
                  </a:lnTo>
                  <a:lnTo>
                    <a:pt x="206502" y="259638"/>
                  </a:lnTo>
                  <a:lnTo>
                    <a:pt x="206578" y="258749"/>
                  </a:lnTo>
                  <a:close/>
                </a:path>
                <a:path w="298450" h="428625">
                  <a:moveTo>
                    <a:pt x="218630" y="287883"/>
                  </a:moveTo>
                  <a:lnTo>
                    <a:pt x="214033" y="290703"/>
                  </a:lnTo>
                  <a:lnTo>
                    <a:pt x="210540" y="294919"/>
                  </a:lnTo>
                  <a:lnTo>
                    <a:pt x="218630" y="287883"/>
                  </a:lnTo>
                  <a:close/>
                </a:path>
                <a:path w="298450" h="428625">
                  <a:moveTo>
                    <a:pt x="298424" y="112433"/>
                  </a:moveTo>
                  <a:lnTo>
                    <a:pt x="293725" y="108585"/>
                  </a:lnTo>
                  <a:lnTo>
                    <a:pt x="289306" y="110121"/>
                  </a:lnTo>
                  <a:lnTo>
                    <a:pt x="298424" y="11243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604936" y="2807296"/>
              <a:ext cx="408305" cy="369570"/>
            </a:xfrm>
            <a:custGeom>
              <a:avLst/>
              <a:gdLst/>
              <a:ahLst/>
              <a:cxnLst/>
              <a:rect l="l" t="t" r="r" b="b"/>
              <a:pathLst>
                <a:path w="408304" h="369569">
                  <a:moveTo>
                    <a:pt x="6489" y="73825"/>
                  </a:moveTo>
                  <a:lnTo>
                    <a:pt x="6438" y="72212"/>
                  </a:lnTo>
                  <a:lnTo>
                    <a:pt x="4267" y="72428"/>
                  </a:lnTo>
                  <a:lnTo>
                    <a:pt x="2781" y="72059"/>
                  </a:lnTo>
                  <a:lnTo>
                    <a:pt x="2844" y="73660"/>
                  </a:lnTo>
                  <a:lnTo>
                    <a:pt x="5003" y="73444"/>
                  </a:lnTo>
                  <a:lnTo>
                    <a:pt x="6489" y="73825"/>
                  </a:lnTo>
                  <a:close/>
                </a:path>
                <a:path w="408304" h="369569">
                  <a:moveTo>
                    <a:pt x="7251" y="27495"/>
                  </a:moveTo>
                  <a:lnTo>
                    <a:pt x="2286" y="29298"/>
                  </a:lnTo>
                  <a:lnTo>
                    <a:pt x="495" y="28359"/>
                  </a:lnTo>
                  <a:lnTo>
                    <a:pt x="0" y="31254"/>
                  </a:lnTo>
                  <a:lnTo>
                    <a:pt x="4978" y="29451"/>
                  </a:lnTo>
                  <a:lnTo>
                    <a:pt x="6769" y="30378"/>
                  </a:lnTo>
                  <a:lnTo>
                    <a:pt x="7251" y="27495"/>
                  </a:lnTo>
                  <a:close/>
                </a:path>
                <a:path w="408304" h="369569">
                  <a:moveTo>
                    <a:pt x="7899" y="59016"/>
                  </a:moveTo>
                  <a:lnTo>
                    <a:pt x="7848" y="57429"/>
                  </a:lnTo>
                  <a:lnTo>
                    <a:pt x="5689" y="57658"/>
                  </a:lnTo>
                  <a:lnTo>
                    <a:pt x="4191" y="57277"/>
                  </a:lnTo>
                  <a:lnTo>
                    <a:pt x="4203" y="57454"/>
                  </a:lnTo>
                  <a:lnTo>
                    <a:pt x="4241" y="57632"/>
                  </a:lnTo>
                  <a:lnTo>
                    <a:pt x="4292" y="57759"/>
                  </a:lnTo>
                  <a:lnTo>
                    <a:pt x="3848" y="57670"/>
                  </a:lnTo>
                  <a:lnTo>
                    <a:pt x="3403" y="57594"/>
                  </a:lnTo>
                  <a:lnTo>
                    <a:pt x="2959" y="57505"/>
                  </a:lnTo>
                  <a:lnTo>
                    <a:pt x="2501" y="60159"/>
                  </a:lnTo>
                  <a:lnTo>
                    <a:pt x="4178" y="60502"/>
                  </a:lnTo>
                  <a:lnTo>
                    <a:pt x="5041" y="60655"/>
                  </a:lnTo>
                  <a:lnTo>
                    <a:pt x="5384" y="58572"/>
                  </a:lnTo>
                  <a:lnTo>
                    <a:pt x="6134" y="58801"/>
                  </a:lnTo>
                  <a:lnTo>
                    <a:pt x="7112" y="58826"/>
                  </a:lnTo>
                  <a:lnTo>
                    <a:pt x="7899" y="59016"/>
                  </a:lnTo>
                  <a:close/>
                </a:path>
                <a:path w="408304" h="369569">
                  <a:moveTo>
                    <a:pt x="9677" y="24104"/>
                  </a:moveTo>
                  <a:lnTo>
                    <a:pt x="8597" y="23279"/>
                  </a:lnTo>
                  <a:lnTo>
                    <a:pt x="7378" y="22377"/>
                  </a:lnTo>
                  <a:lnTo>
                    <a:pt x="7734" y="22377"/>
                  </a:lnTo>
                  <a:lnTo>
                    <a:pt x="8813" y="22440"/>
                  </a:lnTo>
                  <a:lnTo>
                    <a:pt x="8585" y="20599"/>
                  </a:lnTo>
                  <a:lnTo>
                    <a:pt x="5715" y="20993"/>
                  </a:lnTo>
                  <a:lnTo>
                    <a:pt x="3822" y="20561"/>
                  </a:lnTo>
                  <a:lnTo>
                    <a:pt x="2324" y="25273"/>
                  </a:lnTo>
                  <a:lnTo>
                    <a:pt x="5905" y="27520"/>
                  </a:lnTo>
                  <a:lnTo>
                    <a:pt x="8559" y="25146"/>
                  </a:lnTo>
                  <a:lnTo>
                    <a:pt x="8483" y="23558"/>
                  </a:lnTo>
                  <a:lnTo>
                    <a:pt x="4724" y="22428"/>
                  </a:lnTo>
                  <a:lnTo>
                    <a:pt x="7188" y="22377"/>
                  </a:lnTo>
                  <a:lnTo>
                    <a:pt x="7442" y="22580"/>
                  </a:lnTo>
                  <a:lnTo>
                    <a:pt x="9677" y="24104"/>
                  </a:lnTo>
                  <a:close/>
                </a:path>
                <a:path w="408304" h="369569">
                  <a:moveTo>
                    <a:pt x="12395" y="39128"/>
                  </a:moveTo>
                  <a:lnTo>
                    <a:pt x="9702" y="33553"/>
                  </a:lnTo>
                  <a:lnTo>
                    <a:pt x="10096" y="43383"/>
                  </a:lnTo>
                  <a:lnTo>
                    <a:pt x="12395" y="39128"/>
                  </a:lnTo>
                  <a:close/>
                </a:path>
                <a:path w="408304" h="369569">
                  <a:moveTo>
                    <a:pt x="18897" y="30797"/>
                  </a:moveTo>
                  <a:lnTo>
                    <a:pt x="16230" y="25971"/>
                  </a:lnTo>
                  <a:lnTo>
                    <a:pt x="12255" y="22250"/>
                  </a:lnTo>
                  <a:lnTo>
                    <a:pt x="18897" y="30797"/>
                  </a:lnTo>
                  <a:close/>
                </a:path>
                <a:path w="408304" h="369569">
                  <a:moveTo>
                    <a:pt x="27470" y="84188"/>
                  </a:moveTo>
                  <a:lnTo>
                    <a:pt x="26581" y="82067"/>
                  </a:lnTo>
                  <a:lnTo>
                    <a:pt x="24523" y="80949"/>
                  </a:lnTo>
                  <a:lnTo>
                    <a:pt x="21336" y="80822"/>
                  </a:lnTo>
                  <a:lnTo>
                    <a:pt x="22237" y="82918"/>
                  </a:lnTo>
                  <a:lnTo>
                    <a:pt x="24269" y="84048"/>
                  </a:lnTo>
                  <a:lnTo>
                    <a:pt x="27470" y="84188"/>
                  </a:lnTo>
                  <a:close/>
                </a:path>
                <a:path w="408304" h="369569">
                  <a:moveTo>
                    <a:pt x="27622" y="44005"/>
                  </a:moveTo>
                  <a:lnTo>
                    <a:pt x="21348" y="40068"/>
                  </a:lnTo>
                  <a:lnTo>
                    <a:pt x="16611" y="43078"/>
                  </a:lnTo>
                  <a:lnTo>
                    <a:pt x="27622" y="44005"/>
                  </a:lnTo>
                  <a:close/>
                </a:path>
                <a:path w="408304" h="369569">
                  <a:moveTo>
                    <a:pt x="28968" y="112776"/>
                  </a:moveTo>
                  <a:lnTo>
                    <a:pt x="28867" y="110134"/>
                  </a:lnTo>
                  <a:lnTo>
                    <a:pt x="28816" y="108966"/>
                  </a:lnTo>
                  <a:lnTo>
                    <a:pt x="28968" y="112776"/>
                  </a:lnTo>
                  <a:close/>
                </a:path>
                <a:path w="408304" h="369569">
                  <a:moveTo>
                    <a:pt x="31318" y="57416"/>
                  </a:moveTo>
                  <a:lnTo>
                    <a:pt x="31165" y="55702"/>
                  </a:lnTo>
                  <a:lnTo>
                    <a:pt x="28905" y="55803"/>
                  </a:lnTo>
                  <a:lnTo>
                    <a:pt x="28765" y="57150"/>
                  </a:lnTo>
                  <a:lnTo>
                    <a:pt x="29146" y="59169"/>
                  </a:lnTo>
                  <a:lnTo>
                    <a:pt x="29895" y="57124"/>
                  </a:lnTo>
                  <a:lnTo>
                    <a:pt x="31318" y="57416"/>
                  </a:lnTo>
                  <a:close/>
                </a:path>
                <a:path w="408304" h="369569">
                  <a:moveTo>
                    <a:pt x="42672" y="65887"/>
                  </a:moveTo>
                  <a:lnTo>
                    <a:pt x="40017" y="61048"/>
                  </a:lnTo>
                  <a:lnTo>
                    <a:pt x="36042" y="57353"/>
                  </a:lnTo>
                  <a:lnTo>
                    <a:pt x="42672" y="65887"/>
                  </a:lnTo>
                  <a:close/>
                </a:path>
                <a:path w="408304" h="369569">
                  <a:moveTo>
                    <a:pt x="46139" y="145910"/>
                  </a:moveTo>
                  <a:lnTo>
                    <a:pt x="45974" y="144183"/>
                  </a:lnTo>
                  <a:lnTo>
                    <a:pt x="43713" y="144297"/>
                  </a:lnTo>
                  <a:lnTo>
                    <a:pt x="43573" y="145643"/>
                  </a:lnTo>
                  <a:lnTo>
                    <a:pt x="43954" y="147650"/>
                  </a:lnTo>
                  <a:lnTo>
                    <a:pt x="44716" y="145630"/>
                  </a:lnTo>
                  <a:lnTo>
                    <a:pt x="46139" y="145910"/>
                  </a:lnTo>
                  <a:close/>
                </a:path>
                <a:path w="408304" h="369569">
                  <a:moveTo>
                    <a:pt x="47713" y="21120"/>
                  </a:moveTo>
                  <a:lnTo>
                    <a:pt x="45148" y="20853"/>
                  </a:lnTo>
                  <a:lnTo>
                    <a:pt x="45059" y="21755"/>
                  </a:lnTo>
                  <a:lnTo>
                    <a:pt x="44983" y="22644"/>
                  </a:lnTo>
                  <a:lnTo>
                    <a:pt x="44894" y="23533"/>
                  </a:lnTo>
                  <a:lnTo>
                    <a:pt x="47459" y="23799"/>
                  </a:lnTo>
                  <a:lnTo>
                    <a:pt x="47536" y="22910"/>
                  </a:lnTo>
                  <a:lnTo>
                    <a:pt x="47713" y="21120"/>
                  </a:lnTo>
                  <a:close/>
                </a:path>
                <a:path w="408304" h="369569">
                  <a:moveTo>
                    <a:pt x="51612" y="134747"/>
                  </a:moveTo>
                  <a:lnTo>
                    <a:pt x="48958" y="129908"/>
                  </a:lnTo>
                  <a:lnTo>
                    <a:pt x="44970" y="126212"/>
                  </a:lnTo>
                  <a:lnTo>
                    <a:pt x="51612" y="134747"/>
                  </a:lnTo>
                  <a:close/>
                </a:path>
                <a:path w="408304" h="369569">
                  <a:moveTo>
                    <a:pt x="56261" y="80416"/>
                  </a:moveTo>
                  <a:lnTo>
                    <a:pt x="53581" y="74841"/>
                  </a:lnTo>
                  <a:lnTo>
                    <a:pt x="53975" y="84683"/>
                  </a:lnTo>
                  <a:lnTo>
                    <a:pt x="56261" y="80416"/>
                  </a:lnTo>
                  <a:close/>
                </a:path>
                <a:path w="408304" h="369569">
                  <a:moveTo>
                    <a:pt x="63690" y="56756"/>
                  </a:moveTo>
                  <a:lnTo>
                    <a:pt x="61010" y="51181"/>
                  </a:lnTo>
                  <a:lnTo>
                    <a:pt x="61404" y="61023"/>
                  </a:lnTo>
                  <a:lnTo>
                    <a:pt x="63690" y="56756"/>
                  </a:lnTo>
                  <a:close/>
                </a:path>
                <a:path w="408304" h="369569">
                  <a:moveTo>
                    <a:pt x="66662" y="99987"/>
                  </a:moveTo>
                  <a:lnTo>
                    <a:pt x="63995" y="94996"/>
                  </a:lnTo>
                  <a:lnTo>
                    <a:pt x="61252" y="95885"/>
                  </a:lnTo>
                  <a:lnTo>
                    <a:pt x="61531" y="97713"/>
                  </a:lnTo>
                  <a:lnTo>
                    <a:pt x="63296" y="98247"/>
                  </a:lnTo>
                  <a:lnTo>
                    <a:pt x="63423" y="100203"/>
                  </a:lnTo>
                  <a:lnTo>
                    <a:pt x="66662" y="99987"/>
                  </a:lnTo>
                  <a:close/>
                </a:path>
                <a:path w="408304" h="369569">
                  <a:moveTo>
                    <a:pt x="73025" y="80835"/>
                  </a:moveTo>
                  <a:lnTo>
                    <a:pt x="72986" y="79857"/>
                  </a:lnTo>
                  <a:lnTo>
                    <a:pt x="72161" y="79552"/>
                  </a:lnTo>
                  <a:lnTo>
                    <a:pt x="71183" y="79387"/>
                  </a:lnTo>
                  <a:lnTo>
                    <a:pt x="70053" y="78320"/>
                  </a:lnTo>
                  <a:lnTo>
                    <a:pt x="67462" y="79019"/>
                  </a:lnTo>
                  <a:lnTo>
                    <a:pt x="69392" y="79489"/>
                  </a:lnTo>
                  <a:lnTo>
                    <a:pt x="69494" y="79794"/>
                  </a:lnTo>
                  <a:lnTo>
                    <a:pt x="69710" y="80010"/>
                  </a:lnTo>
                  <a:lnTo>
                    <a:pt x="69989" y="80162"/>
                  </a:lnTo>
                  <a:lnTo>
                    <a:pt x="69367" y="82702"/>
                  </a:lnTo>
                  <a:lnTo>
                    <a:pt x="69557" y="82626"/>
                  </a:lnTo>
                  <a:lnTo>
                    <a:pt x="71666" y="80619"/>
                  </a:lnTo>
                  <a:lnTo>
                    <a:pt x="72605" y="80733"/>
                  </a:lnTo>
                  <a:lnTo>
                    <a:pt x="73025" y="80835"/>
                  </a:lnTo>
                  <a:close/>
                </a:path>
                <a:path w="408304" h="369569">
                  <a:moveTo>
                    <a:pt x="74549" y="107365"/>
                  </a:moveTo>
                  <a:lnTo>
                    <a:pt x="68287" y="103428"/>
                  </a:lnTo>
                  <a:lnTo>
                    <a:pt x="63538" y="106438"/>
                  </a:lnTo>
                  <a:lnTo>
                    <a:pt x="74549" y="107365"/>
                  </a:lnTo>
                  <a:close/>
                </a:path>
                <a:path w="408304" h="369569">
                  <a:moveTo>
                    <a:pt x="75984" y="112102"/>
                  </a:moveTo>
                  <a:lnTo>
                    <a:pt x="74295" y="108127"/>
                  </a:lnTo>
                  <a:lnTo>
                    <a:pt x="73063" y="109054"/>
                  </a:lnTo>
                  <a:lnTo>
                    <a:pt x="71259" y="109270"/>
                  </a:lnTo>
                  <a:lnTo>
                    <a:pt x="69049" y="108940"/>
                  </a:lnTo>
                  <a:lnTo>
                    <a:pt x="68414" y="111264"/>
                  </a:lnTo>
                  <a:lnTo>
                    <a:pt x="75984" y="112102"/>
                  </a:lnTo>
                  <a:close/>
                </a:path>
                <a:path w="408304" h="369569">
                  <a:moveTo>
                    <a:pt x="142811" y="221780"/>
                  </a:moveTo>
                  <a:lnTo>
                    <a:pt x="140157" y="216941"/>
                  </a:lnTo>
                  <a:lnTo>
                    <a:pt x="136169" y="213245"/>
                  </a:lnTo>
                  <a:lnTo>
                    <a:pt x="142811" y="221780"/>
                  </a:lnTo>
                  <a:close/>
                </a:path>
                <a:path w="408304" h="369569">
                  <a:moveTo>
                    <a:pt x="156654" y="119240"/>
                  </a:moveTo>
                  <a:lnTo>
                    <a:pt x="153403" y="119976"/>
                  </a:lnTo>
                  <a:lnTo>
                    <a:pt x="153492" y="117843"/>
                  </a:lnTo>
                  <a:lnTo>
                    <a:pt x="151968" y="117894"/>
                  </a:lnTo>
                  <a:lnTo>
                    <a:pt x="152184" y="120180"/>
                  </a:lnTo>
                  <a:lnTo>
                    <a:pt x="151828" y="121742"/>
                  </a:lnTo>
                  <a:lnTo>
                    <a:pt x="154381" y="122021"/>
                  </a:lnTo>
                  <a:lnTo>
                    <a:pt x="155663" y="122148"/>
                  </a:lnTo>
                  <a:lnTo>
                    <a:pt x="156654" y="119240"/>
                  </a:lnTo>
                  <a:close/>
                </a:path>
                <a:path w="408304" h="369569">
                  <a:moveTo>
                    <a:pt x="157822" y="194360"/>
                  </a:moveTo>
                  <a:lnTo>
                    <a:pt x="156375" y="189712"/>
                  </a:lnTo>
                  <a:lnTo>
                    <a:pt x="154127" y="199275"/>
                  </a:lnTo>
                  <a:lnTo>
                    <a:pt x="157822" y="194360"/>
                  </a:lnTo>
                  <a:close/>
                </a:path>
                <a:path w="408304" h="369569">
                  <a:moveTo>
                    <a:pt x="161137" y="213728"/>
                  </a:moveTo>
                  <a:lnTo>
                    <a:pt x="161086" y="212128"/>
                  </a:lnTo>
                  <a:lnTo>
                    <a:pt x="158915" y="212344"/>
                  </a:lnTo>
                  <a:lnTo>
                    <a:pt x="157429" y="211988"/>
                  </a:lnTo>
                  <a:lnTo>
                    <a:pt x="157480" y="213588"/>
                  </a:lnTo>
                  <a:lnTo>
                    <a:pt x="159651" y="213360"/>
                  </a:lnTo>
                  <a:lnTo>
                    <a:pt x="161137" y="213728"/>
                  </a:lnTo>
                  <a:close/>
                </a:path>
                <a:path w="408304" h="369569">
                  <a:moveTo>
                    <a:pt x="164058" y="186791"/>
                  </a:moveTo>
                  <a:lnTo>
                    <a:pt x="163957" y="184150"/>
                  </a:lnTo>
                  <a:lnTo>
                    <a:pt x="163906" y="182981"/>
                  </a:lnTo>
                  <a:lnTo>
                    <a:pt x="164058" y="186791"/>
                  </a:lnTo>
                  <a:close/>
                </a:path>
                <a:path w="408304" h="369569">
                  <a:moveTo>
                    <a:pt x="167919" y="210375"/>
                  </a:moveTo>
                  <a:lnTo>
                    <a:pt x="165239" y="204787"/>
                  </a:lnTo>
                  <a:lnTo>
                    <a:pt x="165633" y="214630"/>
                  </a:lnTo>
                  <a:lnTo>
                    <a:pt x="167919" y="210375"/>
                  </a:lnTo>
                  <a:close/>
                </a:path>
                <a:path w="408304" h="369569">
                  <a:moveTo>
                    <a:pt x="168325" y="138430"/>
                  </a:moveTo>
                  <a:lnTo>
                    <a:pt x="165646" y="132842"/>
                  </a:lnTo>
                  <a:lnTo>
                    <a:pt x="166039" y="142684"/>
                  </a:lnTo>
                  <a:lnTo>
                    <a:pt x="168325" y="138430"/>
                  </a:lnTo>
                  <a:close/>
                </a:path>
                <a:path w="408304" h="369569">
                  <a:moveTo>
                    <a:pt x="170561" y="153657"/>
                  </a:moveTo>
                  <a:lnTo>
                    <a:pt x="169735" y="150799"/>
                  </a:lnTo>
                  <a:lnTo>
                    <a:pt x="167855" y="150914"/>
                  </a:lnTo>
                  <a:lnTo>
                    <a:pt x="168897" y="154762"/>
                  </a:lnTo>
                  <a:lnTo>
                    <a:pt x="166789" y="154571"/>
                  </a:lnTo>
                  <a:lnTo>
                    <a:pt x="167817" y="159042"/>
                  </a:lnTo>
                  <a:lnTo>
                    <a:pt x="170561" y="153657"/>
                  </a:lnTo>
                  <a:close/>
                </a:path>
                <a:path w="408304" h="369569">
                  <a:moveTo>
                    <a:pt x="174078" y="145821"/>
                  </a:moveTo>
                  <a:lnTo>
                    <a:pt x="173342" y="143852"/>
                  </a:lnTo>
                  <a:lnTo>
                    <a:pt x="172262" y="141541"/>
                  </a:lnTo>
                  <a:lnTo>
                    <a:pt x="170599" y="141833"/>
                  </a:lnTo>
                  <a:lnTo>
                    <a:pt x="169824" y="141046"/>
                  </a:lnTo>
                  <a:lnTo>
                    <a:pt x="169418" y="141554"/>
                  </a:lnTo>
                  <a:lnTo>
                    <a:pt x="169278" y="142544"/>
                  </a:lnTo>
                  <a:lnTo>
                    <a:pt x="169252" y="142671"/>
                  </a:lnTo>
                  <a:lnTo>
                    <a:pt x="169125" y="143891"/>
                  </a:lnTo>
                  <a:lnTo>
                    <a:pt x="169354" y="145732"/>
                  </a:lnTo>
                  <a:lnTo>
                    <a:pt x="169786" y="146875"/>
                  </a:lnTo>
                  <a:lnTo>
                    <a:pt x="172186" y="147027"/>
                  </a:lnTo>
                  <a:lnTo>
                    <a:pt x="170713" y="144538"/>
                  </a:lnTo>
                  <a:lnTo>
                    <a:pt x="171602" y="145173"/>
                  </a:lnTo>
                  <a:lnTo>
                    <a:pt x="172745" y="145580"/>
                  </a:lnTo>
                  <a:lnTo>
                    <a:pt x="174078" y="145821"/>
                  </a:lnTo>
                  <a:close/>
                </a:path>
                <a:path w="408304" h="369569">
                  <a:moveTo>
                    <a:pt x="177406" y="15468"/>
                  </a:moveTo>
                  <a:lnTo>
                    <a:pt x="176428" y="12966"/>
                  </a:lnTo>
                  <a:lnTo>
                    <a:pt x="176276" y="12573"/>
                  </a:lnTo>
                  <a:lnTo>
                    <a:pt x="173913" y="10185"/>
                  </a:lnTo>
                  <a:lnTo>
                    <a:pt x="171742" y="12052"/>
                  </a:lnTo>
                  <a:lnTo>
                    <a:pt x="177406" y="15468"/>
                  </a:lnTo>
                  <a:close/>
                </a:path>
                <a:path w="408304" h="369569">
                  <a:moveTo>
                    <a:pt x="178181" y="95123"/>
                  </a:moveTo>
                  <a:lnTo>
                    <a:pt x="175501" y="90284"/>
                  </a:lnTo>
                  <a:lnTo>
                    <a:pt x="171526" y="86588"/>
                  </a:lnTo>
                  <a:lnTo>
                    <a:pt x="178181" y="95123"/>
                  </a:lnTo>
                  <a:close/>
                </a:path>
                <a:path w="408304" h="369569">
                  <a:moveTo>
                    <a:pt x="180619" y="203581"/>
                  </a:moveTo>
                  <a:lnTo>
                    <a:pt x="179184" y="200685"/>
                  </a:lnTo>
                  <a:lnTo>
                    <a:pt x="179400" y="199377"/>
                  </a:lnTo>
                  <a:lnTo>
                    <a:pt x="177495" y="199923"/>
                  </a:lnTo>
                  <a:lnTo>
                    <a:pt x="178993" y="202323"/>
                  </a:lnTo>
                  <a:lnTo>
                    <a:pt x="180619" y="203581"/>
                  </a:lnTo>
                  <a:close/>
                </a:path>
                <a:path w="408304" h="369569">
                  <a:moveTo>
                    <a:pt x="180873" y="142468"/>
                  </a:moveTo>
                  <a:lnTo>
                    <a:pt x="180581" y="140652"/>
                  </a:lnTo>
                  <a:lnTo>
                    <a:pt x="178816" y="140119"/>
                  </a:lnTo>
                  <a:lnTo>
                    <a:pt x="178689" y="138163"/>
                  </a:lnTo>
                  <a:lnTo>
                    <a:pt x="175450" y="138366"/>
                  </a:lnTo>
                  <a:lnTo>
                    <a:pt x="178117" y="143370"/>
                  </a:lnTo>
                  <a:lnTo>
                    <a:pt x="180873" y="142468"/>
                  </a:lnTo>
                  <a:close/>
                </a:path>
                <a:path w="408304" h="369569">
                  <a:moveTo>
                    <a:pt x="182156" y="115443"/>
                  </a:moveTo>
                  <a:lnTo>
                    <a:pt x="180721" y="110782"/>
                  </a:lnTo>
                  <a:lnTo>
                    <a:pt x="178473" y="120345"/>
                  </a:lnTo>
                  <a:lnTo>
                    <a:pt x="182156" y="115443"/>
                  </a:lnTo>
                  <a:close/>
                </a:path>
                <a:path w="408304" h="369569">
                  <a:moveTo>
                    <a:pt x="182245" y="209169"/>
                  </a:moveTo>
                  <a:lnTo>
                    <a:pt x="181394" y="209067"/>
                  </a:lnTo>
                  <a:lnTo>
                    <a:pt x="179692" y="208889"/>
                  </a:lnTo>
                  <a:lnTo>
                    <a:pt x="179514" y="210680"/>
                  </a:lnTo>
                  <a:lnTo>
                    <a:pt x="179438" y="211594"/>
                  </a:lnTo>
                  <a:lnTo>
                    <a:pt x="180289" y="211670"/>
                  </a:lnTo>
                  <a:lnTo>
                    <a:pt x="181140" y="211772"/>
                  </a:lnTo>
                  <a:lnTo>
                    <a:pt x="181991" y="211848"/>
                  </a:lnTo>
                  <a:lnTo>
                    <a:pt x="182168" y="210058"/>
                  </a:lnTo>
                  <a:lnTo>
                    <a:pt x="182245" y="209169"/>
                  </a:lnTo>
                  <a:close/>
                </a:path>
                <a:path w="408304" h="369569">
                  <a:moveTo>
                    <a:pt x="183261" y="175234"/>
                  </a:moveTo>
                  <a:lnTo>
                    <a:pt x="183159" y="172593"/>
                  </a:lnTo>
                  <a:lnTo>
                    <a:pt x="183108" y="171424"/>
                  </a:lnTo>
                  <a:lnTo>
                    <a:pt x="183261" y="175234"/>
                  </a:lnTo>
                  <a:close/>
                </a:path>
                <a:path w="408304" h="369569">
                  <a:moveTo>
                    <a:pt x="195262" y="221068"/>
                  </a:moveTo>
                  <a:lnTo>
                    <a:pt x="194271" y="218579"/>
                  </a:lnTo>
                  <a:lnTo>
                    <a:pt x="194132" y="218198"/>
                  </a:lnTo>
                  <a:lnTo>
                    <a:pt x="191757" y="215811"/>
                  </a:lnTo>
                  <a:lnTo>
                    <a:pt x="190563" y="216827"/>
                  </a:lnTo>
                  <a:lnTo>
                    <a:pt x="189598" y="217665"/>
                  </a:lnTo>
                  <a:lnTo>
                    <a:pt x="195262" y="221068"/>
                  </a:lnTo>
                  <a:close/>
                </a:path>
                <a:path w="408304" h="369569">
                  <a:moveTo>
                    <a:pt x="195275" y="169379"/>
                  </a:moveTo>
                  <a:lnTo>
                    <a:pt x="188480" y="164706"/>
                  </a:lnTo>
                  <a:lnTo>
                    <a:pt x="190842" y="173393"/>
                  </a:lnTo>
                  <a:lnTo>
                    <a:pt x="195275" y="169379"/>
                  </a:lnTo>
                  <a:close/>
                </a:path>
                <a:path w="408304" h="369569">
                  <a:moveTo>
                    <a:pt x="204038" y="40805"/>
                  </a:moveTo>
                  <a:lnTo>
                    <a:pt x="201371" y="35966"/>
                  </a:lnTo>
                  <a:lnTo>
                    <a:pt x="197396" y="32270"/>
                  </a:lnTo>
                  <a:lnTo>
                    <a:pt x="204038" y="40805"/>
                  </a:lnTo>
                  <a:close/>
                </a:path>
                <a:path w="408304" h="369569">
                  <a:moveTo>
                    <a:pt x="209448" y="5588"/>
                  </a:moveTo>
                  <a:lnTo>
                    <a:pt x="206756" y="0"/>
                  </a:lnTo>
                  <a:lnTo>
                    <a:pt x="207149" y="9855"/>
                  </a:lnTo>
                  <a:lnTo>
                    <a:pt x="209448" y="5588"/>
                  </a:lnTo>
                  <a:close/>
                </a:path>
                <a:path w="408304" h="369569">
                  <a:moveTo>
                    <a:pt x="218008" y="24142"/>
                  </a:moveTo>
                  <a:lnTo>
                    <a:pt x="217093" y="22059"/>
                  </a:lnTo>
                  <a:lnTo>
                    <a:pt x="216496" y="19685"/>
                  </a:lnTo>
                  <a:lnTo>
                    <a:pt x="213271" y="19570"/>
                  </a:lnTo>
                  <a:lnTo>
                    <a:pt x="214198" y="21666"/>
                  </a:lnTo>
                  <a:lnTo>
                    <a:pt x="214795" y="24028"/>
                  </a:lnTo>
                  <a:lnTo>
                    <a:pt x="218008" y="24142"/>
                  </a:lnTo>
                  <a:close/>
                </a:path>
                <a:path w="408304" h="369569">
                  <a:moveTo>
                    <a:pt x="222186" y="183489"/>
                  </a:moveTo>
                  <a:lnTo>
                    <a:pt x="219494" y="177914"/>
                  </a:lnTo>
                  <a:lnTo>
                    <a:pt x="219887" y="187756"/>
                  </a:lnTo>
                  <a:lnTo>
                    <a:pt x="222186" y="183489"/>
                  </a:lnTo>
                  <a:close/>
                </a:path>
                <a:path w="408304" h="369569">
                  <a:moveTo>
                    <a:pt x="222834" y="58521"/>
                  </a:moveTo>
                  <a:lnTo>
                    <a:pt x="222732" y="55892"/>
                  </a:lnTo>
                  <a:lnTo>
                    <a:pt x="222681" y="54711"/>
                  </a:lnTo>
                  <a:lnTo>
                    <a:pt x="222834" y="58521"/>
                  </a:lnTo>
                  <a:close/>
                </a:path>
                <a:path w="408304" h="369569">
                  <a:moveTo>
                    <a:pt x="223354" y="117068"/>
                  </a:moveTo>
                  <a:lnTo>
                    <a:pt x="223139" y="115201"/>
                  </a:lnTo>
                  <a:lnTo>
                    <a:pt x="220256" y="115608"/>
                  </a:lnTo>
                  <a:lnTo>
                    <a:pt x="218363" y="115176"/>
                  </a:lnTo>
                  <a:lnTo>
                    <a:pt x="218592" y="117055"/>
                  </a:lnTo>
                  <a:lnTo>
                    <a:pt x="221462" y="116636"/>
                  </a:lnTo>
                  <a:lnTo>
                    <a:pt x="223354" y="117068"/>
                  </a:lnTo>
                  <a:close/>
                </a:path>
                <a:path w="408304" h="369569">
                  <a:moveTo>
                    <a:pt x="223393" y="8420"/>
                  </a:moveTo>
                  <a:lnTo>
                    <a:pt x="220840" y="8140"/>
                  </a:lnTo>
                  <a:lnTo>
                    <a:pt x="220573" y="10820"/>
                  </a:lnTo>
                  <a:lnTo>
                    <a:pt x="221424" y="10922"/>
                  </a:lnTo>
                  <a:lnTo>
                    <a:pt x="223139" y="11099"/>
                  </a:lnTo>
                  <a:lnTo>
                    <a:pt x="223215" y="10198"/>
                  </a:lnTo>
                  <a:lnTo>
                    <a:pt x="223393" y="8420"/>
                  </a:lnTo>
                  <a:close/>
                </a:path>
                <a:path w="408304" h="369569">
                  <a:moveTo>
                    <a:pt x="224066" y="149415"/>
                  </a:moveTo>
                  <a:lnTo>
                    <a:pt x="223088" y="146926"/>
                  </a:lnTo>
                  <a:lnTo>
                    <a:pt x="222935" y="146519"/>
                  </a:lnTo>
                  <a:lnTo>
                    <a:pt x="220573" y="144132"/>
                  </a:lnTo>
                  <a:lnTo>
                    <a:pt x="219379" y="145173"/>
                  </a:lnTo>
                  <a:lnTo>
                    <a:pt x="218401" y="145999"/>
                  </a:lnTo>
                  <a:lnTo>
                    <a:pt x="224066" y="149415"/>
                  </a:lnTo>
                  <a:close/>
                </a:path>
                <a:path w="408304" h="369569">
                  <a:moveTo>
                    <a:pt x="228092" y="182003"/>
                  </a:moveTo>
                  <a:lnTo>
                    <a:pt x="224739" y="183769"/>
                  </a:lnTo>
                  <a:lnTo>
                    <a:pt x="225310" y="184924"/>
                  </a:lnTo>
                  <a:lnTo>
                    <a:pt x="225869" y="186093"/>
                  </a:lnTo>
                  <a:lnTo>
                    <a:pt x="225628" y="187934"/>
                  </a:lnTo>
                  <a:lnTo>
                    <a:pt x="228066" y="188734"/>
                  </a:lnTo>
                  <a:lnTo>
                    <a:pt x="228092" y="182003"/>
                  </a:lnTo>
                  <a:close/>
                </a:path>
                <a:path w="408304" h="369569">
                  <a:moveTo>
                    <a:pt x="233857" y="74714"/>
                  </a:moveTo>
                  <a:lnTo>
                    <a:pt x="232156" y="74536"/>
                  </a:lnTo>
                  <a:lnTo>
                    <a:pt x="231305" y="74434"/>
                  </a:lnTo>
                  <a:lnTo>
                    <a:pt x="231038" y="77127"/>
                  </a:lnTo>
                  <a:lnTo>
                    <a:pt x="231495" y="77177"/>
                  </a:lnTo>
                  <a:lnTo>
                    <a:pt x="229666" y="85001"/>
                  </a:lnTo>
                  <a:lnTo>
                    <a:pt x="233349" y="80086"/>
                  </a:lnTo>
                  <a:lnTo>
                    <a:pt x="232473" y="77279"/>
                  </a:lnTo>
                  <a:lnTo>
                    <a:pt x="232752" y="77304"/>
                  </a:lnTo>
                  <a:lnTo>
                    <a:pt x="233603" y="77406"/>
                  </a:lnTo>
                  <a:lnTo>
                    <a:pt x="233781" y="75603"/>
                  </a:lnTo>
                  <a:lnTo>
                    <a:pt x="233857" y="74714"/>
                  </a:lnTo>
                  <a:close/>
                </a:path>
                <a:path w="408304" h="369569">
                  <a:moveTo>
                    <a:pt x="234721" y="35712"/>
                  </a:moveTo>
                  <a:lnTo>
                    <a:pt x="228244" y="38798"/>
                  </a:lnTo>
                  <a:lnTo>
                    <a:pt x="230924" y="43548"/>
                  </a:lnTo>
                  <a:lnTo>
                    <a:pt x="234721" y="35712"/>
                  </a:lnTo>
                  <a:close/>
                </a:path>
                <a:path w="408304" h="369569">
                  <a:moveTo>
                    <a:pt x="237058" y="81838"/>
                  </a:moveTo>
                  <a:lnTo>
                    <a:pt x="235610" y="77190"/>
                  </a:lnTo>
                  <a:lnTo>
                    <a:pt x="233375" y="86741"/>
                  </a:lnTo>
                  <a:lnTo>
                    <a:pt x="237058" y="81838"/>
                  </a:lnTo>
                  <a:close/>
                </a:path>
                <a:path w="408304" h="369569">
                  <a:moveTo>
                    <a:pt x="239636" y="41363"/>
                  </a:moveTo>
                  <a:lnTo>
                    <a:pt x="236943" y="35775"/>
                  </a:lnTo>
                  <a:lnTo>
                    <a:pt x="237337" y="45631"/>
                  </a:lnTo>
                  <a:lnTo>
                    <a:pt x="239636" y="41363"/>
                  </a:lnTo>
                  <a:close/>
                </a:path>
                <a:path w="408304" h="369569">
                  <a:moveTo>
                    <a:pt x="244563" y="206235"/>
                  </a:moveTo>
                  <a:lnTo>
                    <a:pt x="243713" y="206133"/>
                  </a:lnTo>
                  <a:lnTo>
                    <a:pt x="242011" y="205955"/>
                  </a:lnTo>
                  <a:lnTo>
                    <a:pt x="241744" y="208648"/>
                  </a:lnTo>
                  <a:lnTo>
                    <a:pt x="244309" y="208915"/>
                  </a:lnTo>
                  <a:lnTo>
                    <a:pt x="244386" y="208026"/>
                  </a:lnTo>
                  <a:lnTo>
                    <a:pt x="244563" y="206235"/>
                  </a:lnTo>
                  <a:close/>
                </a:path>
                <a:path w="408304" h="369569">
                  <a:moveTo>
                    <a:pt x="253047" y="90322"/>
                  </a:moveTo>
                  <a:lnTo>
                    <a:pt x="252196" y="90233"/>
                  </a:lnTo>
                  <a:lnTo>
                    <a:pt x="251345" y="90131"/>
                  </a:lnTo>
                  <a:lnTo>
                    <a:pt x="250494" y="90055"/>
                  </a:lnTo>
                  <a:lnTo>
                    <a:pt x="250228" y="92735"/>
                  </a:lnTo>
                  <a:lnTo>
                    <a:pt x="252793" y="93002"/>
                  </a:lnTo>
                  <a:lnTo>
                    <a:pt x="252882" y="92113"/>
                  </a:lnTo>
                  <a:lnTo>
                    <a:pt x="252958" y="91211"/>
                  </a:lnTo>
                  <a:lnTo>
                    <a:pt x="253047" y="90322"/>
                  </a:lnTo>
                  <a:close/>
                </a:path>
                <a:path w="408304" h="369569">
                  <a:moveTo>
                    <a:pt x="268008" y="123126"/>
                  </a:moveTo>
                  <a:lnTo>
                    <a:pt x="267157" y="123037"/>
                  </a:lnTo>
                  <a:lnTo>
                    <a:pt x="266293" y="122961"/>
                  </a:lnTo>
                  <a:lnTo>
                    <a:pt x="265442" y="122872"/>
                  </a:lnTo>
                  <a:lnTo>
                    <a:pt x="265366" y="123761"/>
                  </a:lnTo>
                  <a:lnTo>
                    <a:pt x="265188" y="125552"/>
                  </a:lnTo>
                  <a:lnTo>
                    <a:pt x="267754" y="125818"/>
                  </a:lnTo>
                  <a:lnTo>
                    <a:pt x="267830" y="124929"/>
                  </a:lnTo>
                  <a:lnTo>
                    <a:pt x="267931" y="124028"/>
                  </a:lnTo>
                  <a:lnTo>
                    <a:pt x="268008" y="123126"/>
                  </a:lnTo>
                  <a:close/>
                </a:path>
                <a:path w="408304" h="369569">
                  <a:moveTo>
                    <a:pt x="280276" y="93103"/>
                  </a:moveTo>
                  <a:lnTo>
                    <a:pt x="280174" y="90462"/>
                  </a:lnTo>
                  <a:lnTo>
                    <a:pt x="280123" y="89293"/>
                  </a:lnTo>
                  <a:lnTo>
                    <a:pt x="280276" y="93103"/>
                  </a:lnTo>
                  <a:close/>
                </a:path>
                <a:path w="408304" h="369569">
                  <a:moveTo>
                    <a:pt x="288467" y="152463"/>
                  </a:moveTo>
                  <a:lnTo>
                    <a:pt x="288315" y="150736"/>
                  </a:lnTo>
                  <a:lnTo>
                    <a:pt x="286054" y="150825"/>
                  </a:lnTo>
                  <a:lnTo>
                    <a:pt x="285915" y="152184"/>
                  </a:lnTo>
                  <a:lnTo>
                    <a:pt x="286283" y="154190"/>
                  </a:lnTo>
                  <a:lnTo>
                    <a:pt x="287045" y="152171"/>
                  </a:lnTo>
                  <a:lnTo>
                    <a:pt x="288467" y="152463"/>
                  </a:lnTo>
                  <a:close/>
                </a:path>
                <a:path w="408304" h="369569">
                  <a:moveTo>
                    <a:pt x="294500" y="89255"/>
                  </a:moveTo>
                  <a:lnTo>
                    <a:pt x="291909" y="89255"/>
                  </a:lnTo>
                  <a:lnTo>
                    <a:pt x="291858" y="89877"/>
                  </a:lnTo>
                  <a:lnTo>
                    <a:pt x="291769" y="90779"/>
                  </a:lnTo>
                  <a:lnTo>
                    <a:pt x="291642" y="91948"/>
                  </a:lnTo>
                  <a:lnTo>
                    <a:pt x="294246" y="91948"/>
                  </a:lnTo>
                  <a:lnTo>
                    <a:pt x="294347" y="90779"/>
                  </a:lnTo>
                  <a:lnTo>
                    <a:pt x="294436" y="89877"/>
                  </a:lnTo>
                  <a:lnTo>
                    <a:pt x="294500" y="89255"/>
                  </a:lnTo>
                  <a:close/>
                </a:path>
                <a:path w="408304" h="369569">
                  <a:moveTo>
                    <a:pt x="326796" y="107188"/>
                  </a:moveTo>
                  <a:lnTo>
                    <a:pt x="326783" y="106908"/>
                  </a:lnTo>
                  <a:lnTo>
                    <a:pt x="326796" y="107365"/>
                  </a:lnTo>
                  <a:lnTo>
                    <a:pt x="326796" y="107188"/>
                  </a:lnTo>
                  <a:close/>
                </a:path>
                <a:path w="408304" h="369569">
                  <a:moveTo>
                    <a:pt x="328409" y="107365"/>
                  </a:moveTo>
                  <a:lnTo>
                    <a:pt x="326796" y="107365"/>
                  </a:lnTo>
                  <a:lnTo>
                    <a:pt x="326847" y="108788"/>
                  </a:lnTo>
                  <a:lnTo>
                    <a:pt x="328409" y="107365"/>
                  </a:lnTo>
                  <a:close/>
                </a:path>
                <a:path w="408304" h="369569">
                  <a:moveTo>
                    <a:pt x="328523" y="105537"/>
                  </a:moveTo>
                  <a:lnTo>
                    <a:pt x="326656" y="102577"/>
                  </a:lnTo>
                  <a:lnTo>
                    <a:pt x="326745" y="105537"/>
                  </a:lnTo>
                  <a:lnTo>
                    <a:pt x="328523" y="105537"/>
                  </a:lnTo>
                  <a:close/>
                </a:path>
                <a:path w="408304" h="369569">
                  <a:moveTo>
                    <a:pt x="329044" y="106476"/>
                  </a:moveTo>
                  <a:lnTo>
                    <a:pt x="328688" y="105778"/>
                  </a:lnTo>
                  <a:lnTo>
                    <a:pt x="326745" y="105778"/>
                  </a:lnTo>
                  <a:lnTo>
                    <a:pt x="326771" y="106476"/>
                  </a:lnTo>
                  <a:lnTo>
                    <a:pt x="329044" y="106476"/>
                  </a:lnTo>
                  <a:close/>
                </a:path>
                <a:path w="408304" h="369569">
                  <a:moveTo>
                    <a:pt x="330111" y="206489"/>
                  </a:moveTo>
                  <a:lnTo>
                    <a:pt x="330034" y="204381"/>
                  </a:lnTo>
                  <a:lnTo>
                    <a:pt x="329984" y="203212"/>
                  </a:lnTo>
                  <a:lnTo>
                    <a:pt x="330111" y="206489"/>
                  </a:lnTo>
                  <a:close/>
                </a:path>
                <a:path w="408304" h="369569">
                  <a:moveTo>
                    <a:pt x="332955" y="328701"/>
                  </a:moveTo>
                  <a:lnTo>
                    <a:pt x="329031" y="329209"/>
                  </a:lnTo>
                  <a:lnTo>
                    <a:pt x="332790" y="331139"/>
                  </a:lnTo>
                  <a:lnTo>
                    <a:pt x="332892" y="330708"/>
                  </a:lnTo>
                  <a:lnTo>
                    <a:pt x="332955" y="328701"/>
                  </a:lnTo>
                  <a:close/>
                </a:path>
                <a:path w="408304" h="369569">
                  <a:moveTo>
                    <a:pt x="333806" y="333006"/>
                  </a:moveTo>
                  <a:lnTo>
                    <a:pt x="333108" y="333006"/>
                  </a:lnTo>
                  <a:lnTo>
                    <a:pt x="332549" y="333933"/>
                  </a:lnTo>
                  <a:lnTo>
                    <a:pt x="333527" y="333933"/>
                  </a:lnTo>
                  <a:lnTo>
                    <a:pt x="333806" y="333006"/>
                  </a:lnTo>
                  <a:close/>
                </a:path>
                <a:path w="408304" h="369569">
                  <a:moveTo>
                    <a:pt x="335267" y="331533"/>
                  </a:moveTo>
                  <a:lnTo>
                    <a:pt x="333984" y="331533"/>
                  </a:lnTo>
                  <a:lnTo>
                    <a:pt x="334035" y="331203"/>
                  </a:lnTo>
                  <a:lnTo>
                    <a:pt x="332917" y="331203"/>
                  </a:lnTo>
                  <a:lnTo>
                    <a:pt x="333908" y="331711"/>
                  </a:lnTo>
                  <a:lnTo>
                    <a:pt x="333197" y="332867"/>
                  </a:lnTo>
                  <a:lnTo>
                    <a:pt x="333857" y="332867"/>
                  </a:lnTo>
                  <a:lnTo>
                    <a:pt x="333806" y="333006"/>
                  </a:lnTo>
                  <a:lnTo>
                    <a:pt x="335140" y="333006"/>
                  </a:lnTo>
                  <a:lnTo>
                    <a:pt x="335254" y="331711"/>
                  </a:lnTo>
                  <a:lnTo>
                    <a:pt x="335267" y="331533"/>
                  </a:lnTo>
                  <a:close/>
                </a:path>
                <a:path w="408304" h="369569">
                  <a:moveTo>
                    <a:pt x="335330" y="206857"/>
                  </a:moveTo>
                  <a:lnTo>
                    <a:pt x="330111" y="206489"/>
                  </a:lnTo>
                  <a:lnTo>
                    <a:pt x="328041" y="206336"/>
                  </a:lnTo>
                  <a:lnTo>
                    <a:pt x="330365" y="209334"/>
                  </a:lnTo>
                  <a:lnTo>
                    <a:pt x="334772" y="208953"/>
                  </a:lnTo>
                  <a:lnTo>
                    <a:pt x="335330" y="206857"/>
                  </a:lnTo>
                  <a:close/>
                </a:path>
                <a:path w="408304" h="369569">
                  <a:moveTo>
                    <a:pt x="335381" y="330314"/>
                  </a:moveTo>
                  <a:lnTo>
                    <a:pt x="334327" y="329946"/>
                  </a:lnTo>
                  <a:lnTo>
                    <a:pt x="334225" y="330314"/>
                  </a:lnTo>
                  <a:lnTo>
                    <a:pt x="334124" y="330708"/>
                  </a:lnTo>
                  <a:lnTo>
                    <a:pt x="334035" y="331203"/>
                  </a:lnTo>
                  <a:lnTo>
                    <a:pt x="335305" y="331203"/>
                  </a:lnTo>
                  <a:lnTo>
                    <a:pt x="335381" y="330314"/>
                  </a:lnTo>
                  <a:close/>
                </a:path>
                <a:path w="408304" h="369569">
                  <a:moveTo>
                    <a:pt x="335419" y="175069"/>
                  </a:moveTo>
                  <a:lnTo>
                    <a:pt x="332016" y="169684"/>
                  </a:lnTo>
                  <a:lnTo>
                    <a:pt x="330720" y="178689"/>
                  </a:lnTo>
                  <a:lnTo>
                    <a:pt x="335419" y="175069"/>
                  </a:lnTo>
                  <a:close/>
                </a:path>
                <a:path w="408304" h="369569">
                  <a:moveTo>
                    <a:pt x="343369" y="369277"/>
                  </a:moveTo>
                  <a:lnTo>
                    <a:pt x="339801" y="367398"/>
                  </a:lnTo>
                  <a:lnTo>
                    <a:pt x="341490" y="364744"/>
                  </a:lnTo>
                  <a:lnTo>
                    <a:pt x="338632" y="365925"/>
                  </a:lnTo>
                  <a:lnTo>
                    <a:pt x="337705" y="368655"/>
                  </a:lnTo>
                  <a:lnTo>
                    <a:pt x="343369" y="369277"/>
                  </a:lnTo>
                  <a:close/>
                </a:path>
                <a:path w="408304" h="369569">
                  <a:moveTo>
                    <a:pt x="349110" y="186588"/>
                  </a:moveTo>
                  <a:lnTo>
                    <a:pt x="338099" y="185648"/>
                  </a:lnTo>
                  <a:lnTo>
                    <a:pt x="344373" y="189598"/>
                  </a:lnTo>
                  <a:lnTo>
                    <a:pt x="349110" y="186588"/>
                  </a:lnTo>
                  <a:close/>
                </a:path>
                <a:path w="408304" h="369569">
                  <a:moveTo>
                    <a:pt x="364197" y="198475"/>
                  </a:moveTo>
                  <a:lnTo>
                    <a:pt x="363588" y="193649"/>
                  </a:lnTo>
                  <a:lnTo>
                    <a:pt x="358838" y="192379"/>
                  </a:lnTo>
                  <a:lnTo>
                    <a:pt x="353199" y="191884"/>
                  </a:lnTo>
                  <a:lnTo>
                    <a:pt x="353021" y="193941"/>
                  </a:lnTo>
                  <a:lnTo>
                    <a:pt x="353822" y="195795"/>
                  </a:lnTo>
                  <a:lnTo>
                    <a:pt x="355168" y="197154"/>
                  </a:lnTo>
                  <a:lnTo>
                    <a:pt x="354558" y="198501"/>
                  </a:lnTo>
                  <a:lnTo>
                    <a:pt x="353885" y="200787"/>
                  </a:lnTo>
                  <a:lnTo>
                    <a:pt x="355498" y="198005"/>
                  </a:lnTo>
                  <a:lnTo>
                    <a:pt x="355600" y="197573"/>
                  </a:lnTo>
                  <a:lnTo>
                    <a:pt x="357873" y="199555"/>
                  </a:lnTo>
                  <a:lnTo>
                    <a:pt x="361340" y="200228"/>
                  </a:lnTo>
                  <a:lnTo>
                    <a:pt x="364197" y="198475"/>
                  </a:lnTo>
                  <a:close/>
                </a:path>
                <a:path w="408304" h="369569">
                  <a:moveTo>
                    <a:pt x="366979" y="215544"/>
                  </a:moveTo>
                  <a:lnTo>
                    <a:pt x="364324" y="210718"/>
                  </a:lnTo>
                  <a:lnTo>
                    <a:pt x="360337" y="207010"/>
                  </a:lnTo>
                  <a:lnTo>
                    <a:pt x="366979" y="215544"/>
                  </a:lnTo>
                  <a:close/>
                </a:path>
                <a:path w="408304" h="369569">
                  <a:moveTo>
                    <a:pt x="387743" y="195529"/>
                  </a:moveTo>
                  <a:lnTo>
                    <a:pt x="387032" y="193027"/>
                  </a:lnTo>
                  <a:lnTo>
                    <a:pt x="385432" y="195084"/>
                  </a:lnTo>
                  <a:lnTo>
                    <a:pt x="383908" y="195122"/>
                  </a:lnTo>
                  <a:lnTo>
                    <a:pt x="384606" y="197612"/>
                  </a:lnTo>
                  <a:lnTo>
                    <a:pt x="386219" y="195567"/>
                  </a:lnTo>
                  <a:lnTo>
                    <a:pt x="387743" y="195529"/>
                  </a:lnTo>
                  <a:close/>
                </a:path>
                <a:path w="408304" h="369569">
                  <a:moveTo>
                    <a:pt x="407695" y="216649"/>
                  </a:moveTo>
                  <a:lnTo>
                    <a:pt x="407644" y="215049"/>
                  </a:lnTo>
                  <a:lnTo>
                    <a:pt x="405472" y="215265"/>
                  </a:lnTo>
                  <a:lnTo>
                    <a:pt x="403987" y="214896"/>
                  </a:lnTo>
                  <a:lnTo>
                    <a:pt x="404037" y="216496"/>
                  </a:lnTo>
                  <a:lnTo>
                    <a:pt x="406209" y="216281"/>
                  </a:lnTo>
                  <a:lnTo>
                    <a:pt x="407695" y="216649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575688" y="2804629"/>
              <a:ext cx="423545" cy="338455"/>
            </a:xfrm>
            <a:custGeom>
              <a:avLst/>
              <a:gdLst/>
              <a:ahLst/>
              <a:cxnLst/>
              <a:rect l="l" t="t" r="r" b="b"/>
              <a:pathLst>
                <a:path w="423545" h="338455">
                  <a:moveTo>
                    <a:pt x="6477" y="50215"/>
                  </a:moveTo>
                  <a:lnTo>
                    <a:pt x="4978" y="49961"/>
                  </a:lnTo>
                  <a:lnTo>
                    <a:pt x="3556" y="48780"/>
                  </a:lnTo>
                  <a:lnTo>
                    <a:pt x="2209" y="46901"/>
                  </a:lnTo>
                  <a:lnTo>
                    <a:pt x="190" y="48082"/>
                  </a:lnTo>
                  <a:lnTo>
                    <a:pt x="5016" y="54279"/>
                  </a:lnTo>
                  <a:lnTo>
                    <a:pt x="6477" y="50215"/>
                  </a:lnTo>
                  <a:close/>
                </a:path>
                <a:path w="423545" h="338455">
                  <a:moveTo>
                    <a:pt x="7175" y="49860"/>
                  </a:moveTo>
                  <a:lnTo>
                    <a:pt x="5372" y="42418"/>
                  </a:lnTo>
                  <a:lnTo>
                    <a:pt x="0" y="41046"/>
                  </a:lnTo>
                  <a:lnTo>
                    <a:pt x="7175" y="49860"/>
                  </a:lnTo>
                  <a:close/>
                </a:path>
                <a:path w="423545" h="338455">
                  <a:moveTo>
                    <a:pt x="7988" y="33274"/>
                  </a:moveTo>
                  <a:lnTo>
                    <a:pt x="5435" y="31877"/>
                  </a:lnTo>
                  <a:lnTo>
                    <a:pt x="4419" y="33362"/>
                  </a:lnTo>
                  <a:lnTo>
                    <a:pt x="5308" y="35052"/>
                  </a:lnTo>
                  <a:lnTo>
                    <a:pt x="4089" y="36525"/>
                  </a:lnTo>
                  <a:lnTo>
                    <a:pt x="6540" y="38785"/>
                  </a:lnTo>
                  <a:lnTo>
                    <a:pt x="7988" y="33274"/>
                  </a:lnTo>
                  <a:close/>
                </a:path>
                <a:path w="423545" h="338455">
                  <a:moveTo>
                    <a:pt x="12661" y="42710"/>
                  </a:moveTo>
                  <a:lnTo>
                    <a:pt x="10998" y="41097"/>
                  </a:lnTo>
                  <a:lnTo>
                    <a:pt x="9982" y="41948"/>
                  </a:lnTo>
                  <a:lnTo>
                    <a:pt x="8902" y="43637"/>
                  </a:lnTo>
                  <a:lnTo>
                    <a:pt x="10795" y="42773"/>
                  </a:lnTo>
                  <a:lnTo>
                    <a:pt x="11620" y="44030"/>
                  </a:lnTo>
                  <a:lnTo>
                    <a:pt x="12661" y="42710"/>
                  </a:lnTo>
                  <a:close/>
                </a:path>
                <a:path w="423545" h="338455">
                  <a:moveTo>
                    <a:pt x="14122" y="11264"/>
                  </a:moveTo>
                  <a:lnTo>
                    <a:pt x="7797" y="18529"/>
                  </a:lnTo>
                  <a:lnTo>
                    <a:pt x="12280" y="17221"/>
                  </a:lnTo>
                  <a:lnTo>
                    <a:pt x="14122" y="11264"/>
                  </a:lnTo>
                  <a:close/>
                </a:path>
                <a:path w="423545" h="338455">
                  <a:moveTo>
                    <a:pt x="14668" y="54521"/>
                  </a:moveTo>
                  <a:lnTo>
                    <a:pt x="8356" y="61798"/>
                  </a:lnTo>
                  <a:lnTo>
                    <a:pt x="12839" y="60477"/>
                  </a:lnTo>
                  <a:lnTo>
                    <a:pt x="14668" y="54521"/>
                  </a:lnTo>
                  <a:close/>
                </a:path>
                <a:path w="423545" h="338455">
                  <a:moveTo>
                    <a:pt x="22453" y="29654"/>
                  </a:moveTo>
                  <a:lnTo>
                    <a:pt x="16802" y="29946"/>
                  </a:lnTo>
                  <a:lnTo>
                    <a:pt x="20066" y="31813"/>
                  </a:lnTo>
                  <a:lnTo>
                    <a:pt x="20218" y="33921"/>
                  </a:lnTo>
                  <a:lnTo>
                    <a:pt x="21209" y="30899"/>
                  </a:lnTo>
                  <a:lnTo>
                    <a:pt x="22453" y="29654"/>
                  </a:lnTo>
                  <a:close/>
                </a:path>
                <a:path w="423545" h="338455">
                  <a:moveTo>
                    <a:pt x="23723" y="29654"/>
                  </a:moveTo>
                  <a:lnTo>
                    <a:pt x="23202" y="28917"/>
                  </a:lnTo>
                  <a:lnTo>
                    <a:pt x="22453" y="29654"/>
                  </a:lnTo>
                  <a:lnTo>
                    <a:pt x="23723" y="29654"/>
                  </a:lnTo>
                  <a:close/>
                </a:path>
                <a:path w="423545" h="338455">
                  <a:moveTo>
                    <a:pt x="24117" y="29654"/>
                  </a:moveTo>
                  <a:lnTo>
                    <a:pt x="23736" y="29654"/>
                  </a:lnTo>
                  <a:lnTo>
                    <a:pt x="23901" y="29946"/>
                  </a:lnTo>
                  <a:lnTo>
                    <a:pt x="24117" y="29654"/>
                  </a:lnTo>
                  <a:close/>
                </a:path>
                <a:path w="423545" h="338455">
                  <a:moveTo>
                    <a:pt x="24523" y="29654"/>
                  </a:moveTo>
                  <a:lnTo>
                    <a:pt x="24244" y="29400"/>
                  </a:lnTo>
                  <a:lnTo>
                    <a:pt x="24117" y="29654"/>
                  </a:lnTo>
                  <a:lnTo>
                    <a:pt x="24523" y="29654"/>
                  </a:lnTo>
                  <a:close/>
                </a:path>
                <a:path w="423545" h="338455">
                  <a:moveTo>
                    <a:pt x="26301" y="25069"/>
                  </a:moveTo>
                  <a:lnTo>
                    <a:pt x="24079" y="25463"/>
                  </a:lnTo>
                  <a:lnTo>
                    <a:pt x="21755" y="26187"/>
                  </a:lnTo>
                  <a:lnTo>
                    <a:pt x="20967" y="26466"/>
                  </a:lnTo>
                  <a:lnTo>
                    <a:pt x="24244" y="29400"/>
                  </a:lnTo>
                  <a:lnTo>
                    <a:pt x="24282" y="28917"/>
                  </a:lnTo>
                  <a:lnTo>
                    <a:pt x="23977" y="28244"/>
                  </a:lnTo>
                  <a:lnTo>
                    <a:pt x="24587" y="27813"/>
                  </a:lnTo>
                  <a:lnTo>
                    <a:pt x="25273" y="27482"/>
                  </a:lnTo>
                  <a:lnTo>
                    <a:pt x="26022" y="27482"/>
                  </a:lnTo>
                  <a:lnTo>
                    <a:pt x="26136" y="26466"/>
                  </a:lnTo>
                  <a:lnTo>
                    <a:pt x="26250" y="25463"/>
                  </a:lnTo>
                  <a:lnTo>
                    <a:pt x="26301" y="25069"/>
                  </a:lnTo>
                  <a:close/>
                </a:path>
                <a:path w="423545" h="338455">
                  <a:moveTo>
                    <a:pt x="26416" y="74282"/>
                  </a:moveTo>
                  <a:lnTo>
                    <a:pt x="20510" y="80429"/>
                  </a:lnTo>
                  <a:lnTo>
                    <a:pt x="26365" y="82016"/>
                  </a:lnTo>
                  <a:lnTo>
                    <a:pt x="26416" y="74282"/>
                  </a:lnTo>
                  <a:close/>
                </a:path>
                <a:path w="423545" h="338455">
                  <a:moveTo>
                    <a:pt x="28371" y="52082"/>
                  </a:moveTo>
                  <a:lnTo>
                    <a:pt x="25704" y="47078"/>
                  </a:lnTo>
                  <a:lnTo>
                    <a:pt x="22948" y="47967"/>
                  </a:lnTo>
                  <a:lnTo>
                    <a:pt x="23660" y="49428"/>
                  </a:lnTo>
                  <a:lnTo>
                    <a:pt x="25755" y="49669"/>
                  </a:lnTo>
                  <a:lnTo>
                    <a:pt x="25133" y="52298"/>
                  </a:lnTo>
                  <a:lnTo>
                    <a:pt x="28371" y="52082"/>
                  </a:lnTo>
                  <a:close/>
                </a:path>
                <a:path w="423545" h="338455">
                  <a:moveTo>
                    <a:pt x="35267" y="0"/>
                  </a:moveTo>
                  <a:lnTo>
                    <a:pt x="28943" y="7264"/>
                  </a:lnTo>
                  <a:lnTo>
                    <a:pt x="33426" y="5930"/>
                  </a:lnTo>
                  <a:lnTo>
                    <a:pt x="35267" y="0"/>
                  </a:lnTo>
                  <a:close/>
                </a:path>
                <a:path w="423545" h="338455">
                  <a:moveTo>
                    <a:pt x="41300" y="22872"/>
                  </a:moveTo>
                  <a:lnTo>
                    <a:pt x="40246" y="24714"/>
                  </a:lnTo>
                  <a:lnTo>
                    <a:pt x="39446" y="26212"/>
                  </a:lnTo>
                  <a:lnTo>
                    <a:pt x="40754" y="24041"/>
                  </a:lnTo>
                  <a:lnTo>
                    <a:pt x="41300" y="22872"/>
                  </a:lnTo>
                  <a:close/>
                </a:path>
                <a:path w="423545" h="338455">
                  <a:moveTo>
                    <a:pt x="49276" y="107962"/>
                  </a:moveTo>
                  <a:lnTo>
                    <a:pt x="47485" y="100507"/>
                  </a:lnTo>
                  <a:lnTo>
                    <a:pt x="42100" y="99136"/>
                  </a:lnTo>
                  <a:lnTo>
                    <a:pt x="49276" y="107962"/>
                  </a:lnTo>
                  <a:close/>
                </a:path>
                <a:path w="423545" h="338455">
                  <a:moveTo>
                    <a:pt x="51511" y="77241"/>
                  </a:moveTo>
                  <a:lnTo>
                    <a:pt x="49199" y="75399"/>
                  </a:lnTo>
                  <a:lnTo>
                    <a:pt x="48145" y="73698"/>
                  </a:lnTo>
                  <a:lnTo>
                    <a:pt x="47053" y="75184"/>
                  </a:lnTo>
                  <a:lnTo>
                    <a:pt x="49364" y="77012"/>
                  </a:lnTo>
                  <a:lnTo>
                    <a:pt x="50419" y="78727"/>
                  </a:lnTo>
                  <a:lnTo>
                    <a:pt x="51511" y="77241"/>
                  </a:lnTo>
                  <a:close/>
                </a:path>
                <a:path w="423545" h="338455">
                  <a:moveTo>
                    <a:pt x="52108" y="44919"/>
                  </a:moveTo>
                  <a:lnTo>
                    <a:pt x="45783" y="52184"/>
                  </a:lnTo>
                  <a:lnTo>
                    <a:pt x="50266" y="50863"/>
                  </a:lnTo>
                  <a:lnTo>
                    <a:pt x="52108" y="44919"/>
                  </a:lnTo>
                  <a:close/>
                </a:path>
                <a:path w="423545" h="338455">
                  <a:moveTo>
                    <a:pt x="57416" y="119138"/>
                  </a:moveTo>
                  <a:lnTo>
                    <a:pt x="54622" y="117246"/>
                  </a:lnTo>
                  <a:lnTo>
                    <a:pt x="56108" y="115798"/>
                  </a:lnTo>
                  <a:lnTo>
                    <a:pt x="55003" y="114706"/>
                  </a:lnTo>
                  <a:lnTo>
                    <a:pt x="53619" y="116484"/>
                  </a:lnTo>
                  <a:lnTo>
                    <a:pt x="52311" y="117322"/>
                  </a:lnTo>
                  <a:lnTo>
                    <a:pt x="54775" y="120459"/>
                  </a:lnTo>
                  <a:lnTo>
                    <a:pt x="57416" y="119138"/>
                  </a:lnTo>
                  <a:close/>
                </a:path>
                <a:path w="423545" h="338455">
                  <a:moveTo>
                    <a:pt x="58356" y="53746"/>
                  </a:moveTo>
                  <a:lnTo>
                    <a:pt x="56032" y="53721"/>
                  </a:lnTo>
                  <a:lnTo>
                    <a:pt x="54305" y="53987"/>
                  </a:lnTo>
                  <a:lnTo>
                    <a:pt x="57251" y="54305"/>
                  </a:lnTo>
                  <a:lnTo>
                    <a:pt x="58356" y="53746"/>
                  </a:lnTo>
                  <a:close/>
                </a:path>
                <a:path w="423545" h="338455">
                  <a:moveTo>
                    <a:pt x="58801" y="106476"/>
                  </a:moveTo>
                  <a:lnTo>
                    <a:pt x="56832" y="104660"/>
                  </a:lnTo>
                  <a:lnTo>
                    <a:pt x="56451" y="103035"/>
                  </a:lnTo>
                  <a:lnTo>
                    <a:pt x="58343" y="101625"/>
                  </a:lnTo>
                  <a:lnTo>
                    <a:pt x="55981" y="100825"/>
                  </a:lnTo>
                  <a:lnTo>
                    <a:pt x="54902" y="99352"/>
                  </a:lnTo>
                  <a:lnTo>
                    <a:pt x="53797" y="102438"/>
                  </a:lnTo>
                  <a:lnTo>
                    <a:pt x="55270" y="105791"/>
                  </a:lnTo>
                  <a:lnTo>
                    <a:pt x="55829" y="109054"/>
                  </a:lnTo>
                  <a:lnTo>
                    <a:pt x="56819" y="108178"/>
                  </a:lnTo>
                  <a:lnTo>
                    <a:pt x="58801" y="106476"/>
                  </a:lnTo>
                  <a:close/>
                </a:path>
                <a:path w="423545" h="338455">
                  <a:moveTo>
                    <a:pt x="61341" y="79362"/>
                  </a:moveTo>
                  <a:lnTo>
                    <a:pt x="59664" y="77762"/>
                  </a:lnTo>
                  <a:lnTo>
                    <a:pt x="58648" y="78613"/>
                  </a:lnTo>
                  <a:lnTo>
                    <a:pt x="57569" y="80327"/>
                  </a:lnTo>
                  <a:lnTo>
                    <a:pt x="59474" y="79438"/>
                  </a:lnTo>
                  <a:lnTo>
                    <a:pt x="60286" y="80708"/>
                  </a:lnTo>
                  <a:lnTo>
                    <a:pt x="61341" y="79362"/>
                  </a:lnTo>
                  <a:close/>
                </a:path>
                <a:path w="423545" h="338455">
                  <a:moveTo>
                    <a:pt x="61734" y="92608"/>
                  </a:moveTo>
                  <a:lnTo>
                    <a:pt x="58762" y="87261"/>
                  </a:lnTo>
                  <a:lnTo>
                    <a:pt x="54127" y="91833"/>
                  </a:lnTo>
                  <a:lnTo>
                    <a:pt x="61734" y="92608"/>
                  </a:lnTo>
                  <a:close/>
                </a:path>
                <a:path w="423545" h="338455">
                  <a:moveTo>
                    <a:pt x="78613" y="81915"/>
                  </a:moveTo>
                  <a:lnTo>
                    <a:pt x="78409" y="82003"/>
                  </a:lnTo>
                  <a:lnTo>
                    <a:pt x="78613" y="81915"/>
                  </a:lnTo>
                  <a:close/>
                </a:path>
                <a:path w="423545" h="338455">
                  <a:moveTo>
                    <a:pt x="80149" y="130962"/>
                  </a:moveTo>
                  <a:lnTo>
                    <a:pt x="72148" y="136080"/>
                  </a:lnTo>
                  <a:lnTo>
                    <a:pt x="78054" y="135331"/>
                  </a:lnTo>
                  <a:lnTo>
                    <a:pt x="80149" y="130962"/>
                  </a:lnTo>
                  <a:close/>
                </a:path>
                <a:path w="423545" h="338455">
                  <a:moveTo>
                    <a:pt x="86499" y="28041"/>
                  </a:moveTo>
                  <a:lnTo>
                    <a:pt x="81673" y="26555"/>
                  </a:lnTo>
                  <a:lnTo>
                    <a:pt x="80873" y="26162"/>
                  </a:lnTo>
                  <a:lnTo>
                    <a:pt x="78536" y="28460"/>
                  </a:lnTo>
                  <a:lnTo>
                    <a:pt x="83350" y="29946"/>
                  </a:lnTo>
                  <a:lnTo>
                    <a:pt x="84150" y="30340"/>
                  </a:lnTo>
                  <a:lnTo>
                    <a:pt x="86499" y="28041"/>
                  </a:lnTo>
                  <a:close/>
                </a:path>
                <a:path w="423545" h="338455">
                  <a:moveTo>
                    <a:pt x="86499" y="5130"/>
                  </a:moveTo>
                  <a:lnTo>
                    <a:pt x="84823" y="3543"/>
                  </a:lnTo>
                  <a:lnTo>
                    <a:pt x="83820" y="4381"/>
                  </a:lnTo>
                  <a:lnTo>
                    <a:pt x="82740" y="6083"/>
                  </a:lnTo>
                  <a:lnTo>
                    <a:pt x="84632" y="5219"/>
                  </a:lnTo>
                  <a:lnTo>
                    <a:pt x="85458" y="6477"/>
                  </a:lnTo>
                  <a:lnTo>
                    <a:pt x="86499" y="5130"/>
                  </a:lnTo>
                  <a:close/>
                </a:path>
                <a:path w="423545" h="338455">
                  <a:moveTo>
                    <a:pt x="86804" y="57950"/>
                  </a:moveTo>
                  <a:lnTo>
                    <a:pt x="85217" y="59639"/>
                  </a:lnTo>
                  <a:lnTo>
                    <a:pt x="84277" y="60883"/>
                  </a:lnTo>
                  <a:lnTo>
                    <a:pt x="86537" y="58750"/>
                  </a:lnTo>
                  <a:lnTo>
                    <a:pt x="86804" y="57950"/>
                  </a:lnTo>
                  <a:close/>
                </a:path>
                <a:path w="423545" h="338455">
                  <a:moveTo>
                    <a:pt x="86817" y="50774"/>
                  </a:moveTo>
                  <a:lnTo>
                    <a:pt x="86271" y="50076"/>
                  </a:lnTo>
                  <a:lnTo>
                    <a:pt x="85725" y="49390"/>
                  </a:lnTo>
                  <a:lnTo>
                    <a:pt x="85178" y="48691"/>
                  </a:lnTo>
                  <a:lnTo>
                    <a:pt x="84518" y="49250"/>
                  </a:lnTo>
                  <a:lnTo>
                    <a:pt x="83858" y="49822"/>
                  </a:lnTo>
                  <a:lnTo>
                    <a:pt x="83197" y="50406"/>
                  </a:lnTo>
                  <a:lnTo>
                    <a:pt x="84289" y="51803"/>
                  </a:lnTo>
                  <a:lnTo>
                    <a:pt x="84836" y="52489"/>
                  </a:lnTo>
                  <a:lnTo>
                    <a:pt x="86817" y="50774"/>
                  </a:lnTo>
                  <a:close/>
                </a:path>
                <a:path w="423545" h="338455">
                  <a:moveTo>
                    <a:pt x="90208" y="112572"/>
                  </a:moveTo>
                  <a:lnTo>
                    <a:pt x="89877" y="106997"/>
                  </a:lnTo>
                  <a:lnTo>
                    <a:pt x="88861" y="117970"/>
                  </a:lnTo>
                  <a:lnTo>
                    <a:pt x="90208" y="112572"/>
                  </a:lnTo>
                  <a:close/>
                </a:path>
                <a:path w="423545" h="338455">
                  <a:moveTo>
                    <a:pt x="98310" y="85940"/>
                  </a:moveTo>
                  <a:lnTo>
                    <a:pt x="96520" y="89687"/>
                  </a:lnTo>
                  <a:lnTo>
                    <a:pt x="93992" y="87896"/>
                  </a:lnTo>
                  <a:lnTo>
                    <a:pt x="95110" y="90906"/>
                  </a:lnTo>
                  <a:lnTo>
                    <a:pt x="97688" y="91897"/>
                  </a:lnTo>
                  <a:lnTo>
                    <a:pt x="98310" y="85940"/>
                  </a:lnTo>
                  <a:close/>
                </a:path>
                <a:path w="423545" h="338455">
                  <a:moveTo>
                    <a:pt x="162839" y="253365"/>
                  </a:moveTo>
                  <a:lnTo>
                    <a:pt x="160172" y="248526"/>
                  </a:lnTo>
                  <a:lnTo>
                    <a:pt x="157480" y="246037"/>
                  </a:lnTo>
                  <a:lnTo>
                    <a:pt x="156718" y="244094"/>
                  </a:lnTo>
                  <a:lnTo>
                    <a:pt x="154127" y="243090"/>
                  </a:lnTo>
                  <a:lnTo>
                    <a:pt x="153517" y="249034"/>
                  </a:lnTo>
                  <a:lnTo>
                    <a:pt x="155321" y="245287"/>
                  </a:lnTo>
                  <a:lnTo>
                    <a:pt x="157835" y="247078"/>
                  </a:lnTo>
                  <a:lnTo>
                    <a:pt x="162839" y="253365"/>
                  </a:lnTo>
                  <a:close/>
                </a:path>
                <a:path w="423545" h="338455">
                  <a:moveTo>
                    <a:pt x="172059" y="224447"/>
                  </a:moveTo>
                  <a:lnTo>
                    <a:pt x="169405" y="219608"/>
                  </a:lnTo>
                  <a:lnTo>
                    <a:pt x="165417" y="215912"/>
                  </a:lnTo>
                  <a:lnTo>
                    <a:pt x="172059" y="224447"/>
                  </a:lnTo>
                  <a:close/>
                </a:path>
                <a:path w="423545" h="338455">
                  <a:moveTo>
                    <a:pt x="183515" y="192874"/>
                  </a:moveTo>
                  <a:lnTo>
                    <a:pt x="183248" y="191884"/>
                  </a:lnTo>
                  <a:lnTo>
                    <a:pt x="181229" y="191884"/>
                  </a:lnTo>
                  <a:lnTo>
                    <a:pt x="180606" y="192405"/>
                  </a:lnTo>
                  <a:lnTo>
                    <a:pt x="179679" y="192405"/>
                  </a:lnTo>
                  <a:lnTo>
                    <a:pt x="180314" y="194627"/>
                  </a:lnTo>
                  <a:lnTo>
                    <a:pt x="181648" y="193230"/>
                  </a:lnTo>
                  <a:lnTo>
                    <a:pt x="183007" y="192874"/>
                  </a:lnTo>
                  <a:lnTo>
                    <a:pt x="183515" y="192874"/>
                  </a:lnTo>
                  <a:close/>
                </a:path>
                <a:path w="423545" h="338455">
                  <a:moveTo>
                    <a:pt x="185394" y="228092"/>
                  </a:moveTo>
                  <a:lnTo>
                    <a:pt x="184683" y="225602"/>
                  </a:lnTo>
                  <a:lnTo>
                    <a:pt x="183083" y="227660"/>
                  </a:lnTo>
                  <a:lnTo>
                    <a:pt x="181559" y="227685"/>
                  </a:lnTo>
                  <a:lnTo>
                    <a:pt x="182257" y="230174"/>
                  </a:lnTo>
                  <a:lnTo>
                    <a:pt x="183857" y="228130"/>
                  </a:lnTo>
                  <a:lnTo>
                    <a:pt x="185394" y="228092"/>
                  </a:lnTo>
                  <a:close/>
                </a:path>
                <a:path w="423545" h="338455">
                  <a:moveTo>
                    <a:pt x="186296" y="120345"/>
                  </a:moveTo>
                  <a:lnTo>
                    <a:pt x="184277" y="117957"/>
                  </a:lnTo>
                  <a:lnTo>
                    <a:pt x="183502" y="117678"/>
                  </a:lnTo>
                  <a:lnTo>
                    <a:pt x="185115" y="119354"/>
                  </a:lnTo>
                  <a:lnTo>
                    <a:pt x="186296" y="120345"/>
                  </a:lnTo>
                  <a:close/>
                </a:path>
                <a:path w="423545" h="338455">
                  <a:moveTo>
                    <a:pt x="189293" y="180682"/>
                  </a:moveTo>
                  <a:lnTo>
                    <a:pt x="187083" y="181076"/>
                  </a:lnTo>
                  <a:lnTo>
                    <a:pt x="186461" y="181190"/>
                  </a:lnTo>
                  <a:lnTo>
                    <a:pt x="185661" y="181419"/>
                  </a:lnTo>
                  <a:lnTo>
                    <a:pt x="184645" y="181838"/>
                  </a:lnTo>
                  <a:lnTo>
                    <a:pt x="184886" y="182130"/>
                  </a:lnTo>
                  <a:lnTo>
                    <a:pt x="185153" y="182359"/>
                  </a:lnTo>
                  <a:lnTo>
                    <a:pt x="185407" y="182524"/>
                  </a:lnTo>
                  <a:lnTo>
                    <a:pt x="185102" y="182803"/>
                  </a:lnTo>
                  <a:lnTo>
                    <a:pt x="185648" y="183489"/>
                  </a:lnTo>
                  <a:lnTo>
                    <a:pt x="186740" y="184886"/>
                  </a:lnTo>
                  <a:lnTo>
                    <a:pt x="188061" y="183743"/>
                  </a:lnTo>
                  <a:lnTo>
                    <a:pt x="188722" y="183159"/>
                  </a:lnTo>
                  <a:lnTo>
                    <a:pt x="188391" y="182727"/>
                  </a:lnTo>
                  <a:lnTo>
                    <a:pt x="188214" y="182511"/>
                  </a:lnTo>
                  <a:lnTo>
                    <a:pt x="189191" y="181838"/>
                  </a:lnTo>
                  <a:lnTo>
                    <a:pt x="189293" y="180682"/>
                  </a:lnTo>
                  <a:close/>
                </a:path>
                <a:path w="423545" h="338455">
                  <a:moveTo>
                    <a:pt x="189852" y="232562"/>
                  </a:moveTo>
                  <a:lnTo>
                    <a:pt x="185089" y="237667"/>
                  </a:lnTo>
                  <a:lnTo>
                    <a:pt x="184175" y="237591"/>
                  </a:lnTo>
                  <a:lnTo>
                    <a:pt x="182841" y="237401"/>
                  </a:lnTo>
                  <a:lnTo>
                    <a:pt x="183235" y="236664"/>
                  </a:lnTo>
                  <a:lnTo>
                    <a:pt x="183184" y="235800"/>
                  </a:lnTo>
                  <a:lnTo>
                    <a:pt x="182308" y="234759"/>
                  </a:lnTo>
                  <a:lnTo>
                    <a:pt x="180835" y="234861"/>
                  </a:lnTo>
                  <a:lnTo>
                    <a:pt x="181483" y="236029"/>
                  </a:lnTo>
                  <a:lnTo>
                    <a:pt x="182194" y="236093"/>
                  </a:lnTo>
                  <a:lnTo>
                    <a:pt x="181851" y="237159"/>
                  </a:lnTo>
                  <a:lnTo>
                    <a:pt x="180784" y="237312"/>
                  </a:lnTo>
                  <a:lnTo>
                    <a:pt x="180670" y="238658"/>
                  </a:lnTo>
                  <a:lnTo>
                    <a:pt x="179565" y="238798"/>
                  </a:lnTo>
                  <a:lnTo>
                    <a:pt x="179501" y="238023"/>
                  </a:lnTo>
                  <a:lnTo>
                    <a:pt x="179501" y="237185"/>
                  </a:lnTo>
                  <a:lnTo>
                    <a:pt x="178371" y="233197"/>
                  </a:lnTo>
                  <a:lnTo>
                    <a:pt x="177838" y="239217"/>
                  </a:lnTo>
                  <a:lnTo>
                    <a:pt x="179273" y="239877"/>
                  </a:lnTo>
                  <a:lnTo>
                    <a:pt x="180352" y="239420"/>
                  </a:lnTo>
                  <a:lnTo>
                    <a:pt x="181546" y="238848"/>
                  </a:lnTo>
                  <a:lnTo>
                    <a:pt x="182308" y="238099"/>
                  </a:lnTo>
                  <a:lnTo>
                    <a:pt x="182994" y="238760"/>
                  </a:lnTo>
                  <a:lnTo>
                    <a:pt x="184518" y="238709"/>
                  </a:lnTo>
                  <a:lnTo>
                    <a:pt x="185648" y="238988"/>
                  </a:lnTo>
                  <a:lnTo>
                    <a:pt x="185597" y="237705"/>
                  </a:lnTo>
                  <a:lnTo>
                    <a:pt x="188252" y="237705"/>
                  </a:lnTo>
                  <a:lnTo>
                    <a:pt x="189852" y="232562"/>
                  </a:lnTo>
                  <a:close/>
                </a:path>
                <a:path w="423545" h="338455">
                  <a:moveTo>
                    <a:pt x="189877" y="238163"/>
                  </a:moveTo>
                  <a:lnTo>
                    <a:pt x="189623" y="238163"/>
                  </a:lnTo>
                  <a:lnTo>
                    <a:pt x="189598" y="238315"/>
                  </a:lnTo>
                  <a:lnTo>
                    <a:pt x="189776" y="238315"/>
                  </a:lnTo>
                  <a:lnTo>
                    <a:pt x="189877" y="238163"/>
                  </a:lnTo>
                  <a:close/>
                </a:path>
                <a:path w="423545" h="338455">
                  <a:moveTo>
                    <a:pt x="189915" y="238810"/>
                  </a:moveTo>
                  <a:lnTo>
                    <a:pt x="189547" y="238696"/>
                  </a:lnTo>
                  <a:lnTo>
                    <a:pt x="189661" y="238506"/>
                  </a:lnTo>
                  <a:lnTo>
                    <a:pt x="189598" y="238315"/>
                  </a:lnTo>
                  <a:lnTo>
                    <a:pt x="189509" y="238683"/>
                  </a:lnTo>
                  <a:lnTo>
                    <a:pt x="187998" y="238163"/>
                  </a:lnTo>
                  <a:lnTo>
                    <a:pt x="187134" y="238163"/>
                  </a:lnTo>
                  <a:lnTo>
                    <a:pt x="187223" y="238506"/>
                  </a:lnTo>
                  <a:lnTo>
                    <a:pt x="187337" y="238937"/>
                  </a:lnTo>
                  <a:lnTo>
                    <a:pt x="188264" y="239382"/>
                  </a:lnTo>
                  <a:lnTo>
                    <a:pt x="189484" y="239382"/>
                  </a:lnTo>
                  <a:lnTo>
                    <a:pt x="189547" y="238810"/>
                  </a:lnTo>
                  <a:lnTo>
                    <a:pt x="189915" y="238810"/>
                  </a:lnTo>
                  <a:close/>
                </a:path>
                <a:path w="423545" h="338455">
                  <a:moveTo>
                    <a:pt x="190982" y="239750"/>
                  </a:moveTo>
                  <a:lnTo>
                    <a:pt x="188150" y="239750"/>
                  </a:lnTo>
                  <a:lnTo>
                    <a:pt x="188048" y="240868"/>
                  </a:lnTo>
                  <a:lnTo>
                    <a:pt x="190627" y="240868"/>
                  </a:lnTo>
                  <a:lnTo>
                    <a:pt x="190982" y="239750"/>
                  </a:lnTo>
                  <a:close/>
                </a:path>
                <a:path w="423545" h="338455">
                  <a:moveTo>
                    <a:pt x="191147" y="238506"/>
                  </a:moveTo>
                  <a:lnTo>
                    <a:pt x="190449" y="238315"/>
                  </a:lnTo>
                  <a:lnTo>
                    <a:pt x="189776" y="238315"/>
                  </a:lnTo>
                  <a:lnTo>
                    <a:pt x="189661" y="238506"/>
                  </a:lnTo>
                  <a:lnTo>
                    <a:pt x="191147" y="238506"/>
                  </a:lnTo>
                  <a:close/>
                </a:path>
                <a:path w="423545" h="338455">
                  <a:moveTo>
                    <a:pt x="192163" y="238315"/>
                  </a:moveTo>
                  <a:lnTo>
                    <a:pt x="191744" y="234467"/>
                  </a:lnTo>
                  <a:lnTo>
                    <a:pt x="189877" y="238163"/>
                  </a:lnTo>
                  <a:lnTo>
                    <a:pt x="190449" y="238315"/>
                  </a:lnTo>
                  <a:lnTo>
                    <a:pt x="192163" y="238315"/>
                  </a:lnTo>
                  <a:close/>
                </a:path>
                <a:path w="423545" h="338455">
                  <a:moveTo>
                    <a:pt x="198056" y="230784"/>
                  </a:moveTo>
                  <a:lnTo>
                    <a:pt x="195376" y="225209"/>
                  </a:lnTo>
                  <a:lnTo>
                    <a:pt x="195656" y="232270"/>
                  </a:lnTo>
                  <a:lnTo>
                    <a:pt x="194856" y="230593"/>
                  </a:lnTo>
                  <a:lnTo>
                    <a:pt x="195249" y="240423"/>
                  </a:lnTo>
                  <a:lnTo>
                    <a:pt x="197535" y="236169"/>
                  </a:lnTo>
                  <a:lnTo>
                    <a:pt x="196405" y="233845"/>
                  </a:lnTo>
                  <a:lnTo>
                    <a:pt x="198056" y="230784"/>
                  </a:lnTo>
                  <a:close/>
                </a:path>
                <a:path w="423545" h="338455">
                  <a:moveTo>
                    <a:pt x="201333" y="135496"/>
                  </a:moveTo>
                  <a:lnTo>
                    <a:pt x="198666" y="130505"/>
                  </a:lnTo>
                  <a:lnTo>
                    <a:pt x="195922" y="131419"/>
                  </a:lnTo>
                  <a:lnTo>
                    <a:pt x="196608" y="132867"/>
                  </a:lnTo>
                  <a:lnTo>
                    <a:pt x="198716" y="133108"/>
                  </a:lnTo>
                  <a:lnTo>
                    <a:pt x="198094" y="135712"/>
                  </a:lnTo>
                  <a:lnTo>
                    <a:pt x="201333" y="135496"/>
                  </a:lnTo>
                  <a:close/>
                </a:path>
                <a:path w="423545" h="338455">
                  <a:moveTo>
                    <a:pt x="203555" y="240880"/>
                  </a:moveTo>
                  <a:lnTo>
                    <a:pt x="202971" y="239725"/>
                  </a:lnTo>
                  <a:lnTo>
                    <a:pt x="202425" y="238556"/>
                  </a:lnTo>
                  <a:lnTo>
                    <a:pt x="202666" y="236702"/>
                  </a:lnTo>
                  <a:lnTo>
                    <a:pt x="199923" y="237185"/>
                  </a:lnTo>
                  <a:lnTo>
                    <a:pt x="199745" y="238518"/>
                  </a:lnTo>
                  <a:lnTo>
                    <a:pt x="200990" y="240601"/>
                  </a:lnTo>
                  <a:lnTo>
                    <a:pt x="201853" y="240690"/>
                  </a:lnTo>
                  <a:lnTo>
                    <a:pt x="202704" y="240792"/>
                  </a:lnTo>
                  <a:lnTo>
                    <a:pt x="203555" y="240880"/>
                  </a:lnTo>
                  <a:close/>
                </a:path>
                <a:path w="423545" h="338455">
                  <a:moveTo>
                    <a:pt x="211074" y="248945"/>
                  </a:moveTo>
                  <a:lnTo>
                    <a:pt x="208419" y="244094"/>
                  </a:lnTo>
                  <a:lnTo>
                    <a:pt x="204431" y="240398"/>
                  </a:lnTo>
                  <a:lnTo>
                    <a:pt x="211074" y="248945"/>
                  </a:lnTo>
                  <a:close/>
                </a:path>
                <a:path w="423545" h="338455">
                  <a:moveTo>
                    <a:pt x="213410" y="177495"/>
                  </a:moveTo>
                  <a:lnTo>
                    <a:pt x="212699" y="175171"/>
                  </a:lnTo>
                  <a:lnTo>
                    <a:pt x="212623" y="174929"/>
                  </a:lnTo>
                  <a:lnTo>
                    <a:pt x="212293" y="173850"/>
                  </a:lnTo>
                  <a:lnTo>
                    <a:pt x="212178" y="173469"/>
                  </a:lnTo>
                  <a:lnTo>
                    <a:pt x="212115" y="173278"/>
                  </a:lnTo>
                  <a:lnTo>
                    <a:pt x="211899" y="172567"/>
                  </a:lnTo>
                  <a:lnTo>
                    <a:pt x="210832" y="169037"/>
                  </a:lnTo>
                  <a:lnTo>
                    <a:pt x="208762" y="172567"/>
                  </a:lnTo>
                  <a:lnTo>
                    <a:pt x="208432" y="172097"/>
                  </a:lnTo>
                  <a:lnTo>
                    <a:pt x="208432" y="173278"/>
                  </a:lnTo>
                  <a:lnTo>
                    <a:pt x="208343" y="173469"/>
                  </a:lnTo>
                  <a:lnTo>
                    <a:pt x="208267" y="173621"/>
                  </a:lnTo>
                  <a:lnTo>
                    <a:pt x="208305" y="173469"/>
                  </a:lnTo>
                  <a:lnTo>
                    <a:pt x="208432" y="173278"/>
                  </a:lnTo>
                  <a:lnTo>
                    <a:pt x="208432" y="172097"/>
                  </a:lnTo>
                  <a:lnTo>
                    <a:pt x="207429" y="170649"/>
                  </a:lnTo>
                  <a:lnTo>
                    <a:pt x="205562" y="172681"/>
                  </a:lnTo>
                  <a:lnTo>
                    <a:pt x="205371" y="170789"/>
                  </a:lnTo>
                  <a:lnTo>
                    <a:pt x="206425" y="169608"/>
                  </a:lnTo>
                  <a:lnTo>
                    <a:pt x="204241" y="168389"/>
                  </a:lnTo>
                  <a:lnTo>
                    <a:pt x="204508" y="171030"/>
                  </a:lnTo>
                  <a:lnTo>
                    <a:pt x="203441" y="172186"/>
                  </a:lnTo>
                  <a:lnTo>
                    <a:pt x="205130" y="173139"/>
                  </a:lnTo>
                  <a:lnTo>
                    <a:pt x="203263" y="175171"/>
                  </a:lnTo>
                  <a:lnTo>
                    <a:pt x="206717" y="176377"/>
                  </a:lnTo>
                  <a:lnTo>
                    <a:pt x="208368" y="174929"/>
                  </a:lnTo>
                  <a:lnTo>
                    <a:pt x="213410" y="177495"/>
                  </a:lnTo>
                  <a:close/>
                </a:path>
                <a:path w="423545" h="338455">
                  <a:moveTo>
                    <a:pt x="216725" y="251764"/>
                  </a:moveTo>
                  <a:lnTo>
                    <a:pt x="215658" y="249415"/>
                  </a:lnTo>
                  <a:lnTo>
                    <a:pt x="211442" y="249745"/>
                  </a:lnTo>
                  <a:lnTo>
                    <a:pt x="209308" y="248272"/>
                  </a:lnTo>
                  <a:lnTo>
                    <a:pt x="209562" y="253860"/>
                  </a:lnTo>
                  <a:lnTo>
                    <a:pt x="212572" y="251333"/>
                  </a:lnTo>
                  <a:lnTo>
                    <a:pt x="216725" y="251764"/>
                  </a:lnTo>
                  <a:close/>
                </a:path>
                <a:path w="423545" h="338455">
                  <a:moveTo>
                    <a:pt x="216954" y="234391"/>
                  </a:moveTo>
                  <a:lnTo>
                    <a:pt x="212775" y="232702"/>
                  </a:lnTo>
                  <a:lnTo>
                    <a:pt x="213537" y="231063"/>
                  </a:lnTo>
                  <a:lnTo>
                    <a:pt x="210832" y="231597"/>
                  </a:lnTo>
                  <a:lnTo>
                    <a:pt x="211937" y="232549"/>
                  </a:lnTo>
                  <a:lnTo>
                    <a:pt x="213093" y="233514"/>
                  </a:lnTo>
                  <a:lnTo>
                    <a:pt x="212877" y="233768"/>
                  </a:lnTo>
                  <a:lnTo>
                    <a:pt x="213055" y="234403"/>
                  </a:lnTo>
                  <a:lnTo>
                    <a:pt x="214083" y="235623"/>
                  </a:lnTo>
                  <a:lnTo>
                    <a:pt x="214896" y="235508"/>
                  </a:lnTo>
                  <a:lnTo>
                    <a:pt x="215290" y="235280"/>
                  </a:lnTo>
                  <a:lnTo>
                    <a:pt x="215417" y="235026"/>
                  </a:lnTo>
                  <a:lnTo>
                    <a:pt x="216954" y="234391"/>
                  </a:lnTo>
                  <a:close/>
                </a:path>
                <a:path w="423545" h="338455">
                  <a:moveTo>
                    <a:pt x="218274" y="258673"/>
                  </a:moveTo>
                  <a:lnTo>
                    <a:pt x="216598" y="257073"/>
                  </a:lnTo>
                  <a:lnTo>
                    <a:pt x="215582" y="257937"/>
                  </a:lnTo>
                  <a:lnTo>
                    <a:pt x="214503" y="259638"/>
                  </a:lnTo>
                  <a:lnTo>
                    <a:pt x="216408" y="258762"/>
                  </a:lnTo>
                  <a:lnTo>
                    <a:pt x="217220" y="260019"/>
                  </a:lnTo>
                  <a:lnTo>
                    <a:pt x="218274" y="258673"/>
                  </a:lnTo>
                  <a:close/>
                </a:path>
                <a:path w="423545" h="338455">
                  <a:moveTo>
                    <a:pt x="222694" y="268478"/>
                  </a:moveTo>
                  <a:lnTo>
                    <a:pt x="214693" y="273596"/>
                  </a:lnTo>
                  <a:lnTo>
                    <a:pt x="220599" y="272846"/>
                  </a:lnTo>
                  <a:lnTo>
                    <a:pt x="222694" y="268478"/>
                  </a:lnTo>
                  <a:close/>
                </a:path>
                <a:path w="423545" h="338455">
                  <a:moveTo>
                    <a:pt x="223469" y="131622"/>
                  </a:moveTo>
                  <a:lnTo>
                    <a:pt x="221627" y="133731"/>
                  </a:lnTo>
                  <a:lnTo>
                    <a:pt x="221983" y="133337"/>
                  </a:lnTo>
                  <a:lnTo>
                    <a:pt x="223469" y="131622"/>
                  </a:lnTo>
                  <a:close/>
                </a:path>
                <a:path w="423545" h="338455">
                  <a:moveTo>
                    <a:pt x="224409" y="162344"/>
                  </a:moveTo>
                  <a:lnTo>
                    <a:pt x="224053" y="161544"/>
                  </a:lnTo>
                  <a:lnTo>
                    <a:pt x="222935" y="159054"/>
                  </a:lnTo>
                  <a:lnTo>
                    <a:pt x="224409" y="162344"/>
                  </a:lnTo>
                  <a:close/>
                </a:path>
                <a:path w="423545" h="338455">
                  <a:moveTo>
                    <a:pt x="227368" y="135890"/>
                  </a:moveTo>
                  <a:lnTo>
                    <a:pt x="224002" y="134937"/>
                  </a:lnTo>
                  <a:lnTo>
                    <a:pt x="222986" y="135572"/>
                  </a:lnTo>
                  <a:lnTo>
                    <a:pt x="222605" y="135039"/>
                  </a:lnTo>
                  <a:lnTo>
                    <a:pt x="222453" y="134772"/>
                  </a:lnTo>
                  <a:lnTo>
                    <a:pt x="221424" y="135953"/>
                  </a:lnTo>
                  <a:lnTo>
                    <a:pt x="223100" y="137401"/>
                  </a:lnTo>
                  <a:lnTo>
                    <a:pt x="223913" y="138772"/>
                  </a:lnTo>
                  <a:lnTo>
                    <a:pt x="224358" y="138252"/>
                  </a:lnTo>
                  <a:lnTo>
                    <a:pt x="224294" y="137680"/>
                  </a:lnTo>
                  <a:lnTo>
                    <a:pt x="224002" y="137096"/>
                  </a:lnTo>
                  <a:lnTo>
                    <a:pt x="227368" y="135890"/>
                  </a:lnTo>
                  <a:close/>
                </a:path>
                <a:path w="423545" h="338455">
                  <a:moveTo>
                    <a:pt x="228955" y="284060"/>
                  </a:moveTo>
                  <a:lnTo>
                    <a:pt x="228688" y="283464"/>
                  </a:lnTo>
                  <a:lnTo>
                    <a:pt x="228193" y="282244"/>
                  </a:lnTo>
                  <a:lnTo>
                    <a:pt x="228104" y="280670"/>
                  </a:lnTo>
                  <a:lnTo>
                    <a:pt x="228358" y="278815"/>
                  </a:lnTo>
                  <a:lnTo>
                    <a:pt x="226415" y="278218"/>
                  </a:lnTo>
                  <a:lnTo>
                    <a:pt x="225856" y="282244"/>
                  </a:lnTo>
                  <a:lnTo>
                    <a:pt x="225742" y="283070"/>
                  </a:lnTo>
                  <a:lnTo>
                    <a:pt x="225679" y="283464"/>
                  </a:lnTo>
                  <a:lnTo>
                    <a:pt x="225602" y="284060"/>
                  </a:lnTo>
                  <a:lnTo>
                    <a:pt x="228955" y="284060"/>
                  </a:lnTo>
                  <a:close/>
                </a:path>
                <a:path w="423545" h="338455">
                  <a:moveTo>
                    <a:pt x="231394" y="273367"/>
                  </a:moveTo>
                  <a:lnTo>
                    <a:pt x="230416" y="270865"/>
                  </a:lnTo>
                  <a:lnTo>
                    <a:pt x="230263" y="270484"/>
                  </a:lnTo>
                  <a:lnTo>
                    <a:pt x="227901" y="268097"/>
                  </a:lnTo>
                  <a:lnTo>
                    <a:pt x="225729" y="269963"/>
                  </a:lnTo>
                  <a:lnTo>
                    <a:pt x="231394" y="273367"/>
                  </a:lnTo>
                  <a:close/>
                </a:path>
                <a:path w="423545" h="338455">
                  <a:moveTo>
                    <a:pt x="239115" y="274078"/>
                  </a:moveTo>
                  <a:lnTo>
                    <a:pt x="235585" y="266509"/>
                  </a:lnTo>
                  <a:lnTo>
                    <a:pt x="231571" y="272351"/>
                  </a:lnTo>
                  <a:lnTo>
                    <a:pt x="239115" y="274078"/>
                  </a:lnTo>
                  <a:close/>
                </a:path>
                <a:path w="423545" h="338455">
                  <a:moveTo>
                    <a:pt x="239229" y="300316"/>
                  </a:moveTo>
                  <a:lnTo>
                    <a:pt x="239179" y="298729"/>
                  </a:lnTo>
                  <a:lnTo>
                    <a:pt x="237007" y="298945"/>
                  </a:lnTo>
                  <a:lnTo>
                    <a:pt x="235521" y="298577"/>
                  </a:lnTo>
                  <a:lnTo>
                    <a:pt x="235572" y="300164"/>
                  </a:lnTo>
                  <a:lnTo>
                    <a:pt x="237744" y="299948"/>
                  </a:lnTo>
                  <a:lnTo>
                    <a:pt x="239229" y="300316"/>
                  </a:lnTo>
                  <a:close/>
                </a:path>
                <a:path w="423545" h="338455">
                  <a:moveTo>
                    <a:pt x="242836" y="307530"/>
                  </a:moveTo>
                  <a:lnTo>
                    <a:pt x="241401" y="304634"/>
                  </a:lnTo>
                  <a:lnTo>
                    <a:pt x="241617" y="303314"/>
                  </a:lnTo>
                  <a:lnTo>
                    <a:pt x="239725" y="303860"/>
                  </a:lnTo>
                  <a:lnTo>
                    <a:pt x="241223" y="306273"/>
                  </a:lnTo>
                  <a:lnTo>
                    <a:pt x="242836" y="307530"/>
                  </a:lnTo>
                  <a:close/>
                </a:path>
                <a:path w="423545" h="338455">
                  <a:moveTo>
                    <a:pt x="244741" y="283248"/>
                  </a:moveTo>
                  <a:lnTo>
                    <a:pt x="243649" y="283857"/>
                  </a:lnTo>
                  <a:lnTo>
                    <a:pt x="242531" y="284429"/>
                  </a:lnTo>
                  <a:lnTo>
                    <a:pt x="240779" y="284187"/>
                  </a:lnTo>
                  <a:lnTo>
                    <a:pt x="240919" y="285305"/>
                  </a:lnTo>
                  <a:lnTo>
                    <a:pt x="241935" y="285673"/>
                  </a:lnTo>
                  <a:lnTo>
                    <a:pt x="241795" y="287007"/>
                  </a:lnTo>
                  <a:lnTo>
                    <a:pt x="242646" y="287108"/>
                  </a:lnTo>
                  <a:lnTo>
                    <a:pt x="244360" y="287286"/>
                  </a:lnTo>
                  <a:lnTo>
                    <a:pt x="244741" y="283248"/>
                  </a:lnTo>
                  <a:close/>
                </a:path>
                <a:path w="423545" h="338455">
                  <a:moveTo>
                    <a:pt x="251714" y="126796"/>
                  </a:moveTo>
                  <a:lnTo>
                    <a:pt x="251510" y="126530"/>
                  </a:lnTo>
                  <a:lnTo>
                    <a:pt x="251447" y="126796"/>
                  </a:lnTo>
                  <a:lnTo>
                    <a:pt x="251714" y="126796"/>
                  </a:lnTo>
                  <a:close/>
                </a:path>
                <a:path w="423545" h="338455">
                  <a:moveTo>
                    <a:pt x="252171" y="123901"/>
                  </a:moveTo>
                  <a:lnTo>
                    <a:pt x="249466" y="123901"/>
                  </a:lnTo>
                  <a:lnTo>
                    <a:pt x="251510" y="126530"/>
                  </a:lnTo>
                  <a:lnTo>
                    <a:pt x="252171" y="123901"/>
                  </a:lnTo>
                  <a:close/>
                </a:path>
                <a:path w="423545" h="338455">
                  <a:moveTo>
                    <a:pt x="258114" y="123634"/>
                  </a:moveTo>
                  <a:lnTo>
                    <a:pt x="251714" y="126796"/>
                  </a:lnTo>
                  <a:lnTo>
                    <a:pt x="253111" y="128574"/>
                  </a:lnTo>
                  <a:lnTo>
                    <a:pt x="255663" y="128206"/>
                  </a:lnTo>
                  <a:lnTo>
                    <a:pt x="258114" y="123634"/>
                  </a:lnTo>
                  <a:close/>
                </a:path>
                <a:path w="423545" h="338455">
                  <a:moveTo>
                    <a:pt x="264541" y="325742"/>
                  </a:moveTo>
                  <a:lnTo>
                    <a:pt x="264414" y="323748"/>
                  </a:lnTo>
                  <a:lnTo>
                    <a:pt x="262750" y="323888"/>
                  </a:lnTo>
                  <a:lnTo>
                    <a:pt x="261556" y="324916"/>
                  </a:lnTo>
                  <a:lnTo>
                    <a:pt x="261327" y="324459"/>
                  </a:lnTo>
                  <a:lnTo>
                    <a:pt x="260946" y="323811"/>
                  </a:lnTo>
                  <a:lnTo>
                    <a:pt x="260273" y="322821"/>
                  </a:lnTo>
                  <a:lnTo>
                    <a:pt x="260553" y="321602"/>
                  </a:lnTo>
                  <a:lnTo>
                    <a:pt x="260057" y="321462"/>
                  </a:lnTo>
                  <a:lnTo>
                    <a:pt x="259727" y="321398"/>
                  </a:lnTo>
                  <a:lnTo>
                    <a:pt x="259473" y="321386"/>
                  </a:lnTo>
                  <a:lnTo>
                    <a:pt x="258191" y="321132"/>
                  </a:lnTo>
                  <a:lnTo>
                    <a:pt x="255993" y="321310"/>
                  </a:lnTo>
                  <a:lnTo>
                    <a:pt x="255143" y="321792"/>
                  </a:lnTo>
                  <a:lnTo>
                    <a:pt x="256247" y="322465"/>
                  </a:lnTo>
                  <a:lnTo>
                    <a:pt x="257543" y="322719"/>
                  </a:lnTo>
                  <a:lnTo>
                    <a:pt x="258889" y="322795"/>
                  </a:lnTo>
                  <a:lnTo>
                    <a:pt x="259359" y="323723"/>
                  </a:lnTo>
                  <a:lnTo>
                    <a:pt x="260350" y="324853"/>
                  </a:lnTo>
                  <a:lnTo>
                    <a:pt x="261048" y="325437"/>
                  </a:lnTo>
                  <a:lnTo>
                    <a:pt x="260489" y="326148"/>
                  </a:lnTo>
                  <a:lnTo>
                    <a:pt x="260172" y="327088"/>
                  </a:lnTo>
                  <a:lnTo>
                    <a:pt x="260464" y="328041"/>
                  </a:lnTo>
                  <a:lnTo>
                    <a:pt x="261835" y="327304"/>
                  </a:lnTo>
                  <a:lnTo>
                    <a:pt x="262064" y="325081"/>
                  </a:lnTo>
                  <a:lnTo>
                    <a:pt x="264541" y="325742"/>
                  </a:lnTo>
                  <a:close/>
                </a:path>
                <a:path w="423545" h="338455">
                  <a:moveTo>
                    <a:pt x="265188" y="195072"/>
                  </a:moveTo>
                  <a:lnTo>
                    <a:pt x="264782" y="187617"/>
                  </a:lnTo>
                  <a:lnTo>
                    <a:pt x="261543" y="188595"/>
                  </a:lnTo>
                  <a:lnTo>
                    <a:pt x="260248" y="192163"/>
                  </a:lnTo>
                  <a:lnTo>
                    <a:pt x="263817" y="191554"/>
                  </a:lnTo>
                  <a:lnTo>
                    <a:pt x="263588" y="194233"/>
                  </a:lnTo>
                  <a:lnTo>
                    <a:pt x="265188" y="195072"/>
                  </a:lnTo>
                  <a:close/>
                </a:path>
                <a:path w="423545" h="338455">
                  <a:moveTo>
                    <a:pt x="318782" y="86690"/>
                  </a:moveTo>
                  <a:lnTo>
                    <a:pt x="314540" y="80073"/>
                  </a:lnTo>
                  <a:lnTo>
                    <a:pt x="312356" y="76669"/>
                  </a:lnTo>
                  <a:lnTo>
                    <a:pt x="318782" y="86690"/>
                  </a:lnTo>
                  <a:close/>
                </a:path>
                <a:path w="423545" h="338455">
                  <a:moveTo>
                    <a:pt x="333006" y="333311"/>
                  </a:moveTo>
                  <a:lnTo>
                    <a:pt x="331571" y="328650"/>
                  </a:lnTo>
                  <a:lnTo>
                    <a:pt x="329323" y="338213"/>
                  </a:lnTo>
                  <a:lnTo>
                    <a:pt x="333006" y="333311"/>
                  </a:lnTo>
                  <a:close/>
                </a:path>
                <a:path w="423545" h="338455">
                  <a:moveTo>
                    <a:pt x="355295" y="330479"/>
                  </a:moveTo>
                  <a:lnTo>
                    <a:pt x="353263" y="329628"/>
                  </a:lnTo>
                  <a:lnTo>
                    <a:pt x="352094" y="328599"/>
                  </a:lnTo>
                  <a:lnTo>
                    <a:pt x="352005" y="328879"/>
                  </a:lnTo>
                  <a:lnTo>
                    <a:pt x="350964" y="325970"/>
                  </a:lnTo>
                  <a:lnTo>
                    <a:pt x="347408" y="322948"/>
                  </a:lnTo>
                  <a:lnTo>
                    <a:pt x="345427" y="325107"/>
                  </a:lnTo>
                  <a:lnTo>
                    <a:pt x="345579" y="325907"/>
                  </a:lnTo>
                  <a:lnTo>
                    <a:pt x="346062" y="326821"/>
                  </a:lnTo>
                  <a:lnTo>
                    <a:pt x="346583" y="327279"/>
                  </a:lnTo>
                  <a:lnTo>
                    <a:pt x="345605" y="327799"/>
                  </a:lnTo>
                  <a:lnTo>
                    <a:pt x="345732" y="329704"/>
                  </a:lnTo>
                  <a:lnTo>
                    <a:pt x="345427" y="331063"/>
                  </a:lnTo>
                  <a:lnTo>
                    <a:pt x="346824" y="331000"/>
                  </a:lnTo>
                  <a:lnTo>
                    <a:pt x="346760" y="329069"/>
                  </a:lnTo>
                  <a:lnTo>
                    <a:pt x="347002" y="327533"/>
                  </a:lnTo>
                  <a:lnTo>
                    <a:pt x="347357" y="327647"/>
                  </a:lnTo>
                  <a:lnTo>
                    <a:pt x="347675" y="327444"/>
                  </a:lnTo>
                  <a:lnTo>
                    <a:pt x="347853" y="326720"/>
                  </a:lnTo>
                  <a:lnTo>
                    <a:pt x="349453" y="328231"/>
                  </a:lnTo>
                  <a:lnTo>
                    <a:pt x="350075" y="330581"/>
                  </a:lnTo>
                  <a:lnTo>
                    <a:pt x="351180" y="332511"/>
                  </a:lnTo>
                  <a:lnTo>
                    <a:pt x="352107" y="331939"/>
                  </a:lnTo>
                  <a:lnTo>
                    <a:pt x="352399" y="330987"/>
                  </a:lnTo>
                  <a:lnTo>
                    <a:pt x="352272" y="329946"/>
                  </a:lnTo>
                  <a:lnTo>
                    <a:pt x="352780" y="330669"/>
                  </a:lnTo>
                  <a:lnTo>
                    <a:pt x="353898" y="331254"/>
                  </a:lnTo>
                  <a:lnTo>
                    <a:pt x="354660" y="331914"/>
                  </a:lnTo>
                  <a:lnTo>
                    <a:pt x="355295" y="330479"/>
                  </a:lnTo>
                  <a:close/>
                </a:path>
                <a:path w="423545" h="338455">
                  <a:moveTo>
                    <a:pt x="388010" y="215404"/>
                  </a:moveTo>
                  <a:lnTo>
                    <a:pt x="385000" y="208407"/>
                  </a:lnTo>
                  <a:lnTo>
                    <a:pt x="383006" y="203771"/>
                  </a:lnTo>
                  <a:lnTo>
                    <a:pt x="388010" y="215404"/>
                  </a:lnTo>
                  <a:close/>
                </a:path>
                <a:path w="423545" h="338455">
                  <a:moveTo>
                    <a:pt x="423100" y="197700"/>
                  </a:moveTo>
                  <a:lnTo>
                    <a:pt x="420827" y="198602"/>
                  </a:lnTo>
                  <a:lnTo>
                    <a:pt x="419671" y="199072"/>
                  </a:lnTo>
                  <a:lnTo>
                    <a:pt x="423100" y="19770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527733" y="2817177"/>
              <a:ext cx="275590" cy="379730"/>
            </a:xfrm>
            <a:custGeom>
              <a:avLst/>
              <a:gdLst/>
              <a:ahLst/>
              <a:cxnLst/>
              <a:rect l="l" t="t" r="r" b="b"/>
              <a:pathLst>
                <a:path w="275590" h="379730">
                  <a:moveTo>
                    <a:pt x="6324" y="67881"/>
                  </a:moveTo>
                  <a:lnTo>
                    <a:pt x="0" y="75158"/>
                  </a:lnTo>
                  <a:lnTo>
                    <a:pt x="4483" y="73837"/>
                  </a:lnTo>
                  <a:lnTo>
                    <a:pt x="6324" y="67881"/>
                  </a:lnTo>
                  <a:close/>
                </a:path>
                <a:path w="275590" h="379730">
                  <a:moveTo>
                    <a:pt x="9093" y="62039"/>
                  </a:moveTo>
                  <a:lnTo>
                    <a:pt x="1092" y="67157"/>
                  </a:lnTo>
                  <a:lnTo>
                    <a:pt x="6997" y="66408"/>
                  </a:lnTo>
                  <a:lnTo>
                    <a:pt x="9093" y="62039"/>
                  </a:lnTo>
                  <a:close/>
                </a:path>
                <a:path w="275590" h="379730">
                  <a:moveTo>
                    <a:pt x="10160" y="42252"/>
                  </a:moveTo>
                  <a:lnTo>
                    <a:pt x="8496" y="40640"/>
                  </a:lnTo>
                  <a:lnTo>
                    <a:pt x="7480" y="41490"/>
                  </a:lnTo>
                  <a:lnTo>
                    <a:pt x="6400" y="43205"/>
                  </a:lnTo>
                  <a:lnTo>
                    <a:pt x="8293" y="42329"/>
                  </a:lnTo>
                  <a:lnTo>
                    <a:pt x="9118" y="43599"/>
                  </a:lnTo>
                  <a:lnTo>
                    <a:pt x="10160" y="42252"/>
                  </a:lnTo>
                  <a:close/>
                </a:path>
                <a:path w="275590" h="379730">
                  <a:moveTo>
                    <a:pt x="14325" y="26835"/>
                  </a:moveTo>
                  <a:lnTo>
                    <a:pt x="13779" y="26162"/>
                  </a:lnTo>
                  <a:lnTo>
                    <a:pt x="13233" y="25438"/>
                  </a:lnTo>
                  <a:lnTo>
                    <a:pt x="12687" y="24752"/>
                  </a:lnTo>
                  <a:lnTo>
                    <a:pt x="10198" y="26085"/>
                  </a:lnTo>
                  <a:lnTo>
                    <a:pt x="11963" y="27876"/>
                  </a:lnTo>
                  <a:lnTo>
                    <a:pt x="13157" y="29616"/>
                  </a:lnTo>
                  <a:lnTo>
                    <a:pt x="13804" y="28702"/>
                  </a:lnTo>
                  <a:lnTo>
                    <a:pt x="13322" y="27698"/>
                  </a:lnTo>
                  <a:lnTo>
                    <a:pt x="14325" y="26835"/>
                  </a:lnTo>
                  <a:close/>
                </a:path>
                <a:path w="275590" h="379730">
                  <a:moveTo>
                    <a:pt x="21628" y="4559"/>
                  </a:moveTo>
                  <a:lnTo>
                    <a:pt x="19189" y="7378"/>
                  </a:lnTo>
                  <a:lnTo>
                    <a:pt x="20891" y="5435"/>
                  </a:lnTo>
                  <a:lnTo>
                    <a:pt x="21628" y="4559"/>
                  </a:lnTo>
                  <a:close/>
                </a:path>
                <a:path w="275590" h="379730">
                  <a:moveTo>
                    <a:pt x="21856" y="34328"/>
                  </a:moveTo>
                  <a:lnTo>
                    <a:pt x="21513" y="28752"/>
                  </a:lnTo>
                  <a:lnTo>
                    <a:pt x="20497" y="39751"/>
                  </a:lnTo>
                  <a:lnTo>
                    <a:pt x="21856" y="34328"/>
                  </a:lnTo>
                  <a:close/>
                </a:path>
                <a:path w="275590" h="379730">
                  <a:moveTo>
                    <a:pt x="40995" y="310807"/>
                  </a:moveTo>
                  <a:lnTo>
                    <a:pt x="34620" y="310261"/>
                  </a:lnTo>
                  <a:lnTo>
                    <a:pt x="36029" y="313905"/>
                  </a:lnTo>
                  <a:lnTo>
                    <a:pt x="38557" y="314388"/>
                  </a:lnTo>
                  <a:lnTo>
                    <a:pt x="38519" y="313207"/>
                  </a:lnTo>
                  <a:lnTo>
                    <a:pt x="39268" y="313220"/>
                  </a:lnTo>
                  <a:lnTo>
                    <a:pt x="40043" y="313296"/>
                  </a:lnTo>
                  <a:lnTo>
                    <a:pt x="40995" y="310807"/>
                  </a:lnTo>
                  <a:close/>
                </a:path>
                <a:path w="275590" h="379730">
                  <a:moveTo>
                    <a:pt x="48768" y="35725"/>
                  </a:moveTo>
                  <a:lnTo>
                    <a:pt x="40144" y="42037"/>
                  </a:lnTo>
                  <a:lnTo>
                    <a:pt x="44945" y="39624"/>
                  </a:lnTo>
                  <a:lnTo>
                    <a:pt x="48768" y="35725"/>
                  </a:lnTo>
                  <a:close/>
                </a:path>
                <a:path w="275590" h="379730">
                  <a:moveTo>
                    <a:pt x="49860" y="64846"/>
                  </a:moveTo>
                  <a:lnTo>
                    <a:pt x="42583" y="68770"/>
                  </a:lnTo>
                  <a:lnTo>
                    <a:pt x="49441" y="71716"/>
                  </a:lnTo>
                  <a:lnTo>
                    <a:pt x="49860" y="64846"/>
                  </a:lnTo>
                  <a:close/>
                </a:path>
                <a:path w="275590" h="379730">
                  <a:moveTo>
                    <a:pt x="49987" y="77266"/>
                  </a:moveTo>
                  <a:lnTo>
                    <a:pt x="43840" y="76644"/>
                  </a:lnTo>
                  <a:lnTo>
                    <a:pt x="46570" y="82956"/>
                  </a:lnTo>
                  <a:lnTo>
                    <a:pt x="49987" y="77266"/>
                  </a:lnTo>
                  <a:close/>
                </a:path>
                <a:path w="275590" h="379730">
                  <a:moveTo>
                    <a:pt x="50787" y="28371"/>
                  </a:moveTo>
                  <a:lnTo>
                    <a:pt x="49517" y="28117"/>
                  </a:lnTo>
                  <a:lnTo>
                    <a:pt x="47574" y="28371"/>
                  </a:lnTo>
                  <a:lnTo>
                    <a:pt x="49453" y="29311"/>
                  </a:lnTo>
                  <a:lnTo>
                    <a:pt x="49060" y="30772"/>
                  </a:lnTo>
                  <a:lnTo>
                    <a:pt x="50711" y="30772"/>
                  </a:lnTo>
                  <a:lnTo>
                    <a:pt x="50787" y="28371"/>
                  </a:lnTo>
                  <a:close/>
                </a:path>
                <a:path w="275590" h="379730">
                  <a:moveTo>
                    <a:pt x="52679" y="62369"/>
                  </a:moveTo>
                  <a:lnTo>
                    <a:pt x="44729" y="62077"/>
                  </a:lnTo>
                  <a:lnTo>
                    <a:pt x="44894" y="61658"/>
                  </a:lnTo>
                  <a:lnTo>
                    <a:pt x="43713" y="59550"/>
                  </a:lnTo>
                  <a:lnTo>
                    <a:pt x="42278" y="60325"/>
                  </a:lnTo>
                  <a:lnTo>
                    <a:pt x="43091" y="61468"/>
                  </a:lnTo>
                  <a:lnTo>
                    <a:pt x="40640" y="66255"/>
                  </a:lnTo>
                  <a:lnTo>
                    <a:pt x="43014" y="66497"/>
                  </a:lnTo>
                  <a:lnTo>
                    <a:pt x="44437" y="62814"/>
                  </a:lnTo>
                  <a:lnTo>
                    <a:pt x="47193" y="64757"/>
                  </a:lnTo>
                  <a:lnTo>
                    <a:pt x="52679" y="62369"/>
                  </a:lnTo>
                  <a:close/>
                </a:path>
                <a:path w="275590" h="379730">
                  <a:moveTo>
                    <a:pt x="56146" y="52832"/>
                  </a:moveTo>
                  <a:lnTo>
                    <a:pt x="54356" y="54876"/>
                  </a:lnTo>
                  <a:lnTo>
                    <a:pt x="50850" y="48069"/>
                  </a:lnTo>
                  <a:lnTo>
                    <a:pt x="51511" y="48361"/>
                  </a:lnTo>
                  <a:lnTo>
                    <a:pt x="49466" y="41960"/>
                  </a:lnTo>
                  <a:lnTo>
                    <a:pt x="44043" y="45008"/>
                  </a:lnTo>
                  <a:lnTo>
                    <a:pt x="50685" y="48006"/>
                  </a:lnTo>
                  <a:lnTo>
                    <a:pt x="48006" y="54610"/>
                  </a:lnTo>
                  <a:lnTo>
                    <a:pt x="54063" y="55232"/>
                  </a:lnTo>
                  <a:lnTo>
                    <a:pt x="49822" y="60096"/>
                  </a:lnTo>
                  <a:lnTo>
                    <a:pt x="54292" y="58775"/>
                  </a:lnTo>
                  <a:lnTo>
                    <a:pt x="56146" y="52832"/>
                  </a:lnTo>
                  <a:close/>
                </a:path>
                <a:path w="275590" h="379730">
                  <a:moveTo>
                    <a:pt x="57975" y="81038"/>
                  </a:moveTo>
                  <a:lnTo>
                    <a:pt x="55156" y="79032"/>
                  </a:lnTo>
                  <a:lnTo>
                    <a:pt x="53378" y="81089"/>
                  </a:lnTo>
                  <a:lnTo>
                    <a:pt x="55422" y="83540"/>
                  </a:lnTo>
                  <a:lnTo>
                    <a:pt x="53632" y="85598"/>
                  </a:lnTo>
                  <a:lnTo>
                    <a:pt x="55194" y="87210"/>
                  </a:lnTo>
                  <a:lnTo>
                    <a:pt x="57975" y="81038"/>
                  </a:lnTo>
                  <a:close/>
                </a:path>
                <a:path w="275590" h="379730">
                  <a:moveTo>
                    <a:pt x="65570" y="121551"/>
                  </a:moveTo>
                  <a:lnTo>
                    <a:pt x="63525" y="116725"/>
                  </a:lnTo>
                  <a:lnTo>
                    <a:pt x="63296" y="115849"/>
                  </a:lnTo>
                  <a:lnTo>
                    <a:pt x="60109" y="115443"/>
                  </a:lnTo>
                  <a:lnTo>
                    <a:pt x="62153" y="120269"/>
                  </a:lnTo>
                  <a:lnTo>
                    <a:pt x="62382" y="121158"/>
                  </a:lnTo>
                  <a:lnTo>
                    <a:pt x="65570" y="121551"/>
                  </a:lnTo>
                  <a:close/>
                </a:path>
                <a:path w="275590" h="379730">
                  <a:moveTo>
                    <a:pt x="67398" y="16179"/>
                  </a:moveTo>
                  <a:lnTo>
                    <a:pt x="64185" y="17297"/>
                  </a:lnTo>
                  <a:lnTo>
                    <a:pt x="63804" y="16484"/>
                  </a:lnTo>
                  <a:lnTo>
                    <a:pt x="63652" y="17475"/>
                  </a:lnTo>
                  <a:lnTo>
                    <a:pt x="63030" y="14351"/>
                  </a:lnTo>
                  <a:lnTo>
                    <a:pt x="61798" y="17310"/>
                  </a:lnTo>
                  <a:lnTo>
                    <a:pt x="62966" y="19939"/>
                  </a:lnTo>
                  <a:lnTo>
                    <a:pt x="63322" y="19634"/>
                  </a:lnTo>
                  <a:lnTo>
                    <a:pt x="62077" y="27940"/>
                  </a:lnTo>
                  <a:lnTo>
                    <a:pt x="66294" y="21678"/>
                  </a:lnTo>
                  <a:lnTo>
                    <a:pt x="64731" y="18440"/>
                  </a:lnTo>
                  <a:lnTo>
                    <a:pt x="67398" y="16179"/>
                  </a:lnTo>
                  <a:close/>
                </a:path>
                <a:path w="275590" h="379730">
                  <a:moveTo>
                    <a:pt x="69951" y="361124"/>
                  </a:moveTo>
                  <a:lnTo>
                    <a:pt x="61937" y="366242"/>
                  </a:lnTo>
                  <a:lnTo>
                    <a:pt x="67843" y="365493"/>
                  </a:lnTo>
                  <a:lnTo>
                    <a:pt x="69951" y="361124"/>
                  </a:lnTo>
                  <a:close/>
                </a:path>
                <a:path w="275590" h="379730">
                  <a:moveTo>
                    <a:pt x="73380" y="9982"/>
                  </a:moveTo>
                  <a:lnTo>
                    <a:pt x="64020" y="9626"/>
                  </a:lnTo>
                  <a:lnTo>
                    <a:pt x="67881" y="12369"/>
                  </a:lnTo>
                  <a:lnTo>
                    <a:pt x="73380" y="9982"/>
                  </a:lnTo>
                  <a:close/>
                </a:path>
                <a:path w="275590" h="379730">
                  <a:moveTo>
                    <a:pt x="73990" y="331635"/>
                  </a:moveTo>
                  <a:lnTo>
                    <a:pt x="73825" y="330581"/>
                  </a:lnTo>
                  <a:lnTo>
                    <a:pt x="73431" y="328091"/>
                  </a:lnTo>
                  <a:lnTo>
                    <a:pt x="73990" y="331635"/>
                  </a:lnTo>
                  <a:close/>
                </a:path>
                <a:path w="275590" h="379730">
                  <a:moveTo>
                    <a:pt x="74371" y="61734"/>
                  </a:moveTo>
                  <a:lnTo>
                    <a:pt x="68465" y="67881"/>
                  </a:lnTo>
                  <a:lnTo>
                    <a:pt x="74320" y="69469"/>
                  </a:lnTo>
                  <a:lnTo>
                    <a:pt x="74371" y="61734"/>
                  </a:lnTo>
                  <a:close/>
                </a:path>
                <a:path w="275590" h="379730">
                  <a:moveTo>
                    <a:pt x="74714" y="40449"/>
                  </a:moveTo>
                  <a:lnTo>
                    <a:pt x="65354" y="40093"/>
                  </a:lnTo>
                  <a:lnTo>
                    <a:pt x="69215" y="42811"/>
                  </a:lnTo>
                  <a:lnTo>
                    <a:pt x="74714" y="40449"/>
                  </a:lnTo>
                  <a:close/>
                </a:path>
                <a:path w="275590" h="379730">
                  <a:moveTo>
                    <a:pt x="76365" y="299542"/>
                  </a:moveTo>
                  <a:lnTo>
                    <a:pt x="74841" y="299478"/>
                  </a:lnTo>
                  <a:lnTo>
                    <a:pt x="74879" y="301764"/>
                  </a:lnTo>
                  <a:lnTo>
                    <a:pt x="74422" y="303301"/>
                  </a:lnTo>
                  <a:lnTo>
                    <a:pt x="75933" y="303364"/>
                  </a:lnTo>
                  <a:lnTo>
                    <a:pt x="75895" y="301066"/>
                  </a:lnTo>
                  <a:lnTo>
                    <a:pt x="76365" y="299542"/>
                  </a:lnTo>
                  <a:close/>
                </a:path>
                <a:path w="275590" h="379730">
                  <a:moveTo>
                    <a:pt x="77698" y="298259"/>
                  </a:moveTo>
                  <a:lnTo>
                    <a:pt x="76593" y="298208"/>
                  </a:lnTo>
                  <a:lnTo>
                    <a:pt x="74079" y="298119"/>
                  </a:lnTo>
                  <a:lnTo>
                    <a:pt x="77698" y="298259"/>
                  </a:lnTo>
                  <a:close/>
                </a:path>
                <a:path w="275590" h="379730">
                  <a:moveTo>
                    <a:pt x="78079" y="91808"/>
                  </a:moveTo>
                  <a:lnTo>
                    <a:pt x="76669" y="90170"/>
                  </a:lnTo>
                  <a:lnTo>
                    <a:pt x="75171" y="89801"/>
                  </a:lnTo>
                  <a:lnTo>
                    <a:pt x="75425" y="89623"/>
                  </a:lnTo>
                  <a:lnTo>
                    <a:pt x="74371" y="88976"/>
                  </a:lnTo>
                  <a:lnTo>
                    <a:pt x="73202" y="88785"/>
                  </a:lnTo>
                  <a:lnTo>
                    <a:pt x="71894" y="89065"/>
                  </a:lnTo>
                  <a:lnTo>
                    <a:pt x="71564" y="88900"/>
                  </a:lnTo>
                  <a:lnTo>
                    <a:pt x="71539" y="89154"/>
                  </a:lnTo>
                  <a:lnTo>
                    <a:pt x="70612" y="89408"/>
                  </a:lnTo>
                  <a:lnTo>
                    <a:pt x="69621" y="89890"/>
                  </a:lnTo>
                  <a:lnTo>
                    <a:pt x="68567" y="90614"/>
                  </a:lnTo>
                  <a:lnTo>
                    <a:pt x="69913" y="91440"/>
                  </a:lnTo>
                  <a:lnTo>
                    <a:pt x="71450" y="91516"/>
                  </a:lnTo>
                  <a:lnTo>
                    <a:pt x="73202" y="90830"/>
                  </a:lnTo>
                  <a:lnTo>
                    <a:pt x="73393" y="90919"/>
                  </a:lnTo>
                  <a:lnTo>
                    <a:pt x="73456" y="91516"/>
                  </a:lnTo>
                  <a:lnTo>
                    <a:pt x="73863" y="92367"/>
                  </a:lnTo>
                  <a:lnTo>
                    <a:pt x="74828" y="93535"/>
                  </a:lnTo>
                  <a:lnTo>
                    <a:pt x="78079" y="91808"/>
                  </a:lnTo>
                  <a:close/>
                </a:path>
                <a:path w="275590" h="379730">
                  <a:moveTo>
                    <a:pt x="79324" y="7874"/>
                  </a:moveTo>
                  <a:lnTo>
                    <a:pt x="77990" y="2527"/>
                  </a:lnTo>
                  <a:lnTo>
                    <a:pt x="79006" y="736"/>
                  </a:lnTo>
                  <a:lnTo>
                    <a:pt x="76314" y="0"/>
                  </a:lnTo>
                  <a:lnTo>
                    <a:pt x="77635" y="5346"/>
                  </a:lnTo>
                  <a:lnTo>
                    <a:pt x="76606" y="7137"/>
                  </a:lnTo>
                  <a:lnTo>
                    <a:pt x="79324" y="7874"/>
                  </a:lnTo>
                  <a:close/>
                </a:path>
                <a:path w="275590" h="379730">
                  <a:moveTo>
                    <a:pt x="82245" y="104330"/>
                  </a:moveTo>
                  <a:lnTo>
                    <a:pt x="80975" y="104076"/>
                  </a:lnTo>
                  <a:lnTo>
                    <a:pt x="79044" y="104305"/>
                  </a:lnTo>
                  <a:lnTo>
                    <a:pt x="80899" y="105270"/>
                  </a:lnTo>
                  <a:lnTo>
                    <a:pt x="80530" y="106730"/>
                  </a:lnTo>
                  <a:lnTo>
                    <a:pt x="82169" y="106705"/>
                  </a:lnTo>
                  <a:lnTo>
                    <a:pt x="82245" y="104330"/>
                  </a:lnTo>
                  <a:close/>
                </a:path>
                <a:path w="275590" h="379730">
                  <a:moveTo>
                    <a:pt x="83908" y="13525"/>
                  </a:moveTo>
                  <a:lnTo>
                    <a:pt x="75298" y="19824"/>
                  </a:lnTo>
                  <a:lnTo>
                    <a:pt x="80086" y="17411"/>
                  </a:lnTo>
                  <a:lnTo>
                    <a:pt x="83908" y="13525"/>
                  </a:lnTo>
                  <a:close/>
                </a:path>
                <a:path w="275590" h="379730">
                  <a:moveTo>
                    <a:pt x="85394" y="23672"/>
                  </a:moveTo>
                  <a:lnTo>
                    <a:pt x="81737" y="20650"/>
                  </a:lnTo>
                  <a:lnTo>
                    <a:pt x="81800" y="21107"/>
                  </a:lnTo>
                  <a:lnTo>
                    <a:pt x="81927" y="21932"/>
                  </a:lnTo>
                  <a:lnTo>
                    <a:pt x="81965" y="22250"/>
                  </a:lnTo>
                  <a:lnTo>
                    <a:pt x="82092" y="23075"/>
                  </a:lnTo>
                  <a:lnTo>
                    <a:pt x="82181" y="23672"/>
                  </a:lnTo>
                  <a:lnTo>
                    <a:pt x="82296" y="24396"/>
                  </a:lnTo>
                  <a:lnTo>
                    <a:pt x="78447" y="26390"/>
                  </a:lnTo>
                  <a:lnTo>
                    <a:pt x="85394" y="23672"/>
                  </a:lnTo>
                  <a:close/>
                </a:path>
                <a:path w="275590" h="379730">
                  <a:moveTo>
                    <a:pt x="86156" y="4826"/>
                  </a:moveTo>
                  <a:lnTo>
                    <a:pt x="81813" y="2870"/>
                  </a:lnTo>
                  <a:lnTo>
                    <a:pt x="79387" y="6477"/>
                  </a:lnTo>
                  <a:lnTo>
                    <a:pt x="81445" y="9436"/>
                  </a:lnTo>
                  <a:lnTo>
                    <a:pt x="83197" y="9474"/>
                  </a:lnTo>
                  <a:lnTo>
                    <a:pt x="84747" y="4343"/>
                  </a:lnTo>
                  <a:lnTo>
                    <a:pt x="83972" y="9906"/>
                  </a:lnTo>
                  <a:lnTo>
                    <a:pt x="85763" y="9804"/>
                  </a:lnTo>
                  <a:lnTo>
                    <a:pt x="85598" y="6781"/>
                  </a:lnTo>
                  <a:lnTo>
                    <a:pt x="86156" y="4826"/>
                  </a:lnTo>
                  <a:close/>
                </a:path>
                <a:path w="275590" h="379730">
                  <a:moveTo>
                    <a:pt x="86423" y="368795"/>
                  </a:moveTo>
                  <a:lnTo>
                    <a:pt x="82143" y="368884"/>
                  </a:lnTo>
                  <a:lnTo>
                    <a:pt x="81292" y="370243"/>
                  </a:lnTo>
                  <a:lnTo>
                    <a:pt x="81064" y="372897"/>
                  </a:lnTo>
                  <a:lnTo>
                    <a:pt x="82791" y="371830"/>
                  </a:lnTo>
                  <a:lnTo>
                    <a:pt x="82918" y="374091"/>
                  </a:lnTo>
                  <a:lnTo>
                    <a:pt x="81775" y="376212"/>
                  </a:lnTo>
                  <a:lnTo>
                    <a:pt x="81254" y="378396"/>
                  </a:lnTo>
                  <a:lnTo>
                    <a:pt x="85420" y="379539"/>
                  </a:lnTo>
                  <a:lnTo>
                    <a:pt x="86423" y="368795"/>
                  </a:lnTo>
                  <a:close/>
                </a:path>
                <a:path w="275590" h="379730">
                  <a:moveTo>
                    <a:pt x="87757" y="102603"/>
                  </a:moveTo>
                  <a:lnTo>
                    <a:pt x="86918" y="102450"/>
                  </a:lnTo>
                  <a:lnTo>
                    <a:pt x="86080" y="102285"/>
                  </a:lnTo>
                  <a:lnTo>
                    <a:pt x="85229" y="102133"/>
                  </a:lnTo>
                  <a:lnTo>
                    <a:pt x="84772" y="104787"/>
                  </a:lnTo>
                  <a:lnTo>
                    <a:pt x="85610" y="104952"/>
                  </a:lnTo>
                  <a:lnTo>
                    <a:pt x="86461" y="105105"/>
                  </a:lnTo>
                  <a:lnTo>
                    <a:pt x="87299" y="105270"/>
                  </a:lnTo>
                  <a:lnTo>
                    <a:pt x="87464" y="104381"/>
                  </a:lnTo>
                  <a:lnTo>
                    <a:pt x="87604" y="103492"/>
                  </a:lnTo>
                  <a:lnTo>
                    <a:pt x="87757" y="102603"/>
                  </a:lnTo>
                  <a:close/>
                </a:path>
                <a:path w="275590" h="379730">
                  <a:moveTo>
                    <a:pt x="88239" y="26009"/>
                  </a:moveTo>
                  <a:lnTo>
                    <a:pt x="88099" y="25095"/>
                  </a:lnTo>
                  <a:lnTo>
                    <a:pt x="88049" y="24765"/>
                  </a:lnTo>
                  <a:lnTo>
                    <a:pt x="85915" y="23672"/>
                  </a:lnTo>
                  <a:lnTo>
                    <a:pt x="85394" y="23672"/>
                  </a:lnTo>
                  <a:lnTo>
                    <a:pt x="88239" y="26009"/>
                  </a:lnTo>
                  <a:close/>
                </a:path>
                <a:path w="275590" h="379730">
                  <a:moveTo>
                    <a:pt x="88468" y="359930"/>
                  </a:moveTo>
                  <a:lnTo>
                    <a:pt x="84048" y="355727"/>
                  </a:lnTo>
                  <a:lnTo>
                    <a:pt x="83108" y="365963"/>
                  </a:lnTo>
                  <a:lnTo>
                    <a:pt x="88468" y="359930"/>
                  </a:lnTo>
                  <a:close/>
                </a:path>
                <a:path w="275590" h="379730">
                  <a:moveTo>
                    <a:pt x="89052" y="23075"/>
                  </a:moveTo>
                  <a:lnTo>
                    <a:pt x="88773" y="22250"/>
                  </a:lnTo>
                  <a:lnTo>
                    <a:pt x="88671" y="21932"/>
                  </a:lnTo>
                  <a:lnTo>
                    <a:pt x="88950" y="21932"/>
                  </a:lnTo>
                  <a:lnTo>
                    <a:pt x="86842" y="20815"/>
                  </a:lnTo>
                  <a:lnTo>
                    <a:pt x="86118" y="20650"/>
                  </a:lnTo>
                  <a:lnTo>
                    <a:pt x="85229" y="20650"/>
                  </a:lnTo>
                  <a:lnTo>
                    <a:pt x="85153" y="21932"/>
                  </a:lnTo>
                  <a:lnTo>
                    <a:pt x="86893" y="21932"/>
                  </a:lnTo>
                  <a:lnTo>
                    <a:pt x="87655" y="22250"/>
                  </a:lnTo>
                  <a:lnTo>
                    <a:pt x="87693" y="22440"/>
                  </a:lnTo>
                  <a:lnTo>
                    <a:pt x="87655" y="22250"/>
                  </a:lnTo>
                  <a:lnTo>
                    <a:pt x="87693" y="22466"/>
                  </a:lnTo>
                  <a:lnTo>
                    <a:pt x="87795" y="23075"/>
                  </a:lnTo>
                  <a:lnTo>
                    <a:pt x="87884" y="23672"/>
                  </a:lnTo>
                  <a:lnTo>
                    <a:pt x="87998" y="24396"/>
                  </a:lnTo>
                  <a:lnTo>
                    <a:pt x="88049" y="24765"/>
                  </a:lnTo>
                  <a:lnTo>
                    <a:pt x="88696" y="25095"/>
                  </a:lnTo>
                  <a:lnTo>
                    <a:pt x="88938" y="23672"/>
                  </a:lnTo>
                  <a:lnTo>
                    <a:pt x="89052" y="23075"/>
                  </a:lnTo>
                  <a:close/>
                </a:path>
                <a:path w="275590" h="379730">
                  <a:moveTo>
                    <a:pt x="92989" y="57365"/>
                  </a:moveTo>
                  <a:lnTo>
                    <a:pt x="89319" y="59029"/>
                  </a:lnTo>
                  <a:lnTo>
                    <a:pt x="90678" y="60591"/>
                  </a:lnTo>
                  <a:lnTo>
                    <a:pt x="89979" y="61506"/>
                  </a:lnTo>
                  <a:lnTo>
                    <a:pt x="89408" y="60985"/>
                  </a:lnTo>
                  <a:lnTo>
                    <a:pt x="88861" y="60401"/>
                  </a:lnTo>
                  <a:lnTo>
                    <a:pt x="86956" y="63030"/>
                  </a:lnTo>
                  <a:lnTo>
                    <a:pt x="92417" y="62585"/>
                  </a:lnTo>
                  <a:lnTo>
                    <a:pt x="91668" y="59728"/>
                  </a:lnTo>
                  <a:lnTo>
                    <a:pt x="92989" y="57365"/>
                  </a:lnTo>
                  <a:close/>
                </a:path>
                <a:path w="275590" h="379730">
                  <a:moveTo>
                    <a:pt x="93472" y="138645"/>
                  </a:moveTo>
                  <a:lnTo>
                    <a:pt x="92075" y="137337"/>
                  </a:lnTo>
                  <a:lnTo>
                    <a:pt x="90233" y="140843"/>
                  </a:lnTo>
                  <a:lnTo>
                    <a:pt x="88861" y="139141"/>
                  </a:lnTo>
                  <a:lnTo>
                    <a:pt x="86588" y="143078"/>
                  </a:lnTo>
                  <a:lnTo>
                    <a:pt x="92151" y="141287"/>
                  </a:lnTo>
                  <a:lnTo>
                    <a:pt x="93472" y="138645"/>
                  </a:lnTo>
                  <a:close/>
                </a:path>
                <a:path w="275590" h="379730">
                  <a:moveTo>
                    <a:pt x="94970" y="55079"/>
                  </a:moveTo>
                  <a:lnTo>
                    <a:pt x="89941" y="48488"/>
                  </a:lnTo>
                  <a:lnTo>
                    <a:pt x="91909" y="47269"/>
                  </a:lnTo>
                  <a:lnTo>
                    <a:pt x="87337" y="45072"/>
                  </a:lnTo>
                  <a:lnTo>
                    <a:pt x="91643" y="51587"/>
                  </a:lnTo>
                  <a:lnTo>
                    <a:pt x="91376" y="52984"/>
                  </a:lnTo>
                  <a:lnTo>
                    <a:pt x="94970" y="55079"/>
                  </a:lnTo>
                  <a:close/>
                </a:path>
                <a:path w="275590" h="379730">
                  <a:moveTo>
                    <a:pt x="101892" y="132702"/>
                  </a:moveTo>
                  <a:lnTo>
                    <a:pt x="98615" y="132448"/>
                  </a:lnTo>
                  <a:lnTo>
                    <a:pt x="97815" y="134302"/>
                  </a:lnTo>
                  <a:lnTo>
                    <a:pt x="98513" y="136283"/>
                  </a:lnTo>
                  <a:lnTo>
                    <a:pt x="99898" y="138353"/>
                  </a:lnTo>
                  <a:lnTo>
                    <a:pt x="100888" y="135915"/>
                  </a:lnTo>
                  <a:lnTo>
                    <a:pt x="101892" y="132702"/>
                  </a:lnTo>
                  <a:close/>
                </a:path>
                <a:path w="275590" h="379730">
                  <a:moveTo>
                    <a:pt x="102349" y="141478"/>
                  </a:moveTo>
                  <a:lnTo>
                    <a:pt x="100850" y="141135"/>
                  </a:lnTo>
                  <a:lnTo>
                    <a:pt x="99301" y="141452"/>
                  </a:lnTo>
                  <a:lnTo>
                    <a:pt x="97739" y="141960"/>
                  </a:lnTo>
                  <a:lnTo>
                    <a:pt x="95580" y="144576"/>
                  </a:lnTo>
                  <a:lnTo>
                    <a:pt x="101142" y="142786"/>
                  </a:lnTo>
                  <a:lnTo>
                    <a:pt x="102349" y="141478"/>
                  </a:lnTo>
                  <a:close/>
                </a:path>
                <a:path w="275590" h="379730">
                  <a:moveTo>
                    <a:pt x="102628" y="122897"/>
                  </a:moveTo>
                  <a:lnTo>
                    <a:pt x="96291" y="130162"/>
                  </a:lnTo>
                  <a:lnTo>
                    <a:pt x="100774" y="128841"/>
                  </a:lnTo>
                  <a:lnTo>
                    <a:pt x="102628" y="122897"/>
                  </a:lnTo>
                  <a:close/>
                </a:path>
                <a:path w="275590" h="379730">
                  <a:moveTo>
                    <a:pt x="106883" y="102577"/>
                  </a:moveTo>
                  <a:lnTo>
                    <a:pt x="106514" y="101803"/>
                  </a:lnTo>
                  <a:lnTo>
                    <a:pt x="106527" y="104190"/>
                  </a:lnTo>
                  <a:lnTo>
                    <a:pt x="106718" y="105765"/>
                  </a:lnTo>
                  <a:lnTo>
                    <a:pt x="106883" y="102577"/>
                  </a:lnTo>
                  <a:close/>
                </a:path>
                <a:path w="275590" h="379730">
                  <a:moveTo>
                    <a:pt x="108305" y="136321"/>
                  </a:moveTo>
                  <a:lnTo>
                    <a:pt x="105867" y="134086"/>
                  </a:lnTo>
                  <a:lnTo>
                    <a:pt x="104406" y="139598"/>
                  </a:lnTo>
                  <a:lnTo>
                    <a:pt x="106959" y="140995"/>
                  </a:lnTo>
                  <a:lnTo>
                    <a:pt x="107988" y="139496"/>
                  </a:lnTo>
                  <a:lnTo>
                    <a:pt x="107086" y="137807"/>
                  </a:lnTo>
                  <a:lnTo>
                    <a:pt x="108305" y="136321"/>
                  </a:lnTo>
                  <a:close/>
                </a:path>
                <a:path w="275590" h="379730">
                  <a:moveTo>
                    <a:pt x="109347" y="233413"/>
                  </a:moveTo>
                  <a:lnTo>
                    <a:pt x="108800" y="232714"/>
                  </a:lnTo>
                  <a:lnTo>
                    <a:pt x="108254" y="232029"/>
                  </a:lnTo>
                  <a:lnTo>
                    <a:pt x="107708" y="231317"/>
                  </a:lnTo>
                  <a:lnTo>
                    <a:pt x="107048" y="231902"/>
                  </a:lnTo>
                  <a:lnTo>
                    <a:pt x="106387" y="232473"/>
                  </a:lnTo>
                  <a:lnTo>
                    <a:pt x="105714" y="233045"/>
                  </a:lnTo>
                  <a:lnTo>
                    <a:pt x="106273" y="233743"/>
                  </a:lnTo>
                  <a:lnTo>
                    <a:pt x="106807" y="234442"/>
                  </a:lnTo>
                  <a:lnTo>
                    <a:pt x="107353" y="235140"/>
                  </a:lnTo>
                  <a:lnTo>
                    <a:pt x="109347" y="233413"/>
                  </a:lnTo>
                  <a:close/>
                </a:path>
                <a:path w="275590" h="379730">
                  <a:moveTo>
                    <a:pt x="109461" y="84607"/>
                  </a:moveTo>
                  <a:lnTo>
                    <a:pt x="107886" y="81508"/>
                  </a:lnTo>
                  <a:lnTo>
                    <a:pt x="107988" y="79082"/>
                  </a:lnTo>
                  <a:lnTo>
                    <a:pt x="104203" y="82143"/>
                  </a:lnTo>
                  <a:lnTo>
                    <a:pt x="105765" y="85242"/>
                  </a:lnTo>
                  <a:lnTo>
                    <a:pt x="105676" y="87655"/>
                  </a:lnTo>
                  <a:lnTo>
                    <a:pt x="109461" y="84607"/>
                  </a:lnTo>
                  <a:close/>
                </a:path>
                <a:path w="275590" h="379730">
                  <a:moveTo>
                    <a:pt x="110566" y="194754"/>
                  </a:moveTo>
                  <a:lnTo>
                    <a:pt x="104241" y="202031"/>
                  </a:lnTo>
                  <a:lnTo>
                    <a:pt x="108724" y="200710"/>
                  </a:lnTo>
                  <a:lnTo>
                    <a:pt x="110566" y="194754"/>
                  </a:lnTo>
                  <a:close/>
                </a:path>
                <a:path w="275590" h="379730">
                  <a:moveTo>
                    <a:pt x="113919" y="204025"/>
                  </a:moveTo>
                  <a:lnTo>
                    <a:pt x="110350" y="202793"/>
                  </a:lnTo>
                  <a:lnTo>
                    <a:pt x="109994" y="204038"/>
                  </a:lnTo>
                  <a:lnTo>
                    <a:pt x="109601" y="205270"/>
                  </a:lnTo>
                  <a:lnTo>
                    <a:pt x="108191" y="206413"/>
                  </a:lnTo>
                  <a:lnTo>
                    <a:pt x="109385" y="208788"/>
                  </a:lnTo>
                  <a:lnTo>
                    <a:pt x="113919" y="204025"/>
                  </a:lnTo>
                  <a:close/>
                </a:path>
                <a:path w="275590" h="379730">
                  <a:moveTo>
                    <a:pt x="117208" y="211632"/>
                  </a:moveTo>
                  <a:lnTo>
                    <a:pt x="114261" y="209905"/>
                  </a:lnTo>
                  <a:lnTo>
                    <a:pt x="110959" y="211493"/>
                  </a:lnTo>
                  <a:lnTo>
                    <a:pt x="113893" y="213715"/>
                  </a:lnTo>
                  <a:lnTo>
                    <a:pt x="111925" y="215430"/>
                  </a:lnTo>
                  <a:lnTo>
                    <a:pt x="112509" y="217220"/>
                  </a:lnTo>
                  <a:lnTo>
                    <a:pt x="117208" y="211632"/>
                  </a:lnTo>
                  <a:close/>
                </a:path>
                <a:path w="275590" h="379730">
                  <a:moveTo>
                    <a:pt x="117932" y="245859"/>
                  </a:moveTo>
                  <a:lnTo>
                    <a:pt x="111163" y="242836"/>
                  </a:lnTo>
                  <a:lnTo>
                    <a:pt x="116166" y="248513"/>
                  </a:lnTo>
                  <a:lnTo>
                    <a:pt x="113601" y="250507"/>
                  </a:lnTo>
                  <a:lnTo>
                    <a:pt x="115468" y="251244"/>
                  </a:lnTo>
                  <a:lnTo>
                    <a:pt x="116979" y="249567"/>
                  </a:lnTo>
                  <a:lnTo>
                    <a:pt x="117932" y="245859"/>
                  </a:lnTo>
                  <a:close/>
                </a:path>
                <a:path w="275590" h="379730">
                  <a:moveTo>
                    <a:pt x="120002" y="187452"/>
                  </a:moveTo>
                  <a:lnTo>
                    <a:pt x="119659" y="181876"/>
                  </a:lnTo>
                  <a:lnTo>
                    <a:pt x="118643" y="192862"/>
                  </a:lnTo>
                  <a:lnTo>
                    <a:pt x="120002" y="187452"/>
                  </a:lnTo>
                  <a:close/>
                </a:path>
                <a:path w="275590" h="379730">
                  <a:moveTo>
                    <a:pt x="131902" y="180111"/>
                  </a:moveTo>
                  <a:lnTo>
                    <a:pt x="131737" y="179057"/>
                  </a:lnTo>
                  <a:lnTo>
                    <a:pt x="131343" y="176568"/>
                  </a:lnTo>
                  <a:lnTo>
                    <a:pt x="131902" y="180111"/>
                  </a:lnTo>
                  <a:close/>
                </a:path>
                <a:path w="275590" h="379730">
                  <a:moveTo>
                    <a:pt x="133997" y="63309"/>
                  </a:moveTo>
                  <a:lnTo>
                    <a:pt x="132829" y="66738"/>
                  </a:lnTo>
                  <a:lnTo>
                    <a:pt x="133121" y="65900"/>
                  </a:lnTo>
                  <a:lnTo>
                    <a:pt x="133997" y="63309"/>
                  </a:lnTo>
                  <a:close/>
                </a:path>
                <a:path w="275590" h="379730">
                  <a:moveTo>
                    <a:pt x="134061" y="175056"/>
                  </a:moveTo>
                  <a:lnTo>
                    <a:pt x="133985" y="171615"/>
                  </a:lnTo>
                  <a:lnTo>
                    <a:pt x="132461" y="171450"/>
                  </a:lnTo>
                  <a:lnTo>
                    <a:pt x="131203" y="171323"/>
                  </a:lnTo>
                  <a:lnTo>
                    <a:pt x="132943" y="177939"/>
                  </a:lnTo>
                  <a:lnTo>
                    <a:pt x="134061" y="175056"/>
                  </a:lnTo>
                  <a:close/>
                </a:path>
                <a:path w="275590" h="379730">
                  <a:moveTo>
                    <a:pt x="138442" y="361429"/>
                  </a:moveTo>
                  <a:lnTo>
                    <a:pt x="130429" y="366560"/>
                  </a:lnTo>
                  <a:lnTo>
                    <a:pt x="136334" y="365810"/>
                  </a:lnTo>
                  <a:lnTo>
                    <a:pt x="138442" y="361429"/>
                  </a:lnTo>
                  <a:close/>
                </a:path>
                <a:path w="275590" h="379730">
                  <a:moveTo>
                    <a:pt x="173278" y="301117"/>
                  </a:moveTo>
                  <a:lnTo>
                    <a:pt x="168465" y="295351"/>
                  </a:lnTo>
                  <a:lnTo>
                    <a:pt x="168097" y="299212"/>
                  </a:lnTo>
                  <a:lnTo>
                    <a:pt x="171475" y="302196"/>
                  </a:lnTo>
                  <a:lnTo>
                    <a:pt x="173278" y="301117"/>
                  </a:lnTo>
                  <a:close/>
                </a:path>
                <a:path w="275590" h="379730">
                  <a:moveTo>
                    <a:pt x="187807" y="320827"/>
                  </a:moveTo>
                  <a:lnTo>
                    <a:pt x="186956" y="319824"/>
                  </a:lnTo>
                  <a:lnTo>
                    <a:pt x="186347" y="319087"/>
                  </a:lnTo>
                  <a:lnTo>
                    <a:pt x="185483" y="320586"/>
                  </a:lnTo>
                  <a:lnTo>
                    <a:pt x="185356" y="322186"/>
                  </a:lnTo>
                  <a:lnTo>
                    <a:pt x="186817" y="323938"/>
                  </a:lnTo>
                  <a:lnTo>
                    <a:pt x="187680" y="322414"/>
                  </a:lnTo>
                  <a:lnTo>
                    <a:pt x="187807" y="320827"/>
                  </a:lnTo>
                  <a:close/>
                </a:path>
                <a:path w="275590" h="379730">
                  <a:moveTo>
                    <a:pt x="190207" y="310705"/>
                  </a:moveTo>
                  <a:lnTo>
                    <a:pt x="186956" y="319824"/>
                  </a:lnTo>
                  <a:lnTo>
                    <a:pt x="188518" y="315468"/>
                  </a:lnTo>
                  <a:lnTo>
                    <a:pt x="190207" y="310705"/>
                  </a:lnTo>
                  <a:close/>
                </a:path>
                <a:path w="275590" h="379730">
                  <a:moveTo>
                    <a:pt x="191262" y="325348"/>
                  </a:moveTo>
                  <a:lnTo>
                    <a:pt x="190906" y="319773"/>
                  </a:lnTo>
                  <a:lnTo>
                    <a:pt x="189890" y="330746"/>
                  </a:lnTo>
                  <a:lnTo>
                    <a:pt x="191262" y="325348"/>
                  </a:lnTo>
                  <a:close/>
                </a:path>
                <a:path w="275590" h="379730">
                  <a:moveTo>
                    <a:pt x="195872" y="272313"/>
                  </a:moveTo>
                  <a:lnTo>
                    <a:pt x="188912" y="277736"/>
                  </a:lnTo>
                  <a:lnTo>
                    <a:pt x="194678" y="278650"/>
                  </a:lnTo>
                  <a:lnTo>
                    <a:pt x="195872" y="272313"/>
                  </a:lnTo>
                  <a:close/>
                </a:path>
                <a:path w="275590" h="379730">
                  <a:moveTo>
                    <a:pt x="201396" y="313778"/>
                  </a:moveTo>
                  <a:lnTo>
                    <a:pt x="200647" y="310705"/>
                  </a:lnTo>
                  <a:lnTo>
                    <a:pt x="198704" y="307517"/>
                  </a:lnTo>
                  <a:lnTo>
                    <a:pt x="199186" y="306400"/>
                  </a:lnTo>
                  <a:lnTo>
                    <a:pt x="199275" y="305409"/>
                  </a:lnTo>
                  <a:lnTo>
                    <a:pt x="198132" y="305917"/>
                  </a:lnTo>
                  <a:lnTo>
                    <a:pt x="197840" y="306184"/>
                  </a:lnTo>
                  <a:lnTo>
                    <a:pt x="197281" y="305384"/>
                  </a:lnTo>
                  <a:lnTo>
                    <a:pt x="196659" y="304571"/>
                  </a:lnTo>
                  <a:lnTo>
                    <a:pt x="195999" y="303758"/>
                  </a:lnTo>
                  <a:lnTo>
                    <a:pt x="191947" y="307301"/>
                  </a:lnTo>
                  <a:lnTo>
                    <a:pt x="193929" y="315074"/>
                  </a:lnTo>
                  <a:lnTo>
                    <a:pt x="199377" y="316572"/>
                  </a:lnTo>
                  <a:lnTo>
                    <a:pt x="201396" y="313778"/>
                  </a:lnTo>
                  <a:close/>
                </a:path>
                <a:path w="275590" h="379730">
                  <a:moveTo>
                    <a:pt x="214198" y="317957"/>
                  </a:moveTo>
                  <a:lnTo>
                    <a:pt x="209943" y="329920"/>
                  </a:lnTo>
                  <a:lnTo>
                    <a:pt x="212509" y="322719"/>
                  </a:lnTo>
                  <a:lnTo>
                    <a:pt x="214198" y="317957"/>
                  </a:lnTo>
                  <a:close/>
                </a:path>
                <a:path w="275590" h="379730">
                  <a:moveTo>
                    <a:pt x="219062" y="360514"/>
                  </a:moveTo>
                  <a:lnTo>
                    <a:pt x="217373" y="359067"/>
                  </a:lnTo>
                  <a:lnTo>
                    <a:pt x="216560" y="357720"/>
                  </a:lnTo>
                  <a:lnTo>
                    <a:pt x="215544" y="358876"/>
                  </a:lnTo>
                  <a:lnTo>
                    <a:pt x="217220" y="360337"/>
                  </a:lnTo>
                  <a:lnTo>
                    <a:pt x="218020" y="361696"/>
                  </a:lnTo>
                  <a:lnTo>
                    <a:pt x="219062" y="360514"/>
                  </a:lnTo>
                  <a:close/>
                </a:path>
                <a:path w="275590" h="379730">
                  <a:moveTo>
                    <a:pt x="219227" y="329641"/>
                  </a:moveTo>
                  <a:lnTo>
                    <a:pt x="216712" y="329907"/>
                  </a:lnTo>
                  <a:lnTo>
                    <a:pt x="215595" y="328803"/>
                  </a:lnTo>
                  <a:lnTo>
                    <a:pt x="214426" y="331089"/>
                  </a:lnTo>
                  <a:lnTo>
                    <a:pt x="216941" y="330822"/>
                  </a:lnTo>
                  <a:lnTo>
                    <a:pt x="218046" y="331927"/>
                  </a:lnTo>
                  <a:lnTo>
                    <a:pt x="219227" y="329641"/>
                  </a:lnTo>
                  <a:close/>
                </a:path>
                <a:path w="275590" h="379730">
                  <a:moveTo>
                    <a:pt x="222719" y="336118"/>
                  </a:moveTo>
                  <a:lnTo>
                    <a:pt x="220497" y="335064"/>
                  </a:lnTo>
                  <a:lnTo>
                    <a:pt x="219354" y="334543"/>
                  </a:lnTo>
                  <a:lnTo>
                    <a:pt x="222719" y="336118"/>
                  </a:lnTo>
                  <a:close/>
                </a:path>
                <a:path w="275590" h="379730">
                  <a:moveTo>
                    <a:pt x="246024" y="128447"/>
                  </a:moveTo>
                  <a:lnTo>
                    <a:pt x="244335" y="122605"/>
                  </a:lnTo>
                  <a:lnTo>
                    <a:pt x="243078" y="121348"/>
                  </a:lnTo>
                  <a:lnTo>
                    <a:pt x="242849" y="122453"/>
                  </a:lnTo>
                  <a:lnTo>
                    <a:pt x="242938" y="123596"/>
                  </a:lnTo>
                  <a:lnTo>
                    <a:pt x="243179" y="124764"/>
                  </a:lnTo>
                  <a:lnTo>
                    <a:pt x="238531" y="120992"/>
                  </a:lnTo>
                  <a:lnTo>
                    <a:pt x="240296" y="117144"/>
                  </a:lnTo>
                  <a:lnTo>
                    <a:pt x="234022" y="113753"/>
                  </a:lnTo>
                  <a:lnTo>
                    <a:pt x="234518" y="119849"/>
                  </a:lnTo>
                  <a:lnTo>
                    <a:pt x="237845" y="123520"/>
                  </a:lnTo>
                  <a:lnTo>
                    <a:pt x="243319" y="125349"/>
                  </a:lnTo>
                  <a:lnTo>
                    <a:pt x="243382" y="125641"/>
                  </a:lnTo>
                  <a:lnTo>
                    <a:pt x="243547" y="126187"/>
                  </a:lnTo>
                  <a:lnTo>
                    <a:pt x="246024" y="128447"/>
                  </a:lnTo>
                  <a:close/>
                </a:path>
                <a:path w="275590" h="379730">
                  <a:moveTo>
                    <a:pt x="260286" y="258038"/>
                  </a:moveTo>
                  <a:lnTo>
                    <a:pt x="259930" y="258038"/>
                  </a:lnTo>
                  <a:lnTo>
                    <a:pt x="256781" y="259905"/>
                  </a:lnTo>
                  <a:lnTo>
                    <a:pt x="258191" y="260337"/>
                  </a:lnTo>
                  <a:lnTo>
                    <a:pt x="260286" y="258038"/>
                  </a:lnTo>
                  <a:close/>
                </a:path>
                <a:path w="275590" h="379730">
                  <a:moveTo>
                    <a:pt x="261797" y="261429"/>
                  </a:moveTo>
                  <a:lnTo>
                    <a:pt x="258191" y="260337"/>
                  </a:lnTo>
                  <a:lnTo>
                    <a:pt x="257517" y="261086"/>
                  </a:lnTo>
                  <a:lnTo>
                    <a:pt x="258851" y="263067"/>
                  </a:lnTo>
                  <a:lnTo>
                    <a:pt x="260451" y="262242"/>
                  </a:lnTo>
                  <a:lnTo>
                    <a:pt x="261772" y="264414"/>
                  </a:lnTo>
                  <a:lnTo>
                    <a:pt x="261785" y="262242"/>
                  </a:lnTo>
                  <a:lnTo>
                    <a:pt x="261797" y="261429"/>
                  </a:lnTo>
                  <a:close/>
                </a:path>
                <a:path w="275590" h="379730">
                  <a:moveTo>
                    <a:pt x="263474" y="255943"/>
                  </a:moveTo>
                  <a:lnTo>
                    <a:pt x="258597" y="254203"/>
                  </a:lnTo>
                  <a:lnTo>
                    <a:pt x="260210" y="257873"/>
                  </a:lnTo>
                  <a:lnTo>
                    <a:pt x="263474" y="255943"/>
                  </a:lnTo>
                  <a:close/>
                </a:path>
                <a:path w="275590" h="379730">
                  <a:moveTo>
                    <a:pt x="272554" y="203771"/>
                  </a:moveTo>
                  <a:lnTo>
                    <a:pt x="271703" y="202857"/>
                  </a:lnTo>
                  <a:lnTo>
                    <a:pt x="269417" y="201828"/>
                  </a:lnTo>
                  <a:lnTo>
                    <a:pt x="265976" y="204978"/>
                  </a:lnTo>
                  <a:lnTo>
                    <a:pt x="272554" y="203771"/>
                  </a:lnTo>
                  <a:close/>
                </a:path>
                <a:path w="275590" h="379730">
                  <a:moveTo>
                    <a:pt x="274231" y="203454"/>
                  </a:moveTo>
                  <a:lnTo>
                    <a:pt x="272554" y="203771"/>
                  </a:lnTo>
                  <a:lnTo>
                    <a:pt x="273037" y="204292"/>
                  </a:lnTo>
                  <a:lnTo>
                    <a:pt x="274231" y="203454"/>
                  </a:lnTo>
                  <a:close/>
                </a:path>
                <a:path w="275590" h="379730">
                  <a:moveTo>
                    <a:pt x="275513" y="206908"/>
                  </a:moveTo>
                  <a:lnTo>
                    <a:pt x="273037" y="204292"/>
                  </a:lnTo>
                  <a:lnTo>
                    <a:pt x="270865" y="205816"/>
                  </a:lnTo>
                  <a:lnTo>
                    <a:pt x="275513" y="20690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173402" y="2809481"/>
              <a:ext cx="431165" cy="520700"/>
            </a:xfrm>
            <a:custGeom>
              <a:avLst/>
              <a:gdLst/>
              <a:ahLst/>
              <a:cxnLst/>
              <a:rect l="l" t="t" r="r" b="b"/>
              <a:pathLst>
                <a:path w="431165" h="520700">
                  <a:moveTo>
                    <a:pt x="3543" y="264604"/>
                  </a:moveTo>
                  <a:lnTo>
                    <a:pt x="2286" y="263702"/>
                  </a:lnTo>
                  <a:lnTo>
                    <a:pt x="1168" y="265671"/>
                  </a:lnTo>
                  <a:lnTo>
                    <a:pt x="0" y="266712"/>
                  </a:lnTo>
                  <a:lnTo>
                    <a:pt x="1257" y="267601"/>
                  </a:lnTo>
                  <a:lnTo>
                    <a:pt x="2374" y="265633"/>
                  </a:lnTo>
                  <a:lnTo>
                    <a:pt x="3543" y="264604"/>
                  </a:lnTo>
                  <a:close/>
                </a:path>
                <a:path w="431165" h="520700">
                  <a:moveTo>
                    <a:pt x="5880" y="247396"/>
                  </a:moveTo>
                  <a:lnTo>
                    <a:pt x="3619" y="248323"/>
                  </a:lnTo>
                  <a:lnTo>
                    <a:pt x="2463" y="248805"/>
                  </a:lnTo>
                  <a:lnTo>
                    <a:pt x="5880" y="247396"/>
                  </a:lnTo>
                  <a:close/>
                </a:path>
                <a:path w="431165" h="520700">
                  <a:moveTo>
                    <a:pt x="7277" y="273443"/>
                  </a:moveTo>
                  <a:lnTo>
                    <a:pt x="3073" y="269392"/>
                  </a:lnTo>
                  <a:lnTo>
                    <a:pt x="4876" y="273138"/>
                  </a:lnTo>
                  <a:lnTo>
                    <a:pt x="2032" y="274205"/>
                  </a:lnTo>
                  <a:lnTo>
                    <a:pt x="4978" y="275043"/>
                  </a:lnTo>
                  <a:lnTo>
                    <a:pt x="7277" y="273443"/>
                  </a:lnTo>
                  <a:close/>
                </a:path>
                <a:path w="431165" h="520700">
                  <a:moveTo>
                    <a:pt x="14478" y="281305"/>
                  </a:moveTo>
                  <a:lnTo>
                    <a:pt x="9067" y="280619"/>
                  </a:lnTo>
                  <a:lnTo>
                    <a:pt x="8140" y="283476"/>
                  </a:lnTo>
                  <a:lnTo>
                    <a:pt x="9702" y="284314"/>
                  </a:lnTo>
                  <a:lnTo>
                    <a:pt x="11150" y="283121"/>
                  </a:lnTo>
                  <a:lnTo>
                    <a:pt x="12725" y="284175"/>
                  </a:lnTo>
                  <a:lnTo>
                    <a:pt x="14478" y="281305"/>
                  </a:lnTo>
                  <a:close/>
                </a:path>
                <a:path w="431165" h="520700">
                  <a:moveTo>
                    <a:pt x="14859" y="508927"/>
                  </a:moveTo>
                  <a:lnTo>
                    <a:pt x="14300" y="507695"/>
                  </a:lnTo>
                  <a:lnTo>
                    <a:pt x="12954" y="506209"/>
                  </a:lnTo>
                  <a:lnTo>
                    <a:pt x="13335" y="508342"/>
                  </a:lnTo>
                  <a:lnTo>
                    <a:pt x="11988" y="508889"/>
                  </a:lnTo>
                  <a:lnTo>
                    <a:pt x="12992" y="510273"/>
                  </a:lnTo>
                  <a:lnTo>
                    <a:pt x="14859" y="508927"/>
                  </a:lnTo>
                  <a:close/>
                </a:path>
                <a:path w="431165" h="520700">
                  <a:moveTo>
                    <a:pt x="15011" y="137452"/>
                  </a:moveTo>
                  <a:lnTo>
                    <a:pt x="12509" y="136817"/>
                  </a:lnTo>
                  <a:lnTo>
                    <a:pt x="12128" y="136715"/>
                  </a:lnTo>
                  <a:lnTo>
                    <a:pt x="8902" y="137312"/>
                  </a:lnTo>
                  <a:lnTo>
                    <a:pt x="9042" y="140246"/>
                  </a:lnTo>
                  <a:lnTo>
                    <a:pt x="15011" y="137452"/>
                  </a:lnTo>
                  <a:close/>
                </a:path>
                <a:path w="431165" h="520700">
                  <a:moveTo>
                    <a:pt x="15621" y="197891"/>
                  </a:moveTo>
                  <a:lnTo>
                    <a:pt x="14986" y="197281"/>
                  </a:lnTo>
                  <a:lnTo>
                    <a:pt x="13703" y="196075"/>
                  </a:lnTo>
                  <a:lnTo>
                    <a:pt x="11988" y="198094"/>
                  </a:lnTo>
                  <a:lnTo>
                    <a:pt x="13906" y="199898"/>
                  </a:lnTo>
                  <a:lnTo>
                    <a:pt x="15049" y="198551"/>
                  </a:lnTo>
                  <a:lnTo>
                    <a:pt x="15621" y="197891"/>
                  </a:lnTo>
                  <a:close/>
                </a:path>
                <a:path w="431165" h="520700">
                  <a:moveTo>
                    <a:pt x="18694" y="278104"/>
                  </a:moveTo>
                  <a:lnTo>
                    <a:pt x="17589" y="276263"/>
                  </a:lnTo>
                  <a:lnTo>
                    <a:pt x="18643" y="275234"/>
                  </a:lnTo>
                  <a:lnTo>
                    <a:pt x="17233" y="274345"/>
                  </a:lnTo>
                  <a:lnTo>
                    <a:pt x="15976" y="276313"/>
                  </a:lnTo>
                  <a:lnTo>
                    <a:pt x="16929" y="277241"/>
                  </a:lnTo>
                  <a:lnTo>
                    <a:pt x="18694" y="278104"/>
                  </a:lnTo>
                  <a:close/>
                </a:path>
                <a:path w="431165" h="520700">
                  <a:moveTo>
                    <a:pt x="21196" y="238493"/>
                  </a:moveTo>
                  <a:lnTo>
                    <a:pt x="19278" y="234048"/>
                  </a:lnTo>
                  <a:lnTo>
                    <a:pt x="13411" y="233019"/>
                  </a:lnTo>
                  <a:lnTo>
                    <a:pt x="21196" y="238493"/>
                  </a:lnTo>
                  <a:close/>
                </a:path>
                <a:path w="431165" h="520700">
                  <a:moveTo>
                    <a:pt x="32029" y="266941"/>
                  </a:moveTo>
                  <a:lnTo>
                    <a:pt x="29057" y="265074"/>
                  </a:lnTo>
                  <a:lnTo>
                    <a:pt x="28536" y="264769"/>
                  </a:lnTo>
                  <a:lnTo>
                    <a:pt x="32029" y="266941"/>
                  </a:lnTo>
                  <a:close/>
                </a:path>
                <a:path w="431165" h="520700">
                  <a:moveTo>
                    <a:pt x="35534" y="234899"/>
                  </a:moveTo>
                  <a:lnTo>
                    <a:pt x="30099" y="241134"/>
                  </a:lnTo>
                  <a:lnTo>
                    <a:pt x="28651" y="239268"/>
                  </a:lnTo>
                  <a:lnTo>
                    <a:pt x="27266" y="244335"/>
                  </a:lnTo>
                  <a:lnTo>
                    <a:pt x="32753" y="238899"/>
                  </a:lnTo>
                  <a:lnTo>
                    <a:pt x="34099" y="238950"/>
                  </a:lnTo>
                  <a:lnTo>
                    <a:pt x="35534" y="234899"/>
                  </a:lnTo>
                  <a:close/>
                </a:path>
                <a:path w="431165" h="520700">
                  <a:moveTo>
                    <a:pt x="35852" y="275958"/>
                  </a:moveTo>
                  <a:lnTo>
                    <a:pt x="33934" y="271500"/>
                  </a:lnTo>
                  <a:lnTo>
                    <a:pt x="28067" y="270484"/>
                  </a:lnTo>
                  <a:lnTo>
                    <a:pt x="35852" y="275958"/>
                  </a:lnTo>
                  <a:close/>
                </a:path>
                <a:path w="431165" h="520700">
                  <a:moveTo>
                    <a:pt x="44221" y="242036"/>
                  </a:moveTo>
                  <a:lnTo>
                    <a:pt x="42989" y="236423"/>
                  </a:lnTo>
                  <a:lnTo>
                    <a:pt x="40411" y="237642"/>
                  </a:lnTo>
                  <a:lnTo>
                    <a:pt x="37985" y="236613"/>
                  </a:lnTo>
                  <a:lnTo>
                    <a:pt x="40106" y="240182"/>
                  </a:lnTo>
                  <a:lnTo>
                    <a:pt x="41363" y="238544"/>
                  </a:lnTo>
                  <a:lnTo>
                    <a:pt x="42341" y="239128"/>
                  </a:lnTo>
                  <a:lnTo>
                    <a:pt x="41935" y="239788"/>
                  </a:lnTo>
                  <a:lnTo>
                    <a:pt x="41465" y="240461"/>
                  </a:lnTo>
                  <a:lnTo>
                    <a:pt x="44221" y="242036"/>
                  </a:lnTo>
                  <a:close/>
                </a:path>
                <a:path w="431165" h="520700">
                  <a:moveTo>
                    <a:pt x="45466" y="229704"/>
                  </a:moveTo>
                  <a:lnTo>
                    <a:pt x="43903" y="228790"/>
                  </a:lnTo>
                  <a:lnTo>
                    <a:pt x="42519" y="231470"/>
                  </a:lnTo>
                  <a:lnTo>
                    <a:pt x="41071" y="232816"/>
                  </a:lnTo>
                  <a:lnTo>
                    <a:pt x="42646" y="233730"/>
                  </a:lnTo>
                  <a:lnTo>
                    <a:pt x="44018" y="231051"/>
                  </a:lnTo>
                  <a:lnTo>
                    <a:pt x="45466" y="229704"/>
                  </a:lnTo>
                  <a:close/>
                </a:path>
                <a:path w="431165" h="520700">
                  <a:moveTo>
                    <a:pt x="45656" y="108153"/>
                  </a:moveTo>
                  <a:lnTo>
                    <a:pt x="44107" y="107835"/>
                  </a:lnTo>
                  <a:lnTo>
                    <a:pt x="42545" y="107276"/>
                  </a:lnTo>
                  <a:lnTo>
                    <a:pt x="41046" y="107988"/>
                  </a:lnTo>
                  <a:lnTo>
                    <a:pt x="41008" y="107683"/>
                  </a:lnTo>
                  <a:lnTo>
                    <a:pt x="41021" y="107492"/>
                  </a:lnTo>
                  <a:lnTo>
                    <a:pt x="40525" y="107264"/>
                  </a:lnTo>
                  <a:lnTo>
                    <a:pt x="40259" y="107772"/>
                  </a:lnTo>
                  <a:lnTo>
                    <a:pt x="40182" y="108559"/>
                  </a:lnTo>
                  <a:lnTo>
                    <a:pt x="39903" y="108800"/>
                  </a:lnTo>
                  <a:lnTo>
                    <a:pt x="39624" y="109093"/>
                  </a:lnTo>
                  <a:lnTo>
                    <a:pt x="39344" y="109474"/>
                  </a:lnTo>
                  <a:lnTo>
                    <a:pt x="39636" y="109524"/>
                  </a:lnTo>
                  <a:lnTo>
                    <a:pt x="40220" y="109664"/>
                  </a:lnTo>
                  <a:lnTo>
                    <a:pt x="40449" y="111493"/>
                  </a:lnTo>
                  <a:lnTo>
                    <a:pt x="41478" y="113690"/>
                  </a:lnTo>
                  <a:lnTo>
                    <a:pt x="43319" y="113042"/>
                  </a:lnTo>
                  <a:lnTo>
                    <a:pt x="43853" y="111290"/>
                  </a:lnTo>
                  <a:lnTo>
                    <a:pt x="43307" y="110553"/>
                  </a:lnTo>
                  <a:lnTo>
                    <a:pt x="42621" y="109969"/>
                  </a:lnTo>
                  <a:lnTo>
                    <a:pt x="43662" y="109905"/>
                  </a:lnTo>
                  <a:lnTo>
                    <a:pt x="44678" y="109461"/>
                  </a:lnTo>
                  <a:lnTo>
                    <a:pt x="45656" y="108153"/>
                  </a:lnTo>
                  <a:close/>
                </a:path>
                <a:path w="431165" h="520700">
                  <a:moveTo>
                    <a:pt x="45897" y="222034"/>
                  </a:moveTo>
                  <a:lnTo>
                    <a:pt x="44780" y="220179"/>
                  </a:lnTo>
                  <a:lnTo>
                    <a:pt x="45847" y="219163"/>
                  </a:lnTo>
                  <a:lnTo>
                    <a:pt x="44424" y="218274"/>
                  </a:lnTo>
                  <a:lnTo>
                    <a:pt x="43167" y="220243"/>
                  </a:lnTo>
                  <a:lnTo>
                    <a:pt x="44119" y="221170"/>
                  </a:lnTo>
                  <a:lnTo>
                    <a:pt x="45897" y="222034"/>
                  </a:lnTo>
                  <a:close/>
                </a:path>
                <a:path w="431165" h="520700">
                  <a:moveTo>
                    <a:pt x="47040" y="281076"/>
                  </a:moveTo>
                  <a:lnTo>
                    <a:pt x="45123" y="276606"/>
                  </a:lnTo>
                  <a:lnTo>
                    <a:pt x="39255" y="275590"/>
                  </a:lnTo>
                  <a:lnTo>
                    <a:pt x="47040" y="281076"/>
                  </a:lnTo>
                  <a:close/>
                </a:path>
                <a:path w="431165" h="520700">
                  <a:moveTo>
                    <a:pt x="50190" y="129844"/>
                  </a:moveTo>
                  <a:lnTo>
                    <a:pt x="44907" y="129247"/>
                  </a:lnTo>
                  <a:lnTo>
                    <a:pt x="39712" y="130441"/>
                  </a:lnTo>
                  <a:lnTo>
                    <a:pt x="50190" y="129844"/>
                  </a:lnTo>
                  <a:close/>
                </a:path>
                <a:path w="431165" h="520700">
                  <a:moveTo>
                    <a:pt x="52171" y="254203"/>
                  </a:moveTo>
                  <a:lnTo>
                    <a:pt x="44894" y="255308"/>
                  </a:lnTo>
                  <a:lnTo>
                    <a:pt x="51562" y="260527"/>
                  </a:lnTo>
                  <a:lnTo>
                    <a:pt x="52171" y="254203"/>
                  </a:lnTo>
                  <a:close/>
                </a:path>
                <a:path w="431165" h="520700">
                  <a:moveTo>
                    <a:pt x="68173" y="108661"/>
                  </a:moveTo>
                  <a:lnTo>
                    <a:pt x="64401" y="100825"/>
                  </a:lnTo>
                  <a:lnTo>
                    <a:pt x="62953" y="108140"/>
                  </a:lnTo>
                  <a:lnTo>
                    <a:pt x="68173" y="108661"/>
                  </a:lnTo>
                  <a:close/>
                </a:path>
                <a:path w="431165" h="520700">
                  <a:moveTo>
                    <a:pt x="79400" y="478383"/>
                  </a:moveTo>
                  <a:lnTo>
                    <a:pt x="78257" y="475957"/>
                  </a:lnTo>
                  <a:lnTo>
                    <a:pt x="77495" y="476364"/>
                  </a:lnTo>
                  <a:lnTo>
                    <a:pt x="76720" y="476758"/>
                  </a:lnTo>
                  <a:lnTo>
                    <a:pt x="75946" y="477164"/>
                  </a:lnTo>
                  <a:lnTo>
                    <a:pt x="77089" y="479590"/>
                  </a:lnTo>
                  <a:lnTo>
                    <a:pt x="79400" y="478383"/>
                  </a:lnTo>
                  <a:close/>
                </a:path>
                <a:path w="431165" h="520700">
                  <a:moveTo>
                    <a:pt x="99847" y="516394"/>
                  </a:moveTo>
                  <a:lnTo>
                    <a:pt x="97332" y="516077"/>
                  </a:lnTo>
                  <a:lnTo>
                    <a:pt x="96494" y="514718"/>
                  </a:lnTo>
                  <a:lnTo>
                    <a:pt x="95275" y="516204"/>
                  </a:lnTo>
                  <a:lnTo>
                    <a:pt x="93840" y="513765"/>
                  </a:lnTo>
                  <a:lnTo>
                    <a:pt x="91897" y="517118"/>
                  </a:lnTo>
                  <a:lnTo>
                    <a:pt x="92265" y="517931"/>
                  </a:lnTo>
                  <a:lnTo>
                    <a:pt x="93040" y="519544"/>
                  </a:lnTo>
                  <a:lnTo>
                    <a:pt x="93903" y="518807"/>
                  </a:lnTo>
                  <a:lnTo>
                    <a:pt x="94335" y="519455"/>
                  </a:lnTo>
                  <a:lnTo>
                    <a:pt x="94754" y="520153"/>
                  </a:lnTo>
                  <a:lnTo>
                    <a:pt x="97218" y="519480"/>
                  </a:lnTo>
                  <a:lnTo>
                    <a:pt x="95618" y="516788"/>
                  </a:lnTo>
                  <a:lnTo>
                    <a:pt x="97370" y="517004"/>
                  </a:lnTo>
                  <a:lnTo>
                    <a:pt x="98209" y="518363"/>
                  </a:lnTo>
                  <a:lnTo>
                    <a:pt x="99847" y="516394"/>
                  </a:lnTo>
                  <a:close/>
                </a:path>
                <a:path w="431165" h="520700">
                  <a:moveTo>
                    <a:pt x="126682" y="489102"/>
                  </a:moveTo>
                  <a:lnTo>
                    <a:pt x="120142" y="492683"/>
                  </a:lnTo>
                  <a:lnTo>
                    <a:pt x="117944" y="485648"/>
                  </a:lnTo>
                  <a:lnTo>
                    <a:pt x="117297" y="491845"/>
                  </a:lnTo>
                  <a:lnTo>
                    <a:pt x="118960" y="493331"/>
                  </a:lnTo>
                  <a:lnTo>
                    <a:pt x="116890" y="494461"/>
                  </a:lnTo>
                  <a:lnTo>
                    <a:pt x="120180" y="494398"/>
                  </a:lnTo>
                  <a:lnTo>
                    <a:pt x="120865" y="494995"/>
                  </a:lnTo>
                  <a:lnTo>
                    <a:pt x="120662" y="494385"/>
                  </a:lnTo>
                  <a:lnTo>
                    <a:pt x="124193" y="494309"/>
                  </a:lnTo>
                  <a:lnTo>
                    <a:pt x="126682" y="489102"/>
                  </a:lnTo>
                  <a:close/>
                </a:path>
                <a:path w="431165" h="520700">
                  <a:moveTo>
                    <a:pt x="133108" y="456971"/>
                  </a:moveTo>
                  <a:lnTo>
                    <a:pt x="130175" y="447624"/>
                  </a:lnTo>
                  <a:lnTo>
                    <a:pt x="129540" y="453834"/>
                  </a:lnTo>
                  <a:lnTo>
                    <a:pt x="133108" y="456971"/>
                  </a:lnTo>
                  <a:close/>
                </a:path>
                <a:path w="431165" h="520700">
                  <a:moveTo>
                    <a:pt x="136893" y="498881"/>
                  </a:moveTo>
                  <a:lnTo>
                    <a:pt x="126949" y="495338"/>
                  </a:lnTo>
                  <a:lnTo>
                    <a:pt x="131648" y="497967"/>
                  </a:lnTo>
                  <a:lnTo>
                    <a:pt x="136893" y="498881"/>
                  </a:lnTo>
                  <a:close/>
                </a:path>
                <a:path w="431165" h="520700">
                  <a:moveTo>
                    <a:pt x="138150" y="456895"/>
                  </a:moveTo>
                  <a:lnTo>
                    <a:pt x="137007" y="454469"/>
                  </a:lnTo>
                  <a:lnTo>
                    <a:pt x="136601" y="454698"/>
                  </a:lnTo>
                  <a:lnTo>
                    <a:pt x="134200" y="447027"/>
                  </a:lnTo>
                  <a:lnTo>
                    <a:pt x="133565" y="453250"/>
                  </a:lnTo>
                  <a:lnTo>
                    <a:pt x="135712" y="455155"/>
                  </a:lnTo>
                  <a:lnTo>
                    <a:pt x="134696" y="455663"/>
                  </a:lnTo>
                  <a:lnTo>
                    <a:pt x="135839" y="458089"/>
                  </a:lnTo>
                  <a:lnTo>
                    <a:pt x="137375" y="457288"/>
                  </a:lnTo>
                  <a:lnTo>
                    <a:pt x="138150" y="456895"/>
                  </a:lnTo>
                  <a:close/>
                </a:path>
                <a:path w="431165" h="520700">
                  <a:moveTo>
                    <a:pt x="151549" y="497433"/>
                  </a:moveTo>
                  <a:lnTo>
                    <a:pt x="150012" y="497827"/>
                  </a:lnTo>
                  <a:lnTo>
                    <a:pt x="149415" y="498970"/>
                  </a:lnTo>
                  <a:lnTo>
                    <a:pt x="149326" y="499948"/>
                  </a:lnTo>
                  <a:lnTo>
                    <a:pt x="148412" y="499745"/>
                  </a:lnTo>
                  <a:lnTo>
                    <a:pt x="147129" y="500659"/>
                  </a:lnTo>
                  <a:lnTo>
                    <a:pt x="146011" y="501053"/>
                  </a:lnTo>
                  <a:lnTo>
                    <a:pt x="146735" y="502170"/>
                  </a:lnTo>
                  <a:lnTo>
                    <a:pt x="148094" y="501345"/>
                  </a:lnTo>
                  <a:lnTo>
                    <a:pt x="149377" y="500748"/>
                  </a:lnTo>
                  <a:lnTo>
                    <a:pt x="149669" y="502081"/>
                  </a:lnTo>
                  <a:lnTo>
                    <a:pt x="151003" y="502297"/>
                  </a:lnTo>
                  <a:lnTo>
                    <a:pt x="151549" y="497433"/>
                  </a:lnTo>
                  <a:close/>
                </a:path>
                <a:path w="431165" h="520700">
                  <a:moveTo>
                    <a:pt x="152869" y="492810"/>
                  </a:moveTo>
                  <a:lnTo>
                    <a:pt x="147574" y="484682"/>
                  </a:lnTo>
                  <a:lnTo>
                    <a:pt x="147789" y="489572"/>
                  </a:lnTo>
                  <a:lnTo>
                    <a:pt x="152869" y="492810"/>
                  </a:lnTo>
                  <a:close/>
                </a:path>
                <a:path w="431165" h="520700">
                  <a:moveTo>
                    <a:pt x="155930" y="462318"/>
                  </a:moveTo>
                  <a:lnTo>
                    <a:pt x="153758" y="461810"/>
                  </a:lnTo>
                  <a:lnTo>
                    <a:pt x="151104" y="461365"/>
                  </a:lnTo>
                  <a:lnTo>
                    <a:pt x="154508" y="463283"/>
                  </a:lnTo>
                  <a:lnTo>
                    <a:pt x="153428" y="464807"/>
                  </a:lnTo>
                  <a:lnTo>
                    <a:pt x="153250" y="465772"/>
                  </a:lnTo>
                  <a:lnTo>
                    <a:pt x="153263" y="466267"/>
                  </a:lnTo>
                  <a:lnTo>
                    <a:pt x="153403" y="466471"/>
                  </a:lnTo>
                  <a:lnTo>
                    <a:pt x="153873" y="466471"/>
                  </a:lnTo>
                  <a:lnTo>
                    <a:pt x="153746" y="466267"/>
                  </a:lnTo>
                  <a:lnTo>
                    <a:pt x="154520" y="465772"/>
                  </a:lnTo>
                  <a:lnTo>
                    <a:pt x="155930" y="462318"/>
                  </a:lnTo>
                  <a:close/>
                </a:path>
                <a:path w="431165" h="520700">
                  <a:moveTo>
                    <a:pt x="158724" y="485394"/>
                  </a:moveTo>
                  <a:lnTo>
                    <a:pt x="154076" y="482866"/>
                  </a:lnTo>
                  <a:lnTo>
                    <a:pt x="154813" y="491629"/>
                  </a:lnTo>
                  <a:lnTo>
                    <a:pt x="158724" y="485394"/>
                  </a:lnTo>
                  <a:close/>
                </a:path>
                <a:path w="431165" h="520700">
                  <a:moveTo>
                    <a:pt x="180492" y="507250"/>
                  </a:moveTo>
                  <a:lnTo>
                    <a:pt x="179349" y="504825"/>
                  </a:lnTo>
                  <a:lnTo>
                    <a:pt x="178587" y="505231"/>
                  </a:lnTo>
                  <a:lnTo>
                    <a:pt x="177050" y="506018"/>
                  </a:lnTo>
                  <a:lnTo>
                    <a:pt x="178193" y="508457"/>
                  </a:lnTo>
                  <a:lnTo>
                    <a:pt x="179717" y="507644"/>
                  </a:lnTo>
                  <a:lnTo>
                    <a:pt x="180492" y="507250"/>
                  </a:lnTo>
                  <a:close/>
                </a:path>
                <a:path w="431165" h="520700">
                  <a:moveTo>
                    <a:pt x="181127" y="493356"/>
                  </a:moveTo>
                  <a:lnTo>
                    <a:pt x="179285" y="492099"/>
                  </a:lnTo>
                  <a:lnTo>
                    <a:pt x="177584" y="490410"/>
                  </a:lnTo>
                  <a:lnTo>
                    <a:pt x="174802" y="492112"/>
                  </a:lnTo>
                  <a:lnTo>
                    <a:pt x="176644" y="493369"/>
                  </a:lnTo>
                  <a:lnTo>
                    <a:pt x="178333" y="495071"/>
                  </a:lnTo>
                  <a:lnTo>
                    <a:pt x="181127" y="493356"/>
                  </a:lnTo>
                  <a:close/>
                </a:path>
                <a:path w="431165" h="520700">
                  <a:moveTo>
                    <a:pt x="188175" y="473735"/>
                  </a:moveTo>
                  <a:lnTo>
                    <a:pt x="178231" y="470192"/>
                  </a:lnTo>
                  <a:lnTo>
                    <a:pt x="182930" y="472808"/>
                  </a:lnTo>
                  <a:lnTo>
                    <a:pt x="188175" y="473735"/>
                  </a:lnTo>
                  <a:close/>
                </a:path>
                <a:path w="431165" h="520700">
                  <a:moveTo>
                    <a:pt x="196532" y="506310"/>
                  </a:moveTo>
                  <a:lnTo>
                    <a:pt x="191223" y="498182"/>
                  </a:lnTo>
                  <a:lnTo>
                    <a:pt x="191439" y="503072"/>
                  </a:lnTo>
                  <a:lnTo>
                    <a:pt x="196532" y="506310"/>
                  </a:lnTo>
                  <a:close/>
                </a:path>
                <a:path w="431165" h="520700">
                  <a:moveTo>
                    <a:pt x="221945" y="479869"/>
                  </a:moveTo>
                  <a:lnTo>
                    <a:pt x="221043" y="479183"/>
                  </a:lnTo>
                  <a:lnTo>
                    <a:pt x="219760" y="479412"/>
                  </a:lnTo>
                  <a:lnTo>
                    <a:pt x="218897" y="478599"/>
                  </a:lnTo>
                  <a:lnTo>
                    <a:pt x="219290" y="478459"/>
                  </a:lnTo>
                  <a:lnTo>
                    <a:pt x="219595" y="478218"/>
                  </a:lnTo>
                  <a:lnTo>
                    <a:pt x="219722" y="477824"/>
                  </a:lnTo>
                  <a:lnTo>
                    <a:pt x="220116" y="476567"/>
                  </a:lnTo>
                  <a:lnTo>
                    <a:pt x="213601" y="476834"/>
                  </a:lnTo>
                  <a:lnTo>
                    <a:pt x="215684" y="478409"/>
                  </a:lnTo>
                  <a:lnTo>
                    <a:pt x="215836" y="478510"/>
                  </a:lnTo>
                  <a:lnTo>
                    <a:pt x="216522" y="478701"/>
                  </a:lnTo>
                  <a:lnTo>
                    <a:pt x="217309" y="478764"/>
                  </a:lnTo>
                  <a:lnTo>
                    <a:pt x="217716" y="480199"/>
                  </a:lnTo>
                  <a:lnTo>
                    <a:pt x="220484" y="481393"/>
                  </a:lnTo>
                  <a:lnTo>
                    <a:pt x="221945" y="479869"/>
                  </a:lnTo>
                  <a:close/>
                </a:path>
                <a:path w="431165" h="520700">
                  <a:moveTo>
                    <a:pt x="322986" y="398513"/>
                  </a:moveTo>
                  <a:lnTo>
                    <a:pt x="321843" y="396100"/>
                  </a:lnTo>
                  <a:lnTo>
                    <a:pt x="319544" y="397281"/>
                  </a:lnTo>
                  <a:lnTo>
                    <a:pt x="320306" y="398907"/>
                  </a:lnTo>
                  <a:lnTo>
                    <a:pt x="320675" y="399719"/>
                  </a:lnTo>
                  <a:lnTo>
                    <a:pt x="322986" y="398513"/>
                  </a:lnTo>
                  <a:close/>
                </a:path>
                <a:path w="431165" h="520700">
                  <a:moveTo>
                    <a:pt x="329158" y="85191"/>
                  </a:moveTo>
                  <a:lnTo>
                    <a:pt x="327672" y="84543"/>
                  </a:lnTo>
                  <a:lnTo>
                    <a:pt x="327355" y="85928"/>
                  </a:lnTo>
                  <a:lnTo>
                    <a:pt x="322300" y="87083"/>
                  </a:lnTo>
                  <a:lnTo>
                    <a:pt x="323672" y="89128"/>
                  </a:lnTo>
                  <a:lnTo>
                    <a:pt x="328396" y="87503"/>
                  </a:lnTo>
                  <a:lnTo>
                    <a:pt x="329158" y="85191"/>
                  </a:lnTo>
                  <a:close/>
                </a:path>
                <a:path w="431165" h="520700">
                  <a:moveTo>
                    <a:pt x="333971" y="394106"/>
                  </a:moveTo>
                  <a:lnTo>
                    <a:pt x="325081" y="391007"/>
                  </a:lnTo>
                  <a:lnTo>
                    <a:pt x="329450" y="395249"/>
                  </a:lnTo>
                  <a:lnTo>
                    <a:pt x="333971" y="394106"/>
                  </a:lnTo>
                  <a:close/>
                </a:path>
                <a:path w="431165" h="520700">
                  <a:moveTo>
                    <a:pt x="334264" y="37807"/>
                  </a:moveTo>
                  <a:lnTo>
                    <a:pt x="331673" y="36677"/>
                  </a:lnTo>
                  <a:lnTo>
                    <a:pt x="331533" y="39243"/>
                  </a:lnTo>
                  <a:lnTo>
                    <a:pt x="331050" y="41313"/>
                  </a:lnTo>
                  <a:lnTo>
                    <a:pt x="332117" y="41262"/>
                  </a:lnTo>
                  <a:lnTo>
                    <a:pt x="332549" y="40220"/>
                  </a:lnTo>
                  <a:lnTo>
                    <a:pt x="333819" y="40462"/>
                  </a:lnTo>
                  <a:lnTo>
                    <a:pt x="333971" y="39573"/>
                  </a:lnTo>
                  <a:lnTo>
                    <a:pt x="334111" y="38684"/>
                  </a:lnTo>
                  <a:lnTo>
                    <a:pt x="334264" y="37807"/>
                  </a:lnTo>
                  <a:close/>
                </a:path>
                <a:path w="431165" h="520700">
                  <a:moveTo>
                    <a:pt x="337083" y="47459"/>
                  </a:moveTo>
                  <a:lnTo>
                    <a:pt x="328472" y="53759"/>
                  </a:lnTo>
                  <a:lnTo>
                    <a:pt x="333273" y="51346"/>
                  </a:lnTo>
                  <a:lnTo>
                    <a:pt x="337083" y="47459"/>
                  </a:lnTo>
                  <a:close/>
                </a:path>
                <a:path w="431165" h="520700">
                  <a:moveTo>
                    <a:pt x="345630" y="78397"/>
                  </a:moveTo>
                  <a:lnTo>
                    <a:pt x="339915" y="76034"/>
                  </a:lnTo>
                  <a:lnTo>
                    <a:pt x="342074" y="83286"/>
                  </a:lnTo>
                  <a:lnTo>
                    <a:pt x="335534" y="85420"/>
                  </a:lnTo>
                  <a:lnTo>
                    <a:pt x="339305" y="91122"/>
                  </a:lnTo>
                  <a:lnTo>
                    <a:pt x="342125" y="83451"/>
                  </a:lnTo>
                  <a:lnTo>
                    <a:pt x="342341" y="84162"/>
                  </a:lnTo>
                  <a:lnTo>
                    <a:pt x="345630" y="78397"/>
                  </a:lnTo>
                  <a:close/>
                </a:path>
                <a:path w="431165" h="520700">
                  <a:moveTo>
                    <a:pt x="346621" y="367982"/>
                  </a:moveTo>
                  <a:lnTo>
                    <a:pt x="341325" y="359867"/>
                  </a:lnTo>
                  <a:lnTo>
                    <a:pt x="341541" y="364756"/>
                  </a:lnTo>
                  <a:lnTo>
                    <a:pt x="346621" y="367982"/>
                  </a:lnTo>
                  <a:close/>
                </a:path>
                <a:path w="431165" h="520700">
                  <a:moveTo>
                    <a:pt x="350164" y="378980"/>
                  </a:moveTo>
                  <a:lnTo>
                    <a:pt x="340220" y="375450"/>
                  </a:lnTo>
                  <a:lnTo>
                    <a:pt x="344919" y="378053"/>
                  </a:lnTo>
                  <a:lnTo>
                    <a:pt x="350164" y="378980"/>
                  </a:lnTo>
                  <a:close/>
                </a:path>
                <a:path w="431165" h="520700">
                  <a:moveTo>
                    <a:pt x="351955" y="79590"/>
                  </a:moveTo>
                  <a:lnTo>
                    <a:pt x="351180" y="78219"/>
                  </a:lnTo>
                  <a:lnTo>
                    <a:pt x="351116" y="76327"/>
                  </a:lnTo>
                  <a:lnTo>
                    <a:pt x="351599" y="74028"/>
                  </a:lnTo>
                  <a:lnTo>
                    <a:pt x="349440" y="73177"/>
                  </a:lnTo>
                  <a:lnTo>
                    <a:pt x="348068" y="81051"/>
                  </a:lnTo>
                  <a:lnTo>
                    <a:pt x="351955" y="79590"/>
                  </a:lnTo>
                  <a:close/>
                </a:path>
                <a:path w="431165" h="520700">
                  <a:moveTo>
                    <a:pt x="354685" y="31877"/>
                  </a:moveTo>
                  <a:lnTo>
                    <a:pt x="353580" y="31826"/>
                  </a:lnTo>
                  <a:lnTo>
                    <a:pt x="351066" y="31737"/>
                  </a:lnTo>
                  <a:lnTo>
                    <a:pt x="354685" y="31877"/>
                  </a:lnTo>
                  <a:close/>
                </a:path>
                <a:path w="431165" h="520700">
                  <a:moveTo>
                    <a:pt x="356895" y="73647"/>
                  </a:moveTo>
                  <a:lnTo>
                    <a:pt x="355460" y="70650"/>
                  </a:lnTo>
                  <a:lnTo>
                    <a:pt x="354406" y="72910"/>
                  </a:lnTo>
                  <a:lnTo>
                    <a:pt x="354368" y="75260"/>
                  </a:lnTo>
                  <a:lnTo>
                    <a:pt x="354507" y="75539"/>
                  </a:lnTo>
                  <a:lnTo>
                    <a:pt x="354584" y="75679"/>
                  </a:lnTo>
                  <a:lnTo>
                    <a:pt x="355155" y="75679"/>
                  </a:lnTo>
                  <a:lnTo>
                    <a:pt x="355053" y="75539"/>
                  </a:lnTo>
                  <a:lnTo>
                    <a:pt x="355320" y="75539"/>
                  </a:lnTo>
                  <a:lnTo>
                    <a:pt x="356057" y="74891"/>
                  </a:lnTo>
                  <a:lnTo>
                    <a:pt x="356895" y="73647"/>
                  </a:lnTo>
                  <a:close/>
                </a:path>
                <a:path w="431165" h="520700">
                  <a:moveTo>
                    <a:pt x="358165" y="375716"/>
                  </a:moveTo>
                  <a:lnTo>
                    <a:pt x="357593" y="373202"/>
                  </a:lnTo>
                  <a:lnTo>
                    <a:pt x="356196" y="372033"/>
                  </a:lnTo>
                  <a:lnTo>
                    <a:pt x="354825" y="371970"/>
                  </a:lnTo>
                  <a:lnTo>
                    <a:pt x="355168" y="371081"/>
                  </a:lnTo>
                  <a:lnTo>
                    <a:pt x="354812" y="369646"/>
                  </a:lnTo>
                  <a:lnTo>
                    <a:pt x="354825" y="368490"/>
                  </a:lnTo>
                  <a:lnTo>
                    <a:pt x="354114" y="368706"/>
                  </a:lnTo>
                  <a:lnTo>
                    <a:pt x="355066" y="367461"/>
                  </a:lnTo>
                  <a:lnTo>
                    <a:pt x="357047" y="367245"/>
                  </a:lnTo>
                  <a:lnTo>
                    <a:pt x="356006" y="364515"/>
                  </a:lnTo>
                  <a:lnTo>
                    <a:pt x="352704" y="368820"/>
                  </a:lnTo>
                  <a:lnTo>
                    <a:pt x="350710" y="369036"/>
                  </a:lnTo>
                  <a:lnTo>
                    <a:pt x="351751" y="371754"/>
                  </a:lnTo>
                  <a:lnTo>
                    <a:pt x="353631" y="369316"/>
                  </a:lnTo>
                  <a:lnTo>
                    <a:pt x="353910" y="370560"/>
                  </a:lnTo>
                  <a:lnTo>
                    <a:pt x="354025" y="372046"/>
                  </a:lnTo>
                  <a:lnTo>
                    <a:pt x="353072" y="372325"/>
                  </a:lnTo>
                  <a:lnTo>
                    <a:pt x="352234" y="373151"/>
                  </a:lnTo>
                  <a:lnTo>
                    <a:pt x="351840" y="374472"/>
                  </a:lnTo>
                  <a:lnTo>
                    <a:pt x="352844" y="375970"/>
                  </a:lnTo>
                  <a:lnTo>
                    <a:pt x="357695" y="374243"/>
                  </a:lnTo>
                  <a:lnTo>
                    <a:pt x="352983" y="376897"/>
                  </a:lnTo>
                  <a:lnTo>
                    <a:pt x="354114" y="378358"/>
                  </a:lnTo>
                  <a:lnTo>
                    <a:pt x="356336" y="376402"/>
                  </a:lnTo>
                  <a:lnTo>
                    <a:pt x="358165" y="375716"/>
                  </a:lnTo>
                  <a:close/>
                </a:path>
                <a:path w="431165" h="520700">
                  <a:moveTo>
                    <a:pt x="361505" y="77279"/>
                  </a:moveTo>
                  <a:lnTo>
                    <a:pt x="360235" y="77025"/>
                  </a:lnTo>
                  <a:lnTo>
                    <a:pt x="358292" y="77266"/>
                  </a:lnTo>
                  <a:lnTo>
                    <a:pt x="360172" y="78219"/>
                  </a:lnTo>
                  <a:lnTo>
                    <a:pt x="359791" y="79679"/>
                  </a:lnTo>
                  <a:lnTo>
                    <a:pt x="361429" y="79654"/>
                  </a:lnTo>
                  <a:lnTo>
                    <a:pt x="361505" y="77279"/>
                  </a:lnTo>
                  <a:close/>
                </a:path>
                <a:path w="431165" h="520700">
                  <a:moveTo>
                    <a:pt x="365226" y="69811"/>
                  </a:moveTo>
                  <a:lnTo>
                    <a:pt x="364591" y="66852"/>
                  </a:lnTo>
                  <a:lnTo>
                    <a:pt x="362839" y="67017"/>
                  </a:lnTo>
                  <a:lnTo>
                    <a:pt x="362191" y="68821"/>
                  </a:lnTo>
                  <a:lnTo>
                    <a:pt x="360337" y="68808"/>
                  </a:lnTo>
                  <a:lnTo>
                    <a:pt x="360286" y="72212"/>
                  </a:lnTo>
                  <a:lnTo>
                    <a:pt x="365226" y="69811"/>
                  </a:lnTo>
                  <a:close/>
                </a:path>
                <a:path w="431165" h="520700">
                  <a:moveTo>
                    <a:pt x="372948" y="362546"/>
                  </a:moveTo>
                  <a:lnTo>
                    <a:pt x="370497" y="361810"/>
                  </a:lnTo>
                  <a:lnTo>
                    <a:pt x="370801" y="362546"/>
                  </a:lnTo>
                  <a:lnTo>
                    <a:pt x="372656" y="366217"/>
                  </a:lnTo>
                  <a:lnTo>
                    <a:pt x="372910" y="362940"/>
                  </a:lnTo>
                  <a:lnTo>
                    <a:pt x="372948" y="362546"/>
                  </a:lnTo>
                  <a:close/>
                </a:path>
                <a:path w="431165" h="520700">
                  <a:moveTo>
                    <a:pt x="373113" y="360553"/>
                  </a:moveTo>
                  <a:lnTo>
                    <a:pt x="372389" y="358038"/>
                  </a:lnTo>
                  <a:lnTo>
                    <a:pt x="367868" y="357339"/>
                  </a:lnTo>
                  <a:lnTo>
                    <a:pt x="373011" y="361810"/>
                  </a:lnTo>
                  <a:lnTo>
                    <a:pt x="373113" y="360553"/>
                  </a:lnTo>
                  <a:close/>
                </a:path>
                <a:path w="431165" h="520700">
                  <a:moveTo>
                    <a:pt x="374319" y="362940"/>
                  </a:moveTo>
                  <a:lnTo>
                    <a:pt x="373011" y="361810"/>
                  </a:lnTo>
                  <a:lnTo>
                    <a:pt x="372948" y="362546"/>
                  </a:lnTo>
                  <a:lnTo>
                    <a:pt x="374319" y="362940"/>
                  </a:lnTo>
                  <a:close/>
                </a:path>
                <a:path w="431165" h="520700">
                  <a:moveTo>
                    <a:pt x="375945" y="76034"/>
                  </a:moveTo>
                  <a:lnTo>
                    <a:pt x="372529" y="73850"/>
                  </a:lnTo>
                  <a:lnTo>
                    <a:pt x="374421" y="71348"/>
                  </a:lnTo>
                  <a:lnTo>
                    <a:pt x="371500" y="72288"/>
                  </a:lnTo>
                  <a:lnTo>
                    <a:pt x="370344" y="74917"/>
                  </a:lnTo>
                  <a:lnTo>
                    <a:pt x="375945" y="76034"/>
                  </a:lnTo>
                  <a:close/>
                </a:path>
                <a:path w="431165" h="520700">
                  <a:moveTo>
                    <a:pt x="379907" y="76619"/>
                  </a:moveTo>
                  <a:lnTo>
                    <a:pt x="378383" y="76542"/>
                  </a:lnTo>
                  <a:lnTo>
                    <a:pt x="378421" y="78828"/>
                  </a:lnTo>
                  <a:lnTo>
                    <a:pt x="377952" y="80365"/>
                  </a:lnTo>
                  <a:lnTo>
                    <a:pt x="379476" y="80429"/>
                  </a:lnTo>
                  <a:lnTo>
                    <a:pt x="379437" y="78143"/>
                  </a:lnTo>
                  <a:lnTo>
                    <a:pt x="379907" y="76619"/>
                  </a:lnTo>
                  <a:close/>
                </a:path>
                <a:path w="431165" h="520700">
                  <a:moveTo>
                    <a:pt x="380212" y="52552"/>
                  </a:moveTo>
                  <a:close/>
                </a:path>
                <a:path w="431165" h="520700">
                  <a:moveTo>
                    <a:pt x="381977" y="26200"/>
                  </a:moveTo>
                  <a:lnTo>
                    <a:pt x="379907" y="26974"/>
                  </a:lnTo>
                  <a:lnTo>
                    <a:pt x="378675" y="29032"/>
                  </a:lnTo>
                  <a:lnTo>
                    <a:pt x="378307" y="32372"/>
                  </a:lnTo>
                  <a:lnTo>
                    <a:pt x="380377" y="31597"/>
                  </a:lnTo>
                  <a:lnTo>
                    <a:pt x="381596" y="29540"/>
                  </a:lnTo>
                  <a:lnTo>
                    <a:pt x="381977" y="26200"/>
                  </a:lnTo>
                  <a:close/>
                </a:path>
                <a:path w="431165" h="520700">
                  <a:moveTo>
                    <a:pt x="385140" y="60452"/>
                  </a:moveTo>
                  <a:lnTo>
                    <a:pt x="375780" y="60109"/>
                  </a:lnTo>
                  <a:lnTo>
                    <a:pt x="379641" y="62826"/>
                  </a:lnTo>
                  <a:lnTo>
                    <a:pt x="385140" y="60452"/>
                  </a:lnTo>
                  <a:close/>
                </a:path>
                <a:path w="431165" h="520700">
                  <a:moveTo>
                    <a:pt x="391706" y="7454"/>
                  </a:moveTo>
                  <a:lnTo>
                    <a:pt x="390194" y="7391"/>
                  </a:lnTo>
                  <a:lnTo>
                    <a:pt x="390220" y="9677"/>
                  </a:lnTo>
                  <a:lnTo>
                    <a:pt x="389763" y="11201"/>
                  </a:lnTo>
                  <a:lnTo>
                    <a:pt x="391287" y="11252"/>
                  </a:lnTo>
                  <a:lnTo>
                    <a:pt x="391236" y="8978"/>
                  </a:lnTo>
                  <a:lnTo>
                    <a:pt x="391706" y="7454"/>
                  </a:lnTo>
                  <a:close/>
                </a:path>
                <a:path w="431165" h="520700">
                  <a:moveTo>
                    <a:pt x="400342" y="16891"/>
                  </a:moveTo>
                  <a:lnTo>
                    <a:pt x="399656" y="14439"/>
                  </a:lnTo>
                  <a:lnTo>
                    <a:pt x="399300" y="13195"/>
                  </a:lnTo>
                  <a:lnTo>
                    <a:pt x="400342" y="16891"/>
                  </a:lnTo>
                  <a:close/>
                </a:path>
                <a:path w="431165" h="520700">
                  <a:moveTo>
                    <a:pt x="403098" y="43421"/>
                  </a:moveTo>
                  <a:lnTo>
                    <a:pt x="394474" y="49733"/>
                  </a:lnTo>
                  <a:lnTo>
                    <a:pt x="399275" y="47320"/>
                  </a:lnTo>
                  <a:lnTo>
                    <a:pt x="403098" y="43421"/>
                  </a:lnTo>
                  <a:close/>
                </a:path>
                <a:path w="431165" h="520700">
                  <a:moveTo>
                    <a:pt x="403390" y="66154"/>
                  </a:moveTo>
                  <a:lnTo>
                    <a:pt x="401916" y="64350"/>
                  </a:lnTo>
                  <a:lnTo>
                    <a:pt x="400799" y="63271"/>
                  </a:lnTo>
                  <a:lnTo>
                    <a:pt x="402653" y="65798"/>
                  </a:lnTo>
                  <a:lnTo>
                    <a:pt x="403390" y="66154"/>
                  </a:lnTo>
                  <a:close/>
                </a:path>
                <a:path w="431165" h="520700">
                  <a:moveTo>
                    <a:pt x="405625" y="10058"/>
                  </a:moveTo>
                  <a:lnTo>
                    <a:pt x="404114" y="9994"/>
                  </a:lnTo>
                  <a:lnTo>
                    <a:pt x="404152" y="12280"/>
                  </a:lnTo>
                  <a:lnTo>
                    <a:pt x="403682" y="13817"/>
                  </a:lnTo>
                  <a:lnTo>
                    <a:pt x="405206" y="13893"/>
                  </a:lnTo>
                  <a:lnTo>
                    <a:pt x="405168" y="11582"/>
                  </a:lnTo>
                  <a:lnTo>
                    <a:pt x="405625" y="10058"/>
                  </a:lnTo>
                  <a:close/>
                </a:path>
                <a:path w="431165" h="520700">
                  <a:moveTo>
                    <a:pt x="409790" y="34213"/>
                  </a:moveTo>
                  <a:lnTo>
                    <a:pt x="409663" y="32397"/>
                  </a:lnTo>
                  <a:lnTo>
                    <a:pt x="409143" y="35445"/>
                  </a:lnTo>
                  <a:lnTo>
                    <a:pt x="409575" y="36652"/>
                  </a:lnTo>
                  <a:lnTo>
                    <a:pt x="409790" y="34213"/>
                  </a:lnTo>
                  <a:close/>
                </a:path>
                <a:path w="431165" h="520700">
                  <a:moveTo>
                    <a:pt x="413613" y="284797"/>
                  </a:moveTo>
                  <a:lnTo>
                    <a:pt x="412267" y="285546"/>
                  </a:lnTo>
                  <a:lnTo>
                    <a:pt x="411289" y="286854"/>
                  </a:lnTo>
                  <a:lnTo>
                    <a:pt x="410413" y="288315"/>
                  </a:lnTo>
                  <a:lnTo>
                    <a:pt x="410375" y="291757"/>
                  </a:lnTo>
                  <a:lnTo>
                    <a:pt x="413512" y="286613"/>
                  </a:lnTo>
                  <a:lnTo>
                    <a:pt x="413613" y="284797"/>
                  </a:lnTo>
                  <a:close/>
                </a:path>
                <a:path w="431165" h="520700">
                  <a:moveTo>
                    <a:pt x="418439" y="2959"/>
                  </a:moveTo>
                  <a:lnTo>
                    <a:pt x="417804" y="0"/>
                  </a:lnTo>
                  <a:lnTo>
                    <a:pt x="416369" y="622"/>
                  </a:lnTo>
                  <a:lnTo>
                    <a:pt x="415963" y="2819"/>
                  </a:lnTo>
                  <a:lnTo>
                    <a:pt x="413550" y="1955"/>
                  </a:lnTo>
                  <a:lnTo>
                    <a:pt x="413499" y="5359"/>
                  </a:lnTo>
                  <a:lnTo>
                    <a:pt x="418439" y="2959"/>
                  </a:lnTo>
                  <a:close/>
                </a:path>
                <a:path w="431165" h="520700">
                  <a:moveTo>
                    <a:pt x="427913" y="16421"/>
                  </a:moveTo>
                  <a:lnTo>
                    <a:pt x="427837" y="16167"/>
                  </a:lnTo>
                  <a:lnTo>
                    <a:pt x="427532" y="16421"/>
                  </a:lnTo>
                  <a:lnTo>
                    <a:pt x="425653" y="18592"/>
                  </a:lnTo>
                  <a:lnTo>
                    <a:pt x="426694" y="18592"/>
                  </a:lnTo>
                  <a:lnTo>
                    <a:pt x="427913" y="16421"/>
                  </a:lnTo>
                  <a:close/>
                </a:path>
                <a:path w="431165" h="520700">
                  <a:moveTo>
                    <a:pt x="430720" y="16167"/>
                  </a:moveTo>
                  <a:lnTo>
                    <a:pt x="429475" y="16167"/>
                  </a:lnTo>
                  <a:lnTo>
                    <a:pt x="429463" y="17614"/>
                  </a:lnTo>
                  <a:lnTo>
                    <a:pt x="428993" y="18592"/>
                  </a:lnTo>
                  <a:lnTo>
                    <a:pt x="426694" y="18592"/>
                  </a:lnTo>
                  <a:lnTo>
                    <a:pt x="426237" y="19431"/>
                  </a:lnTo>
                  <a:lnTo>
                    <a:pt x="428955" y="20218"/>
                  </a:lnTo>
                  <a:lnTo>
                    <a:pt x="430441" y="19113"/>
                  </a:lnTo>
                  <a:lnTo>
                    <a:pt x="430479" y="18592"/>
                  </a:lnTo>
                  <a:lnTo>
                    <a:pt x="430580" y="17614"/>
                  </a:lnTo>
                  <a:lnTo>
                    <a:pt x="430695" y="16421"/>
                  </a:lnTo>
                  <a:lnTo>
                    <a:pt x="430720" y="16167"/>
                  </a:lnTo>
                  <a:close/>
                </a:path>
                <a:path w="431165" h="520700">
                  <a:moveTo>
                    <a:pt x="430974" y="12484"/>
                  </a:moveTo>
                  <a:lnTo>
                    <a:pt x="427367" y="12788"/>
                  </a:lnTo>
                  <a:lnTo>
                    <a:pt x="425780" y="8597"/>
                  </a:lnTo>
                  <a:lnTo>
                    <a:pt x="427786" y="15963"/>
                  </a:lnTo>
                  <a:lnTo>
                    <a:pt x="427837" y="16167"/>
                  </a:lnTo>
                  <a:lnTo>
                    <a:pt x="427939" y="15963"/>
                  </a:lnTo>
                  <a:lnTo>
                    <a:pt x="430707" y="12788"/>
                  </a:lnTo>
                  <a:lnTo>
                    <a:pt x="430974" y="1248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170469" y="3056254"/>
              <a:ext cx="358775" cy="453390"/>
            </a:xfrm>
            <a:custGeom>
              <a:avLst/>
              <a:gdLst/>
              <a:ahLst/>
              <a:cxnLst/>
              <a:rect l="l" t="t" r="r" b="b"/>
              <a:pathLst>
                <a:path w="358775" h="453389">
                  <a:moveTo>
                    <a:pt x="4546" y="252120"/>
                  </a:moveTo>
                  <a:lnTo>
                    <a:pt x="4038" y="251193"/>
                  </a:lnTo>
                  <a:lnTo>
                    <a:pt x="1905" y="252120"/>
                  </a:lnTo>
                  <a:lnTo>
                    <a:pt x="2311" y="253936"/>
                  </a:lnTo>
                  <a:lnTo>
                    <a:pt x="0" y="254800"/>
                  </a:lnTo>
                  <a:lnTo>
                    <a:pt x="2755" y="255485"/>
                  </a:lnTo>
                  <a:lnTo>
                    <a:pt x="4546" y="252120"/>
                  </a:lnTo>
                  <a:close/>
                </a:path>
                <a:path w="358775" h="453389">
                  <a:moveTo>
                    <a:pt x="10134" y="253936"/>
                  </a:moveTo>
                  <a:lnTo>
                    <a:pt x="9829" y="253936"/>
                  </a:lnTo>
                  <a:lnTo>
                    <a:pt x="6400" y="254685"/>
                  </a:lnTo>
                  <a:lnTo>
                    <a:pt x="5308" y="250710"/>
                  </a:lnTo>
                  <a:lnTo>
                    <a:pt x="5041" y="251193"/>
                  </a:lnTo>
                  <a:lnTo>
                    <a:pt x="4610" y="252120"/>
                  </a:lnTo>
                  <a:lnTo>
                    <a:pt x="6223" y="254711"/>
                  </a:lnTo>
                  <a:lnTo>
                    <a:pt x="5816" y="254800"/>
                  </a:lnTo>
                  <a:lnTo>
                    <a:pt x="6286" y="254800"/>
                  </a:lnTo>
                  <a:lnTo>
                    <a:pt x="6438" y="254800"/>
                  </a:lnTo>
                  <a:lnTo>
                    <a:pt x="7467" y="258457"/>
                  </a:lnTo>
                  <a:lnTo>
                    <a:pt x="10134" y="253936"/>
                  </a:lnTo>
                  <a:close/>
                </a:path>
                <a:path w="358775" h="453389">
                  <a:moveTo>
                    <a:pt x="17792" y="262153"/>
                  </a:moveTo>
                  <a:lnTo>
                    <a:pt x="17233" y="260921"/>
                  </a:lnTo>
                  <a:lnTo>
                    <a:pt x="15887" y="259435"/>
                  </a:lnTo>
                  <a:lnTo>
                    <a:pt x="16268" y="261569"/>
                  </a:lnTo>
                  <a:lnTo>
                    <a:pt x="14922" y="262115"/>
                  </a:lnTo>
                  <a:lnTo>
                    <a:pt x="15925" y="263499"/>
                  </a:lnTo>
                  <a:lnTo>
                    <a:pt x="17792" y="262153"/>
                  </a:lnTo>
                  <a:close/>
                </a:path>
                <a:path w="358775" h="453389">
                  <a:moveTo>
                    <a:pt x="18973" y="1358"/>
                  </a:moveTo>
                  <a:lnTo>
                    <a:pt x="16484" y="152"/>
                  </a:lnTo>
                  <a:lnTo>
                    <a:pt x="14465" y="0"/>
                  </a:lnTo>
                  <a:lnTo>
                    <a:pt x="17157" y="1638"/>
                  </a:lnTo>
                  <a:lnTo>
                    <a:pt x="17640" y="2882"/>
                  </a:lnTo>
                  <a:lnTo>
                    <a:pt x="18973" y="1358"/>
                  </a:lnTo>
                  <a:close/>
                </a:path>
                <a:path w="358775" h="453389">
                  <a:moveTo>
                    <a:pt x="44246" y="6311"/>
                  </a:moveTo>
                  <a:lnTo>
                    <a:pt x="41757" y="5105"/>
                  </a:lnTo>
                  <a:lnTo>
                    <a:pt x="39751" y="4953"/>
                  </a:lnTo>
                  <a:lnTo>
                    <a:pt x="42430" y="6591"/>
                  </a:lnTo>
                  <a:lnTo>
                    <a:pt x="42926" y="7835"/>
                  </a:lnTo>
                  <a:lnTo>
                    <a:pt x="44246" y="6311"/>
                  </a:lnTo>
                  <a:close/>
                </a:path>
                <a:path w="358775" h="453389">
                  <a:moveTo>
                    <a:pt x="47142" y="240703"/>
                  </a:moveTo>
                  <a:lnTo>
                    <a:pt x="41846" y="232587"/>
                  </a:lnTo>
                  <a:lnTo>
                    <a:pt x="42049" y="237464"/>
                  </a:lnTo>
                  <a:lnTo>
                    <a:pt x="47142" y="240703"/>
                  </a:lnTo>
                  <a:close/>
                </a:path>
                <a:path w="358775" h="453389">
                  <a:moveTo>
                    <a:pt x="50482" y="8445"/>
                  </a:moveTo>
                  <a:lnTo>
                    <a:pt x="49631" y="7112"/>
                  </a:lnTo>
                  <a:lnTo>
                    <a:pt x="47904" y="8509"/>
                  </a:lnTo>
                  <a:lnTo>
                    <a:pt x="46456" y="9017"/>
                  </a:lnTo>
                  <a:lnTo>
                    <a:pt x="47307" y="10350"/>
                  </a:lnTo>
                  <a:lnTo>
                    <a:pt x="49034" y="8953"/>
                  </a:lnTo>
                  <a:lnTo>
                    <a:pt x="50482" y="8445"/>
                  </a:lnTo>
                  <a:close/>
                </a:path>
                <a:path w="358775" h="453389">
                  <a:moveTo>
                    <a:pt x="53162" y="279971"/>
                  </a:moveTo>
                  <a:lnTo>
                    <a:pt x="52235" y="277406"/>
                  </a:lnTo>
                  <a:lnTo>
                    <a:pt x="50165" y="281914"/>
                  </a:lnTo>
                  <a:lnTo>
                    <a:pt x="53162" y="279971"/>
                  </a:lnTo>
                  <a:close/>
                </a:path>
                <a:path w="358775" h="453389">
                  <a:moveTo>
                    <a:pt x="53289" y="23571"/>
                  </a:moveTo>
                  <a:lnTo>
                    <a:pt x="52616" y="22707"/>
                  </a:lnTo>
                  <a:lnTo>
                    <a:pt x="51574" y="22961"/>
                  </a:lnTo>
                  <a:lnTo>
                    <a:pt x="51003" y="21742"/>
                  </a:lnTo>
                  <a:lnTo>
                    <a:pt x="48704" y="22936"/>
                  </a:lnTo>
                  <a:lnTo>
                    <a:pt x="49263" y="24142"/>
                  </a:lnTo>
                  <a:lnTo>
                    <a:pt x="50406" y="26568"/>
                  </a:lnTo>
                  <a:lnTo>
                    <a:pt x="51028" y="25450"/>
                  </a:lnTo>
                  <a:lnTo>
                    <a:pt x="51689" y="24333"/>
                  </a:lnTo>
                  <a:lnTo>
                    <a:pt x="53289" y="23571"/>
                  </a:lnTo>
                  <a:close/>
                </a:path>
                <a:path w="358775" h="453389">
                  <a:moveTo>
                    <a:pt x="53759" y="279590"/>
                  </a:moveTo>
                  <a:lnTo>
                    <a:pt x="53162" y="279971"/>
                  </a:lnTo>
                  <a:lnTo>
                    <a:pt x="53670" y="281368"/>
                  </a:lnTo>
                  <a:lnTo>
                    <a:pt x="53759" y="279590"/>
                  </a:lnTo>
                  <a:close/>
                </a:path>
                <a:path w="358775" h="453389">
                  <a:moveTo>
                    <a:pt x="56108" y="175895"/>
                  </a:moveTo>
                  <a:lnTo>
                    <a:pt x="55549" y="174675"/>
                  </a:lnTo>
                  <a:lnTo>
                    <a:pt x="54203" y="173177"/>
                  </a:lnTo>
                  <a:lnTo>
                    <a:pt x="54584" y="175323"/>
                  </a:lnTo>
                  <a:lnTo>
                    <a:pt x="53238" y="175869"/>
                  </a:lnTo>
                  <a:lnTo>
                    <a:pt x="54241" y="177241"/>
                  </a:lnTo>
                  <a:lnTo>
                    <a:pt x="56108" y="175895"/>
                  </a:lnTo>
                  <a:close/>
                </a:path>
                <a:path w="358775" h="453389">
                  <a:moveTo>
                    <a:pt x="56273" y="276821"/>
                  </a:moveTo>
                  <a:lnTo>
                    <a:pt x="54114" y="272592"/>
                  </a:lnTo>
                  <a:lnTo>
                    <a:pt x="53898" y="276821"/>
                  </a:lnTo>
                  <a:lnTo>
                    <a:pt x="53860" y="277406"/>
                  </a:lnTo>
                  <a:lnTo>
                    <a:pt x="53759" y="279590"/>
                  </a:lnTo>
                  <a:lnTo>
                    <a:pt x="54787" y="278917"/>
                  </a:lnTo>
                  <a:lnTo>
                    <a:pt x="56273" y="276821"/>
                  </a:lnTo>
                  <a:close/>
                </a:path>
                <a:path w="358775" h="453389">
                  <a:moveTo>
                    <a:pt x="97383" y="239382"/>
                  </a:moveTo>
                  <a:lnTo>
                    <a:pt x="93814" y="237705"/>
                  </a:lnTo>
                  <a:lnTo>
                    <a:pt x="86893" y="234467"/>
                  </a:lnTo>
                  <a:lnTo>
                    <a:pt x="97383" y="239382"/>
                  </a:lnTo>
                  <a:close/>
                </a:path>
                <a:path w="358775" h="453389">
                  <a:moveTo>
                    <a:pt x="98844" y="115836"/>
                  </a:moveTo>
                  <a:lnTo>
                    <a:pt x="93548" y="107708"/>
                  </a:lnTo>
                  <a:lnTo>
                    <a:pt x="93751" y="112598"/>
                  </a:lnTo>
                  <a:lnTo>
                    <a:pt x="98844" y="115836"/>
                  </a:lnTo>
                  <a:close/>
                </a:path>
                <a:path w="358775" h="453389">
                  <a:moveTo>
                    <a:pt x="108712" y="128054"/>
                  </a:moveTo>
                  <a:lnTo>
                    <a:pt x="98767" y="124536"/>
                  </a:lnTo>
                  <a:lnTo>
                    <a:pt x="103466" y="127152"/>
                  </a:lnTo>
                  <a:lnTo>
                    <a:pt x="108712" y="128054"/>
                  </a:lnTo>
                  <a:close/>
                </a:path>
                <a:path w="358775" h="453389">
                  <a:moveTo>
                    <a:pt x="115887" y="142278"/>
                  </a:moveTo>
                  <a:lnTo>
                    <a:pt x="109359" y="142544"/>
                  </a:lnTo>
                  <a:lnTo>
                    <a:pt x="111772" y="144348"/>
                  </a:lnTo>
                  <a:lnTo>
                    <a:pt x="114985" y="145059"/>
                  </a:lnTo>
                  <a:lnTo>
                    <a:pt x="115481" y="143510"/>
                  </a:lnTo>
                  <a:lnTo>
                    <a:pt x="115887" y="142278"/>
                  </a:lnTo>
                  <a:close/>
                </a:path>
                <a:path w="358775" h="453389">
                  <a:moveTo>
                    <a:pt x="117690" y="209626"/>
                  </a:moveTo>
                  <a:lnTo>
                    <a:pt x="116967" y="208978"/>
                  </a:lnTo>
                  <a:lnTo>
                    <a:pt x="116293" y="208534"/>
                  </a:lnTo>
                  <a:lnTo>
                    <a:pt x="115684" y="208241"/>
                  </a:lnTo>
                  <a:lnTo>
                    <a:pt x="116941" y="207581"/>
                  </a:lnTo>
                  <a:lnTo>
                    <a:pt x="115798" y="205168"/>
                  </a:lnTo>
                  <a:lnTo>
                    <a:pt x="113499" y="206362"/>
                  </a:lnTo>
                  <a:lnTo>
                    <a:pt x="114173" y="207822"/>
                  </a:lnTo>
                  <a:lnTo>
                    <a:pt x="111760" y="207695"/>
                  </a:lnTo>
                  <a:lnTo>
                    <a:pt x="111912" y="210794"/>
                  </a:lnTo>
                  <a:lnTo>
                    <a:pt x="117690" y="209626"/>
                  </a:lnTo>
                  <a:close/>
                </a:path>
                <a:path w="358775" h="453389">
                  <a:moveTo>
                    <a:pt x="123786" y="163207"/>
                  </a:moveTo>
                  <a:lnTo>
                    <a:pt x="123672" y="162775"/>
                  </a:lnTo>
                  <a:lnTo>
                    <a:pt x="123469" y="163106"/>
                  </a:lnTo>
                  <a:lnTo>
                    <a:pt x="121399" y="162344"/>
                  </a:lnTo>
                  <a:lnTo>
                    <a:pt x="119418" y="164084"/>
                  </a:lnTo>
                  <a:lnTo>
                    <a:pt x="119659" y="169329"/>
                  </a:lnTo>
                  <a:lnTo>
                    <a:pt x="123405" y="163207"/>
                  </a:lnTo>
                  <a:lnTo>
                    <a:pt x="123786" y="163207"/>
                  </a:lnTo>
                  <a:close/>
                </a:path>
                <a:path w="358775" h="453389">
                  <a:moveTo>
                    <a:pt x="126847" y="164287"/>
                  </a:moveTo>
                  <a:lnTo>
                    <a:pt x="123786" y="163207"/>
                  </a:lnTo>
                  <a:lnTo>
                    <a:pt x="124587" y="165925"/>
                  </a:lnTo>
                  <a:lnTo>
                    <a:pt x="126847" y="164287"/>
                  </a:lnTo>
                  <a:close/>
                </a:path>
                <a:path w="358775" h="453389">
                  <a:moveTo>
                    <a:pt x="131483" y="168376"/>
                  </a:moveTo>
                  <a:lnTo>
                    <a:pt x="130352" y="166916"/>
                  </a:lnTo>
                  <a:lnTo>
                    <a:pt x="128117" y="168871"/>
                  </a:lnTo>
                  <a:lnTo>
                    <a:pt x="126301" y="169557"/>
                  </a:lnTo>
                  <a:lnTo>
                    <a:pt x="127431" y="171018"/>
                  </a:lnTo>
                  <a:lnTo>
                    <a:pt x="129654" y="169062"/>
                  </a:lnTo>
                  <a:lnTo>
                    <a:pt x="131483" y="168376"/>
                  </a:lnTo>
                  <a:close/>
                </a:path>
                <a:path w="358775" h="453389">
                  <a:moveTo>
                    <a:pt x="136817" y="268122"/>
                  </a:moveTo>
                  <a:lnTo>
                    <a:pt x="135432" y="267436"/>
                  </a:lnTo>
                  <a:lnTo>
                    <a:pt x="133858" y="267373"/>
                  </a:lnTo>
                  <a:lnTo>
                    <a:pt x="132219" y="267500"/>
                  </a:lnTo>
                  <a:lnTo>
                    <a:pt x="129565" y="269519"/>
                  </a:lnTo>
                  <a:lnTo>
                    <a:pt x="135356" y="269113"/>
                  </a:lnTo>
                  <a:lnTo>
                    <a:pt x="136817" y="268122"/>
                  </a:lnTo>
                  <a:close/>
                </a:path>
                <a:path w="358775" h="453389">
                  <a:moveTo>
                    <a:pt x="151257" y="379260"/>
                  </a:moveTo>
                  <a:lnTo>
                    <a:pt x="149098" y="377786"/>
                  </a:lnTo>
                  <a:lnTo>
                    <a:pt x="148628" y="378536"/>
                  </a:lnTo>
                  <a:lnTo>
                    <a:pt x="148170" y="379285"/>
                  </a:lnTo>
                  <a:lnTo>
                    <a:pt x="147688" y="380047"/>
                  </a:lnTo>
                  <a:lnTo>
                    <a:pt x="148412" y="380530"/>
                  </a:lnTo>
                  <a:lnTo>
                    <a:pt x="149136" y="381038"/>
                  </a:lnTo>
                  <a:lnTo>
                    <a:pt x="149847" y="381520"/>
                  </a:lnTo>
                  <a:lnTo>
                    <a:pt x="151257" y="379260"/>
                  </a:lnTo>
                  <a:close/>
                </a:path>
                <a:path w="358775" h="453389">
                  <a:moveTo>
                    <a:pt x="157137" y="180441"/>
                  </a:moveTo>
                  <a:lnTo>
                    <a:pt x="149834" y="179933"/>
                  </a:lnTo>
                  <a:lnTo>
                    <a:pt x="144995" y="179603"/>
                  </a:lnTo>
                  <a:lnTo>
                    <a:pt x="157137" y="180441"/>
                  </a:lnTo>
                  <a:close/>
                </a:path>
                <a:path w="358775" h="453389">
                  <a:moveTo>
                    <a:pt x="163601" y="255828"/>
                  </a:moveTo>
                  <a:lnTo>
                    <a:pt x="158737" y="254990"/>
                  </a:lnTo>
                  <a:lnTo>
                    <a:pt x="156438" y="251891"/>
                  </a:lnTo>
                  <a:lnTo>
                    <a:pt x="155486" y="253669"/>
                  </a:lnTo>
                  <a:lnTo>
                    <a:pt x="156845" y="254609"/>
                  </a:lnTo>
                  <a:lnTo>
                    <a:pt x="157848" y="256044"/>
                  </a:lnTo>
                  <a:lnTo>
                    <a:pt x="157772" y="256527"/>
                  </a:lnTo>
                  <a:lnTo>
                    <a:pt x="157759" y="256857"/>
                  </a:lnTo>
                  <a:lnTo>
                    <a:pt x="158076" y="257098"/>
                  </a:lnTo>
                  <a:lnTo>
                    <a:pt x="158343" y="257276"/>
                  </a:lnTo>
                  <a:lnTo>
                    <a:pt x="158584" y="257416"/>
                  </a:lnTo>
                  <a:lnTo>
                    <a:pt x="158800" y="258076"/>
                  </a:lnTo>
                  <a:lnTo>
                    <a:pt x="158877" y="258826"/>
                  </a:lnTo>
                  <a:lnTo>
                    <a:pt x="158699" y="259753"/>
                  </a:lnTo>
                  <a:lnTo>
                    <a:pt x="163601" y="255828"/>
                  </a:lnTo>
                  <a:close/>
                </a:path>
                <a:path w="358775" h="453389">
                  <a:moveTo>
                    <a:pt x="165608" y="151104"/>
                  </a:moveTo>
                  <a:lnTo>
                    <a:pt x="162687" y="141744"/>
                  </a:lnTo>
                  <a:lnTo>
                    <a:pt x="162039" y="147967"/>
                  </a:lnTo>
                  <a:lnTo>
                    <a:pt x="165608" y="151104"/>
                  </a:lnTo>
                  <a:close/>
                </a:path>
                <a:path w="358775" h="453389">
                  <a:moveTo>
                    <a:pt x="167640" y="419595"/>
                  </a:moveTo>
                  <a:lnTo>
                    <a:pt x="165481" y="418122"/>
                  </a:lnTo>
                  <a:lnTo>
                    <a:pt x="164071" y="420382"/>
                  </a:lnTo>
                  <a:lnTo>
                    <a:pt x="164782" y="420878"/>
                  </a:lnTo>
                  <a:lnTo>
                    <a:pt x="165506" y="421360"/>
                  </a:lnTo>
                  <a:lnTo>
                    <a:pt x="166230" y="421868"/>
                  </a:lnTo>
                  <a:lnTo>
                    <a:pt x="167640" y="419595"/>
                  </a:lnTo>
                  <a:close/>
                </a:path>
                <a:path w="358775" h="453389">
                  <a:moveTo>
                    <a:pt x="179463" y="338899"/>
                  </a:moveTo>
                  <a:lnTo>
                    <a:pt x="177774" y="338251"/>
                  </a:lnTo>
                  <a:lnTo>
                    <a:pt x="176796" y="341122"/>
                  </a:lnTo>
                  <a:lnTo>
                    <a:pt x="175564" y="342684"/>
                  </a:lnTo>
                  <a:lnTo>
                    <a:pt x="177241" y="343344"/>
                  </a:lnTo>
                  <a:lnTo>
                    <a:pt x="178219" y="340461"/>
                  </a:lnTo>
                  <a:lnTo>
                    <a:pt x="179463" y="338899"/>
                  </a:lnTo>
                  <a:close/>
                </a:path>
                <a:path w="358775" h="453389">
                  <a:moveTo>
                    <a:pt x="179730" y="179717"/>
                  </a:moveTo>
                  <a:lnTo>
                    <a:pt x="175679" y="186093"/>
                  </a:lnTo>
                  <a:lnTo>
                    <a:pt x="173012" y="190334"/>
                  </a:lnTo>
                  <a:lnTo>
                    <a:pt x="179730" y="179717"/>
                  </a:lnTo>
                  <a:close/>
                </a:path>
                <a:path w="358775" h="453389">
                  <a:moveTo>
                    <a:pt x="185610" y="166497"/>
                  </a:moveTo>
                  <a:lnTo>
                    <a:pt x="175679" y="162966"/>
                  </a:lnTo>
                  <a:lnTo>
                    <a:pt x="180365" y="165569"/>
                  </a:lnTo>
                  <a:lnTo>
                    <a:pt x="185610" y="166497"/>
                  </a:lnTo>
                  <a:close/>
                </a:path>
                <a:path w="358775" h="453389">
                  <a:moveTo>
                    <a:pt x="185864" y="380441"/>
                  </a:moveTo>
                  <a:lnTo>
                    <a:pt x="185140" y="379958"/>
                  </a:lnTo>
                  <a:lnTo>
                    <a:pt x="183718" y="378968"/>
                  </a:lnTo>
                  <a:lnTo>
                    <a:pt x="183235" y="379717"/>
                  </a:lnTo>
                  <a:lnTo>
                    <a:pt x="182308" y="381228"/>
                  </a:lnTo>
                  <a:lnTo>
                    <a:pt x="184454" y="382714"/>
                  </a:lnTo>
                  <a:lnTo>
                    <a:pt x="184912" y="381952"/>
                  </a:lnTo>
                  <a:lnTo>
                    <a:pt x="185394" y="381203"/>
                  </a:lnTo>
                  <a:lnTo>
                    <a:pt x="185864" y="380441"/>
                  </a:lnTo>
                  <a:close/>
                </a:path>
                <a:path w="358775" h="453389">
                  <a:moveTo>
                    <a:pt x="186956" y="428053"/>
                  </a:moveTo>
                  <a:lnTo>
                    <a:pt x="186245" y="427545"/>
                  </a:lnTo>
                  <a:lnTo>
                    <a:pt x="185521" y="427062"/>
                  </a:lnTo>
                  <a:lnTo>
                    <a:pt x="184810" y="426567"/>
                  </a:lnTo>
                  <a:lnTo>
                    <a:pt x="183400" y="428828"/>
                  </a:lnTo>
                  <a:lnTo>
                    <a:pt x="184835" y="429806"/>
                  </a:lnTo>
                  <a:lnTo>
                    <a:pt x="185547" y="430301"/>
                  </a:lnTo>
                  <a:lnTo>
                    <a:pt x="186029" y="429552"/>
                  </a:lnTo>
                  <a:lnTo>
                    <a:pt x="186486" y="428802"/>
                  </a:lnTo>
                  <a:lnTo>
                    <a:pt x="186956" y="428053"/>
                  </a:lnTo>
                  <a:close/>
                </a:path>
                <a:path w="358775" h="453389">
                  <a:moveTo>
                    <a:pt x="194068" y="268732"/>
                  </a:moveTo>
                  <a:lnTo>
                    <a:pt x="193179" y="265963"/>
                  </a:lnTo>
                  <a:lnTo>
                    <a:pt x="190919" y="267614"/>
                  </a:lnTo>
                  <a:lnTo>
                    <a:pt x="194068" y="268732"/>
                  </a:lnTo>
                  <a:close/>
                </a:path>
                <a:path w="358775" h="453389">
                  <a:moveTo>
                    <a:pt x="198348" y="267804"/>
                  </a:moveTo>
                  <a:lnTo>
                    <a:pt x="197142" y="265582"/>
                  </a:lnTo>
                  <a:lnTo>
                    <a:pt x="194271" y="268808"/>
                  </a:lnTo>
                  <a:lnTo>
                    <a:pt x="196367" y="269544"/>
                  </a:lnTo>
                  <a:lnTo>
                    <a:pt x="197205" y="268808"/>
                  </a:lnTo>
                  <a:lnTo>
                    <a:pt x="198348" y="267804"/>
                  </a:lnTo>
                  <a:close/>
                </a:path>
                <a:path w="358775" h="453389">
                  <a:moveTo>
                    <a:pt x="200545" y="305828"/>
                  </a:moveTo>
                  <a:lnTo>
                    <a:pt x="193497" y="299313"/>
                  </a:lnTo>
                  <a:lnTo>
                    <a:pt x="195948" y="305015"/>
                  </a:lnTo>
                  <a:lnTo>
                    <a:pt x="200545" y="305828"/>
                  </a:lnTo>
                  <a:close/>
                </a:path>
                <a:path w="358775" h="453389">
                  <a:moveTo>
                    <a:pt x="203238" y="411784"/>
                  </a:moveTo>
                  <a:lnTo>
                    <a:pt x="202577" y="405358"/>
                  </a:lnTo>
                  <a:lnTo>
                    <a:pt x="197472" y="412724"/>
                  </a:lnTo>
                  <a:lnTo>
                    <a:pt x="203238" y="411784"/>
                  </a:lnTo>
                  <a:close/>
                </a:path>
                <a:path w="358775" h="453389">
                  <a:moveTo>
                    <a:pt x="203581" y="372503"/>
                  </a:moveTo>
                  <a:lnTo>
                    <a:pt x="196545" y="366014"/>
                  </a:lnTo>
                  <a:lnTo>
                    <a:pt x="198983" y="371703"/>
                  </a:lnTo>
                  <a:lnTo>
                    <a:pt x="203581" y="372503"/>
                  </a:lnTo>
                  <a:close/>
                </a:path>
                <a:path w="358775" h="453389">
                  <a:moveTo>
                    <a:pt x="203606" y="441452"/>
                  </a:moveTo>
                  <a:lnTo>
                    <a:pt x="201282" y="442506"/>
                  </a:lnTo>
                  <a:lnTo>
                    <a:pt x="199910" y="441794"/>
                  </a:lnTo>
                  <a:lnTo>
                    <a:pt x="199453" y="444360"/>
                  </a:lnTo>
                  <a:lnTo>
                    <a:pt x="201764" y="443306"/>
                  </a:lnTo>
                  <a:lnTo>
                    <a:pt x="203149" y="444017"/>
                  </a:lnTo>
                  <a:lnTo>
                    <a:pt x="203606" y="441452"/>
                  </a:lnTo>
                  <a:close/>
                </a:path>
                <a:path w="358775" h="453389">
                  <a:moveTo>
                    <a:pt x="207886" y="369760"/>
                  </a:moveTo>
                  <a:lnTo>
                    <a:pt x="207175" y="369265"/>
                  </a:lnTo>
                  <a:lnTo>
                    <a:pt x="205727" y="368274"/>
                  </a:lnTo>
                  <a:lnTo>
                    <a:pt x="205473" y="368681"/>
                  </a:lnTo>
                  <a:lnTo>
                    <a:pt x="199732" y="363359"/>
                  </a:lnTo>
                  <a:lnTo>
                    <a:pt x="202171" y="369049"/>
                  </a:lnTo>
                  <a:lnTo>
                    <a:pt x="204939" y="369544"/>
                  </a:lnTo>
                  <a:lnTo>
                    <a:pt x="204330" y="370535"/>
                  </a:lnTo>
                  <a:lnTo>
                    <a:pt x="206476" y="372021"/>
                  </a:lnTo>
                  <a:lnTo>
                    <a:pt x="206946" y="371259"/>
                  </a:lnTo>
                  <a:lnTo>
                    <a:pt x="207886" y="369760"/>
                  </a:lnTo>
                  <a:close/>
                </a:path>
                <a:path w="358775" h="453389">
                  <a:moveTo>
                    <a:pt x="213918" y="409435"/>
                  </a:moveTo>
                  <a:lnTo>
                    <a:pt x="213563" y="403631"/>
                  </a:lnTo>
                  <a:lnTo>
                    <a:pt x="209638" y="410197"/>
                  </a:lnTo>
                  <a:lnTo>
                    <a:pt x="204355" y="405295"/>
                  </a:lnTo>
                  <a:lnTo>
                    <a:pt x="206794" y="410997"/>
                  </a:lnTo>
                  <a:lnTo>
                    <a:pt x="208940" y="411378"/>
                  </a:lnTo>
                  <a:lnTo>
                    <a:pt x="207695" y="413461"/>
                  </a:lnTo>
                  <a:lnTo>
                    <a:pt x="210502" y="411645"/>
                  </a:lnTo>
                  <a:lnTo>
                    <a:pt x="211391" y="411797"/>
                  </a:lnTo>
                  <a:lnTo>
                    <a:pt x="210921" y="411378"/>
                  </a:lnTo>
                  <a:lnTo>
                    <a:pt x="213918" y="409435"/>
                  </a:lnTo>
                  <a:close/>
                </a:path>
                <a:path w="358775" h="453389">
                  <a:moveTo>
                    <a:pt x="221703" y="271043"/>
                  </a:moveTo>
                  <a:lnTo>
                    <a:pt x="218579" y="270865"/>
                  </a:lnTo>
                  <a:lnTo>
                    <a:pt x="215963" y="273342"/>
                  </a:lnTo>
                  <a:lnTo>
                    <a:pt x="213169" y="274878"/>
                  </a:lnTo>
                  <a:lnTo>
                    <a:pt x="216408" y="277088"/>
                  </a:lnTo>
                  <a:lnTo>
                    <a:pt x="217449" y="274574"/>
                  </a:lnTo>
                  <a:lnTo>
                    <a:pt x="218821" y="273710"/>
                  </a:lnTo>
                  <a:lnTo>
                    <a:pt x="220662" y="275183"/>
                  </a:lnTo>
                  <a:lnTo>
                    <a:pt x="220662" y="273875"/>
                  </a:lnTo>
                  <a:lnTo>
                    <a:pt x="220687" y="272580"/>
                  </a:lnTo>
                  <a:lnTo>
                    <a:pt x="221703" y="271043"/>
                  </a:lnTo>
                  <a:close/>
                </a:path>
                <a:path w="358775" h="453389">
                  <a:moveTo>
                    <a:pt x="225196" y="308406"/>
                  </a:moveTo>
                  <a:lnTo>
                    <a:pt x="214934" y="310667"/>
                  </a:lnTo>
                  <a:lnTo>
                    <a:pt x="220243" y="310413"/>
                  </a:lnTo>
                  <a:lnTo>
                    <a:pt x="225196" y="308406"/>
                  </a:lnTo>
                  <a:close/>
                </a:path>
                <a:path w="358775" h="453389">
                  <a:moveTo>
                    <a:pt x="227076" y="406603"/>
                  </a:moveTo>
                  <a:lnTo>
                    <a:pt x="216801" y="408863"/>
                  </a:lnTo>
                  <a:lnTo>
                    <a:pt x="222123" y="408609"/>
                  </a:lnTo>
                  <a:lnTo>
                    <a:pt x="227076" y="406603"/>
                  </a:lnTo>
                  <a:close/>
                </a:path>
                <a:path w="358775" h="453389">
                  <a:moveTo>
                    <a:pt x="228511" y="370827"/>
                  </a:moveTo>
                  <a:lnTo>
                    <a:pt x="227507" y="370332"/>
                  </a:lnTo>
                  <a:lnTo>
                    <a:pt x="225221" y="369227"/>
                  </a:lnTo>
                  <a:lnTo>
                    <a:pt x="228511" y="370827"/>
                  </a:lnTo>
                  <a:close/>
                </a:path>
                <a:path w="358775" h="453389">
                  <a:moveTo>
                    <a:pt x="231267" y="399630"/>
                  </a:moveTo>
                  <a:lnTo>
                    <a:pt x="224218" y="393128"/>
                  </a:lnTo>
                  <a:lnTo>
                    <a:pt x="226669" y="398818"/>
                  </a:lnTo>
                  <a:lnTo>
                    <a:pt x="231267" y="399630"/>
                  </a:lnTo>
                  <a:close/>
                </a:path>
                <a:path w="358775" h="453389">
                  <a:moveTo>
                    <a:pt x="233832" y="271322"/>
                  </a:moveTo>
                  <a:lnTo>
                    <a:pt x="228295" y="268020"/>
                  </a:lnTo>
                  <a:lnTo>
                    <a:pt x="229870" y="275894"/>
                  </a:lnTo>
                  <a:lnTo>
                    <a:pt x="233832" y="271322"/>
                  </a:lnTo>
                  <a:close/>
                </a:path>
                <a:path w="358775" h="453389">
                  <a:moveTo>
                    <a:pt x="237921" y="392849"/>
                  </a:moveTo>
                  <a:lnTo>
                    <a:pt x="229438" y="388683"/>
                  </a:lnTo>
                  <a:lnTo>
                    <a:pt x="231965" y="392785"/>
                  </a:lnTo>
                  <a:lnTo>
                    <a:pt x="237921" y="392849"/>
                  </a:lnTo>
                  <a:close/>
                </a:path>
                <a:path w="358775" h="453389">
                  <a:moveTo>
                    <a:pt x="239166" y="400964"/>
                  </a:moveTo>
                  <a:lnTo>
                    <a:pt x="237794" y="400278"/>
                  </a:lnTo>
                  <a:lnTo>
                    <a:pt x="236982" y="402399"/>
                  </a:lnTo>
                  <a:lnTo>
                    <a:pt x="235978" y="403606"/>
                  </a:lnTo>
                  <a:lnTo>
                    <a:pt x="237350" y="404291"/>
                  </a:lnTo>
                  <a:lnTo>
                    <a:pt x="238163" y="402170"/>
                  </a:lnTo>
                  <a:lnTo>
                    <a:pt x="239166" y="400964"/>
                  </a:lnTo>
                  <a:close/>
                </a:path>
                <a:path w="358775" h="453389">
                  <a:moveTo>
                    <a:pt x="239560" y="449681"/>
                  </a:moveTo>
                  <a:lnTo>
                    <a:pt x="238188" y="448995"/>
                  </a:lnTo>
                  <a:lnTo>
                    <a:pt x="237375" y="451116"/>
                  </a:lnTo>
                  <a:lnTo>
                    <a:pt x="236372" y="452335"/>
                  </a:lnTo>
                  <a:lnTo>
                    <a:pt x="237756" y="453021"/>
                  </a:lnTo>
                  <a:lnTo>
                    <a:pt x="238569" y="450900"/>
                  </a:lnTo>
                  <a:lnTo>
                    <a:pt x="239560" y="449681"/>
                  </a:lnTo>
                  <a:close/>
                </a:path>
                <a:path w="358775" h="453389">
                  <a:moveTo>
                    <a:pt x="241274" y="449059"/>
                  </a:moveTo>
                  <a:lnTo>
                    <a:pt x="240271" y="448551"/>
                  </a:lnTo>
                  <a:lnTo>
                    <a:pt x="237998" y="447446"/>
                  </a:lnTo>
                  <a:lnTo>
                    <a:pt x="241274" y="449059"/>
                  </a:lnTo>
                  <a:close/>
                </a:path>
                <a:path w="358775" h="453389">
                  <a:moveTo>
                    <a:pt x="242735" y="269379"/>
                  </a:moveTo>
                  <a:lnTo>
                    <a:pt x="241655" y="268617"/>
                  </a:lnTo>
                  <a:lnTo>
                    <a:pt x="239776" y="268046"/>
                  </a:lnTo>
                  <a:lnTo>
                    <a:pt x="241147" y="269684"/>
                  </a:lnTo>
                  <a:lnTo>
                    <a:pt x="240245" y="270878"/>
                  </a:lnTo>
                  <a:lnTo>
                    <a:pt x="241782" y="271538"/>
                  </a:lnTo>
                  <a:lnTo>
                    <a:pt x="242735" y="269379"/>
                  </a:lnTo>
                  <a:close/>
                </a:path>
                <a:path w="358775" h="453389">
                  <a:moveTo>
                    <a:pt x="244906" y="386613"/>
                  </a:moveTo>
                  <a:lnTo>
                    <a:pt x="241846" y="381508"/>
                  </a:lnTo>
                  <a:lnTo>
                    <a:pt x="239268" y="381546"/>
                  </a:lnTo>
                  <a:lnTo>
                    <a:pt x="238633" y="382447"/>
                  </a:lnTo>
                  <a:lnTo>
                    <a:pt x="238455" y="383044"/>
                  </a:lnTo>
                  <a:lnTo>
                    <a:pt x="238556" y="383463"/>
                  </a:lnTo>
                  <a:lnTo>
                    <a:pt x="234873" y="384403"/>
                  </a:lnTo>
                  <a:lnTo>
                    <a:pt x="238671" y="389839"/>
                  </a:lnTo>
                  <a:lnTo>
                    <a:pt x="239306" y="384187"/>
                  </a:lnTo>
                  <a:lnTo>
                    <a:pt x="240588" y="384721"/>
                  </a:lnTo>
                  <a:lnTo>
                    <a:pt x="242887" y="384556"/>
                  </a:lnTo>
                  <a:lnTo>
                    <a:pt x="242176" y="386397"/>
                  </a:lnTo>
                  <a:lnTo>
                    <a:pt x="244906" y="386613"/>
                  </a:lnTo>
                  <a:close/>
                </a:path>
                <a:path w="358775" h="453389">
                  <a:moveTo>
                    <a:pt x="259130" y="357581"/>
                  </a:moveTo>
                  <a:lnTo>
                    <a:pt x="248856" y="359841"/>
                  </a:lnTo>
                  <a:lnTo>
                    <a:pt x="254165" y="359600"/>
                  </a:lnTo>
                  <a:lnTo>
                    <a:pt x="259130" y="357581"/>
                  </a:lnTo>
                  <a:close/>
                </a:path>
                <a:path w="358775" h="453389">
                  <a:moveTo>
                    <a:pt x="262521" y="378256"/>
                  </a:moveTo>
                  <a:lnTo>
                    <a:pt x="260337" y="378155"/>
                  </a:lnTo>
                  <a:lnTo>
                    <a:pt x="258064" y="377609"/>
                  </a:lnTo>
                  <a:lnTo>
                    <a:pt x="256476" y="380555"/>
                  </a:lnTo>
                  <a:lnTo>
                    <a:pt x="258673" y="380657"/>
                  </a:lnTo>
                  <a:lnTo>
                    <a:pt x="260946" y="381215"/>
                  </a:lnTo>
                  <a:lnTo>
                    <a:pt x="262521" y="378256"/>
                  </a:lnTo>
                  <a:close/>
                </a:path>
                <a:path w="358775" h="453389">
                  <a:moveTo>
                    <a:pt x="268681" y="390575"/>
                  </a:moveTo>
                  <a:lnTo>
                    <a:pt x="267970" y="390080"/>
                  </a:lnTo>
                  <a:lnTo>
                    <a:pt x="266534" y="389102"/>
                  </a:lnTo>
                  <a:lnTo>
                    <a:pt x="266065" y="389839"/>
                  </a:lnTo>
                  <a:lnTo>
                    <a:pt x="265125" y="391350"/>
                  </a:lnTo>
                  <a:lnTo>
                    <a:pt x="267284" y="392836"/>
                  </a:lnTo>
                  <a:lnTo>
                    <a:pt x="267741" y="392074"/>
                  </a:lnTo>
                  <a:lnTo>
                    <a:pt x="268224" y="391325"/>
                  </a:lnTo>
                  <a:lnTo>
                    <a:pt x="268681" y="390575"/>
                  </a:lnTo>
                  <a:close/>
                </a:path>
                <a:path w="358775" h="453389">
                  <a:moveTo>
                    <a:pt x="270294" y="251993"/>
                  </a:moveTo>
                  <a:lnTo>
                    <a:pt x="261797" y="247827"/>
                  </a:lnTo>
                  <a:lnTo>
                    <a:pt x="264350" y="251917"/>
                  </a:lnTo>
                  <a:lnTo>
                    <a:pt x="270294" y="251993"/>
                  </a:lnTo>
                  <a:close/>
                </a:path>
                <a:path w="358775" h="453389">
                  <a:moveTo>
                    <a:pt x="276745" y="286296"/>
                  </a:moveTo>
                  <a:lnTo>
                    <a:pt x="274599" y="284810"/>
                  </a:lnTo>
                  <a:lnTo>
                    <a:pt x="273189" y="287083"/>
                  </a:lnTo>
                  <a:lnTo>
                    <a:pt x="273913" y="287566"/>
                  </a:lnTo>
                  <a:lnTo>
                    <a:pt x="275348" y="288556"/>
                  </a:lnTo>
                  <a:lnTo>
                    <a:pt x="276275" y="287045"/>
                  </a:lnTo>
                  <a:lnTo>
                    <a:pt x="276745" y="286296"/>
                  </a:lnTo>
                  <a:close/>
                </a:path>
                <a:path w="358775" h="453389">
                  <a:moveTo>
                    <a:pt x="282054" y="381203"/>
                  </a:moveTo>
                  <a:lnTo>
                    <a:pt x="273558" y="377037"/>
                  </a:lnTo>
                  <a:lnTo>
                    <a:pt x="276098" y="381139"/>
                  </a:lnTo>
                  <a:lnTo>
                    <a:pt x="282054" y="381203"/>
                  </a:lnTo>
                  <a:close/>
                </a:path>
                <a:path w="358775" h="453389">
                  <a:moveTo>
                    <a:pt x="295922" y="275247"/>
                  </a:moveTo>
                  <a:lnTo>
                    <a:pt x="293141" y="273583"/>
                  </a:lnTo>
                  <a:lnTo>
                    <a:pt x="293217" y="278866"/>
                  </a:lnTo>
                  <a:lnTo>
                    <a:pt x="293103" y="279781"/>
                  </a:lnTo>
                  <a:lnTo>
                    <a:pt x="295884" y="281444"/>
                  </a:lnTo>
                  <a:lnTo>
                    <a:pt x="295808" y="276161"/>
                  </a:lnTo>
                  <a:lnTo>
                    <a:pt x="295922" y="275247"/>
                  </a:lnTo>
                  <a:close/>
                </a:path>
                <a:path w="358775" h="453389">
                  <a:moveTo>
                    <a:pt x="305015" y="226339"/>
                  </a:moveTo>
                  <a:lnTo>
                    <a:pt x="303834" y="223151"/>
                  </a:lnTo>
                  <a:lnTo>
                    <a:pt x="301815" y="221437"/>
                  </a:lnTo>
                  <a:lnTo>
                    <a:pt x="303949" y="220700"/>
                  </a:lnTo>
                  <a:lnTo>
                    <a:pt x="297929" y="218071"/>
                  </a:lnTo>
                  <a:lnTo>
                    <a:pt x="300126" y="221615"/>
                  </a:lnTo>
                  <a:lnTo>
                    <a:pt x="300723" y="222796"/>
                  </a:lnTo>
                  <a:lnTo>
                    <a:pt x="302691" y="223786"/>
                  </a:lnTo>
                  <a:lnTo>
                    <a:pt x="301688" y="225158"/>
                  </a:lnTo>
                  <a:lnTo>
                    <a:pt x="305015" y="226339"/>
                  </a:lnTo>
                  <a:close/>
                </a:path>
                <a:path w="358775" h="453389">
                  <a:moveTo>
                    <a:pt x="312381" y="195541"/>
                  </a:moveTo>
                  <a:lnTo>
                    <a:pt x="302107" y="197815"/>
                  </a:lnTo>
                  <a:lnTo>
                    <a:pt x="307416" y="197561"/>
                  </a:lnTo>
                  <a:lnTo>
                    <a:pt x="312381" y="195541"/>
                  </a:lnTo>
                  <a:close/>
                </a:path>
                <a:path w="358775" h="453389">
                  <a:moveTo>
                    <a:pt x="315302" y="157746"/>
                  </a:moveTo>
                  <a:lnTo>
                    <a:pt x="313918" y="157073"/>
                  </a:lnTo>
                  <a:lnTo>
                    <a:pt x="313105" y="159194"/>
                  </a:lnTo>
                  <a:lnTo>
                    <a:pt x="312102" y="160413"/>
                  </a:lnTo>
                  <a:lnTo>
                    <a:pt x="313486" y="161099"/>
                  </a:lnTo>
                  <a:lnTo>
                    <a:pt x="314299" y="158965"/>
                  </a:lnTo>
                  <a:lnTo>
                    <a:pt x="315302" y="157746"/>
                  </a:lnTo>
                  <a:close/>
                </a:path>
                <a:path w="358775" h="453389">
                  <a:moveTo>
                    <a:pt x="316979" y="189611"/>
                  </a:moveTo>
                  <a:lnTo>
                    <a:pt x="315899" y="188861"/>
                  </a:lnTo>
                  <a:lnTo>
                    <a:pt x="314020" y="188290"/>
                  </a:lnTo>
                  <a:lnTo>
                    <a:pt x="315391" y="189928"/>
                  </a:lnTo>
                  <a:lnTo>
                    <a:pt x="314502" y="191122"/>
                  </a:lnTo>
                  <a:lnTo>
                    <a:pt x="316026" y="191782"/>
                  </a:lnTo>
                  <a:lnTo>
                    <a:pt x="316979" y="189611"/>
                  </a:lnTo>
                  <a:close/>
                </a:path>
                <a:path w="358775" h="453389">
                  <a:moveTo>
                    <a:pt x="323367" y="273138"/>
                  </a:moveTo>
                  <a:lnTo>
                    <a:pt x="322643" y="272630"/>
                  </a:lnTo>
                  <a:lnTo>
                    <a:pt x="321208" y="271653"/>
                  </a:lnTo>
                  <a:lnTo>
                    <a:pt x="319798" y="273913"/>
                  </a:lnTo>
                  <a:lnTo>
                    <a:pt x="321957" y="275399"/>
                  </a:lnTo>
                  <a:lnTo>
                    <a:pt x="322897" y="273875"/>
                  </a:lnTo>
                  <a:lnTo>
                    <a:pt x="323367" y="273138"/>
                  </a:lnTo>
                  <a:close/>
                </a:path>
                <a:path w="358775" h="453389">
                  <a:moveTo>
                    <a:pt x="327126" y="165887"/>
                  </a:moveTo>
                  <a:lnTo>
                    <a:pt x="325755" y="165214"/>
                  </a:lnTo>
                  <a:lnTo>
                    <a:pt x="324929" y="167335"/>
                  </a:lnTo>
                  <a:lnTo>
                    <a:pt x="323938" y="168554"/>
                  </a:lnTo>
                  <a:lnTo>
                    <a:pt x="325310" y="169240"/>
                  </a:lnTo>
                  <a:lnTo>
                    <a:pt x="326136" y="167106"/>
                  </a:lnTo>
                  <a:lnTo>
                    <a:pt x="327126" y="165887"/>
                  </a:lnTo>
                  <a:close/>
                </a:path>
                <a:path w="358775" h="453389">
                  <a:moveTo>
                    <a:pt x="333743" y="189826"/>
                  </a:moveTo>
                  <a:lnTo>
                    <a:pt x="333387" y="184010"/>
                  </a:lnTo>
                  <a:lnTo>
                    <a:pt x="327520" y="193852"/>
                  </a:lnTo>
                  <a:lnTo>
                    <a:pt x="333743" y="189826"/>
                  </a:lnTo>
                  <a:close/>
                </a:path>
                <a:path w="358775" h="453389">
                  <a:moveTo>
                    <a:pt x="333857" y="210553"/>
                  </a:moveTo>
                  <a:lnTo>
                    <a:pt x="327736" y="207264"/>
                  </a:lnTo>
                  <a:lnTo>
                    <a:pt x="328142" y="209689"/>
                  </a:lnTo>
                  <a:lnTo>
                    <a:pt x="328282" y="210032"/>
                  </a:lnTo>
                  <a:lnTo>
                    <a:pt x="328599" y="210553"/>
                  </a:lnTo>
                  <a:lnTo>
                    <a:pt x="333857" y="210553"/>
                  </a:lnTo>
                  <a:close/>
                </a:path>
                <a:path w="358775" h="453389">
                  <a:moveTo>
                    <a:pt x="338988" y="220891"/>
                  </a:moveTo>
                  <a:lnTo>
                    <a:pt x="338277" y="220395"/>
                  </a:lnTo>
                  <a:lnTo>
                    <a:pt x="337553" y="219913"/>
                  </a:lnTo>
                  <a:lnTo>
                    <a:pt x="336842" y="219417"/>
                  </a:lnTo>
                  <a:lnTo>
                    <a:pt x="335432" y="221665"/>
                  </a:lnTo>
                  <a:lnTo>
                    <a:pt x="337578" y="223151"/>
                  </a:lnTo>
                  <a:lnTo>
                    <a:pt x="338988" y="220891"/>
                  </a:lnTo>
                  <a:close/>
                </a:path>
                <a:path w="358775" h="453389">
                  <a:moveTo>
                    <a:pt x="344614" y="181978"/>
                  </a:moveTo>
                  <a:lnTo>
                    <a:pt x="336130" y="177800"/>
                  </a:lnTo>
                  <a:lnTo>
                    <a:pt x="338670" y="181914"/>
                  </a:lnTo>
                  <a:lnTo>
                    <a:pt x="344614" y="181978"/>
                  </a:lnTo>
                  <a:close/>
                </a:path>
                <a:path w="358775" h="453389">
                  <a:moveTo>
                    <a:pt x="350824" y="120370"/>
                  </a:moveTo>
                  <a:lnTo>
                    <a:pt x="347243" y="119976"/>
                  </a:lnTo>
                  <a:lnTo>
                    <a:pt x="348018" y="120929"/>
                  </a:lnTo>
                  <a:lnTo>
                    <a:pt x="350634" y="120637"/>
                  </a:lnTo>
                  <a:lnTo>
                    <a:pt x="350824" y="120370"/>
                  </a:lnTo>
                  <a:close/>
                </a:path>
                <a:path w="358775" h="453389">
                  <a:moveTo>
                    <a:pt x="352501" y="122847"/>
                  </a:moveTo>
                  <a:lnTo>
                    <a:pt x="351917" y="121678"/>
                  </a:lnTo>
                  <a:lnTo>
                    <a:pt x="350647" y="122643"/>
                  </a:lnTo>
                  <a:lnTo>
                    <a:pt x="349605" y="122847"/>
                  </a:lnTo>
                  <a:lnTo>
                    <a:pt x="348094" y="121005"/>
                  </a:lnTo>
                  <a:lnTo>
                    <a:pt x="347319" y="121005"/>
                  </a:lnTo>
                  <a:lnTo>
                    <a:pt x="348361" y="123761"/>
                  </a:lnTo>
                  <a:lnTo>
                    <a:pt x="350088" y="124371"/>
                  </a:lnTo>
                  <a:lnTo>
                    <a:pt x="352501" y="122847"/>
                  </a:lnTo>
                  <a:close/>
                </a:path>
                <a:path w="358775" h="453389">
                  <a:moveTo>
                    <a:pt x="352983" y="189560"/>
                  </a:moveTo>
                  <a:lnTo>
                    <a:pt x="342722" y="191820"/>
                  </a:lnTo>
                  <a:lnTo>
                    <a:pt x="348018" y="191566"/>
                  </a:lnTo>
                  <a:lnTo>
                    <a:pt x="352983" y="189560"/>
                  </a:lnTo>
                  <a:close/>
                </a:path>
                <a:path w="358775" h="453389">
                  <a:moveTo>
                    <a:pt x="353250" y="175780"/>
                  </a:moveTo>
                  <a:lnTo>
                    <a:pt x="351040" y="173990"/>
                  </a:lnTo>
                  <a:lnTo>
                    <a:pt x="350266" y="179451"/>
                  </a:lnTo>
                  <a:lnTo>
                    <a:pt x="348653" y="180695"/>
                  </a:lnTo>
                  <a:lnTo>
                    <a:pt x="350862" y="182499"/>
                  </a:lnTo>
                  <a:lnTo>
                    <a:pt x="351637" y="177012"/>
                  </a:lnTo>
                  <a:lnTo>
                    <a:pt x="353250" y="175780"/>
                  </a:lnTo>
                  <a:close/>
                </a:path>
                <a:path w="358775" h="453389">
                  <a:moveTo>
                    <a:pt x="354304" y="133845"/>
                  </a:moveTo>
                  <a:lnTo>
                    <a:pt x="354266" y="131711"/>
                  </a:lnTo>
                  <a:lnTo>
                    <a:pt x="354177" y="129984"/>
                  </a:lnTo>
                  <a:lnTo>
                    <a:pt x="354177" y="132537"/>
                  </a:lnTo>
                  <a:lnTo>
                    <a:pt x="354304" y="133845"/>
                  </a:lnTo>
                  <a:close/>
                </a:path>
                <a:path w="358775" h="453389">
                  <a:moveTo>
                    <a:pt x="355447" y="120878"/>
                  </a:moveTo>
                  <a:lnTo>
                    <a:pt x="353085" y="118021"/>
                  </a:lnTo>
                  <a:lnTo>
                    <a:pt x="355346" y="114173"/>
                  </a:lnTo>
                  <a:lnTo>
                    <a:pt x="350824" y="120370"/>
                  </a:lnTo>
                  <a:lnTo>
                    <a:pt x="355447" y="120878"/>
                  </a:lnTo>
                  <a:close/>
                </a:path>
                <a:path w="358775" h="453389">
                  <a:moveTo>
                    <a:pt x="358292" y="182486"/>
                  </a:moveTo>
                  <a:lnTo>
                    <a:pt x="355028" y="178904"/>
                  </a:lnTo>
                  <a:lnTo>
                    <a:pt x="351447" y="181216"/>
                  </a:lnTo>
                  <a:lnTo>
                    <a:pt x="352247" y="184785"/>
                  </a:lnTo>
                  <a:lnTo>
                    <a:pt x="353834" y="185547"/>
                  </a:lnTo>
                  <a:lnTo>
                    <a:pt x="357174" y="181470"/>
                  </a:lnTo>
                  <a:lnTo>
                    <a:pt x="354406" y="186270"/>
                  </a:lnTo>
                  <a:lnTo>
                    <a:pt x="356069" y="186918"/>
                  </a:lnTo>
                  <a:lnTo>
                    <a:pt x="357060" y="184048"/>
                  </a:lnTo>
                  <a:lnTo>
                    <a:pt x="358292" y="18248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190243" y="3217875"/>
              <a:ext cx="335280" cy="247015"/>
            </a:xfrm>
            <a:custGeom>
              <a:avLst/>
              <a:gdLst/>
              <a:ahLst/>
              <a:cxnLst/>
              <a:rect l="l" t="t" r="r" b="b"/>
              <a:pathLst>
                <a:path w="335279" h="247014">
                  <a:moveTo>
                    <a:pt x="9512" y="82080"/>
                  </a:moveTo>
                  <a:lnTo>
                    <a:pt x="0" y="85178"/>
                  </a:lnTo>
                  <a:lnTo>
                    <a:pt x="2057" y="85534"/>
                  </a:lnTo>
                  <a:lnTo>
                    <a:pt x="1358" y="86194"/>
                  </a:lnTo>
                  <a:lnTo>
                    <a:pt x="1143" y="87071"/>
                  </a:lnTo>
                  <a:lnTo>
                    <a:pt x="3048" y="87096"/>
                  </a:lnTo>
                  <a:lnTo>
                    <a:pt x="3530" y="86360"/>
                  </a:lnTo>
                  <a:lnTo>
                    <a:pt x="3771" y="85839"/>
                  </a:lnTo>
                  <a:lnTo>
                    <a:pt x="3860" y="85471"/>
                  </a:lnTo>
                  <a:lnTo>
                    <a:pt x="4978" y="85331"/>
                  </a:lnTo>
                  <a:lnTo>
                    <a:pt x="5880" y="86156"/>
                  </a:lnTo>
                  <a:lnTo>
                    <a:pt x="9512" y="82080"/>
                  </a:lnTo>
                  <a:close/>
                </a:path>
                <a:path w="335279" h="247014">
                  <a:moveTo>
                    <a:pt x="12687" y="82638"/>
                  </a:moveTo>
                  <a:lnTo>
                    <a:pt x="11303" y="81965"/>
                  </a:lnTo>
                  <a:lnTo>
                    <a:pt x="10490" y="84086"/>
                  </a:lnTo>
                  <a:lnTo>
                    <a:pt x="9486" y="85293"/>
                  </a:lnTo>
                  <a:lnTo>
                    <a:pt x="10871" y="85979"/>
                  </a:lnTo>
                  <a:lnTo>
                    <a:pt x="11684" y="83858"/>
                  </a:lnTo>
                  <a:lnTo>
                    <a:pt x="12687" y="82638"/>
                  </a:lnTo>
                  <a:close/>
                </a:path>
                <a:path w="335279" h="247014">
                  <a:moveTo>
                    <a:pt x="22415" y="94183"/>
                  </a:moveTo>
                  <a:lnTo>
                    <a:pt x="21399" y="93802"/>
                  </a:lnTo>
                  <a:lnTo>
                    <a:pt x="20624" y="94576"/>
                  </a:lnTo>
                  <a:lnTo>
                    <a:pt x="19558" y="93827"/>
                  </a:lnTo>
                  <a:lnTo>
                    <a:pt x="18135" y="96088"/>
                  </a:lnTo>
                  <a:lnTo>
                    <a:pt x="19215" y="96837"/>
                  </a:lnTo>
                  <a:lnTo>
                    <a:pt x="21374" y="98310"/>
                  </a:lnTo>
                  <a:lnTo>
                    <a:pt x="21374" y="97015"/>
                  </a:lnTo>
                  <a:lnTo>
                    <a:pt x="21399" y="95707"/>
                  </a:lnTo>
                  <a:lnTo>
                    <a:pt x="22415" y="94183"/>
                  </a:lnTo>
                  <a:close/>
                </a:path>
                <a:path w="335279" h="247014">
                  <a:moveTo>
                    <a:pt x="36258" y="131178"/>
                  </a:moveTo>
                  <a:lnTo>
                    <a:pt x="35191" y="130429"/>
                  </a:lnTo>
                  <a:lnTo>
                    <a:pt x="33312" y="129844"/>
                  </a:lnTo>
                  <a:lnTo>
                    <a:pt x="34683" y="131495"/>
                  </a:lnTo>
                  <a:lnTo>
                    <a:pt x="33782" y="132689"/>
                  </a:lnTo>
                  <a:lnTo>
                    <a:pt x="35306" y="133337"/>
                  </a:lnTo>
                  <a:lnTo>
                    <a:pt x="36258" y="131178"/>
                  </a:lnTo>
                  <a:close/>
                </a:path>
                <a:path w="335279" h="247014">
                  <a:moveTo>
                    <a:pt x="38595" y="95135"/>
                  </a:moveTo>
                  <a:lnTo>
                    <a:pt x="36652" y="91059"/>
                  </a:lnTo>
                  <a:lnTo>
                    <a:pt x="35750" y="92189"/>
                  </a:lnTo>
                  <a:lnTo>
                    <a:pt x="35293" y="93116"/>
                  </a:lnTo>
                  <a:lnTo>
                    <a:pt x="35102" y="93840"/>
                  </a:lnTo>
                  <a:lnTo>
                    <a:pt x="33947" y="94449"/>
                  </a:lnTo>
                  <a:lnTo>
                    <a:pt x="32512" y="95643"/>
                  </a:lnTo>
                  <a:lnTo>
                    <a:pt x="32080" y="96443"/>
                  </a:lnTo>
                  <a:lnTo>
                    <a:pt x="33185" y="96380"/>
                  </a:lnTo>
                  <a:lnTo>
                    <a:pt x="34239" y="95999"/>
                  </a:lnTo>
                  <a:lnTo>
                    <a:pt x="35255" y="95440"/>
                  </a:lnTo>
                  <a:lnTo>
                    <a:pt x="36093" y="96545"/>
                  </a:lnTo>
                  <a:lnTo>
                    <a:pt x="38595" y="95135"/>
                  </a:lnTo>
                  <a:close/>
                </a:path>
                <a:path w="335279" h="247014">
                  <a:moveTo>
                    <a:pt x="59740" y="81089"/>
                  </a:moveTo>
                  <a:lnTo>
                    <a:pt x="59029" y="80606"/>
                  </a:lnTo>
                  <a:lnTo>
                    <a:pt x="57594" y="79616"/>
                  </a:lnTo>
                  <a:lnTo>
                    <a:pt x="56184" y="81889"/>
                  </a:lnTo>
                  <a:lnTo>
                    <a:pt x="56908" y="82372"/>
                  </a:lnTo>
                  <a:lnTo>
                    <a:pt x="58343" y="83362"/>
                  </a:lnTo>
                  <a:lnTo>
                    <a:pt x="59283" y="81851"/>
                  </a:lnTo>
                  <a:lnTo>
                    <a:pt x="59740" y="81089"/>
                  </a:lnTo>
                  <a:close/>
                </a:path>
                <a:path w="335279" h="247014">
                  <a:moveTo>
                    <a:pt x="67246" y="81407"/>
                  </a:moveTo>
                  <a:lnTo>
                    <a:pt x="62407" y="79070"/>
                  </a:lnTo>
                  <a:lnTo>
                    <a:pt x="63157" y="83032"/>
                  </a:lnTo>
                  <a:lnTo>
                    <a:pt x="60858" y="86715"/>
                  </a:lnTo>
                  <a:lnTo>
                    <a:pt x="63360" y="86791"/>
                  </a:lnTo>
                  <a:lnTo>
                    <a:pt x="65024" y="82715"/>
                  </a:lnTo>
                  <a:lnTo>
                    <a:pt x="67246" y="81407"/>
                  </a:lnTo>
                  <a:close/>
                </a:path>
                <a:path w="335279" h="247014">
                  <a:moveTo>
                    <a:pt x="72148" y="157454"/>
                  </a:moveTo>
                  <a:lnTo>
                    <a:pt x="69989" y="155968"/>
                  </a:lnTo>
                  <a:lnTo>
                    <a:pt x="69519" y="156730"/>
                  </a:lnTo>
                  <a:lnTo>
                    <a:pt x="68580" y="158229"/>
                  </a:lnTo>
                  <a:lnTo>
                    <a:pt x="69303" y="158724"/>
                  </a:lnTo>
                  <a:lnTo>
                    <a:pt x="70015" y="159232"/>
                  </a:lnTo>
                  <a:lnTo>
                    <a:pt x="70739" y="159715"/>
                  </a:lnTo>
                  <a:lnTo>
                    <a:pt x="72148" y="157454"/>
                  </a:lnTo>
                  <a:close/>
                </a:path>
                <a:path w="335279" h="247014">
                  <a:moveTo>
                    <a:pt x="76136" y="80492"/>
                  </a:moveTo>
                  <a:lnTo>
                    <a:pt x="65862" y="82753"/>
                  </a:lnTo>
                  <a:lnTo>
                    <a:pt x="71170" y="82499"/>
                  </a:lnTo>
                  <a:lnTo>
                    <a:pt x="76136" y="80492"/>
                  </a:lnTo>
                  <a:close/>
                </a:path>
                <a:path w="335279" h="247014">
                  <a:moveTo>
                    <a:pt x="80937" y="77774"/>
                  </a:moveTo>
                  <a:lnTo>
                    <a:pt x="79883" y="76987"/>
                  </a:lnTo>
                  <a:lnTo>
                    <a:pt x="77546" y="77190"/>
                  </a:lnTo>
                  <a:lnTo>
                    <a:pt x="77076" y="77939"/>
                  </a:lnTo>
                  <a:lnTo>
                    <a:pt x="76619" y="78701"/>
                  </a:lnTo>
                  <a:lnTo>
                    <a:pt x="76149" y="79451"/>
                  </a:lnTo>
                  <a:lnTo>
                    <a:pt x="77381" y="79451"/>
                  </a:lnTo>
                  <a:lnTo>
                    <a:pt x="78625" y="79463"/>
                  </a:lnTo>
                  <a:lnTo>
                    <a:pt x="80073" y="80543"/>
                  </a:lnTo>
                  <a:lnTo>
                    <a:pt x="80937" y="77774"/>
                  </a:lnTo>
                  <a:close/>
                </a:path>
                <a:path w="335279" h="247014">
                  <a:moveTo>
                    <a:pt x="87007" y="106057"/>
                  </a:moveTo>
                  <a:lnTo>
                    <a:pt x="86690" y="104470"/>
                  </a:lnTo>
                  <a:lnTo>
                    <a:pt x="86436" y="103174"/>
                  </a:lnTo>
                  <a:lnTo>
                    <a:pt x="80949" y="106895"/>
                  </a:lnTo>
                  <a:lnTo>
                    <a:pt x="83502" y="107111"/>
                  </a:lnTo>
                  <a:lnTo>
                    <a:pt x="83896" y="107162"/>
                  </a:lnTo>
                  <a:lnTo>
                    <a:pt x="87007" y="106057"/>
                  </a:lnTo>
                  <a:close/>
                </a:path>
                <a:path w="335279" h="247014">
                  <a:moveTo>
                    <a:pt x="89192" y="60972"/>
                  </a:moveTo>
                  <a:lnTo>
                    <a:pt x="87807" y="60274"/>
                  </a:lnTo>
                  <a:lnTo>
                    <a:pt x="86995" y="62407"/>
                  </a:lnTo>
                  <a:lnTo>
                    <a:pt x="86004" y="63627"/>
                  </a:lnTo>
                  <a:lnTo>
                    <a:pt x="87376" y="64312"/>
                  </a:lnTo>
                  <a:lnTo>
                    <a:pt x="88188" y="62179"/>
                  </a:lnTo>
                  <a:lnTo>
                    <a:pt x="89192" y="60972"/>
                  </a:lnTo>
                  <a:close/>
                </a:path>
                <a:path w="335279" h="247014">
                  <a:moveTo>
                    <a:pt x="93141" y="79057"/>
                  </a:moveTo>
                  <a:lnTo>
                    <a:pt x="87071" y="76073"/>
                  </a:lnTo>
                  <a:lnTo>
                    <a:pt x="88836" y="76098"/>
                  </a:lnTo>
                  <a:lnTo>
                    <a:pt x="80352" y="71920"/>
                  </a:lnTo>
                  <a:lnTo>
                    <a:pt x="82892" y="76009"/>
                  </a:lnTo>
                  <a:lnTo>
                    <a:pt x="85369" y="76047"/>
                  </a:lnTo>
                  <a:lnTo>
                    <a:pt x="87185" y="78981"/>
                  </a:lnTo>
                  <a:lnTo>
                    <a:pt x="93141" y="79057"/>
                  </a:lnTo>
                  <a:close/>
                </a:path>
                <a:path w="335279" h="247014">
                  <a:moveTo>
                    <a:pt x="94653" y="33477"/>
                  </a:moveTo>
                  <a:lnTo>
                    <a:pt x="84378" y="35725"/>
                  </a:lnTo>
                  <a:lnTo>
                    <a:pt x="89700" y="35471"/>
                  </a:lnTo>
                  <a:lnTo>
                    <a:pt x="94653" y="33477"/>
                  </a:lnTo>
                  <a:close/>
                </a:path>
                <a:path w="335279" h="247014">
                  <a:moveTo>
                    <a:pt x="98399" y="97993"/>
                  </a:moveTo>
                  <a:lnTo>
                    <a:pt x="96977" y="97002"/>
                  </a:lnTo>
                  <a:lnTo>
                    <a:pt x="96253" y="96520"/>
                  </a:lnTo>
                  <a:lnTo>
                    <a:pt x="94843" y="98780"/>
                  </a:lnTo>
                  <a:lnTo>
                    <a:pt x="95567" y="99263"/>
                  </a:lnTo>
                  <a:lnTo>
                    <a:pt x="97002" y="100253"/>
                  </a:lnTo>
                  <a:lnTo>
                    <a:pt x="97459" y="99491"/>
                  </a:lnTo>
                  <a:lnTo>
                    <a:pt x="98399" y="97993"/>
                  </a:lnTo>
                  <a:close/>
                </a:path>
                <a:path w="335279" h="247014">
                  <a:moveTo>
                    <a:pt x="98844" y="151587"/>
                  </a:moveTo>
                  <a:lnTo>
                    <a:pt x="97599" y="151587"/>
                  </a:lnTo>
                  <a:lnTo>
                    <a:pt x="96367" y="151561"/>
                  </a:lnTo>
                  <a:lnTo>
                    <a:pt x="94907" y="150495"/>
                  </a:lnTo>
                  <a:lnTo>
                    <a:pt x="93116" y="152400"/>
                  </a:lnTo>
                  <a:lnTo>
                    <a:pt x="98780" y="155524"/>
                  </a:lnTo>
                  <a:lnTo>
                    <a:pt x="98844" y="151587"/>
                  </a:lnTo>
                  <a:close/>
                </a:path>
                <a:path w="335279" h="247014">
                  <a:moveTo>
                    <a:pt x="103454" y="104698"/>
                  </a:moveTo>
                  <a:lnTo>
                    <a:pt x="102082" y="104013"/>
                  </a:lnTo>
                  <a:lnTo>
                    <a:pt x="101269" y="106121"/>
                  </a:lnTo>
                  <a:lnTo>
                    <a:pt x="100266" y="107353"/>
                  </a:lnTo>
                  <a:lnTo>
                    <a:pt x="101638" y="108026"/>
                  </a:lnTo>
                  <a:lnTo>
                    <a:pt x="102463" y="105918"/>
                  </a:lnTo>
                  <a:lnTo>
                    <a:pt x="103454" y="104698"/>
                  </a:lnTo>
                  <a:close/>
                </a:path>
                <a:path w="335279" h="247014">
                  <a:moveTo>
                    <a:pt x="106070" y="75806"/>
                  </a:moveTo>
                  <a:lnTo>
                    <a:pt x="104698" y="75120"/>
                  </a:lnTo>
                  <a:lnTo>
                    <a:pt x="103873" y="77254"/>
                  </a:lnTo>
                  <a:lnTo>
                    <a:pt x="102882" y="78460"/>
                  </a:lnTo>
                  <a:lnTo>
                    <a:pt x="104267" y="79146"/>
                  </a:lnTo>
                  <a:lnTo>
                    <a:pt x="105079" y="77025"/>
                  </a:lnTo>
                  <a:lnTo>
                    <a:pt x="106070" y="75806"/>
                  </a:lnTo>
                  <a:close/>
                </a:path>
                <a:path w="335279" h="247014">
                  <a:moveTo>
                    <a:pt x="106197" y="149402"/>
                  </a:moveTo>
                  <a:lnTo>
                    <a:pt x="97713" y="145224"/>
                  </a:lnTo>
                  <a:lnTo>
                    <a:pt x="100253" y="149326"/>
                  </a:lnTo>
                  <a:lnTo>
                    <a:pt x="106197" y="149402"/>
                  </a:lnTo>
                  <a:close/>
                </a:path>
                <a:path w="335279" h="247014">
                  <a:moveTo>
                    <a:pt x="106984" y="100088"/>
                  </a:moveTo>
                  <a:lnTo>
                    <a:pt x="104267" y="100380"/>
                  </a:lnTo>
                  <a:lnTo>
                    <a:pt x="102450" y="101320"/>
                  </a:lnTo>
                  <a:lnTo>
                    <a:pt x="105562" y="101307"/>
                  </a:lnTo>
                  <a:lnTo>
                    <a:pt x="105689" y="101282"/>
                  </a:lnTo>
                  <a:lnTo>
                    <a:pt x="106578" y="102108"/>
                  </a:lnTo>
                  <a:lnTo>
                    <a:pt x="106984" y="100088"/>
                  </a:lnTo>
                  <a:close/>
                </a:path>
                <a:path w="335279" h="247014">
                  <a:moveTo>
                    <a:pt x="108546" y="86410"/>
                  </a:moveTo>
                  <a:lnTo>
                    <a:pt x="100050" y="82232"/>
                  </a:lnTo>
                  <a:lnTo>
                    <a:pt x="102590" y="86334"/>
                  </a:lnTo>
                  <a:lnTo>
                    <a:pt x="108546" y="86410"/>
                  </a:lnTo>
                  <a:close/>
                </a:path>
                <a:path w="335279" h="247014">
                  <a:moveTo>
                    <a:pt x="116344" y="66725"/>
                  </a:moveTo>
                  <a:lnTo>
                    <a:pt x="114185" y="65239"/>
                  </a:lnTo>
                  <a:lnTo>
                    <a:pt x="112776" y="67500"/>
                  </a:lnTo>
                  <a:lnTo>
                    <a:pt x="114935" y="68986"/>
                  </a:lnTo>
                  <a:lnTo>
                    <a:pt x="115404" y="68224"/>
                  </a:lnTo>
                  <a:lnTo>
                    <a:pt x="116344" y="66725"/>
                  </a:lnTo>
                  <a:close/>
                </a:path>
                <a:path w="335279" h="247014">
                  <a:moveTo>
                    <a:pt x="120611" y="154686"/>
                  </a:moveTo>
                  <a:lnTo>
                    <a:pt x="110337" y="156946"/>
                  </a:lnTo>
                  <a:lnTo>
                    <a:pt x="115646" y="156692"/>
                  </a:lnTo>
                  <a:lnTo>
                    <a:pt x="120611" y="154686"/>
                  </a:lnTo>
                  <a:close/>
                </a:path>
                <a:path w="335279" h="247014">
                  <a:moveTo>
                    <a:pt x="125361" y="85102"/>
                  </a:moveTo>
                  <a:lnTo>
                    <a:pt x="118313" y="78600"/>
                  </a:lnTo>
                  <a:lnTo>
                    <a:pt x="120764" y="84302"/>
                  </a:lnTo>
                  <a:lnTo>
                    <a:pt x="125361" y="85102"/>
                  </a:lnTo>
                  <a:close/>
                </a:path>
                <a:path w="335279" h="247014">
                  <a:moveTo>
                    <a:pt x="125882" y="68453"/>
                  </a:moveTo>
                  <a:lnTo>
                    <a:pt x="124904" y="67767"/>
                  </a:lnTo>
                  <a:lnTo>
                    <a:pt x="123190" y="67233"/>
                  </a:lnTo>
                  <a:lnTo>
                    <a:pt x="124180" y="68567"/>
                  </a:lnTo>
                  <a:lnTo>
                    <a:pt x="123685" y="69710"/>
                  </a:lnTo>
                  <a:lnTo>
                    <a:pt x="123418" y="69405"/>
                  </a:lnTo>
                  <a:lnTo>
                    <a:pt x="122948" y="68973"/>
                  </a:lnTo>
                  <a:lnTo>
                    <a:pt x="122250" y="68364"/>
                  </a:lnTo>
                  <a:lnTo>
                    <a:pt x="119519" y="68745"/>
                  </a:lnTo>
                  <a:lnTo>
                    <a:pt x="121577" y="74320"/>
                  </a:lnTo>
                  <a:lnTo>
                    <a:pt x="121539" y="70129"/>
                  </a:lnTo>
                  <a:lnTo>
                    <a:pt x="123075" y="70307"/>
                  </a:lnTo>
                  <a:lnTo>
                    <a:pt x="123837" y="70383"/>
                  </a:lnTo>
                  <a:lnTo>
                    <a:pt x="123901" y="70129"/>
                  </a:lnTo>
                  <a:lnTo>
                    <a:pt x="125183" y="70294"/>
                  </a:lnTo>
                  <a:lnTo>
                    <a:pt x="125882" y="68453"/>
                  </a:lnTo>
                  <a:close/>
                </a:path>
                <a:path w="335279" h="247014">
                  <a:moveTo>
                    <a:pt x="126847" y="65938"/>
                  </a:moveTo>
                  <a:lnTo>
                    <a:pt x="125907" y="58762"/>
                  </a:lnTo>
                  <a:lnTo>
                    <a:pt x="120789" y="59055"/>
                  </a:lnTo>
                  <a:lnTo>
                    <a:pt x="126847" y="65938"/>
                  </a:lnTo>
                  <a:close/>
                </a:path>
                <a:path w="335279" h="247014">
                  <a:moveTo>
                    <a:pt x="127558" y="95237"/>
                  </a:moveTo>
                  <a:lnTo>
                    <a:pt x="126555" y="94742"/>
                  </a:lnTo>
                  <a:lnTo>
                    <a:pt x="124282" y="93637"/>
                  </a:lnTo>
                  <a:lnTo>
                    <a:pt x="127558" y="95237"/>
                  </a:lnTo>
                  <a:close/>
                </a:path>
                <a:path w="335279" h="247014">
                  <a:moveTo>
                    <a:pt x="128460" y="118478"/>
                  </a:moveTo>
                  <a:lnTo>
                    <a:pt x="127457" y="117970"/>
                  </a:lnTo>
                  <a:lnTo>
                    <a:pt x="125183" y="116852"/>
                  </a:lnTo>
                  <a:lnTo>
                    <a:pt x="128460" y="118478"/>
                  </a:lnTo>
                  <a:close/>
                </a:path>
                <a:path w="335279" h="247014">
                  <a:moveTo>
                    <a:pt x="133870" y="28702"/>
                  </a:moveTo>
                  <a:lnTo>
                    <a:pt x="132232" y="28282"/>
                  </a:lnTo>
                  <a:lnTo>
                    <a:pt x="130759" y="28625"/>
                  </a:lnTo>
                  <a:lnTo>
                    <a:pt x="129603" y="30619"/>
                  </a:lnTo>
                  <a:lnTo>
                    <a:pt x="131229" y="31026"/>
                  </a:lnTo>
                  <a:lnTo>
                    <a:pt x="132715" y="30683"/>
                  </a:lnTo>
                  <a:lnTo>
                    <a:pt x="133870" y="28702"/>
                  </a:lnTo>
                  <a:close/>
                </a:path>
                <a:path w="335279" h="247014">
                  <a:moveTo>
                    <a:pt x="134213" y="165976"/>
                  </a:moveTo>
                  <a:lnTo>
                    <a:pt x="133908" y="164388"/>
                  </a:lnTo>
                  <a:lnTo>
                    <a:pt x="133642" y="163106"/>
                  </a:lnTo>
                  <a:lnTo>
                    <a:pt x="128155" y="166814"/>
                  </a:lnTo>
                  <a:lnTo>
                    <a:pt x="130708" y="167043"/>
                  </a:lnTo>
                  <a:lnTo>
                    <a:pt x="131114" y="167093"/>
                  </a:lnTo>
                  <a:lnTo>
                    <a:pt x="134213" y="165976"/>
                  </a:lnTo>
                  <a:close/>
                </a:path>
                <a:path w="335279" h="247014">
                  <a:moveTo>
                    <a:pt x="144805" y="13627"/>
                  </a:moveTo>
                  <a:lnTo>
                    <a:pt x="143725" y="12865"/>
                  </a:lnTo>
                  <a:lnTo>
                    <a:pt x="141846" y="12306"/>
                  </a:lnTo>
                  <a:lnTo>
                    <a:pt x="143205" y="13944"/>
                  </a:lnTo>
                  <a:lnTo>
                    <a:pt x="142316" y="15125"/>
                  </a:lnTo>
                  <a:lnTo>
                    <a:pt x="143840" y="15786"/>
                  </a:lnTo>
                  <a:lnTo>
                    <a:pt x="144805" y="13627"/>
                  </a:lnTo>
                  <a:close/>
                </a:path>
                <a:path w="335279" h="247014">
                  <a:moveTo>
                    <a:pt x="147129" y="71031"/>
                  </a:moveTo>
                  <a:lnTo>
                    <a:pt x="143383" y="70218"/>
                  </a:lnTo>
                  <a:lnTo>
                    <a:pt x="144526" y="68338"/>
                  </a:lnTo>
                  <a:lnTo>
                    <a:pt x="140284" y="67233"/>
                  </a:lnTo>
                  <a:lnTo>
                    <a:pt x="143560" y="72275"/>
                  </a:lnTo>
                  <a:lnTo>
                    <a:pt x="146342" y="72821"/>
                  </a:lnTo>
                  <a:lnTo>
                    <a:pt x="147129" y="71031"/>
                  </a:lnTo>
                  <a:close/>
                </a:path>
                <a:path w="335279" h="247014">
                  <a:moveTo>
                    <a:pt x="150545" y="19202"/>
                  </a:moveTo>
                  <a:lnTo>
                    <a:pt x="149479" y="18453"/>
                  </a:lnTo>
                  <a:lnTo>
                    <a:pt x="147599" y="17868"/>
                  </a:lnTo>
                  <a:lnTo>
                    <a:pt x="148958" y="19507"/>
                  </a:lnTo>
                  <a:lnTo>
                    <a:pt x="148056" y="20713"/>
                  </a:lnTo>
                  <a:lnTo>
                    <a:pt x="149593" y="21348"/>
                  </a:lnTo>
                  <a:lnTo>
                    <a:pt x="150545" y="19202"/>
                  </a:lnTo>
                  <a:close/>
                </a:path>
                <a:path w="335279" h="247014">
                  <a:moveTo>
                    <a:pt x="150710" y="66484"/>
                  </a:moveTo>
                  <a:lnTo>
                    <a:pt x="148386" y="67525"/>
                  </a:lnTo>
                  <a:lnTo>
                    <a:pt x="147015" y="66814"/>
                  </a:lnTo>
                  <a:lnTo>
                    <a:pt x="146545" y="69380"/>
                  </a:lnTo>
                  <a:lnTo>
                    <a:pt x="148869" y="68326"/>
                  </a:lnTo>
                  <a:lnTo>
                    <a:pt x="150241" y="69037"/>
                  </a:lnTo>
                  <a:lnTo>
                    <a:pt x="150710" y="66484"/>
                  </a:lnTo>
                  <a:close/>
                </a:path>
                <a:path w="335279" h="247014">
                  <a:moveTo>
                    <a:pt x="152819" y="113703"/>
                  </a:moveTo>
                  <a:lnTo>
                    <a:pt x="149085" y="112903"/>
                  </a:lnTo>
                  <a:lnTo>
                    <a:pt x="150228" y="111010"/>
                  </a:lnTo>
                  <a:lnTo>
                    <a:pt x="145973" y="109918"/>
                  </a:lnTo>
                  <a:lnTo>
                    <a:pt x="149250" y="114960"/>
                  </a:lnTo>
                  <a:lnTo>
                    <a:pt x="152044" y="115506"/>
                  </a:lnTo>
                  <a:lnTo>
                    <a:pt x="152819" y="113703"/>
                  </a:lnTo>
                  <a:close/>
                </a:path>
                <a:path w="335279" h="247014">
                  <a:moveTo>
                    <a:pt x="155562" y="63931"/>
                  </a:moveTo>
                  <a:lnTo>
                    <a:pt x="147675" y="54152"/>
                  </a:lnTo>
                  <a:lnTo>
                    <a:pt x="146596" y="60083"/>
                  </a:lnTo>
                  <a:lnTo>
                    <a:pt x="148297" y="61582"/>
                  </a:lnTo>
                  <a:lnTo>
                    <a:pt x="150583" y="60058"/>
                  </a:lnTo>
                  <a:lnTo>
                    <a:pt x="149821" y="62293"/>
                  </a:lnTo>
                  <a:lnTo>
                    <a:pt x="155562" y="63931"/>
                  </a:lnTo>
                  <a:close/>
                </a:path>
                <a:path w="335279" h="247014">
                  <a:moveTo>
                    <a:pt x="156362" y="76479"/>
                  </a:moveTo>
                  <a:lnTo>
                    <a:pt x="154990" y="75793"/>
                  </a:lnTo>
                  <a:lnTo>
                    <a:pt x="154165" y="77914"/>
                  </a:lnTo>
                  <a:lnTo>
                    <a:pt x="153174" y="79133"/>
                  </a:lnTo>
                  <a:lnTo>
                    <a:pt x="154559" y="79819"/>
                  </a:lnTo>
                  <a:lnTo>
                    <a:pt x="155371" y="77698"/>
                  </a:lnTo>
                  <a:lnTo>
                    <a:pt x="156362" y="76479"/>
                  </a:lnTo>
                  <a:close/>
                </a:path>
                <a:path w="335279" h="247014">
                  <a:moveTo>
                    <a:pt x="157924" y="16725"/>
                  </a:moveTo>
                  <a:lnTo>
                    <a:pt x="157289" y="15748"/>
                  </a:lnTo>
                  <a:lnTo>
                    <a:pt x="155613" y="13119"/>
                  </a:lnTo>
                  <a:lnTo>
                    <a:pt x="152222" y="18173"/>
                  </a:lnTo>
                  <a:lnTo>
                    <a:pt x="156730" y="19646"/>
                  </a:lnTo>
                  <a:lnTo>
                    <a:pt x="157924" y="16725"/>
                  </a:lnTo>
                  <a:close/>
                </a:path>
                <a:path w="335279" h="247014">
                  <a:moveTo>
                    <a:pt x="158762" y="127038"/>
                  </a:moveTo>
                  <a:lnTo>
                    <a:pt x="158623" y="128143"/>
                  </a:lnTo>
                  <a:lnTo>
                    <a:pt x="158724" y="127368"/>
                  </a:lnTo>
                  <a:lnTo>
                    <a:pt x="158762" y="127038"/>
                  </a:lnTo>
                  <a:close/>
                </a:path>
                <a:path w="335279" h="247014">
                  <a:moveTo>
                    <a:pt x="158864" y="129019"/>
                  </a:moveTo>
                  <a:lnTo>
                    <a:pt x="158838" y="128511"/>
                  </a:lnTo>
                  <a:lnTo>
                    <a:pt x="158623" y="128143"/>
                  </a:lnTo>
                  <a:lnTo>
                    <a:pt x="157810" y="126771"/>
                  </a:lnTo>
                  <a:lnTo>
                    <a:pt x="154343" y="127381"/>
                  </a:lnTo>
                  <a:lnTo>
                    <a:pt x="153949" y="129730"/>
                  </a:lnTo>
                  <a:lnTo>
                    <a:pt x="155562" y="130289"/>
                  </a:lnTo>
                  <a:lnTo>
                    <a:pt x="156794" y="128993"/>
                  </a:lnTo>
                  <a:lnTo>
                    <a:pt x="158432" y="129628"/>
                  </a:lnTo>
                  <a:lnTo>
                    <a:pt x="158584" y="129679"/>
                  </a:lnTo>
                  <a:lnTo>
                    <a:pt x="158864" y="129019"/>
                  </a:lnTo>
                  <a:close/>
                </a:path>
                <a:path w="335279" h="247014">
                  <a:moveTo>
                    <a:pt x="159054" y="57327"/>
                  </a:moveTo>
                  <a:lnTo>
                    <a:pt x="157683" y="56654"/>
                  </a:lnTo>
                  <a:lnTo>
                    <a:pt x="156870" y="58775"/>
                  </a:lnTo>
                  <a:lnTo>
                    <a:pt x="155879" y="59994"/>
                  </a:lnTo>
                  <a:lnTo>
                    <a:pt x="157251" y="60680"/>
                  </a:lnTo>
                  <a:lnTo>
                    <a:pt x="158064" y="58559"/>
                  </a:lnTo>
                  <a:lnTo>
                    <a:pt x="159054" y="57327"/>
                  </a:lnTo>
                  <a:close/>
                </a:path>
                <a:path w="335279" h="247014">
                  <a:moveTo>
                    <a:pt x="159956" y="122174"/>
                  </a:moveTo>
                  <a:lnTo>
                    <a:pt x="159207" y="118808"/>
                  </a:lnTo>
                  <a:lnTo>
                    <a:pt x="157302" y="118554"/>
                  </a:lnTo>
                  <a:lnTo>
                    <a:pt x="155702" y="119837"/>
                  </a:lnTo>
                  <a:lnTo>
                    <a:pt x="154241" y="121856"/>
                  </a:lnTo>
                  <a:lnTo>
                    <a:pt x="156756" y="122123"/>
                  </a:lnTo>
                  <a:lnTo>
                    <a:pt x="159956" y="122174"/>
                  </a:lnTo>
                  <a:close/>
                </a:path>
                <a:path w="335279" h="247014">
                  <a:moveTo>
                    <a:pt x="163029" y="64338"/>
                  </a:moveTo>
                  <a:lnTo>
                    <a:pt x="152755" y="66598"/>
                  </a:lnTo>
                  <a:lnTo>
                    <a:pt x="158064" y="66344"/>
                  </a:lnTo>
                  <a:lnTo>
                    <a:pt x="163029" y="64338"/>
                  </a:lnTo>
                  <a:close/>
                </a:path>
                <a:path w="335279" h="247014">
                  <a:moveTo>
                    <a:pt x="163118" y="73050"/>
                  </a:moveTo>
                  <a:lnTo>
                    <a:pt x="161734" y="72364"/>
                  </a:lnTo>
                  <a:lnTo>
                    <a:pt x="160921" y="74485"/>
                  </a:lnTo>
                  <a:lnTo>
                    <a:pt x="159918" y="75692"/>
                  </a:lnTo>
                  <a:lnTo>
                    <a:pt x="161302" y="76377"/>
                  </a:lnTo>
                  <a:lnTo>
                    <a:pt x="162115" y="74256"/>
                  </a:lnTo>
                  <a:lnTo>
                    <a:pt x="163118" y="73050"/>
                  </a:lnTo>
                  <a:close/>
                </a:path>
                <a:path w="335279" h="247014">
                  <a:moveTo>
                    <a:pt x="165354" y="9194"/>
                  </a:moveTo>
                  <a:lnTo>
                    <a:pt x="159918" y="9385"/>
                  </a:lnTo>
                  <a:lnTo>
                    <a:pt x="159410" y="12357"/>
                  </a:lnTo>
                  <a:lnTo>
                    <a:pt x="161061" y="12928"/>
                  </a:lnTo>
                  <a:lnTo>
                    <a:pt x="162344" y="11531"/>
                  </a:lnTo>
                  <a:lnTo>
                    <a:pt x="164045" y="12319"/>
                  </a:lnTo>
                  <a:lnTo>
                    <a:pt x="165354" y="9194"/>
                  </a:lnTo>
                  <a:close/>
                </a:path>
                <a:path w="335279" h="247014">
                  <a:moveTo>
                    <a:pt x="170192" y="66611"/>
                  </a:moveTo>
                  <a:lnTo>
                    <a:pt x="168821" y="65925"/>
                  </a:lnTo>
                  <a:lnTo>
                    <a:pt x="168008" y="68046"/>
                  </a:lnTo>
                  <a:lnTo>
                    <a:pt x="167005" y="69265"/>
                  </a:lnTo>
                  <a:lnTo>
                    <a:pt x="168376" y="69938"/>
                  </a:lnTo>
                  <a:lnTo>
                    <a:pt x="169202" y="67818"/>
                  </a:lnTo>
                  <a:lnTo>
                    <a:pt x="170192" y="66611"/>
                  </a:lnTo>
                  <a:close/>
                </a:path>
                <a:path w="335279" h="247014">
                  <a:moveTo>
                    <a:pt x="172618" y="51650"/>
                  </a:moveTo>
                  <a:lnTo>
                    <a:pt x="167665" y="56299"/>
                  </a:lnTo>
                  <a:lnTo>
                    <a:pt x="166179" y="55778"/>
                  </a:lnTo>
                  <a:lnTo>
                    <a:pt x="165582" y="61188"/>
                  </a:lnTo>
                  <a:lnTo>
                    <a:pt x="170535" y="56527"/>
                  </a:lnTo>
                  <a:lnTo>
                    <a:pt x="171894" y="56464"/>
                  </a:lnTo>
                  <a:lnTo>
                    <a:pt x="172618" y="51650"/>
                  </a:lnTo>
                  <a:close/>
                </a:path>
                <a:path w="335279" h="247014">
                  <a:moveTo>
                    <a:pt x="176479" y="14211"/>
                  </a:moveTo>
                  <a:lnTo>
                    <a:pt x="175475" y="13716"/>
                  </a:lnTo>
                  <a:lnTo>
                    <a:pt x="173189" y="12598"/>
                  </a:lnTo>
                  <a:lnTo>
                    <a:pt x="176479" y="14211"/>
                  </a:lnTo>
                  <a:close/>
                </a:path>
                <a:path w="335279" h="247014">
                  <a:moveTo>
                    <a:pt x="178981" y="31902"/>
                  </a:moveTo>
                  <a:lnTo>
                    <a:pt x="175209" y="26454"/>
                  </a:lnTo>
                  <a:lnTo>
                    <a:pt x="170903" y="31064"/>
                  </a:lnTo>
                  <a:lnTo>
                    <a:pt x="178981" y="31902"/>
                  </a:lnTo>
                  <a:close/>
                </a:path>
                <a:path w="335279" h="247014">
                  <a:moveTo>
                    <a:pt x="180771" y="144208"/>
                  </a:moveTo>
                  <a:lnTo>
                    <a:pt x="173723" y="137693"/>
                  </a:lnTo>
                  <a:lnTo>
                    <a:pt x="176174" y="143395"/>
                  </a:lnTo>
                  <a:lnTo>
                    <a:pt x="180771" y="144208"/>
                  </a:lnTo>
                  <a:close/>
                </a:path>
                <a:path w="335279" h="247014">
                  <a:moveTo>
                    <a:pt x="183527" y="49301"/>
                  </a:moveTo>
                  <a:lnTo>
                    <a:pt x="176187" y="45212"/>
                  </a:lnTo>
                  <a:lnTo>
                    <a:pt x="176491" y="51562"/>
                  </a:lnTo>
                  <a:lnTo>
                    <a:pt x="183527" y="49301"/>
                  </a:lnTo>
                  <a:close/>
                </a:path>
                <a:path w="335279" h="247014">
                  <a:moveTo>
                    <a:pt x="186918" y="61950"/>
                  </a:moveTo>
                  <a:lnTo>
                    <a:pt x="185547" y="61277"/>
                  </a:lnTo>
                  <a:lnTo>
                    <a:pt x="184734" y="63398"/>
                  </a:lnTo>
                  <a:lnTo>
                    <a:pt x="183730" y="64617"/>
                  </a:lnTo>
                  <a:lnTo>
                    <a:pt x="185102" y="65290"/>
                  </a:lnTo>
                  <a:lnTo>
                    <a:pt x="185915" y="63182"/>
                  </a:lnTo>
                  <a:lnTo>
                    <a:pt x="186918" y="61950"/>
                  </a:lnTo>
                  <a:close/>
                </a:path>
                <a:path w="335279" h="247014">
                  <a:moveTo>
                    <a:pt x="190284" y="6959"/>
                  </a:moveTo>
                  <a:lnTo>
                    <a:pt x="181787" y="2781"/>
                  </a:lnTo>
                  <a:lnTo>
                    <a:pt x="184327" y="6883"/>
                  </a:lnTo>
                  <a:lnTo>
                    <a:pt x="190284" y="6959"/>
                  </a:lnTo>
                  <a:close/>
                </a:path>
                <a:path w="335279" h="247014">
                  <a:moveTo>
                    <a:pt x="190385" y="112331"/>
                  </a:moveTo>
                  <a:lnTo>
                    <a:pt x="190068" y="110185"/>
                  </a:lnTo>
                  <a:lnTo>
                    <a:pt x="188582" y="110705"/>
                  </a:lnTo>
                  <a:lnTo>
                    <a:pt x="188048" y="112852"/>
                  </a:lnTo>
                  <a:lnTo>
                    <a:pt x="185699" y="111823"/>
                  </a:lnTo>
                  <a:lnTo>
                    <a:pt x="185648" y="112382"/>
                  </a:lnTo>
                  <a:lnTo>
                    <a:pt x="185762" y="112801"/>
                  </a:lnTo>
                  <a:lnTo>
                    <a:pt x="185966" y="113080"/>
                  </a:lnTo>
                  <a:lnTo>
                    <a:pt x="185166" y="112509"/>
                  </a:lnTo>
                  <a:lnTo>
                    <a:pt x="184835" y="112204"/>
                  </a:lnTo>
                  <a:lnTo>
                    <a:pt x="183781" y="113893"/>
                  </a:lnTo>
                  <a:lnTo>
                    <a:pt x="183070" y="113258"/>
                  </a:lnTo>
                  <a:lnTo>
                    <a:pt x="182168" y="112649"/>
                  </a:lnTo>
                  <a:lnTo>
                    <a:pt x="181546" y="111988"/>
                  </a:lnTo>
                  <a:lnTo>
                    <a:pt x="180213" y="113131"/>
                  </a:lnTo>
                  <a:lnTo>
                    <a:pt x="179616" y="114376"/>
                  </a:lnTo>
                  <a:lnTo>
                    <a:pt x="179552" y="115468"/>
                  </a:lnTo>
                  <a:lnTo>
                    <a:pt x="177850" y="114922"/>
                  </a:lnTo>
                  <a:lnTo>
                    <a:pt x="176212" y="114757"/>
                  </a:lnTo>
                  <a:lnTo>
                    <a:pt x="174650" y="114947"/>
                  </a:lnTo>
                  <a:lnTo>
                    <a:pt x="174193" y="114388"/>
                  </a:lnTo>
                  <a:lnTo>
                    <a:pt x="173723" y="114236"/>
                  </a:lnTo>
                  <a:lnTo>
                    <a:pt x="174015" y="115049"/>
                  </a:lnTo>
                  <a:lnTo>
                    <a:pt x="172516" y="115328"/>
                  </a:lnTo>
                  <a:lnTo>
                    <a:pt x="171094" y="115938"/>
                  </a:lnTo>
                  <a:lnTo>
                    <a:pt x="169722" y="116865"/>
                  </a:lnTo>
                  <a:lnTo>
                    <a:pt x="169240" y="115608"/>
                  </a:lnTo>
                  <a:lnTo>
                    <a:pt x="166852" y="116611"/>
                  </a:lnTo>
                  <a:lnTo>
                    <a:pt x="167601" y="118554"/>
                  </a:lnTo>
                  <a:lnTo>
                    <a:pt x="167055" y="119075"/>
                  </a:lnTo>
                  <a:lnTo>
                    <a:pt x="166814" y="119341"/>
                  </a:lnTo>
                  <a:lnTo>
                    <a:pt x="163461" y="117335"/>
                  </a:lnTo>
                  <a:lnTo>
                    <a:pt x="162750" y="118325"/>
                  </a:lnTo>
                  <a:lnTo>
                    <a:pt x="163068" y="117576"/>
                  </a:lnTo>
                  <a:lnTo>
                    <a:pt x="163245" y="116547"/>
                  </a:lnTo>
                  <a:lnTo>
                    <a:pt x="163550" y="115735"/>
                  </a:lnTo>
                  <a:lnTo>
                    <a:pt x="162039" y="115570"/>
                  </a:lnTo>
                  <a:lnTo>
                    <a:pt x="161925" y="117856"/>
                  </a:lnTo>
                  <a:lnTo>
                    <a:pt x="161366" y="119341"/>
                  </a:lnTo>
                  <a:lnTo>
                    <a:pt x="162013" y="119418"/>
                  </a:lnTo>
                  <a:lnTo>
                    <a:pt x="162394" y="119049"/>
                  </a:lnTo>
                  <a:lnTo>
                    <a:pt x="162674" y="118478"/>
                  </a:lnTo>
                  <a:lnTo>
                    <a:pt x="162598" y="118770"/>
                  </a:lnTo>
                  <a:lnTo>
                    <a:pt x="162712" y="119214"/>
                  </a:lnTo>
                  <a:lnTo>
                    <a:pt x="163131" y="119900"/>
                  </a:lnTo>
                  <a:lnTo>
                    <a:pt x="166255" y="119951"/>
                  </a:lnTo>
                  <a:lnTo>
                    <a:pt x="165989" y="120243"/>
                  </a:lnTo>
                  <a:lnTo>
                    <a:pt x="166458" y="119951"/>
                  </a:lnTo>
                  <a:lnTo>
                    <a:pt x="167881" y="119964"/>
                  </a:lnTo>
                  <a:lnTo>
                    <a:pt x="167132" y="119532"/>
                  </a:lnTo>
                  <a:lnTo>
                    <a:pt x="169697" y="117906"/>
                  </a:lnTo>
                  <a:lnTo>
                    <a:pt x="172034" y="118414"/>
                  </a:lnTo>
                  <a:lnTo>
                    <a:pt x="174574" y="118338"/>
                  </a:lnTo>
                  <a:lnTo>
                    <a:pt x="174904" y="118846"/>
                  </a:lnTo>
                  <a:lnTo>
                    <a:pt x="176250" y="119761"/>
                  </a:lnTo>
                  <a:lnTo>
                    <a:pt x="175653" y="120459"/>
                  </a:lnTo>
                  <a:lnTo>
                    <a:pt x="175475" y="121907"/>
                  </a:lnTo>
                  <a:lnTo>
                    <a:pt x="175082" y="122961"/>
                  </a:lnTo>
                  <a:lnTo>
                    <a:pt x="176326" y="123101"/>
                  </a:lnTo>
                  <a:lnTo>
                    <a:pt x="176618" y="121602"/>
                  </a:lnTo>
                  <a:lnTo>
                    <a:pt x="176999" y="120230"/>
                  </a:lnTo>
                  <a:lnTo>
                    <a:pt x="178676" y="121335"/>
                  </a:lnTo>
                  <a:lnTo>
                    <a:pt x="179031" y="121945"/>
                  </a:lnTo>
                  <a:lnTo>
                    <a:pt x="180378" y="120383"/>
                  </a:lnTo>
                  <a:lnTo>
                    <a:pt x="178155" y="119303"/>
                  </a:lnTo>
                  <a:lnTo>
                    <a:pt x="176390" y="118160"/>
                  </a:lnTo>
                  <a:lnTo>
                    <a:pt x="177419" y="117957"/>
                  </a:lnTo>
                  <a:lnTo>
                    <a:pt x="178511" y="117551"/>
                  </a:lnTo>
                  <a:lnTo>
                    <a:pt x="179768" y="116789"/>
                  </a:lnTo>
                  <a:lnTo>
                    <a:pt x="180263" y="117995"/>
                  </a:lnTo>
                  <a:lnTo>
                    <a:pt x="181559" y="118770"/>
                  </a:lnTo>
                  <a:lnTo>
                    <a:pt x="183210" y="118516"/>
                  </a:lnTo>
                  <a:lnTo>
                    <a:pt x="183883" y="117259"/>
                  </a:lnTo>
                  <a:lnTo>
                    <a:pt x="181813" y="114617"/>
                  </a:lnTo>
                  <a:lnTo>
                    <a:pt x="182994" y="115150"/>
                  </a:lnTo>
                  <a:lnTo>
                    <a:pt x="182714" y="115608"/>
                  </a:lnTo>
                  <a:lnTo>
                    <a:pt x="183502" y="116471"/>
                  </a:lnTo>
                  <a:lnTo>
                    <a:pt x="184099" y="116509"/>
                  </a:lnTo>
                  <a:lnTo>
                    <a:pt x="184658" y="116281"/>
                  </a:lnTo>
                  <a:lnTo>
                    <a:pt x="184797" y="116382"/>
                  </a:lnTo>
                  <a:lnTo>
                    <a:pt x="184861" y="116179"/>
                  </a:lnTo>
                  <a:lnTo>
                    <a:pt x="185648" y="115760"/>
                  </a:lnTo>
                  <a:lnTo>
                    <a:pt x="186359" y="114960"/>
                  </a:lnTo>
                  <a:lnTo>
                    <a:pt x="187363" y="115557"/>
                  </a:lnTo>
                  <a:lnTo>
                    <a:pt x="187744" y="114719"/>
                  </a:lnTo>
                  <a:lnTo>
                    <a:pt x="187210" y="114084"/>
                  </a:lnTo>
                  <a:lnTo>
                    <a:pt x="186486" y="113487"/>
                  </a:lnTo>
                  <a:lnTo>
                    <a:pt x="187833" y="113995"/>
                  </a:lnTo>
                  <a:lnTo>
                    <a:pt x="190385" y="112331"/>
                  </a:lnTo>
                  <a:close/>
                </a:path>
                <a:path w="335279" h="247014">
                  <a:moveTo>
                    <a:pt x="198666" y="102336"/>
                  </a:moveTo>
                  <a:lnTo>
                    <a:pt x="198297" y="96520"/>
                  </a:lnTo>
                  <a:lnTo>
                    <a:pt x="192443" y="106362"/>
                  </a:lnTo>
                  <a:lnTo>
                    <a:pt x="198666" y="102336"/>
                  </a:lnTo>
                  <a:close/>
                </a:path>
                <a:path w="335279" h="247014">
                  <a:moveTo>
                    <a:pt x="205232" y="230746"/>
                  </a:moveTo>
                  <a:lnTo>
                    <a:pt x="203987" y="231736"/>
                  </a:lnTo>
                  <a:lnTo>
                    <a:pt x="203454" y="232968"/>
                  </a:lnTo>
                  <a:lnTo>
                    <a:pt x="203301" y="233108"/>
                  </a:lnTo>
                  <a:lnTo>
                    <a:pt x="200634" y="232676"/>
                  </a:lnTo>
                  <a:lnTo>
                    <a:pt x="204038" y="234581"/>
                  </a:lnTo>
                  <a:lnTo>
                    <a:pt x="202958" y="236118"/>
                  </a:lnTo>
                  <a:lnTo>
                    <a:pt x="202361" y="239534"/>
                  </a:lnTo>
                  <a:lnTo>
                    <a:pt x="204711" y="236359"/>
                  </a:lnTo>
                  <a:lnTo>
                    <a:pt x="204431" y="234378"/>
                  </a:lnTo>
                  <a:lnTo>
                    <a:pt x="204584" y="234315"/>
                  </a:lnTo>
                  <a:lnTo>
                    <a:pt x="204927" y="234137"/>
                  </a:lnTo>
                  <a:lnTo>
                    <a:pt x="205232" y="230746"/>
                  </a:lnTo>
                  <a:close/>
                </a:path>
                <a:path w="335279" h="247014">
                  <a:moveTo>
                    <a:pt x="205752" y="241896"/>
                  </a:moveTo>
                  <a:lnTo>
                    <a:pt x="204787" y="240588"/>
                  </a:lnTo>
                  <a:lnTo>
                    <a:pt x="202272" y="240322"/>
                  </a:lnTo>
                  <a:lnTo>
                    <a:pt x="199059" y="240271"/>
                  </a:lnTo>
                  <a:lnTo>
                    <a:pt x="199821" y="243636"/>
                  </a:lnTo>
                  <a:lnTo>
                    <a:pt x="201168" y="244271"/>
                  </a:lnTo>
                  <a:lnTo>
                    <a:pt x="201117" y="242912"/>
                  </a:lnTo>
                  <a:lnTo>
                    <a:pt x="200520" y="242506"/>
                  </a:lnTo>
                  <a:lnTo>
                    <a:pt x="201295" y="241731"/>
                  </a:lnTo>
                  <a:lnTo>
                    <a:pt x="202298" y="242125"/>
                  </a:lnTo>
                  <a:lnTo>
                    <a:pt x="202996" y="240982"/>
                  </a:lnTo>
                  <a:lnTo>
                    <a:pt x="204050" y="241414"/>
                  </a:lnTo>
                  <a:lnTo>
                    <a:pt x="203746" y="242125"/>
                  </a:lnTo>
                  <a:lnTo>
                    <a:pt x="203377" y="242862"/>
                  </a:lnTo>
                  <a:lnTo>
                    <a:pt x="202603" y="246938"/>
                  </a:lnTo>
                  <a:lnTo>
                    <a:pt x="205752" y="241896"/>
                  </a:lnTo>
                  <a:close/>
                </a:path>
                <a:path w="335279" h="247014">
                  <a:moveTo>
                    <a:pt x="206463" y="166471"/>
                  </a:moveTo>
                  <a:lnTo>
                    <a:pt x="206273" y="170053"/>
                  </a:lnTo>
                  <a:lnTo>
                    <a:pt x="206336" y="168986"/>
                  </a:lnTo>
                  <a:lnTo>
                    <a:pt x="206463" y="166471"/>
                  </a:lnTo>
                  <a:close/>
                </a:path>
                <a:path w="335279" h="247014">
                  <a:moveTo>
                    <a:pt x="216179" y="73380"/>
                  </a:moveTo>
                  <a:lnTo>
                    <a:pt x="208838" y="69291"/>
                  </a:lnTo>
                  <a:lnTo>
                    <a:pt x="209143" y="75628"/>
                  </a:lnTo>
                  <a:lnTo>
                    <a:pt x="216179" y="73380"/>
                  </a:lnTo>
                  <a:close/>
                </a:path>
                <a:path w="335279" h="247014">
                  <a:moveTo>
                    <a:pt x="262064" y="230390"/>
                  </a:moveTo>
                  <a:lnTo>
                    <a:pt x="259969" y="228473"/>
                  </a:lnTo>
                  <a:lnTo>
                    <a:pt x="258813" y="231101"/>
                  </a:lnTo>
                  <a:lnTo>
                    <a:pt x="262064" y="230390"/>
                  </a:lnTo>
                  <a:close/>
                </a:path>
                <a:path w="335279" h="247014">
                  <a:moveTo>
                    <a:pt x="265303" y="227304"/>
                  </a:moveTo>
                  <a:lnTo>
                    <a:pt x="263194" y="226034"/>
                  </a:lnTo>
                  <a:lnTo>
                    <a:pt x="262369" y="229857"/>
                  </a:lnTo>
                  <a:lnTo>
                    <a:pt x="262255" y="230352"/>
                  </a:lnTo>
                  <a:lnTo>
                    <a:pt x="264439" y="229857"/>
                  </a:lnTo>
                  <a:lnTo>
                    <a:pt x="265303" y="227304"/>
                  </a:lnTo>
                  <a:close/>
                </a:path>
                <a:path w="335279" h="247014">
                  <a:moveTo>
                    <a:pt x="285724" y="58140"/>
                  </a:moveTo>
                  <a:lnTo>
                    <a:pt x="282549" y="48933"/>
                  </a:lnTo>
                  <a:lnTo>
                    <a:pt x="283197" y="51828"/>
                  </a:lnTo>
                  <a:lnTo>
                    <a:pt x="282613" y="50736"/>
                  </a:lnTo>
                  <a:lnTo>
                    <a:pt x="281762" y="49580"/>
                  </a:lnTo>
                  <a:lnTo>
                    <a:pt x="281152" y="49199"/>
                  </a:lnTo>
                  <a:lnTo>
                    <a:pt x="281152" y="50800"/>
                  </a:lnTo>
                  <a:lnTo>
                    <a:pt x="281787" y="52324"/>
                  </a:lnTo>
                  <a:lnTo>
                    <a:pt x="282600" y="53822"/>
                  </a:lnTo>
                  <a:lnTo>
                    <a:pt x="283273" y="54190"/>
                  </a:lnTo>
                  <a:lnTo>
                    <a:pt x="283629" y="54203"/>
                  </a:lnTo>
                  <a:lnTo>
                    <a:pt x="283768" y="53975"/>
                  </a:lnTo>
                  <a:lnTo>
                    <a:pt x="283794" y="54102"/>
                  </a:lnTo>
                  <a:lnTo>
                    <a:pt x="283870" y="54343"/>
                  </a:lnTo>
                  <a:lnTo>
                    <a:pt x="285724" y="58140"/>
                  </a:lnTo>
                  <a:close/>
                </a:path>
                <a:path w="335279" h="247014">
                  <a:moveTo>
                    <a:pt x="318643" y="25387"/>
                  </a:moveTo>
                  <a:lnTo>
                    <a:pt x="314667" y="23863"/>
                  </a:lnTo>
                  <a:lnTo>
                    <a:pt x="314299" y="23863"/>
                  </a:lnTo>
                  <a:lnTo>
                    <a:pt x="316458" y="26682"/>
                  </a:lnTo>
                  <a:lnTo>
                    <a:pt x="315569" y="29502"/>
                  </a:lnTo>
                  <a:lnTo>
                    <a:pt x="318643" y="25387"/>
                  </a:lnTo>
                  <a:close/>
                </a:path>
                <a:path w="335279" h="247014">
                  <a:moveTo>
                    <a:pt x="321297" y="26403"/>
                  </a:moveTo>
                  <a:lnTo>
                    <a:pt x="320065" y="23863"/>
                  </a:lnTo>
                  <a:lnTo>
                    <a:pt x="319798" y="23863"/>
                  </a:lnTo>
                  <a:lnTo>
                    <a:pt x="318643" y="25387"/>
                  </a:lnTo>
                  <a:lnTo>
                    <a:pt x="321297" y="26403"/>
                  </a:lnTo>
                  <a:close/>
                </a:path>
                <a:path w="335279" h="247014">
                  <a:moveTo>
                    <a:pt x="322300" y="12"/>
                  </a:moveTo>
                  <a:lnTo>
                    <a:pt x="320751" y="0"/>
                  </a:lnTo>
                  <a:lnTo>
                    <a:pt x="319570" y="1854"/>
                  </a:lnTo>
                  <a:lnTo>
                    <a:pt x="317665" y="50"/>
                  </a:lnTo>
                  <a:lnTo>
                    <a:pt x="316344" y="3175"/>
                  </a:lnTo>
                  <a:lnTo>
                    <a:pt x="321792" y="2984"/>
                  </a:lnTo>
                  <a:lnTo>
                    <a:pt x="322300" y="12"/>
                  </a:lnTo>
                  <a:close/>
                </a:path>
                <a:path w="335279" h="247014">
                  <a:moveTo>
                    <a:pt x="325158" y="22199"/>
                  </a:moveTo>
                  <a:lnTo>
                    <a:pt x="319278" y="22199"/>
                  </a:lnTo>
                  <a:lnTo>
                    <a:pt x="320065" y="23863"/>
                  </a:lnTo>
                  <a:lnTo>
                    <a:pt x="323570" y="25120"/>
                  </a:lnTo>
                  <a:lnTo>
                    <a:pt x="325158" y="22199"/>
                  </a:lnTo>
                  <a:close/>
                </a:path>
                <a:path w="335279" h="247014">
                  <a:moveTo>
                    <a:pt x="335026" y="28714"/>
                  </a:moveTo>
                  <a:lnTo>
                    <a:pt x="333959" y="26885"/>
                  </a:lnTo>
                  <a:lnTo>
                    <a:pt x="333057" y="25450"/>
                  </a:lnTo>
                  <a:lnTo>
                    <a:pt x="334289" y="27647"/>
                  </a:lnTo>
                  <a:lnTo>
                    <a:pt x="335026" y="2871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188350" y="3222421"/>
              <a:ext cx="302260" cy="325120"/>
            </a:xfrm>
            <a:custGeom>
              <a:avLst/>
              <a:gdLst/>
              <a:ahLst/>
              <a:cxnLst/>
              <a:rect l="l" t="t" r="r" b="b"/>
              <a:pathLst>
                <a:path w="302259" h="325120">
                  <a:moveTo>
                    <a:pt x="6223" y="82384"/>
                  </a:moveTo>
                  <a:lnTo>
                    <a:pt x="508" y="81241"/>
                  </a:lnTo>
                  <a:lnTo>
                    <a:pt x="0" y="84226"/>
                  </a:lnTo>
                  <a:lnTo>
                    <a:pt x="1993" y="86487"/>
                  </a:lnTo>
                  <a:lnTo>
                    <a:pt x="2882" y="83121"/>
                  </a:lnTo>
                  <a:lnTo>
                    <a:pt x="4635" y="84188"/>
                  </a:lnTo>
                  <a:lnTo>
                    <a:pt x="6223" y="82384"/>
                  </a:lnTo>
                  <a:close/>
                </a:path>
                <a:path w="302259" h="325120">
                  <a:moveTo>
                    <a:pt x="33985" y="174320"/>
                  </a:moveTo>
                  <a:lnTo>
                    <a:pt x="33299" y="174002"/>
                  </a:lnTo>
                  <a:lnTo>
                    <a:pt x="32550" y="173723"/>
                  </a:lnTo>
                  <a:lnTo>
                    <a:pt x="30060" y="173075"/>
                  </a:lnTo>
                  <a:lnTo>
                    <a:pt x="29552" y="174701"/>
                  </a:lnTo>
                  <a:lnTo>
                    <a:pt x="33489" y="175374"/>
                  </a:lnTo>
                  <a:lnTo>
                    <a:pt x="33985" y="174320"/>
                  </a:lnTo>
                  <a:close/>
                </a:path>
                <a:path w="302259" h="325120">
                  <a:moveTo>
                    <a:pt x="41871" y="178054"/>
                  </a:moveTo>
                  <a:lnTo>
                    <a:pt x="40970" y="177330"/>
                  </a:lnTo>
                  <a:lnTo>
                    <a:pt x="38557" y="175437"/>
                  </a:lnTo>
                  <a:lnTo>
                    <a:pt x="37553" y="179095"/>
                  </a:lnTo>
                  <a:lnTo>
                    <a:pt x="29502" y="174879"/>
                  </a:lnTo>
                  <a:lnTo>
                    <a:pt x="29349" y="175387"/>
                  </a:lnTo>
                  <a:lnTo>
                    <a:pt x="30924" y="176250"/>
                  </a:lnTo>
                  <a:lnTo>
                    <a:pt x="30060" y="178650"/>
                  </a:lnTo>
                  <a:lnTo>
                    <a:pt x="31369" y="178130"/>
                  </a:lnTo>
                  <a:lnTo>
                    <a:pt x="32664" y="177647"/>
                  </a:lnTo>
                  <a:lnTo>
                    <a:pt x="32550" y="179298"/>
                  </a:lnTo>
                  <a:lnTo>
                    <a:pt x="37477" y="179387"/>
                  </a:lnTo>
                  <a:lnTo>
                    <a:pt x="36944" y="181381"/>
                  </a:lnTo>
                  <a:lnTo>
                    <a:pt x="40030" y="181279"/>
                  </a:lnTo>
                  <a:lnTo>
                    <a:pt x="41643" y="181216"/>
                  </a:lnTo>
                  <a:lnTo>
                    <a:pt x="41871" y="178054"/>
                  </a:lnTo>
                  <a:close/>
                </a:path>
                <a:path w="302259" h="325120">
                  <a:moveTo>
                    <a:pt x="46545" y="168363"/>
                  </a:moveTo>
                  <a:lnTo>
                    <a:pt x="41465" y="170421"/>
                  </a:lnTo>
                  <a:lnTo>
                    <a:pt x="41910" y="173405"/>
                  </a:lnTo>
                  <a:lnTo>
                    <a:pt x="43662" y="173380"/>
                  </a:lnTo>
                  <a:lnTo>
                    <a:pt x="44424" y="171615"/>
                  </a:lnTo>
                  <a:lnTo>
                    <a:pt x="46278" y="171767"/>
                  </a:lnTo>
                  <a:lnTo>
                    <a:pt x="46545" y="168363"/>
                  </a:lnTo>
                  <a:close/>
                </a:path>
                <a:path w="302259" h="325120">
                  <a:moveTo>
                    <a:pt x="64604" y="159804"/>
                  </a:moveTo>
                  <a:lnTo>
                    <a:pt x="60947" y="166522"/>
                  </a:lnTo>
                  <a:lnTo>
                    <a:pt x="58369" y="164541"/>
                  </a:lnTo>
                  <a:lnTo>
                    <a:pt x="58254" y="166649"/>
                  </a:lnTo>
                  <a:lnTo>
                    <a:pt x="60248" y="167652"/>
                  </a:lnTo>
                  <a:lnTo>
                    <a:pt x="63893" y="167500"/>
                  </a:lnTo>
                  <a:lnTo>
                    <a:pt x="64604" y="159804"/>
                  </a:lnTo>
                  <a:close/>
                </a:path>
                <a:path w="302259" h="325120">
                  <a:moveTo>
                    <a:pt x="65087" y="179184"/>
                  </a:moveTo>
                  <a:lnTo>
                    <a:pt x="62966" y="181368"/>
                  </a:lnTo>
                  <a:lnTo>
                    <a:pt x="62712" y="182740"/>
                  </a:lnTo>
                  <a:lnTo>
                    <a:pt x="62420" y="182295"/>
                  </a:lnTo>
                  <a:lnTo>
                    <a:pt x="61963" y="181813"/>
                  </a:lnTo>
                  <a:lnTo>
                    <a:pt x="61239" y="181292"/>
                  </a:lnTo>
                  <a:lnTo>
                    <a:pt x="60947" y="181952"/>
                  </a:lnTo>
                  <a:lnTo>
                    <a:pt x="60782" y="182511"/>
                  </a:lnTo>
                  <a:lnTo>
                    <a:pt x="60718" y="182981"/>
                  </a:lnTo>
                  <a:lnTo>
                    <a:pt x="59334" y="182943"/>
                  </a:lnTo>
                  <a:lnTo>
                    <a:pt x="58039" y="183299"/>
                  </a:lnTo>
                  <a:lnTo>
                    <a:pt x="59245" y="184353"/>
                  </a:lnTo>
                  <a:lnTo>
                    <a:pt x="60286" y="184721"/>
                  </a:lnTo>
                  <a:lnTo>
                    <a:pt x="61277" y="184759"/>
                  </a:lnTo>
                  <a:lnTo>
                    <a:pt x="61925" y="185191"/>
                  </a:lnTo>
                  <a:lnTo>
                    <a:pt x="62890" y="184873"/>
                  </a:lnTo>
                  <a:lnTo>
                    <a:pt x="63055" y="184086"/>
                  </a:lnTo>
                  <a:lnTo>
                    <a:pt x="63131" y="183959"/>
                  </a:lnTo>
                  <a:lnTo>
                    <a:pt x="63182" y="183832"/>
                  </a:lnTo>
                  <a:lnTo>
                    <a:pt x="63068" y="183616"/>
                  </a:lnTo>
                  <a:lnTo>
                    <a:pt x="63334" y="183616"/>
                  </a:lnTo>
                  <a:lnTo>
                    <a:pt x="63741" y="183553"/>
                  </a:lnTo>
                  <a:lnTo>
                    <a:pt x="64363" y="183273"/>
                  </a:lnTo>
                  <a:lnTo>
                    <a:pt x="65087" y="179184"/>
                  </a:lnTo>
                  <a:close/>
                </a:path>
                <a:path w="302259" h="325120">
                  <a:moveTo>
                    <a:pt x="69392" y="157670"/>
                  </a:moveTo>
                  <a:lnTo>
                    <a:pt x="60071" y="156654"/>
                  </a:lnTo>
                  <a:lnTo>
                    <a:pt x="63741" y="159664"/>
                  </a:lnTo>
                  <a:lnTo>
                    <a:pt x="69392" y="157670"/>
                  </a:lnTo>
                  <a:close/>
                </a:path>
                <a:path w="302259" h="325120">
                  <a:moveTo>
                    <a:pt x="75514" y="156540"/>
                  </a:moveTo>
                  <a:lnTo>
                    <a:pt x="66840" y="152819"/>
                  </a:lnTo>
                  <a:lnTo>
                    <a:pt x="70916" y="157365"/>
                  </a:lnTo>
                  <a:lnTo>
                    <a:pt x="75514" y="156540"/>
                  </a:lnTo>
                  <a:close/>
                </a:path>
                <a:path w="302259" h="325120">
                  <a:moveTo>
                    <a:pt x="83032" y="87503"/>
                  </a:moveTo>
                  <a:lnTo>
                    <a:pt x="82346" y="86969"/>
                  </a:lnTo>
                  <a:lnTo>
                    <a:pt x="80949" y="85915"/>
                  </a:lnTo>
                  <a:lnTo>
                    <a:pt x="80175" y="87045"/>
                  </a:lnTo>
                  <a:lnTo>
                    <a:pt x="79248" y="87464"/>
                  </a:lnTo>
                  <a:lnTo>
                    <a:pt x="78219" y="88036"/>
                  </a:lnTo>
                  <a:lnTo>
                    <a:pt x="77787" y="87655"/>
                  </a:lnTo>
                  <a:lnTo>
                    <a:pt x="76809" y="90170"/>
                  </a:lnTo>
                  <a:lnTo>
                    <a:pt x="78447" y="88976"/>
                  </a:lnTo>
                  <a:lnTo>
                    <a:pt x="79959" y="88506"/>
                  </a:lnTo>
                  <a:lnTo>
                    <a:pt x="81534" y="89687"/>
                  </a:lnTo>
                  <a:lnTo>
                    <a:pt x="83032" y="87503"/>
                  </a:lnTo>
                  <a:close/>
                </a:path>
                <a:path w="302259" h="325120">
                  <a:moveTo>
                    <a:pt x="86804" y="63220"/>
                  </a:moveTo>
                  <a:lnTo>
                    <a:pt x="86309" y="62865"/>
                  </a:lnTo>
                  <a:lnTo>
                    <a:pt x="86537" y="63220"/>
                  </a:lnTo>
                  <a:lnTo>
                    <a:pt x="86804" y="63220"/>
                  </a:lnTo>
                  <a:close/>
                </a:path>
                <a:path w="302259" h="325120">
                  <a:moveTo>
                    <a:pt x="88265" y="60934"/>
                  </a:moveTo>
                  <a:lnTo>
                    <a:pt x="87325" y="60591"/>
                  </a:lnTo>
                  <a:lnTo>
                    <a:pt x="86893" y="60934"/>
                  </a:lnTo>
                  <a:lnTo>
                    <a:pt x="86487" y="61341"/>
                  </a:lnTo>
                  <a:lnTo>
                    <a:pt x="85407" y="60591"/>
                  </a:lnTo>
                  <a:lnTo>
                    <a:pt x="83997" y="62865"/>
                  </a:lnTo>
                  <a:lnTo>
                    <a:pt x="84785" y="63690"/>
                  </a:lnTo>
                  <a:lnTo>
                    <a:pt x="85191" y="63220"/>
                  </a:lnTo>
                  <a:lnTo>
                    <a:pt x="85775" y="62471"/>
                  </a:lnTo>
                  <a:lnTo>
                    <a:pt x="86309" y="62865"/>
                  </a:lnTo>
                  <a:lnTo>
                    <a:pt x="86004" y="62471"/>
                  </a:lnTo>
                  <a:lnTo>
                    <a:pt x="85928" y="62344"/>
                  </a:lnTo>
                  <a:lnTo>
                    <a:pt x="87579" y="61341"/>
                  </a:lnTo>
                  <a:lnTo>
                    <a:pt x="88265" y="60934"/>
                  </a:lnTo>
                  <a:close/>
                </a:path>
                <a:path w="302259" h="325120">
                  <a:moveTo>
                    <a:pt x="89141" y="66941"/>
                  </a:moveTo>
                  <a:lnTo>
                    <a:pt x="86652" y="63398"/>
                  </a:lnTo>
                  <a:lnTo>
                    <a:pt x="85750" y="64427"/>
                  </a:lnTo>
                  <a:lnTo>
                    <a:pt x="85445" y="65468"/>
                  </a:lnTo>
                  <a:lnTo>
                    <a:pt x="89141" y="66941"/>
                  </a:lnTo>
                  <a:close/>
                </a:path>
                <a:path w="302259" h="325120">
                  <a:moveTo>
                    <a:pt x="91516" y="143294"/>
                  </a:moveTo>
                  <a:lnTo>
                    <a:pt x="90271" y="142951"/>
                  </a:lnTo>
                  <a:lnTo>
                    <a:pt x="88315" y="143065"/>
                  </a:lnTo>
                  <a:lnTo>
                    <a:pt x="90119" y="144132"/>
                  </a:lnTo>
                  <a:lnTo>
                    <a:pt x="89636" y="145567"/>
                  </a:lnTo>
                  <a:lnTo>
                    <a:pt x="91287" y="145656"/>
                  </a:lnTo>
                  <a:lnTo>
                    <a:pt x="91516" y="143294"/>
                  </a:lnTo>
                  <a:close/>
                </a:path>
                <a:path w="302259" h="325120">
                  <a:moveTo>
                    <a:pt x="94411" y="193675"/>
                  </a:moveTo>
                  <a:lnTo>
                    <a:pt x="94094" y="192849"/>
                  </a:lnTo>
                  <a:lnTo>
                    <a:pt x="94284" y="191833"/>
                  </a:lnTo>
                  <a:lnTo>
                    <a:pt x="92786" y="188823"/>
                  </a:lnTo>
                  <a:lnTo>
                    <a:pt x="91808" y="188061"/>
                  </a:lnTo>
                  <a:lnTo>
                    <a:pt x="91694" y="189445"/>
                  </a:lnTo>
                  <a:lnTo>
                    <a:pt x="92062" y="190804"/>
                  </a:lnTo>
                  <a:lnTo>
                    <a:pt x="92595" y="192151"/>
                  </a:lnTo>
                  <a:lnTo>
                    <a:pt x="91948" y="192519"/>
                  </a:lnTo>
                  <a:lnTo>
                    <a:pt x="91490" y="193776"/>
                  </a:lnTo>
                  <a:lnTo>
                    <a:pt x="92113" y="196380"/>
                  </a:lnTo>
                  <a:lnTo>
                    <a:pt x="94094" y="195033"/>
                  </a:lnTo>
                  <a:lnTo>
                    <a:pt x="94411" y="193675"/>
                  </a:lnTo>
                  <a:close/>
                </a:path>
                <a:path w="302259" h="325120">
                  <a:moveTo>
                    <a:pt x="95427" y="153085"/>
                  </a:moveTo>
                  <a:lnTo>
                    <a:pt x="93014" y="150253"/>
                  </a:lnTo>
                  <a:lnTo>
                    <a:pt x="91871" y="153847"/>
                  </a:lnTo>
                  <a:lnTo>
                    <a:pt x="89725" y="152400"/>
                  </a:lnTo>
                  <a:lnTo>
                    <a:pt x="88265" y="153504"/>
                  </a:lnTo>
                  <a:lnTo>
                    <a:pt x="94754" y="156552"/>
                  </a:lnTo>
                  <a:lnTo>
                    <a:pt x="95427" y="153085"/>
                  </a:lnTo>
                  <a:close/>
                </a:path>
                <a:path w="302259" h="325120">
                  <a:moveTo>
                    <a:pt x="98958" y="27800"/>
                  </a:moveTo>
                  <a:lnTo>
                    <a:pt x="94221" y="24472"/>
                  </a:lnTo>
                  <a:lnTo>
                    <a:pt x="96558" y="27889"/>
                  </a:lnTo>
                  <a:lnTo>
                    <a:pt x="93878" y="29400"/>
                  </a:lnTo>
                  <a:lnTo>
                    <a:pt x="96926" y="29756"/>
                  </a:lnTo>
                  <a:lnTo>
                    <a:pt x="98958" y="27800"/>
                  </a:lnTo>
                  <a:close/>
                </a:path>
                <a:path w="302259" h="325120">
                  <a:moveTo>
                    <a:pt x="103746" y="60909"/>
                  </a:moveTo>
                  <a:lnTo>
                    <a:pt x="103555" y="64503"/>
                  </a:lnTo>
                  <a:lnTo>
                    <a:pt x="103619" y="63436"/>
                  </a:lnTo>
                  <a:lnTo>
                    <a:pt x="103746" y="60909"/>
                  </a:lnTo>
                  <a:close/>
                </a:path>
                <a:path w="302259" h="325120">
                  <a:moveTo>
                    <a:pt x="106172" y="137388"/>
                  </a:moveTo>
                  <a:lnTo>
                    <a:pt x="103657" y="136067"/>
                  </a:lnTo>
                  <a:lnTo>
                    <a:pt x="103352" y="138633"/>
                  </a:lnTo>
                  <a:lnTo>
                    <a:pt x="102743" y="140665"/>
                  </a:lnTo>
                  <a:lnTo>
                    <a:pt x="103809" y="140677"/>
                  </a:lnTo>
                  <a:lnTo>
                    <a:pt x="104305" y="139674"/>
                  </a:lnTo>
                  <a:lnTo>
                    <a:pt x="105549" y="140004"/>
                  </a:lnTo>
                  <a:lnTo>
                    <a:pt x="106172" y="137388"/>
                  </a:lnTo>
                  <a:close/>
                </a:path>
                <a:path w="302259" h="325120">
                  <a:moveTo>
                    <a:pt x="108356" y="147218"/>
                  </a:moveTo>
                  <a:lnTo>
                    <a:pt x="99352" y="152895"/>
                  </a:lnTo>
                  <a:lnTo>
                    <a:pt x="104305" y="150825"/>
                  </a:lnTo>
                  <a:lnTo>
                    <a:pt x="108356" y="147218"/>
                  </a:lnTo>
                  <a:close/>
                </a:path>
                <a:path w="302259" h="325120">
                  <a:moveTo>
                    <a:pt x="110540" y="190792"/>
                  </a:moveTo>
                  <a:lnTo>
                    <a:pt x="101219" y="189776"/>
                  </a:lnTo>
                  <a:lnTo>
                    <a:pt x="104902" y="192773"/>
                  </a:lnTo>
                  <a:lnTo>
                    <a:pt x="110540" y="190792"/>
                  </a:lnTo>
                  <a:close/>
                </a:path>
                <a:path w="302259" h="325120">
                  <a:moveTo>
                    <a:pt x="114896" y="178689"/>
                  </a:moveTo>
                  <a:lnTo>
                    <a:pt x="109334" y="175933"/>
                  </a:lnTo>
                  <a:lnTo>
                    <a:pt x="111226" y="184226"/>
                  </a:lnTo>
                  <a:lnTo>
                    <a:pt x="114896" y="178689"/>
                  </a:lnTo>
                  <a:close/>
                </a:path>
                <a:path w="302259" h="325120">
                  <a:moveTo>
                    <a:pt x="121132" y="174752"/>
                  </a:moveTo>
                  <a:lnTo>
                    <a:pt x="119024" y="173761"/>
                  </a:lnTo>
                  <a:lnTo>
                    <a:pt x="117157" y="181521"/>
                  </a:lnTo>
                  <a:lnTo>
                    <a:pt x="121132" y="180340"/>
                  </a:lnTo>
                  <a:lnTo>
                    <a:pt x="120434" y="178904"/>
                  </a:lnTo>
                  <a:lnTo>
                    <a:pt x="120484" y="177012"/>
                  </a:lnTo>
                  <a:lnTo>
                    <a:pt x="121132" y="174752"/>
                  </a:lnTo>
                  <a:close/>
                </a:path>
                <a:path w="302259" h="325120">
                  <a:moveTo>
                    <a:pt x="122707" y="189826"/>
                  </a:moveTo>
                  <a:lnTo>
                    <a:pt x="113385" y="188798"/>
                  </a:lnTo>
                  <a:lnTo>
                    <a:pt x="117068" y="191795"/>
                  </a:lnTo>
                  <a:lnTo>
                    <a:pt x="122707" y="189826"/>
                  </a:lnTo>
                  <a:close/>
                </a:path>
                <a:path w="302259" h="325120">
                  <a:moveTo>
                    <a:pt x="123901" y="246545"/>
                  </a:moveTo>
                  <a:lnTo>
                    <a:pt x="117652" y="245338"/>
                  </a:lnTo>
                  <a:lnTo>
                    <a:pt x="121577" y="252234"/>
                  </a:lnTo>
                  <a:lnTo>
                    <a:pt x="123901" y="246545"/>
                  </a:lnTo>
                  <a:close/>
                </a:path>
                <a:path w="302259" h="325120">
                  <a:moveTo>
                    <a:pt x="126428" y="174764"/>
                  </a:moveTo>
                  <a:lnTo>
                    <a:pt x="124282" y="169405"/>
                  </a:lnTo>
                  <a:lnTo>
                    <a:pt x="121818" y="180708"/>
                  </a:lnTo>
                  <a:lnTo>
                    <a:pt x="126428" y="174764"/>
                  </a:lnTo>
                  <a:close/>
                </a:path>
                <a:path w="302259" h="325120">
                  <a:moveTo>
                    <a:pt x="126936" y="132930"/>
                  </a:moveTo>
                  <a:lnTo>
                    <a:pt x="125818" y="132803"/>
                  </a:lnTo>
                  <a:lnTo>
                    <a:pt x="123317" y="132537"/>
                  </a:lnTo>
                  <a:lnTo>
                    <a:pt x="126936" y="132930"/>
                  </a:lnTo>
                  <a:close/>
                </a:path>
                <a:path w="302259" h="325120">
                  <a:moveTo>
                    <a:pt x="127292" y="79019"/>
                  </a:moveTo>
                  <a:lnTo>
                    <a:pt x="126555" y="76682"/>
                  </a:lnTo>
                  <a:lnTo>
                    <a:pt x="125666" y="75946"/>
                  </a:lnTo>
                  <a:lnTo>
                    <a:pt x="125450" y="78028"/>
                  </a:lnTo>
                  <a:lnTo>
                    <a:pt x="125361" y="79019"/>
                  </a:lnTo>
                  <a:lnTo>
                    <a:pt x="127152" y="80606"/>
                  </a:lnTo>
                  <a:lnTo>
                    <a:pt x="127292" y="79019"/>
                  </a:lnTo>
                  <a:close/>
                </a:path>
                <a:path w="302259" h="325120">
                  <a:moveTo>
                    <a:pt x="127965" y="229501"/>
                  </a:moveTo>
                  <a:lnTo>
                    <a:pt x="126174" y="229463"/>
                  </a:lnTo>
                  <a:lnTo>
                    <a:pt x="126149" y="232511"/>
                  </a:lnTo>
                  <a:lnTo>
                    <a:pt x="125463" y="234416"/>
                  </a:lnTo>
                  <a:lnTo>
                    <a:pt x="127254" y="234454"/>
                  </a:lnTo>
                  <a:lnTo>
                    <a:pt x="127292" y="231406"/>
                  </a:lnTo>
                  <a:lnTo>
                    <a:pt x="127965" y="229501"/>
                  </a:lnTo>
                  <a:close/>
                </a:path>
                <a:path w="302259" h="325120">
                  <a:moveTo>
                    <a:pt x="130797" y="178714"/>
                  </a:moveTo>
                  <a:lnTo>
                    <a:pt x="129540" y="178358"/>
                  </a:lnTo>
                  <a:lnTo>
                    <a:pt x="127596" y="178473"/>
                  </a:lnTo>
                  <a:lnTo>
                    <a:pt x="129400" y="179552"/>
                  </a:lnTo>
                  <a:lnTo>
                    <a:pt x="128917" y="180987"/>
                  </a:lnTo>
                  <a:lnTo>
                    <a:pt x="130568" y="181076"/>
                  </a:lnTo>
                  <a:lnTo>
                    <a:pt x="130797" y="178714"/>
                  </a:lnTo>
                  <a:close/>
                </a:path>
                <a:path w="302259" h="325120">
                  <a:moveTo>
                    <a:pt x="131711" y="241655"/>
                  </a:moveTo>
                  <a:lnTo>
                    <a:pt x="130454" y="241300"/>
                  </a:lnTo>
                  <a:lnTo>
                    <a:pt x="128498" y="241414"/>
                  </a:lnTo>
                  <a:lnTo>
                    <a:pt x="130302" y="242493"/>
                  </a:lnTo>
                  <a:lnTo>
                    <a:pt x="129832" y="243916"/>
                  </a:lnTo>
                  <a:lnTo>
                    <a:pt x="131470" y="244005"/>
                  </a:lnTo>
                  <a:lnTo>
                    <a:pt x="131711" y="241655"/>
                  </a:lnTo>
                  <a:close/>
                </a:path>
                <a:path w="302259" h="325120">
                  <a:moveTo>
                    <a:pt x="134988" y="171526"/>
                  </a:moveTo>
                  <a:lnTo>
                    <a:pt x="134543" y="168529"/>
                  </a:lnTo>
                  <a:lnTo>
                    <a:pt x="132791" y="168567"/>
                  </a:lnTo>
                  <a:lnTo>
                    <a:pt x="132029" y="170332"/>
                  </a:lnTo>
                  <a:lnTo>
                    <a:pt x="130175" y="170167"/>
                  </a:lnTo>
                  <a:lnTo>
                    <a:pt x="129895" y="173570"/>
                  </a:lnTo>
                  <a:lnTo>
                    <a:pt x="134988" y="171526"/>
                  </a:lnTo>
                  <a:close/>
                </a:path>
                <a:path w="302259" h="325120">
                  <a:moveTo>
                    <a:pt x="147878" y="18122"/>
                  </a:moveTo>
                  <a:lnTo>
                    <a:pt x="143675" y="22390"/>
                  </a:lnTo>
                  <a:lnTo>
                    <a:pt x="142506" y="20726"/>
                  </a:lnTo>
                  <a:lnTo>
                    <a:pt x="141224" y="25196"/>
                  </a:lnTo>
                  <a:lnTo>
                    <a:pt x="145415" y="20916"/>
                  </a:lnTo>
                  <a:lnTo>
                    <a:pt x="146443" y="21805"/>
                  </a:lnTo>
                  <a:lnTo>
                    <a:pt x="147878" y="18122"/>
                  </a:lnTo>
                  <a:close/>
                </a:path>
                <a:path w="302259" h="325120">
                  <a:moveTo>
                    <a:pt x="149199" y="179362"/>
                  </a:moveTo>
                  <a:lnTo>
                    <a:pt x="147688" y="179184"/>
                  </a:lnTo>
                  <a:lnTo>
                    <a:pt x="147574" y="181470"/>
                  </a:lnTo>
                  <a:lnTo>
                    <a:pt x="147002" y="182968"/>
                  </a:lnTo>
                  <a:lnTo>
                    <a:pt x="148526" y="183146"/>
                  </a:lnTo>
                  <a:lnTo>
                    <a:pt x="148628" y="180848"/>
                  </a:lnTo>
                  <a:lnTo>
                    <a:pt x="149199" y="179362"/>
                  </a:lnTo>
                  <a:close/>
                </a:path>
                <a:path w="302259" h="325120">
                  <a:moveTo>
                    <a:pt x="151968" y="158762"/>
                  </a:moveTo>
                  <a:lnTo>
                    <a:pt x="151701" y="157734"/>
                  </a:lnTo>
                  <a:lnTo>
                    <a:pt x="151028" y="155308"/>
                  </a:lnTo>
                  <a:lnTo>
                    <a:pt x="151968" y="158762"/>
                  </a:lnTo>
                  <a:close/>
                </a:path>
                <a:path w="302259" h="325120">
                  <a:moveTo>
                    <a:pt x="152133" y="172440"/>
                  </a:moveTo>
                  <a:lnTo>
                    <a:pt x="149974" y="172910"/>
                  </a:lnTo>
                  <a:lnTo>
                    <a:pt x="149110" y="175475"/>
                  </a:lnTo>
                  <a:lnTo>
                    <a:pt x="151853" y="179857"/>
                  </a:lnTo>
                  <a:lnTo>
                    <a:pt x="152019" y="175475"/>
                  </a:lnTo>
                  <a:lnTo>
                    <a:pt x="152133" y="172440"/>
                  </a:lnTo>
                  <a:close/>
                </a:path>
                <a:path w="302259" h="325120">
                  <a:moveTo>
                    <a:pt x="152323" y="215734"/>
                  </a:moveTo>
                  <a:lnTo>
                    <a:pt x="143002" y="214718"/>
                  </a:lnTo>
                  <a:lnTo>
                    <a:pt x="146685" y="217716"/>
                  </a:lnTo>
                  <a:lnTo>
                    <a:pt x="152323" y="215734"/>
                  </a:lnTo>
                  <a:close/>
                </a:path>
                <a:path w="302259" h="325120">
                  <a:moveTo>
                    <a:pt x="154012" y="120700"/>
                  </a:moveTo>
                  <a:lnTo>
                    <a:pt x="153885" y="119100"/>
                  </a:lnTo>
                  <a:lnTo>
                    <a:pt x="153123" y="117640"/>
                  </a:lnTo>
                  <a:lnTo>
                    <a:pt x="152196" y="116217"/>
                  </a:lnTo>
                  <a:lnTo>
                    <a:pt x="149199" y="114846"/>
                  </a:lnTo>
                  <a:lnTo>
                    <a:pt x="152476" y="119875"/>
                  </a:lnTo>
                  <a:lnTo>
                    <a:pt x="154012" y="120700"/>
                  </a:lnTo>
                  <a:close/>
                </a:path>
                <a:path w="302259" h="325120">
                  <a:moveTo>
                    <a:pt x="154520" y="129222"/>
                  </a:moveTo>
                  <a:lnTo>
                    <a:pt x="152400" y="129844"/>
                  </a:lnTo>
                  <a:lnTo>
                    <a:pt x="151053" y="131813"/>
                  </a:lnTo>
                  <a:lnTo>
                    <a:pt x="150456" y="135115"/>
                  </a:lnTo>
                  <a:lnTo>
                    <a:pt x="152577" y="134480"/>
                  </a:lnTo>
                  <a:lnTo>
                    <a:pt x="153924" y="132524"/>
                  </a:lnTo>
                  <a:lnTo>
                    <a:pt x="154520" y="129222"/>
                  </a:lnTo>
                  <a:close/>
                </a:path>
                <a:path w="302259" h="325120">
                  <a:moveTo>
                    <a:pt x="155460" y="163614"/>
                  </a:moveTo>
                  <a:lnTo>
                    <a:pt x="146151" y="162598"/>
                  </a:lnTo>
                  <a:lnTo>
                    <a:pt x="149821" y="165595"/>
                  </a:lnTo>
                  <a:lnTo>
                    <a:pt x="155460" y="163614"/>
                  </a:lnTo>
                  <a:close/>
                </a:path>
                <a:path w="302259" h="325120">
                  <a:moveTo>
                    <a:pt x="155613" y="171678"/>
                  </a:moveTo>
                  <a:lnTo>
                    <a:pt x="152450" y="172377"/>
                  </a:lnTo>
                  <a:lnTo>
                    <a:pt x="152158" y="172072"/>
                  </a:lnTo>
                  <a:lnTo>
                    <a:pt x="152133" y="172440"/>
                  </a:lnTo>
                  <a:lnTo>
                    <a:pt x="152527" y="172440"/>
                  </a:lnTo>
                  <a:lnTo>
                    <a:pt x="154457" y="174294"/>
                  </a:lnTo>
                  <a:lnTo>
                    <a:pt x="155613" y="171678"/>
                  </a:lnTo>
                  <a:close/>
                </a:path>
                <a:path w="302259" h="325120">
                  <a:moveTo>
                    <a:pt x="169125" y="245910"/>
                  </a:moveTo>
                  <a:lnTo>
                    <a:pt x="168300" y="245694"/>
                  </a:lnTo>
                  <a:lnTo>
                    <a:pt x="167462" y="245465"/>
                  </a:lnTo>
                  <a:lnTo>
                    <a:pt x="166624" y="245249"/>
                  </a:lnTo>
                  <a:lnTo>
                    <a:pt x="166217" y="247002"/>
                  </a:lnTo>
                  <a:lnTo>
                    <a:pt x="166001" y="247878"/>
                  </a:lnTo>
                  <a:lnTo>
                    <a:pt x="167665" y="248310"/>
                  </a:lnTo>
                  <a:lnTo>
                    <a:pt x="168503" y="248539"/>
                  </a:lnTo>
                  <a:lnTo>
                    <a:pt x="168910" y="246786"/>
                  </a:lnTo>
                  <a:lnTo>
                    <a:pt x="169125" y="245910"/>
                  </a:lnTo>
                  <a:close/>
                </a:path>
                <a:path w="302259" h="325120">
                  <a:moveTo>
                    <a:pt x="173304" y="170599"/>
                  </a:moveTo>
                  <a:lnTo>
                    <a:pt x="171945" y="168694"/>
                  </a:lnTo>
                  <a:lnTo>
                    <a:pt x="170903" y="167538"/>
                  </a:lnTo>
                  <a:lnTo>
                    <a:pt x="172593" y="170192"/>
                  </a:lnTo>
                  <a:lnTo>
                    <a:pt x="173304" y="170599"/>
                  </a:lnTo>
                  <a:close/>
                </a:path>
                <a:path w="302259" h="325120">
                  <a:moveTo>
                    <a:pt x="173939" y="118376"/>
                  </a:moveTo>
                  <a:lnTo>
                    <a:pt x="172834" y="118376"/>
                  </a:lnTo>
                  <a:lnTo>
                    <a:pt x="172872" y="118516"/>
                  </a:lnTo>
                  <a:lnTo>
                    <a:pt x="171792" y="118948"/>
                  </a:lnTo>
                  <a:lnTo>
                    <a:pt x="170776" y="119659"/>
                  </a:lnTo>
                  <a:lnTo>
                    <a:pt x="169392" y="118376"/>
                  </a:lnTo>
                  <a:lnTo>
                    <a:pt x="169240" y="118516"/>
                  </a:lnTo>
                  <a:lnTo>
                    <a:pt x="168287" y="120789"/>
                  </a:lnTo>
                  <a:lnTo>
                    <a:pt x="171513" y="121183"/>
                  </a:lnTo>
                  <a:lnTo>
                    <a:pt x="173139" y="119748"/>
                  </a:lnTo>
                  <a:lnTo>
                    <a:pt x="173558" y="119367"/>
                  </a:lnTo>
                  <a:lnTo>
                    <a:pt x="173812" y="118948"/>
                  </a:lnTo>
                  <a:lnTo>
                    <a:pt x="173939" y="118376"/>
                  </a:lnTo>
                  <a:close/>
                </a:path>
                <a:path w="302259" h="325120">
                  <a:moveTo>
                    <a:pt x="174472" y="147904"/>
                  </a:moveTo>
                  <a:lnTo>
                    <a:pt x="165481" y="153581"/>
                  </a:lnTo>
                  <a:lnTo>
                    <a:pt x="170408" y="151511"/>
                  </a:lnTo>
                  <a:lnTo>
                    <a:pt x="174472" y="147904"/>
                  </a:lnTo>
                  <a:close/>
                </a:path>
                <a:path w="302259" h="325120">
                  <a:moveTo>
                    <a:pt x="174713" y="319328"/>
                  </a:moveTo>
                  <a:lnTo>
                    <a:pt x="165709" y="325005"/>
                  </a:lnTo>
                  <a:lnTo>
                    <a:pt x="170649" y="322935"/>
                  </a:lnTo>
                  <a:lnTo>
                    <a:pt x="174713" y="319328"/>
                  </a:lnTo>
                  <a:close/>
                </a:path>
                <a:path w="302259" h="325120">
                  <a:moveTo>
                    <a:pt x="176669" y="174764"/>
                  </a:moveTo>
                  <a:lnTo>
                    <a:pt x="167347" y="173748"/>
                  </a:lnTo>
                  <a:lnTo>
                    <a:pt x="171030" y="176745"/>
                  </a:lnTo>
                  <a:lnTo>
                    <a:pt x="176669" y="174764"/>
                  </a:lnTo>
                  <a:close/>
                </a:path>
                <a:path w="302259" h="325120">
                  <a:moveTo>
                    <a:pt x="176974" y="140716"/>
                  </a:moveTo>
                  <a:lnTo>
                    <a:pt x="175717" y="140373"/>
                  </a:lnTo>
                  <a:lnTo>
                    <a:pt x="173774" y="140474"/>
                  </a:lnTo>
                  <a:lnTo>
                    <a:pt x="175577" y="141554"/>
                  </a:lnTo>
                  <a:lnTo>
                    <a:pt x="175094" y="142989"/>
                  </a:lnTo>
                  <a:lnTo>
                    <a:pt x="176745" y="143090"/>
                  </a:lnTo>
                  <a:lnTo>
                    <a:pt x="176974" y="140716"/>
                  </a:lnTo>
                  <a:close/>
                </a:path>
                <a:path w="302259" h="325120">
                  <a:moveTo>
                    <a:pt x="181749" y="137375"/>
                  </a:moveTo>
                  <a:lnTo>
                    <a:pt x="181025" y="140373"/>
                  </a:lnTo>
                  <a:lnTo>
                    <a:pt x="181381" y="141617"/>
                  </a:lnTo>
                  <a:lnTo>
                    <a:pt x="181749" y="139204"/>
                  </a:lnTo>
                  <a:lnTo>
                    <a:pt x="181749" y="137375"/>
                  </a:lnTo>
                  <a:close/>
                </a:path>
                <a:path w="302259" h="325120">
                  <a:moveTo>
                    <a:pt x="185686" y="234734"/>
                  </a:moveTo>
                  <a:lnTo>
                    <a:pt x="183959" y="229768"/>
                  </a:lnTo>
                  <a:lnTo>
                    <a:pt x="183794" y="228879"/>
                  </a:lnTo>
                  <a:lnTo>
                    <a:pt x="180644" y="228244"/>
                  </a:lnTo>
                  <a:lnTo>
                    <a:pt x="182359" y="233210"/>
                  </a:lnTo>
                  <a:lnTo>
                    <a:pt x="182537" y="234111"/>
                  </a:lnTo>
                  <a:lnTo>
                    <a:pt x="185686" y="234734"/>
                  </a:lnTo>
                  <a:close/>
                </a:path>
                <a:path w="302259" h="325120">
                  <a:moveTo>
                    <a:pt x="192836" y="78054"/>
                  </a:moveTo>
                  <a:lnTo>
                    <a:pt x="191858" y="76428"/>
                  </a:lnTo>
                  <a:lnTo>
                    <a:pt x="189344" y="78778"/>
                  </a:lnTo>
                  <a:lnTo>
                    <a:pt x="192062" y="80048"/>
                  </a:lnTo>
                  <a:lnTo>
                    <a:pt x="192836" y="78054"/>
                  </a:lnTo>
                  <a:close/>
                </a:path>
                <a:path w="302259" h="325120">
                  <a:moveTo>
                    <a:pt x="192874" y="135128"/>
                  </a:moveTo>
                  <a:lnTo>
                    <a:pt x="190728" y="129781"/>
                  </a:lnTo>
                  <a:lnTo>
                    <a:pt x="188252" y="141084"/>
                  </a:lnTo>
                  <a:lnTo>
                    <a:pt x="192874" y="135128"/>
                  </a:lnTo>
                  <a:close/>
                </a:path>
                <a:path w="302259" h="325120">
                  <a:moveTo>
                    <a:pt x="196646" y="54724"/>
                  </a:moveTo>
                  <a:lnTo>
                    <a:pt x="194233" y="53543"/>
                  </a:lnTo>
                  <a:lnTo>
                    <a:pt x="192620" y="56324"/>
                  </a:lnTo>
                  <a:lnTo>
                    <a:pt x="190220" y="55156"/>
                  </a:lnTo>
                  <a:lnTo>
                    <a:pt x="189217" y="57200"/>
                  </a:lnTo>
                  <a:lnTo>
                    <a:pt x="195668" y="58140"/>
                  </a:lnTo>
                  <a:lnTo>
                    <a:pt x="196646" y="54724"/>
                  </a:lnTo>
                  <a:close/>
                </a:path>
                <a:path w="302259" h="325120">
                  <a:moveTo>
                    <a:pt x="198894" y="298119"/>
                  </a:moveTo>
                  <a:lnTo>
                    <a:pt x="197459" y="295592"/>
                  </a:lnTo>
                  <a:lnTo>
                    <a:pt x="193433" y="301002"/>
                  </a:lnTo>
                  <a:lnTo>
                    <a:pt x="195922" y="300329"/>
                  </a:lnTo>
                  <a:lnTo>
                    <a:pt x="196303" y="300228"/>
                  </a:lnTo>
                  <a:lnTo>
                    <a:pt x="198894" y="298119"/>
                  </a:lnTo>
                  <a:close/>
                </a:path>
                <a:path w="302259" h="325120">
                  <a:moveTo>
                    <a:pt x="199237" y="130911"/>
                  </a:moveTo>
                  <a:lnTo>
                    <a:pt x="197281" y="128917"/>
                  </a:lnTo>
                  <a:lnTo>
                    <a:pt x="197129" y="128917"/>
                  </a:lnTo>
                  <a:lnTo>
                    <a:pt x="196380" y="130911"/>
                  </a:lnTo>
                  <a:lnTo>
                    <a:pt x="191846" y="130911"/>
                  </a:lnTo>
                  <a:lnTo>
                    <a:pt x="194754" y="132842"/>
                  </a:lnTo>
                  <a:lnTo>
                    <a:pt x="194779" y="135801"/>
                  </a:lnTo>
                  <a:lnTo>
                    <a:pt x="196392" y="130911"/>
                  </a:lnTo>
                  <a:lnTo>
                    <a:pt x="199237" y="130911"/>
                  </a:lnTo>
                  <a:close/>
                </a:path>
                <a:path w="302259" h="325120">
                  <a:moveTo>
                    <a:pt x="200063" y="154457"/>
                  </a:moveTo>
                  <a:lnTo>
                    <a:pt x="190741" y="153441"/>
                  </a:lnTo>
                  <a:lnTo>
                    <a:pt x="194424" y="156438"/>
                  </a:lnTo>
                  <a:lnTo>
                    <a:pt x="200063" y="154457"/>
                  </a:lnTo>
                  <a:close/>
                </a:path>
                <a:path w="302259" h="325120">
                  <a:moveTo>
                    <a:pt x="203454" y="218744"/>
                  </a:moveTo>
                  <a:lnTo>
                    <a:pt x="202196" y="218389"/>
                  </a:lnTo>
                  <a:lnTo>
                    <a:pt x="200240" y="218490"/>
                  </a:lnTo>
                  <a:lnTo>
                    <a:pt x="202044" y="219583"/>
                  </a:lnTo>
                  <a:lnTo>
                    <a:pt x="201574" y="221018"/>
                  </a:lnTo>
                  <a:lnTo>
                    <a:pt x="203212" y="221094"/>
                  </a:lnTo>
                  <a:lnTo>
                    <a:pt x="203454" y="218744"/>
                  </a:lnTo>
                  <a:close/>
                </a:path>
                <a:path w="302259" h="325120">
                  <a:moveTo>
                    <a:pt x="203784" y="122694"/>
                  </a:moveTo>
                  <a:lnTo>
                    <a:pt x="203225" y="122555"/>
                  </a:lnTo>
                  <a:lnTo>
                    <a:pt x="202565" y="122555"/>
                  </a:lnTo>
                  <a:lnTo>
                    <a:pt x="202450" y="124040"/>
                  </a:lnTo>
                  <a:lnTo>
                    <a:pt x="201841" y="125133"/>
                  </a:lnTo>
                  <a:lnTo>
                    <a:pt x="199377" y="125133"/>
                  </a:lnTo>
                  <a:lnTo>
                    <a:pt x="199161" y="125539"/>
                  </a:lnTo>
                  <a:lnTo>
                    <a:pt x="198526" y="125539"/>
                  </a:lnTo>
                  <a:lnTo>
                    <a:pt x="198640" y="125133"/>
                  </a:lnTo>
                  <a:lnTo>
                    <a:pt x="198196" y="125133"/>
                  </a:lnTo>
                  <a:lnTo>
                    <a:pt x="198615" y="124714"/>
                  </a:lnTo>
                  <a:lnTo>
                    <a:pt x="198767" y="124663"/>
                  </a:lnTo>
                  <a:lnTo>
                    <a:pt x="198640" y="125133"/>
                  </a:lnTo>
                  <a:lnTo>
                    <a:pt x="199377" y="125133"/>
                  </a:lnTo>
                  <a:lnTo>
                    <a:pt x="199910" y="124256"/>
                  </a:lnTo>
                  <a:lnTo>
                    <a:pt x="200698" y="123977"/>
                  </a:lnTo>
                  <a:lnTo>
                    <a:pt x="200113" y="123926"/>
                  </a:lnTo>
                  <a:lnTo>
                    <a:pt x="200787" y="122821"/>
                  </a:lnTo>
                  <a:lnTo>
                    <a:pt x="200875" y="122694"/>
                  </a:lnTo>
                  <a:lnTo>
                    <a:pt x="200964" y="122555"/>
                  </a:lnTo>
                  <a:lnTo>
                    <a:pt x="200774" y="122555"/>
                  </a:lnTo>
                  <a:lnTo>
                    <a:pt x="199478" y="123850"/>
                  </a:lnTo>
                  <a:lnTo>
                    <a:pt x="198996" y="123799"/>
                  </a:lnTo>
                  <a:lnTo>
                    <a:pt x="199263" y="122821"/>
                  </a:lnTo>
                  <a:lnTo>
                    <a:pt x="199326" y="122555"/>
                  </a:lnTo>
                  <a:lnTo>
                    <a:pt x="199428" y="122212"/>
                  </a:lnTo>
                  <a:lnTo>
                    <a:pt x="197510" y="122821"/>
                  </a:lnTo>
                  <a:lnTo>
                    <a:pt x="197434" y="123621"/>
                  </a:lnTo>
                  <a:lnTo>
                    <a:pt x="191389" y="122961"/>
                  </a:lnTo>
                  <a:lnTo>
                    <a:pt x="195059" y="125958"/>
                  </a:lnTo>
                  <a:lnTo>
                    <a:pt x="197307" y="125171"/>
                  </a:lnTo>
                  <a:lnTo>
                    <a:pt x="197700" y="126123"/>
                  </a:lnTo>
                  <a:lnTo>
                    <a:pt x="198539" y="126669"/>
                  </a:lnTo>
                  <a:lnTo>
                    <a:pt x="199377" y="126936"/>
                  </a:lnTo>
                  <a:lnTo>
                    <a:pt x="198018" y="126936"/>
                  </a:lnTo>
                  <a:lnTo>
                    <a:pt x="196176" y="127596"/>
                  </a:lnTo>
                  <a:lnTo>
                    <a:pt x="195999" y="127596"/>
                  </a:lnTo>
                  <a:lnTo>
                    <a:pt x="197281" y="128917"/>
                  </a:lnTo>
                  <a:lnTo>
                    <a:pt x="200990" y="128917"/>
                  </a:lnTo>
                  <a:lnTo>
                    <a:pt x="201168" y="127901"/>
                  </a:lnTo>
                  <a:lnTo>
                    <a:pt x="200850" y="127368"/>
                  </a:lnTo>
                  <a:lnTo>
                    <a:pt x="200545" y="127228"/>
                  </a:lnTo>
                  <a:lnTo>
                    <a:pt x="201650" y="127228"/>
                  </a:lnTo>
                  <a:lnTo>
                    <a:pt x="202476" y="126669"/>
                  </a:lnTo>
                  <a:lnTo>
                    <a:pt x="202692" y="126669"/>
                  </a:lnTo>
                  <a:lnTo>
                    <a:pt x="201180" y="126123"/>
                  </a:lnTo>
                  <a:lnTo>
                    <a:pt x="202349" y="126123"/>
                  </a:lnTo>
                  <a:lnTo>
                    <a:pt x="202882" y="125539"/>
                  </a:lnTo>
                  <a:lnTo>
                    <a:pt x="203250" y="125133"/>
                  </a:lnTo>
                  <a:lnTo>
                    <a:pt x="203415" y="125133"/>
                  </a:lnTo>
                  <a:lnTo>
                    <a:pt x="203771" y="122821"/>
                  </a:lnTo>
                  <a:lnTo>
                    <a:pt x="203784" y="122694"/>
                  </a:lnTo>
                  <a:close/>
                </a:path>
                <a:path w="302259" h="325120">
                  <a:moveTo>
                    <a:pt x="204241" y="119075"/>
                  </a:moveTo>
                  <a:lnTo>
                    <a:pt x="200685" y="119075"/>
                  </a:lnTo>
                  <a:lnTo>
                    <a:pt x="199377" y="114820"/>
                  </a:lnTo>
                  <a:lnTo>
                    <a:pt x="200863" y="122072"/>
                  </a:lnTo>
                  <a:lnTo>
                    <a:pt x="200926" y="122402"/>
                  </a:lnTo>
                  <a:lnTo>
                    <a:pt x="204241" y="119075"/>
                  </a:lnTo>
                  <a:close/>
                </a:path>
                <a:path w="302259" h="325120">
                  <a:moveTo>
                    <a:pt x="207518" y="162687"/>
                  </a:moveTo>
                  <a:lnTo>
                    <a:pt x="205854" y="162229"/>
                  </a:lnTo>
                  <a:lnTo>
                    <a:pt x="205028" y="162026"/>
                  </a:lnTo>
                  <a:lnTo>
                    <a:pt x="204812" y="162890"/>
                  </a:lnTo>
                  <a:lnTo>
                    <a:pt x="204609" y="163766"/>
                  </a:lnTo>
                  <a:lnTo>
                    <a:pt x="204393" y="164642"/>
                  </a:lnTo>
                  <a:lnTo>
                    <a:pt x="206895" y="165290"/>
                  </a:lnTo>
                  <a:lnTo>
                    <a:pt x="207098" y="164426"/>
                  </a:lnTo>
                  <a:lnTo>
                    <a:pt x="207314" y="163550"/>
                  </a:lnTo>
                  <a:lnTo>
                    <a:pt x="207518" y="162687"/>
                  </a:lnTo>
                  <a:close/>
                </a:path>
                <a:path w="302259" h="325120">
                  <a:moveTo>
                    <a:pt x="209054" y="217411"/>
                  </a:moveTo>
                  <a:lnTo>
                    <a:pt x="206565" y="216763"/>
                  </a:lnTo>
                  <a:lnTo>
                    <a:pt x="206349" y="217627"/>
                  </a:lnTo>
                  <a:lnTo>
                    <a:pt x="206146" y="218503"/>
                  </a:lnTo>
                  <a:lnTo>
                    <a:pt x="205930" y="219379"/>
                  </a:lnTo>
                  <a:lnTo>
                    <a:pt x="207594" y="219811"/>
                  </a:lnTo>
                  <a:lnTo>
                    <a:pt x="208432" y="220040"/>
                  </a:lnTo>
                  <a:lnTo>
                    <a:pt x="208635" y="219163"/>
                  </a:lnTo>
                  <a:lnTo>
                    <a:pt x="208851" y="218287"/>
                  </a:lnTo>
                  <a:lnTo>
                    <a:pt x="209054" y="217411"/>
                  </a:lnTo>
                  <a:close/>
                </a:path>
                <a:path w="302259" h="325120">
                  <a:moveTo>
                    <a:pt x="210972" y="128257"/>
                  </a:moveTo>
                  <a:lnTo>
                    <a:pt x="201980" y="133934"/>
                  </a:lnTo>
                  <a:lnTo>
                    <a:pt x="206908" y="131864"/>
                  </a:lnTo>
                  <a:lnTo>
                    <a:pt x="210972" y="128257"/>
                  </a:lnTo>
                  <a:close/>
                </a:path>
                <a:path w="302259" h="325120">
                  <a:moveTo>
                    <a:pt x="212356" y="107708"/>
                  </a:moveTo>
                  <a:lnTo>
                    <a:pt x="208457" y="104838"/>
                  </a:lnTo>
                  <a:lnTo>
                    <a:pt x="206108" y="107340"/>
                  </a:lnTo>
                  <a:lnTo>
                    <a:pt x="203898" y="107962"/>
                  </a:lnTo>
                  <a:lnTo>
                    <a:pt x="207797" y="110845"/>
                  </a:lnTo>
                  <a:lnTo>
                    <a:pt x="210146" y="108343"/>
                  </a:lnTo>
                  <a:lnTo>
                    <a:pt x="212356" y="107708"/>
                  </a:lnTo>
                  <a:close/>
                </a:path>
                <a:path w="302259" h="325120">
                  <a:moveTo>
                    <a:pt x="212471" y="119049"/>
                  </a:moveTo>
                  <a:lnTo>
                    <a:pt x="209562" y="117500"/>
                  </a:lnTo>
                  <a:lnTo>
                    <a:pt x="206921" y="120904"/>
                  </a:lnTo>
                  <a:lnTo>
                    <a:pt x="208788" y="124002"/>
                  </a:lnTo>
                  <a:lnTo>
                    <a:pt x="210591" y="124002"/>
                  </a:lnTo>
                  <a:lnTo>
                    <a:pt x="212382" y="119278"/>
                  </a:lnTo>
                  <a:lnTo>
                    <a:pt x="212471" y="119049"/>
                  </a:lnTo>
                  <a:close/>
                </a:path>
                <a:path w="302259" h="325120">
                  <a:moveTo>
                    <a:pt x="212928" y="128346"/>
                  </a:moveTo>
                  <a:lnTo>
                    <a:pt x="211353" y="127000"/>
                  </a:lnTo>
                  <a:lnTo>
                    <a:pt x="210045" y="125945"/>
                  </a:lnTo>
                  <a:lnTo>
                    <a:pt x="211899" y="127596"/>
                  </a:lnTo>
                  <a:lnTo>
                    <a:pt x="212928" y="128346"/>
                  </a:lnTo>
                  <a:close/>
                </a:path>
                <a:path w="302259" h="325120">
                  <a:moveTo>
                    <a:pt x="213779" y="119735"/>
                  </a:moveTo>
                  <a:lnTo>
                    <a:pt x="212471" y="119049"/>
                  </a:lnTo>
                  <a:lnTo>
                    <a:pt x="211404" y="124002"/>
                  </a:lnTo>
                  <a:lnTo>
                    <a:pt x="211366" y="124180"/>
                  </a:lnTo>
                  <a:lnTo>
                    <a:pt x="211264" y="124688"/>
                  </a:lnTo>
                  <a:lnTo>
                    <a:pt x="212598" y="124688"/>
                  </a:lnTo>
                  <a:lnTo>
                    <a:pt x="213601" y="120230"/>
                  </a:lnTo>
                  <a:lnTo>
                    <a:pt x="213779" y="119735"/>
                  </a:lnTo>
                  <a:close/>
                </a:path>
                <a:path w="302259" h="325120">
                  <a:moveTo>
                    <a:pt x="227609" y="86194"/>
                  </a:moveTo>
                  <a:lnTo>
                    <a:pt x="224993" y="83007"/>
                  </a:lnTo>
                  <a:lnTo>
                    <a:pt x="223989" y="84836"/>
                  </a:lnTo>
                  <a:lnTo>
                    <a:pt x="222935" y="84404"/>
                  </a:lnTo>
                  <a:lnTo>
                    <a:pt x="223240" y="83693"/>
                  </a:lnTo>
                  <a:lnTo>
                    <a:pt x="223621" y="82969"/>
                  </a:lnTo>
                  <a:lnTo>
                    <a:pt x="220662" y="81826"/>
                  </a:lnTo>
                  <a:lnTo>
                    <a:pt x="222694" y="87185"/>
                  </a:lnTo>
                  <a:lnTo>
                    <a:pt x="225056" y="85572"/>
                  </a:lnTo>
                  <a:lnTo>
                    <a:pt x="227609" y="86194"/>
                  </a:lnTo>
                  <a:close/>
                </a:path>
                <a:path w="302259" h="325120">
                  <a:moveTo>
                    <a:pt x="237083" y="76860"/>
                  </a:moveTo>
                  <a:lnTo>
                    <a:pt x="232448" y="83108"/>
                  </a:lnTo>
                  <a:lnTo>
                    <a:pt x="231101" y="83273"/>
                  </a:lnTo>
                  <a:lnTo>
                    <a:pt x="230276" y="87503"/>
                  </a:lnTo>
                  <a:lnTo>
                    <a:pt x="234759" y="80479"/>
                  </a:lnTo>
                  <a:lnTo>
                    <a:pt x="236448" y="82092"/>
                  </a:lnTo>
                  <a:lnTo>
                    <a:pt x="237083" y="76860"/>
                  </a:lnTo>
                  <a:close/>
                </a:path>
                <a:path w="302259" h="325120">
                  <a:moveTo>
                    <a:pt x="302260" y="0"/>
                  </a:moveTo>
                  <a:lnTo>
                    <a:pt x="301840" y="3835"/>
                  </a:lnTo>
                  <a:lnTo>
                    <a:pt x="302120" y="1295"/>
                  </a:lnTo>
                  <a:lnTo>
                    <a:pt x="302260" y="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279397" y="3377730"/>
              <a:ext cx="317500" cy="514350"/>
            </a:xfrm>
            <a:custGeom>
              <a:avLst/>
              <a:gdLst/>
              <a:ahLst/>
              <a:cxnLst/>
              <a:rect l="l" t="t" r="r" b="b"/>
              <a:pathLst>
                <a:path w="317500" h="514350">
                  <a:moveTo>
                    <a:pt x="6972" y="28994"/>
                  </a:moveTo>
                  <a:lnTo>
                    <a:pt x="5524" y="28244"/>
                  </a:lnTo>
                  <a:lnTo>
                    <a:pt x="5118" y="29603"/>
                  </a:lnTo>
                  <a:lnTo>
                    <a:pt x="0" y="30378"/>
                  </a:lnTo>
                  <a:lnTo>
                    <a:pt x="1231" y="32524"/>
                  </a:lnTo>
                  <a:lnTo>
                    <a:pt x="6057" y="31242"/>
                  </a:lnTo>
                  <a:lnTo>
                    <a:pt x="6972" y="28994"/>
                  </a:lnTo>
                  <a:close/>
                </a:path>
                <a:path w="317500" h="514350">
                  <a:moveTo>
                    <a:pt x="20091" y="27965"/>
                  </a:moveTo>
                  <a:lnTo>
                    <a:pt x="13309" y="29667"/>
                  </a:lnTo>
                  <a:lnTo>
                    <a:pt x="16700" y="35623"/>
                  </a:lnTo>
                  <a:lnTo>
                    <a:pt x="20091" y="27965"/>
                  </a:lnTo>
                  <a:close/>
                </a:path>
                <a:path w="317500" h="514350">
                  <a:moveTo>
                    <a:pt x="28549" y="81267"/>
                  </a:moveTo>
                  <a:lnTo>
                    <a:pt x="24231" y="91325"/>
                  </a:lnTo>
                  <a:lnTo>
                    <a:pt x="27165" y="86664"/>
                  </a:lnTo>
                  <a:lnTo>
                    <a:pt x="28549" y="81267"/>
                  </a:lnTo>
                  <a:close/>
                </a:path>
                <a:path w="317500" h="514350">
                  <a:moveTo>
                    <a:pt x="30187" y="80175"/>
                  </a:moveTo>
                  <a:lnTo>
                    <a:pt x="28155" y="79997"/>
                  </a:lnTo>
                  <a:lnTo>
                    <a:pt x="26517" y="79921"/>
                  </a:lnTo>
                  <a:lnTo>
                    <a:pt x="28956" y="80175"/>
                  </a:lnTo>
                  <a:lnTo>
                    <a:pt x="30187" y="80175"/>
                  </a:lnTo>
                  <a:close/>
                </a:path>
                <a:path w="317500" h="514350">
                  <a:moveTo>
                    <a:pt x="30264" y="94907"/>
                  </a:moveTo>
                  <a:lnTo>
                    <a:pt x="25679" y="93522"/>
                  </a:lnTo>
                  <a:lnTo>
                    <a:pt x="24244" y="96685"/>
                  </a:lnTo>
                  <a:lnTo>
                    <a:pt x="22352" y="98044"/>
                  </a:lnTo>
                  <a:lnTo>
                    <a:pt x="26924" y="99428"/>
                  </a:lnTo>
                  <a:lnTo>
                    <a:pt x="28359" y="96253"/>
                  </a:lnTo>
                  <a:lnTo>
                    <a:pt x="30264" y="94907"/>
                  </a:lnTo>
                  <a:close/>
                </a:path>
                <a:path w="317500" h="514350">
                  <a:moveTo>
                    <a:pt x="37947" y="69316"/>
                  </a:moveTo>
                  <a:lnTo>
                    <a:pt x="34493" y="67208"/>
                  </a:lnTo>
                  <a:lnTo>
                    <a:pt x="34112" y="69278"/>
                  </a:lnTo>
                  <a:lnTo>
                    <a:pt x="32994" y="69240"/>
                  </a:lnTo>
                  <a:lnTo>
                    <a:pt x="33058" y="68453"/>
                  </a:lnTo>
                  <a:lnTo>
                    <a:pt x="33185" y="67640"/>
                  </a:lnTo>
                  <a:lnTo>
                    <a:pt x="30035" y="67589"/>
                  </a:lnTo>
                  <a:lnTo>
                    <a:pt x="33616" y="71945"/>
                  </a:lnTo>
                  <a:lnTo>
                    <a:pt x="35356" y="69596"/>
                  </a:lnTo>
                  <a:lnTo>
                    <a:pt x="37947" y="69316"/>
                  </a:lnTo>
                  <a:close/>
                </a:path>
                <a:path w="317500" h="514350">
                  <a:moveTo>
                    <a:pt x="45034" y="62395"/>
                  </a:moveTo>
                  <a:lnTo>
                    <a:pt x="43992" y="57226"/>
                  </a:lnTo>
                  <a:lnTo>
                    <a:pt x="41567" y="64731"/>
                  </a:lnTo>
                  <a:lnTo>
                    <a:pt x="40347" y="65341"/>
                  </a:lnTo>
                  <a:lnTo>
                    <a:pt x="40881" y="69621"/>
                  </a:lnTo>
                  <a:lnTo>
                    <a:pt x="42926" y="61455"/>
                  </a:lnTo>
                  <a:lnTo>
                    <a:pt x="45034" y="62395"/>
                  </a:lnTo>
                  <a:close/>
                </a:path>
                <a:path w="317500" h="514350">
                  <a:moveTo>
                    <a:pt x="54241" y="23190"/>
                  </a:moveTo>
                  <a:lnTo>
                    <a:pt x="50977" y="20764"/>
                  </a:lnTo>
                  <a:lnTo>
                    <a:pt x="53022" y="18415"/>
                  </a:lnTo>
                  <a:lnTo>
                    <a:pt x="50038" y="19138"/>
                  </a:lnTo>
                  <a:lnTo>
                    <a:pt x="48729" y="21678"/>
                  </a:lnTo>
                  <a:lnTo>
                    <a:pt x="54241" y="23190"/>
                  </a:lnTo>
                  <a:close/>
                </a:path>
                <a:path w="317500" h="514350">
                  <a:moveTo>
                    <a:pt x="60921" y="3454"/>
                  </a:moveTo>
                  <a:lnTo>
                    <a:pt x="60655" y="2425"/>
                  </a:lnTo>
                  <a:lnTo>
                    <a:pt x="59982" y="0"/>
                  </a:lnTo>
                  <a:lnTo>
                    <a:pt x="60921" y="3454"/>
                  </a:lnTo>
                  <a:close/>
                </a:path>
                <a:path w="317500" h="514350">
                  <a:moveTo>
                    <a:pt x="72605" y="162153"/>
                  </a:moveTo>
                  <a:lnTo>
                    <a:pt x="71513" y="160070"/>
                  </a:lnTo>
                  <a:lnTo>
                    <a:pt x="70294" y="160540"/>
                  </a:lnTo>
                  <a:lnTo>
                    <a:pt x="68745" y="161785"/>
                  </a:lnTo>
                  <a:lnTo>
                    <a:pt x="70815" y="161594"/>
                  </a:lnTo>
                  <a:lnTo>
                    <a:pt x="71208" y="163068"/>
                  </a:lnTo>
                  <a:lnTo>
                    <a:pt x="72605" y="162153"/>
                  </a:lnTo>
                  <a:close/>
                </a:path>
                <a:path w="317500" h="514350">
                  <a:moveTo>
                    <a:pt x="76301" y="158140"/>
                  </a:moveTo>
                  <a:lnTo>
                    <a:pt x="75996" y="157302"/>
                  </a:lnTo>
                  <a:lnTo>
                    <a:pt x="75704" y="156464"/>
                  </a:lnTo>
                  <a:lnTo>
                    <a:pt x="75399" y="155613"/>
                  </a:lnTo>
                  <a:lnTo>
                    <a:pt x="72986" y="156565"/>
                  </a:lnTo>
                  <a:lnTo>
                    <a:pt x="73291" y="157403"/>
                  </a:lnTo>
                  <a:lnTo>
                    <a:pt x="73609" y="158254"/>
                  </a:lnTo>
                  <a:lnTo>
                    <a:pt x="73901" y="159105"/>
                  </a:lnTo>
                  <a:lnTo>
                    <a:pt x="74701" y="158775"/>
                  </a:lnTo>
                  <a:lnTo>
                    <a:pt x="75514" y="158457"/>
                  </a:lnTo>
                  <a:lnTo>
                    <a:pt x="76301" y="158140"/>
                  </a:lnTo>
                  <a:close/>
                </a:path>
                <a:path w="317500" h="514350">
                  <a:moveTo>
                    <a:pt x="139090" y="408673"/>
                  </a:moveTo>
                  <a:lnTo>
                    <a:pt x="138595" y="407619"/>
                  </a:lnTo>
                  <a:lnTo>
                    <a:pt x="136715" y="405777"/>
                  </a:lnTo>
                  <a:lnTo>
                    <a:pt x="132511" y="407619"/>
                  </a:lnTo>
                  <a:lnTo>
                    <a:pt x="139090" y="408673"/>
                  </a:lnTo>
                  <a:close/>
                </a:path>
                <a:path w="317500" h="514350">
                  <a:moveTo>
                    <a:pt x="140779" y="408940"/>
                  </a:moveTo>
                  <a:lnTo>
                    <a:pt x="139090" y="408673"/>
                  </a:lnTo>
                  <a:lnTo>
                    <a:pt x="139395" y="409346"/>
                  </a:lnTo>
                  <a:lnTo>
                    <a:pt x="140779" y="408940"/>
                  </a:lnTo>
                  <a:close/>
                </a:path>
                <a:path w="317500" h="514350">
                  <a:moveTo>
                    <a:pt x="140957" y="412661"/>
                  </a:moveTo>
                  <a:lnTo>
                    <a:pt x="139395" y="409346"/>
                  </a:lnTo>
                  <a:lnTo>
                    <a:pt x="136893" y="410057"/>
                  </a:lnTo>
                  <a:lnTo>
                    <a:pt x="140957" y="412661"/>
                  </a:lnTo>
                  <a:close/>
                </a:path>
                <a:path w="317500" h="514350">
                  <a:moveTo>
                    <a:pt x="156781" y="358241"/>
                  </a:moveTo>
                  <a:lnTo>
                    <a:pt x="148513" y="365036"/>
                  </a:lnTo>
                  <a:lnTo>
                    <a:pt x="153162" y="362356"/>
                  </a:lnTo>
                  <a:lnTo>
                    <a:pt x="156781" y="358241"/>
                  </a:lnTo>
                  <a:close/>
                </a:path>
                <a:path w="317500" h="514350">
                  <a:moveTo>
                    <a:pt x="163093" y="191452"/>
                  </a:moveTo>
                  <a:lnTo>
                    <a:pt x="154051" y="188887"/>
                  </a:lnTo>
                  <a:lnTo>
                    <a:pt x="158635" y="192862"/>
                  </a:lnTo>
                  <a:lnTo>
                    <a:pt x="163093" y="191452"/>
                  </a:lnTo>
                  <a:close/>
                </a:path>
                <a:path w="317500" h="514350">
                  <a:moveTo>
                    <a:pt x="166001" y="433095"/>
                  </a:moveTo>
                  <a:lnTo>
                    <a:pt x="165950" y="430720"/>
                  </a:lnTo>
                  <a:lnTo>
                    <a:pt x="164668" y="430542"/>
                  </a:lnTo>
                  <a:lnTo>
                    <a:pt x="162737" y="430898"/>
                  </a:lnTo>
                  <a:lnTo>
                    <a:pt x="164668" y="431736"/>
                  </a:lnTo>
                  <a:lnTo>
                    <a:pt x="164363" y="433222"/>
                  </a:lnTo>
                  <a:lnTo>
                    <a:pt x="166001" y="433095"/>
                  </a:lnTo>
                  <a:close/>
                </a:path>
                <a:path w="317500" h="514350">
                  <a:moveTo>
                    <a:pt x="173736" y="362064"/>
                  </a:moveTo>
                  <a:lnTo>
                    <a:pt x="172008" y="359752"/>
                  </a:lnTo>
                  <a:lnTo>
                    <a:pt x="168643" y="365633"/>
                  </a:lnTo>
                  <a:lnTo>
                    <a:pt x="171030" y="364642"/>
                  </a:lnTo>
                  <a:lnTo>
                    <a:pt x="171411" y="364490"/>
                  </a:lnTo>
                  <a:lnTo>
                    <a:pt x="173736" y="362064"/>
                  </a:lnTo>
                  <a:close/>
                </a:path>
                <a:path w="317500" h="514350">
                  <a:moveTo>
                    <a:pt x="193014" y="409676"/>
                  </a:moveTo>
                  <a:lnTo>
                    <a:pt x="191300" y="409448"/>
                  </a:lnTo>
                  <a:lnTo>
                    <a:pt x="190449" y="409346"/>
                  </a:lnTo>
                  <a:lnTo>
                    <a:pt x="190144" y="412026"/>
                  </a:lnTo>
                  <a:lnTo>
                    <a:pt x="191833" y="412254"/>
                  </a:lnTo>
                  <a:lnTo>
                    <a:pt x="192697" y="412356"/>
                  </a:lnTo>
                  <a:lnTo>
                    <a:pt x="192900" y="410565"/>
                  </a:lnTo>
                  <a:lnTo>
                    <a:pt x="193014" y="409676"/>
                  </a:lnTo>
                  <a:close/>
                </a:path>
                <a:path w="317500" h="514350">
                  <a:moveTo>
                    <a:pt x="194602" y="177939"/>
                  </a:moveTo>
                  <a:lnTo>
                    <a:pt x="186321" y="184734"/>
                  </a:lnTo>
                  <a:lnTo>
                    <a:pt x="190982" y="182041"/>
                  </a:lnTo>
                  <a:lnTo>
                    <a:pt x="194602" y="177939"/>
                  </a:lnTo>
                  <a:close/>
                </a:path>
                <a:path w="317500" h="514350">
                  <a:moveTo>
                    <a:pt x="201879" y="220903"/>
                  </a:moveTo>
                  <a:lnTo>
                    <a:pt x="192506" y="221094"/>
                  </a:lnTo>
                  <a:lnTo>
                    <a:pt x="196519" y="223596"/>
                  </a:lnTo>
                  <a:lnTo>
                    <a:pt x="201879" y="220903"/>
                  </a:lnTo>
                  <a:close/>
                </a:path>
                <a:path w="317500" h="514350">
                  <a:moveTo>
                    <a:pt x="204774" y="208318"/>
                  </a:moveTo>
                  <a:lnTo>
                    <a:pt x="198932" y="206298"/>
                  </a:lnTo>
                  <a:lnTo>
                    <a:pt x="201790" y="214287"/>
                  </a:lnTo>
                  <a:lnTo>
                    <a:pt x="204774" y="208318"/>
                  </a:lnTo>
                  <a:close/>
                </a:path>
                <a:path w="317500" h="514350">
                  <a:moveTo>
                    <a:pt x="211340" y="161353"/>
                  </a:moveTo>
                  <a:lnTo>
                    <a:pt x="210235" y="161366"/>
                  </a:lnTo>
                  <a:lnTo>
                    <a:pt x="207721" y="161429"/>
                  </a:lnTo>
                  <a:lnTo>
                    <a:pt x="211340" y="161353"/>
                  </a:lnTo>
                  <a:close/>
                </a:path>
                <a:path w="317500" h="514350">
                  <a:moveTo>
                    <a:pt x="212572" y="474154"/>
                  </a:moveTo>
                  <a:lnTo>
                    <a:pt x="203212" y="474357"/>
                  </a:lnTo>
                  <a:lnTo>
                    <a:pt x="207213" y="476859"/>
                  </a:lnTo>
                  <a:lnTo>
                    <a:pt x="212572" y="474154"/>
                  </a:lnTo>
                  <a:close/>
                </a:path>
                <a:path w="317500" h="514350">
                  <a:moveTo>
                    <a:pt x="213575" y="514096"/>
                  </a:moveTo>
                  <a:lnTo>
                    <a:pt x="213537" y="511721"/>
                  </a:lnTo>
                  <a:lnTo>
                    <a:pt x="212242" y="511543"/>
                  </a:lnTo>
                  <a:lnTo>
                    <a:pt x="210312" y="511886"/>
                  </a:lnTo>
                  <a:lnTo>
                    <a:pt x="212229" y="512724"/>
                  </a:lnTo>
                  <a:lnTo>
                    <a:pt x="211924" y="514223"/>
                  </a:lnTo>
                  <a:lnTo>
                    <a:pt x="213575" y="514096"/>
                  </a:lnTo>
                  <a:close/>
                </a:path>
                <a:path w="317500" h="514350">
                  <a:moveTo>
                    <a:pt x="213829" y="218351"/>
                  </a:moveTo>
                  <a:lnTo>
                    <a:pt x="204470" y="218554"/>
                  </a:lnTo>
                  <a:lnTo>
                    <a:pt x="208470" y="221043"/>
                  </a:lnTo>
                  <a:lnTo>
                    <a:pt x="213829" y="218351"/>
                  </a:lnTo>
                  <a:close/>
                </a:path>
                <a:path w="317500" h="514350">
                  <a:moveTo>
                    <a:pt x="215760" y="202920"/>
                  </a:moveTo>
                  <a:lnTo>
                    <a:pt x="213004" y="197878"/>
                  </a:lnTo>
                  <a:lnTo>
                    <a:pt x="211874" y="209423"/>
                  </a:lnTo>
                  <a:lnTo>
                    <a:pt x="215760" y="202920"/>
                  </a:lnTo>
                  <a:close/>
                </a:path>
                <a:path w="317500" h="514350">
                  <a:moveTo>
                    <a:pt x="216547" y="223329"/>
                  </a:moveTo>
                  <a:lnTo>
                    <a:pt x="215976" y="223367"/>
                  </a:lnTo>
                  <a:lnTo>
                    <a:pt x="212509" y="223659"/>
                  </a:lnTo>
                  <a:lnTo>
                    <a:pt x="216547" y="223329"/>
                  </a:lnTo>
                  <a:close/>
                </a:path>
                <a:path w="317500" h="514350">
                  <a:moveTo>
                    <a:pt x="220611" y="208661"/>
                  </a:moveTo>
                  <a:lnTo>
                    <a:pt x="220560" y="206273"/>
                  </a:lnTo>
                  <a:lnTo>
                    <a:pt x="219278" y="206095"/>
                  </a:lnTo>
                  <a:lnTo>
                    <a:pt x="217360" y="206463"/>
                  </a:lnTo>
                  <a:lnTo>
                    <a:pt x="219265" y="207302"/>
                  </a:lnTo>
                  <a:lnTo>
                    <a:pt x="218973" y="208788"/>
                  </a:lnTo>
                  <a:lnTo>
                    <a:pt x="220611" y="208661"/>
                  </a:lnTo>
                  <a:close/>
                </a:path>
                <a:path w="317500" h="514350">
                  <a:moveTo>
                    <a:pt x="224548" y="394665"/>
                  </a:moveTo>
                  <a:lnTo>
                    <a:pt x="223697" y="394550"/>
                  </a:lnTo>
                  <a:lnTo>
                    <a:pt x="222846" y="394449"/>
                  </a:lnTo>
                  <a:lnTo>
                    <a:pt x="221983" y="394335"/>
                  </a:lnTo>
                  <a:lnTo>
                    <a:pt x="221932" y="394906"/>
                  </a:lnTo>
                  <a:lnTo>
                    <a:pt x="221856" y="395465"/>
                  </a:lnTo>
                  <a:lnTo>
                    <a:pt x="221792" y="396024"/>
                  </a:lnTo>
                  <a:lnTo>
                    <a:pt x="221094" y="396087"/>
                  </a:lnTo>
                  <a:lnTo>
                    <a:pt x="220319" y="396265"/>
                  </a:lnTo>
                  <a:lnTo>
                    <a:pt x="219646" y="396303"/>
                  </a:lnTo>
                  <a:lnTo>
                    <a:pt x="219976" y="397370"/>
                  </a:lnTo>
                  <a:lnTo>
                    <a:pt x="221068" y="397268"/>
                  </a:lnTo>
                  <a:lnTo>
                    <a:pt x="222224" y="397090"/>
                  </a:lnTo>
                  <a:lnTo>
                    <a:pt x="222897" y="397179"/>
                  </a:lnTo>
                  <a:lnTo>
                    <a:pt x="223570" y="397256"/>
                  </a:lnTo>
                  <a:lnTo>
                    <a:pt x="224231" y="397344"/>
                  </a:lnTo>
                  <a:lnTo>
                    <a:pt x="224434" y="395554"/>
                  </a:lnTo>
                  <a:lnTo>
                    <a:pt x="224548" y="394665"/>
                  </a:lnTo>
                  <a:close/>
                </a:path>
                <a:path w="317500" h="514350">
                  <a:moveTo>
                    <a:pt x="224612" y="425831"/>
                  </a:moveTo>
                  <a:lnTo>
                    <a:pt x="223507" y="425843"/>
                  </a:lnTo>
                  <a:lnTo>
                    <a:pt x="220992" y="425907"/>
                  </a:lnTo>
                  <a:lnTo>
                    <a:pt x="224612" y="425831"/>
                  </a:lnTo>
                  <a:close/>
                </a:path>
                <a:path w="317500" h="514350">
                  <a:moveTo>
                    <a:pt x="224663" y="438238"/>
                  </a:moveTo>
                  <a:lnTo>
                    <a:pt x="223799" y="438137"/>
                  </a:lnTo>
                  <a:lnTo>
                    <a:pt x="222961" y="438023"/>
                  </a:lnTo>
                  <a:lnTo>
                    <a:pt x="222097" y="437921"/>
                  </a:lnTo>
                  <a:lnTo>
                    <a:pt x="221792" y="440601"/>
                  </a:lnTo>
                  <a:lnTo>
                    <a:pt x="222643" y="440715"/>
                  </a:lnTo>
                  <a:lnTo>
                    <a:pt x="223494" y="440817"/>
                  </a:lnTo>
                  <a:lnTo>
                    <a:pt x="224345" y="440931"/>
                  </a:lnTo>
                  <a:lnTo>
                    <a:pt x="224548" y="439140"/>
                  </a:lnTo>
                  <a:lnTo>
                    <a:pt x="224663" y="438238"/>
                  </a:lnTo>
                  <a:close/>
                </a:path>
                <a:path w="317500" h="514350">
                  <a:moveTo>
                    <a:pt x="226225" y="197891"/>
                  </a:moveTo>
                  <a:lnTo>
                    <a:pt x="225425" y="197104"/>
                  </a:lnTo>
                  <a:lnTo>
                    <a:pt x="221399" y="192659"/>
                  </a:lnTo>
                  <a:lnTo>
                    <a:pt x="221792" y="196265"/>
                  </a:lnTo>
                  <a:lnTo>
                    <a:pt x="220903" y="196900"/>
                  </a:lnTo>
                  <a:lnTo>
                    <a:pt x="220192" y="197891"/>
                  </a:lnTo>
                  <a:lnTo>
                    <a:pt x="218935" y="197891"/>
                  </a:lnTo>
                  <a:lnTo>
                    <a:pt x="218998" y="199402"/>
                  </a:lnTo>
                  <a:lnTo>
                    <a:pt x="219976" y="199707"/>
                  </a:lnTo>
                  <a:lnTo>
                    <a:pt x="221856" y="199009"/>
                  </a:lnTo>
                  <a:lnTo>
                    <a:pt x="222745" y="198145"/>
                  </a:lnTo>
                  <a:lnTo>
                    <a:pt x="223050" y="197104"/>
                  </a:lnTo>
                  <a:lnTo>
                    <a:pt x="226225" y="197891"/>
                  </a:lnTo>
                  <a:close/>
                </a:path>
                <a:path w="317500" h="514350">
                  <a:moveTo>
                    <a:pt x="230390" y="433539"/>
                  </a:moveTo>
                  <a:lnTo>
                    <a:pt x="228866" y="433565"/>
                  </a:lnTo>
                  <a:lnTo>
                    <a:pt x="229019" y="435851"/>
                  </a:lnTo>
                  <a:lnTo>
                    <a:pt x="228650" y="437400"/>
                  </a:lnTo>
                  <a:lnTo>
                    <a:pt x="230162" y="437375"/>
                  </a:lnTo>
                  <a:lnTo>
                    <a:pt x="229997" y="435089"/>
                  </a:lnTo>
                  <a:lnTo>
                    <a:pt x="230390" y="433539"/>
                  </a:lnTo>
                  <a:close/>
                </a:path>
                <a:path w="317500" h="514350">
                  <a:moveTo>
                    <a:pt x="238290" y="154089"/>
                  </a:moveTo>
                  <a:lnTo>
                    <a:pt x="236258" y="154978"/>
                  </a:lnTo>
                  <a:lnTo>
                    <a:pt x="235140" y="157111"/>
                  </a:lnTo>
                  <a:lnTo>
                    <a:pt x="234950" y="160464"/>
                  </a:lnTo>
                  <a:lnTo>
                    <a:pt x="236982" y="159562"/>
                  </a:lnTo>
                  <a:lnTo>
                    <a:pt x="238086" y="157441"/>
                  </a:lnTo>
                  <a:lnTo>
                    <a:pt x="238290" y="154089"/>
                  </a:lnTo>
                  <a:close/>
                </a:path>
                <a:path w="317500" h="514350">
                  <a:moveTo>
                    <a:pt x="238887" y="204533"/>
                  </a:moveTo>
                  <a:lnTo>
                    <a:pt x="237363" y="204558"/>
                  </a:lnTo>
                  <a:lnTo>
                    <a:pt x="237528" y="206844"/>
                  </a:lnTo>
                  <a:lnTo>
                    <a:pt x="237147" y="208394"/>
                  </a:lnTo>
                  <a:lnTo>
                    <a:pt x="238671" y="208381"/>
                  </a:lnTo>
                  <a:lnTo>
                    <a:pt x="238506" y="206095"/>
                  </a:lnTo>
                  <a:lnTo>
                    <a:pt x="238887" y="204533"/>
                  </a:lnTo>
                  <a:close/>
                </a:path>
                <a:path w="317500" h="514350">
                  <a:moveTo>
                    <a:pt x="239801" y="374840"/>
                  </a:moveTo>
                  <a:lnTo>
                    <a:pt x="238950" y="374726"/>
                  </a:lnTo>
                  <a:lnTo>
                    <a:pt x="237261" y="374523"/>
                  </a:lnTo>
                  <a:lnTo>
                    <a:pt x="237197" y="375005"/>
                  </a:lnTo>
                  <a:lnTo>
                    <a:pt x="229793" y="372897"/>
                  </a:lnTo>
                  <a:lnTo>
                    <a:pt x="234391" y="376872"/>
                  </a:lnTo>
                  <a:lnTo>
                    <a:pt x="237070" y="376034"/>
                  </a:lnTo>
                  <a:lnTo>
                    <a:pt x="236943" y="377202"/>
                  </a:lnTo>
                  <a:lnTo>
                    <a:pt x="237794" y="377304"/>
                  </a:lnTo>
                  <a:lnTo>
                    <a:pt x="239496" y="377532"/>
                  </a:lnTo>
                  <a:lnTo>
                    <a:pt x="239801" y="374840"/>
                  </a:lnTo>
                  <a:close/>
                </a:path>
                <a:path w="317500" h="514350">
                  <a:moveTo>
                    <a:pt x="243268" y="188099"/>
                  </a:moveTo>
                  <a:lnTo>
                    <a:pt x="233895" y="188302"/>
                  </a:lnTo>
                  <a:lnTo>
                    <a:pt x="237896" y="190792"/>
                  </a:lnTo>
                  <a:lnTo>
                    <a:pt x="243268" y="188099"/>
                  </a:lnTo>
                  <a:close/>
                </a:path>
                <a:path w="317500" h="514350">
                  <a:moveTo>
                    <a:pt x="245541" y="436841"/>
                  </a:moveTo>
                  <a:lnTo>
                    <a:pt x="244703" y="436740"/>
                  </a:lnTo>
                  <a:lnTo>
                    <a:pt x="243840" y="436626"/>
                  </a:lnTo>
                  <a:lnTo>
                    <a:pt x="242989" y="436524"/>
                  </a:lnTo>
                  <a:lnTo>
                    <a:pt x="242684" y="439204"/>
                  </a:lnTo>
                  <a:lnTo>
                    <a:pt x="243535" y="439318"/>
                  </a:lnTo>
                  <a:lnTo>
                    <a:pt x="244386" y="439420"/>
                  </a:lnTo>
                  <a:lnTo>
                    <a:pt x="245237" y="439534"/>
                  </a:lnTo>
                  <a:lnTo>
                    <a:pt x="245541" y="436841"/>
                  </a:lnTo>
                  <a:close/>
                </a:path>
                <a:path w="317500" h="514350">
                  <a:moveTo>
                    <a:pt x="246265" y="240220"/>
                  </a:moveTo>
                  <a:lnTo>
                    <a:pt x="236905" y="240423"/>
                  </a:lnTo>
                  <a:lnTo>
                    <a:pt x="240906" y="242925"/>
                  </a:lnTo>
                  <a:lnTo>
                    <a:pt x="246265" y="240220"/>
                  </a:lnTo>
                  <a:close/>
                </a:path>
                <a:path w="317500" h="514350">
                  <a:moveTo>
                    <a:pt x="247002" y="134785"/>
                  </a:moveTo>
                  <a:lnTo>
                    <a:pt x="245491" y="134810"/>
                  </a:lnTo>
                  <a:lnTo>
                    <a:pt x="245656" y="137096"/>
                  </a:lnTo>
                  <a:lnTo>
                    <a:pt x="245262" y="138645"/>
                  </a:lnTo>
                  <a:lnTo>
                    <a:pt x="246786" y="138620"/>
                  </a:lnTo>
                  <a:lnTo>
                    <a:pt x="246621" y="136334"/>
                  </a:lnTo>
                  <a:lnTo>
                    <a:pt x="247002" y="134785"/>
                  </a:lnTo>
                  <a:close/>
                </a:path>
                <a:path w="317500" h="514350">
                  <a:moveTo>
                    <a:pt x="253301" y="414705"/>
                  </a:moveTo>
                  <a:lnTo>
                    <a:pt x="250012" y="409244"/>
                  </a:lnTo>
                  <a:lnTo>
                    <a:pt x="248526" y="418223"/>
                  </a:lnTo>
                  <a:lnTo>
                    <a:pt x="253301" y="414705"/>
                  </a:lnTo>
                  <a:close/>
                </a:path>
                <a:path w="317500" h="514350">
                  <a:moveTo>
                    <a:pt x="260629" y="410933"/>
                  </a:moveTo>
                  <a:lnTo>
                    <a:pt x="251587" y="408368"/>
                  </a:lnTo>
                  <a:lnTo>
                    <a:pt x="256171" y="412343"/>
                  </a:lnTo>
                  <a:lnTo>
                    <a:pt x="260629" y="410933"/>
                  </a:lnTo>
                  <a:close/>
                </a:path>
                <a:path w="317500" h="514350">
                  <a:moveTo>
                    <a:pt x="261048" y="136588"/>
                  </a:moveTo>
                  <a:lnTo>
                    <a:pt x="259524" y="136613"/>
                  </a:lnTo>
                  <a:lnTo>
                    <a:pt x="259689" y="138887"/>
                  </a:lnTo>
                  <a:lnTo>
                    <a:pt x="259308" y="140449"/>
                  </a:lnTo>
                  <a:lnTo>
                    <a:pt x="260819" y="140423"/>
                  </a:lnTo>
                  <a:lnTo>
                    <a:pt x="260654" y="138137"/>
                  </a:lnTo>
                  <a:lnTo>
                    <a:pt x="261048" y="136588"/>
                  </a:lnTo>
                  <a:close/>
                </a:path>
                <a:path w="317500" h="514350">
                  <a:moveTo>
                    <a:pt x="261975" y="164960"/>
                  </a:moveTo>
                  <a:lnTo>
                    <a:pt x="261924" y="162572"/>
                  </a:lnTo>
                  <a:lnTo>
                    <a:pt x="260629" y="162407"/>
                  </a:lnTo>
                  <a:lnTo>
                    <a:pt x="258711" y="162763"/>
                  </a:lnTo>
                  <a:lnTo>
                    <a:pt x="260629" y="163588"/>
                  </a:lnTo>
                  <a:lnTo>
                    <a:pt x="260324" y="165087"/>
                  </a:lnTo>
                  <a:lnTo>
                    <a:pt x="261975" y="164960"/>
                  </a:lnTo>
                  <a:close/>
                </a:path>
                <a:path w="317500" h="514350">
                  <a:moveTo>
                    <a:pt x="265607" y="196405"/>
                  </a:moveTo>
                  <a:lnTo>
                    <a:pt x="256247" y="196621"/>
                  </a:lnTo>
                  <a:lnTo>
                    <a:pt x="260248" y="199110"/>
                  </a:lnTo>
                  <a:lnTo>
                    <a:pt x="265607" y="196405"/>
                  </a:lnTo>
                  <a:close/>
                </a:path>
                <a:path w="317500" h="514350">
                  <a:moveTo>
                    <a:pt x="266484" y="267982"/>
                  </a:moveTo>
                  <a:lnTo>
                    <a:pt x="265633" y="267881"/>
                  </a:lnTo>
                  <a:lnTo>
                    <a:pt x="264782" y="267766"/>
                  </a:lnTo>
                  <a:lnTo>
                    <a:pt x="263931" y="267665"/>
                  </a:lnTo>
                  <a:lnTo>
                    <a:pt x="263626" y="270344"/>
                  </a:lnTo>
                  <a:lnTo>
                    <a:pt x="264477" y="270459"/>
                  </a:lnTo>
                  <a:lnTo>
                    <a:pt x="265328" y="270560"/>
                  </a:lnTo>
                  <a:lnTo>
                    <a:pt x="266179" y="270675"/>
                  </a:lnTo>
                  <a:lnTo>
                    <a:pt x="266484" y="267982"/>
                  </a:lnTo>
                  <a:close/>
                </a:path>
                <a:path w="317500" h="514350">
                  <a:moveTo>
                    <a:pt x="267119" y="445147"/>
                  </a:moveTo>
                  <a:lnTo>
                    <a:pt x="264096" y="445071"/>
                  </a:lnTo>
                  <a:lnTo>
                    <a:pt x="265239" y="443661"/>
                  </a:lnTo>
                  <a:lnTo>
                    <a:pt x="266776" y="443661"/>
                  </a:lnTo>
                  <a:lnTo>
                    <a:pt x="266115" y="441147"/>
                  </a:lnTo>
                  <a:lnTo>
                    <a:pt x="264477" y="443166"/>
                  </a:lnTo>
                  <a:lnTo>
                    <a:pt x="262940" y="443166"/>
                  </a:lnTo>
                  <a:lnTo>
                    <a:pt x="263436" y="445058"/>
                  </a:lnTo>
                  <a:lnTo>
                    <a:pt x="260718" y="444982"/>
                  </a:lnTo>
                  <a:lnTo>
                    <a:pt x="262331" y="448538"/>
                  </a:lnTo>
                  <a:lnTo>
                    <a:pt x="264871" y="448856"/>
                  </a:lnTo>
                  <a:lnTo>
                    <a:pt x="264769" y="447687"/>
                  </a:lnTo>
                  <a:lnTo>
                    <a:pt x="265518" y="447662"/>
                  </a:lnTo>
                  <a:lnTo>
                    <a:pt x="266306" y="447687"/>
                  </a:lnTo>
                  <a:lnTo>
                    <a:pt x="267119" y="445147"/>
                  </a:lnTo>
                  <a:close/>
                </a:path>
                <a:path w="317500" h="514350">
                  <a:moveTo>
                    <a:pt x="273329" y="390779"/>
                  </a:moveTo>
                  <a:lnTo>
                    <a:pt x="266382" y="388823"/>
                  </a:lnTo>
                  <a:lnTo>
                    <a:pt x="266382" y="390042"/>
                  </a:lnTo>
                  <a:lnTo>
                    <a:pt x="264261" y="390144"/>
                  </a:lnTo>
                  <a:lnTo>
                    <a:pt x="264807" y="388683"/>
                  </a:lnTo>
                  <a:lnTo>
                    <a:pt x="266382" y="390042"/>
                  </a:lnTo>
                  <a:lnTo>
                    <a:pt x="266382" y="388823"/>
                  </a:lnTo>
                  <a:lnTo>
                    <a:pt x="264922" y="388404"/>
                  </a:lnTo>
                  <a:lnTo>
                    <a:pt x="265849" y="385838"/>
                  </a:lnTo>
                  <a:lnTo>
                    <a:pt x="264833" y="388378"/>
                  </a:lnTo>
                  <a:lnTo>
                    <a:pt x="264287" y="388213"/>
                  </a:lnTo>
                  <a:lnTo>
                    <a:pt x="264744" y="388620"/>
                  </a:lnTo>
                  <a:lnTo>
                    <a:pt x="264134" y="390156"/>
                  </a:lnTo>
                  <a:lnTo>
                    <a:pt x="262521" y="390652"/>
                  </a:lnTo>
                  <a:lnTo>
                    <a:pt x="263042" y="390906"/>
                  </a:lnTo>
                  <a:lnTo>
                    <a:pt x="263753" y="391337"/>
                  </a:lnTo>
                  <a:lnTo>
                    <a:pt x="263690" y="391541"/>
                  </a:lnTo>
                  <a:lnTo>
                    <a:pt x="263779" y="391363"/>
                  </a:lnTo>
                  <a:lnTo>
                    <a:pt x="264350" y="391718"/>
                  </a:lnTo>
                  <a:lnTo>
                    <a:pt x="265036" y="392214"/>
                  </a:lnTo>
                  <a:lnTo>
                    <a:pt x="264896" y="393039"/>
                  </a:lnTo>
                  <a:lnTo>
                    <a:pt x="265988" y="397167"/>
                  </a:lnTo>
                  <a:lnTo>
                    <a:pt x="263144" y="398589"/>
                  </a:lnTo>
                  <a:lnTo>
                    <a:pt x="265239" y="401256"/>
                  </a:lnTo>
                  <a:lnTo>
                    <a:pt x="266712" y="401180"/>
                  </a:lnTo>
                  <a:lnTo>
                    <a:pt x="266090" y="399999"/>
                  </a:lnTo>
                  <a:lnTo>
                    <a:pt x="265391" y="399910"/>
                  </a:lnTo>
                  <a:lnTo>
                    <a:pt x="265760" y="398856"/>
                  </a:lnTo>
                  <a:lnTo>
                    <a:pt x="266827" y="398741"/>
                  </a:lnTo>
                  <a:lnTo>
                    <a:pt x="266979" y="397395"/>
                  </a:lnTo>
                  <a:lnTo>
                    <a:pt x="268084" y="397281"/>
                  </a:lnTo>
                  <a:lnTo>
                    <a:pt x="268122" y="398068"/>
                  </a:lnTo>
                  <a:lnTo>
                    <a:pt x="268097" y="398894"/>
                  </a:lnTo>
                  <a:lnTo>
                    <a:pt x="268871" y="401980"/>
                  </a:lnTo>
                  <a:lnTo>
                    <a:pt x="264248" y="405777"/>
                  </a:lnTo>
                  <a:lnTo>
                    <a:pt x="268909" y="403085"/>
                  </a:lnTo>
                  <a:lnTo>
                    <a:pt x="269100" y="402869"/>
                  </a:lnTo>
                  <a:lnTo>
                    <a:pt x="272516" y="398983"/>
                  </a:lnTo>
                  <a:lnTo>
                    <a:pt x="269265" y="401650"/>
                  </a:lnTo>
                  <a:lnTo>
                    <a:pt x="269824" y="396925"/>
                  </a:lnTo>
                  <a:lnTo>
                    <a:pt x="268414" y="396214"/>
                  </a:lnTo>
                  <a:lnTo>
                    <a:pt x="266039" y="397141"/>
                  </a:lnTo>
                  <a:lnTo>
                    <a:pt x="266890" y="390474"/>
                  </a:lnTo>
                  <a:lnTo>
                    <a:pt x="268884" y="392201"/>
                  </a:lnTo>
                  <a:lnTo>
                    <a:pt x="273329" y="390779"/>
                  </a:lnTo>
                  <a:close/>
                </a:path>
                <a:path w="317500" h="514350">
                  <a:moveTo>
                    <a:pt x="276453" y="381609"/>
                  </a:moveTo>
                  <a:lnTo>
                    <a:pt x="267093" y="381812"/>
                  </a:lnTo>
                  <a:lnTo>
                    <a:pt x="271094" y="384314"/>
                  </a:lnTo>
                  <a:lnTo>
                    <a:pt x="276453" y="381609"/>
                  </a:lnTo>
                  <a:close/>
                </a:path>
                <a:path w="317500" h="514350">
                  <a:moveTo>
                    <a:pt x="277037" y="154978"/>
                  </a:moveTo>
                  <a:lnTo>
                    <a:pt x="274281" y="149936"/>
                  </a:lnTo>
                  <a:lnTo>
                    <a:pt x="273164" y="161480"/>
                  </a:lnTo>
                  <a:lnTo>
                    <a:pt x="277037" y="154978"/>
                  </a:lnTo>
                  <a:close/>
                </a:path>
                <a:path w="317500" h="514350">
                  <a:moveTo>
                    <a:pt x="281609" y="254749"/>
                  </a:moveTo>
                  <a:lnTo>
                    <a:pt x="279323" y="250050"/>
                  </a:lnTo>
                  <a:lnTo>
                    <a:pt x="279031" y="249174"/>
                  </a:lnTo>
                  <a:lnTo>
                    <a:pt x="275844" y="248970"/>
                  </a:lnTo>
                  <a:lnTo>
                    <a:pt x="278130" y="253669"/>
                  </a:lnTo>
                  <a:lnTo>
                    <a:pt x="278409" y="254546"/>
                  </a:lnTo>
                  <a:lnTo>
                    <a:pt x="281609" y="254749"/>
                  </a:lnTo>
                  <a:close/>
                </a:path>
                <a:path w="317500" h="514350">
                  <a:moveTo>
                    <a:pt x="283502" y="142887"/>
                  </a:moveTo>
                  <a:lnTo>
                    <a:pt x="274129" y="143090"/>
                  </a:lnTo>
                  <a:lnTo>
                    <a:pt x="278130" y="145592"/>
                  </a:lnTo>
                  <a:lnTo>
                    <a:pt x="283502" y="142887"/>
                  </a:lnTo>
                  <a:close/>
                </a:path>
                <a:path w="317500" h="514350">
                  <a:moveTo>
                    <a:pt x="283603" y="410425"/>
                  </a:moveTo>
                  <a:lnTo>
                    <a:pt x="282295" y="411251"/>
                  </a:lnTo>
                  <a:lnTo>
                    <a:pt x="281381" y="412610"/>
                  </a:lnTo>
                  <a:lnTo>
                    <a:pt x="280581" y="414121"/>
                  </a:lnTo>
                  <a:lnTo>
                    <a:pt x="280733" y="417563"/>
                  </a:lnTo>
                  <a:lnTo>
                    <a:pt x="283591" y="412242"/>
                  </a:lnTo>
                  <a:lnTo>
                    <a:pt x="283603" y="410425"/>
                  </a:lnTo>
                  <a:close/>
                </a:path>
                <a:path w="317500" h="514350">
                  <a:moveTo>
                    <a:pt x="286448" y="173228"/>
                  </a:moveTo>
                  <a:lnTo>
                    <a:pt x="277088" y="173418"/>
                  </a:lnTo>
                  <a:lnTo>
                    <a:pt x="281089" y="175920"/>
                  </a:lnTo>
                  <a:lnTo>
                    <a:pt x="286448" y="173228"/>
                  </a:lnTo>
                  <a:close/>
                </a:path>
                <a:path w="317500" h="514350">
                  <a:moveTo>
                    <a:pt x="288963" y="386600"/>
                  </a:moveTo>
                  <a:lnTo>
                    <a:pt x="288785" y="383946"/>
                  </a:lnTo>
                  <a:lnTo>
                    <a:pt x="288099" y="383032"/>
                  </a:lnTo>
                  <a:lnTo>
                    <a:pt x="287108" y="382892"/>
                  </a:lnTo>
                  <a:lnTo>
                    <a:pt x="287388" y="381635"/>
                  </a:lnTo>
                  <a:lnTo>
                    <a:pt x="287502" y="380072"/>
                  </a:lnTo>
                  <a:lnTo>
                    <a:pt x="287286" y="379310"/>
                  </a:lnTo>
                  <a:lnTo>
                    <a:pt x="286410" y="380339"/>
                  </a:lnTo>
                  <a:lnTo>
                    <a:pt x="285927" y="381673"/>
                  </a:lnTo>
                  <a:lnTo>
                    <a:pt x="285597" y="383095"/>
                  </a:lnTo>
                  <a:lnTo>
                    <a:pt x="284391" y="383463"/>
                  </a:lnTo>
                  <a:lnTo>
                    <a:pt x="282956" y="384149"/>
                  </a:lnTo>
                  <a:lnTo>
                    <a:pt x="281457" y="384276"/>
                  </a:lnTo>
                  <a:lnTo>
                    <a:pt x="282930" y="387248"/>
                  </a:lnTo>
                  <a:lnTo>
                    <a:pt x="286016" y="383527"/>
                  </a:lnTo>
                  <a:lnTo>
                    <a:pt x="288963" y="386600"/>
                  </a:lnTo>
                  <a:close/>
                </a:path>
                <a:path w="317500" h="514350">
                  <a:moveTo>
                    <a:pt x="294195" y="145808"/>
                  </a:moveTo>
                  <a:lnTo>
                    <a:pt x="285927" y="152603"/>
                  </a:lnTo>
                  <a:lnTo>
                    <a:pt x="290588" y="149910"/>
                  </a:lnTo>
                  <a:lnTo>
                    <a:pt x="294195" y="145808"/>
                  </a:lnTo>
                  <a:close/>
                </a:path>
                <a:path w="317500" h="514350">
                  <a:moveTo>
                    <a:pt x="294805" y="180416"/>
                  </a:moveTo>
                  <a:lnTo>
                    <a:pt x="292265" y="180073"/>
                  </a:lnTo>
                  <a:lnTo>
                    <a:pt x="292150" y="180975"/>
                  </a:lnTo>
                  <a:lnTo>
                    <a:pt x="291947" y="182765"/>
                  </a:lnTo>
                  <a:lnTo>
                    <a:pt x="292798" y="182867"/>
                  </a:lnTo>
                  <a:lnTo>
                    <a:pt x="294500" y="183095"/>
                  </a:lnTo>
                  <a:lnTo>
                    <a:pt x="294614" y="182206"/>
                  </a:lnTo>
                  <a:lnTo>
                    <a:pt x="294716" y="181305"/>
                  </a:lnTo>
                  <a:lnTo>
                    <a:pt x="294805" y="180416"/>
                  </a:lnTo>
                  <a:close/>
                </a:path>
                <a:path w="317500" h="514350">
                  <a:moveTo>
                    <a:pt x="295973" y="136994"/>
                  </a:moveTo>
                  <a:lnTo>
                    <a:pt x="291541" y="135305"/>
                  </a:lnTo>
                  <a:lnTo>
                    <a:pt x="289306" y="139026"/>
                  </a:lnTo>
                  <a:lnTo>
                    <a:pt x="291515" y="141859"/>
                  </a:lnTo>
                  <a:lnTo>
                    <a:pt x="293268" y="141808"/>
                  </a:lnTo>
                  <a:lnTo>
                    <a:pt x="294551" y="136601"/>
                  </a:lnTo>
                  <a:lnTo>
                    <a:pt x="294081" y="142189"/>
                  </a:lnTo>
                  <a:lnTo>
                    <a:pt x="295859" y="141998"/>
                  </a:lnTo>
                  <a:lnTo>
                    <a:pt x="295529" y="138963"/>
                  </a:lnTo>
                  <a:lnTo>
                    <a:pt x="295973" y="136994"/>
                  </a:lnTo>
                  <a:close/>
                </a:path>
                <a:path w="317500" h="514350">
                  <a:moveTo>
                    <a:pt x="296138" y="145656"/>
                  </a:moveTo>
                  <a:lnTo>
                    <a:pt x="294411" y="144513"/>
                  </a:lnTo>
                  <a:lnTo>
                    <a:pt x="293001" y="143637"/>
                  </a:lnTo>
                  <a:lnTo>
                    <a:pt x="295033" y="145046"/>
                  </a:lnTo>
                  <a:lnTo>
                    <a:pt x="296138" y="145656"/>
                  </a:lnTo>
                  <a:close/>
                </a:path>
                <a:path w="317500" h="514350">
                  <a:moveTo>
                    <a:pt x="297395" y="238950"/>
                  </a:moveTo>
                  <a:lnTo>
                    <a:pt x="297357" y="236575"/>
                  </a:lnTo>
                  <a:lnTo>
                    <a:pt x="296062" y="236397"/>
                  </a:lnTo>
                  <a:lnTo>
                    <a:pt x="294144" y="236740"/>
                  </a:lnTo>
                  <a:lnTo>
                    <a:pt x="296062" y="237591"/>
                  </a:lnTo>
                  <a:lnTo>
                    <a:pt x="295757" y="239077"/>
                  </a:lnTo>
                  <a:lnTo>
                    <a:pt x="297395" y="238950"/>
                  </a:lnTo>
                  <a:close/>
                </a:path>
                <a:path w="317500" h="514350">
                  <a:moveTo>
                    <a:pt x="303085" y="365429"/>
                  </a:moveTo>
                  <a:lnTo>
                    <a:pt x="300482" y="365429"/>
                  </a:lnTo>
                  <a:lnTo>
                    <a:pt x="300393" y="366280"/>
                  </a:lnTo>
                  <a:lnTo>
                    <a:pt x="300291" y="367118"/>
                  </a:lnTo>
                  <a:lnTo>
                    <a:pt x="300177" y="367957"/>
                  </a:lnTo>
                  <a:lnTo>
                    <a:pt x="302780" y="367957"/>
                  </a:lnTo>
                  <a:lnTo>
                    <a:pt x="302895" y="367118"/>
                  </a:lnTo>
                  <a:lnTo>
                    <a:pt x="302983" y="366280"/>
                  </a:lnTo>
                  <a:lnTo>
                    <a:pt x="303085" y="365429"/>
                  </a:lnTo>
                  <a:close/>
                </a:path>
                <a:path w="317500" h="514350">
                  <a:moveTo>
                    <a:pt x="306285" y="363994"/>
                  </a:moveTo>
                  <a:lnTo>
                    <a:pt x="305028" y="363372"/>
                  </a:lnTo>
                  <a:lnTo>
                    <a:pt x="302653" y="362546"/>
                  </a:lnTo>
                  <a:lnTo>
                    <a:pt x="300977" y="362546"/>
                  </a:lnTo>
                  <a:lnTo>
                    <a:pt x="300570" y="364744"/>
                  </a:lnTo>
                  <a:lnTo>
                    <a:pt x="300507" y="365252"/>
                  </a:lnTo>
                  <a:lnTo>
                    <a:pt x="304101" y="365252"/>
                  </a:lnTo>
                  <a:lnTo>
                    <a:pt x="305181" y="364744"/>
                  </a:lnTo>
                  <a:lnTo>
                    <a:pt x="306285" y="363994"/>
                  </a:lnTo>
                  <a:close/>
                </a:path>
                <a:path w="317500" h="514350">
                  <a:moveTo>
                    <a:pt x="307289" y="435089"/>
                  </a:moveTo>
                  <a:lnTo>
                    <a:pt x="302717" y="431266"/>
                  </a:lnTo>
                  <a:lnTo>
                    <a:pt x="302653" y="430606"/>
                  </a:lnTo>
                  <a:lnTo>
                    <a:pt x="302539" y="429971"/>
                  </a:lnTo>
                  <a:lnTo>
                    <a:pt x="301485" y="429971"/>
                  </a:lnTo>
                  <a:lnTo>
                    <a:pt x="301002" y="430187"/>
                  </a:lnTo>
                  <a:lnTo>
                    <a:pt x="300875" y="430822"/>
                  </a:lnTo>
                  <a:lnTo>
                    <a:pt x="299491" y="432028"/>
                  </a:lnTo>
                  <a:lnTo>
                    <a:pt x="299656" y="432028"/>
                  </a:lnTo>
                  <a:lnTo>
                    <a:pt x="298665" y="433654"/>
                  </a:lnTo>
                  <a:lnTo>
                    <a:pt x="298881" y="433654"/>
                  </a:lnTo>
                  <a:lnTo>
                    <a:pt x="300291" y="434581"/>
                  </a:lnTo>
                  <a:lnTo>
                    <a:pt x="300177" y="435343"/>
                  </a:lnTo>
                  <a:lnTo>
                    <a:pt x="300088" y="435686"/>
                  </a:lnTo>
                  <a:lnTo>
                    <a:pt x="301548" y="435686"/>
                  </a:lnTo>
                  <a:lnTo>
                    <a:pt x="301459" y="433654"/>
                  </a:lnTo>
                  <a:lnTo>
                    <a:pt x="301790" y="432028"/>
                  </a:lnTo>
                  <a:lnTo>
                    <a:pt x="303657" y="433654"/>
                  </a:lnTo>
                  <a:lnTo>
                    <a:pt x="307289" y="435089"/>
                  </a:lnTo>
                  <a:close/>
                </a:path>
                <a:path w="317500" h="514350">
                  <a:moveTo>
                    <a:pt x="315010" y="360324"/>
                  </a:moveTo>
                  <a:lnTo>
                    <a:pt x="312813" y="359714"/>
                  </a:lnTo>
                  <a:lnTo>
                    <a:pt x="312826" y="360324"/>
                  </a:lnTo>
                  <a:lnTo>
                    <a:pt x="315010" y="360324"/>
                  </a:lnTo>
                  <a:close/>
                </a:path>
                <a:path w="317500" h="514350">
                  <a:moveTo>
                    <a:pt x="315429" y="360502"/>
                  </a:moveTo>
                  <a:lnTo>
                    <a:pt x="312826" y="360502"/>
                  </a:lnTo>
                  <a:lnTo>
                    <a:pt x="312877" y="362610"/>
                  </a:lnTo>
                  <a:lnTo>
                    <a:pt x="315429" y="360502"/>
                  </a:lnTo>
                  <a:close/>
                </a:path>
                <a:path w="317500" h="514350">
                  <a:moveTo>
                    <a:pt x="317411" y="358876"/>
                  </a:moveTo>
                  <a:lnTo>
                    <a:pt x="317119" y="356184"/>
                  </a:lnTo>
                  <a:lnTo>
                    <a:pt x="314706" y="356184"/>
                  </a:lnTo>
                  <a:lnTo>
                    <a:pt x="315658" y="360324"/>
                  </a:lnTo>
                  <a:lnTo>
                    <a:pt x="317411" y="35887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403450" y="3499561"/>
              <a:ext cx="306705" cy="372745"/>
            </a:xfrm>
            <a:custGeom>
              <a:avLst/>
              <a:gdLst/>
              <a:ahLst/>
              <a:cxnLst/>
              <a:rect l="l" t="t" r="r" b="b"/>
              <a:pathLst>
                <a:path w="306704" h="372745">
                  <a:moveTo>
                    <a:pt x="3860" y="295960"/>
                  </a:moveTo>
                  <a:lnTo>
                    <a:pt x="2794" y="294830"/>
                  </a:lnTo>
                  <a:lnTo>
                    <a:pt x="1333" y="296519"/>
                  </a:lnTo>
                  <a:lnTo>
                    <a:pt x="0" y="297307"/>
                  </a:lnTo>
                  <a:lnTo>
                    <a:pt x="1066" y="298437"/>
                  </a:lnTo>
                  <a:lnTo>
                    <a:pt x="2527" y="296748"/>
                  </a:lnTo>
                  <a:lnTo>
                    <a:pt x="3860" y="295960"/>
                  </a:lnTo>
                  <a:close/>
                </a:path>
                <a:path w="306704" h="372745">
                  <a:moveTo>
                    <a:pt x="12319" y="307886"/>
                  </a:moveTo>
                  <a:lnTo>
                    <a:pt x="11252" y="306743"/>
                  </a:lnTo>
                  <a:lnTo>
                    <a:pt x="9791" y="308444"/>
                  </a:lnTo>
                  <a:lnTo>
                    <a:pt x="8458" y="309219"/>
                  </a:lnTo>
                  <a:lnTo>
                    <a:pt x="9525" y="310362"/>
                  </a:lnTo>
                  <a:lnTo>
                    <a:pt x="10985" y="308660"/>
                  </a:lnTo>
                  <a:lnTo>
                    <a:pt x="12319" y="307886"/>
                  </a:lnTo>
                  <a:close/>
                </a:path>
                <a:path w="306704" h="372745">
                  <a:moveTo>
                    <a:pt x="33947" y="276364"/>
                  </a:moveTo>
                  <a:lnTo>
                    <a:pt x="28867" y="274688"/>
                  </a:lnTo>
                  <a:lnTo>
                    <a:pt x="23545" y="274777"/>
                  </a:lnTo>
                  <a:lnTo>
                    <a:pt x="33947" y="276364"/>
                  </a:lnTo>
                  <a:close/>
                </a:path>
                <a:path w="306704" h="372745">
                  <a:moveTo>
                    <a:pt x="34455" y="300647"/>
                  </a:moveTo>
                  <a:lnTo>
                    <a:pt x="32435" y="299732"/>
                  </a:lnTo>
                  <a:lnTo>
                    <a:pt x="30213" y="300355"/>
                  </a:lnTo>
                  <a:lnTo>
                    <a:pt x="27762" y="302526"/>
                  </a:lnTo>
                  <a:lnTo>
                    <a:pt x="29781" y="303441"/>
                  </a:lnTo>
                  <a:lnTo>
                    <a:pt x="32004" y="302818"/>
                  </a:lnTo>
                  <a:lnTo>
                    <a:pt x="34455" y="300647"/>
                  </a:lnTo>
                  <a:close/>
                </a:path>
                <a:path w="306704" h="372745">
                  <a:moveTo>
                    <a:pt x="44627" y="259499"/>
                  </a:moveTo>
                  <a:lnTo>
                    <a:pt x="43573" y="254723"/>
                  </a:lnTo>
                  <a:lnTo>
                    <a:pt x="38011" y="252514"/>
                  </a:lnTo>
                  <a:lnTo>
                    <a:pt x="44627" y="259499"/>
                  </a:lnTo>
                  <a:close/>
                </a:path>
                <a:path w="306704" h="372745">
                  <a:moveTo>
                    <a:pt x="58254" y="280403"/>
                  </a:moveTo>
                  <a:lnTo>
                    <a:pt x="54076" y="280289"/>
                  </a:lnTo>
                  <a:lnTo>
                    <a:pt x="53263" y="278955"/>
                  </a:lnTo>
                  <a:lnTo>
                    <a:pt x="53403" y="278765"/>
                  </a:lnTo>
                  <a:lnTo>
                    <a:pt x="53454" y="278396"/>
                  </a:lnTo>
                  <a:lnTo>
                    <a:pt x="53365" y="277812"/>
                  </a:lnTo>
                  <a:lnTo>
                    <a:pt x="53289" y="277456"/>
                  </a:lnTo>
                  <a:lnTo>
                    <a:pt x="49936" y="276123"/>
                  </a:lnTo>
                  <a:lnTo>
                    <a:pt x="51015" y="278142"/>
                  </a:lnTo>
                  <a:lnTo>
                    <a:pt x="52171" y="278892"/>
                  </a:lnTo>
                  <a:lnTo>
                    <a:pt x="52298" y="280403"/>
                  </a:lnTo>
                  <a:lnTo>
                    <a:pt x="53619" y="282778"/>
                  </a:lnTo>
                  <a:lnTo>
                    <a:pt x="55194" y="283133"/>
                  </a:lnTo>
                  <a:lnTo>
                    <a:pt x="58254" y="280403"/>
                  </a:lnTo>
                  <a:close/>
                </a:path>
                <a:path w="306704" h="372745">
                  <a:moveTo>
                    <a:pt x="64630" y="94246"/>
                  </a:moveTo>
                  <a:lnTo>
                    <a:pt x="63106" y="93687"/>
                  </a:lnTo>
                  <a:lnTo>
                    <a:pt x="62865" y="95097"/>
                  </a:lnTo>
                  <a:lnTo>
                    <a:pt x="57886" y="96532"/>
                  </a:lnTo>
                  <a:lnTo>
                    <a:pt x="59359" y="98501"/>
                  </a:lnTo>
                  <a:lnTo>
                    <a:pt x="63995" y="96596"/>
                  </a:lnTo>
                  <a:lnTo>
                    <a:pt x="64630" y="94246"/>
                  </a:lnTo>
                  <a:close/>
                </a:path>
                <a:path w="306704" h="372745">
                  <a:moveTo>
                    <a:pt x="65925" y="265874"/>
                  </a:moveTo>
                  <a:lnTo>
                    <a:pt x="64858" y="264731"/>
                  </a:lnTo>
                  <a:lnTo>
                    <a:pt x="63398" y="266433"/>
                  </a:lnTo>
                  <a:lnTo>
                    <a:pt x="62064" y="267208"/>
                  </a:lnTo>
                  <a:lnTo>
                    <a:pt x="63131" y="268363"/>
                  </a:lnTo>
                  <a:lnTo>
                    <a:pt x="64592" y="266661"/>
                  </a:lnTo>
                  <a:lnTo>
                    <a:pt x="65925" y="265874"/>
                  </a:lnTo>
                  <a:close/>
                </a:path>
                <a:path w="306704" h="372745">
                  <a:moveTo>
                    <a:pt x="71539" y="249453"/>
                  </a:moveTo>
                  <a:lnTo>
                    <a:pt x="68694" y="242658"/>
                  </a:lnTo>
                  <a:lnTo>
                    <a:pt x="66954" y="244094"/>
                  </a:lnTo>
                  <a:lnTo>
                    <a:pt x="67246" y="246786"/>
                  </a:lnTo>
                  <a:lnTo>
                    <a:pt x="71539" y="249453"/>
                  </a:lnTo>
                  <a:close/>
                </a:path>
                <a:path w="306704" h="372745">
                  <a:moveTo>
                    <a:pt x="71551" y="243243"/>
                  </a:moveTo>
                  <a:lnTo>
                    <a:pt x="71475" y="240360"/>
                  </a:lnTo>
                  <a:lnTo>
                    <a:pt x="68948" y="242443"/>
                  </a:lnTo>
                  <a:lnTo>
                    <a:pt x="71551" y="243243"/>
                  </a:lnTo>
                  <a:close/>
                </a:path>
                <a:path w="306704" h="372745">
                  <a:moveTo>
                    <a:pt x="73520" y="284518"/>
                  </a:moveTo>
                  <a:lnTo>
                    <a:pt x="68351" y="282727"/>
                  </a:lnTo>
                  <a:lnTo>
                    <a:pt x="66903" y="285343"/>
                  </a:lnTo>
                  <a:lnTo>
                    <a:pt x="68275" y="286473"/>
                  </a:lnTo>
                  <a:lnTo>
                    <a:pt x="69926" y="285623"/>
                  </a:lnTo>
                  <a:lnTo>
                    <a:pt x="71259" y="286969"/>
                  </a:lnTo>
                  <a:lnTo>
                    <a:pt x="73520" y="284518"/>
                  </a:lnTo>
                  <a:close/>
                </a:path>
                <a:path w="306704" h="372745">
                  <a:moveTo>
                    <a:pt x="74764" y="328066"/>
                  </a:moveTo>
                  <a:lnTo>
                    <a:pt x="73939" y="327342"/>
                  </a:lnTo>
                  <a:lnTo>
                    <a:pt x="72961" y="327799"/>
                  </a:lnTo>
                  <a:lnTo>
                    <a:pt x="72186" y="326707"/>
                  </a:lnTo>
                  <a:lnTo>
                    <a:pt x="71501" y="327253"/>
                  </a:lnTo>
                  <a:lnTo>
                    <a:pt x="70815" y="327787"/>
                  </a:lnTo>
                  <a:lnTo>
                    <a:pt x="70129" y="328333"/>
                  </a:lnTo>
                  <a:lnTo>
                    <a:pt x="71285" y="331012"/>
                  </a:lnTo>
                  <a:lnTo>
                    <a:pt x="73063" y="329234"/>
                  </a:lnTo>
                  <a:lnTo>
                    <a:pt x="74764" y="328066"/>
                  </a:lnTo>
                  <a:close/>
                </a:path>
                <a:path w="306704" h="372745">
                  <a:moveTo>
                    <a:pt x="77533" y="91528"/>
                  </a:moveTo>
                  <a:lnTo>
                    <a:pt x="71005" y="94094"/>
                  </a:lnTo>
                  <a:lnTo>
                    <a:pt x="75069" y="99568"/>
                  </a:lnTo>
                  <a:lnTo>
                    <a:pt x="77533" y="91528"/>
                  </a:lnTo>
                  <a:close/>
                </a:path>
                <a:path w="306704" h="372745">
                  <a:moveTo>
                    <a:pt x="78752" y="279425"/>
                  </a:moveTo>
                  <a:lnTo>
                    <a:pt x="77520" y="278269"/>
                  </a:lnTo>
                  <a:lnTo>
                    <a:pt x="75920" y="279946"/>
                  </a:lnTo>
                  <a:lnTo>
                    <a:pt x="76682" y="281038"/>
                  </a:lnTo>
                  <a:lnTo>
                    <a:pt x="78257" y="282257"/>
                  </a:lnTo>
                  <a:lnTo>
                    <a:pt x="77508" y="280225"/>
                  </a:lnTo>
                  <a:lnTo>
                    <a:pt x="78752" y="279425"/>
                  </a:lnTo>
                  <a:close/>
                </a:path>
                <a:path w="306704" h="372745">
                  <a:moveTo>
                    <a:pt x="84086" y="284365"/>
                  </a:moveTo>
                  <a:lnTo>
                    <a:pt x="76923" y="285902"/>
                  </a:lnTo>
                  <a:lnTo>
                    <a:pt x="75361" y="291490"/>
                  </a:lnTo>
                  <a:lnTo>
                    <a:pt x="84086" y="284365"/>
                  </a:lnTo>
                  <a:close/>
                </a:path>
                <a:path w="306704" h="372745">
                  <a:moveTo>
                    <a:pt x="84734" y="320840"/>
                  </a:moveTo>
                  <a:lnTo>
                    <a:pt x="79667" y="319163"/>
                  </a:lnTo>
                  <a:lnTo>
                    <a:pt x="74358" y="319252"/>
                  </a:lnTo>
                  <a:lnTo>
                    <a:pt x="84734" y="320840"/>
                  </a:lnTo>
                  <a:close/>
                </a:path>
                <a:path w="306704" h="372745">
                  <a:moveTo>
                    <a:pt x="87858" y="332981"/>
                  </a:moveTo>
                  <a:lnTo>
                    <a:pt x="86639" y="331812"/>
                  </a:lnTo>
                  <a:lnTo>
                    <a:pt x="85026" y="333489"/>
                  </a:lnTo>
                  <a:lnTo>
                    <a:pt x="85801" y="334594"/>
                  </a:lnTo>
                  <a:lnTo>
                    <a:pt x="87363" y="335800"/>
                  </a:lnTo>
                  <a:lnTo>
                    <a:pt x="86626" y="333768"/>
                  </a:lnTo>
                  <a:lnTo>
                    <a:pt x="87858" y="332981"/>
                  </a:lnTo>
                  <a:close/>
                </a:path>
                <a:path w="306704" h="372745">
                  <a:moveTo>
                    <a:pt x="88125" y="243954"/>
                  </a:moveTo>
                  <a:lnTo>
                    <a:pt x="87083" y="239179"/>
                  </a:lnTo>
                  <a:lnTo>
                    <a:pt x="81521" y="236956"/>
                  </a:lnTo>
                  <a:lnTo>
                    <a:pt x="88125" y="243954"/>
                  </a:lnTo>
                  <a:close/>
                </a:path>
                <a:path w="306704" h="372745">
                  <a:moveTo>
                    <a:pt x="88176" y="286842"/>
                  </a:moveTo>
                  <a:lnTo>
                    <a:pt x="84391" y="285115"/>
                  </a:lnTo>
                  <a:lnTo>
                    <a:pt x="84061" y="286677"/>
                  </a:lnTo>
                  <a:lnTo>
                    <a:pt x="82892" y="288112"/>
                  </a:lnTo>
                  <a:lnTo>
                    <a:pt x="81038" y="289433"/>
                  </a:lnTo>
                  <a:lnTo>
                    <a:pt x="82054" y="291617"/>
                  </a:lnTo>
                  <a:lnTo>
                    <a:pt x="88176" y="286842"/>
                  </a:lnTo>
                  <a:close/>
                </a:path>
                <a:path w="306704" h="372745">
                  <a:moveTo>
                    <a:pt x="94399" y="288683"/>
                  </a:moveTo>
                  <a:lnTo>
                    <a:pt x="88226" y="290537"/>
                  </a:lnTo>
                  <a:lnTo>
                    <a:pt x="90868" y="296379"/>
                  </a:lnTo>
                  <a:lnTo>
                    <a:pt x="94399" y="288683"/>
                  </a:lnTo>
                  <a:close/>
                </a:path>
                <a:path w="306704" h="372745">
                  <a:moveTo>
                    <a:pt x="95478" y="283705"/>
                  </a:moveTo>
                  <a:lnTo>
                    <a:pt x="94437" y="278942"/>
                  </a:lnTo>
                  <a:lnTo>
                    <a:pt x="88874" y="276720"/>
                  </a:lnTo>
                  <a:lnTo>
                    <a:pt x="95478" y="283705"/>
                  </a:lnTo>
                  <a:close/>
                </a:path>
                <a:path w="306704" h="372745">
                  <a:moveTo>
                    <a:pt x="100965" y="222618"/>
                  </a:moveTo>
                  <a:lnTo>
                    <a:pt x="93637" y="232816"/>
                  </a:lnTo>
                  <a:lnTo>
                    <a:pt x="96558" y="228765"/>
                  </a:lnTo>
                  <a:lnTo>
                    <a:pt x="100965" y="222618"/>
                  </a:lnTo>
                  <a:close/>
                </a:path>
                <a:path w="306704" h="372745">
                  <a:moveTo>
                    <a:pt x="105486" y="291033"/>
                  </a:moveTo>
                  <a:lnTo>
                    <a:pt x="104444" y="286258"/>
                  </a:lnTo>
                  <a:lnTo>
                    <a:pt x="98882" y="284048"/>
                  </a:lnTo>
                  <a:lnTo>
                    <a:pt x="105486" y="291033"/>
                  </a:lnTo>
                  <a:close/>
                </a:path>
                <a:path w="306704" h="372745">
                  <a:moveTo>
                    <a:pt x="110858" y="82359"/>
                  </a:moveTo>
                  <a:lnTo>
                    <a:pt x="107340" y="80378"/>
                  </a:lnTo>
                  <a:lnTo>
                    <a:pt x="109080" y="77774"/>
                  </a:lnTo>
                  <a:lnTo>
                    <a:pt x="106210" y="78867"/>
                  </a:lnTo>
                  <a:lnTo>
                    <a:pt x="105206" y="81572"/>
                  </a:lnTo>
                  <a:lnTo>
                    <a:pt x="110858" y="82359"/>
                  </a:lnTo>
                  <a:close/>
                </a:path>
                <a:path w="306704" h="372745">
                  <a:moveTo>
                    <a:pt x="113563" y="240347"/>
                  </a:moveTo>
                  <a:lnTo>
                    <a:pt x="112204" y="239115"/>
                  </a:lnTo>
                  <a:lnTo>
                    <a:pt x="110350" y="241465"/>
                  </a:lnTo>
                  <a:lnTo>
                    <a:pt x="108686" y="242493"/>
                  </a:lnTo>
                  <a:lnTo>
                    <a:pt x="110032" y="243713"/>
                  </a:lnTo>
                  <a:lnTo>
                    <a:pt x="111899" y="241363"/>
                  </a:lnTo>
                  <a:lnTo>
                    <a:pt x="113563" y="240347"/>
                  </a:lnTo>
                  <a:close/>
                </a:path>
                <a:path w="306704" h="372745">
                  <a:moveTo>
                    <a:pt x="115557" y="265747"/>
                  </a:moveTo>
                  <a:lnTo>
                    <a:pt x="108204" y="265328"/>
                  </a:lnTo>
                  <a:lnTo>
                    <a:pt x="113766" y="271818"/>
                  </a:lnTo>
                  <a:lnTo>
                    <a:pt x="115557" y="265747"/>
                  </a:lnTo>
                  <a:close/>
                </a:path>
                <a:path w="306704" h="372745">
                  <a:moveTo>
                    <a:pt x="116522" y="291973"/>
                  </a:moveTo>
                  <a:lnTo>
                    <a:pt x="109994" y="291198"/>
                  </a:lnTo>
                  <a:lnTo>
                    <a:pt x="113385" y="299021"/>
                  </a:lnTo>
                  <a:lnTo>
                    <a:pt x="116522" y="291973"/>
                  </a:lnTo>
                  <a:close/>
                </a:path>
                <a:path w="306704" h="372745">
                  <a:moveTo>
                    <a:pt x="116674" y="65595"/>
                  </a:moveTo>
                  <a:lnTo>
                    <a:pt x="114782" y="60909"/>
                  </a:lnTo>
                  <a:lnTo>
                    <a:pt x="111912" y="53848"/>
                  </a:lnTo>
                  <a:lnTo>
                    <a:pt x="116674" y="65595"/>
                  </a:lnTo>
                  <a:close/>
                </a:path>
                <a:path w="306704" h="372745">
                  <a:moveTo>
                    <a:pt x="119329" y="118351"/>
                  </a:moveTo>
                  <a:lnTo>
                    <a:pt x="118287" y="113588"/>
                  </a:lnTo>
                  <a:lnTo>
                    <a:pt x="112725" y="111366"/>
                  </a:lnTo>
                  <a:lnTo>
                    <a:pt x="119329" y="118351"/>
                  </a:lnTo>
                  <a:close/>
                </a:path>
                <a:path w="306704" h="372745">
                  <a:moveTo>
                    <a:pt x="123063" y="368592"/>
                  </a:moveTo>
                  <a:lnTo>
                    <a:pt x="120510" y="367995"/>
                  </a:lnTo>
                  <a:lnTo>
                    <a:pt x="122961" y="372275"/>
                  </a:lnTo>
                  <a:lnTo>
                    <a:pt x="123063" y="368592"/>
                  </a:lnTo>
                  <a:close/>
                </a:path>
                <a:path w="306704" h="372745">
                  <a:moveTo>
                    <a:pt x="123126" y="366598"/>
                  </a:moveTo>
                  <a:lnTo>
                    <a:pt x="122250" y="364134"/>
                  </a:lnTo>
                  <a:lnTo>
                    <a:pt x="117716" y="363702"/>
                  </a:lnTo>
                  <a:lnTo>
                    <a:pt x="123088" y="367855"/>
                  </a:lnTo>
                  <a:lnTo>
                    <a:pt x="123126" y="366598"/>
                  </a:lnTo>
                  <a:close/>
                </a:path>
                <a:path w="306704" h="372745">
                  <a:moveTo>
                    <a:pt x="124460" y="368909"/>
                  </a:moveTo>
                  <a:lnTo>
                    <a:pt x="123088" y="367855"/>
                  </a:lnTo>
                  <a:lnTo>
                    <a:pt x="123063" y="368592"/>
                  </a:lnTo>
                  <a:lnTo>
                    <a:pt x="124460" y="368909"/>
                  </a:lnTo>
                  <a:close/>
                </a:path>
                <a:path w="306704" h="372745">
                  <a:moveTo>
                    <a:pt x="132067" y="21882"/>
                  </a:moveTo>
                  <a:lnTo>
                    <a:pt x="131267" y="19469"/>
                  </a:lnTo>
                  <a:lnTo>
                    <a:pt x="130835" y="18249"/>
                  </a:lnTo>
                  <a:lnTo>
                    <a:pt x="132067" y="21882"/>
                  </a:lnTo>
                  <a:close/>
                </a:path>
                <a:path w="306704" h="372745">
                  <a:moveTo>
                    <a:pt x="132143" y="111594"/>
                  </a:moveTo>
                  <a:lnTo>
                    <a:pt x="131686" y="109613"/>
                  </a:lnTo>
                  <a:lnTo>
                    <a:pt x="130632" y="108978"/>
                  </a:lnTo>
                  <a:lnTo>
                    <a:pt x="131940" y="107950"/>
                  </a:lnTo>
                  <a:lnTo>
                    <a:pt x="130403" y="105791"/>
                  </a:lnTo>
                  <a:lnTo>
                    <a:pt x="129705" y="106324"/>
                  </a:lnTo>
                  <a:lnTo>
                    <a:pt x="128333" y="107403"/>
                  </a:lnTo>
                  <a:lnTo>
                    <a:pt x="129438" y="108953"/>
                  </a:lnTo>
                  <a:lnTo>
                    <a:pt x="129006" y="109258"/>
                  </a:lnTo>
                  <a:lnTo>
                    <a:pt x="128663" y="110007"/>
                  </a:lnTo>
                  <a:lnTo>
                    <a:pt x="128663" y="111442"/>
                  </a:lnTo>
                  <a:lnTo>
                    <a:pt x="132143" y="111594"/>
                  </a:lnTo>
                  <a:close/>
                </a:path>
                <a:path w="306704" h="372745">
                  <a:moveTo>
                    <a:pt x="136525" y="121208"/>
                  </a:moveTo>
                  <a:lnTo>
                    <a:pt x="134505" y="120332"/>
                  </a:lnTo>
                  <a:lnTo>
                    <a:pt x="132549" y="118986"/>
                  </a:lnTo>
                  <a:lnTo>
                    <a:pt x="130098" y="121196"/>
                  </a:lnTo>
                  <a:lnTo>
                    <a:pt x="132118" y="122072"/>
                  </a:lnTo>
                  <a:lnTo>
                    <a:pt x="134073" y="123418"/>
                  </a:lnTo>
                  <a:lnTo>
                    <a:pt x="136525" y="121208"/>
                  </a:lnTo>
                  <a:close/>
                </a:path>
                <a:path w="306704" h="372745">
                  <a:moveTo>
                    <a:pt x="136906" y="143421"/>
                  </a:moveTo>
                  <a:lnTo>
                    <a:pt x="131838" y="141732"/>
                  </a:lnTo>
                  <a:lnTo>
                    <a:pt x="126530" y="141833"/>
                  </a:lnTo>
                  <a:lnTo>
                    <a:pt x="136906" y="143421"/>
                  </a:lnTo>
                  <a:close/>
                </a:path>
                <a:path w="306704" h="372745">
                  <a:moveTo>
                    <a:pt x="137731" y="70891"/>
                  </a:moveTo>
                  <a:lnTo>
                    <a:pt x="136156" y="69176"/>
                  </a:lnTo>
                  <a:lnTo>
                    <a:pt x="135001" y="68160"/>
                  </a:lnTo>
                  <a:lnTo>
                    <a:pt x="136982" y="70573"/>
                  </a:lnTo>
                  <a:lnTo>
                    <a:pt x="137731" y="70891"/>
                  </a:lnTo>
                  <a:close/>
                </a:path>
                <a:path w="306704" h="372745">
                  <a:moveTo>
                    <a:pt x="137845" y="285800"/>
                  </a:moveTo>
                  <a:lnTo>
                    <a:pt x="136880" y="284022"/>
                  </a:lnTo>
                  <a:lnTo>
                    <a:pt x="136105" y="284314"/>
                  </a:lnTo>
                  <a:lnTo>
                    <a:pt x="135686" y="285153"/>
                  </a:lnTo>
                  <a:lnTo>
                    <a:pt x="134632" y="284289"/>
                  </a:lnTo>
                  <a:lnTo>
                    <a:pt x="133235" y="285864"/>
                  </a:lnTo>
                  <a:lnTo>
                    <a:pt x="131965" y="286613"/>
                  </a:lnTo>
                  <a:lnTo>
                    <a:pt x="132956" y="287680"/>
                  </a:lnTo>
                  <a:lnTo>
                    <a:pt x="134302" y="286270"/>
                  </a:lnTo>
                  <a:lnTo>
                    <a:pt x="135559" y="285432"/>
                  </a:lnTo>
                  <a:lnTo>
                    <a:pt x="134975" y="287045"/>
                  </a:lnTo>
                  <a:lnTo>
                    <a:pt x="135483" y="289763"/>
                  </a:lnTo>
                  <a:lnTo>
                    <a:pt x="137845" y="285800"/>
                  </a:lnTo>
                  <a:close/>
                </a:path>
                <a:path w="306704" h="372745">
                  <a:moveTo>
                    <a:pt x="142417" y="38633"/>
                  </a:moveTo>
                  <a:lnTo>
                    <a:pt x="142201" y="36817"/>
                  </a:lnTo>
                  <a:lnTo>
                    <a:pt x="141846" y="39890"/>
                  </a:lnTo>
                  <a:lnTo>
                    <a:pt x="142341" y="41071"/>
                  </a:lnTo>
                  <a:lnTo>
                    <a:pt x="142417" y="38633"/>
                  </a:lnTo>
                  <a:close/>
                </a:path>
                <a:path w="306704" h="372745">
                  <a:moveTo>
                    <a:pt x="142900" y="268173"/>
                  </a:moveTo>
                  <a:lnTo>
                    <a:pt x="140208" y="268312"/>
                  </a:lnTo>
                  <a:lnTo>
                    <a:pt x="140893" y="266509"/>
                  </a:lnTo>
                  <a:lnTo>
                    <a:pt x="141795" y="264007"/>
                  </a:lnTo>
                  <a:lnTo>
                    <a:pt x="140081" y="268325"/>
                  </a:lnTo>
                  <a:lnTo>
                    <a:pt x="138468" y="268820"/>
                  </a:lnTo>
                  <a:lnTo>
                    <a:pt x="138988" y="269074"/>
                  </a:lnTo>
                  <a:lnTo>
                    <a:pt x="139700" y="269506"/>
                  </a:lnTo>
                  <a:lnTo>
                    <a:pt x="139636" y="269709"/>
                  </a:lnTo>
                  <a:lnTo>
                    <a:pt x="139725" y="269532"/>
                  </a:lnTo>
                  <a:lnTo>
                    <a:pt x="140296" y="269887"/>
                  </a:lnTo>
                  <a:lnTo>
                    <a:pt x="140982" y="270383"/>
                  </a:lnTo>
                  <a:lnTo>
                    <a:pt x="140843" y="271208"/>
                  </a:lnTo>
                  <a:lnTo>
                    <a:pt x="141960" y="275399"/>
                  </a:lnTo>
                  <a:lnTo>
                    <a:pt x="142900" y="268173"/>
                  </a:lnTo>
                  <a:close/>
                </a:path>
                <a:path w="306704" h="372745">
                  <a:moveTo>
                    <a:pt x="149402" y="6883"/>
                  </a:moveTo>
                  <a:lnTo>
                    <a:pt x="148602" y="4000"/>
                  </a:lnTo>
                  <a:lnTo>
                    <a:pt x="147231" y="4686"/>
                  </a:lnTo>
                  <a:lnTo>
                    <a:pt x="146939" y="6845"/>
                  </a:lnTo>
                  <a:lnTo>
                    <a:pt x="144564" y="6210"/>
                  </a:lnTo>
                  <a:lnTo>
                    <a:pt x="146151" y="5054"/>
                  </a:lnTo>
                  <a:lnTo>
                    <a:pt x="147142" y="0"/>
                  </a:lnTo>
                  <a:lnTo>
                    <a:pt x="143814" y="762"/>
                  </a:lnTo>
                  <a:lnTo>
                    <a:pt x="144424" y="2235"/>
                  </a:lnTo>
                  <a:lnTo>
                    <a:pt x="144259" y="4114"/>
                  </a:lnTo>
                  <a:lnTo>
                    <a:pt x="143497" y="6324"/>
                  </a:lnTo>
                  <a:lnTo>
                    <a:pt x="143827" y="6502"/>
                  </a:lnTo>
                  <a:lnTo>
                    <a:pt x="144157" y="6464"/>
                  </a:lnTo>
                  <a:lnTo>
                    <a:pt x="144475" y="6261"/>
                  </a:lnTo>
                  <a:lnTo>
                    <a:pt x="144678" y="9537"/>
                  </a:lnTo>
                  <a:lnTo>
                    <a:pt x="149402" y="6883"/>
                  </a:lnTo>
                  <a:close/>
                </a:path>
                <a:path w="306704" h="372745">
                  <a:moveTo>
                    <a:pt x="153047" y="286943"/>
                  </a:moveTo>
                  <a:lnTo>
                    <a:pt x="151993" y="285800"/>
                  </a:lnTo>
                  <a:lnTo>
                    <a:pt x="150520" y="287515"/>
                  </a:lnTo>
                  <a:lnTo>
                    <a:pt x="149186" y="288290"/>
                  </a:lnTo>
                  <a:lnTo>
                    <a:pt x="150253" y="289433"/>
                  </a:lnTo>
                  <a:lnTo>
                    <a:pt x="151714" y="287731"/>
                  </a:lnTo>
                  <a:lnTo>
                    <a:pt x="153047" y="286943"/>
                  </a:lnTo>
                  <a:close/>
                </a:path>
                <a:path w="306704" h="372745">
                  <a:moveTo>
                    <a:pt x="155994" y="28448"/>
                  </a:moveTo>
                  <a:lnTo>
                    <a:pt x="151231" y="28981"/>
                  </a:lnTo>
                  <a:lnTo>
                    <a:pt x="154571" y="30632"/>
                  </a:lnTo>
                  <a:lnTo>
                    <a:pt x="154952" y="33566"/>
                  </a:lnTo>
                  <a:lnTo>
                    <a:pt x="155892" y="28981"/>
                  </a:lnTo>
                  <a:lnTo>
                    <a:pt x="155994" y="28448"/>
                  </a:lnTo>
                  <a:close/>
                </a:path>
                <a:path w="306704" h="372745">
                  <a:moveTo>
                    <a:pt x="158508" y="126377"/>
                  </a:moveTo>
                  <a:lnTo>
                    <a:pt x="156273" y="117906"/>
                  </a:lnTo>
                  <a:lnTo>
                    <a:pt x="153492" y="124777"/>
                  </a:lnTo>
                  <a:lnTo>
                    <a:pt x="158508" y="126377"/>
                  </a:lnTo>
                  <a:close/>
                </a:path>
                <a:path w="306704" h="372745">
                  <a:moveTo>
                    <a:pt x="158813" y="28130"/>
                  </a:moveTo>
                  <a:lnTo>
                    <a:pt x="156679" y="26441"/>
                  </a:lnTo>
                  <a:lnTo>
                    <a:pt x="156413" y="26441"/>
                  </a:lnTo>
                  <a:lnTo>
                    <a:pt x="156057" y="28130"/>
                  </a:lnTo>
                  <a:lnTo>
                    <a:pt x="155994" y="28448"/>
                  </a:lnTo>
                  <a:lnTo>
                    <a:pt x="158813" y="28130"/>
                  </a:lnTo>
                  <a:close/>
                </a:path>
                <a:path w="306704" h="372745">
                  <a:moveTo>
                    <a:pt x="160020" y="13931"/>
                  </a:moveTo>
                  <a:lnTo>
                    <a:pt x="158750" y="12725"/>
                  </a:lnTo>
                  <a:lnTo>
                    <a:pt x="158089" y="12128"/>
                  </a:lnTo>
                  <a:lnTo>
                    <a:pt x="156387" y="14135"/>
                  </a:lnTo>
                  <a:lnTo>
                    <a:pt x="158318" y="15963"/>
                  </a:lnTo>
                  <a:lnTo>
                    <a:pt x="160020" y="13931"/>
                  </a:lnTo>
                  <a:close/>
                </a:path>
                <a:path w="306704" h="372745">
                  <a:moveTo>
                    <a:pt x="161810" y="283464"/>
                  </a:moveTo>
                  <a:lnTo>
                    <a:pt x="160731" y="282321"/>
                  </a:lnTo>
                  <a:lnTo>
                    <a:pt x="159283" y="284022"/>
                  </a:lnTo>
                  <a:lnTo>
                    <a:pt x="157949" y="284797"/>
                  </a:lnTo>
                  <a:lnTo>
                    <a:pt x="159004" y="285940"/>
                  </a:lnTo>
                  <a:lnTo>
                    <a:pt x="160464" y="284238"/>
                  </a:lnTo>
                  <a:lnTo>
                    <a:pt x="161810" y="283464"/>
                  </a:lnTo>
                  <a:close/>
                </a:path>
                <a:path w="306704" h="372745">
                  <a:moveTo>
                    <a:pt x="162153" y="143167"/>
                  </a:moveTo>
                  <a:lnTo>
                    <a:pt x="160388" y="141287"/>
                  </a:lnTo>
                  <a:lnTo>
                    <a:pt x="159600" y="140462"/>
                  </a:lnTo>
                  <a:lnTo>
                    <a:pt x="162153" y="143167"/>
                  </a:lnTo>
                  <a:close/>
                </a:path>
                <a:path w="306704" h="372745">
                  <a:moveTo>
                    <a:pt x="162204" y="15963"/>
                  </a:moveTo>
                  <a:lnTo>
                    <a:pt x="160502" y="15963"/>
                  </a:lnTo>
                  <a:lnTo>
                    <a:pt x="158851" y="16205"/>
                  </a:lnTo>
                  <a:lnTo>
                    <a:pt x="158267" y="16205"/>
                  </a:lnTo>
                  <a:lnTo>
                    <a:pt x="158419" y="17487"/>
                  </a:lnTo>
                  <a:lnTo>
                    <a:pt x="158851" y="20281"/>
                  </a:lnTo>
                  <a:lnTo>
                    <a:pt x="162204" y="15963"/>
                  </a:lnTo>
                  <a:close/>
                </a:path>
                <a:path w="306704" h="372745">
                  <a:moveTo>
                    <a:pt x="162369" y="19380"/>
                  </a:moveTo>
                  <a:lnTo>
                    <a:pt x="161124" y="19380"/>
                  </a:lnTo>
                  <a:lnTo>
                    <a:pt x="161124" y="21031"/>
                  </a:lnTo>
                  <a:lnTo>
                    <a:pt x="160782" y="21894"/>
                  </a:lnTo>
                  <a:lnTo>
                    <a:pt x="158381" y="22237"/>
                  </a:lnTo>
                  <a:lnTo>
                    <a:pt x="158978" y="21031"/>
                  </a:lnTo>
                  <a:lnTo>
                    <a:pt x="158851" y="20281"/>
                  </a:lnTo>
                  <a:lnTo>
                    <a:pt x="157200" y="22402"/>
                  </a:lnTo>
                  <a:lnTo>
                    <a:pt x="158305" y="22402"/>
                  </a:lnTo>
                  <a:lnTo>
                    <a:pt x="158064" y="22910"/>
                  </a:lnTo>
                  <a:lnTo>
                    <a:pt x="159334" y="23190"/>
                  </a:lnTo>
                  <a:lnTo>
                    <a:pt x="156032" y="24968"/>
                  </a:lnTo>
                  <a:lnTo>
                    <a:pt x="155206" y="25260"/>
                  </a:lnTo>
                  <a:lnTo>
                    <a:pt x="156641" y="26416"/>
                  </a:lnTo>
                  <a:lnTo>
                    <a:pt x="160312" y="25920"/>
                  </a:lnTo>
                  <a:lnTo>
                    <a:pt x="160451" y="23431"/>
                  </a:lnTo>
                  <a:lnTo>
                    <a:pt x="160832" y="23507"/>
                  </a:lnTo>
                  <a:lnTo>
                    <a:pt x="162166" y="22402"/>
                  </a:lnTo>
                  <a:lnTo>
                    <a:pt x="162267" y="21894"/>
                  </a:lnTo>
                  <a:lnTo>
                    <a:pt x="162369" y="19380"/>
                  </a:lnTo>
                  <a:close/>
                </a:path>
                <a:path w="306704" h="372745">
                  <a:moveTo>
                    <a:pt x="163309" y="106972"/>
                  </a:moveTo>
                  <a:lnTo>
                    <a:pt x="162242" y="105829"/>
                  </a:lnTo>
                  <a:lnTo>
                    <a:pt x="160782" y="107530"/>
                  </a:lnTo>
                  <a:lnTo>
                    <a:pt x="159448" y="108305"/>
                  </a:lnTo>
                  <a:lnTo>
                    <a:pt x="160515" y="109448"/>
                  </a:lnTo>
                  <a:lnTo>
                    <a:pt x="161988" y="107746"/>
                  </a:lnTo>
                  <a:lnTo>
                    <a:pt x="163309" y="106972"/>
                  </a:lnTo>
                  <a:close/>
                </a:path>
                <a:path w="306704" h="372745">
                  <a:moveTo>
                    <a:pt x="164579" y="123355"/>
                  </a:moveTo>
                  <a:lnTo>
                    <a:pt x="163537" y="118592"/>
                  </a:lnTo>
                  <a:lnTo>
                    <a:pt x="157975" y="116370"/>
                  </a:lnTo>
                  <a:lnTo>
                    <a:pt x="164579" y="123355"/>
                  </a:lnTo>
                  <a:close/>
                </a:path>
                <a:path w="306704" h="372745">
                  <a:moveTo>
                    <a:pt x="174282" y="245554"/>
                  </a:moveTo>
                  <a:lnTo>
                    <a:pt x="173240" y="240792"/>
                  </a:lnTo>
                  <a:lnTo>
                    <a:pt x="170307" y="239636"/>
                  </a:lnTo>
                  <a:lnTo>
                    <a:pt x="170662" y="239433"/>
                  </a:lnTo>
                  <a:lnTo>
                    <a:pt x="170091" y="239560"/>
                  </a:lnTo>
                  <a:lnTo>
                    <a:pt x="167665" y="238582"/>
                  </a:lnTo>
                  <a:lnTo>
                    <a:pt x="168821" y="239814"/>
                  </a:lnTo>
                  <a:lnTo>
                    <a:pt x="168490" y="239877"/>
                  </a:lnTo>
                  <a:lnTo>
                    <a:pt x="166903" y="239737"/>
                  </a:lnTo>
                  <a:lnTo>
                    <a:pt x="165544" y="239395"/>
                  </a:lnTo>
                  <a:lnTo>
                    <a:pt x="166979" y="238696"/>
                  </a:lnTo>
                  <a:lnTo>
                    <a:pt x="168211" y="237718"/>
                  </a:lnTo>
                  <a:lnTo>
                    <a:pt x="168338" y="235267"/>
                  </a:lnTo>
                  <a:lnTo>
                    <a:pt x="166598" y="236067"/>
                  </a:lnTo>
                  <a:lnTo>
                    <a:pt x="164668" y="236588"/>
                  </a:lnTo>
                  <a:lnTo>
                    <a:pt x="164071" y="238925"/>
                  </a:lnTo>
                  <a:lnTo>
                    <a:pt x="161632" y="238010"/>
                  </a:lnTo>
                  <a:lnTo>
                    <a:pt x="159588" y="236791"/>
                  </a:lnTo>
                  <a:lnTo>
                    <a:pt x="155244" y="238036"/>
                  </a:lnTo>
                  <a:lnTo>
                    <a:pt x="159829" y="242481"/>
                  </a:lnTo>
                  <a:lnTo>
                    <a:pt x="165023" y="242557"/>
                  </a:lnTo>
                  <a:lnTo>
                    <a:pt x="169214" y="240233"/>
                  </a:lnTo>
                  <a:lnTo>
                    <a:pt x="174282" y="245554"/>
                  </a:lnTo>
                  <a:close/>
                </a:path>
                <a:path w="306704" h="372745">
                  <a:moveTo>
                    <a:pt x="178866" y="61061"/>
                  </a:moveTo>
                  <a:lnTo>
                    <a:pt x="177800" y="59918"/>
                  </a:lnTo>
                  <a:lnTo>
                    <a:pt x="176339" y="61620"/>
                  </a:lnTo>
                  <a:lnTo>
                    <a:pt x="175006" y="62407"/>
                  </a:lnTo>
                  <a:lnTo>
                    <a:pt x="176072" y="63538"/>
                  </a:lnTo>
                  <a:lnTo>
                    <a:pt x="177533" y="61849"/>
                  </a:lnTo>
                  <a:lnTo>
                    <a:pt x="178866" y="61061"/>
                  </a:lnTo>
                  <a:close/>
                </a:path>
                <a:path w="306704" h="372745">
                  <a:moveTo>
                    <a:pt x="183045" y="108966"/>
                  </a:moveTo>
                  <a:lnTo>
                    <a:pt x="177965" y="107276"/>
                  </a:lnTo>
                  <a:lnTo>
                    <a:pt x="172656" y="107378"/>
                  </a:lnTo>
                  <a:lnTo>
                    <a:pt x="183045" y="108966"/>
                  </a:lnTo>
                  <a:close/>
                </a:path>
                <a:path w="306704" h="372745">
                  <a:moveTo>
                    <a:pt x="184200" y="157861"/>
                  </a:moveTo>
                  <a:lnTo>
                    <a:pt x="183756" y="151625"/>
                  </a:lnTo>
                  <a:lnTo>
                    <a:pt x="181305" y="150177"/>
                  </a:lnTo>
                  <a:lnTo>
                    <a:pt x="182219" y="149453"/>
                  </a:lnTo>
                  <a:lnTo>
                    <a:pt x="181711" y="148729"/>
                  </a:lnTo>
                  <a:lnTo>
                    <a:pt x="180682" y="147294"/>
                  </a:lnTo>
                  <a:lnTo>
                    <a:pt x="179997" y="147828"/>
                  </a:lnTo>
                  <a:lnTo>
                    <a:pt x="178638" y="148907"/>
                  </a:lnTo>
                  <a:lnTo>
                    <a:pt x="180162" y="151079"/>
                  </a:lnTo>
                  <a:lnTo>
                    <a:pt x="180530" y="150787"/>
                  </a:lnTo>
                  <a:lnTo>
                    <a:pt x="184200" y="157861"/>
                  </a:lnTo>
                  <a:close/>
                </a:path>
                <a:path w="306704" h="372745">
                  <a:moveTo>
                    <a:pt x="186093" y="256362"/>
                  </a:moveTo>
                  <a:lnTo>
                    <a:pt x="184658" y="250444"/>
                  </a:lnTo>
                  <a:lnTo>
                    <a:pt x="182219" y="248920"/>
                  </a:lnTo>
                  <a:lnTo>
                    <a:pt x="180898" y="250329"/>
                  </a:lnTo>
                  <a:lnTo>
                    <a:pt x="184150" y="252437"/>
                  </a:lnTo>
                  <a:lnTo>
                    <a:pt x="182460" y="253784"/>
                  </a:lnTo>
                  <a:lnTo>
                    <a:pt x="186093" y="256362"/>
                  </a:lnTo>
                  <a:close/>
                </a:path>
                <a:path w="306704" h="372745">
                  <a:moveTo>
                    <a:pt x="188061" y="156527"/>
                  </a:moveTo>
                  <a:lnTo>
                    <a:pt x="187629" y="150279"/>
                  </a:lnTo>
                  <a:lnTo>
                    <a:pt x="183578" y="147866"/>
                  </a:lnTo>
                  <a:lnTo>
                    <a:pt x="188061" y="156527"/>
                  </a:lnTo>
                  <a:close/>
                </a:path>
                <a:path w="306704" h="372745">
                  <a:moveTo>
                    <a:pt x="193560" y="116801"/>
                  </a:moveTo>
                  <a:lnTo>
                    <a:pt x="193141" y="110566"/>
                  </a:lnTo>
                  <a:lnTo>
                    <a:pt x="191236" y="109448"/>
                  </a:lnTo>
                  <a:lnTo>
                    <a:pt x="193090" y="107924"/>
                  </a:lnTo>
                  <a:lnTo>
                    <a:pt x="189852" y="108623"/>
                  </a:lnTo>
                  <a:lnTo>
                    <a:pt x="189077" y="108153"/>
                  </a:lnTo>
                  <a:lnTo>
                    <a:pt x="189369" y="108724"/>
                  </a:lnTo>
                  <a:lnTo>
                    <a:pt x="185940" y="109461"/>
                  </a:lnTo>
                  <a:lnTo>
                    <a:pt x="184365" y="115049"/>
                  </a:lnTo>
                  <a:lnTo>
                    <a:pt x="190182" y="110299"/>
                  </a:lnTo>
                  <a:lnTo>
                    <a:pt x="193560" y="116801"/>
                  </a:lnTo>
                  <a:close/>
                </a:path>
                <a:path w="306704" h="372745">
                  <a:moveTo>
                    <a:pt x="202463" y="112318"/>
                  </a:moveTo>
                  <a:lnTo>
                    <a:pt x="196735" y="111125"/>
                  </a:lnTo>
                  <a:lnTo>
                    <a:pt x="195262" y="117386"/>
                  </a:lnTo>
                  <a:lnTo>
                    <a:pt x="202463" y="112318"/>
                  </a:lnTo>
                  <a:close/>
                </a:path>
                <a:path w="306704" h="372745">
                  <a:moveTo>
                    <a:pt x="206413" y="147370"/>
                  </a:moveTo>
                  <a:lnTo>
                    <a:pt x="205892" y="146646"/>
                  </a:lnTo>
                  <a:lnTo>
                    <a:pt x="204876" y="145199"/>
                  </a:lnTo>
                  <a:lnTo>
                    <a:pt x="204190" y="145745"/>
                  </a:lnTo>
                  <a:lnTo>
                    <a:pt x="203492" y="146278"/>
                  </a:lnTo>
                  <a:lnTo>
                    <a:pt x="202819" y="146812"/>
                  </a:lnTo>
                  <a:lnTo>
                    <a:pt x="204343" y="148983"/>
                  </a:lnTo>
                  <a:lnTo>
                    <a:pt x="205028" y="148450"/>
                  </a:lnTo>
                  <a:lnTo>
                    <a:pt x="205727" y="147916"/>
                  </a:lnTo>
                  <a:lnTo>
                    <a:pt x="206413" y="147370"/>
                  </a:lnTo>
                  <a:close/>
                </a:path>
                <a:path w="306704" h="372745">
                  <a:moveTo>
                    <a:pt x="213004" y="244538"/>
                  </a:moveTo>
                  <a:lnTo>
                    <a:pt x="204978" y="245884"/>
                  </a:lnTo>
                  <a:lnTo>
                    <a:pt x="212293" y="250634"/>
                  </a:lnTo>
                  <a:lnTo>
                    <a:pt x="213004" y="244538"/>
                  </a:lnTo>
                  <a:close/>
                </a:path>
                <a:path w="306704" h="372745">
                  <a:moveTo>
                    <a:pt x="213791" y="80899"/>
                  </a:moveTo>
                  <a:lnTo>
                    <a:pt x="212255" y="78727"/>
                  </a:lnTo>
                  <a:lnTo>
                    <a:pt x="211518" y="79616"/>
                  </a:lnTo>
                  <a:lnTo>
                    <a:pt x="210972" y="79070"/>
                  </a:lnTo>
                  <a:lnTo>
                    <a:pt x="210451" y="78460"/>
                  </a:lnTo>
                  <a:lnTo>
                    <a:pt x="210261" y="78562"/>
                  </a:lnTo>
                  <a:lnTo>
                    <a:pt x="210235" y="77165"/>
                  </a:lnTo>
                  <a:lnTo>
                    <a:pt x="209321" y="75438"/>
                  </a:lnTo>
                  <a:lnTo>
                    <a:pt x="208495" y="78930"/>
                  </a:lnTo>
                  <a:lnTo>
                    <a:pt x="209105" y="79616"/>
                  </a:lnTo>
                  <a:lnTo>
                    <a:pt x="209524" y="79819"/>
                  </a:lnTo>
                  <a:lnTo>
                    <a:pt x="209804" y="79743"/>
                  </a:lnTo>
                  <a:lnTo>
                    <a:pt x="210019" y="81470"/>
                  </a:lnTo>
                  <a:lnTo>
                    <a:pt x="212763" y="83693"/>
                  </a:lnTo>
                  <a:lnTo>
                    <a:pt x="213791" y="80899"/>
                  </a:lnTo>
                  <a:close/>
                </a:path>
                <a:path w="306704" h="372745">
                  <a:moveTo>
                    <a:pt x="221437" y="209359"/>
                  </a:moveTo>
                  <a:lnTo>
                    <a:pt x="218744" y="208038"/>
                  </a:lnTo>
                  <a:lnTo>
                    <a:pt x="215468" y="207962"/>
                  </a:lnTo>
                  <a:lnTo>
                    <a:pt x="215239" y="209562"/>
                  </a:lnTo>
                  <a:lnTo>
                    <a:pt x="215049" y="210870"/>
                  </a:lnTo>
                  <a:lnTo>
                    <a:pt x="221437" y="209359"/>
                  </a:lnTo>
                  <a:close/>
                </a:path>
                <a:path w="306704" h="372745">
                  <a:moveTo>
                    <a:pt x="234937" y="225069"/>
                  </a:moveTo>
                  <a:lnTo>
                    <a:pt x="229857" y="223393"/>
                  </a:lnTo>
                  <a:lnTo>
                    <a:pt x="224548" y="223481"/>
                  </a:lnTo>
                  <a:lnTo>
                    <a:pt x="234937" y="225069"/>
                  </a:lnTo>
                  <a:close/>
                </a:path>
                <a:path w="306704" h="372745">
                  <a:moveTo>
                    <a:pt x="236321" y="117195"/>
                  </a:moveTo>
                  <a:lnTo>
                    <a:pt x="235813" y="116459"/>
                  </a:lnTo>
                  <a:lnTo>
                    <a:pt x="235292" y="115735"/>
                  </a:lnTo>
                  <a:lnTo>
                    <a:pt x="234784" y="115011"/>
                  </a:lnTo>
                  <a:lnTo>
                    <a:pt x="234099" y="115557"/>
                  </a:lnTo>
                  <a:lnTo>
                    <a:pt x="233413" y="116090"/>
                  </a:lnTo>
                  <a:lnTo>
                    <a:pt x="232727" y="116636"/>
                  </a:lnTo>
                  <a:lnTo>
                    <a:pt x="234264" y="118808"/>
                  </a:lnTo>
                  <a:lnTo>
                    <a:pt x="234950" y="118262"/>
                  </a:lnTo>
                  <a:lnTo>
                    <a:pt x="236321" y="117195"/>
                  </a:lnTo>
                  <a:close/>
                </a:path>
                <a:path w="306704" h="372745">
                  <a:moveTo>
                    <a:pt x="238518" y="160985"/>
                  </a:moveTo>
                  <a:lnTo>
                    <a:pt x="237502" y="159537"/>
                  </a:lnTo>
                  <a:lnTo>
                    <a:pt x="236982" y="158813"/>
                  </a:lnTo>
                  <a:lnTo>
                    <a:pt x="236296" y="159346"/>
                  </a:lnTo>
                  <a:lnTo>
                    <a:pt x="235610" y="159893"/>
                  </a:lnTo>
                  <a:lnTo>
                    <a:pt x="234924" y="160426"/>
                  </a:lnTo>
                  <a:lnTo>
                    <a:pt x="235940" y="161874"/>
                  </a:lnTo>
                  <a:lnTo>
                    <a:pt x="236461" y="162598"/>
                  </a:lnTo>
                  <a:lnTo>
                    <a:pt x="237147" y="162052"/>
                  </a:lnTo>
                  <a:lnTo>
                    <a:pt x="238518" y="160985"/>
                  </a:lnTo>
                  <a:close/>
                </a:path>
                <a:path w="306704" h="372745">
                  <a:moveTo>
                    <a:pt x="270903" y="165938"/>
                  </a:moveTo>
                  <a:lnTo>
                    <a:pt x="269684" y="164782"/>
                  </a:lnTo>
                  <a:lnTo>
                    <a:pt x="268084" y="166458"/>
                  </a:lnTo>
                  <a:lnTo>
                    <a:pt x="268846" y="167563"/>
                  </a:lnTo>
                  <a:lnTo>
                    <a:pt x="270421" y="168770"/>
                  </a:lnTo>
                  <a:lnTo>
                    <a:pt x="269684" y="166738"/>
                  </a:lnTo>
                  <a:lnTo>
                    <a:pt x="270903" y="165938"/>
                  </a:lnTo>
                  <a:close/>
                </a:path>
                <a:path w="306704" h="372745">
                  <a:moveTo>
                    <a:pt x="272376" y="108000"/>
                  </a:moveTo>
                  <a:lnTo>
                    <a:pt x="271335" y="103238"/>
                  </a:lnTo>
                  <a:lnTo>
                    <a:pt x="265772" y="101015"/>
                  </a:lnTo>
                  <a:lnTo>
                    <a:pt x="272376" y="108000"/>
                  </a:lnTo>
                  <a:close/>
                </a:path>
                <a:path w="306704" h="372745">
                  <a:moveTo>
                    <a:pt x="293801" y="73837"/>
                  </a:moveTo>
                  <a:lnTo>
                    <a:pt x="292569" y="72669"/>
                  </a:lnTo>
                  <a:lnTo>
                    <a:pt x="290969" y="74358"/>
                  </a:lnTo>
                  <a:lnTo>
                    <a:pt x="291731" y="75463"/>
                  </a:lnTo>
                  <a:lnTo>
                    <a:pt x="293306" y="76669"/>
                  </a:lnTo>
                  <a:lnTo>
                    <a:pt x="292557" y="74637"/>
                  </a:lnTo>
                  <a:lnTo>
                    <a:pt x="293801" y="73837"/>
                  </a:lnTo>
                  <a:close/>
                </a:path>
                <a:path w="306704" h="372745">
                  <a:moveTo>
                    <a:pt x="306578" y="77139"/>
                  </a:moveTo>
                  <a:lnTo>
                    <a:pt x="306146" y="70904"/>
                  </a:lnTo>
                  <a:lnTo>
                    <a:pt x="302094" y="68491"/>
                  </a:lnTo>
                  <a:lnTo>
                    <a:pt x="306578" y="77139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388020" y="3560623"/>
              <a:ext cx="438784" cy="304800"/>
            </a:xfrm>
            <a:custGeom>
              <a:avLst/>
              <a:gdLst/>
              <a:ahLst/>
              <a:cxnLst/>
              <a:rect l="l" t="t" r="r" b="b"/>
              <a:pathLst>
                <a:path w="438784" h="304800">
                  <a:moveTo>
                    <a:pt x="6629" y="234022"/>
                  </a:moveTo>
                  <a:lnTo>
                    <a:pt x="1447" y="232232"/>
                  </a:lnTo>
                  <a:lnTo>
                    <a:pt x="0" y="234848"/>
                  </a:lnTo>
                  <a:lnTo>
                    <a:pt x="1460" y="235419"/>
                  </a:lnTo>
                  <a:lnTo>
                    <a:pt x="3175" y="234099"/>
                  </a:lnTo>
                  <a:lnTo>
                    <a:pt x="4368" y="236474"/>
                  </a:lnTo>
                  <a:lnTo>
                    <a:pt x="6629" y="234022"/>
                  </a:lnTo>
                  <a:close/>
                </a:path>
                <a:path w="438784" h="304800">
                  <a:moveTo>
                    <a:pt x="23723" y="235064"/>
                  </a:moveTo>
                  <a:lnTo>
                    <a:pt x="22059" y="238506"/>
                  </a:lnTo>
                  <a:lnTo>
                    <a:pt x="22631" y="237337"/>
                  </a:lnTo>
                  <a:lnTo>
                    <a:pt x="23723" y="235064"/>
                  </a:lnTo>
                  <a:close/>
                </a:path>
                <a:path w="438784" h="304800">
                  <a:moveTo>
                    <a:pt x="53848" y="197700"/>
                  </a:moveTo>
                  <a:lnTo>
                    <a:pt x="53530" y="196913"/>
                  </a:lnTo>
                  <a:lnTo>
                    <a:pt x="53428" y="199301"/>
                  </a:lnTo>
                  <a:lnTo>
                    <a:pt x="53543" y="200888"/>
                  </a:lnTo>
                  <a:lnTo>
                    <a:pt x="53848" y="197700"/>
                  </a:lnTo>
                  <a:close/>
                </a:path>
                <a:path w="438784" h="304800">
                  <a:moveTo>
                    <a:pt x="83223" y="189115"/>
                  </a:moveTo>
                  <a:close/>
                </a:path>
                <a:path w="438784" h="304800">
                  <a:moveTo>
                    <a:pt x="83362" y="214249"/>
                  </a:moveTo>
                  <a:lnTo>
                    <a:pt x="79997" y="209423"/>
                  </a:lnTo>
                  <a:lnTo>
                    <a:pt x="81076" y="213461"/>
                  </a:lnTo>
                  <a:lnTo>
                    <a:pt x="78066" y="213931"/>
                  </a:lnTo>
                  <a:lnTo>
                    <a:pt x="80810" y="215353"/>
                  </a:lnTo>
                  <a:lnTo>
                    <a:pt x="83362" y="214249"/>
                  </a:lnTo>
                  <a:close/>
                </a:path>
                <a:path w="438784" h="304800">
                  <a:moveTo>
                    <a:pt x="83439" y="189077"/>
                  </a:moveTo>
                  <a:lnTo>
                    <a:pt x="83223" y="189115"/>
                  </a:lnTo>
                  <a:lnTo>
                    <a:pt x="83439" y="189077"/>
                  </a:lnTo>
                  <a:close/>
                </a:path>
                <a:path w="438784" h="304800">
                  <a:moveTo>
                    <a:pt x="85864" y="188620"/>
                  </a:moveTo>
                  <a:lnTo>
                    <a:pt x="85064" y="188760"/>
                  </a:lnTo>
                  <a:lnTo>
                    <a:pt x="84480" y="188874"/>
                  </a:lnTo>
                  <a:lnTo>
                    <a:pt x="84328" y="188912"/>
                  </a:lnTo>
                  <a:lnTo>
                    <a:pt x="85864" y="188620"/>
                  </a:lnTo>
                  <a:close/>
                </a:path>
                <a:path w="438784" h="304800">
                  <a:moveTo>
                    <a:pt x="86817" y="188442"/>
                  </a:moveTo>
                  <a:lnTo>
                    <a:pt x="86512" y="188493"/>
                  </a:lnTo>
                  <a:lnTo>
                    <a:pt x="86817" y="188442"/>
                  </a:lnTo>
                  <a:close/>
                </a:path>
                <a:path w="438784" h="304800">
                  <a:moveTo>
                    <a:pt x="116001" y="225463"/>
                  </a:moveTo>
                  <a:lnTo>
                    <a:pt x="110121" y="228041"/>
                  </a:lnTo>
                  <a:lnTo>
                    <a:pt x="105041" y="225602"/>
                  </a:lnTo>
                  <a:lnTo>
                    <a:pt x="106895" y="232346"/>
                  </a:lnTo>
                  <a:lnTo>
                    <a:pt x="110578" y="228942"/>
                  </a:lnTo>
                  <a:lnTo>
                    <a:pt x="115481" y="230606"/>
                  </a:lnTo>
                  <a:lnTo>
                    <a:pt x="116001" y="225463"/>
                  </a:lnTo>
                  <a:close/>
                </a:path>
                <a:path w="438784" h="304800">
                  <a:moveTo>
                    <a:pt x="118287" y="182321"/>
                  </a:moveTo>
                  <a:lnTo>
                    <a:pt x="111785" y="187299"/>
                  </a:lnTo>
                  <a:lnTo>
                    <a:pt x="110718" y="185178"/>
                  </a:lnTo>
                  <a:lnTo>
                    <a:pt x="108419" y="189865"/>
                  </a:lnTo>
                  <a:lnTo>
                    <a:pt x="114820" y="185661"/>
                  </a:lnTo>
                  <a:lnTo>
                    <a:pt x="116128" y="185991"/>
                  </a:lnTo>
                  <a:lnTo>
                    <a:pt x="118287" y="182321"/>
                  </a:lnTo>
                  <a:close/>
                </a:path>
                <a:path w="438784" h="304800">
                  <a:moveTo>
                    <a:pt x="125463" y="191122"/>
                  </a:moveTo>
                  <a:lnTo>
                    <a:pt x="125310" y="185356"/>
                  </a:lnTo>
                  <a:lnTo>
                    <a:pt x="122555" y="186016"/>
                  </a:lnTo>
                  <a:lnTo>
                    <a:pt x="120370" y="184505"/>
                  </a:lnTo>
                  <a:lnTo>
                    <a:pt x="121780" y="188442"/>
                  </a:lnTo>
                  <a:lnTo>
                    <a:pt x="123329" y="187096"/>
                  </a:lnTo>
                  <a:lnTo>
                    <a:pt x="124167" y="187871"/>
                  </a:lnTo>
                  <a:lnTo>
                    <a:pt x="123647" y="188442"/>
                  </a:lnTo>
                  <a:lnTo>
                    <a:pt x="123063" y="189001"/>
                  </a:lnTo>
                  <a:lnTo>
                    <a:pt x="125463" y="191122"/>
                  </a:lnTo>
                  <a:close/>
                </a:path>
                <a:path w="438784" h="304800">
                  <a:moveTo>
                    <a:pt x="126682" y="237413"/>
                  </a:moveTo>
                  <a:lnTo>
                    <a:pt x="122174" y="235204"/>
                  </a:lnTo>
                  <a:lnTo>
                    <a:pt x="120103" y="236347"/>
                  </a:lnTo>
                  <a:lnTo>
                    <a:pt x="120777" y="237883"/>
                  </a:lnTo>
                  <a:lnTo>
                    <a:pt x="121907" y="237096"/>
                  </a:lnTo>
                  <a:lnTo>
                    <a:pt x="126339" y="239903"/>
                  </a:lnTo>
                  <a:lnTo>
                    <a:pt x="126682" y="237413"/>
                  </a:lnTo>
                  <a:close/>
                </a:path>
                <a:path w="438784" h="304800">
                  <a:moveTo>
                    <a:pt x="131876" y="40259"/>
                  </a:moveTo>
                  <a:lnTo>
                    <a:pt x="129476" y="39878"/>
                  </a:lnTo>
                  <a:lnTo>
                    <a:pt x="127825" y="41973"/>
                  </a:lnTo>
                  <a:lnTo>
                    <a:pt x="129387" y="43929"/>
                  </a:lnTo>
                  <a:lnTo>
                    <a:pt x="131648" y="40259"/>
                  </a:lnTo>
                  <a:lnTo>
                    <a:pt x="131876" y="40259"/>
                  </a:lnTo>
                  <a:close/>
                </a:path>
                <a:path w="438784" h="304800">
                  <a:moveTo>
                    <a:pt x="132867" y="282981"/>
                  </a:moveTo>
                  <a:lnTo>
                    <a:pt x="131826" y="278218"/>
                  </a:lnTo>
                  <a:lnTo>
                    <a:pt x="126250" y="275996"/>
                  </a:lnTo>
                  <a:lnTo>
                    <a:pt x="126644" y="276428"/>
                  </a:lnTo>
                  <a:lnTo>
                    <a:pt x="124879" y="276707"/>
                  </a:lnTo>
                  <a:lnTo>
                    <a:pt x="124917" y="276352"/>
                  </a:lnTo>
                  <a:lnTo>
                    <a:pt x="124929" y="275869"/>
                  </a:lnTo>
                  <a:lnTo>
                    <a:pt x="124879" y="275221"/>
                  </a:lnTo>
                  <a:lnTo>
                    <a:pt x="121462" y="273177"/>
                  </a:lnTo>
                  <a:lnTo>
                    <a:pt x="124129" y="279031"/>
                  </a:lnTo>
                  <a:lnTo>
                    <a:pt x="124777" y="277152"/>
                  </a:lnTo>
                  <a:lnTo>
                    <a:pt x="125615" y="278434"/>
                  </a:lnTo>
                  <a:lnTo>
                    <a:pt x="126822" y="279133"/>
                  </a:lnTo>
                  <a:lnTo>
                    <a:pt x="128790" y="278688"/>
                  </a:lnTo>
                  <a:lnTo>
                    <a:pt x="132867" y="282981"/>
                  </a:lnTo>
                  <a:close/>
                </a:path>
                <a:path w="438784" h="304800">
                  <a:moveTo>
                    <a:pt x="135178" y="40754"/>
                  </a:moveTo>
                  <a:lnTo>
                    <a:pt x="131876" y="40259"/>
                  </a:lnTo>
                  <a:lnTo>
                    <a:pt x="133235" y="42799"/>
                  </a:lnTo>
                  <a:lnTo>
                    <a:pt x="135178" y="40754"/>
                  </a:lnTo>
                  <a:close/>
                </a:path>
                <a:path w="438784" h="304800">
                  <a:moveTo>
                    <a:pt x="142481" y="234467"/>
                  </a:moveTo>
                  <a:lnTo>
                    <a:pt x="137248" y="230606"/>
                  </a:lnTo>
                  <a:lnTo>
                    <a:pt x="136359" y="237020"/>
                  </a:lnTo>
                  <a:lnTo>
                    <a:pt x="142481" y="234467"/>
                  </a:lnTo>
                  <a:close/>
                </a:path>
                <a:path w="438784" h="304800">
                  <a:moveTo>
                    <a:pt x="144132" y="276885"/>
                  </a:moveTo>
                  <a:lnTo>
                    <a:pt x="142367" y="275005"/>
                  </a:lnTo>
                  <a:lnTo>
                    <a:pt x="141579" y="274180"/>
                  </a:lnTo>
                  <a:lnTo>
                    <a:pt x="144132" y="276885"/>
                  </a:lnTo>
                  <a:close/>
                </a:path>
                <a:path w="438784" h="304800">
                  <a:moveTo>
                    <a:pt x="146088" y="227330"/>
                  </a:moveTo>
                  <a:lnTo>
                    <a:pt x="145986" y="227012"/>
                  </a:lnTo>
                  <a:lnTo>
                    <a:pt x="145821" y="226809"/>
                  </a:lnTo>
                  <a:lnTo>
                    <a:pt x="145605" y="226669"/>
                  </a:lnTo>
                  <a:lnTo>
                    <a:pt x="145834" y="225031"/>
                  </a:lnTo>
                  <a:lnTo>
                    <a:pt x="141008" y="222681"/>
                  </a:lnTo>
                  <a:lnTo>
                    <a:pt x="139166" y="225259"/>
                  </a:lnTo>
                  <a:lnTo>
                    <a:pt x="140690" y="226872"/>
                  </a:lnTo>
                  <a:lnTo>
                    <a:pt x="142595" y="225806"/>
                  </a:lnTo>
                  <a:lnTo>
                    <a:pt x="144272" y="226453"/>
                  </a:lnTo>
                  <a:lnTo>
                    <a:pt x="143560" y="226504"/>
                  </a:lnTo>
                  <a:lnTo>
                    <a:pt x="142760" y="226695"/>
                  </a:lnTo>
                  <a:lnTo>
                    <a:pt x="142062" y="226733"/>
                  </a:lnTo>
                  <a:lnTo>
                    <a:pt x="142532" y="228244"/>
                  </a:lnTo>
                  <a:lnTo>
                    <a:pt x="144564" y="227406"/>
                  </a:lnTo>
                  <a:lnTo>
                    <a:pt x="146088" y="227330"/>
                  </a:lnTo>
                  <a:close/>
                </a:path>
                <a:path w="438784" h="304800">
                  <a:moveTo>
                    <a:pt x="152336" y="260350"/>
                  </a:moveTo>
                  <a:lnTo>
                    <a:pt x="145021" y="256641"/>
                  </a:lnTo>
                  <a:lnTo>
                    <a:pt x="146786" y="263118"/>
                  </a:lnTo>
                  <a:lnTo>
                    <a:pt x="152336" y="260350"/>
                  </a:lnTo>
                  <a:close/>
                </a:path>
                <a:path w="438784" h="304800">
                  <a:moveTo>
                    <a:pt x="157010" y="282079"/>
                  </a:moveTo>
                  <a:lnTo>
                    <a:pt x="155638" y="280936"/>
                  </a:lnTo>
                  <a:lnTo>
                    <a:pt x="153987" y="281787"/>
                  </a:lnTo>
                  <a:lnTo>
                    <a:pt x="152641" y="280441"/>
                  </a:lnTo>
                  <a:lnTo>
                    <a:pt x="150393" y="282892"/>
                  </a:lnTo>
                  <a:lnTo>
                    <a:pt x="155562" y="284683"/>
                  </a:lnTo>
                  <a:lnTo>
                    <a:pt x="157010" y="282079"/>
                  </a:lnTo>
                  <a:close/>
                </a:path>
                <a:path w="438784" h="304800">
                  <a:moveTo>
                    <a:pt x="160045" y="278765"/>
                  </a:moveTo>
                  <a:close/>
                </a:path>
                <a:path w="438784" h="304800">
                  <a:moveTo>
                    <a:pt x="160159" y="278726"/>
                  </a:moveTo>
                  <a:close/>
                </a:path>
                <a:path w="438784" h="304800">
                  <a:moveTo>
                    <a:pt x="167182" y="233984"/>
                  </a:moveTo>
                  <a:lnTo>
                    <a:pt x="160997" y="236575"/>
                  </a:lnTo>
                  <a:lnTo>
                    <a:pt x="159702" y="236131"/>
                  </a:lnTo>
                  <a:lnTo>
                    <a:pt x="157454" y="240411"/>
                  </a:lnTo>
                  <a:lnTo>
                    <a:pt x="163639" y="237820"/>
                  </a:lnTo>
                  <a:lnTo>
                    <a:pt x="164846" y="238848"/>
                  </a:lnTo>
                  <a:lnTo>
                    <a:pt x="167182" y="233984"/>
                  </a:lnTo>
                  <a:close/>
                </a:path>
                <a:path w="438784" h="304800">
                  <a:moveTo>
                    <a:pt x="167347" y="289293"/>
                  </a:moveTo>
                  <a:lnTo>
                    <a:pt x="164719" y="286143"/>
                  </a:lnTo>
                  <a:lnTo>
                    <a:pt x="163703" y="286639"/>
                  </a:lnTo>
                  <a:lnTo>
                    <a:pt x="163944" y="287172"/>
                  </a:lnTo>
                  <a:lnTo>
                    <a:pt x="164033" y="287337"/>
                  </a:lnTo>
                  <a:lnTo>
                    <a:pt x="164465" y="288036"/>
                  </a:lnTo>
                  <a:lnTo>
                    <a:pt x="165989" y="290207"/>
                  </a:lnTo>
                  <a:lnTo>
                    <a:pt x="167347" y="289293"/>
                  </a:lnTo>
                  <a:close/>
                </a:path>
                <a:path w="438784" h="304800">
                  <a:moveTo>
                    <a:pt x="167741" y="289737"/>
                  </a:moveTo>
                  <a:lnTo>
                    <a:pt x="167538" y="289293"/>
                  </a:lnTo>
                  <a:lnTo>
                    <a:pt x="167347" y="289293"/>
                  </a:lnTo>
                  <a:lnTo>
                    <a:pt x="167741" y="289737"/>
                  </a:lnTo>
                  <a:close/>
                </a:path>
                <a:path w="438784" h="304800">
                  <a:moveTo>
                    <a:pt x="169341" y="285902"/>
                  </a:moveTo>
                  <a:lnTo>
                    <a:pt x="166725" y="284937"/>
                  </a:lnTo>
                  <a:lnTo>
                    <a:pt x="167805" y="283730"/>
                  </a:lnTo>
                  <a:lnTo>
                    <a:pt x="164020" y="280390"/>
                  </a:lnTo>
                  <a:lnTo>
                    <a:pt x="165658" y="279196"/>
                  </a:lnTo>
                  <a:lnTo>
                    <a:pt x="163195" y="277228"/>
                  </a:lnTo>
                  <a:lnTo>
                    <a:pt x="162229" y="276440"/>
                  </a:lnTo>
                  <a:lnTo>
                    <a:pt x="160794" y="277583"/>
                  </a:lnTo>
                  <a:lnTo>
                    <a:pt x="160286" y="278676"/>
                  </a:lnTo>
                  <a:lnTo>
                    <a:pt x="160108" y="279031"/>
                  </a:lnTo>
                  <a:lnTo>
                    <a:pt x="160045" y="279374"/>
                  </a:lnTo>
                  <a:lnTo>
                    <a:pt x="160108" y="279654"/>
                  </a:lnTo>
                  <a:lnTo>
                    <a:pt x="160832" y="282727"/>
                  </a:lnTo>
                  <a:lnTo>
                    <a:pt x="163779" y="280568"/>
                  </a:lnTo>
                  <a:lnTo>
                    <a:pt x="167487" y="289204"/>
                  </a:lnTo>
                  <a:lnTo>
                    <a:pt x="167932" y="288899"/>
                  </a:lnTo>
                  <a:lnTo>
                    <a:pt x="167297" y="287337"/>
                  </a:lnTo>
                  <a:lnTo>
                    <a:pt x="167233" y="287172"/>
                  </a:lnTo>
                  <a:lnTo>
                    <a:pt x="169341" y="285902"/>
                  </a:lnTo>
                  <a:close/>
                </a:path>
                <a:path w="438784" h="304800">
                  <a:moveTo>
                    <a:pt x="170395" y="278333"/>
                  </a:moveTo>
                  <a:lnTo>
                    <a:pt x="169176" y="277164"/>
                  </a:lnTo>
                  <a:lnTo>
                    <a:pt x="167576" y="278841"/>
                  </a:lnTo>
                  <a:lnTo>
                    <a:pt x="168325" y="279946"/>
                  </a:lnTo>
                  <a:lnTo>
                    <a:pt x="169900" y="281165"/>
                  </a:lnTo>
                  <a:lnTo>
                    <a:pt x="169164" y="279120"/>
                  </a:lnTo>
                  <a:lnTo>
                    <a:pt x="170395" y="278333"/>
                  </a:lnTo>
                  <a:close/>
                </a:path>
                <a:path w="438784" h="304800">
                  <a:moveTo>
                    <a:pt x="172808" y="46507"/>
                  </a:moveTo>
                  <a:lnTo>
                    <a:pt x="168122" y="46723"/>
                  </a:lnTo>
                  <a:lnTo>
                    <a:pt x="168211" y="42354"/>
                  </a:lnTo>
                  <a:lnTo>
                    <a:pt x="164071" y="47155"/>
                  </a:lnTo>
                  <a:lnTo>
                    <a:pt x="168998" y="47053"/>
                  </a:lnTo>
                  <a:lnTo>
                    <a:pt x="171780" y="49669"/>
                  </a:lnTo>
                  <a:lnTo>
                    <a:pt x="172808" y="46507"/>
                  </a:lnTo>
                  <a:close/>
                </a:path>
                <a:path w="438784" h="304800">
                  <a:moveTo>
                    <a:pt x="173977" y="285635"/>
                  </a:moveTo>
                  <a:lnTo>
                    <a:pt x="172758" y="284480"/>
                  </a:lnTo>
                  <a:lnTo>
                    <a:pt x="171145" y="286156"/>
                  </a:lnTo>
                  <a:lnTo>
                    <a:pt x="171919" y="287248"/>
                  </a:lnTo>
                  <a:lnTo>
                    <a:pt x="173494" y="288480"/>
                  </a:lnTo>
                  <a:lnTo>
                    <a:pt x="172745" y="286435"/>
                  </a:lnTo>
                  <a:lnTo>
                    <a:pt x="173977" y="285635"/>
                  </a:lnTo>
                  <a:close/>
                </a:path>
                <a:path w="438784" h="304800">
                  <a:moveTo>
                    <a:pt x="180987" y="233540"/>
                  </a:moveTo>
                  <a:lnTo>
                    <a:pt x="175920" y="231851"/>
                  </a:lnTo>
                  <a:lnTo>
                    <a:pt x="170611" y="231952"/>
                  </a:lnTo>
                  <a:lnTo>
                    <a:pt x="180987" y="233540"/>
                  </a:lnTo>
                  <a:close/>
                </a:path>
                <a:path w="438784" h="304800">
                  <a:moveTo>
                    <a:pt x="181559" y="272999"/>
                  </a:moveTo>
                  <a:lnTo>
                    <a:pt x="176212" y="275488"/>
                  </a:lnTo>
                  <a:lnTo>
                    <a:pt x="175552" y="274294"/>
                  </a:lnTo>
                  <a:lnTo>
                    <a:pt x="172999" y="277241"/>
                  </a:lnTo>
                  <a:lnTo>
                    <a:pt x="178333" y="274739"/>
                  </a:lnTo>
                  <a:lnTo>
                    <a:pt x="178879" y="276733"/>
                  </a:lnTo>
                  <a:lnTo>
                    <a:pt x="181559" y="272999"/>
                  </a:lnTo>
                  <a:close/>
                </a:path>
                <a:path w="438784" h="304800">
                  <a:moveTo>
                    <a:pt x="184632" y="241884"/>
                  </a:moveTo>
                  <a:lnTo>
                    <a:pt x="183540" y="239864"/>
                  </a:lnTo>
                  <a:lnTo>
                    <a:pt x="180898" y="240449"/>
                  </a:lnTo>
                  <a:lnTo>
                    <a:pt x="182346" y="238633"/>
                  </a:lnTo>
                  <a:lnTo>
                    <a:pt x="177495" y="235026"/>
                  </a:lnTo>
                  <a:lnTo>
                    <a:pt x="181698" y="247053"/>
                  </a:lnTo>
                  <a:lnTo>
                    <a:pt x="184632" y="241884"/>
                  </a:lnTo>
                  <a:close/>
                </a:path>
                <a:path w="438784" h="304800">
                  <a:moveTo>
                    <a:pt x="184696" y="221602"/>
                  </a:moveTo>
                  <a:lnTo>
                    <a:pt x="183629" y="220472"/>
                  </a:lnTo>
                  <a:lnTo>
                    <a:pt x="182168" y="222161"/>
                  </a:lnTo>
                  <a:lnTo>
                    <a:pt x="180835" y="222948"/>
                  </a:lnTo>
                  <a:lnTo>
                    <a:pt x="181902" y="224091"/>
                  </a:lnTo>
                  <a:lnTo>
                    <a:pt x="183362" y="222402"/>
                  </a:lnTo>
                  <a:lnTo>
                    <a:pt x="184696" y="221602"/>
                  </a:lnTo>
                  <a:close/>
                </a:path>
                <a:path w="438784" h="304800">
                  <a:moveTo>
                    <a:pt x="187731" y="233172"/>
                  </a:moveTo>
                  <a:lnTo>
                    <a:pt x="185204" y="233311"/>
                  </a:lnTo>
                  <a:lnTo>
                    <a:pt x="184150" y="232143"/>
                  </a:lnTo>
                  <a:lnTo>
                    <a:pt x="182880" y="234391"/>
                  </a:lnTo>
                  <a:lnTo>
                    <a:pt x="185394" y="234238"/>
                  </a:lnTo>
                  <a:lnTo>
                    <a:pt x="186461" y="235407"/>
                  </a:lnTo>
                  <a:lnTo>
                    <a:pt x="187731" y="233172"/>
                  </a:lnTo>
                  <a:close/>
                </a:path>
                <a:path w="438784" h="304800">
                  <a:moveTo>
                    <a:pt x="191363" y="277787"/>
                  </a:moveTo>
                  <a:lnTo>
                    <a:pt x="190550" y="276860"/>
                  </a:lnTo>
                  <a:lnTo>
                    <a:pt x="190030" y="276504"/>
                  </a:lnTo>
                  <a:lnTo>
                    <a:pt x="189712" y="276479"/>
                  </a:lnTo>
                  <a:lnTo>
                    <a:pt x="190119" y="276313"/>
                  </a:lnTo>
                  <a:lnTo>
                    <a:pt x="190538" y="276047"/>
                  </a:lnTo>
                  <a:lnTo>
                    <a:pt x="190969" y="275678"/>
                  </a:lnTo>
                  <a:lnTo>
                    <a:pt x="189585" y="274713"/>
                  </a:lnTo>
                  <a:lnTo>
                    <a:pt x="188087" y="274497"/>
                  </a:lnTo>
                  <a:lnTo>
                    <a:pt x="186347" y="275945"/>
                  </a:lnTo>
                  <a:lnTo>
                    <a:pt x="187312" y="276618"/>
                  </a:lnTo>
                  <a:lnTo>
                    <a:pt x="188328" y="276936"/>
                  </a:lnTo>
                  <a:lnTo>
                    <a:pt x="189433" y="276580"/>
                  </a:lnTo>
                  <a:lnTo>
                    <a:pt x="188823" y="277291"/>
                  </a:lnTo>
                  <a:lnTo>
                    <a:pt x="190576" y="281216"/>
                  </a:lnTo>
                  <a:lnTo>
                    <a:pt x="191363" y="277787"/>
                  </a:lnTo>
                  <a:close/>
                </a:path>
                <a:path w="438784" h="304800">
                  <a:moveTo>
                    <a:pt x="192925" y="237439"/>
                  </a:moveTo>
                  <a:lnTo>
                    <a:pt x="191490" y="231521"/>
                  </a:lnTo>
                  <a:lnTo>
                    <a:pt x="189039" y="229997"/>
                  </a:lnTo>
                  <a:lnTo>
                    <a:pt x="187731" y="231406"/>
                  </a:lnTo>
                  <a:lnTo>
                    <a:pt x="190969" y="233514"/>
                  </a:lnTo>
                  <a:lnTo>
                    <a:pt x="189280" y="234873"/>
                  </a:lnTo>
                  <a:lnTo>
                    <a:pt x="192925" y="237439"/>
                  </a:lnTo>
                  <a:close/>
                </a:path>
                <a:path w="438784" h="304800">
                  <a:moveTo>
                    <a:pt x="194678" y="50279"/>
                  </a:moveTo>
                  <a:lnTo>
                    <a:pt x="193611" y="49199"/>
                  </a:lnTo>
                  <a:lnTo>
                    <a:pt x="193217" y="50482"/>
                  </a:lnTo>
                  <a:lnTo>
                    <a:pt x="193636" y="51092"/>
                  </a:lnTo>
                  <a:lnTo>
                    <a:pt x="192659" y="51523"/>
                  </a:lnTo>
                  <a:lnTo>
                    <a:pt x="191846" y="50800"/>
                  </a:lnTo>
                  <a:lnTo>
                    <a:pt x="190817" y="51612"/>
                  </a:lnTo>
                  <a:lnTo>
                    <a:pt x="189966" y="50850"/>
                  </a:lnTo>
                  <a:lnTo>
                    <a:pt x="190487" y="50279"/>
                  </a:lnTo>
                  <a:lnTo>
                    <a:pt x="191071" y="49733"/>
                  </a:lnTo>
                  <a:lnTo>
                    <a:pt x="193128" y="46164"/>
                  </a:lnTo>
                  <a:lnTo>
                    <a:pt x="188531" y="49771"/>
                  </a:lnTo>
                  <a:lnTo>
                    <a:pt x="189014" y="51333"/>
                  </a:lnTo>
                  <a:lnTo>
                    <a:pt x="189788" y="51739"/>
                  </a:lnTo>
                  <a:lnTo>
                    <a:pt x="190652" y="52133"/>
                  </a:lnTo>
                  <a:lnTo>
                    <a:pt x="191389" y="52336"/>
                  </a:lnTo>
                  <a:lnTo>
                    <a:pt x="185280" y="57099"/>
                  </a:lnTo>
                  <a:lnTo>
                    <a:pt x="187960" y="58902"/>
                  </a:lnTo>
                  <a:lnTo>
                    <a:pt x="190322" y="60286"/>
                  </a:lnTo>
                  <a:lnTo>
                    <a:pt x="187744" y="57264"/>
                  </a:lnTo>
                  <a:lnTo>
                    <a:pt x="189255" y="56210"/>
                  </a:lnTo>
                  <a:lnTo>
                    <a:pt x="191414" y="52349"/>
                  </a:lnTo>
                  <a:lnTo>
                    <a:pt x="191350" y="53454"/>
                  </a:lnTo>
                  <a:lnTo>
                    <a:pt x="191274" y="54000"/>
                  </a:lnTo>
                  <a:lnTo>
                    <a:pt x="193827" y="54317"/>
                  </a:lnTo>
                  <a:lnTo>
                    <a:pt x="194119" y="51841"/>
                  </a:lnTo>
                  <a:lnTo>
                    <a:pt x="194398" y="51485"/>
                  </a:lnTo>
                  <a:lnTo>
                    <a:pt x="194589" y="50990"/>
                  </a:lnTo>
                  <a:lnTo>
                    <a:pt x="194678" y="50279"/>
                  </a:lnTo>
                  <a:close/>
                </a:path>
                <a:path w="438784" h="304800">
                  <a:moveTo>
                    <a:pt x="195199" y="27241"/>
                  </a:moveTo>
                  <a:lnTo>
                    <a:pt x="189560" y="28740"/>
                  </a:lnTo>
                  <a:lnTo>
                    <a:pt x="188302" y="29984"/>
                  </a:lnTo>
                  <a:lnTo>
                    <a:pt x="189776" y="30403"/>
                  </a:lnTo>
                  <a:lnTo>
                    <a:pt x="191350" y="30162"/>
                  </a:lnTo>
                  <a:lnTo>
                    <a:pt x="192938" y="29730"/>
                  </a:lnTo>
                  <a:lnTo>
                    <a:pt x="195199" y="27241"/>
                  </a:lnTo>
                  <a:close/>
                </a:path>
                <a:path w="438784" h="304800">
                  <a:moveTo>
                    <a:pt x="203377" y="185915"/>
                  </a:moveTo>
                  <a:lnTo>
                    <a:pt x="201942" y="179997"/>
                  </a:lnTo>
                  <a:lnTo>
                    <a:pt x="200761" y="178676"/>
                  </a:lnTo>
                  <a:lnTo>
                    <a:pt x="200355" y="180238"/>
                  </a:lnTo>
                  <a:lnTo>
                    <a:pt x="200596" y="181876"/>
                  </a:lnTo>
                  <a:lnTo>
                    <a:pt x="201002" y="183553"/>
                  </a:lnTo>
                  <a:lnTo>
                    <a:pt x="203377" y="185915"/>
                  </a:lnTo>
                  <a:close/>
                </a:path>
                <a:path w="438784" h="304800">
                  <a:moveTo>
                    <a:pt x="208762" y="247307"/>
                  </a:moveTo>
                  <a:lnTo>
                    <a:pt x="206616" y="246583"/>
                  </a:lnTo>
                  <a:lnTo>
                    <a:pt x="206032" y="247789"/>
                  </a:lnTo>
                  <a:lnTo>
                    <a:pt x="205981" y="248081"/>
                  </a:lnTo>
                  <a:lnTo>
                    <a:pt x="205981" y="248297"/>
                  </a:lnTo>
                  <a:lnTo>
                    <a:pt x="206006" y="248450"/>
                  </a:lnTo>
                  <a:lnTo>
                    <a:pt x="205549" y="247434"/>
                  </a:lnTo>
                  <a:lnTo>
                    <a:pt x="204368" y="247129"/>
                  </a:lnTo>
                  <a:lnTo>
                    <a:pt x="203657" y="250583"/>
                  </a:lnTo>
                  <a:lnTo>
                    <a:pt x="205943" y="251333"/>
                  </a:lnTo>
                  <a:lnTo>
                    <a:pt x="206413" y="249834"/>
                  </a:lnTo>
                  <a:lnTo>
                    <a:pt x="206108" y="248754"/>
                  </a:lnTo>
                  <a:lnTo>
                    <a:pt x="206438" y="249135"/>
                  </a:lnTo>
                  <a:lnTo>
                    <a:pt x="207429" y="248399"/>
                  </a:lnTo>
                  <a:lnTo>
                    <a:pt x="208343" y="248983"/>
                  </a:lnTo>
                  <a:lnTo>
                    <a:pt x="208762" y="247307"/>
                  </a:lnTo>
                  <a:close/>
                </a:path>
                <a:path w="438784" h="304800">
                  <a:moveTo>
                    <a:pt x="209880" y="219519"/>
                  </a:moveTo>
                  <a:lnTo>
                    <a:pt x="209029" y="211162"/>
                  </a:lnTo>
                  <a:lnTo>
                    <a:pt x="205282" y="218973"/>
                  </a:lnTo>
                  <a:lnTo>
                    <a:pt x="209880" y="219519"/>
                  </a:lnTo>
                  <a:close/>
                </a:path>
                <a:path w="438784" h="304800">
                  <a:moveTo>
                    <a:pt x="216560" y="218440"/>
                  </a:moveTo>
                  <a:lnTo>
                    <a:pt x="214807" y="216560"/>
                  </a:lnTo>
                  <a:lnTo>
                    <a:pt x="214007" y="215734"/>
                  </a:lnTo>
                  <a:lnTo>
                    <a:pt x="216560" y="218440"/>
                  </a:lnTo>
                  <a:close/>
                </a:path>
                <a:path w="438784" h="304800">
                  <a:moveTo>
                    <a:pt x="217258" y="234708"/>
                  </a:moveTo>
                  <a:lnTo>
                    <a:pt x="216827" y="228473"/>
                  </a:lnTo>
                  <a:lnTo>
                    <a:pt x="212775" y="226047"/>
                  </a:lnTo>
                  <a:lnTo>
                    <a:pt x="214718" y="229831"/>
                  </a:lnTo>
                  <a:lnTo>
                    <a:pt x="217258" y="234708"/>
                  </a:lnTo>
                  <a:close/>
                </a:path>
                <a:path w="438784" h="304800">
                  <a:moveTo>
                    <a:pt x="219087" y="130733"/>
                  </a:moveTo>
                  <a:lnTo>
                    <a:pt x="217868" y="128193"/>
                  </a:lnTo>
                  <a:lnTo>
                    <a:pt x="215925" y="130238"/>
                  </a:lnTo>
                  <a:lnTo>
                    <a:pt x="219087" y="130733"/>
                  </a:lnTo>
                  <a:close/>
                </a:path>
                <a:path w="438784" h="304800">
                  <a:moveTo>
                    <a:pt x="219430" y="130784"/>
                  </a:moveTo>
                  <a:lnTo>
                    <a:pt x="219125" y="130784"/>
                  </a:lnTo>
                  <a:lnTo>
                    <a:pt x="219303" y="131114"/>
                  </a:lnTo>
                  <a:lnTo>
                    <a:pt x="219430" y="130784"/>
                  </a:lnTo>
                  <a:close/>
                </a:path>
                <a:path w="438784" h="304800">
                  <a:moveTo>
                    <a:pt x="223266" y="129019"/>
                  </a:moveTo>
                  <a:lnTo>
                    <a:pt x="222135" y="123913"/>
                  </a:lnTo>
                  <a:lnTo>
                    <a:pt x="219430" y="130784"/>
                  </a:lnTo>
                  <a:lnTo>
                    <a:pt x="221627" y="131114"/>
                  </a:lnTo>
                  <a:lnTo>
                    <a:pt x="221881" y="130784"/>
                  </a:lnTo>
                  <a:lnTo>
                    <a:pt x="223266" y="129019"/>
                  </a:lnTo>
                  <a:close/>
                </a:path>
                <a:path w="438784" h="304800">
                  <a:moveTo>
                    <a:pt x="223304" y="196303"/>
                  </a:moveTo>
                  <a:lnTo>
                    <a:pt x="221551" y="194424"/>
                  </a:lnTo>
                  <a:lnTo>
                    <a:pt x="220751" y="193598"/>
                  </a:lnTo>
                  <a:lnTo>
                    <a:pt x="223304" y="196303"/>
                  </a:lnTo>
                  <a:close/>
                </a:path>
                <a:path w="438784" h="304800">
                  <a:moveTo>
                    <a:pt x="225564" y="177876"/>
                  </a:moveTo>
                  <a:lnTo>
                    <a:pt x="221335" y="176034"/>
                  </a:lnTo>
                  <a:lnTo>
                    <a:pt x="214185" y="172948"/>
                  </a:lnTo>
                  <a:lnTo>
                    <a:pt x="225564" y="177876"/>
                  </a:lnTo>
                  <a:close/>
                </a:path>
                <a:path w="438784" h="304800">
                  <a:moveTo>
                    <a:pt x="228434" y="183476"/>
                  </a:moveTo>
                  <a:lnTo>
                    <a:pt x="220408" y="184823"/>
                  </a:lnTo>
                  <a:lnTo>
                    <a:pt x="227723" y="189572"/>
                  </a:lnTo>
                  <a:lnTo>
                    <a:pt x="228434" y="183476"/>
                  </a:lnTo>
                  <a:close/>
                </a:path>
                <a:path w="438784" h="304800">
                  <a:moveTo>
                    <a:pt x="235559" y="149885"/>
                  </a:moveTo>
                  <a:close/>
                </a:path>
                <a:path w="438784" h="304800">
                  <a:moveTo>
                    <a:pt x="235597" y="237883"/>
                  </a:moveTo>
                  <a:lnTo>
                    <a:pt x="234556" y="233108"/>
                  </a:lnTo>
                  <a:lnTo>
                    <a:pt x="228993" y="230898"/>
                  </a:lnTo>
                  <a:lnTo>
                    <a:pt x="235597" y="237883"/>
                  </a:lnTo>
                  <a:close/>
                </a:path>
                <a:path w="438784" h="304800">
                  <a:moveTo>
                    <a:pt x="235762" y="149860"/>
                  </a:moveTo>
                  <a:lnTo>
                    <a:pt x="235559" y="149885"/>
                  </a:lnTo>
                  <a:lnTo>
                    <a:pt x="235762" y="149860"/>
                  </a:lnTo>
                  <a:close/>
                </a:path>
                <a:path w="438784" h="304800">
                  <a:moveTo>
                    <a:pt x="243179" y="53632"/>
                  </a:moveTo>
                  <a:lnTo>
                    <a:pt x="235826" y="51739"/>
                  </a:lnTo>
                  <a:lnTo>
                    <a:pt x="232016" y="50774"/>
                  </a:lnTo>
                  <a:lnTo>
                    <a:pt x="243179" y="53632"/>
                  </a:lnTo>
                  <a:close/>
                </a:path>
                <a:path w="438784" h="304800">
                  <a:moveTo>
                    <a:pt x="268528" y="2476"/>
                  </a:moveTo>
                  <a:lnTo>
                    <a:pt x="267804" y="1193"/>
                  </a:lnTo>
                  <a:lnTo>
                    <a:pt x="267957" y="2476"/>
                  </a:lnTo>
                  <a:lnTo>
                    <a:pt x="268020" y="2959"/>
                  </a:lnTo>
                  <a:lnTo>
                    <a:pt x="268528" y="2476"/>
                  </a:lnTo>
                  <a:close/>
                </a:path>
                <a:path w="438784" h="304800">
                  <a:moveTo>
                    <a:pt x="268871" y="9906"/>
                  </a:moveTo>
                  <a:lnTo>
                    <a:pt x="268249" y="4826"/>
                  </a:lnTo>
                  <a:lnTo>
                    <a:pt x="268122" y="3797"/>
                  </a:lnTo>
                  <a:lnTo>
                    <a:pt x="268020" y="2959"/>
                  </a:lnTo>
                  <a:lnTo>
                    <a:pt x="267131" y="3797"/>
                  </a:lnTo>
                  <a:lnTo>
                    <a:pt x="266026" y="6159"/>
                  </a:lnTo>
                  <a:lnTo>
                    <a:pt x="268871" y="9906"/>
                  </a:lnTo>
                  <a:close/>
                </a:path>
                <a:path w="438784" h="304800">
                  <a:moveTo>
                    <a:pt x="271157" y="0"/>
                  </a:moveTo>
                  <a:lnTo>
                    <a:pt x="268528" y="2476"/>
                  </a:lnTo>
                  <a:lnTo>
                    <a:pt x="269900" y="4826"/>
                  </a:lnTo>
                  <a:lnTo>
                    <a:pt x="271157" y="0"/>
                  </a:lnTo>
                  <a:close/>
                </a:path>
                <a:path w="438784" h="304800">
                  <a:moveTo>
                    <a:pt x="290004" y="177876"/>
                  </a:moveTo>
                  <a:lnTo>
                    <a:pt x="288467" y="175704"/>
                  </a:lnTo>
                  <a:lnTo>
                    <a:pt x="286397" y="177317"/>
                  </a:lnTo>
                  <a:lnTo>
                    <a:pt x="286905" y="178041"/>
                  </a:lnTo>
                  <a:lnTo>
                    <a:pt x="287426" y="178765"/>
                  </a:lnTo>
                  <a:lnTo>
                    <a:pt x="287934" y="179489"/>
                  </a:lnTo>
                  <a:lnTo>
                    <a:pt x="290004" y="177876"/>
                  </a:lnTo>
                  <a:close/>
                </a:path>
                <a:path w="438784" h="304800">
                  <a:moveTo>
                    <a:pt x="305701" y="170103"/>
                  </a:moveTo>
                  <a:lnTo>
                    <a:pt x="304177" y="168452"/>
                  </a:lnTo>
                  <a:lnTo>
                    <a:pt x="300697" y="167271"/>
                  </a:lnTo>
                  <a:lnTo>
                    <a:pt x="297510" y="174244"/>
                  </a:lnTo>
                  <a:lnTo>
                    <a:pt x="303136" y="169265"/>
                  </a:lnTo>
                  <a:lnTo>
                    <a:pt x="304914" y="172046"/>
                  </a:lnTo>
                  <a:lnTo>
                    <a:pt x="305701" y="170103"/>
                  </a:lnTo>
                  <a:close/>
                </a:path>
                <a:path w="438784" h="304800">
                  <a:moveTo>
                    <a:pt x="318858" y="18491"/>
                  </a:moveTo>
                  <a:lnTo>
                    <a:pt x="317182" y="14973"/>
                  </a:lnTo>
                  <a:lnTo>
                    <a:pt x="315302" y="20002"/>
                  </a:lnTo>
                  <a:lnTo>
                    <a:pt x="318858" y="18491"/>
                  </a:lnTo>
                  <a:close/>
                </a:path>
                <a:path w="438784" h="304800">
                  <a:moveTo>
                    <a:pt x="321106" y="20713"/>
                  </a:moveTo>
                  <a:lnTo>
                    <a:pt x="319100" y="18491"/>
                  </a:lnTo>
                  <a:lnTo>
                    <a:pt x="318858" y="18491"/>
                  </a:lnTo>
                  <a:lnTo>
                    <a:pt x="320636" y="22186"/>
                  </a:lnTo>
                  <a:lnTo>
                    <a:pt x="321106" y="20713"/>
                  </a:lnTo>
                  <a:close/>
                </a:path>
                <a:path w="438784" h="304800">
                  <a:moveTo>
                    <a:pt x="325158" y="17157"/>
                  </a:moveTo>
                  <a:lnTo>
                    <a:pt x="322326" y="16992"/>
                  </a:lnTo>
                  <a:lnTo>
                    <a:pt x="321106" y="20713"/>
                  </a:lnTo>
                  <a:lnTo>
                    <a:pt x="321805" y="21463"/>
                  </a:lnTo>
                  <a:lnTo>
                    <a:pt x="323748" y="20154"/>
                  </a:lnTo>
                  <a:lnTo>
                    <a:pt x="323037" y="18491"/>
                  </a:lnTo>
                  <a:lnTo>
                    <a:pt x="325158" y="17157"/>
                  </a:lnTo>
                  <a:close/>
                </a:path>
                <a:path w="438784" h="304800">
                  <a:moveTo>
                    <a:pt x="354647" y="270535"/>
                  </a:moveTo>
                  <a:lnTo>
                    <a:pt x="351726" y="269417"/>
                  </a:lnTo>
                  <a:lnTo>
                    <a:pt x="351040" y="268287"/>
                  </a:lnTo>
                  <a:lnTo>
                    <a:pt x="349986" y="270040"/>
                  </a:lnTo>
                  <a:lnTo>
                    <a:pt x="352640" y="270751"/>
                  </a:lnTo>
                  <a:lnTo>
                    <a:pt x="354647" y="270535"/>
                  </a:lnTo>
                  <a:close/>
                </a:path>
                <a:path w="438784" h="304800">
                  <a:moveTo>
                    <a:pt x="369087" y="302869"/>
                  </a:moveTo>
                  <a:lnTo>
                    <a:pt x="368401" y="301447"/>
                  </a:lnTo>
                  <a:lnTo>
                    <a:pt x="366522" y="302590"/>
                  </a:lnTo>
                  <a:lnTo>
                    <a:pt x="365023" y="302907"/>
                  </a:lnTo>
                  <a:lnTo>
                    <a:pt x="365709" y="304330"/>
                  </a:lnTo>
                  <a:lnTo>
                    <a:pt x="367588" y="303187"/>
                  </a:lnTo>
                  <a:lnTo>
                    <a:pt x="369087" y="302869"/>
                  </a:lnTo>
                  <a:close/>
                </a:path>
                <a:path w="438784" h="304800">
                  <a:moveTo>
                    <a:pt x="370801" y="303491"/>
                  </a:moveTo>
                  <a:lnTo>
                    <a:pt x="370306" y="302437"/>
                  </a:lnTo>
                  <a:lnTo>
                    <a:pt x="369163" y="300101"/>
                  </a:lnTo>
                  <a:lnTo>
                    <a:pt x="370801" y="303491"/>
                  </a:lnTo>
                  <a:close/>
                </a:path>
                <a:path w="438784" h="304800">
                  <a:moveTo>
                    <a:pt x="384962" y="74663"/>
                  </a:moveTo>
                  <a:lnTo>
                    <a:pt x="378244" y="71628"/>
                  </a:lnTo>
                  <a:lnTo>
                    <a:pt x="373799" y="69634"/>
                  </a:lnTo>
                  <a:lnTo>
                    <a:pt x="384962" y="74663"/>
                  </a:lnTo>
                  <a:close/>
                </a:path>
                <a:path w="438784" h="304800">
                  <a:moveTo>
                    <a:pt x="387261" y="66255"/>
                  </a:moveTo>
                  <a:lnTo>
                    <a:pt x="385140" y="64922"/>
                  </a:lnTo>
                  <a:lnTo>
                    <a:pt x="385267" y="67576"/>
                  </a:lnTo>
                  <a:lnTo>
                    <a:pt x="384175" y="68681"/>
                  </a:lnTo>
                  <a:lnTo>
                    <a:pt x="386295" y="70015"/>
                  </a:lnTo>
                  <a:lnTo>
                    <a:pt x="386156" y="67373"/>
                  </a:lnTo>
                  <a:lnTo>
                    <a:pt x="387261" y="66255"/>
                  </a:lnTo>
                  <a:close/>
                </a:path>
                <a:path w="438784" h="304800">
                  <a:moveTo>
                    <a:pt x="391452" y="61556"/>
                  </a:moveTo>
                  <a:lnTo>
                    <a:pt x="389788" y="64998"/>
                  </a:lnTo>
                  <a:lnTo>
                    <a:pt x="390359" y="63830"/>
                  </a:lnTo>
                  <a:lnTo>
                    <a:pt x="391452" y="61556"/>
                  </a:lnTo>
                  <a:close/>
                </a:path>
                <a:path w="438784" h="304800">
                  <a:moveTo>
                    <a:pt x="397332" y="264236"/>
                  </a:moveTo>
                  <a:lnTo>
                    <a:pt x="396646" y="262813"/>
                  </a:lnTo>
                  <a:lnTo>
                    <a:pt x="394766" y="263956"/>
                  </a:lnTo>
                  <a:lnTo>
                    <a:pt x="393268" y="264261"/>
                  </a:lnTo>
                  <a:lnTo>
                    <a:pt x="393954" y="265696"/>
                  </a:lnTo>
                  <a:lnTo>
                    <a:pt x="395846" y="264553"/>
                  </a:lnTo>
                  <a:lnTo>
                    <a:pt x="397332" y="264236"/>
                  </a:lnTo>
                  <a:close/>
                </a:path>
                <a:path w="438784" h="304800">
                  <a:moveTo>
                    <a:pt x="407835" y="250494"/>
                  </a:moveTo>
                  <a:lnTo>
                    <a:pt x="403529" y="247357"/>
                  </a:lnTo>
                  <a:lnTo>
                    <a:pt x="403161" y="256133"/>
                  </a:lnTo>
                  <a:lnTo>
                    <a:pt x="407835" y="250494"/>
                  </a:lnTo>
                  <a:close/>
                </a:path>
                <a:path w="438784" h="304800">
                  <a:moveTo>
                    <a:pt x="412470" y="231775"/>
                  </a:moveTo>
                  <a:lnTo>
                    <a:pt x="412038" y="225539"/>
                  </a:lnTo>
                  <a:lnTo>
                    <a:pt x="407987" y="223126"/>
                  </a:lnTo>
                  <a:lnTo>
                    <a:pt x="412470" y="231775"/>
                  </a:lnTo>
                  <a:close/>
                </a:path>
                <a:path w="438784" h="304800">
                  <a:moveTo>
                    <a:pt x="413194" y="209537"/>
                  </a:moveTo>
                  <a:lnTo>
                    <a:pt x="407720" y="203631"/>
                  </a:lnTo>
                  <a:lnTo>
                    <a:pt x="403504" y="208051"/>
                  </a:lnTo>
                  <a:lnTo>
                    <a:pt x="413194" y="209537"/>
                  </a:lnTo>
                  <a:close/>
                </a:path>
                <a:path w="438784" h="304800">
                  <a:moveTo>
                    <a:pt x="415556" y="67691"/>
                  </a:moveTo>
                  <a:lnTo>
                    <a:pt x="414477" y="66548"/>
                  </a:lnTo>
                  <a:lnTo>
                    <a:pt x="413016" y="68262"/>
                  </a:lnTo>
                  <a:lnTo>
                    <a:pt x="411683" y="69037"/>
                  </a:lnTo>
                  <a:lnTo>
                    <a:pt x="412750" y="70180"/>
                  </a:lnTo>
                  <a:lnTo>
                    <a:pt x="414210" y="68478"/>
                  </a:lnTo>
                  <a:lnTo>
                    <a:pt x="415556" y="67691"/>
                  </a:lnTo>
                  <a:close/>
                </a:path>
                <a:path w="438784" h="304800">
                  <a:moveTo>
                    <a:pt x="416001" y="159880"/>
                  </a:moveTo>
                  <a:lnTo>
                    <a:pt x="415569" y="153644"/>
                  </a:lnTo>
                  <a:lnTo>
                    <a:pt x="411518" y="151244"/>
                  </a:lnTo>
                  <a:lnTo>
                    <a:pt x="416001" y="159880"/>
                  </a:lnTo>
                  <a:close/>
                </a:path>
                <a:path w="438784" h="304800">
                  <a:moveTo>
                    <a:pt x="425729" y="209384"/>
                  </a:moveTo>
                  <a:lnTo>
                    <a:pt x="422109" y="207772"/>
                  </a:lnTo>
                  <a:lnTo>
                    <a:pt x="419227" y="208000"/>
                  </a:lnTo>
                  <a:lnTo>
                    <a:pt x="419188" y="207467"/>
                  </a:lnTo>
                  <a:lnTo>
                    <a:pt x="419201" y="206883"/>
                  </a:lnTo>
                  <a:lnTo>
                    <a:pt x="419354" y="206209"/>
                  </a:lnTo>
                  <a:lnTo>
                    <a:pt x="418274" y="206273"/>
                  </a:lnTo>
                  <a:lnTo>
                    <a:pt x="417855" y="207314"/>
                  </a:lnTo>
                  <a:lnTo>
                    <a:pt x="416585" y="207060"/>
                  </a:lnTo>
                  <a:lnTo>
                    <a:pt x="416115" y="209715"/>
                  </a:lnTo>
                  <a:lnTo>
                    <a:pt x="416013" y="210007"/>
                  </a:lnTo>
                  <a:lnTo>
                    <a:pt x="415937" y="210324"/>
                  </a:lnTo>
                  <a:lnTo>
                    <a:pt x="415925" y="210680"/>
                  </a:lnTo>
                  <a:lnTo>
                    <a:pt x="417156" y="211620"/>
                  </a:lnTo>
                  <a:lnTo>
                    <a:pt x="419608" y="211988"/>
                  </a:lnTo>
                  <a:lnTo>
                    <a:pt x="418795" y="210235"/>
                  </a:lnTo>
                  <a:lnTo>
                    <a:pt x="419912" y="210451"/>
                  </a:lnTo>
                  <a:lnTo>
                    <a:pt x="419836" y="210248"/>
                  </a:lnTo>
                  <a:lnTo>
                    <a:pt x="421563" y="210553"/>
                  </a:lnTo>
                  <a:lnTo>
                    <a:pt x="423214" y="211531"/>
                  </a:lnTo>
                  <a:lnTo>
                    <a:pt x="424929" y="212064"/>
                  </a:lnTo>
                  <a:lnTo>
                    <a:pt x="425729" y="209384"/>
                  </a:lnTo>
                  <a:close/>
                </a:path>
                <a:path w="438784" h="304800">
                  <a:moveTo>
                    <a:pt x="426669" y="275170"/>
                  </a:moveTo>
                  <a:lnTo>
                    <a:pt x="426389" y="274320"/>
                  </a:lnTo>
                  <a:lnTo>
                    <a:pt x="426123" y="273469"/>
                  </a:lnTo>
                  <a:lnTo>
                    <a:pt x="425843" y="272605"/>
                  </a:lnTo>
                  <a:lnTo>
                    <a:pt x="425030" y="272897"/>
                  </a:lnTo>
                  <a:lnTo>
                    <a:pt x="424218" y="273177"/>
                  </a:lnTo>
                  <a:lnTo>
                    <a:pt x="423405" y="273469"/>
                  </a:lnTo>
                  <a:lnTo>
                    <a:pt x="424243" y="276034"/>
                  </a:lnTo>
                  <a:lnTo>
                    <a:pt x="425056" y="275742"/>
                  </a:lnTo>
                  <a:lnTo>
                    <a:pt x="425856" y="275463"/>
                  </a:lnTo>
                  <a:lnTo>
                    <a:pt x="426669" y="275170"/>
                  </a:lnTo>
                  <a:close/>
                </a:path>
                <a:path w="438784" h="304800">
                  <a:moveTo>
                    <a:pt x="429031" y="261480"/>
                  </a:moveTo>
                  <a:lnTo>
                    <a:pt x="427367" y="259981"/>
                  </a:lnTo>
                  <a:lnTo>
                    <a:pt x="425894" y="258064"/>
                  </a:lnTo>
                  <a:lnTo>
                    <a:pt x="422922" y="259384"/>
                  </a:lnTo>
                  <a:lnTo>
                    <a:pt x="424586" y="260870"/>
                  </a:lnTo>
                  <a:lnTo>
                    <a:pt x="426059" y="262775"/>
                  </a:lnTo>
                  <a:lnTo>
                    <a:pt x="429031" y="261480"/>
                  </a:lnTo>
                  <a:close/>
                </a:path>
                <a:path w="438784" h="304800">
                  <a:moveTo>
                    <a:pt x="438480" y="243001"/>
                  </a:moveTo>
                  <a:lnTo>
                    <a:pt x="429069" y="238125"/>
                  </a:lnTo>
                  <a:lnTo>
                    <a:pt x="433400" y="241363"/>
                  </a:lnTo>
                  <a:lnTo>
                    <a:pt x="438480" y="243001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587537" y="3554260"/>
              <a:ext cx="315595" cy="292735"/>
            </a:xfrm>
            <a:custGeom>
              <a:avLst/>
              <a:gdLst/>
              <a:ahLst/>
              <a:cxnLst/>
              <a:rect l="l" t="t" r="r" b="b"/>
              <a:pathLst>
                <a:path w="315595" h="292735">
                  <a:moveTo>
                    <a:pt x="4648" y="92189"/>
                  </a:moveTo>
                  <a:lnTo>
                    <a:pt x="2781" y="90297"/>
                  </a:lnTo>
                  <a:lnTo>
                    <a:pt x="1562" y="90030"/>
                  </a:lnTo>
                  <a:lnTo>
                    <a:pt x="1244" y="89166"/>
                  </a:lnTo>
                  <a:lnTo>
                    <a:pt x="596" y="88925"/>
                  </a:lnTo>
                  <a:lnTo>
                    <a:pt x="0" y="91490"/>
                  </a:lnTo>
                  <a:lnTo>
                    <a:pt x="977" y="92621"/>
                  </a:lnTo>
                  <a:lnTo>
                    <a:pt x="1485" y="92443"/>
                  </a:lnTo>
                  <a:lnTo>
                    <a:pt x="1676" y="91859"/>
                  </a:lnTo>
                  <a:lnTo>
                    <a:pt x="4648" y="92189"/>
                  </a:lnTo>
                  <a:close/>
                </a:path>
                <a:path w="315595" h="292735">
                  <a:moveTo>
                    <a:pt x="4978" y="182486"/>
                  </a:moveTo>
                  <a:lnTo>
                    <a:pt x="3352" y="180530"/>
                  </a:lnTo>
                  <a:lnTo>
                    <a:pt x="2705" y="183083"/>
                  </a:lnTo>
                  <a:lnTo>
                    <a:pt x="1320" y="183794"/>
                  </a:lnTo>
                  <a:lnTo>
                    <a:pt x="2946" y="185750"/>
                  </a:lnTo>
                  <a:lnTo>
                    <a:pt x="3606" y="183184"/>
                  </a:lnTo>
                  <a:lnTo>
                    <a:pt x="4978" y="182486"/>
                  </a:lnTo>
                  <a:close/>
                </a:path>
                <a:path w="315595" h="292735">
                  <a:moveTo>
                    <a:pt x="16357" y="37109"/>
                  </a:moveTo>
                  <a:lnTo>
                    <a:pt x="15443" y="35788"/>
                  </a:lnTo>
                  <a:lnTo>
                    <a:pt x="13157" y="34632"/>
                  </a:lnTo>
                  <a:lnTo>
                    <a:pt x="13500" y="36703"/>
                  </a:lnTo>
                  <a:lnTo>
                    <a:pt x="11455" y="36029"/>
                  </a:lnTo>
                  <a:lnTo>
                    <a:pt x="9969" y="34150"/>
                  </a:lnTo>
                  <a:lnTo>
                    <a:pt x="8204" y="32893"/>
                  </a:lnTo>
                  <a:lnTo>
                    <a:pt x="5715" y="36576"/>
                  </a:lnTo>
                  <a:lnTo>
                    <a:pt x="14935" y="41338"/>
                  </a:lnTo>
                  <a:lnTo>
                    <a:pt x="16357" y="37109"/>
                  </a:lnTo>
                  <a:close/>
                </a:path>
                <a:path w="315595" h="292735">
                  <a:moveTo>
                    <a:pt x="21729" y="161391"/>
                  </a:moveTo>
                  <a:lnTo>
                    <a:pt x="12306" y="156514"/>
                  </a:lnTo>
                  <a:lnTo>
                    <a:pt x="16637" y="159766"/>
                  </a:lnTo>
                  <a:lnTo>
                    <a:pt x="21729" y="161391"/>
                  </a:lnTo>
                  <a:close/>
                </a:path>
                <a:path w="315595" h="292735">
                  <a:moveTo>
                    <a:pt x="23952" y="157149"/>
                  </a:moveTo>
                  <a:lnTo>
                    <a:pt x="22910" y="155765"/>
                  </a:lnTo>
                  <a:lnTo>
                    <a:pt x="21539" y="155079"/>
                  </a:lnTo>
                  <a:lnTo>
                    <a:pt x="19469" y="155892"/>
                  </a:lnTo>
                  <a:lnTo>
                    <a:pt x="20510" y="157276"/>
                  </a:lnTo>
                  <a:lnTo>
                    <a:pt x="21869" y="157975"/>
                  </a:lnTo>
                  <a:lnTo>
                    <a:pt x="23075" y="157505"/>
                  </a:lnTo>
                  <a:lnTo>
                    <a:pt x="23952" y="157149"/>
                  </a:lnTo>
                  <a:close/>
                </a:path>
                <a:path w="315595" h="292735">
                  <a:moveTo>
                    <a:pt x="27406" y="43624"/>
                  </a:moveTo>
                  <a:lnTo>
                    <a:pt x="18618" y="39077"/>
                  </a:lnTo>
                  <a:lnTo>
                    <a:pt x="22098" y="46469"/>
                  </a:lnTo>
                  <a:lnTo>
                    <a:pt x="27406" y="43624"/>
                  </a:lnTo>
                  <a:close/>
                </a:path>
                <a:path w="315595" h="292735">
                  <a:moveTo>
                    <a:pt x="34201" y="172034"/>
                  </a:moveTo>
                  <a:lnTo>
                    <a:pt x="33070" y="168617"/>
                  </a:lnTo>
                  <a:lnTo>
                    <a:pt x="29413" y="167093"/>
                  </a:lnTo>
                  <a:lnTo>
                    <a:pt x="26123" y="167792"/>
                  </a:lnTo>
                  <a:lnTo>
                    <a:pt x="26454" y="166573"/>
                  </a:lnTo>
                  <a:lnTo>
                    <a:pt x="24739" y="165608"/>
                  </a:lnTo>
                  <a:lnTo>
                    <a:pt x="23749" y="164553"/>
                  </a:lnTo>
                  <a:lnTo>
                    <a:pt x="23037" y="165836"/>
                  </a:lnTo>
                  <a:lnTo>
                    <a:pt x="24676" y="166827"/>
                  </a:lnTo>
                  <a:lnTo>
                    <a:pt x="25768" y="167881"/>
                  </a:lnTo>
                  <a:lnTo>
                    <a:pt x="24155" y="168313"/>
                  </a:lnTo>
                  <a:lnTo>
                    <a:pt x="22631" y="169278"/>
                  </a:lnTo>
                  <a:lnTo>
                    <a:pt x="21577" y="170840"/>
                  </a:lnTo>
                  <a:lnTo>
                    <a:pt x="24053" y="174967"/>
                  </a:lnTo>
                  <a:lnTo>
                    <a:pt x="28867" y="174053"/>
                  </a:lnTo>
                  <a:lnTo>
                    <a:pt x="34201" y="172034"/>
                  </a:lnTo>
                  <a:close/>
                </a:path>
                <a:path w="315595" h="292735">
                  <a:moveTo>
                    <a:pt x="50393" y="171132"/>
                  </a:moveTo>
                  <a:lnTo>
                    <a:pt x="43129" y="170281"/>
                  </a:lnTo>
                  <a:lnTo>
                    <a:pt x="40005" y="175082"/>
                  </a:lnTo>
                  <a:lnTo>
                    <a:pt x="50393" y="171132"/>
                  </a:lnTo>
                  <a:close/>
                </a:path>
                <a:path w="315595" h="292735">
                  <a:moveTo>
                    <a:pt x="50838" y="151625"/>
                  </a:moveTo>
                  <a:lnTo>
                    <a:pt x="50342" y="150571"/>
                  </a:lnTo>
                  <a:lnTo>
                    <a:pt x="49428" y="148704"/>
                  </a:lnTo>
                  <a:lnTo>
                    <a:pt x="50838" y="151625"/>
                  </a:lnTo>
                  <a:close/>
                </a:path>
                <a:path w="315595" h="292735">
                  <a:moveTo>
                    <a:pt x="51384" y="147916"/>
                  </a:moveTo>
                  <a:lnTo>
                    <a:pt x="48082" y="146227"/>
                  </a:lnTo>
                  <a:lnTo>
                    <a:pt x="44234" y="148475"/>
                  </a:lnTo>
                  <a:lnTo>
                    <a:pt x="44551" y="150634"/>
                  </a:lnTo>
                  <a:lnTo>
                    <a:pt x="49415" y="148704"/>
                  </a:lnTo>
                  <a:lnTo>
                    <a:pt x="51384" y="147916"/>
                  </a:lnTo>
                  <a:close/>
                </a:path>
                <a:path w="315595" h="292735">
                  <a:moveTo>
                    <a:pt x="96456" y="1981"/>
                  </a:moveTo>
                  <a:lnTo>
                    <a:pt x="94145" y="444"/>
                  </a:lnTo>
                  <a:lnTo>
                    <a:pt x="92176" y="0"/>
                  </a:lnTo>
                  <a:lnTo>
                    <a:pt x="94640" y="1993"/>
                  </a:lnTo>
                  <a:lnTo>
                    <a:pt x="94957" y="3302"/>
                  </a:lnTo>
                  <a:lnTo>
                    <a:pt x="96456" y="1981"/>
                  </a:lnTo>
                  <a:close/>
                </a:path>
                <a:path w="315595" h="292735">
                  <a:moveTo>
                    <a:pt x="111493" y="180136"/>
                  </a:moveTo>
                  <a:lnTo>
                    <a:pt x="111086" y="178828"/>
                  </a:lnTo>
                  <a:lnTo>
                    <a:pt x="109943" y="177165"/>
                  </a:lnTo>
                  <a:lnTo>
                    <a:pt x="110058" y="179349"/>
                  </a:lnTo>
                  <a:lnTo>
                    <a:pt x="108661" y="179705"/>
                  </a:lnTo>
                  <a:lnTo>
                    <a:pt x="109474" y="181203"/>
                  </a:lnTo>
                  <a:lnTo>
                    <a:pt x="111493" y="180136"/>
                  </a:lnTo>
                  <a:close/>
                </a:path>
                <a:path w="315595" h="292735">
                  <a:moveTo>
                    <a:pt x="116954" y="66840"/>
                  </a:moveTo>
                  <a:lnTo>
                    <a:pt x="116547" y="65544"/>
                  </a:lnTo>
                  <a:lnTo>
                    <a:pt x="115404" y="63868"/>
                  </a:lnTo>
                  <a:lnTo>
                    <a:pt x="115519" y="66052"/>
                  </a:lnTo>
                  <a:lnTo>
                    <a:pt x="114109" y="66408"/>
                  </a:lnTo>
                  <a:lnTo>
                    <a:pt x="114935" y="67906"/>
                  </a:lnTo>
                  <a:lnTo>
                    <a:pt x="116954" y="66840"/>
                  </a:lnTo>
                  <a:close/>
                </a:path>
                <a:path w="315595" h="292735">
                  <a:moveTo>
                    <a:pt x="123278" y="9880"/>
                  </a:moveTo>
                  <a:lnTo>
                    <a:pt x="112141" y="6070"/>
                  </a:lnTo>
                  <a:lnTo>
                    <a:pt x="118237" y="9880"/>
                  </a:lnTo>
                  <a:lnTo>
                    <a:pt x="119087" y="9880"/>
                  </a:lnTo>
                  <a:lnTo>
                    <a:pt x="117627" y="11112"/>
                  </a:lnTo>
                  <a:lnTo>
                    <a:pt x="117970" y="12128"/>
                  </a:lnTo>
                  <a:lnTo>
                    <a:pt x="118846" y="12750"/>
                  </a:lnTo>
                  <a:lnTo>
                    <a:pt x="117386" y="13931"/>
                  </a:lnTo>
                  <a:lnTo>
                    <a:pt x="119494" y="13931"/>
                  </a:lnTo>
                  <a:lnTo>
                    <a:pt x="119684" y="14757"/>
                  </a:lnTo>
                  <a:lnTo>
                    <a:pt x="119799" y="15214"/>
                  </a:lnTo>
                  <a:lnTo>
                    <a:pt x="120561" y="14757"/>
                  </a:lnTo>
                  <a:lnTo>
                    <a:pt x="120624" y="13931"/>
                  </a:lnTo>
                  <a:lnTo>
                    <a:pt x="120383" y="13474"/>
                  </a:lnTo>
                  <a:lnTo>
                    <a:pt x="120319" y="13335"/>
                  </a:lnTo>
                  <a:lnTo>
                    <a:pt x="121246" y="13474"/>
                  </a:lnTo>
                  <a:lnTo>
                    <a:pt x="121856" y="13335"/>
                  </a:lnTo>
                  <a:lnTo>
                    <a:pt x="122174" y="13335"/>
                  </a:lnTo>
                  <a:lnTo>
                    <a:pt x="122872" y="12420"/>
                  </a:lnTo>
                  <a:lnTo>
                    <a:pt x="122224" y="11722"/>
                  </a:lnTo>
                  <a:lnTo>
                    <a:pt x="121437" y="11557"/>
                  </a:lnTo>
                  <a:lnTo>
                    <a:pt x="120675" y="11328"/>
                  </a:lnTo>
                  <a:lnTo>
                    <a:pt x="123278" y="9880"/>
                  </a:lnTo>
                  <a:close/>
                </a:path>
                <a:path w="315595" h="292735">
                  <a:moveTo>
                    <a:pt x="126822" y="13335"/>
                  </a:moveTo>
                  <a:lnTo>
                    <a:pt x="126149" y="11912"/>
                  </a:lnTo>
                  <a:lnTo>
                    <a:pt x="124256" y="13055"/>
                  </a:lnTo>
                  <a:lnTo>
                    <a:pt x="122758" y="13360"/>
                  </a:lnTo>
                  <a:lnTo>
                    <a:pt x="123444" y="14795"/>
                  </a:lnTo>
                  <a:lnTo>
                    <a:pt x="125323" y="13652"/>
                  </a:lnTo>
                  <a:lnTo>
                    <a:pt x="126822" y="13335"/>
                  </a:lnTo>
                  <a:close/>
                </a:path>
                <a:path w="315595" h="292735">
                  <a:moveTo>
                    <a:pt x="127723" y="28714"/>
                  </a:moveTo>
                  <a:lnTo>
                    <a:pt x="127152" y="27774"/>
                  </a:lnTo>
                  <a:lnTo>
                    <a:pt x="126098" y="27876"/>
                  </a:lnTo>
                  <a:lnTo>
                    <a:pt x="125679" y="26593"/>
                  </a:lnTo>
                  <a:lnTo>
                    <a:pt x="123240" y="27457"/>
                  </a:lnTo>
                  <a:lnTo>
                    <a:pt x="124091" y="30086"/>
                  </a:lnTo>
                  <a:lnTo>
                    <a:pt x="123266" y="30162"/>
                  </a:lnTo>
                  <a:lnTo>
                    <a:pt x="123355" y="31064"/>
                  </a:lnTo>
                  <a:lnTo>
                    <a:pt x="123431" y="31965"/>
                  </a:lnTo>
                  <a:lnTo>
                    <a:pt x="123520" y="32854"/>
                  </a:lnTo>
                  <a:lnTo>
                    <a:pt x="125222" y="32677"/>
                  </a:lnTo>
                  <a:lnTo>
                    <a:pt x="126072" y="32600"/>
                  </a:lnTo>
                  <a:lnTo>
                    <a:pt x="125984" y="31699"/>
                  </a:lnTo>
                  <a:lnTo>
                    <a:pt x="125907" y="30797"/>
                  </a:lnTo>
                  <a:lnTo>
                    <a:pt x="125818" y="29908"/>
                  </a:lnTo>
                  <a:lnTo>
                    <a:pt x="125653" y="29921"/>
                  </a:lnTo>
                  <a:lnTo>
                    <a:pt x="126187" y="29425"/>
                  </a:lnTo>
                  <a:lnTo>
                    <a:pt x="126822" y="29006"/>
                  </a:lnTo>
                  <a:lnTo>
                    <a:pt x="127723" y="28714"/>
                  </a:lnTo>
                  <a:close/>
                </a:path>
                <a:path w="315595" h="292735">
                  <a:moveTo>
                    <a:pt x="140779" y="35471"/>
                  </a:moveTo>
                  <a:lnTo>
                    <a:pt x="133235" y="37198"/>
                  </a:lnTo>
                  <a:lnTo>
                    <a:pt x="139420" y="42545"/>
                  </a:lnTo>
                  <a:lnTo>
                    <a:pt x="140779" y="35471"/>
                  </a:lnTo>
                  <a:close/>
                </a:path>
                <a:path w="315595" h="292735">
                  <a:moveTo>
                    <a:pt x="141274" y="196596"/>
                  </a:moveTo>
                  <a:lnTo>
                    <a:pt x="141008" y="195732"/>
                  </a:lnTo>
                  <a:lnTo>
                    <a:pt x="140449" y="194030"/>
                  </a:lnTo>
                  <a:lnTo>
                    <a:pt x="138023" y="194906"/>
                  </a:lnTo>
                  <a:lnTo>
                    <a:pt x="138290" y="195757"/>
                  </a:lnTo>
                  <a:lnTo>
                    <a:pt x="138849" y="197459"/>
                  </a:lnTo>
                  <a:lnTo>
                    <a:pt x="139661" y="197180"/>
                  </a:lnTo>
                  <a:lnTo>
                    <a:pt x="141274" y="196596"/>
                  </a:lnTo>
                  <a:close/>
                </a:path>
                <a:path w="315595" h="292735">
                  <a:moveTo>
                    <a:pt x="143421" y="27851"/>
                  </a:moveTo>
                  <a:lnTo>
                    <a:pt x="140995" y="20256"/>
                  </a:lnTo>
                  <a:lnTo>
                    <a:pt x="138277" y="23520"/>
                  </a:lnTo>
                  <a:lnTo>
                    <a:pt x="139585" y="24333"/>
                  </a:lnTo>
                  <a:lnTo>
                    <a:pt x="140512" y="25946"/>
                  </a:lnTo>
                  <a:lnTo>
                    <a:pt x="141147" y="28206"/>
                  </a:lnTo>
                  <a:lnTo>
                    <a:pt x="143421" y="27851"/>
                  </a:lnTo>
                  <a:close/>
                </a:path>
                <a:path w="315595" h="292735">
                  <a:moveTo>
                    <a:pt x="147027" y="35102"/>
                  </a:moveTo>
                  <a:lnTo>
                    <a:pt x="140525" y="34480"/>
                  </a:lnTo>
                  <a:lnTo>
                    <a:pt x="142709" y="36601"/>
                  </a:lnTo>
                  <a:lnTo>
                    <a:pt x="145796" y="37757"/>
                  </a:lnTo>
                  <a:lnTo>
                    <a:pt x="146481" y="36296"/>
                  </a:lnTo>
                  <a:lnTo>
                    <a:pt x="147027" y="35102"/>
                  </a:lnTo>
                  <a:close/>
                </a:path>
                <a:path w="315595" h="292735">
                  <a:moveTo>
                    <a:pt x="164807" y="42595"/>
                  </a:moveTo>
                  <a:lnTo>
                    <a:pt x="164528" y="41732"/>
                  </a:lnTo>
                  <a:lnTo>
                    <a:pt x="164261" y="40881"/>
                  </a:lnTo>
                  <a:lnTo>
                    <a:pt x="163982" y="40030"/>
                  </a:lnTo>
                  <a:lnTo>
                    <a:pt x="162356" y="40614"/>
                  </a:lnTo>
                  <a:lnTo>
                    <a:pt x="161544" y="40894"/>
                  </a:lnTo>
                  <a:lnTo>
                    <a:pt x="161823" y="41757"/>
                  </a:lnTo>
                  <a:lnTo>
                    <a:pt x="162090" y="42608"/>
                  </a:lnTo>
                  <a:lnTo>
                    <a:pt x="162369" y="43459"/>
                  </a:lnTo>
                  <a:lnTo>
                    <a:pt x="163195" y="43167"/>
                  </a:lnTo>
                  <a:lnTo>
                    <a:pt x="163995" y="42875"/>
                  </a:lnTo>
                  <a:lnTo>
                    <a:pt x="164807" y="42595"/>
                  </a:lnTo>
                  <a:close/>
                </a:path>
                <a:path w="315595" h="292735">
                  <a:moveTo>
                    <a:pt x="166408" y="250367"/>
                  </a:moveTo>
                  <a:lnTo>
                    <a:pt x="158076" y="252869"/>
                  </a:lnTo>
                  <a:lnTo>
                    <a:pt x="163169" y="255854"/>
                  </a:lnTo>
                  <a:lnTo>
                    <a:pt x="166408" y="250367"/>
                  </a:lnTo>
                  <a:close/>
                </a:path>
                <a:path w="315595" h="292735">
                  <a:moveTo>
                    <a:pt x="167843" y="219938"/>
                  </a:moveTo>
                  <a:lnTo>
                    <a:pt x="167576" y="219075"/>
                  </a:lnTo>
                  <a:lnTo>
                    <a:pt x="167017" y="217373"/>
                  </a:lnTo>
                  <a:lnTo>
                    <a:pt x="166204" y="217652"/>
                  </a:lnTo>
                  <a:lnTo>
                    <a:pt x="164592" y="218236"/>
                  </a:lnTo>
                  <a:lnTo>
                    <a:pt x="164858" y="219087"/>
                  </a:lnTo>
                  <a:lnTo>
                    <a:pt x="165138" y="219951"/>
                  </a:lnTo>
                  <a:lnTo>
                    <a:pt x="165404" y="220802"/>
                  </a:lnTo>
                  <a:lnTo>
                    <a:pt x="167030" y="220218"/>
                  </a:lnTo>
                  <a:lnTo>
                    <a:pt x="167843" y="219938"/>
                  </a:lnTo>
                  <a:close/>
                </a:path>
                <a:path w="315595" h="292735">
                  <a:moveTo>
                    <a:pt x="170535" y="47688"/>
                  </a:moveTo>
                  <a:lnTo>
                    <a:pt x="169125" y="44818"/>
                  </a:lnTo>
                  <a:lnTo>
                    <a:pt x="167957" y="44805"/>
                  </a:lnTo>
                  <a:lnTo>
                    <a:pt x="166458" y="45567"/>
                  </a:lnTo>
                  <a:lnTo>
                    <a:pt x="166649" y="44526"/>
                  </a:lnTo>
                  <a:lnTo>
                    <a:pt x="166839" y="43586"/>
                  </a:lnTo>
                  <a:lnTo>
                    <a:pt x="167132" y="43294"/>
                  </a:lnTo>
                  <a:lnTo>
                    <a:pt x="165747" y="40436"/>
                  </a:lnTo>
                  <a:lnTo>
                    <a:pt x="165760" y="44310"/>
                  </a:lnTo>
                  <a:lnTo>
                    <a:pt x="164947" y="46456"/>
                  </a:lnTo>
                  <a:lnTo>
                    <a:pt x="163360" y="47383"/>
                  </a:lnTo>
                  <a:lnTo>
                    <a:pt x="162394" y="47726"/>
                  </a:lnTo>
                  <a:lnTo>
                    <a:pt x="162864" y="48145"/>
                  </a:lnTo>
                  <a:lnTo>
                    <a:pt x="163449" y="48323"/>
                  </a:lnTo>
                  <a:lnTo>
                    <a:pt x="164096" y="48374"/>
                  </a:lnTo>
                  <a:lnTo>
                    <a:pt x="164934" y="49504"/>
                  </a:lnTo>
                  <a:lnTo>
                    <a:pt x="165442" y="49161"/>
                  </a:lnTo>
                  <a:lnTo>
                    <a:pt x="165811" y="48260"/>
                  </a:lnTo>
                  <a:lnTo>
                    <a:pt x="167411" y="48006"/>
                  </a:lnTo>
                  <a:lnTo>
                    <a:pt x="169151" y="47459"/>
                  </a:lnTo>
                  <a:lnTo>
                    <a:pt x="170535" y="47688"/>
                  </a:lnTo>
                  <a:close/>
                </a:path>
                <a:path w="315595" h="292735">
                  <a:moveTo>
                    <a:pt x="172885" y="77254"/>
                  </a:moveTo>
                  <a:lnTo>
                    <a:pt x="166395" y="76631"/>
                  </a:lnTo>
                  <a:lnTo>
                    <a:pt x="168554" y="78752"/>
                  </a:lnTo>
                  <a:lnTo>
                    <a:pt x="171640" y="79895"/>
                  </a:lnTo>
                  <a:lnTo>
                    <a:pt x="172326" y="78435"/>
                  </a:lnTo>
                  <a:lnTo>
                    <a:pt x="172885" y="77254"/>
                  </a:lnTo>
                  <a:close/>
                </a:path>
                <a:path w="315595" h="292735">
                  <a:moveTo>
                    <a:pt x="174739" y="155498"/>
                  </a:moveTo>
                  <a:lnTo>
                    <a:pt x="172491" y="154978"/>
                  </a:lnTo>
                  <a:lnTo>
                    <a:pt x="171081" y="155105"/>
                  </a:lnTo>
                  <a:lnTo>
                    <a:pt x="171056" y="154800"/>
                  </a:lnTo>
                  <a:lnTo>
                    <a:pt x="171043" y="154508"/>
                  </a:lnTo>
                  <a:lnTo>
                    <a:pt x="171056" y="154228"/>
                  </a:lnTo>
                  <a:lnTo>
                    <a:pt x="170472" y="154381"/>
                  </a:lnTo>
                  <a:lnTo>
                    <a:pt x="170218" y="154813"/>
                  </a:lnTo>
                  <a:lnTo>
                    <a:pt x="170116" y="155384"/>
                  </a:lnTo>
                  <a:lnTo>
                    <a:pt x="169976" y="155511"/>
                  </a:lnTo>
                  <a:lnTo>
                    <a:pt x="169938" y="155689"/>
                  </a:lnTo>
                  <a:lnTo>
                    <a:pt x="170065" y="155905"/>
                  </a:lnTo>
                  <a:lnTo>
                    <a:pt x="170053" y="156692"/>
                  </a:lnTo>
                  <a:lnTo>
                    <a:pt x="170180" y="157619"/>
                  </a:lnTo>
                  <a:lnTo>
                    <a:pt x="170154" y="158407"/>
                  </a:lnTo>
                  <a:lnTo>
                    <a:pt x="170954" y="158203"/>
                  </a:lnTo>
                  <a:lnTo>
                    <a:pt x="171132" y="157480"/>
                  </a:lnTo>
                  <a:lnTo>
                    <a:pt x="171145" y="156603"/>
                  </a:lnTo>
                  <a:lnTo>
                    <a:pt x="172186" y="156959"/>
                  </a:lnTo>
                  <a:lnTo>
                    <a:pt x="173913" y="157251"/>
                  </a:lnTo>
                  <a:lnTo>
                    <a:pt x="174396" y="156210"/>
                  </a:lnTo>
                  <a:lnTo>
                    <a:pt x="174739" y="155498"/>
                  </a:lnTo>
                  <a:close/>
                </a:path>
                <a:path w="315595" h="292735">
                  <a:moveTo>
                    <a:pt x="175044" y="154343"/>
                  </a:moveTo>
                  <a:lnTo>
                    <a:pt x="167868" y="152831"/>
                  </a:lnTo>
                  <a:lnTo>
                    <a:pt x="163131" y="151841"/>
                  </a:lnTo>
                  <a:lnTo>
                    <a:pt x="175044" y="154343"/>
                  </a:lnTo>
                  <a:close/>
                </a:path>
                <a:path w="315595" h="292735">
                  <a:moveTo>
                    <a:pt x="176072" y="256120"/>
                  </a:moveTo>
                  <a:lnTo>
                    <a:pt x="169138" y="258762"/>
                  </a:lnTo>
                  <a:lnTo>
                    <a:pt x="167843" y="251472"/>
                  </a:lnTo>
                  <a:lnTo>
                    <a:pt x="166433" y="257543"/>
                  </a:lnTo>
                  <a:lnTo>
                    <a:pt x="167894" y="259232"/>
                  </a:lnTo>
                  <a:lnTo>
                    <a:pt x="165696" y="260070"/>
                  </a:lnTo>
                  <a:lnTo>
                    <a:pt x="168960" y="260464"/>
                  </a:lnTo>
                  <a:lnTo>
                    <a:pt x="169583" y="261162"/>
                  </a:lnTo>
                  <a:lnTo>
                    <a:pt x="169456" y="260515"/>
                  </a:lnTo>
                  <a:lnTo>
                    <a:pt x="172961" y="260921"/>
                  </a:lnTo>
                  <a:lnTo>
                    <a:pt x="176072" y="256120"/>
                  </a:lnTo>
                  <a:close/>
                </a:path>
                <a:path w="315595" h="292735">
                  <a:moveTo>
                    <a:pt x="178066" y="52717"/>
                  </a:moveTo>
                  <a:lnTo>
                    <a:pt x="168656" y="47840"/>
                  </a:lnTo>
                  <a:lnTo>
                    <a:pt x="172986" y="51092"/>
                  </a:lnTo>
                  <a:lnTo>
                    <a:pt x="178066" y="52717"/>
                  </a:lnTo>
                  <a:close/>
                </a:path>
                <a:path w="315595" h="292735">
                  <a:moveTo>
                    <a:pt x="179768" y="176872"/>
                  </a:moveTo>
                  <a:lnTo>
                    <a:pt x="176149" y="176872"/>
                  </a:lnTo>
                  <a:lnTo>
                    <a:pt x="175742" y="177139"/>
                  </a:lnTo>
                  <a:lnTo>
                    <a:pt x="175310" y="182359"/>
                  </a:lnTo>
                  <a:lnTo>
                    <a:pt x="179768" y="176872"/>
                  </a:lnTo>
                  <a:close/>
                </a:path>
                <a:path w="315595" h="292735">
                  <a:moveTo>
                    <a:pt x="179895" y="176720"/>
                  </a:moveTo>
                  <a:lnTo>
                    <a:pt x="177914" y="175691"/>
                  </a:lnTo>
                  <a:lnTo>
                    <a:pt x="176364" y="176720"/>
                  </a:lnTo>
                  <a:lnTo>
                    <a:pt x="179895" y="176720"/>
                  </a:lnTo>
                  <a:close/>
                </a:path>
                <a:path w="315595" h="292735">
                  <a:moveTo>
                    <a:pt x="179997" y="282676"/>
                  </a:moveTo>
                  <a:lnTo>
                    <a:pt x="178714" y="281800"/>
                  </a:lnTo>
                  <a:lnTo>
                    <a:pt x="177152" y="281533"/>
                  </a:lnTo>
                  <a:lnTo>
                    <a:pt x="175514" y="281432"/>
                  </a:lnTo>
                  <a:lnTo>
                    <a:pt x="172631" y="283057"/>
                  </a:lnTo>
                  <a:lnTo>
                    <a:pt x="178435" y="283451"/>
                  </a:lnTo>
                  <a:lnTo>
                    <a:pt x="179997" y="282676"/>
                  </a:lnTo>
                  <a:close/>
                </a:path>
                <a:path w="315595" h="292735">
                  <a:moveTo>
                    <a:pt x="180187" y="176872"/>
                  </a:moveTo>
                  <a:lnTo>
                    <a:pt x="180124" y="176441"/>
                  </a:lnTo>
                  <a:lnTo>
                    <a:pt x="179895" y="176720"/>
                  </a:lnTo>
                  <a:lnTo>
                    <a:pt x="179768" y="176872"/>
                  </a:lnTo>
                  <a:lnTo>
                    <a:pt x="180187" y="176872"/>
                  </a:lnTo>
                  <a:close/>
                </a:path>
                <a:path w="315595" h="292735">
                  <a:moveTo>
                    <a:pt x="183083" y="178358"/>
                  </a:moveTo>
                  <a:lnTo>
                    <a:pt x="180187" y="176872"/>
                  </a:lnTo>
                  <a:lnTo>
                    <a:pt x="180632" y="179679"/>
                  </a:lnTo>
                  <a:lnTo>
                    <a:pt x="183083" y="178358"/>
                  </a:lnTo>
                  <a:close/>
                </a:path>
                <a:path w="315595" h="292735">
                  <a:moveTo>
                    <a:pt x="183438" y="53695"/>
                  </a:moveTo>
                  <a:lnTo>
                    <a:pt x="183083" y="52387"/>
                  </a:lnTo>
                  <a:lnTo>
                    <a:pt x="181127" y="51041"/>
                  </a:lnTo>
                  <a:lnTo>
                    <a:pt x="180314" y="51333"/>
                  </a:lnTo>
                  <a:lnTo>
                    <a:pt x="179501" y="51612"/>
                  </a:lnTo>
                  <a:lnTo>
                    <a:pt x="178689" y="51904"/>
                  </a:lnTo>
                  <a:lnTo>
                    <a:pt x="179666" y="52705"/>
                  </a:lnTo>
                  <a:lnTo>
                    <a:pt x="180632" y="53530"/>
                  </a:lnTo>
                  <a:lnTo>
                    <a:pt x="181152" y="55308"/>
                  </a:lnTo>
                  <a:lnTo>
                    <a:pt x="183438" y="53695"/>
                  </a:lnTo>
                  <a:close/>
                </a:path>
                <a:path w="315595" h="292735">
                  <a:moveTo>
                    <a:pt x="185585" y="263779"/>
                  </a:moveTo>
                  <a:lnTo>
                    <a:pt x="185572" y="262128"/>
                  </a:lnTo>
                  <a:lnTo>
                    <a:pt x="183756" y="260286"/>
                  </a:lnTo>
                  <a:lnTo>
                    <a:pt x="181254" y="258178"/>
                  </a:lnTo>
                  <a:lnTo>
                    <a:pt x="179870" y="261315"/>
                  </a:lnTo>
                  <a:lnTo>
                    <a:pt x="180568" y="262674"/>
                  </a:lnTo>
                  <a:lnTo>
                    <a:pt x="181330" y="261581"/>
                  </a:lnTo>
                  <a:lnTo>
                    <a:pt x="181089" y="260870"/>
                  </a:lnTo>
                  <a:lnTo>
                    <a:pt x="182143" y="260769"/>
                  </a:lnTo>
                  <a:lnTo>
                    <a:pt x="182727" y="261734"/>
                  </a:lnTo>
                  <a:lnTo>
                    <a:pt x="183934" y="261289"/>
                  </a:lnTo>
                  <a:lnTo>
                    <a:pt x="184518" y="262293"/>
                  </a:lnTo>
                  <a:lnTo>
                    <a:pt x="183857" y="262661"/>
                  </a:lnTo>
                  <a:lnTo>
                    <a:pt x="183134" y="263004"/>
                  </a:lnTo>
                  <a:lnTo>
                    <a:pt x="180848" y="265087"/>
                  </a:lnTo>
                  <a:lnTo>
                    <a:pt x="175564" y="262343"/>
                  </a:lnTo>
                  <a:lnTo>
                    <a:pt x="179895" y="265582"/>
                  </a:lnTo>
                  <a:lnTo>
                    <a:pt x="180187" y="265684"/>
                  </a:lnTo>
                  <a:lnTo>
                    <a:pt x="184975" y="267208"/>
                  </a:lnTo>
                  <a:lnTo>
                    <a:pt x="181292" y="265315"/>
                  </a:lnTo>
                  <a:lnTo>
                    <a:pt x="185585" y="263779"/>
                  </a:lnTo>
                  <a:close/>
                </a:path>
                <a:path w="315595" h="292735">
                  <a:moveTo>
                    <a:pt x="187159" y="183057"/>
                  </a:moveTo>
                  <a:lnTo>
                    <a:pt x="186220" y="181457"/>
                  </a:lnTo>
                  <a:lnTo>
                    <a:pt x="183756" y="183083"/>
                  </a:lnTo>
                  <a:lnTo>
                    <a:pt x="181876" y="183515"/>
                  </a:lnTo>
                  <a:lnTo>
                    <a:pt x="182816" y="185115"/>
                  </a:lnTo>
                  <a:lnTo>
                    <a:pt x="185267" y="183489"/>
                  </a:lnTo>
                  <a:lnTo>
                    <a:pt x="187159" y="183057"/>
                  </a:lnTo>
                  <a:close/>
                </a:path>
                <a:path w="315595" h="292735">
                  <a:moveTo>
                    <a:pt x="191465" y="225767"/>
                  </a:moveTo>
                  <a:lnTo>
                    <a:pt x="190906" y="224053"/>
                  </a:lnTo>
                  <a:lnTo>
                    <a:pt x="190639" y="223202"/>
                  </a:lnTo>
                  <a:lnTo>
                    <a:pt x="190207" y="223367"/>
                  </a:lnTo>
                  <a:lnTo>
                    <a:pt x="188785" y="215442"/>
                  </a:lnTo>
                  <a:lnTo>
                    <a:pt x="187363" y="221513"/>
                  </a:lnTo>
                  <a:lnTo>
                    <a:pt x="189268" y="223697"/>
                  </a:lnTo>
                  <a:lnTo>
                    <a:pt x="188201" y="224078"/>
                  </a:lnTo>
                  <a:lnTo>
                    <a:pt x="188760" y="225780"/>
                  </a:lnTo>
                  <a:lnTo>
                    <a:pt x="189026" y="226631"/>
                  </a:lnTo>
                  <a:lnTo>
                    <a:pt x="189839" y="226352"/>
                  </a:lnTo>
                  <a:lnTo>
                    <a:pt x="190652" y="226047"/>
                  </a:lnTo>
                  <a:lnTo>
                    <a:pt x="191465" y="225767"/>
                  </a:lnTo>
                  <a:close/>
                </a:path>
                <a:path w="315595" h="292735">
                  <a:moveTo>
                    <a:pt x="191795" y="251574"/>
                  </a:moveTo>
                  <a:lnTo>
                    <a:pt x="189623" y="251853"/>
                  </a:lnTo>
                  <a:lnTo>
                    <a:pt x="187998" y="253593"/>
                  </a:lnTo>
                  <a:lnTo>
                    <a:pt x="186956" y="256768"/>
                  </a:lnTo>
                  <a:lnTo>
                    <a:pt x="187147" y="256743"/>
                  </a:lnTo>
                  <a:lnTo>
                    <a:pt x="187540" y="256628"/>
                  </a:lnTo>
                  <a:lnTo>
                    <a:pt x="187401" y="256997"/>
                  </a:lnTo>
                  <a:lnTo>
                    <a:pt x="187172" y="257302"/>
                  </a:lnTo>
                  <a:lnTo>
                    <a:pt x="186766" y="257416"/>
                  </a:lnTo>
                  <a:lnTo>
                    <a:pt x="183794" y="260197"/>
                  </a:lnTo>
                  <a:lnTo>
                    <a:pt x="189725" y="258229"/>
                  </a:lnTo>
                  <a:lnTo>
                    <a:pt x="189090" y="255879"/>
                  </a:lnTo>
                  <a:lnTo>
                    <a:pt x="190233" y="255028"/>
                  </a:lnTo>
                  <a:lnTo>
                    <a:pt x="191135" y="253593"/>
                  </a:lnTo>
                  <a:lnTo>
                    <a:pt x="191795" y="251574"/>
                  </a:lnTo>
                  <a:close/>
                </a:path>
                <a:path w="315595" h="292735">
                  <a:moveTo>
                    <a:pt x="192316" y="62598"/>
                  </a:moveTo>
                  <a:lnTo>
                    <a:pt x="189268" y="56311"/>
                  </a:lnTo>
                  <a:lnTo>
                    <a:pt x="190665" y="57467"/>
                  </a:lnTo>
                  <a:lnTo>
                    <a:pt x="186423" y="48691"/>
                  </a:lnTo>
                  <a:lnTo>
                    <a:pt x="186016" y="53568"/>
                  </a:lnTo>
                  <a:lnTo>
                    <a:pt x="187960" y="55206"/>
                  </a:lnTo>
                  <a:lnTo>
                    <a:pt x="187680" y="58686"/>
                  </a:lnTo>
                  <a:lnTo>
                    <a:pt x="192316" y="62598"/>
                  </a:lnTo>
                  <a:close/>
                </a:path>
                <a:path w="315595" h="292735">
                  <a:moveTo>
                    <a:pt x="192366" y="264426"/>
                  </a:moveTo>
                  <a:lnTo>
                    <a:pt x="190639" y="254762"/>
                  </a:lnTo>
                  <a:lnTo>
                    <a:pt x="189230" y="260832"/>
                  </a:lnTo>
                  <a:lnTo>
                    <a:pt x="192366" y="264426"/>
                  </a:lnTo>
                  <a:close/>
                </a:path>
                <a:path w="315595" h="292735">
                  <a:moveTo>
                    <a:pt x="196659" y="65468"/>
                  </a:moveTo>
                  <a:lnTo>
                    <a:pt x="195973" y="64046"/>
                  </a:lnTo>
                  <a:lnTo>
                    <a:pt x="194081" y="65176"/>
                  </a:lnTo>
                  <a:lnTo>
                    <a:pt x="192582" y="65493"/>
                  </a:lnTo>
                  <a:lnTo>
                    <a:pt x="193268" y="66929"/>
                  </a:lnTo>
                  <a:lnTo>
                    <a:pt x="195160" y="65786"/>
                  </a:lnTo>
                  <a:lnTo>
                    <a:pt x="196659" y="65468"/>
                  </a:lnTo>
                  <a:close/>
                </a:path>
                <a:path w="315595" h="292735">
                  <a:moveTo>
                    <a:pt x="199796" y="45783"/>
                  </a:moveTo>
                  <a:lnTo>
                    <a:pt x="199110" y="44361"/>
                  </a:lnTo>
                  <a:lnTo>
                    <a:pt x="197231" y="45504"/>
                  </a:lnTo>
                  <a:lnTo>
                    <a:pt x="195732" y="45821"/>
                  </a:lnTo>
                  <a:lnTo>
                    <a:pt x="196418" y="47244"/>
                  </a:lnTo>
                  <a:lnTo>
                    <a:pt x="198297" y="46101"/>
                  </a:lnTo>
                  <a:lnTo>
                    <a:pt x="199796" y="45783"/>
                  </a:lnTo>
                  <a:close/>
                </a:path>
                <a:path w="315595" h="292735">
                  <a:moveTo>
                    <a:pt x="201587" y="263398"/>
                  </a:moveTo>
                  <a:lnTo>
                    <a:pt x="197345" y="254622"/>
                  </a:lnTo>
                  <a:lnTo>
                    <a:pt x="196938" y="259499"/>
                  </a:lnTo>
                  <a:lnTo>
                    <a:pt x="201587" y="263398"/>
                  </a:lnTo>
                  <a:close/>
                </a:path>
                <a:path w="315595" h="292735">
                  <a:moveTo>
                    <a:pt x="203911" y="54305"/>
                  </a:moveTo>
                  <a:lnTo>
                    <a:pt x="202285" y="52349"/>
                  </a:lnTo>
                  <a:lnTo>
                    <a:pt x="201637" y="54914"/>
                  </a:lnTo>
                  <a:lnTo>
                    <a:pt x="200253" y="55626"/>
                  </a:lnTo>
                  <a:lnTo>
                    <a:pt x="201891" y="57569"/>
                  </a:lnTo>
                  <a:lnTo>
                    <a:pt x="202526" y="55016"/>
                  </a:lnTo>
                  <a:lnTo>
                    <a:pt x="203911" y="54305"/>
                  </a:lnTo>
                  <a:close/>
                </a:path>
                <a:path w="315595" h="292735">
                  <a:moveTo>
                    <a:pt x="204393" y="68414"/>
                  </a:moveTo>
                  <a:lnTo>
                    <a:pt x="203784" y="67119"/>
                  </a:lnTo>
                  <a:lnTo>
                    <a:pt x="202196" y="67919"/>
                  </a:lnTo>
                  <a:lnTo>
                    <a:pt x="200799" y="68326"/>
                  </a:lnTo>
                  <a:lnTo>
                    <a:pt x="201650" y="65874"/>
                  </a:lnTo>
                  <a:lnTo>
                    <a:pt x="198729" y="65100"/>
                  </a:lnTo>
                  <a:lnTo>
                    <a:pt x="198183" y="71310"/>
                  </a:lnTo>
                  <a:lnTo>
                    <a:pt x="199440" y="70446"/>
                  </a:lnTo>
                  <a:lnTo>
                    <a:pt x="200190" y="69570"/>
                  </a:lnTo>
                  <a:lnTo>
                    <a:pt x="200583" y="68795"/>
                  </a:lnTo>
                  <a:lnTo>
                    <a:pt x="201409" y="69634"/>
                  </a:lnTo>
                  <a:lnTo>
                    <a:pt x="203060" y="68694"/>
                  </a:lnTo>
                  <a:lnTo>
                    <a:pt x="204393" y="68414"/>
                  </a:lnTo>
                  <a:close/>
                </a:path>
                <a:path w="315595" h="292735">
                  <a:moveTo>
                    <a:pt x="205943" y="275043"/>
                  </a:moveTo>
                  <a:lnTo>
                    <a:pt x="205752" y="274929"/>
                  </a:lnTo>
                  <a:lnTo>
                    <a:pt x="205105" y="275107"/>
                  </a:lnTo>
                  <a:lnTo>
                    <a:pt x="205752" y="273240"/>
                  </a:lnTo>
                  <a:lnTo>
                    <a:pt x="202857" y="271780"/>
                  </a:lnTo>
                  <a:lnTo>
                    <a:pt x="201472" y="269290"/>
                  </a:lnTo>
                  <a:lnTo>
                    <a:pt x="199796" y="271665"/>
                  </a:lnTo>
                  <a:lnTo>
                    <a:pt x="203123" y="272961"/>
                  </a:lnTo>
                  <a:lnTo>
                    <a:pt x="202984" y="276072"/>
                  </a:lnTo>
                  <a:lnTo>
                    <a:pt x="202768" y="276225"/>
                  </a:lnTo>
                  <a:lnTo>
                    <a:pt x="202971" y="276339"/>
                  </a:lnTo>
                  <a:lnTo>
                    <a:pt x="202933" y="276682"/>
                  </a:lnTo>
                  <a:lnTo>
                    <a:pt x="202857" y="277037"/>
                  </a:lnTo>
                  <a:lnTo>
                    <a:pt x="202730" y="277406"/>
                  </a:lnTo>
                  <a:lnTo>
                    <a:pt x="203606" y="276872"/>
                  </a:lnTo>
                  <a:lnTo>
                    <a:pt x="204216" y="276390"/>
                  </a:lnTo>
                  <a:lnTo>
                    <a:pt x="204609" y="275945"/>
                  </a:lnTo>
                  <a:lnTo>
                    <a:pt x="205943" y="275043"/>
                  </a:lnTo>
                  <a:close/>
                </a:path>
                <a:path w="315595" h="292735">
                  <a:moveTo>
                    <a:pt x="207086" y="239979"/>
                  </a:moveTo>
                  <a:lnTo>
                    <a:pt x="206590" y="238925"/>
                  </a:lnTo>
                  <a:lnTo>
                    <a:pt x="205447" y="236575"/>
                  </a:lnTo>
                  <a:lnTo>
                    <a:pt x="207086" y="239979"/>
                  </a:lnTo>
                  <a:close/>
                </a:path>
                <a:path w="315595" h="292735">
                  <a:moveTo>
                    <a:pt x="211074" y="198564"/>
                  </a:moveTo>
                  <a:lnTo>
                    <a:pt x="203911" y="197053"/>
                  </a:lnTo>
                  <a:lnTo>
                    <a:pt x="199161" y="196062"/>
                  </a:lnTo>
                  <a:lnTo>
                    <a:pt x="211074" y="198564"/>
                  </a:lnTo>
                  <a:close/>
                </a:path>
                <a:path w="315595" h="292735">
                  <a:moveTo>
                    <a:pt x="217817" y="67906"/>
                  </a:moveTo>
                  <a:lnTo>
                    <a:pt x="216979" y="65341"/>
                  </a:lnTo>
                  <a:lnTo>
                    <a:pt x="215366" y="65925"/>
                  </a:lnTo>
                  <a:lnTo>
                    <a:pt x="214553" y="66205"/>
                  </a:lnTo>
                  <a:lnTo>
                    <a:pt x="215112" y="67919"/>
                  </a:lnTo>
                  <a:lnTo>
                    <a:pt x="215379" y="68770"/>
                  </a:lnTo>
                  <a:lnTo>
                    <a:pt x="217004" y="68186"/>
                  </a:lnTo>
                  <a:lnTo>
                    <a:pt x="217817" y="67906"/>
                  </a:lnTo>
                  <a:close/>
                </a:path>
                <a:path w="315595" h="292735">
                  <a:moveTo>
                    <a:pt x="220218" y="27660"/>
                  </a:moveTo>
                  <a:lnTo>
                    <a:pt x="210807" y="22796"/>
                  </a:lnTo>
                  <a:lnTo>
                    <a:pt x="215138" y="26035"/>
                  </a:lnTo>
                  <a:lnTo>
                    <a:pt x="220218" y="27660"/>
                  </a:lnTo>
                  <a:close/>
                </a:path>
                <a:path w="315595" h="292735">
                  <a:moveTo>
                    <a:pt x="223151" y="170637"/>
                  </a:moveTo>
                  <a:lnTo>
                    <a:pt x="221424" y="160959"/>
                  </a:lnTo>
                  <a:lnTo>
                    <a:pt x="220002" y="167043"/>
                  </a:lnTo>
                  <a:lnTo>
                    <a:pt x="223151" y="170637"/>
                  </a:lnTo>
                  <a:close/>
                </a:path>
                <a:path w="315595" h="292735">
                  <a:moveTo>
                    <a:pt x="223240" y="57988"/>
                  </a:moveTo>
                  <a:lnTo>
                    <a:pt x="213829" y="53124"/>
                  </a:lnTo>
                  <a:lnTo>
                    <a:pt x="218160" y="56362"/>
                  </a:lnTo>
                  <a:lnTo>
                    <a:pt x="223240" y="57988"/>
                  </a:lnTo>
                  <a:close/>
                </a:path>
                <a:path w="315595" h="292735">
                  <a:moveTo>
                    <a:pt x="224358" y="75577"/>
                  </a:moveTo>
                  <a:lnTo>
                    <a:pt x="223951" y="74269"/>
                  </a:lnTo>
                  <a:lnTo>
                    <a:pt x="222808" y="72605"/>
                  </a:lnTo>
                  <a:lnTo>
                    <a:pt x="222923" y="74790"/>
                  </a:lnTo>
                  <a:lnTo>
                    <a:pt x="221513" y="75133"/>
                  </a:lnTo>
                  <a:lnTo>
                    <a:pt x="222338" y="76644"/>
                  </a:lnTo>
                  <a:lnTo>
                    <a:pt x="224358" y="75577"/>
                  </a:lnTo>
                  <a:close/>
                </a:path>
                <a:path w="315595" h="292735">
                  <a:moveTo>
                    <a:pt x="230009" y="67830"/>
                  </a:moveTo>
                  <a:lnTo>
                    <a:pt x="225806" y="64731"/>
                  </a:lnTo>
                  <a:lnTo>
                    <a:pt x="226555" y="74079"/>
                  </a:lnTo>
                  <a:lnTo>
                    <a:pt x="230009" y="67830"/>
                  </a:lnTo>
                  <a:close/>
                </a:path>
                <a:path w="315595" h="292735">
                  <a:moveTo>
                    <a:pt x="236677" y="291172"/>
                  </a:moveTo>
                  <a:lnTo>
                    <a:pt x="236169" y="288480"/>
                  </a:lnTo>
                  <a:lnTo>
                    <a:pt x="236143" y="288315"/>
                  </a:lnTo>
                  <a:lnTo>
                    <a:pt x="233692" y="289623"/>
                  </a:lnTo>
                  <a:lnTo>
                    <a:pt x="236677" y="291172"/>
                  </a:lnTo>
                  <a:close/>
                </a:path>
                <a:path w="315595" h="292735">
                  <a:moveTo>
                    <a:pt x="238963" y="249364"/>
                  </a:moveTo>
                  <a:lnTo>
                    <a:pt x="229552" y="244487"/>
                  </a:lnTo>
                  <a:lnTo>
                    <a:pt x="233883" y="247726"/>
                  </a:lnTo>
                  <a:lnTo>
                    <a:pt x="238963" y="249364"/>
                  </a:lnTo>
                  <a:close/>
                </a:path>
                <a:path w="315595" h="292735">
                  <a:moveTo>
                    <a:pt x="241033" y="290842"/>
                  </a:moveTo>
                  <a:lnTo>
                    <a:pt x="240118" y="288480"/>
                  </a:lnTo>
                  <a:lnTo>
                    <a:pt x="236855" y="291261"/>
                  </a:lnTo>
                  <a:lnTo>
                    <a:pt x="237109" y="291388"/>
                  </a:lnTo>
                  <a:lnTo>
                    <a:pt x="238861" y="292290"/>
                  </a:lnTo>
                  <a:lnTo>
                    <a:pt x="240207" y="291388"/>
                  </a:lnTo>
                  <a:lnTo>
                    <a:pt x="241033" y="290842"/>
                  </a:lnTo>
                  <a:close/>
                </a:path>
                <a:path w="315595" h="292735">
                  <a:moveTo>
                    <a:pt x="241058" y="188658"/>
                  </a:moveTo>
                  <a:lnTo>
                    <a:pt x="231648" y="183781"/>
                  </a:lnTo>
                  <a:lnTo>
                    <a:pt x="235978" y="187032"/>
                  </a:lnTo>
                  <a:lnTo>
                    <a:pt x="241058" y="188658"/>
                  </a:lnTo>
                  <a:close/>
                </a:path>
                <a:path w="315595" h="292735">
                  <a:moveTo>
                    <a:pt x="253911" y="49301"/>
                  </a:moveTo>
                  <a:lnTo>
                    <a:pt x="252857" y="47917"/>
                  </a:lnTo>
                  <a:lnTo>
                    <a:pt x="251485" y="47231"/>
                  </a:lnTo>
                  <a:lnTo>
                    <a:pt x="249415" y="48044"/>
                  </a:lnTo>
                  <a:lnTo>
                    <a:pt x="250469" y="49428"/>
                  </a:lnTo>
                  <a:lnTo>
                    <a:pt x="251828" y="50114"/>
                  </a:lnTo>
                  <a:lnTo>
                    <a:pt x="253911" y="49301"/>
                  </a:lnTo>
                  <a:close/>
                </a:path>
                <a:path w="315595" h="292735">
                  <a:moveTo>
                    <a:pt x="271729" y="44323"/>
                  </a:moveTo>
                  <a:lnTo>
                    <a:pt x="271424" y="44005"/>
                  </a:lnTo>
                  <a:lnTo>
                    <a:pt x="270992" y="43484"/>
                  </a:lnTo>
                  <a:lnTo>
                    <a:pt x="270967" y="43307"/>
                  </a:lnTo>
                  <a:lnTo>
                    <a:pt x="270776" y="42964"/>
                  </a:lnTo>
                  <a:lnTo>
                    <a:pt x="270624" y="42799"/>
                  </a:lnTo>
                  <a:lnTo>
                    <a:pt x="270433" y="42532"/>
                  </a:lnTo>
                  <a:lnTo>
                    <a:pt x="270395" y="42329"/>
                  </a:lnTo>
                  <a:lnTo>
                    <a:pt x="270395" y="42113"/>
                  </a:lnTo>
                  <a:lnTo>
                    <a:pt x="269709" y="42329"/>
                  </a:lnTo>
                  <a:lnTo>
                    <a:pt x="269417" y="42887"/>
                  </a:lnTo>
                  <a:lnTo>
                    <a:pt x="269417" y="43446"/>
                  </a:lnTo>
                  <a:lnTo>
                    <a:pt x="269201" y="43726"/>
                  </a:lnTo>
                  <a:lnTo>
                    <a:pt x="268922" y="43980"/>
                  </a:lnTo>
                  <a:lnTo>
                    <a:pt x="268516" y="44081"/>
                  </a:lnTo>
                  <a:lnTo>
                    <a:pt x="268909" y="44805"/>
                  </a:lnTo>
                  <a:lnTo>
                    <a:pt x="269582" y="44919"/>
                  </a:lnTo>
                  <a:lnTo>
                    <a:pt x="270141" y="44716"/>
                  </a:lnTo>
                  <a:lnTo>
                    <a:pt x="270294" y="44780"/>
                  </a:lnTo>
                  <a:lnTo>
                    <a:pt x="270459" y="44818"/>
                  </a:lnTo>
                  <a:lnTo>
                    <a:pt x="270637" y="44805"/>
                  </a:lnTo>
                  <a:lnTo>
                    <a:pt x="271729" y="44323"/>
                  </a:lnTo>
                  <a:close/>
                </a:path>
                <a:path w="315595" h="292735">
                  <a:moveTo>
                    <a:pt x="272618" y="52616"/>
                  </a:moveTo>
                  <a:lnTo>
                    <a:pt x="272211" y="51320"/>
                  </a:lnTo>
                  <a:lnTo>
                    <a:pt x="271068" y="49657"/>
                  </a:lnTo>
                  <a:lnTo>
                    <a:pt x="271183" y="51828"/>
                  </a:lnTo>
                  <a:lnTo>
                    <a:pt x="269773" y="52197"/>
                  </a:lnTo>
                  <a:lnTo>
                    <a:pt x="270598" y="53695"/>
                  </a:lnTo>
                  <a:lnTo>
                    <a:pt x="272618" y="52616"/>
                  </a:lnTo>
                  <a:close/>
                </a:path>
                <a:path w="315595" h="292735">
                  <a:moveTo>
                    <a:pt x="280162" y="51104"/>
                  </a:moveTo>
                  <a:lnTo>
                    <a:pt x="274535" y="52882"/>
                  </a:lnTo>
                  <a:lnTo>
                    <a:pt x="276301" y="55562"/>
                  </a:lnTo>
                  <a:lnTo>
                    <a:pt x="277215" y="56959"/>
                  </a:lnTo>
                  <a:lnTo>
                    <a:pt x="279869" y="55448"/>
                  </a:lnTo>
                  <a:lnTo>
                    <a:pt x="280162" y="51104"/>
                  </a:lnTo>
                  <a:close/>
                </a:path>
                <a:path w="315595" h="292735">
                  <a:moveTo>
                    <a:pt x="287794" y="74307"/>
                  </a:moveTo>
                  <a:lnTo>
                    <a:pt x="281698" y="75145"/>
                  </a:lnTo>
                  <a:lnTo>
                    <a:pt x="287566" y="81026"/>
                  </a:lnTo>
                  <a:lnTo>
                    <a:pt x="287794" y="74307"/>
                  </a:lnTo>
                  <a:close/>
                </a:path>
                <a:path w="315595" h="292735">
                  <a:moveTo>
                    <a:pt x="290144" y="54317"/>
                  </a:moveTo>
                  <a:lnTo>
                    <a:pt x="285750" y="50939"/>
                  </a:lnTo>
                  <a:lnTo>
                    <a:pt x="283616" y="52959"/>
                  </a:lnTo>
                  <a:lnTo>
                    <a:pt x="284581" y="54483"/>
                  </a:lnTo>
                  <a:lnTo>
                    <a:pt x="286397" y="54203"/>
                  </a:lnTo>
                  <a:lnTo>
                    <a:pt x="287286" y="55930"/>
                  </a:lnTo>
                  <a:lnTo>
                    <a:pt x="290144" y="54317"/>
                  </a:lnTo>
                  <a:close/>
                </a:path>
                <a:path w="315595" h="292735">
                  <a:moveTo>
                    <a:pt x="295960" y="65481"/>
                  </a:moveTo>
                  <a:lnTo>
                    <a:pt x="295465" y="64427"/>
                  </a:lnTo>
                  <a:lnTo>
                    <a:pt x="294322" y="62077"/>
                  </a:lnTo>
                  <a:lnTo>
                    <a:pt x="295960" y="65481"/>
                  </a:lnTo>
                  <a:close/>
                </a:path>
                <a:path w="315595" h="292735">
                  <a:moveTo>
                    <a:pt x="311086" y="68694"/>
                  </a:moveTo>
                  <a:lnTo>
                    <a:pt x="306844" y="59918"/>
                  </a:lnTo>
                  <a:lnTo>
                    <a:pt x="306438" y="64782"/>
                  </a:lnTo>
                  <a:lnTo>
                    <a:pt x="311086" y="68694"/>
                  </a:lnTo>
                  <a:close/>
                </a:path>
                <a:path w="315595" h="292735">
                  <a:moveTo>
                    <a:pt x="315315" y="73482"/>
                  </a:moveTo>
                  <a:lnTo>
                    <a:pt x="313588" y="63804"/>
                  </a:lnTo>
                  <a:lnTo>
                    <a:pt x="312166" y="69875"/>
                  </a:lnTo>
                  <a:lnTo>
                    <a:pt x="315315" y="73482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636178" y="3499484"/>
              <a:ext cx="521970" cy="337820"/>
            </a:xfrm>
            <a:custGeom>
              <a:avLst/>
              <a:gdLst/>
              <a:ahLst/>
              <a:cxnLst/>
              <a:rect l="l" t="t" r="r" b="b"/>
              <a:pathLst>
                <a:path w="521970" h="337820">
                  <a:moveTo>
                    <a:pt x="11912" y="98717"/>
                  </a:moveTo>
                  <a:lnTo>
                    <a:pt x="4749" y="97205"/>
                  </a:lnTo>
                  <a:lnTo>
                    <a:pt x="0" y="96215"/>
                  </a:lnTo>
                  <a:lnTo>
                    <a:pt x="11912" y="98717"/>
                  </a:lnTo>
                  <a:close/>
                </a:path>
                <a:path w="521970" h="337820">
                  <a:moveTo>
                    <a:pt x="69088" y="66078"/>
                  </a:moveTo>
                  <a:lnTo>
                    <a:pt x="65265" y="61480"/>
                  </a:lnTo>
                  <a:lnTo>
                    <a:pt x="63119" y="63512"/>
                  </a:lnTo>
                  <a:lnTo>
                    <a:pt x="63360" y="66586"/>
                  </a:lnTo>
                  <a:lnTo>
                    <a:pt x="66027" y="64503"/>
                  </a:lnTo>
                  <a:lnTo>
                    <a:pt x="66789" y="66471"/>
                  </a:lnTo>
                  <a:lnTo>
                    <a:pt x="69088" y="66078"/>
                  </a:lnTo>
                  <a:close/>
                </a:path>
                <a:path w="521970" h="337820">
                  <a:moveTo>
                    <a:pt x="113512" y="221576"/>
                  </a:moveTo>
                  <a:lnTo>
                    <a:pt x="110223" y="221576"/>
                  </a:lnTo>
                  <a:lnTo>
                    <a:pt x="109664" y="223405"/>
                  </a:lnTo>
                  <a:lnTo>
                    <a:pt x="110477" y="225285"/>
                  </a:lnTo>
                  <a:lnTo>
                    <a:pt x="111937" y="227164"/>
                  </a:lnTo>
                  <a:lnTo>
                    <a:pt x="112763" y="224713"/>
                  </a:lnTo>
                  <a:lnTo>
                    <a:pt x="113512" y="221576"/>
                  </a:lnTo>
                  <a:close/>
                </a:path>
                <a:path w="521970" h="337820">
                  <a:moveTo>
                    <a:pt x="118300" y="220103"/>
                  </a:moveTo>
                  <a:lnTo>
                    <a:pt x="117043" y="217868"/>
                  </a:lnTo>
                  <a:lnTo>
                    <a:pt x="115951" y="220268"/>
                  </a:lnTo>
                  <a:lnTo>
                    <a:pt x="114477" y="220687"/>
                  </a:lnTo>
                  <a:lnTo>
                    <a:pt x="115735" y="222923"/>
                  </a:lnTo>
                  <a:lnTo>
                    <a:pt x="116814" y="220535"/>
                  </a:lnTo>
                  <a:lnTo>
                    <a:pt x="118300" y="220103"/>
                  </a:lnTo>
                  <a:close/>
                </a:path>
                <a:path w="521970" h="337820">
                  <a:moveTo>
                    <a:pt x="128460" y="117271"/>
                  </a:moveTo>
                  <a:lnTo>
                    <a:pt x="122656" y="117919"/>
                  </a:lnTo>
                  <a:lnTo>
                    <a:pt x="122377" y="116560"/>
                  </a:lnTo>
                  <a:lnTo>
                    <a:pt x="119087" y="118541"/>
                  </a:lnTo>
                  <a:lnTo>
                    <a:pt x="124891" y="117881"/>
                  </a:lnTo>
                  <a:lnTo>
                    <a:pt x="124841" y="119964"/>
                  </a:lnTo>
                  <a:lnTo>
                    <a:pt x="128460" y="117271"/>
                  </a:lnTo>
                  <a:close/>
                </a:path>
                <a:path w="521970" h="337820">
                  <a:moveTo>
                    <a:pt x="131800" y="124002"/>
                  </a:moveTo>
                  <a:lnTo>
                    <a:pt x="129349" y="129705"/>
                  </a:lnTo>
                  <a:lnTo>
                    <a:pt x="131800" y="133858"/>
                  </a:lnTo>
                  <a:lnTo>
                    <a:pt x="131800" y="124002"/>
                  </a:lnTo>
                  <a:close/>
                </a:path>
                <a:path w="521970" h="337820">
                  <a:moveTo>
                    <a:pt x="143573" y="103428"/>
                  </a:moveTo>
                  <a:lnTo>
                    <a:pt x="142265" y="103428"/>
                  </a:lnTo>
                  <a:lnTo>
                    <a:pt x="141414" y="104051"/>
                  </a:lnTo>
                  <a:lnTo>
                    <a:pt x="143446" y="107594"/>
                  </a:lnTo>
                  <a:lnTo>
                    <a:pt x="143548" y="104051"/>
                  </a:lnTo>
                  <a:lnTo>
                    <a:pt x="143573" y="103428"/>
                  </a:lnTo>
                  <a:close/>
                </a:path>
                <a:path w="521970" h="337820">
                  <a:moveTo>
                    <a:pt x="143802" y="103200"/>
                  </a:moveTo>
                  <a:lnTo>
                    <a:pt x="143598" y="102489"/>
                  </a:lnTo>
                  <a:lnTo>
                    <a:pt x="143573" y="103200"/>
                  </a:lnTo>
                  <a:lnTo>
                    <a:pt x="143802" y="103200"/>
                  </a:lnTo>
                  <a:close/>
                </a:path>
                <a:path w="521970" h="337820">
                  <a:moveTo>
                    <a:pt x="146291" y="102298"/>
                  </a:moveTo>
                  <a:lnTo>
                    <a:pt x="146151" y="102082"/>
                  </a:lnTo>
                  <a:lnTo>
                    <a:pt x="146037" y="101892"/>
                  </a:lnTo>
                  <a:lnTo>
                    <a:pt x="145770" y="101460"/>
                  </a:lnTo>
                  <a:lnTo>
                    <a:pt x="144653" y="101460"/>
                  </a:lnTo>
                  <a:lnTo>
                    <a:pt x="144246" y="100177"/>
                  </a:lnTo>
                  <a:lnTo>
                    <a:pt x="141808" y="101053"/>
                  </a:lnTo>
                  <a:lnTo>
                    <a:pt x="141846" y="101460"/>
                  </a:lnTo>
                  <a:lnTo>
                    <a:pt x="141935" y="102298"/>
                  </a:lnTo>
                  <a:lnTo>
                    <a:pt x="143548" y="102298"/>
                  </a:lnTo>
                  <a:lnTo>
                    <a:pt x="143433" y="101892"/>
                  </a:lnTo>
                  <a:lnTo>
                    <a:pt x="143624" y="101892"/>
                  </a:lnTo>
                  <a:lnTo>
                    <a:pt x="146291" y="102298"/>
                  </a:lnTo>
                  <a:close/>
                </a:path>
                <a:path w="521970" h="337820">
                  <a:moveTo>
                    <a:pt x="148844" y="215506"/>
                  </a:moveTo>
                  <a:lnTo>
                    <a:pt x="148056" y="210019"/>
                  </a:lnTo>
                  <a:lnTo>
                    <a:pt x="140703" y="207759"/>
                  </a:lnTo>
                  <a:lnTo>
                    <a:pt x="136652" y="211886"/>
                  </a:lnTo>
                  <a:lnTo>
                    <a:pt x="138353" y="216408"/>
                  </a:lnTo>
                  <a:lnTo>
                    <a:pt x="143256" y="216446"/>
                  </a:lnTo>
                  <a:lnTo>
                    <a:pt x="148844" y="215506"/>
                  </a:lnTo>
                  <a:close/>
                </a:path>
                <a:path w="521970" h="337820">
                  <a:moveTo>
                    <a:pt x="148983" y="307390"/>
                  </a:moveTo>
                  <a:lnTo>
                    <a:pt x="148971" y="297535"/>
                  </a:lnTo>
                  <a:lnTo>
                    <a:pt x="146519" y="303237"/>
                  </a:lnTo>
                  <a:lnTo>
                    <a:pt x="148983" y="307390"/>
                  </a:lnTo>
                  <a:close/>
                </a:path>
                <a:path w="521970" h="337820">
                  <a:moveTo>
                    <a:pt x="150380" y="72605"/>
                  </a:moveTo>
                  <a:lnTo>
                    <a:pt x="147345" y="71958"/>
                  </a:lnTo>
                  <a:lnTo>
                    <a:pt x="142582" y="70967"/>
                  </a:lnTo>
                  <a:lnTo>
                    <a:pt x="150380" y="72605"/>
                  </a:lnTo>
                  <a:close/>
                </a:path>
                <a:path w="521970" h="337820">
                  <a:moveTo>
                    <a:pt x="151853" y="293928"/>
                  </a:moveTo>
                  <a:lnTo>
                    <a:pt x="151638" y="293090"/>
                  </a:lnTo>
                  <a:lnTo>
                    <a:pt x="151599" y="292912"/>
                  </a:lnTo>
                  <a:lnTo>
                    <a:pt x="149301" y="293090"/>
                  </a:lnTo>
                  <a:lnTo>
                    <a:pt x="149225" y="293928"/>
                  </a:lnTo>
                  <a:lnTo>
                    <a:pt x="149123" y="295021"/>
                  </a:lnTo>
                  <a:lnTo>
                    <a:pt x="146697" y="295021"/>
                  </a:lnTo>
                  <a:lnTo>
                    <a:pt x="149123" y="296583"/>
                  </a:lnTo>
                  <a:lnTo>
                    <a:pt x="151853" y="293928"/>
                  </a:lnTo>
                  <a:close/>
                </a:path>
                <a:path w="521970" h="337820">
                  <a:moveTo>
                    <a:pt x="152933" y="292912"/>
                  </a:moveTo>
                  <a:lnTo>
                    <a:pt x="152704" y="293090"/>
                  </a:lnTo>
                  <a:lnTo>
                    <a:pt x="151853" y="293928"/>
                  </a:lnTo>
                  <a:lnTo>
                    <a:pt x="152539" y="296583"/>
                  </a:lnTo>
                  <a:lnTo>
                    <a:pt x="152654" y="297014"/>
                  </a:lnTo>
                  <a:lnTo>
                    <a:pt x="152819" y="297014"/>
                  </a:lnTo>
                  <a:lnTo>
                    <a:pt x="152933" y="292912"/>
                  </a:lnTo>
                  <a:close/>
                </a:path>
                <a:path w="521970" h="337820">
                  <a:moveTo>
                    <a:pt x="154965" y="79425"/>
                  </a:moveTo>
                  <a:lnTo>
                    <a:pt x="154597" y="78613"/>
                  </a:lnTo>
                  <a:lnTo>
                    <a:pt x="153809" y="77762"/>
                  </a:lnTo>
                  <a:lnTo>
                    <a:pt x="153162" y="77520"/>
                  </a:lnTo>
                  <a:lnTo>
                    <a:pt x="153670" y="77177"/>
                  </a:lnTo>
                  <a:lnTo>
                    <a:pt x="153962" y="76161"/>
                  </a:lnTo>
                  <a:lnTo>
                    <a:pt x="153708" y="74053"/>
                  </a:lnTo>
                  <a:lnTo>
                    <a:pt x="152704" y="73914"/>
                  </a:lnTo>
                  <a:lnTo>
                    <a:pt x="152006" y="74002"/>
                  </a:lnTo>
                  <a:lnTo>
                    <a:pt x="151549" y="74193"/>
                  </a:lnTo>
                  <a:lnTo>
                    <a:pt x="151015" y="72821"/>
                  </a:lnTo>
                  <a:lnTo>
                    <a:pt x="149910" y="70827"/>
                  </a:lnTo>
                  <a:lnTo>
                    <a:pt x="150380" y="72605"/>
                  </a:lnTo>
                  <a:lnTo>
                    <a:pt x="150736" y="73914"/>
                  </a:lnTo>
                  <a:lnTo>
                    <a:pt x="151104" y="74485"/>
                  </a:lnTo>
                  <a:lnTo>
                    <a:pt x="150152" y="75412"/>
                  </a:lnTo>
                  <a:lnTo>
                    <a:pt x="151358" y="77368"/>
                  </a:lnTo>
                  <a:lnTo>
                    <a:pt x="152463" y="77635"/>
                  </a:lnTo>
                  <a:lnTo>
                    <a:pt x="152323" y="77787"/>
                  </a:lnTo>
                  <a:lnTo>
                    <a:pt x="152234" y="78054"/>
                  </a:lnTo>
                  <a:lnTo>
                    <a:pt x="152234" y="78473"/>
                  </a:lnTo>
                  <a:lnTo>
                    <a:pt x="150329" y="77419"/>
                  </a:lnTo>
                  <a:lnTo>
                    <a:pt x="149199" y="75285"/>
                  </a:lnTo>
                  <a:lnTo>
                    <a:pt x="147688" y="73685"/>
                  </a:lnTo>
                  <a:lnTo>
                    <a:pt x="144602" y="76835"/>
                  </a:lnTo>
                  <a:lnTo>
                    <a:pt x="152819" y="83312"/>
                  </a:lnTo>
                  <a:lnTo>
                    <a:pt x="154965" y="79425"/>
                  </a:lnTo>
                  <a:close/>
                </a:path>
                <a:path w="521970" h="337820">
                  <a:moveTo>
                    <a:pt x="155587" y="43230"/>
                  </a:moveTo>
                  <a:lnTo>
                    <a:pt x="155308" y="41668"/>
                  </a:lnTo>
                  <a:lnTo>
                    <a:pt x="153200" y="42214"/>
                  </a:lnTo>
                  <a:lnTo>
                    <a:pt x="151676" y="42087"/>
                  </a:lnTo>
                  <a:lnTo>
                    <a:pt x="151955" y="43662"/>
                  </a:lnTo>
                  <a:lnTo>
                    <a:pt x="154076" y="43103"/>
                  </a:lnTo>
                  <a:lnTo>
                    <a:pt x="155587" y="43230"/>
                  </a:lnTo>
                  <a:close/>
                </a:path>
                <a:path w="521970" h="337820">
                  <a:moveTo>
                    <a:pt x="156654" y="297446"/>
                  </a:moveTo>
                  <a:lnTo>
                    <a:pt x="152819" y="297014"/>
                  </a:lnTo>
                  <a:lnTo>
                    <a:pt x="152704" y="300939"/>
                  </a:lnTo>
                  <a:lnTo>
                    <a:pt x="156654" y="297446"/>
                  </a:lnTo>
                  <a:close/>
                </a:path>
                <a:path w="521970" h="337820">
                  <a:moveTo>
                    <a:pt x="161417" y="307822"/>
                  </a:moveTo>
                  <a:lnTo>
                    <a:pt x="161251" y="306476"/>
                  </a:lnTo>
                  <a:lnTo>
                    <a:pt x="160426" y="304622"/>
                  </a:lnTo>
                  <a:lnTo>
                    <a:pt x="160147" y="306781"/>
                  </a:lnTo>
                  <a:lnTo>
                    <a:pt x="158699" y="306857"/>
                  </a:lnTo>
                  <a:lnTo>
                    <a:pt x="159245" y="308495"/>
                  </a:lnTo>
                  <a:lnTo>
                    <a:pt x="161417" y="307822"/>
                  </a:lnTo>
                  <a:close/>
                </a:path>
                <a:path w="521970" h="337820">
                  <a:moveTo>
                    <a:pt x="164680" y="87972"/>
                  </a:moveTo>
                  <a:lnTo>
                    <a:pt x="156845" y="81800"/>
                  </a:lnTo>
                  <a:lnTo>
                    <a:pt x="158965" y="89738"/>
                  </a:lnTo>
                  <a:lnTo>
                    <a:pt x="164680" y="87972"/>
                  </a:lnTo>
                  <a:close/>
                </a:path>
                <a:path w="521970" h="337820">
                  <a:moveTo>
                    <a:pt x="164922" y="217754"/>
                  </a:moveTo>
                  <a:lnTo>
                    <a:pt x="157937" y="215506"/>
                  </a:lnTo>
                  <a:lnTo>
                    <a:pt x="154025" y="219621"/>
                  </a:lnTo>
                  <a:lnTo>
                    <a:pt x="164922" y="217754"/>
                  </a:lnTo>
                  <a:close/>
                </a:path>
                <a:path w="521970" h="337820">
                  <a:moveTo>
                    <a:pt x="167601" y="62636"/>
                  </a:moveTo>
                  <a:lnTo>
                    <a:pt x="165138" y="68338"/>
                  </a:lnTo>
                  <a:lnTo>
                    <a:pt x="167601" y="72491"/>
                  </a:lnTo>
                  <a:lnTo>
                    <a:pt x="167601" y="62636"/>
                  </a:lnTo>
                  <a:close/>
                </a:path>
                <a:path w="521970" h="337820">
                  <a:moveTo>
                    <a:pt x="174142" y="83121"/>
                  </a:moveTo>
                  <a:lnTo>
                    <a:pt x="172364" y="77444"/>
                  </a:lnTo>
                  <a:lnTo>
                    <a:pt x="172199" y="81622"/>
                  </a:lnTo>
                  <a:lnTo>
                    <a:pt x="169202" y="81102"/>
                  </a:lnTo>
                  <a:lnTo>
                    <a:pt x="171399" y="83350"/>
                  </a:lnTo>
                  <a:lnTo>
                    <a:pt x="174142" y="83121"/>
                  </a:lnTo>
                  <a:close/>
                </a:path>
                <a:path w="521970" h="337820">
                  <a:moveTo>
                    <a:pt x="174472" y="231711"/>
                  </a:moveTo>
                  <a:lnTo>
                    <a:pt x="173685" y="222631"/>
                  </a:lnTo>
                  <a:lnTo>
                    <a:pt x="169938" y="227342"/>
                  </a:lnTo>
                  <a:lnTo>
                    <a:pt x="174472" y="231711"/>
                  </a:lnTo>
                  <a:close/>
                </a:path>
                <a:path w="521970" h="337820">
                  <a:moveTo>
                    <a:pt x="178295" y="59575"/>
                  </a:moveTo>
                  <a:lnTo>
                    <a:pt x="177228" y="57226"/>
                  </a:lnTo>
                  <a:lnTo>
                    <a:pt x="175945" y="59512"/>
                  </a:lnTo>
                  <a:lnTo>
                    <a:pt x="174434" y="59791"/>
                  </a:lnTo>
                  <a:lnTo>
                    <a:pt x="175501" y="62141"/>
                  </a:lnTo>
                  <a:lnTo>
                    <a:pt x="176784" y="59855"/>
                  </a:lnTo>
                  <a:lnTo>
                    <a:pt x="178295" y="59575"/>
                  </a:lnTo>
                  <a:close/>
                </a:path>
                <a:path w="521970" h="337820">
                  <a:moveTo>
                    <a:pt x="193636" y="334352"/>
                  </a:moveTo>
                  <a:lnTo>
                    <a:pt x="193306" y="332371"/>
                  </a:lnTo>
                  <a:lnTo>
                    <a:pt x="192570" y="332676"/>
                  </a:lnTo>
                  <a:lnTo>
                    <a:pt x="191820" y="333387"/>
                  </a:lnTo>
                  <a:lnTo>
                    <a:pt x="191312" y="332257"/>
                  </a:lnTo>
                  <a:lnTo>
                    <a:pt x="190093" y="331177"/>
                  </a:lnTo>
                  <a:lnTo>
                    <a:pt x="189890" y="333667"/>
                  </a:lnTo>
                  <a:lnTo>
                    <a:pt x="190271" y="333997"/>
                  </a:lnTo>
                  <a:lnTo>
                    <a:pt x="190588" y="334225"/>
                  </a:lnTo>
                  <a:lnTo>
                    <a:pt x="190855" y="334391"/>
                  </a:lnTo>
                  <a:lnTo>
                    <a:pt x="190207" y="335013"/>
                  </a:lnTo>
                  <a:lnTo>
                    <a:pt x="189699" y="335254"/>
                  </a:lnTo>
                  <a:lnTo>
                    <a:pt x="189636" y="333603"/>
                  </a:lnTo>
                  <a:lnTo>
                    <a:pt x="186334" y="337210"/>
                  </a:lnTo>
                  <a:lnTo>
                    <a:pt x="191604" y="335876"/>
                  </a:lnTo>
                  <a:lnTo>
                    <a:pt x="193636" y="334352"/>
                  </a:lnTo>
                  <a:close/>
                </a:path>
                <a:path w="521970" h="337820">
                  <a:moveTo>
                    <a:pt x="195199" y="128104"/>
                  </a:moveTo>
                  <a:lnTo>
                    <a:pt x="193179" y="125514"/>
                  </a:lnTo>
                  <a:lnTo>
                    <a:pt x="191350" y="123456"/>
                  </a:lnTo>
                  <a:lnTo>
                    <a:pt x="192900" y="127152"/>
                  </a:lnTo>
                  <a:lnTo>
                    <a:pt x="191160" y="127673"/>
                  </a:lnTo>
                  <a:lnTo>
                    <a:pt x="187947" y="130670"/>
                  </a:lnTo>
                  <a:lnTo>
                    <a:pt x="195199" y="128104"/>
                  </a:lnTo>
                  <a:close/>
                </a:path>
                <a:path w="521970" h="337820">
                  <a:moveTo>
                    <a:pt x="195681" y="297065"/>
                  </a:moveTo>
                  <a:lnTo>
                    <a:pt x="193040" y="287604"/>
                  </a:lnTo>
                  <a:lnTo>
                    <a:pt x="191795" y="292315"/>
                  </a:lnTo>
                  <a:lnTo>
                    <a:pt x="195681" y="297065"/>
                  </a:lnTo>
                  <a:close/>
                </a:path>
                <a:path w="521970" h="337820">
                  <a:moveTo>
                    <a:pt x="197218" y="94703"/>
                  </a:moveTo>
                  <a:lnTo>
                    <a:pt x="190423" y="91833"/>
                  </a:lnTo>
                  <a:lnTo>
                    <a:pt x="185940" y="89941"/>
                  </a:lnTo>
                  <a:lnTo>
                    <a:pt x="197218" y="94703"/>
                  </a:lnTo>
                  <a:close/>
                </a:path>
                <a:path w="521970" h="337820">
                  <a:moveTo>
                    <a:pt x="199872" y="44081"/>
                  </a:moveTo>
                  <a:lnTo>
                    <a:pt x="192074" y="36703"/>
                  </a:lnTo>
                  <a:lnTo>
                    <a:pt x="195402" y="41059"/>
                  </a:lnTo>
                  <a:lnTo>
                    <a:pt x="199872" y="44081"/>
                  </a:lnTo>
                  <a:close/>
                </a:path>
                <a:path w="521970" h="337820">
                  <a:moveTo>
                    <a:pt x="203111" y="40640"/>
                  </a:moveTo>
                  <a:lnTo>
                    <a:pt x="202463" y="39014"/>
                  </a:lnTo>
                  <a:lnTo>
                    <a:pt x="201333" y="37960"/>
                  </a:lnTo>
                  <a:lnTo>
                    <a:pt x="199123" y="38150"/>
                  </a:lnTo>
                  <a:lnTo>
                    <a:pt x="199771" y="39776"/>
                  </a:lnTo>
                  <a:lnTo>
                    <a:pt x="200901" y="40830"/>
                  </a:lnTo>
                  <a:lnTo>
                    <a:pt x="203111" y="40640"/>
                  </a:lnTo>
                  <a:close/>
                </a:path>
                <a:path w="521970" h="337820">
                  <a:moveTo>
                    <a:pt x="209105" y="57899"/>
                  </a:moveTo>
                  <a:lnTo>
                    <a:pt x="208800" y="52374"/>
                  </a:lnTo>
                  <a:lnTo>
                    <a:pt x="201676" y="49415"/>
                  </a:lnTo>
                  <a:lnTo>
                    <a:pt x="197281" y="53136"/>
                  </a:lnTo>
                  <a:lnTo>
                    <a:pt x="198589" y="57797"/>
                  </a:lnTo>
                  <a:lnTo>
                    <a:pt x="203466" y="58305"/>
                  </a:lnTo>
                  <a:lnTo>
                    <a:pt x="209105" y="57899"/>
                  </a:lnTo>
                  <a:close/>
                </a:path>
                <a:path w="521970" h="337820">
                  <a:moveTo>
                    <a:pt x="220395" y="107772"/>
                  </a:moveTo>
                  <a:lnTo>
                    <a:pt x="220014" y="101600"/>
                  </a:lnTo>
                  <a:lnTo>
                    <a:pt x="216281" y="103149"/>
                  </a:lnTo>
                  <a:lnTo>
                    <a:pt x="216166" y="104292"/>
                  </a:lnTo>
                  <a:lnTo>
                    <a:pt x="216433" y="105270"/>
                  </a:lnTo>
                  <a:lnTo>
                    <a:pt x="216179" y="104965"/>
                  </a:lnTo>
                  <a:lnTo>
                    <a:pt x="215709" y="105029"/>
                  </a:lnTo>
                  <a:lnTo>
                    <a:pt x="214896" y="105905"/>
                  </a:lnTo>
                  <a:lnTo>
                    <a:pt x="215074" y="106768"/>
                  </a:lnTo>
                  <a:lnTo>
                    <a:pt x="215265" y="107315"/>
                  </a:lnTo>
                  <a:lnTo>
                    <a:pt x="215455" y="107632"/>
                  </a:lnTo>
                  <a:lnTo>
                    <a:pt x="214452" y="107226"/>
                  </a:lnTo>
                  <a:lnTo>
                    <a:pt x="212559" y="106934"/>
                  </a:lnTo>
                  <a:lnTo>
                    <a:pt x="212585" y="105727"/>
                  </a:lnTo>
                  <a:lnTo>
                    <a:pt x="208953" y="108432"/>
                  </a:lnTo>
                  <a:lnTo>
                    <a:pt x="214769" y="107784"/>
                  </a:lnTo>
                  <a:lnTo>
                    <a:pt x="215049" y="109143"/>
                  </a:lnTo>
                  <a:lnTo>
                    <a:pt x="215988" y="108585"/>
                  </a:lnTo>
                  <a:lnTo>
                    <a:pt x="216192" y="108229"/>
                  </a:lnTo>
                  <a:lnTo>
                    <a:pt x="215988" y="107975"/>
                  </a:lnTo>
                  <a:lnTo>
                    <a:pt x="216420" y="107797"/>
                  </a:lnTo>
                  <a:lnTo>
                    <a:pt x="216738" y="106641"/>
                  </a:lnTo>
                  <a:lnTo>
                    <a:pt x="216636" y="105841"/>
                  </a:lnTo>
                  <a:lnTo>
                    <a:pt x="216852" y="106337"/>
                  </a:lnTo>
                  <a:lnTo>
                    <a:pt x="217170" y="106718"/>
                  </a:lnTo>
                  <a:lnTo>
                    <a:pt x="220395" y="107772"/>
                  </a:lnTo>
                  <a:close/>
                </a:path>
                <a:path w="521970" h="337820">
                  <a:moveTo>
                    <a:pt x="224929" y="61658"/>
                  </a:moveTo>
                  <a:lnTo>
                    <a:pt x="218160" y="58762"/>
                  </a:lnTo>
                  <a:lnTo>
                    <a:pt x="213918" y="62496"/>
                  </a:lnTo>
                  <a:lnTo>
                    <a:pt x="224929" y="61658"/>
                  </a:lnTo>
                  <a:close/>
                </a:path>
                <a:path w="521970" h="337820">
                  <a:moveTo>
                    <a:pt x="233248" y="76466"/>
                  </a:moveTo>
                  <a:lnTo>
                    <a:pt x="233235" y="67360"/>
                  </a:lnTo>
                  <a:lnTo>
                    <a:pt x="229108" y="71691"/>
                  </a:lnTo>
                  <a:lnTo>
                    <a:pt x="233248" y="76466"/>
                  </a:lnTo>
                  <a:close/>
                </a:path>
                <a:path w="521970" h="337820">
                  <a:moveTo>
                    <a:pt x="239864" y="60413"/>
                  </a:moveTo>
                  <a:lnTo>
                    <a:pt x="237858" y="58458"/>
                  </a:lnTo>
                  <a:lnTo>
                    <a:pt x="235991" y="57645"/>
                  </a:lnTo>
                  <a:lnTo>
                    <a:pt x="238061" y="60071"/>
                  </a:lnTo>
                  <a:lnTo>
                    <a:pt x="238150" y="61417"/>
                  </a:lnTo>
                  <a:lnTo>
                    <a:pt x="239864" y="60413"/>
                  </a:lnTo>
                  <a:close/>
                </a:path>
                <a:path w="521970" h="337820">
                  <a:moveTo>
                    <a:pt x="248627" y="128130"/>
                  </a:moveTo>
                  <a:lnTo>
                    <a:pt x="248450" y="126771"/>
                  </a:lnTo>
                  <a:lnTo>
                    <a:pt x="247624" y="124917"/>
                  </a:lnTo>
                  <a:lnTo>
                    <a:pt x="247357" y="127076"/>
                  </a:lnTo>
                  <a:lnTo>
                    <a:pt x="245910" y="127165"/>
                  </a:lnTo>
                  <a:lnTo>
                    <a:pt x="246456" y="128790"/>
                  </a:lnTo>
                  <a:lnTo>
                    <a:pt x="248627" y="128130"/>
                  </a:lnTo>
                  <a:close/>
                </a:path>
                <a:path w="521970" h="337820">
                  <a:moveTo>
                    <a:pt x="259130" y="73685"/>
                  </a:moveTo>
                  <a:lnTo>
                    <a:pt x="256171" y="68440"/>
                  </a:lnTo>
                  <a:lnTo>
                    <a:pt x="253707" y="70015"/>
                  </a:lnTo>
                  <a:lnTo>
                    <a:pt x="253415" y="73075"/>
                  </a:lnTo>
                  <a:lnTo>
                    <a:pt x="256400" y="71551"/>
                  </a:lnTo>
                  <a:lnTo>
                    <a:pt x="256794" y="73647"/>
                  </a:lnTo>
                  <a:lnTo>
                    <a:pt x="259130" y="73685"/>
                  </a:lnTo>
                  <a:close/>
                </a:path>
                <a:path w="521970" h="337820">
                  <a:moveTo>
                    <a:pt x="262420" y="73393"/>
                  </a:moveTo>
                  <a:lnTo>
                    <a:pt x="260413" y="71437"/>
                  </a:lnTo>
                  <a:lnTo>
                    <a:pt x="258546" y="70624"/>
                  </a:lnTo>
                  <a:lnTo>
                    <a:pt x="260616" y="73063"/>
                  </a:lnTo>
                  <a:lnTo>
                    <a:pt x="260718" y="74396"/>
                  </a:lnTo>
                  <a:lnTo>
                    <a:pt x="262420" y="73393"/>
                  </a:lnTo>
                  <a:close/>
                </a:path>
                <a:path w="521970" h="337820">
                  <a:moveTo>
                    <a:pt x="265899" y="92748"/>
                  </a:moveTo>
                  <a:lnTo>
                    <a:pt x="265506" y="91706"/>
                  </a:lnTo>
                  <a:lnTo>
                    <a:pt x="264439" y="91605"/>
                  </a:lnTo>
                  <a:lnTo>
                    <a:pt x="264261" y="90271"/>
                  </a:lnTo>
                  <a:lnTo>
                    <a:pt x="263410" y="90385"/>
                  </a:lnTo>
                  <a:lnTo>
                    <a:pt x="262559" y="90512"/>
                  </a:lnTo>
                  <a:lnTo>
                    <a:pt x="261708" y="90652"/>
                  </a:lnTo>
                  <a:lnTo>
                    <a:pt x="261899" y="91986"/>
                  </a:lnTo>
                  <a:lnTo>
                    <a:pt x="262077" y="93319"/>
                  </a:lnTo>
                  <a:lnTo>
                    <a:pt x="262267" y="94665"/>
                  </a:lnTo>
                  <a:lnTo>
                    <a:pt x="263194" y="93802"/>
                  </a:lnTo>
                  <a:lnTo>
                    <a:pt x="264134" y="92951"/>
                  </a:lnTo>
                  <a:lnTo>
                    <a:pt x="265899" y="92748"/>
                  </a:lnTo>
                  <a:close/>
                </a:path>
                <a:path w="521970" h="337820">
                  <a:moveTo>
                    <a:pt x="267716" y="77457"/>
                  </a:moveTo>
                  <a:lnTo>
                    <a:pt x="267296" y="75920"/>
                  </a:lnTo>
                  <a:lnTo>
                    <a:pt x="265239" y="76682"/>
                  </a:lnTo>
                  <a:lnTo>
                    <a:pt x="263715" y="76695"/>
                  </a:lnTo>
                  <a:lnTo>
                    <a:pt x="264121" y="78232"/>
                  </a:lnTo>
                  <a:lnTo>
                    <a:pt x="266192" y="77470"/>
                  </a:lnTo>
                  <a:lnTo>
                    <a:pt x="267716" y="77457"/>
                  </a:lnTo>
                  <a:close/>
                </a:path>
                <a:path w="521970" h="337820">
                  <a:moveTo>
                    <a:pt x="277545" y="101917"/>
                  </a:moveTo>
                  <a:lnTo>
                    <a:pt x="269836" y="102146"/>
                  </a:lnTo>
                  <a:lnTo>
                    <a:pt x="274967" y="108597"/>
                  </a:lnTo>
                  <a:lnTo>
                    <a:pt x="277545" y="101917"/>
                  </a:lnTo>
                  <a:close/>
                </a:path>
                <a:path w="521970" h="337820">
                  <a:moveTo>
                    <a:pt x="280543" y="93433"/>
                  </a:moveTo>
                  <a:lnTo>
                    <a:pt x="280174" y="90068"/>
                  </a:lnTo>
                  <a:lnTo>
                    <a:pt x="279031" y="88163"/>
                  </a:lnTo>
                  <a:lnTo>
                    <a:pt x="277177" y="89687"/>
                  </a:lnTo>
                  <a:lnTo>
                    <a:pt x="278320" y="90728"/>
                  </a:lnTo>
                  <a:lnTo>
                    <a:pt x="278955" y="92494"/>
                  </a:lnTo>
                  <a:lnTo>
                    <a:pt x="279171" y="94843"/>
                  </a:lnTo>
                  <a:lnTo>
                    <a:pt x="280174" y="94881"/>
                  </a:lnTo>
                  <a:lnTo>
                    <a:pt x="280543" y="93433"/>
                  </a:lnTo>
                  <a:close/>
                </a:path>
                <a:path w="521970" h="337820">
                  <a:moveTo>
                    <a:pt x="281393" y="87807"/>
                  </a:moveTo>
                  <a:lnTo>
                    <a:pt x="281330" y="86436"/>
                  </a:lnTo>
                  <a:lnTo>
                    <a:pt x="280898" y="85178"/>
                  </a:lnTo>
                  <a:lnTo>
                    <a:pt x="280568" y="85648"/>
                  </a:lnTo>
                  <a:lnTo>
                    <a:pt x="279984" y="86106"/>
                  </a:lnTo>
                  <a:lnTo>
                    <a:pt x="279666" y="86347"/>
                  </a:lnTo>
                  <a:lnTo>
                    <a:pt x="279273" y="86601"/>
                  </a:lnTo>
                  <a:lnTo>
                    <a:pt x="278777" y="86575"/>
                  </a:lnTo>
                  <a:lnTo>
                    <a:pt x="279171" y="88265"/>
                  </a:lnTo>
                  <a:lnTo>
                    <a:pt x="281393" y="87807"/>
                  </a:lnTo>
                  <a:close/>
                </a:path>
                <a:path w="521970" h="337820">
                  <a:moveTo>
                    <a:pt x="283756" y="102768"/>
                  </a:moveTo>
                  <a:lnTo>
                    <a:pt x="277469" y="100888"/>
                  </a:lnTo>
                  <a:lnTo>
                    <a:pt x="278993" y="103073"/>
                  </a:lnTo>
                  <a:lnTo>
                    <a:pt x="279234" y="103403"/>
                  </a:lnTo>
                  <a:lnTo>
                    <a:pt x="282079" y="105117"/>
                  </a:lnTo>
                  <a:lnTo>
                    <a:pt x="282994" y="103835"/>
                  </a:lnTo>
                  <a:lnTo>
                    <a:pt x="283756" y="102768"/>
                  </a:lnTo>
                  <a:close/>
                </a:path>
                <a:path w="521970" h="337820">
                  <a:moveTo>
                    <a:pt x="317004" y="26301"/>
                  </a:moveTo>
                  <a:lnTo>
                    <a:pt x="316966" y="25400"/>
                  </a:lnTo>
                  <a:lnTo>
                    <a:pt x="316865" y="23596"/>
                  </a:lnTo>
                  <a:lnTo>
                    <a:pt x="315150" y="23698"/>
                  </a:lnTo>
                  <a:lnTo>
                    <a:pt x="314299" y="23736"/>
                  </a:lnTo>
                  <a:lnTo>
                    <a:pt x="314337" y="24650"/>
                  </a:lnTo>
                  <a:lnTo>
                    <a:pt x="314388" y="25539"/>
                  </a:lnTo>
                  <a:lnTo>
                    <a:pt x="314426" y="26454"/>
                  </a:lnTo>
                  <a:lnTo>
                    <a:pt x="315290" y="26390"/>
                  </a:lnTo>
                  <a:lnTo>
                    <a:pt x="316141" y="26352"/>
                  </a:lnTo>
                  <a:lnTo>
                    <a:pt x="317004" y="26301"/>
                  </a:lnTo>
                  <a:close/>
                </a:path>
                <a:path w="521970" h="337820">
                  <a:moveTo>
                    <a:pt x="405041" y="90957"/>
                  </a:moveTo>
                  <a:lnTo>
                    <a:pt x="404837" y="90957"/>
                  </a:lnTo>
                  <a:lnTo>
                    <a:pt x="404723" y="91948"/>
                  </a:lnTo>
                  <a:lnTo>
                    <a:pt x="404647" y="92608"/>
                  </a:lnTo>
                  <a:lnTo>
                    <a:pt x="404545" y="95110"/>
                  </a:lnTo>
                  <a:lnTo>
                    <a:pt x="404685" y="96342"/>
                  </a:lnTo>
                  <a:lnTo>
                    <a:pt x="404799" y="97434"/>
                  </a:lnTo>
                  <a:lnTo>
                    <a:pt x="404977" y="96342"/>
                  </a:lnTo>
                  <a:lnTo>
                    <a:pt x="405041" y="90957"/>
                  </a:lnTo>
                  <a:close/>
                </a:path>
                <a:path w="521970" h="337820">
                  <a:moveTo>
                    <a:pt x="412775" y="10261"/>
                  </a:moveTo>
                  <a:lnTo>
                    <a:pt x="412737" y="9359"/>
                  </a:lnTo>
                  <a:lnTo>
                    <a:pt x="412686" y="8458"/>
                  </a:lnTo>
                  <a:lnTo>
                    <a:pt x="412648" y="7556"/>
                  </a:lnTo>
                  <a:lnTo>
                    <a:pt x="411797" y="7607"/>
                  </a:lnTo>
                  <a:lnTo>
                    <a:pt x="410933" y="7645"/>
                  </a:lnTo>
                  <a:lnTo>
                    <a:pt x="410083" y="7696"/>
                  </a:lnTo>
                  <a:lnTo>
                    <a:pt x="410159" y="9499"/>
                  </a:lnTo>
                  <a:lnTo>
                    <a:pt x="410210" y="10401"/>
                  </a:lnTo>
                  <a:lnTo>
                    <a:pt x="411924" y="10299"/>
                  </a:lnTo>
                  <a:lnTo>
                    <a:pt x="412775" y="10261"/>
                  </a:lnTo>
                  <a:close/>
                </a:path>
                <a:path w="521970" h="337820">
                  <a:moveTo>
                    <a:pt x="412915" y="93573"/>
                  </a:moveTo>
                  <a:lnTo>
                    <a:pt x="412394" y="91300"/>
                  </a:lnTo>
                  <a:lnTo>
                    <a:pt x="412026" y="90627"/>
                  </a:lnTo>
                  <a:lnTo>
                    <a:pt x="411124" y="89014"/>
                  </a:lnTo>
                  <a:lnTo>
                    <a:pt x="409359" y="87388"/>
                  </a:lnTo>
                  <a:lnTo>
                    <a:pt x="408457" y="86423"/>
                  </a:lnTo>
                  <a:lnTo>
                    <a:pt x="407403" y="85458"/>
                  </a:lnTo>
                  <a:lnTo>
                    <a:pt x="407276" y="85128"/>
                  </a:lnTo>
                  <a:lnTo>
                    <a:pt x="407187" y="84836"/>
                  </a:lnTo>
                  <a:lnTo>
                    <a:pt x="407149" y="84683"/>
                  </a:lnTo>
                  <a:lnTo>
                    <a:pt x="406920" y="84683"/>
                  </a:lnTo>
                  <a:lnTo>
                    <a:pt x="406717" y="84836"/>
                  </a:lnTo>
                  <a:lnTo>
                    <a:pt x="406527" y="85128"/>
                  </a:lnTo>
                  <a:lnTo>
                    <a:pt x="406476" y="85458"/>
                  </a:lnTo>
                  <a:lnTo>
                    <a:pt x="404876" y="84683"/>
                  </a:lnTo>
                  <a:lnTo>
                    <a:pt x="403034" y="84201"/>
                  </a:lnTo>
                  <a:lnTo>
                    <a:pt x="400977" y="83972"/>
                  </a:lnTo>
                  <a:lnTo>
                    <a:pt x="406908" y="86588"/>
                  </a:lnTo>
                  <a:lnTo>
                    <a:pt x="406184" y="90385"/>
                  </a:lnTo>
                  <a:lnTo>
                    <a:pt x="407123" y="90957"/>
                  </a:lnTo>
                  <a:lnTo>
                    <a:pt x="407352" y="90627"/>
                  </a:lnTo>
                  <a:lnTo>
                    <a:pt x="407708" y="91300"/>
                  </a:lnTo>
                  <a:lnTo>
                    <a:pt x="410616" y="93027"/>
                  </a:lnTo>
                  <a:lnTo>
                    <a:pt x="410819" y="93573"/>
                  </a:lnTo>
                  <a:lnTo>
                    <a:pt x="411302" y="94284"/>
                  </a:lnTo>
                  <a:lnTo>
                    <a:pt x="411480" y="94716"/>
                  </a:lnTo>
                  <a:lnTo>
                    <a:pt x="410375" y="96240"/>
                  </a:lnTo>
                  <a:lnTo>
                    <a:pt x="408165" y="92138"/>
                  </a:lnTo>
                  <a:lnTo>
                    <a:pt x="407708" y="91300"/>
                  </a:lnTo>
                  <a:lnTo>
                    <a:pt x="407123" y="90957"/>
                  </a:lnTo>
                  <a:lnTo>
                    <a:pt x="406273" y="92138"/>
                  </a:lnTo>
                  <a:lnTo>
                    <a:pt x="405739" y="91948"/>
                  </a:lnTo>
                  <a:lnTo>
                    <a:pt x="405104" y="91948"/>
                  </a:lnTo>
                  <a:lnTo>
                    <a:pt x="405752" y="92608"/>
                  </a:lnTo>
                  <a:lnTo>
                    <a:pt x="408965" y="94716"/>
                  </a:lnTo>
                  <a:lnTo>
                    <a:pt x="409511" y="95110"/>
                  </a:lnTo>
                  <a:lnTo>
                    <a:pt x="410248" y="97434"/>
                  </a:lnTo>
                  <a:lnTo>
                    <a:pt x="411848" y="96342"/>
                  </a:lnTo>
                  <a:lnTo>
                    <a:pt x="412445" y="95110"/>
                  </a:lnTo>
                  <a:lnTo>
                    <a:pt x="412013" y="93573"/>
                  </a:lnTo>
                  <a:lnTo>
                    <a:pt x="412915" y="93573"/>
                  </a:lnTo>
                  <a:close/>
                </a:path>
                <a:path w="521970" h="337820">
                  <a:moveTo>
                    <a:pt x="417080" y="19507"/>
                  </a:moveTo>
                  <a:lnTo>
                    <a:pt x="417029" y="18135"/>
                  </a:lnTo>
                  <a:lnTo>
                    <a:pt x="416598" y="16891"/>
                  </a:lnTo>
                  <a:lnTo>
                    <a:pt x="416255" y="17348"/>
                  </a:lnTo>
                  <a:lnTo>
                    <a:pt x="415353" y="18059"/>
                  </a:lnTo>
                  <a:lnTo>
                    <a:pt x="414972" y="18300"/>
                  </a:lnTo>
                  <a:lnTo>
                    <a:pt x="414464" y="18288"/>
                  </a:lnTo>
                  <a:lnTo>
                    <a:pt x="414870" y="19964"/>
                  </a:lnTo>
                  <a:lnTo>
                    <a:pt x="417080" y="19507"/>
                  </a:lnTo>
                  <a:close/>
                </a:path>
                <a:path w="521970" h="337820">
                  <a:moveTo>
                    <a:pt x="424535" y="13677"/>
                  </a:moveTo>
                  <a:lnTo>
                    <a:pt x="422960" y="11645"/>
                  </a:lnTo>
                  <a:lnTo>
                    <a:pt x="421754" y="12763"/>
                  </a:lnTo>
                  <a:lnTo>
                    <a:pt x="421487" y="13893"/>
                  </a:lnTo>
                  <a:lnTo>
                    <a:pt x="421195" y="15074"/>
                  </a:lnTo>
                  <a:lnTo>
                    <a:pt x="421982" y="16268"/>
                  </a:lnTo>
                  <a:lnTo>
                    <a:pt x="424535" y="13677"/>
                  </a:lnTo>
                  <a:close/>
                </a:path>
                <a:path w="521970" h="337820">
                  <a:moveTo>
                    <a:pt x="428167" y="35128"/>
                  </a:moveTo>
                  <a:lnTo>
                    <a:pt x="426504" y="30873"/>
                  </a:lnTo>
                  <a:lnTo>
                    <a:pt x="424573" y="36626"/>
                  </a:lnTo>
                  <a:lnTo>
                    <a:pt x="425805" y="39319"/>
                  </a:lnTo>
                  <a:lnTo>
                    <a:pt x="427634" y="38912"/>
                  </a:lnTo>
                  <a:lnTo>
                    <a:pt x="426046" y="35267"/>
                  </a:lnTo>
                  <a:lnTo>
                    <a:pt x="428167" y="35128"/>
                  </a:lnTo>
                  <a:close/>
                </a:path>
                <a:path w="521970" h="337820">
                  <a:moveTo>
                    <a:pt x="428904" y="49974"/>
                  </a:moveTo>
                  <a:lnTo>
                    <a:pt x="428688" y="48780"/>
                  </a:lnTo>
                  <a:lnTo>
                    <a:pt x="427418" y="48806"/>
                  </a:lnTo>
                  <a:lnTo>
                    <a:pt x="425754" y="48856"/>
                  </a:lnTo>
                  <a:lnTo>
                    <a:pt x="425348" y="48856"/>
                  </a:lnTo>
                  <a:lnTo>
                    <a:pt x="424980" y="48831"/>
                  </a:lnTo>
                  <a:lnTo>
                    <a:pt x="425196" y="50012"/>
                  </a:lnTo>
                  <a:lnTo>
                    <a:pt x="427710" y="49961"/>
                  </a:lnTo>
                  <a:lnTo>
                    <a:pt x="428536" y="49936"/>
                  </a:lnTo>
                  <a:lnTo>
                    <a:pt x="428904" y="49974"/>
                  </a:lnTo>
                  <a:close/>
                </a:path>
                <a:path w="521970" h="337820">
                  <a:moveTo>
                    <a:pt x="433247" y="39281"/>
                  </a:moveTo>
                  <a:lnTo>
                    <a:pt x="431063" y="37922"/>
                  </a:lnTo>
                  <a:lnTo>
                    <a:pt x="430809" y="36334"/>
                  </a:lnTo>
                  <a:lnTo>
                    <a:pt x="428561" y="37452"/>
                  </a:lnTo>
                  <a:lnTo>
                    <a:pt x="430745" y="38798"/>
                  </a:lnTo>
                  <a:lnTo>
                    <a:pt x="430999" y="40386"/>
                  </a:lnTo>
                  <a:lnTo>
                    <a:pt x="433247" y="39281"/>
                  </a:lnTo>
                  <a:close/>
                </a:path>
                <a:path w="521970" h="337820">
                  <a:moveTo>
                    <a:pt x="435521" y="53670"/>
                  </a:moveTo>
                  <a:lnTo>
                    <a:pt x="435305" y="52489"/>
                  </a:lnTo>
                  <a:lnTo>
                    <a:pt x="432790" y="52539"/>
                  </a:lnTo>
                  <a:lnTo>
                    <a:pt x="431977" y="52565"/>
                  </a:lnTo>
                  <a:lnTo>
                    <a:pt x="431609" y="52527"/>
                  </a:lnTo>
                  <a:lnTo>
                    <a:pt x="431825" y="53721"/>
                  </a:lnTo>
                  <a:lnTo>
                    <a:pt x="433082" y="53695"/>
                  </a:lnTo>
                  <a:lnTo>
                    <a:pt x="435152" y="53632"/>
                  </a:lnTo>
                  <a:lnTo>
                    <a:pt x="435521" y="53670"/>
                  </a:lnTo>
                  <a:close/>
                </a:path>
                <a:path w="521970" h="337820">
                  <a:moveTo>
                    <a:pt x="438785" y="32740"/>
                  </a:moveTo>
                  <a:lnTo>
                    <a:pt x="438073" y="30835"/>
                  </a:lnTo>
                  <a:lnTo>
                    <a:pt x="435749" y="32004"/>
                  </a:lnTo>
                  <a:lnTo>
                    <a:pt x="435584" y="34328"/>
                  </a:lnTo>
                  <a:lnTo>
                    <a:pt x="438099" y="35382"/>
                  </a:lnTo>
                  <a:lnTo>
                    <a:pt x="435940" y="36055"/>
                  </a:lnTo>
                  <a:lnTo>
                    <a:pt x="437108" y="39255"/>
                  </a:lnTo>
                  <a:lnTo>
                    <a:pt x="438480" y="36944"/>
                  </a:lnTo>
                  <a:lnTo>
                    <a:pt x="438785" y="32740"/>
                  </a:lnTo>
                  <a:close/>
                </a:path>
                <a:path w="521970" h="337820">
                  <a:moveTo>
                    <a:pt x="444652" y="55880"/>
                  </a:moveTo>
                  <a:lnTo>
                    <a:pt x="444436" y="54698"/>
                  </a:lnTo>
                  <a:lnTo>
                    <a:pt x="441909" y="54749"/>
                  </a:lnTo>
                  <a:lnTo>
                    <a:pt x="441096" y="54775"/>
                  </a:lnTo>
                  <a:lnTo>
                    <a:pt x="440728" y="54737"/>
                  </a:lnTo>
                  <a:lnTo>
                    <a:pt x="440944" y="55930"/>
                  </a:lnTo>
                  <a:lnTo>
                    <a:pt x="442201" y="55892"/>
                  </a:lnTo>
                  <a:lnTo>
                    <a:pt x="443865" y="55854"/>
                  </a:lnTo>
                  <a:lnTo>
                    <a:pt x="444271" y="55854"/>
                  </a:lnTo>
                  <a:lnTo>
                    <a:pt x="444652" y="55880"/>
                  </a:lnTo>
                  <a:close/>
                </a:path>
                <a:path w="521970" h="337820">
                  <a:moveTo>
                    <a:pt x="452310" y="2679"/>
                  </a:moveTo>
                  <a:lnTo>
                    <a:pt x="451675" y="1054"/>
                  </a:lnTo>
                  <a:lnTo>
                    <a:pt x="450545" y="0"/>
                  </a:lnTo>
                  <a:lnTo>
                    <a:pt x="448335" y="190"/>
                  </a:lnTo>
                  <a:lnTo>
                    <a:pt x="448970" y="1828"/>
                  </a:lnTo>
                  <a:lnTo>
                    <a:pt x="450113" y="2882"/>
                  </a:lnTo>
                  <a:lnTo>
                    <a:pt x="452310" y="2679"/>
                  </a:lnTo>
                  <a:close/>
                </a:path>
                <a:path w="521970" h="337820">
                  <a:moveTo>
                    <a:pt x="458089" y="67335"/>
                  </a:moveTo>
                  <a:lnTo>
                    <a:pt x="457873" y="66141"/>
                  </a:lnTo>
                  <a:lnTo>
                    <a:pt x="456615" y="66167"/>
                  </a:lnTo>
                  <a:lnTo>
                    <a:pt x="455345" y="66205"/>
                  </a:lnTo>
                  <a:lnTo>
                    <a:pt x="454952" y="66205"/>
                  </a:lnTo>
                  <a:lnTo>
                    <a:pt x="454533" y="66217"/>
                  </a:lnTo>
                  <a:lnTo>
                    <a:pt x="454177" y="66179"/>
                  </a:lnTo>
                  <a:lnTo>
                    <a:pt x="454393" y="67373"/>
                  </a:lnTo>
                  <a:lnTo>
                    <a:pt x="455637" y="67348"/>
                  </a:lnTo>
                  <a:lnTo>
                    <a:pt x="456895" y="67310"/>
                  </a:lnTo>
                  <a:lnTo>
                    <a:pt x="457314" y="67310"/>
                  </a:lnTo>
                  <a:lnTo>
                    <a:pt x="457708" y="67297"/>
                  </a:lnTo>
                  <a:lnTo>
                    <a:pt x="458089" y="67335"/>
                  </a:lnTo>
                  <a:close/>
                </a:path>
                <a:path w="521970" h="337820">
                  <a:moveTo>
                    <a:pt x="458216" y="52628"/>
                  </a:moveTo>
                  <a:lnTo>
                    <a:pt x="457784" y="51523"/>
                  </a:lnTo>
                  <a:lnTo>
                    <a:pt x="454291" y="51676"/>
                  </a:lnTo>
                  <a:lnTo>
                    <a:pt x="453796" y="51130"/>
                  </a:lnTo>
                  <a:lnTo>
                    <a:pt x="457161" y="49009"/>
                  </a:lnTo>
                  <a:lnTo>
                    <a:pt x="451053" y="47599"/>
                  </a:lnTo>
                  <a:lnTo>
                    <a:pt x="450596" y="46075"/>
                  </a:lnTo>
                  <a:lnTo>
                    <a:pt x="446786" y="48348"/>
                  </a:lnTo>
                  <a:lnTo>
                    <a:pt x="450837" y="49745"/>
                  </a:lnTo>
                  <a:lnTo>
                    <a:pt x="452704" y="50800"/>
                  </a:lnTo>
                  <a:lnTo>
                    <a:pt x="452475" y="52133"/>
                  </a:lnTo>
                  <a:lnTo>
                    <a:pt x="456387" y="53835"/>
                  </a:lnTo>
                  <a:lnTo>
                    <a:pt x="458216" y="52628"/>
                  </a:lnTo>
                  <a:close/>
                </a:path>
                <a:path w="521970" h="337820">
                  <a:moveTo>
                    <a:pt x="464096" y="53619"/>
                  </a:moveTo>
                  <a:lnTo>
                    <a:pt x="463677" y="51447"/>
                  </a:lnTo>
                  <a:lnTo>
                    <a:pt x="462216" y="50393"/>
                  </a:lnTo>
                  <a:lnTo>
                    <a:pt x="459930" y="52349"/>
                  </a:lnTo>
                  <a:lnTo>
                    <a:pt x="462940" y="54711"/>
                  </a:lnTo>
                  <a:lnTo>
                    <a:pt x="464096" y="53619"/>
                  </a:lnTo>
                  <a:close/>
                </a:path>
                <a:path w="521970" h="337820">
                  <a:moveTo>
                    <a:pt x="469468" y="11226"/>
                  </a:moveTo>
                  <a:lnTo>
                    <a:pt x="469417" y="9880"/>
                  </a:lnTo>
                  <a:lnTo>
                    <a:pt x="468985" y="8623"/>
                  </a:lnTo>
                  <a:lnTo>
                    <a:pt x="468642" y="9080"/>
                  </a:lnTo>
                  <a:lnTo>
                    <a:pt x="468058" y="9537"/>
                  </a:lnTo>
                  <a:lnTo>
                    <a:pt x="467741" y="9779"/>
                  </a:lnTo>
                  <a:lnTo>
                    <a:pt x="467360" y="10033"/>
                  </a:lnTo>
                  <a:lnTo>
                    <a:pt x="466839" y="10007"/>
                  </a:lnTo>
                  <a:lnTo>
                    <a:pt x="467245" y="11696"/>
                  </a:lnTo>
                  <a:lnTo>
                    <a:pt x="469468" y="11226"/>
                  </a:lnTo>
                  <a:close/>
                </a:path>
                <a:path w="521970" h="337820">
                  <a:moveTo>
                    <a:pt x="470357" y="3060"/>
                  </a:moveTo>
                  <a:lnTo>
                    <a:pt x="470293" y="1701"/>
                  </a:lnTo>
                  <a:lnTo>
                    <a:pt x="469861" y="444"/>
                  </a:lnTo>
                  <a:lnTo>
                    <a:pt x="469519" y="914"/>
                  </a:lnTo>
                  <a:lnTo>
                    <a:pt x="468934" y="1371"/>
                  </a:lnTo>
                  <a:lnTo>
                    <a:pt x="468617" y="1612"/>
                  </a:lnTo>
                  <a:lnTo>
                    <a:pt x="468236" y="1866"/>
                  </a:lnTo>
                  <a:lnTo>
                    <a:pt x="467728" y="1841"/>
                  </a:lnTo>
                  <a:lnTo>
                    <a:pt x="468134" y="3517"/>
                  </a:lnTo>
                  <a:lnTo>
                    <a:pt x="470357" y="3060"/>
                  </a:lnTo>
                  <a:close/>
                </a:path>
                <a:path w="521970" h="337820">
                  <a:moveTo>
                    <a:pt x="476796" y="6819"/>
                  </a:moveTo>
                  <a:lnTo>
                    <a:pt x="476783" y="2997"/>
                  </a:lnTo>
                  <a:lnTo>
                    <a:pt x="474408" y="2997"/>
                  </a:lnTo>
                  <a:lnTo>
                    <a:pt x="473964" y="4330"/>
                  </a:lnTo>
                  <a:lnTo>
                    <a:pt x="473913" y="4521"/>
                  </a:lnTo>
                  <a:lnTo>
                    <a:pt x="471843" y="4521"/>
                  </a:lnTo>
                  <a:lnTo>
                    <a:pt x="472567" y="5499"/>
                  </a:lnTo>
                  <a:lnTo>
                    <a:pt x="473379" y="6667"/>
                  </a:lnTo>
                  <a:lnTo>
                    <a:pt x="471843" y="7035"/>
                  </a:lnTo>
                  <a:lnTo>
                    <a:pt x="472655" y="9931"/>
                  </a:lnTo>
                  <a:lnTo>
                    <a:pt x="473481" y="8547"/>
                  </a:lnTo>
                  <a:lnTo>
                    <a:pt x="474853" y="5829"/>
                  </a:lnTo>
                  <a:lnTo>
                    <a:pt x="475399" y="4521"/>
                  </a:lnTo>
                  <a:lnTo>
                    <a:pt x="475526" y="5499"/>
                  </a:lnTo>
                  <a:lnTo>
                    <a:pt x="475564" y="5829"/>
                  </a:lnTo>
                  <a:lnTo>
                    <a:pt x="475678" y="6667"/>
                  </a:lnTo>
                  <a:lnTo>
                    <a:pt x="475703" y="6819"/>
                  </a:lnTo>
                  <a:lnTo>
                    <a:pt x="476796" y="6819"/>
                  </a:lnTo>
                  <a:close/>
                </a:path>
                <a:path w="521970" h="337820">
                  <a:moveTo>
                    <a:pt x="477100" y="2540"/>
                  </a:moveTo>
                  <a:lnTo>
                    <a:pt x="476821" y="2603"/>
                  </a:lnTo>
                  <a:lnTo>
                    <a:pt x="477100" y="2540"/>
                  </a:lnTo>
                  <a:close/>
                </a:path>
                <a:path w="521970" h="337820">
                  <a:moveTo>
                    <a:pt x="477126" y="11938"/>
                  </a:moveTo>
                  <a:lnTo>
                    <a:pt x="471246" y="12052"/>
                  </a:lnTo>
                  <a:lnTo>
                    <a:pt x="472249" y="15125"/>
                  </a:lnTo>
                  <a:lnTo>
                    <a:pt x="472770" y="16725"/>
                  </a:lnTo>
                  <a:lnTo>
                    <a:pt x="475716" y="16040"/>
                  </a:lnTo>
                  <a:lnTo>
                    <a:pt x="477126" y="11938"/>
                  </a:lnTo>
                  <a:close/>
                </a:path>
                <a:path w="521970" h="337820">
                  <a:moveTo>
                    <a:pt x="478142" y="70942"/>
                  </a:moveTo>
                  <a:lnTo>
                    <a:pt x="476885" y="69900"/>
                  </a:lnTo>
                  <a:lnTo>
                    <a:pt x="473760" y="71882"/>
                  </a:lnTo>
                  <a:lnTo>
                    <a:pt x="476313" y="74142"/>
                  </a:lnTo>
                  <a:lnTo>
                    <a:pt x="477901" y="73063"/>
                  </a:lnTo>
                  <a:lnTo>
                    <a:pt x="478142" y="70942"/>
                  </a:lnTo>
                  <a:close/>
                </a:path>
                <a:path w="521970" h="337820">
                  <a:moveTo>
                    <a:pt x="478701" y="2209"/>
                  </a:moveTo>
                  <a:lnTo>
                    <a:pt x="477100" y="2540"/>
                  </a:lnTo>
                  <a:lnTo>
                    <a:pt x="478701" y="2209"/>
                  </a:lnTo>
                  <a:close/>
                </a:path>
                <a:path w="521970" h="337820">
                  <a:moveTo>
                    <a:pt x="482942" y="85039"/>
                  </a:moveTo>
                  <a:lnTo>
                    <a:pt x="482447" y="82613"/>
                  </a:lnTo>
                  <a:lnTo>
                    <a:pt x="481596" y="81432"/>
                  </a:lnTo>
                  <a:lnTo>
                    <a:pt x="480783" y="83680"/>
                  </a:lnTo>
                  <a:lnTo>
                    <a:pt x="482549" y="86271"/>
                  </a:lnTo>
                  <a:lnTo>
                    <a:pt x="482942" y="85039"/>
                  </a:lnTo>
                  <a:close/>
                </a:path>
                <a:path w="521970" h="337820">
                  <a:moveTo>
                    <a:pt x="485889" y="17894"/>
                  </a:moveTo>
                  <a:lnTo>
                    <a:pt x="482536" y="13385"/>
                  </a:lnTo>
                  <a:lnTo>
                    <a:pt x="479958" y="14706"/>
                  </a:lnTo>
                  <a:lnTo>
                    <a:pt x="480009" y="14897"/>
                  </a:lnTo>
                  <a:lnTo>
                    <a:pt x="480174" y="15214"/>
                  </a:lnTo>
                  <a:lnTo>
                    <a:pt x="479996" y="15252"/>
                  </a:lnTo>
                  <a:lnTo>
                    <a:pt x="479590" y="15443"/>
                  </a:lnTo>
                  <a:lnTo>
                    <a:pt x="478840" y="15913"/>
                  </a:lnTo>
                  <a:lnTo>
                    <a:pt x="476300" y="19011"/>
                  </a:lnTo>
                  <a:lnTo>
                    <a:pt x="479907" y="16065"/>
                  </a:lnTo>
                  <a:lnTo>
                    <a:pt x="480250" y="15354"/>
                  </a:lnTo>
                  <a:lnTo>
                    <a:pt x="480974" y="16560"/>
                  </a:lnTo>
                  <a:lnTo>
                    <a:pt x="482371" y="16979"/>
                  </a:lnTo>
                  <a:lnTo>
                    <a:pt x="482714" y="18618"/>
                  </a:lnTo>
                  <a:lnTo>
                    <a:pt x="485889" y="17894"/>
                  </a:lnTo>
                  <a:close/>
                </a:path>
                <a:path w="521970" h="337820">
                  <a:moveTo>
                    <a:pt x="497420" y="83197"/>
                  </a:moveTo>
                  <a:lnTo>
                    <a:pt x="490423" y="87528"/>
                  </a:lnTo>
                  <a:lnTo>
                    <a:pt x="496531" y="89585"/>
                  </a:lnTo>
                  <a:lnTo>
                    <a:pt x="497420" y="83197"/>
                  </a:lnTo>
                  <a:close/>
                </a:path>
                <a:path w="521970" h="337820">
                  <a:moveTo>
                    <a:pt x="501015" y="33985"/>
                  </a:moveTo>
                  <a:lnTo>
                    <a:pt x="500519" y="31559"/>
                  </a:lnTo>
                  <a:lnTo>
                    <a:pt x="499681" y="30378"/>
                  </a:lnTo>
                  <a:lnTo>
                    <a:pt x="498868" y="32626"/>
                  </a:lnTo>
                  <a:lnTo>
                    <a:pt x="500621" y="35217"/>
                  </a:lnTo>
                  <a:lnTo>
                    <a:pt x="501015" y="33985"/>
                  </a:lnTo>
                  <a:close/>
                </a:path>
                <a:path w="521970" h="337820">
                  <a:moveTo>
                    <a:pt x="505079" y="37617"/>
                  </a:moveTo>
                  <a:lnTo>
                    <a:pt x="504571" y="36347"/>
                  </a:lnTo>
                  <a:lnTo>
                    <a:pt x="503047" y="39154"/>
                  </a:lnTo>
                  <a:lnTo>
                    <a:pt x="504063" y="41262"/>
                  </a:lnTo>
                  <a:lnTo>
                    <a:pt x="504774" y="40081"/>
                  </a:lnTo>
                  <a:lnTo>
                    <a:pt x="504926" y="38900"/>
                  </a:lnTo>
                  <a:lnTo>
                    <a:pt x="505079" y="37617"/>
                  </a:lnTo>
                  <a:close/>
                </a:path>
                <a:path w="521970" h="337820">
                  <a:moveTo>
                    <a:pt x="521881" y="55740"/>
                  </a:moveTo>
                  <a:lnTo>
                    <a:pt x="521830" y="54381"/>
                  </a:lnTo>
                  <a:lnTo>
                    <a:pt x="521398" y="53124"/>
                  </a:lnTo>
                  <a:lnTo>
                    <a:pt x="521055" y="53581"/>
                  </a:lnTo>
                  <a:lnTo>
                    <a:pt x="520153" y="54292"/>
                  </a:lnTo>
                  <a:lnTo>
                    <a:pt x="519772" y="54533"/>
                  </a:lnTo>
                  <a:lnTo>
                    <a:pt x="519264" y="54521"/>
                  </a:lnTo>
                  <a:lnTo>
                    <a:pt x="519671" y="56197"/>
                  </a:lnTo>
                  <a:lnTo>
                    <a:pt x="521881" y="55740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804630" y="3304870"/>
              <a:ext cx="384175" cy="281940"/>
            </a:xfrm>
            <a:custGeom>
              <a:avLst/>
              <a:gdLst/>
              <a:ahLst/>
              <a:cxnLst/>
              <a:rect l="l" t="t" r="r" b="b"/>
              <a:pathLst>
                <a:path w="384175" h="281939">
                  <a:moveTo>
                    <a:pt x="3200" y="253987"/>
                  </a:moveTo>
                  <a:lnTo>
                    <a:pt x="2133" y="254609"/>
                  </a:lnTo>
                  <a:lnTo>
                    <a:pt x="0" y="255879"/>
                  </a:lnTo>
                  <a:lnTo>
                    <a:pt x="3200" y="253987"/>
                  </a:lnTo>
                  <a:close/>
                </a:path>
                <a:path w="384175" h="281939">
                  <a:moveTo>
                    <a:pt x="18961" y="259461"/>
                  </a:moveTo>
                  <a:lnTo>
                    <a:pt x="16332" y="255193"/>
                  </a:lnTo>
                  <a:lnTo>
                    <a:pt x="12331" y="248754"/>
                  </a:lnTo>
                  <a:lnTo>
                    <a:pt x="18961" y="259461"/>
                  </a:lnTo>
                  <a:close/>
                </a:path>
                <a:path w="384175" h="281939">
                  <a:moveTo>
                    <a:pt x="28181" y="128282"/>
                  </a:moveTo>
                  <a:lnTo>
                    <a:pt x="27508" y="126847"/>
                  </a:lnTo>
                  <a:lnTo>
                    <a:pt x="25615" y="127977"/>
                  </a:lnTo>
                  <a:lnTo>
                    <a:pt x="24117" y="128282"/>
                  </a:lnTo>
                  <a:lnTo>
                    <a:pt x="24790" y="129717"/>
                  </a:lnTo>
                  <a:lnTo>
                    <a:pt x="26682" y="128587"/>
                  </a:lnTo>
                  <a:lnTo>
                    <a:pt x="28181" y="128282"/>
                  </a:lnTo>
                  <a:close/>
                </a:path>
                <a:path w="384175" h="281939">
                  <a:moveTo>
                    <a:pt x="35255" y="169583"/>
                  </a:moveTo>
                  <a:lnTo>
                    <a:pt x="32537" y="165506"/>
                  </a:lnTo>
                  <a:lnTo>
                    <a:pt x="30340" y="165646"/>
                  </a:lnTo>
                  <a:lnTo>
                    <a:pt x="30810" y="164299"/>
                  </a:lnTo>
                  <a:lnTo>
                    <a:pt x="30429" y="161848"/>
                  </a:lnTo>
                  <a:lnTo>
                    <a:pt x="28625" y="165214"/>
                  </a:lnTo>
                  <a:lnTo>
                    <a:pt x="28841" y="165671"/>
                  </a:lnTo>
                  <a:lnTo>
                    <a:pt x="29044" y="165963"/>
                  </a:lnTo>
                  <a:lnTo>
                    <a:pt x="29235" y="166154"/>
                  </a:lnTo>
                  <a:lnTo>
                    <a:pt x="29121" y="166281"/>
                  </a:lnTo>
                  <a:lnTo>
                    <a:pt x="29908" y="170065"/>
                  </a:lnTo>
                  <a:lnTo>
                    <a:pt x="32537" y="167449"/>
                  </a:lnTo>
                  <a:lnTo>
                    <a:pt x="33769" y="169799"/>
                  </a:lnTo>
                  <a:lnTo>
                    <a:pt x="35255" y="169583"/>
                  </a:lnTo>
                  <a:close/>
                </a:path>
                <a:path w="384175" h="281939">
                  <a:moveTo>
                    <a:pt x="38785" y="243497"/>
                  </a:moveTo>
                  <a:lnTo>
                    <a:pt x="36144" y="239229"/>
                  </a:lnTo>
                  <a:lnTo>
                    <a:pt x="32156" y="232791"/>
                  </a:lnTo>
                  <a:lnTo>
                    <a:pt x="38785" y="243497"/>
                  </a:lnTo>
                  <a:close/>
                </a:path>
                <a:path w="384175" h="281939">
                  <a:moveTo>
                    <a:pt x="54216" y="137655"/>
                  </a:moveTo>
                  <a:lnTo>
                    <a:pt x="52603" y="135699"/>
                  </a:lnTo>
                  <a:lnTo>
                    <a:pt x="51943" y="138252"/>
                  </a:lnTo>
                  <a:lnTo>
                    <a:pt x="50558" y="138938"/>
                  </a:lnTo>
                  <a:lnTo>
                    <a:pt x="52184" y="140906"/>
                  </a:lnTo>
                  <a:lnTo>
                    <a:pt x="52832" y="138353"/>
                  </a:lnTo>
                  <a:lnTo>
                    <a:pt x="54216" y="137655"/>
                  </a:lnTo>
                  <a:close/>
                </a:path>
                <a:path w="384175" h="281939">
                  <a:moveTo>
                    <a:pt x="58458" y="117576"/>
                  </a:moveTo>
                  <a:lnTo>
                    <a:pt x="57937" y="116052"/>
                  </a:lnTo>
                  <a:lnTo>
                    <a:pt x="56032" y="114274"/>
                  </a:lnTo>
                  <a:lnTo>
                    <a:pt x="55829" y="116370"/>
                  </a:lnTo>
                  <a:lnTo>
                    <a:pt x="54013" y="115125"/>
                  </a:lnTo>
                  <a:lnTo>
                    <a:pt x="53073" y="112903"/>
                  </a:lnTo>
                  <a:lnTo>
                    <a:pt x="51714" y="111175"/>
                  </a:lnTo>
                  <a:lnTo>
                    <a:pt x="48361" y="114007"/>
                  </a:lnTo>
                  <a:lnTo>
                    <a:pt x="55981" y="121234"/>
                  </a:lnTo>
                  <a:lnTo>
                    <a:pt x="58458" y="117576"/>
                  </a:lnTo>
                  <a:close/>
                </a:path>
                <a:path w="384175" h="281939">
                  <a:moveTo>
                    <a:pt x="66751" y="126415"/>
                  </a:moveTo>
                  <a:lnTo>
                    <a:pt x="60198" y="120484"/>
                  </a:lnTo>
                  <a:lnTo>
                    <a:pt x="61556" y="128231"/>
                  </a:lnTo>
                  <a:lnTo>
                    <a:pt x="62090" y="128092"/>
                  </a:lnTo>
                  <a:lnTo>
                    <a:pt x="62090" y="128308"/>
                  </a:lnTo>
                  <a:lnTo>
                    <a:pt x="62166" y="128765"/>
                  </a:lnTo>
                  <a:lnTo>
                    <a:pt x="62382" y="129578"/>
                  </a:lnTo>
                  <a:lnTo>
                    <a:pt x="64516" y="132892"/>
                  </a:lnTo>
                  <a:lnTo>
                    <a:pt x="62852" y="128689"/>
                  </a:lnTo>
                  <a:lnTo>
                    <a:pt x="62268" y="128028"/>
                  </a:lnTo>
                  <a:lnTo>
                    <a:pt x="66751" y="126415"/>
                  </a:lnTo>
                  <a:close/>
                </a:path>
                <a:path w="384175" h="281939">
                  <a:moveTo>
                    <a:pt x="71069" y="116649"/>
                  </a:moveTo>
                  <a:lnTo>
                    <a:pt x="61671" y="111734"/>
                  </a:lnTo>
                  <a:lnTo>
                    <a:pt x="65989" y="114998"/>
                  </a:lnTo>
                  <a:lnTo>
                    <a:pt x="71069" y="116649"/>
                  </a:lnTo>
                  <a:close/>
                </a:path>
                <a:path w="384175" h="281939">
                  <a:moveTo>
                    <a:pt x="73317" y="112420"/>
                  </a:moveTo>
                  <a:lnTo>
                    <a:pt x="72275" y="111036"/>
                  </a:lnTo>
                  <a:lnTo>
                    <a:pt x="71729" y="110769"/>
                  </a:lnTo>
                  <a:lnTo>
                    <a:pt x="72491" y="102057"/>
                  </a:lnTo>
                  <a:lnTo>
                    <a:pt x="69557" y="107492"/>
                  </a:lnTo>
                  <a:lnTo>
                    <a:pt x="70904" y="110337"/>
                  </a:lnTo>
                  <a:lnTo>
                    <a:pt x="68834" y="111150"/>
                  </a:lnTo>
                  <a:lnTo>
                    <a:pt x="69862" y="112534"/>
                  </a:lnTo>
                  <a:lnTo>
                    <a:pt x="71234" y="113233"/>
                  </a:lnTo>
                  <a:lnTo>
                    <a:pt x="73317" y="112420"/>
                  </a:lnTo>
                  <a:close/>
                </a:path>
                <a:path w="384175" h="281939">
                  <a:moveTo>
                    <a:pt x="83489" y="127368"/>
                  </a:moveTo>
                  <a:lnTo>
                    <a:pt x="81775" y="122123"/>
                  </a:lnTo>
                  <a:lnTo>
                    <a:pt x="74155" y="121297"/>
                  </a:lnTo>
                  <a:lnTo>
                    <a:pt x="70878" y="126098"/>
                  </a:lnTo>
                  <a:lnTo>
                    <a:pt x="71983" y="127977"/>
                  </a:lnTo>
                  <a:lnTo>
                    <a:pt x="73596" y="128816"/>
                  </a:lnTo>
                  <a:lnTo>
                    <a:pt x="75501" y="128981"/>
                  </a:lnTo>
                  <a:lnTo>
                    <a:pt x="73990" y="129527"/>
                  </a:lnTo>
                  <a:lnTo>
                    <a:pt x="74523" y="131775"/>
                  </a:lnTo>
                  <a:lnTo>
                    <a:pt x="75806" y="131660"/>
                  </a:lnTo>
                  <a:lnTo>
                    <a:pt x="77597" y="130873"/>
                  </a:lnTo>
                  <a:lnTo>
                    <a:pt x="75590" y="130492"/>
                  </a:lnTo>
                  <a:lnTo>
                    <a:pt x="75552" y="128993"/>
                  </a:lnTo>
                  <a:lnTo>
                    <a:pt x="77851" y="129184"/>
                  </a:lnTo>
                  <a:lnTo>
                    <a:pt x="80581" y="128435"/>
                  </a:lnTo>
                  <a:lnTo>
                    <a:pt x="83489" y="127368"/>
                  </a:lnTo>
                  <a:close/>
                </a:path>
                <a:path w="384175" h="281939">
                  <a:moveTo>
                    <a:pt x="96189" y="135166"/>
                  </a:moveTo>
                  <a:lnTo>
                    <a:pt x="92722" y="133299"/>
                  </a:lnTo>
                  <a:lnTo>
                    <a:pt x="90703" y="132219"/>
                  </a:lnTo>
                  <a:lnTo>
                    <a:pt x="96189" y="135166"/>
                  </a:lnTo>
                  <a:close/>
                </a:path>
                <a:path w="384175" h="281939">
                  <a:moveTo>
                    <a:pt x="98882" y="102057"/>
                  </a:moveTo>
                  <a:lnTo>
                    <a:pt x="98501" y="100253"/>
                  </a:lnTo>
                  <a:lnTo>
                    <a:pt x="98577" y="99123"/>
                  </a:lnTo>
                  <a:lnTo>
                    <a:pt x="97485" y="99123"/>
                  </a:lnTo>
                  <a:lnTo>
                    <a:pt x="97536" y="101650"/>
                  </a:lnTo>
                  <a:lnTo>
                    <a:pt x="97129" y="101422"/>
                  </a:lnTo>
                  <a:lnTo>
                    <a:pt x="97548" y="101727"/>
                  </a:lnTo>
                  <a:lnTo>
                    <a:pt x="97294" y="101727"/>
                  </a:lnTo>
                  <a:lnTo>
                    <a:pt x="93624" y="103860"/>
                  </a:lnTo>
                  <a:lnTo>
                    <a:pt x="93865" y="105511"/>
                  </a:lnTo>
                  <a:lnTo>
                    <a:pt x="97955" y="104317"/>
                  </a:lnTo>
                  <a:lnTo>
                    <a:pt x="98082" y="102755"/>
                  </a:lnTo>
                  <a:lnTo>
                    <a:pt x="98882" y="102057"/>
                  </a:lnTo>
                  <a:close/>
                </a:path>
                <a:path w="384175" h="281939">
                  <a:moveTo>
                    <a:pt x="99301" y="217741"/>
                  </a:moveTo>
                  <a:lnTo>
                    <a:pt x="97612" y="208051"/>
                  </a:lnTo>
                  <a:lnTo>
                    <a:pt x="96177" y="214109"/>
                  </a:lnTo>
                  <a:lnTo>
                    <a:pt x="99301" y="217741"/>
                  </a:lnTo>
                  <a:close/>
                </a:path>
                <a:path w="384175" h="281939">
                  <a:moveTo>
                    <a:pt x="99695" y="126542"/>
                  </a:moveTo>
                  <a:lnTo>
                    <a:pt x="92430" y="125653"/>
                  </a:lnTo>
                  <a:lnTo>
                    <a:pt x="89281" y="130441"/>
                  </a:lnTo>
                  <a:lnTo>
                    <a:pt x="99695" y="126542"/>
                  </a:lnTo>
                  <a:close/>
                </a:path>
                <a:path w="384175" h="281939">
                  <a:moveTo>
                    <a:pt x="100228" y="107048"/>
                  </a:moveTo>
                  <a:lnTo>
                    <a:pt x="99733" y="105994"/>
                  </a:lnTo>
                  <a:lnTo>
                    <a:pt x="98602" y="103644"/>
                  </a:lnTo>
                  <a:lnTo>
                    <a:pt x="100228" y="107048"/>
                  </a:lnTo>
                  <a:close/>
                </a:path>
                <a:path w="384175" h="281939">
                  <a:moveTo>
                    <a:pt x="109474" y="135597"/>
                  </a:moveTo>
                  <a:lnTo>
                    <a:pt x="109334" y="134569"/>
                  </a:lnTo>
                  <a:lnTo>
                    <a:pt x="109194" y="133375"/>
                  </a:lnTo>
                  <a:lnTo>
                    <a:pt x="107797" y="132181"/>
                  </a:lnTo>
                  <a:lnTo>
                    <a:pt x="106260" y="135039"/>
                  </a:lnTo>
                  <a:lnTo>
                    <a:pt x="108686" y="136639"/>
                  </a:lnTo>
                  <a:lnTo>
                    <a:pt x="109474" y="135597"/>
                  </a:lnTo>
                  <a:close/>
                </a:path>
                <a:path w="384175" h="281939">
                  <a:moveTo>
                    <a:pt x="111620" y="215823"/>
                  </a:moveTo>
                  <a:lnTo>
                    <a:pt x="111213" y="214528"/>
                  </a:lnTo>
                  <a:lnTo>
                    <a:pt x="110083" y="212852"/>
                  </a:lnTo>
                  <a:lnTo>
                    <a:pt x="110185" y="215023"/>
                  </a:lnTo>
                  <a:lnTo>
                    <a:pt x="108775" y="215379"/>
                  </a:lnTo>
                  <a:lnTo>
                    <a:pt x="109588" y="216890"/>
                  </a:lnTo>
                  <a:lnTo>
                    <a:pt x="111620" y="215823"/>
                  </a:lnTo>
                  <a:close/>
                </a:path>
                <a:path w="384175" h="281939">
                  <a:moveTo>
                    <a:pt x="134061" y="217957"/>
                  </a:moveTo>
                  <a:lnTo>
                    <a:pt x="133362" y="217500"/>
                  </a:lnTo>
                  <a:lnTo>
                    <a:pt x="130365" y="217855"/>
                  </a:lnTo>
                  <a:lnTo>
                    <a:pt x="130365" y="214503"/>
                  </a:lnTo>
                  <a:lnTo>
                    <a:pt x="128676" y="215646"/>
                  </a:lnTo>
                  <a:lnTo>
                    <a:pt x="129082" y="217919"/>
                  </a:lnTo>
                  <a:lnTo>
                    <a:pt x="130416" y="219697"/>
                  </a:lnTo>
                  <a:lnTo>
                    <a:pt x="133184" y="219049"/>
                  </a:lnTo>
                  <a:lnTo>
                    <a:pt x="134061" y="217957"/>
                  </a:lnTo>
                  <a:close/>
                </a:path>
                <a:path w="384175" h="281939">
                  <a:moveTo>
                    <a:pt x="145326" y="107861"/>
                  </a:moveTo>
                  <a:lnTo>
                    <a:pt x="144932" y="106718"/>
                  </a:lnTo>
                  <a:lnTo>
                    <a:pt x="142240" y="103720"/>
                  </a:lnTo>
                  <a:lnTo>
                    <a:pt x="138887" y="101879"/>
                  </a:lnTo>
                  <a:lnTo>
                    <a:pt x="142963" y="106286"/>
                  </a:lnTo>
                  <a:lnTo>
                    <a:pt x="142862" y="107543"/>
                  </a:lnTo>
                  <a:lnTo>
                    <a:pt x="145326" y="107861"/>
                  </a:lnTo>
                  <a:close/>
                </a:path>
                <a:path w="384175" h="281939">
                  <a:moveTo>
                    <a:pt x="147548" y="174980"/>
                  </a:moveTo>
                  <a:lnTo>
                    <a:pt x="147497" y="173609"/>
                  </a:lnTo>
                  <a:lnTo>
                    <a:pt x="147066" y="172364"/>
                  </a:lnTo>
                  <a:lnTo>
                    <a:pt x="146723" y="172821"/>
                  </a:lnTo>
                  <a:lnTo>
                    <a:pt x="145821" y="173532"/>
                  </a:lnTo>
                  <a:lnTo>
                    <a:pt x="145440" y="173774"/>
                  </a:lnTo>
                  <a:lnTo>
                    <a:pt x="144932" y="173748"/>
                  </a:lnTo>
                  <a:lnTo>
                    <a:pt x="145326" y="175437"/>
                  </a:lnTo>
                  <a:lnTo>
                    <a:pt x="147548" y="174980"/>
                  </a:lnTo>
                  <a:close/>
                </a:path>
                <a:path w="384175" h="281939">
                  <a:moveTo>
                    <a:pt x="160743" y="135864"/>
                  </a:moveTo>
                  <a:lnTo>
                    <a:pt x="160350" y="134556"/>
                  </a:lnTo>
                  <a:lnTo>
                    <a:pt x="159219" y="132880"/>
                  </a:lnTo>
                  <a:lnTo>
                    <a:pt x="159321" y="135064"/>
                  </a:lnTo>
                  <a:lnTo>
                    <a:pt x="157911" y="135420"/>
                  </a:lnTo>
                  <a:lnTo>
                    <a:pt x="158724" y="136918"/>
                  </a:lnTo>
                  <a:lnTo>
                    <a:pt x="160743" y="135864"/>
                  </a:lnTo>
                  <a:close/>
                </a:path>
                <a:path w="384175" h="281939">
                  <a:moveTo>
                    <a:pt x="161493" y="120523"/>
                  </a:moveTo>
                  <a:lnTo>
                    <a:pt x="160388" y="118148"/>
                  </a:lnTo>
                  <a:lnTo>
                    <a:pt x="159004" y="116852"/>
                  </a:lnTo>
                  <a:lnTo>
                    <a:pt x="157607" y="117576"/>
                  </a:lnTo>
                  <a:lnTo>
                    <a:pt x="157048" y="120611"/>
                  </a:lnTo>
                  <a:lnTo>
                    <a:pt x="160147" y="119367"/>
                  </a:lnTo>
                  <a:lnTo>
                    <a:pt x="160375" y="121488"/>
                  </a:lnTo>
                  <a:lnTo>
                    <a:pt x="161429" y="121615"/>
                  </a:lnTo>
                  <a:lnTo>
                    <a:pt x="161493" y="120523"/>
                  </a:lnTo>
                  <a:close/>
                </a:path>
                <a:path w="384175" h="281939">
                  <a:moveTo>
                    <a:pt x="166674" y="122936"/>
                  </a:moveTo>
                  <a:lnTo>
                    <a:pt x="166281" y="121793"/>
                  </a:lnTo>
                  <a:lnTo>
                    <a:pt x="163576" y="118795"/>
                  </a:lnTo>
                  <a:lnTo>
                    <a:pt x="160235" y="116954"/>
                  </a:lnTo>
                  <a:lnTo>
                    <a:pt x="164312" y="121373"/>
                  </a:lnTo>
                  <a:lnTo>
                    <a:pt x="164198" y="122618"/>
                  </a:lnTo>
                  <a:lnTo>
                    <a:pt x="166674" y="122936"/>
                  </a:lnTo>
                  <a:close/>
                </a:path>
                <a:path w="384175" h="281939">
                  <a:moveTo>
                    <a:pt x="166738" y="22606"/>
                  </a:moveTo>
                  <a:lnTo>
                    <a:pt x="166344" y="21297"/>
                  </a:lnTo>
                  <a:lnTo>
                    <a:pt x="165214" y="19621"/>
                  </a:lnTo>
                  <a:lnTo>
                    <a:pt x="165315" y="21805"/>
                  </a:lnTo>
                  <a:lnTo>
                    <a:pt x="163906" y="22161"/>
                  </a:lnTo>
                  <a:lnTo>
                    <a:pt x="164719" y="23660"/>
                  </a:lnTo>
                  <a:lnTo>
                    <a:pt x="166738" y="22606"/>
                  </a:lnTo>
                  <a:close/>
                </a:path>
                <a:path w="384175" h="281939">
                  <a:moveTo>
                    <a:pt x="167792" y="141376"/>
                  </a:moveTo>
                  <a:lnTo>
                    <a:pt x="167500" y="140296"/>
                  </a:lnTo>
                  <a:lnTo>
                    <a:pt x="166433" y="140106"/>
                  </a:lnTo>
                  <a:lnTo>
                    <a:pt x="166370" y="138747"/>
                  </a:lnTo>
                  <a:lnTo>
                    <a:pt x="164668" y="138849"/>
                  </a:lnTo>
                  <a:lnTo>
                    <a:pt x="163817" y="138887"/>
                  </a:lnTo>
                  <a:lnTo>
                    <a:pt x="163868" y="140233"/>
                  </a:lnTo>
                  <a:lnTo>
                    <a:pt x="163944" y="141592"/>
                  </a:lnTo>
                  <a:lnTo>
                    <a:pt x="164007" y="142938"/>
                  </a:lnTo>
                  <a:lnTo>
                    <a:pt x="165011" y="142163"/>
                  </a:lnTo>
                  <a:lnTo>
                    <a:pt x="166027" y="141414"/>
                  </a:lnTo>
                  <a:lnTo>
                    <a:pt x="167792" y="141376"/>
                  </a:lnTo>
                  <a:close/>
                </a:path>
                <a:path w="384175" h="281939">
                  <a:moveTo>
                    <a:pt x="178600" y="151625"/>
                  </a:moveTo>
                  <a:lnTo>
                    <a:pt x="175844" y="151434"/>
                  </a:lnTo>
                  <a:lnTo>
                    <a:pt x="174663" y="152196"/>
                  </a:lnTo>
                  <a:lnTo>
                    <a:pt x="173977" y="154355"/>
                  </a:lnTo>
                  <a:lnTo>
                    <a:pt x="176593" y="155740"/>
                  </a:lnTo>
                  <a:lnTo>
                    <a:pt x="178600" y="151625"/>
                  </a:lnTo>
                  <a:close/>
                </a:path>
                <a:path w="384175" h="281939">
                  <a:moveTo>
                    <a:pt x="179400" y="66586"/>
                  </a:moveTo>
                  <a:lnTo>
                    <a:pt x="179120" y="65735"/>
                  </a:lnTo>
                  <a:lnTo>
                    <a:pt x="178587" y="64020"/>
                  </a:lnTo>
                  <a:lnTo>
                    <a:pt x="177761" y="64312"/>
                  </a:lnTo>
                  <a:lnTo>
                    <a:pt x="176136" y="64871"/>
                  </a:lnTo>
                  <a:lnTo>
                    <a:pt x="176415" y="65735"/>
                  </a:lnTo>
                  <a:lnTo>
                    <a:pt x="176949" y="67449"/>
                  </a:lnTo>
                  <a:lnTo>
                    <a:pt x="178587" y="66865"/>
                  </a:lnTo>
                  <a:lnTo>
                    <a:pt x="179400" y="66586"/>
                  </a:lnTo>
                  <a:close/>
                </a:path>
                <a:path w="384175" h="281939">
                  <a:moveTo>
                    <a:pt x="182346" y="143357"/>
                  </a:moveTo>
                  <a:lnTo>
                    <a:pt x="182181" y="139966"/>
                  </a:lnTo>
                  <a:lnTo>
                    <a:pt x="181216" y="138087"/>
                  </a:lnTo>
                  <a:lnTo>
                    <a:pt x="179285" y="139395"/>
                  </a:lnTo>
                  <a:lnTo>
                    <a:pt x="180340" y="140550"/>
                  </a:lnTo>
                  <a:lnTo>
                    <a:pt x="180822" y="142379"/>
                  </a:lnTo>
                  <a:lnTo>
                    <a:pt x="180835" y="144729"/>
                  </a:lnTo>
                  <a:lnTo>
                    <a:pt x="181851" y="144868"/>
                  </a:lnTo>
                  <a:lnTo>
                    <a:pt x="182346" y="143357"/>
                  </a:lnTo>
                  <a:close/>
                </a:path>
                <a:path w="384175" h="281939">
                  <a:moveTo>
                    <a:pt x="184708" y="153060"/>
                  </a:moveTo>
                  <a:lnTo>
                    <a:pt x="178625" y="150596"/>
                  </a:lnTo>
                  <a:lnTo>
                    <a:pt x="179959" y="152895"/>
                  </a:lnTo>
                  <a:lnTo>
                    <a:pt x="180162" y="153250"/>
                  </a:lnTo>
                  <a:lnTo>
                    <a:pt x="182841" y="155244"/>
                  </a:lnTo>
                  <a:lnTo>
                    <a:pt x="184708" y="153060"/>
                  </a:lnTo>
                  <a:close/>
                </a:path>
                <a:path w="384175" h="281939">
                  <a:moveTo>
                    <a:pt x="190461" y="152476"/>
                  </a:moveTo>
                  <a:lnTo>
                    <a:pt x="190182" y="151625"/>
                  </a:lnTo>
                  <a:lnTo>
                    <a:pt x="189915" y="150761"/>
                  </a:lnTo>
                  <a:lnTo>
                    <a:pt x="189636" y="149910"/>
                  </a:lnTo>
                  <a:lnTo>
                    <a:pt x="188823" y="150202"/>
                  </a:lnTo>
                  <a:lnTo>
                    <a:pt x="188010" y="150482"/>
                  </a:lnTo>
                  <a:lnTo>
                    <a:pt x="187198" y="150774"/>
                  </a:lnTo>
                  <a:lnTo>
                    <a:pt x="187477" y="151625"/>
                  </a:lnTo>
                  <a:lnTo>
                    <a:pt x="187744" y="152476"/>
                  </a:lnTo>
                  <a:lnTo>
                    <a:pt x="188023" y="153339"/>
                  </a:lnTo>
                  <a:lnTo>
                    <a:pt x="188823" y="153047"/>
                  </a:lnTo>
                  <a:lnTo>
                    <a:pt x="189636" y="152768"/>
                  </a:lnTo>
                  <a:lnTo>
                    <a:pt x="190461" y="152476"/>
                  </a:lnTo>
                  <a:close/>
                </a:path>
                <a:path w="384175" h="281939">
                  <a:moveTo>
                    <a:pt x="203809" y="79387"/>
                  </a:moveTo>
                  <a:lnTo>
                    <a:pt x="202831" y="78574"/>
                  </a:lnTo>
                  <a:lnTo>
                    <a:pt x="201866" y="77749"/>
                  </a:lnTo>
                  <a:lnTo>
                    <a:pt x="201358" y="75971"/>
                  </a:lnTo>
                  <a:lnTo>
                    <a:pt x="198831" y="76288"/>
                  </a:lnTo>
                  <a:lnTo>
                    <a:pt x="201434" y="82435"/>
                  </a:lnTo>
                  <a:lnTo>
                    <a:pt x="203809" y="79387"/>
                  </a:lnTo>
                  <a:close/>
                </a:path>
                <a:path w="384175" h="281939">
                  <a:moveTo>
                    <a:pt x="208648" y="79362"/>
                  </a:moveTo>
                  <a:lnTo>
                    <a:pt x="207695" y="77152"/>
                  </a:lnTo>
                  <a:lnTo>
                    <a:pt x="206463" y="75996"/>
                  </a:lnTo>
                  <a:lnTo>
                    <a:pt x="206235" y="78524"/>
                  </a:lnTo>
                  <a:lnTo>
                    <a:pt x="208483" y="80429"/>
                  </a:lnTo>
                  <a:lnTo>
                    <a:pt x="208648" y="79362"/>
                  </a:lnTo>
                  <a:close/>
                </a:path>
                <a:path w="384175" h="281939">
                  <a:moveTo>
                    <a:pt x="213842" y="3035"/>
                  </a:moveTo>
                  <a:lnTo>
                    <a:pt x="212991" y="3035"/>
                  </a:lnTo>
                  <a:lnTo>
                    <a:pt x="213436" y="3238"/>
                  </a:lnTo>
                  <a:lnTo>
                    <a:pt x="213842" y="3035"/>
                  </a:lnTo>
                  <a:close/>
                </a:path>
                <a:path w="384175" h="281939">
                  <a:moveTo>
                    <a:pt x="216242" y="95072"/>
                  </a:moveTo>
                  <a:lnTo>
                    <a:pt x="215633" y="94500"/>
                  </a:lnTo>
                  <a:lnTo>
                    <a:pt x="214642" y="93941"/>
                  </a:lnTo>
                  <a:lnTo>
                    <a:pt x="213410" y="93230"/>
                  </a:lnTo>
                  <a:lnTo>
                    <a:pt x="211594" y="92519"/>
                  </a:lnTo>
                  <a:lnTo>
                    <a:pt x="213982" y="94335"/>
                  </a:lnTo>
                  <a:lnTo>
                    <a:pt x="216242" y="95072"/>
                  </a:lnTo>
                  <a:close/>
                </a:path>
                <a:path w="384175" h="281939">
                  <a:moveTo>
                    <a:pt x="217043" y="4381"/>
                  </a:moveTo>
                  <a:lnTo>
                    <a:pt x="217030" y="4025"/>
                  </a:lnTo>
                  <a:lnTo>
                    <a:pt x="212547" y="4025"/>
                  </a:lnTo>
                  <a:lnTo>
                    <a:pt x="212445" y="5295"/>
                  </a:lnTo>
                  <a:lnTo>
                    <a:pt x="213474" y="7620"/>
                  </a:lnTo>
                  <a:lnTo>
                    <a:pt x="213906" y="5689"/>
                  </a:lnTo>
                  <a:lnTo>
                    <a:pt x="213995" y="5295"/>
                  </a:lnTo>
                  <a:lnTo>
                    <a:pt x="214109" y="4826"/>
                  </a:lnTo>
                  <a:lnTo>
                    <a:pt x="214210" y="4381"/>
                  </a:lnTo>
                  <a:lnTo>
                    <a:pt x="214744" y="4381"/>
                  </a:lnTo>
                  <a:lnTo>
                    <a:pt x="214795" y="5689"/>
                  </a:lnTo>
                  <a:lnTo>
                    <a:pt x="215201" y="6667"/>
                  </a:lnTo>
                  <a:lnTo>
                    <a:pt x="216458" y="5689"/>
                  </a:lnTo>
                  <a:lnTo>
                    <a:pt x="216738" y="5295"/>
                  </a:lnTo>
                  <a:lnTo>
                    <a:pt x="216979" y="4826"/>
                  </a:lnTo>
                  <a:lnTo>
                    <a:pt x="217043" y="4381"/>
                  </a:lnTo>
                  <a:close/>
                </a:path>
                <a:path w="384175" h="281939">
                  <a:moveTo>
                    <a:pt x="220065" y="3035"/>
                  </a:moveTo>
                  <a:lnTo>
                    <a:pt x="219735" y="2489"/>
                  </a:lnTo>
                  <a:lnTo>
                    <a:pt x="217690" y="0"/>
                  </a:lnTo>
                  <a:lnTo>
                    <a:pt x="216115" y="1930"/>
                  </a:lnTo>
                  <a:lnTo>
                    <a:pt x="213842" y="3035"/>
                  </a:lnTo>
                  <a:lnTo>
                    <a:pt x="220065" y="3035"/>
                  </a:lnTo>
                  <a:close/>
                </a:path>
                <a:path w="384175" h="281939">
                  <a:moveTo>
                    <a:pt x="220548" y="4025"/>
                  </a:moveTo>
                  <a:lnTo>
                    <a:pt x="220167" y="3238"/>
                  </a:lnTo>
                  <a:lnTo>
                    <a:pt x="220065" y="3035"/>
                  </a:lnTo>
                  <a:lnTo>
                    <a:pt x="220548" y="4025"/>
                  </a:lnTo>
                  <a:close/>
                </a:path>
                <a:path w="384175" h="281939">
                  <a:moveTo>
                    <a:pt x="222618" y="33312"/>
                  </a:moveTo>
                  <a:lnTo>
                    <a:pt x="216128" y="32651"/>
                  </a:lnTo>
                  <a:lnTo>
                    <a:pt x="218287" y="34785"/>
                  </a:lnTo>
                  <a:lnTo>
                    <a:pt x="221373" y="35941"/>
                  </a:lnTo>
                  <a:lnTo>
                    <a:pt x="222059" y="34480"/>
                  </a:lnTo>
                  <a:lnTo>
                    <a:pt x="222618" y="33312"/>
                  </a:lnTo>
                  <a:close/>
                </a:path>
                <a:path w="384175" h="281939">
                  <a:moveTo>
                    <a:pt x="224320" y="111086"/>
                  </a:moveTo>
                  <a:lnTo>
                    <a:pt x="217817" y="110426"/>
                  </a:lnTo>
                  <a:lnTo>
                    <a:pt x="219989" y="112560"/>
                  </a:lnTo>
                  <a:lnTo>
                    <a:pt x="223075" y="113728"/>
                  </a:lnTo>
                  <a:lnTo>
                    <a:pt x="223761" y="112268"/>
                  </a:lnTo>
                  <a:lnTo>
                    <a:pt x="224320" y="111086"/>
                  </a:lnTo>
                  <a:close/>
                </a:path>
                <a:path w="384175" h="281939">
                  <a:moveTo>
                    <a:pt x="225107" y="7874"/>
                  </a:moveTo>
                  <a:lnTo>
                    <a:pt x="224497" y="7302"/>
                  </a:lnTo>
                  <a:lnTo>
                    <a:pt x="223507" y="6743"/>
                  </a:lnTo>
                  <a:lnTo>
                    <a:pt x="222275" y="6032"/>
                  </a:lnTo>
                  <a:lnTo>
                    <a:pt x="220459" y="5334"/>
                  </a:lnTo>
                  <a:lnTo>
                    <a:pt x="222846" y="7137"/>
                  </a:lnTo>
                  <a:lnTo>
                    <a:pt x="225107" y="7874"/>
                  </a:lnTo>
                  <a:close/>
                </a:path>
                <a:path w="384175" h="281939">
                  <a:moveTo>
                    <a:pt x="233299" y="9804"/>
                  </a:moveTo>
                  <a:lnTo>
                    <a:pt x="232930" y="8496"/>
                  </a:lnTo>
                  <a:lnTo>
                    <a:pt x="230974" y="7137"/>
                  </a:lnTo>
                  <a:lnTo>
                    <a:pt x="230162" y="7416"/>
                  </a:lnTo>
                  <a:lnTo>
                    <a:pt x="229362" y="7708"/>
                  </a:lnTo>
                  <a:lnTo>
                    <a:pt x="228549" y="7988"/>
                  </a:lnTo>
                  <a:lnTo>
                    <a:pt x="229514" y="8801"/>
                  </a:lnTo>
                  <a:lnTo>
                    <a:pt x="230479" y="9626"/>
                  </a:lnTo>
                  <a:lnTo>
                    <a:pt x="230987" y="11404"/>
                  </a:lnTo>
                  <a:lnTo>
                    <a:pt x="233299" y="9804"/>
                  </a:lnTo>
                  <a:close/>
                </a:path>
                <a:path w="384175" h="281939">
                  <a:moveTo>
                    <a:pt x="235077" y="37045"/>
                  </a:moveTo>
                  <a:lnTo>
                    <a:pt x="234797" y="36195"/>
                  </a:lnTo>
                  <a:lnTo>
                    <a:pt x="234264" y="34480"/>
                  </a:lnTo>
                  <a:lnTo>
                    <a:pt x="233451" y="34759"/>
                  </a:lnTo>
                  <a:lnTo>
                    <a:pt x="232638" y="35052"/>
                  </a:lnTo>
                  <a:lnTo>
                    <a:pt x="231813" y="35331"/>
                  </a:lnTo>
                  <a:lnTo>
                    <a:pt x="232371" y="37045"/>
                  </a:lnTo>
                  <a:lnTo>
                    <a:pt x="232638" y="37896"/>
                  </a:lnTo>
                  <a:lnTo>
                    <a:pt x="233451" y="37617"/>
                  </a:lnTo>
                  <a:lnTo>
                    <a:pt x="234264" y="37325"/>
                  </a:lnTo>
                  <a:lnTo>
                    <a:pt x="235077" y="37045"/>
                  </a:lnTo>
                  <a:close/>
                </a:path>
                <a:path w="384175" h="281939">
                  <a:moveTo>
                    <a:pt x="235089" y="45593"/>
                  </a:moveTo>
                  <a:lnTo>
                    <a:pt x="234416" y="44157"/>
                  </a:lnTo>
                  <a:lnTo>
                    <a:pt x="232524" y="45288"/>
                  </a:lnTo>
                  <a:lnTo>
                    <a:pt x="231013" y="45593"/>
                  </a:lnTo>
                  <a:lnTo>
                    <a:pt x="231698" y="47028"/>
                  </a:lnTo>
                  <a:lnTo>
                    <a:pt x="233578" y="45885"/>
                  </a:lnTo>
                  <a:lnTo>
                    <a:pt x="235089" y="45593"/>
                  </a:lnTo>
                  <a:close/>
                </a:path>
                <a:path w="384175" h="281939">
                  <a:moveTo>
                    <a:pt x="236397" y="139179"/>
                  </a:moveTo>
                  <a:lnTo>
                    <a:pt x="235470" y="137579"/>
                  </a:lnTo>
                  <a:lnTo>
                    <a:pt x="232994" y="139179"/>
                  </a:lnTo>
                  <a:lnTo>
                    <a:pt x="231101" y="139611"/>
                  </a:lnTo>
                  <a:lnTo>
                    <a:pt x="232041" y="141224"/>
                  </a:lnTo>
                  <a:lnTo>
                    <a:pt x="234505" y="139598"/>
                  </a:lnTo>
                  <a:lnTo>
                    <a:pt x="236397" y="139179"/>
                  </a:lnTo>
                  <a:close/>
                </a:path>
                <a:path w="384175" h="281939">
                  <a:moveTo>
                    <a:pt x="236461" y="149821"/>
                  </a:moveTo>
                  <a:lnTo>
                    <a:pt x="235724" y="149415"/>
                  </a:lnTo>
                  <a:lnTo>
                    <a:pt x="234442" y="148729"/>
                  </a:lnTo>
                  <a:lnTo>
                    <a:pt x="236461" y="149821"/>
                  </a:lnTo>
                  <a:close/>
                </a:path>
                <a:path w="384175" h="281939">
                  <a:moveTo>
                    <a:pt x="239903" y="15646"/>
                  </a:moveTo>
                  <a:lnTo>
                    <a:pt x="238950" y="13436"/>
                  </a:lnTo>
                  <a:lnTo>
                    <a:pt x="237718" y="12293"/>
                  </a:lnTo>
                  <a:lnTo>
                    <a:pt x="237502" y="14820"/>
                  </a:lnTo>
                  <a:lnTo>
                    <a:pt x="239725" y="16713"/>
                  </a:lnTo>
                  <a:lnTo>
                    <a:pt x="239903" y="15646"/>
                  </a:lnTo>
                  <a:close/>
                </a:path>
                <a:path w="384175" h="281939">
                  <a:moveTo>
                    <a:pt x="240576" y="44297"/>
                  </a:moveTo>
                  <a:lnTo>
                    <a:pt x="238264" y="42748"/>
                  </a:lnTo>
                  <a:lnTo>
                    <a:pt x="236296" y="42303"/>
                  </a:lnTo>
                  <a:lnTo>
                    <a:pt x="238747" y="44310"/>
                  </a:lnTo>
                  <a:lnTo>
                    <a:pt x="239052" y="45605"/>
                  </a:lnTo>
                  <a:lnTo>
                    <a:pt x="240576" y="44297"/>
                  </a:lnTo>
                  <a:close/>
                </a:path>
                <a:path w="384175" h="281939">
                  <a:moveTo>
                    <a:pt x="244309" y="81127"/>
                  </a:moveTo>
                  <a:lnTo>
                    <a:pt x="238772" y="74218"/>
                  </a:lnTo>
                  <a:lnTo>
                    <a:pt x="236296" y="79781"/>
                  </a:lnTo>
                  <a:lnTo>
                    <a:pt x="244309" y="81127"/>
                  </a:lnTo>
                  <a:close/>
                </a:path>
                <a:path w="384175" h="281939">
                  <a:moveTo>
                    <a:pt x="246646" y="226783"/>
                  </a:moveTo>
                  <a:lnTo>
                    <a:pt x="245960" y="225348"/>
                  </a:lnTo>
                  <a:lnTo>
                    <a:pt x="244068" y="226479"/>
                  </a:lnTo>
                  <a:lnTo>
                    <a:pt x="242570" y="226783"/>
                  </a:lnTo>
                  <a:lnTo>
                    <a:pt x="243243" y="228219"/>
                  </a:lnTo>
                  <a:lnTo>
                    <a:pt x="245135" y="227088"/>
                  </a:lnTo>
                  <a:lnTo>
                    <a:pt x="246646" y="226783"/>
                  </a:lnTo>
                  <a:close/>
                </a:path>
                <a:path w="384175" h="281939">
                  <a:moveTo>
                    <a:pt x="248221" y="216496"/>
                  </a:moveTo>
                  <a:lnTo>
                    <a:pt x="247269" y="214287"/>
                  </a:lnTo>
                  <a:lnTo>
                    <a:pt x="246037" y="213144"/>
                  </a:lnTo>
                  <a:lnTo>
                    <a:pt x="245821" y="215671"/>
                  </a:lnTo>
                  <a:lnTo>
                    <a:pt x="248043" y="217563"/>
                  </a:lnTo>
                  <a:lnTo>
                    <a:pt x="248221" y="216496"/>
                  </a:lnTo>
                  <a:close/>
                </a:path>
                <a:path w="384175" h="281939">
                  <a:moveTo>
                    <a:pt x="249745" y="195287"/>
                  </a:moveTo>
                  <a:lnTo>
                    <a:pt x="249135" y="194411"/>
                  </a:lnTo>
                  <a:lnTo>
                    <a:pt x="248246" y="193535"/>
                  </a:lnTo>
                  <a:lnTo>
                    <a:pt x="247243" y="192532"/>
                  </a:lnTo>
                  <a:lnTo>
                    <a:pt x="245884" y="191554"/>
                  </a:lnTo>
                  <a:lnTo>
                    <a:pt x="247650" y="193852"/>
                  </a:lnTo>
                  <a:lnTo>
                    <a:pt x="249745" y="195287"/>
                  </a:lnTo>
                  <a:close/>
                </a:path>
                <a:path w="384175" h="281939">
                  <a:moveTo>
                    <a:pt x="254698" y="165239"/>
                  </a:moveTo>
                  <a:lnTo>
                    <a:pt x="254088" y="164363"/>
                  </a:lnTo>
                  <a:lnTo>
                    <a:pt x="252196" y="162496"/>
                  </a:lnTo>
                  <a:lnTo>
                    <a:pt x="250825" y="161505"/>
                  </a:lnTo>
                  <a:lnTo>
                    <a:pt x="252603" y="163817"/>
                  </a:lnTo>
                  <a:lnTo>
                    <a:pt x="254698" y="165239"/>
                  </a:lnTo>
                  <a:close/>
                </a:path>
                <a:path w="384175" h="281939">
                  <a:moveTo>
                    <a:pt x="259003" y="165061"/>
                  </a:moveTo>
                  <a:lnTo>
                    <a:pt x="258622" y="163830"/>
                  </a:lnTo>
                  <a:lnTo>
                    <a:pt x="257873" y="166243"/>
                  </a:lnTo>
                  <a:lnTo>
                    <a:pt x="255905" y="165265"/>
                  </a:lnTo>
                  <a:lnTo>
                    <a:pt x="255320" y="165023"/>
                  </a:lnTo>
                  <a:lnTo>
                    <a:pt x="255727" y="165950"/>
                  </a:lnTo>
                  <a:lnTo>
                    <a:pt x="255308" y="166230"/>
                  </a:lnTo>
                  <a:lnTo>
                    <a:pt x="255828" y="167373"/>
                  </a:lnTo>
                  <a:lnTo>
                    <a:pt x="255117" y="168224"/>
                  </a:lnTo>
                  <a:lnTo>
                    <a:pt x="255879" y="168592"/>
                  </a:lnTo>
                  <a:lnTo>
                    <a:pt x="256514" y="168236"/>
                  </a:lnTo>
                  <a:lnTo>
                    <a:pt x="256832" y="167690"/>
                  </a:lnTo>
                  <a:lnTo>
                    <a:pt x="257797" y="167792"/>
                  </a:lnTo>
                  <a:lnTo>
                    <a:pt x="258356" y="167030"/>
                  </a:lnTo>
                  <a:lnTo>
                    <a:pt x="258597" y="166281"/>
                  </a:lnTo>
                  <a:lnTo>
                    <a:pt x="259003" y="165061"/>
                  </a:lnTo>
                  <a:close/>
                </a:path>
                <a:path w="384175" h="281939">
                  <a:moveTo>
                    <a:pt x="266471" y="99529"/>
                  </a:moveTo>
                  <a:lnTo>
                    <a:pt x="262089" y="96126"/>
                  </a:lnTo>
                  <a:lnTo>
                    <a:pt x="259943" y="98132"/>
                  </a:lnTo>
                  <a:lnTo>
                    <a:pt x="260908" y="99656"/>
                  </a:lnTo>
                  <a:lnTo>
                    <a:pt x="262724" y="99390"/>
                  </a:lnTo>
                  <a:lnTo>
                    <a:pt x="263601" y="101117"/>
                  </a:lnTo>
                  <a:lnTo>
                    <a:pt x="266471" y="99529"/>
                  </a:lnTo>
                  <a:close/>
                </a:path>
                <a:path w="384175" h="281939">
                  <a:moveTo>
                    <a:pt x="270510" y="92989"/>
                  </a:moveTo>
                  <a:lnTo>
                    <a:pt x="269163" y="91554"/>
                  </a:lnTo>
                  <a:lnTo>
                    <a:pt x="267144" y="91516"/>
                  </a:lnTo>
                  <a:lnTo>
                    <a:pt x="264807" y="92138"/>
                  </a:lnTo>
                  <a:lnTo>
                    <a:pt x="266623" y="93992"/>
                  </a:lnTo>
                  <a:lnTo>
                    <a:pt x="269113" y="96126"/>
                  </a:lnTo>
                  <a:lnTo>
                    <a:pt x="270510" y="92989"/>
                  </a:lnTo>
                  <a:close/>
                </a:path>
                <a:path w="384175" h="281939">
                  <a:moveTo>
                    <a:pt x="277177" y="275653"/>
                  </a:moveTo>
                  <a:lnTo>
                    <a:pt x="276517" y="274751"/>
                  </a:lnTo>
                  <a:lnTo>
                    <a:pt x="273545" y="274993"/>
                  </a:lnTo>
                  <a:lnTo>
                    <a:pt x="272757" y="279768"/>
                  </a:lnTo>
                  <a:lnTo>
                    <a:pt x="276326" y="278168"/>
                  </a:lnTo>
                  <a:lnTo>
                    <a:pt x="277177" y="275653"/>
                  </a:lnTo>
                  <a:close/>
                </a:path>
                <a:path w="384175" h="281939">
                  <a:moveTo>
                    <a:pt x="278358" y="224180"/>
                  </a:moveTo>
                  <a:lnTo>
                    <a:pt x="277482" y="223380"/>
                  </a:lnTo>
                  <a:lnTo>
                    <a:pt x="276656" y="222465"/>
                  </a:lnTo>
                  <a:lnTo>
                    <a:pt x="275628" y="221983"/>
                  </a:lnTo>
                  <a:lnTo>
                    <a:pt x="276796" y="221907"/>
                  </a:lnTo>
                  <a:lnTo>
                    <a:pt x="276491" y="220776"/>
                  </a:lnTo>
                  <a:lnTo>
                    <a:pt x="277228" y="220611"/>
                  </a:lnTo>
                  <a:lnTo>
                    <a:pt x="278003" y="220484"/>
                  </a:lnTo>
                  <a:lnTo>
                    <a:pt x="278091" y="219798"/>
                  </a:lnTo>
                  <a:lnTo>
                    <a:pt x="277749" y="219367"/>
                  </a:lnTo>
                  <a:lnTo>
                    <a:pt x="277215" y="219138"/>
                  </a:lnTo>
                  <a:lnTo>
                    <a:pt x="277329" y="218236"/>
                  </a:lnTo>
                  <a:lnTo>
                    <a:pt x="276758" y="217589"/>
                  </a:lnTo>
                  <a:lnTo>
                    <a:pt x="276098" y="217309"/>
                  </a:lnTo>
                  <a:lnTo>
                    <a:pt x="276618" y="216979"/>
                  </a:lnTo>
                  <a:lnTo>
                    <a:pt x="277177" y="216547"/>
                  </a:lnTo>
                  <a:lnTo>
                    <a:pt x="277774" y="216433"/>
                  </a:lnTo>
                  <a:lnTo>
                    <a:pt x="276694" y="214083"/>
                  </a:lnTo>
                  <a:lnTo>
                    <a:pt x="275424" y="216382"/>
                  </a:lnTo>
                  <a:lnTo>
                    <a:pt x="273926" y="216674"/>
                  </a:lnTo>
                  <a:lnTo>
                    <a:pt x="274142" y="217144"/>
                  </a:lnTo>
                  <a:lnTo>
                    <a:pt x="274358" y="217411"/>
                  </a:lnTo>
                  <a:lnTo>
                    <a:pt x="274599" y="217563"/>
                  </a:lnTo>
                  <a:lnTo>
                    <a:pt x="274383" y="217919"/>
                  </a:lnTo>
                  <a:lnTo>
                    <a:pt x="274396" y="218478"/>
                  </a:lnTo>
                  <a:lnTo>
                    <a:pt x="274815" y="219316"/>
                  </a:lnTo>
                  <a:lnTo>
                    <a:pt x="273989" y="219735"/>
                  </a:lnTo>
                  <a:lnTo>
                    <a:pt x="273456" y="220535"/>
                  </a:lnTo>
                  <a:lnTo>
                    <a:pt x="273977" y="221640"/>
                  </a:lnTo>
                  <a:lnTo>
                    <a:pt x="273456" y="221653"/>
                  </a:lnTo>
                  <a:lnTo>
                    <a:pt x="272884" y="221767"/>
                  </a:lnTo>
                  <a:lnTo>
                    <a:pt x="272262" y="222046"/>
                  </a:lnTo>
                  <a:lnTo>
                    <a:pt x="273913" y="223558"/>
                  </a:lnTo>
                  <a:lnTo>
                    <a:pt x="275374" y="225475"/>
                  </a:lnTo>
                  <a:lnTo>
                    <a:pt x="278358" y="224180"/>
                  </a:lnTo>
                  <a:close/>
                </a:path>
                <a:path w="384175" h="281939">
                  <a:moveTo>
                    <a:pt x="283857" y="197294"/>
                  </a:moveTo>
                  <a:lnTo>
                    <a:pt x="283222" y="195668"/>
                  </a:lnTo>
                  <a:lnTo>
                    <a:pt x="282092" y="194614"/>
                  </a:lnTo>
                  <a:lnTo>
                    <a:pt x="279882" y="194805"/>
                  </a:lnTo>
                  <a:lnTo>
                    <a:pt x="280517" y="196443"/>
                  </a:lnTo>
                  <a:lnTo>
                    <a:pt x="281660" y="197497"/>
                  </a:lnTo>
                  <a:lnTo>
                    <a:pt x="283857" y="197294"/>
                  </a:lnTo>
                  <a:close/>
                </a:path>
                <a:path w="384175" h="281939">
                  <a:moveTo>
                    <a:pt x="285076" y="204825"/>
                  </a:moveTo>
                  <a:lnTo>
                    <a:pt x="284467" y="204266"/>
                  </a:lnTo>
                  <a:lnTo>
                    <a:pt x="283464" y="203695"/>
                  </a:lnTo>
                  <a:lnTo>
                    <a:pt x="282244" y="202984"/>
                  </a:lnTo>
                  <a:lnTo>
                    <a:pt x="280416" y="202285"/>
                  </a:lnTo>
                  <a:lnTo>
                    <a:pt x="282816" y="204089"/>
                  </a:lnTo>
                  <a:lnTo>
                    <a:pt x="285076" y="204825"/>
                  </a:lnTo>
                  <a:close/>
                </a:path>
                <a:path w="384175" h="281939">
                  <a:moveTo>
                    <a:pt x="289077" y="139458"/>
                  </a:moveTo>
                  <a:lnTo>
                    <a:pt x="287261" y="138480"/>
                  </a:lnTo>
                  <a:lnTo>
                    <a:pt x="286880" y="141160"/>
                  </a:lnTo>
                  <a:lnTo>
                    <a:pt x="286283" y="143268"/>
                  </a:lnTo>
                  <a:lnTo>
                    <a:pt x="285153" y="142519"/>
                  </a:lnTo>
                  <a:lnTo>
                    <a:pt x="282498" y="141363"/>
                  </a:lnTo>
                  <a:lnTo>
                    <a:pt x="285191" y="143395"/>
                  </a:lnTo>
                  <a:lnTo>
                    <a:pt x="285610" y="143535"/>
                  </a:lnTo>
                  <a:lnTo>
                    <a:pt x="286156" y="143675"/>
                  </a:lnTo>
                  <a:lnTo>
                    <a:pt x="285965" y="144297"/>
                  </a:lnTo>
                  <a:lnTo>
                    <a:pt x="285737" y="144843"/>
                  </a:lnTo>
                  <a:lnTo>
                    <a:pt x="285445" y="145186"/>
                  </a:lnTo>
                  <a:lnTo>
                    <a:pt x="287934" y="146507"/>
                  </a:lnTo>
                  <a:lnTo>
                    <a:pt x="287718" y="140995"/>
                  </a:lnTo>
                  <a:lnTo>
                    <a:pt x="289077" y="139458"/>
                  </a:lnTo>
                  <a:close/>
                </a:path>
                <a:path w="384175" h="281939">
                  <a:moveTo>
                    <a:pt x="295656" y="204012"/>
                  </a:moveTo>
                  <a:lnTo>
                    <a:pt x="289902" y="202971"/>
                  </a:lnTo>
                  <a:lnTo>
                    <a:pt x="290487" y="201002"/>
                  </a:lnTo>
                  <a:lnTo>
                    <a:pt x="286296" y="202552"/>
                  </a:lnTo>
                  <a:lnTo>
                    <a:pt x="292049" y="203593"/>
                  </a:lnTo>
                  <a:lnTo>
                    <a:pt x="291973" y="204978"/>
                  </a:lnTo>
                  <a:lnTo>
                    <a:pt x="295656" y="204012"/>
                  </a:lnTo>
                  <a:close/>
                </a:path>
                <a:path w="384175" h="281939">
                  <a:moveTo>
                    <a:pt x="296316" y="266992"/>
                  </a:moveTo>
                  <a:lnTo>
                    <a:pt x="295808" y="264261"/>
                  </a:lnTo>
                  <a:lnTo>
                    <a:pt x="292722" y="264528"/>
                  </a:lnTo>
                  <a:lnTo>
                    <a:pt x="292201" y="261797"/>
                  </a:lnTo>
                  <a:lnTo>
                    <a:pt x="290042" y="262166"/>
                  </a:lnTo>
                  <a:lnTo>
                    <a:pt x="293116" y="268185"/>
                  </a:lnTo>
                  <a:lnTo>
                    <a:pt x="296316" y="266992"/>
                  </a:lnTo>
                  <a:close/>
                </a:path>
                <a:path w="384175" h="281939">
                  <a:moveTo>
                    <a:pt x="304876" y="258851"/>
                  </a:moveTo>
                  <a:lnTo>
                    <a:pt x="298424" y="257390"/>
                  </a:lnTo>
                  <a:lnTo>
                    <a:pt x="300748" y="263664"/>
                  </a:lnTo>
                  <a:lnTo>
                    <a:pt x="304876" y="258851"/>
                  </a:lnTo>
                  <a:close/>
                </a:path>
                <a:path w="384175" h="281939">
                  <a:moveTo>
                    <a:pt x="309562" y="113461"/>
                  </a:moveTo>
                  <a:lnTo>
                    <a:pt x="307213" y="111277"/>
                  </a:lnTo>
                  <a:lnTo>
                    <a:pt x="303707" y="111518"/>
                  </a:lnTo>
                  <a:lnTo>
                    <a:pt x="300621" y="110909"/>
                  </a:lnTo>
                  <a:lnTo>
                    <a:pt x="301840" y="114744"/>
                  </a:lnTo>
                  <a:lnTo>
                    <a:pt x="304152" y="113449"/>
                  </a:lnTo>
                  <a:lnTo>
                    <a:pt x="305739" y="113665"/>
                  </a:lnTo>
                  <a:lnTo>
                    <a:pt x="306311" y="116027"/>
                  </a:lnTo>
                  <a:lnTo>
                    <a:pt x="307073" y="115011"/>
                  </a:lnTo>
                  <a:lnTo>
                    <a:pt x="307860" y="113995"/>
                  </a:lnTo>
                  <a:lnTo>
                    <a:pt x="309562" y="113461"/>
                  </a:lnTo>
                  <a:close/>
                </a:path>
                <a:path w="384175" h="281939">
                  <a:moveTo>
                    <a:pt x="318287" y="267220"/>
                  </a:moveTo>
                  <a:lnTo>
                    <a:pt x="316941" y="267220"/>
                  </a:lnTo>
                  <a:lnTo>
                    <a:pt x="314718" y="262305"/>
                  </a:lnTo>
                  <a:lnTo>
                    <a:pt x="313131" y="264172"/>
                  </a:lnTo>
                  <a:lnTo>
                    <a:pt x="315722" y="268643"/>
                  </a:lnTo>
                  <a:lnTo>
                    <a:pt x="318033" y="268897"/>
                  </a:lnTo>
                  <a:lnTo>
                    <a:pt x="318287" y="267220"/>
                  </a:lnTo>
                  <a:close/>
                </a:path>
                <a:path w="384175" h="281939">
                  <a:moveTo>
                    <a:pt x="318922" y="121577"/>
                  </a:moveTo>
                  <a:lnTo>
                    <a:pt x="317436" y="117741"/>
                  </a:lnTo>
                  <a:lnTo>
                    <a:pt x="315556" y="119037"/>
                  </a:lnTo>
                  <a:lnTo>
                    <a:pt x="315734" y="120345"/>
                  </a:lnTo>
                  <a:lnTo>
                    <a:pt x="315836" y="121158"/>
                  </a:lnTo>
                  <a:lnTo>
                    <a:pt x="316712" y="121958"/>
                  </a:lnTo>
                  <a:lnTo>
                    <a:pt x="318922" y="121577"/>
                  </a:lnTo>
                  <a:close/>
                </a:path>
                <a:path w="384175" h="281939">
                  <a:moveTo>
                    <a:pt x="319163" y="213131"/>
                  </a:moveTo>
                  <a:lnTo>
                    <a:pt x="312661" y="212471"/>
                  </a:lnTo>
                  <a:lnTo>
                    <a:pt x="314540" y="214312"/>
                  </a:lnTo>
                  <a:lnTo>
                    <a:pt x="314833" y="214604"/>
                  </a:lnTo>
                  <a:lnTo>
                    <a:pt x="317906" y="215760"/>
                  </a:lnTo>
                  <a:lnTo>
                    <a:pt x="319163" y="213131"/>
                  </a:lnTo>
                  <a:close/>
                </a:path>
                <a:path w="384175" h="281939">
                  <a:moveTo>
                    <a:pt x="322808" y="281774"/>
                  </a:moveTo>
                  <a:lnTo>
                    <a:pt x="319265" y="275463"/>
                  </a:lnTo>
                  <a:lnTo>
                    <a:pt x="314845" y="280619"/>
                  </a:lnTo>
                  <a:lnTo>
                    <a:pt x="322808" y="281774"/>
                  </a:lnTo>
                  <a:close/>
                </a:path>
                <a:path w="384175" h="281939">
                  <a:moveTo>
                    <a:pt x="327050" y="125844"/>
                  </a:moveTo>
                  <a:lnTo>
                    <a:pt x="326644" y="124548"/>
                  </a:lnTo>
                  <a:lnTo>
                    <a:pt x="325513" y="122885"/>
                  </a:lnTo>
                  <a:lnTo>
                    <a:pt x="325628" y="125056"/>
                  </a:lnTo>
                  <a:lnTo>
                    <a:pt x="324205" y="125412"/>
                  </a:lnTo>
                  <a:lnTo>
                    <a:pt x="325031" y="126923"/>
                  </a:lnTo>
                  <a:lnTo>
                    <a:pt x="327050" y="125844"/>
                  </a:lnTo>
                  <a:close/>
                </a:path>
                <a:path w="384175" h="281939">
                  <a:moveTo>
                    <a:pt x="334772" y="116001"/>
                  </a:moveTo>
                  <a:lnTo>
                    <a:pt x="333844" y="114388"/>
                  </a:lnTo>
                  <a:lnTo>
                    <a:pt x="331381" y="116014"/>
                  </a:lnTo>
                  <a:lnTo>
                    <a:pt x="329488" y="116433"/>
                  </a:lnTo>
                  <a:lnTo>
                    <a:pt x="330428" y="118046"/>
                  </a:lnTo>
                  <a:lnTo>
                    <a:pt x="332879" y="116420"/>
                  </a:lnTo>
                  <a:lnTo>
                    <a:pt x="334772" y="116001"/>
                  </a:lnTo>
                  <a:close/>
                </a:path>
                <a:path w="384175" h="281939">
                  <a:moveTo>
                    <a:pt x="343763" y="161290"/>
                  </a:moveTo>
                  <a:lnTo>
                    <a:pt x="343496" y="160439"/>
                  </a:lnTo>
                  <a:lnTo>
                    <a:pt x="343217" y="159588"/>
                  </a:lnTo>
                  <a:lnTo>
                    <a:pt x="342950" y="158737"/>
                  </a:lnTo>
                  <a:lnTo>
                    <a:pt x="341325" y="159296"/>
                  </a:lnTo>
                  <a:lnTo>
                    <a:pt x="340512" y="159588"/>
                  </a:lnTo>
                  <a:lnTo>
                    <a:pt x="340779" y="160439"/>
                  </a:lnTo>
                  <a:lnTo>
                    <a:pt x="341058" y="161290"/>
                  </a:lnTo>
                  <a:lnTo>
                    <a:pt x="341325" y="162140"/>
                  </a:lnTo>
                  <a:lnTo>
                    <a:pt x="342950" y="161582"/>
                  </a:lnTo>
                  <a:lnTo>
                    <a:pt x="343763" y="161290"/>
                  </a:lnTo>
                  <a:close/>
                </a:path>
                <a:path w="384175" h="281939">
                  <a:moveTo>
                    <a:pt x="384022" y="177076"/>
                  </a:moveTo>
                  <a:lnTo>
                    <a:pt x="383628" y="175780"/>
                  </a:lnTo>
                  <a:lnTo>
                    <a:pt x="382498" y="174104"/>
                  </a:lnTo>
                  <a:lnTo>
                    <a:pt x="382600" y="176288"/>
                  </a:lnTo>
                  <a:lnTo>
                    <a:pt x="381190" y="176631"/>
                  </a:lnTo>
                  <a:lnTo>
                    <a:pt x="382003" y="178142"/>
                  </a:lnTo>
                  <a:lnTo>
                    <a:pt x="384022" y="177076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8854300" y="3183991"/>
              <a:ext cx="301625" cy="361315"/>
            </a:xfrm>
            <a:custGeom>
              <a:avLst/>
              <a:gdLst/>
              <a:ahLst/>
              <a:cxnLst/>
              <a:rect l="l" t="t" r="r" b="b"/>
              <a:pathLst>
                <a:path w="301625" h="361314">
                  <a:moveTo>
                    <a:pt x="3124" y="171132"/>
                  </a:moveTo>
                  <a:lnTo>
                    <a:pt x="1435" y="161455"/>
                  </a:lnTo>
                  <a:lnTo>
                    <a:pt x="0" y="167513"/>
                  </a:lnTo>
                  <a:lnTo>
                    <a:pt x="3124" y="171132"/>
                  </a:lnTo>
                  <a:close/>
                </a:path>
                <a:path w="301625" h="361314">
                  <a:moveTo>
                    <a:pt x="9271" y="59563"/>
                  </a:moveTo>
                  <a:lnTo>
                    <a:pt x="7759" y="57912"/>
                  </a:lnTo>
                  <a:lnTo>
                    <a:pt x="7112" y="56464"/>
                  </a:lnTo>
                  <a:lnTo>
                    <a:pt x="5956" y="57492"/>
                  </a:lnTo>
                  <a:lnTo>
                    <a:pt x="7467" y="59143"/>
                  </a:lnTo>
                  <a:lnTo>
                    <a:pt x="8115" y="60604"/>
                  </a:lnTo>
                  <a:lnTo>
                    <a:pt x="9271" y="59563"/>
                  </a:lnTo>
                  <a:close/>
                </a:path>
                <a:path w="301625" h="361314">
                  <a:moveTo>
                    <a:pt x="12750" y="259245"/>
                  </a:moveTo>
                  <a:lnTo>
                    <a:pt x="11061" y="257670"/>
                  </a:lnTo>
                  <a:lnTo>
                    <a:pt x="10591" y="257238"/>
                  </a:lnTo>
                  <a:lnTo>
                    <a:pt x="12750" y="259245"/>
                  </a:lnTo>
                  <a:close/>
                </a:path>
                <a:path w="301625" h="361314">
                  <a:moveTo>
                    <a:pt x="16611" y="113220"/>
                  </a:moveTo>
                  <a:lnTo>
                    <a:pt x="15709" y="111899"/>
                  </a:lnTo>
                  <a:lnTo>
                    <a:pt x="13436" y="110731"/>
                  </a:lnTo>
                  <a:lnTo>
                    <a:pt x="13766" y="112801"/>
                  </a:lnTo>
                  <a:lnTo>
                    <a:pt x="11709" y="112115"/>
                  </a:lnTo>
                  <a:lnTo>
                    <a:pt x="10248" y="110248"/>
                  </a:lnTo>
                  <a:lnTo>
                    <a:pt x="8483" y="108953"/>
                  </a:lnTo>
                  <a:lnTo>
                    <a:pt x="5981" y="112636"/>
                  </a:lnTo>
                  <a:lnTo>
                    <a:pt x="15163" y="117449"/>
                  </a:lnTo>
                  <a:lnTo>
                    <a:pt x="16611" y="113220"/>
                  </a:lnTo>
                  <a:close/>
                </a:path>
                <a:path w="301625" h="361314">
                  <a:moveTo>
                    <a:pt x="27635" y="119799"/>
                  </a:moveTo>
                  <a:lnTo>
                    <a:pt x="18859" y="115201"/>
                  </a:lnTo>
                  <a:lnTo>
                    <a:pt x="22313" y="122618"/>
                  </a:lnTo>
                  <a:lnTo>
                    <a:pt x="27635" y="119799"/>
                  </a:lnTo>
                  <a:close/>
                </a:path>
                <a:path w="301625" h="361314">
                  <a:moveTo>
                    <a:pt x="27863" y="104013"/>
                  </a:moveTo>
                  <a:lnTo>
                    <a:pt x="26174" y="94322"/>
                  </a:lnTo>
                  <a:lnTo>
                    <a:pt x="24726" y="100393"/>
                  </a:lnTo>
                  <a:lnTo>
                    <a:pt x="27863" y="104013"/>
                  </a:lnTo>
                  <a:close/>
                </a:path>
                <a:path w="301625" h="361314">
                  <a:moveTo>
                    <a:pt x="29705" y="240080"/>
                  </a:moveTo>
                  <a:lnTo>
                    <a:pt x="26085" y="236715"/>
                  </a:lnTo>
                  <a:lnTo>
                    <a:pt x="20599" y="231635"/>
                  </a:lnTo>
                  <a:lnTo>
                    <a:pt x="29705" y="240080"/>
                  </a:lnTo>
                  <a:close/>
                </a:path>
                <a:path w="301625" h="361314">
                  <a:moveTo>
                    <a:pt x="31699" y="22834"/>
                  </a:moveTo>
                  <a:lnTo>
                    <a:pt x="28295" y="21183"/>
                  </a:lnTo>
                  <a:lnTo>
                    <a:pt x="26136" y="22644"/>
                  </a:lnTo>
                  <a:lnTo>
                    <a:pt x="26924" y="23482"/>
                  </a:lnTo>
                  <a:lnTo>
                    <a:pt x="26365" y="24003"/>
                  </a:lnTo>
                  <a:lnTo>
                    <a:pt x="25755" y="24511"/>
                  </a:lnTo>
                  <a:lnTo>
                    <a:pt x="26670" y="27000"/>
                  </a:lnTo>
                  <a:lnTo>
                    <a:pt x="29044" y="25044"/>
                  </a:lnTo>
                  <a:lnTo>
                    <a:pt x="29019" y="26885"/>
                  </a:lnTo>
                  <a:lnTo>
                    <a:pt x="27838" y="27914"/>
                  </a:lnTo>
                  <a:lnTo>
                    <a:pt x="29870" y="29400"/>
                  </a:lnTo>
                  <a:lnTo>
                    <a:pt x="29908" y="26746"/>
                  </a:lnTo>
                  <a:lnTo>
                    <a:pt x="31089" y="25717"/>
                  </a:lnTo>
                  <a:lnTo>
                    <a:pt x="29552" y="24612"/>
                  </a:lnTo>
                  <a:lnTo>
                    <a:pt x="31699" y="22834"/>
                  </a:lnTo>
                  <a:close/>
                </a:path>
                <a:path w="301625" h="361314">
                  <a:moveTo>
                    <a:pt x="49847" y="111112"/>
                  </a:moveTo>
                  <a:lnTo>
                    <a:pt x="49390" y="110350"/>
                  </a:lnTo>
                  <a:lnTo>
                    <a:pt x="48450" y="108839"/>
                  </a:lnTo>
                  <a:lnTo>
                    <a:pt x="47726" y="109334"/>
                  </a:lnTo>
                  <a:lnTo>
                    <a:pt x="46291" y="110299"/>
                  </a:lnTo>
                  <a:lnTo>
                    <a:pt x="46748" y="111061"/>
                  </a:lnTo>
                  <a:lnTo>
                    <a:pt x="47675" y="112572"/>
                  </a:lnTo>
                  <a:lnTo>
                    <a:pt x="48399" y="112090"/>
                  </a:lnTo>
                  <a:lnTo>
                    <a:pt x="49123" y="111594"/>
                  </a:lnTo>
                  <a:lnTo>
                    <a:pt x="49847" y="111112"/>
                  </a:lnTo>
                  <a:close/>
                </a:path>
                <a:path w="301625" h="361314">
                  <a:moveTo>
                    <a:pt x="50457" y="17411"/>
                  </a:moveTo>
                  <a:lnTo>
                    <a:pt x="49542" y="15887"/>
                  </a:lnTo>
                  <a:lnTo>
                    <a:pt x="49072" y="15125"/>
                  </a:lnTo>
                  <a:lnTo>
                    <a:pt x="46913" y="16598"/>
                  </a:lnTo>
                  <a:lnTo>
                    <a:pt x="47383" y="17348"/>
                  </a:lnTo>
                  <a:lnTo>
                    <a:pt x="48298" y="18872"/>
                  </a:lnTo>
                  <a:lnTo>
                    <a:pt x="49022" y="18376"/>
                  </a:lnTo>
                  <a:lnTo>
                    <a:pt x="50457" y="17411"/>
                  </a:lnTo>
                  <a:close/>
                </a:path>
                <a:path w="301625" h="361314">
                  <a:moveTo>
                    <a:pt x="50774" y="326174"/>
                  </a:moveTo>
                  <a:lnTo>
                    <a:pt x="49745" y="323875"/>
                  </a:lnTo>
                  <a:lnTo>
                    <a:pt x="47510" y="324485"/>
                  </a:lnTo>
                  <a:lnTo>
                    <a:pt x="47637" y="326021"/>
                  </a:lnTo>
                  <a:lnTo>
                    <a:pt x="47675" y="326351"/>
                  </a:lnTo>
                  <a:lnTo>
                    <a:pt x="45288" y="326872"/>
                  </a:lnTo>
                  <a:lnTo>
                    <a:pt x="46088" y="327202"/>
                  </a:lnTo>
                  <a:lnTo>
                    <a:pt x="50774" y="326174"/>
                  </a:lnTo>
                  <a:close/>
                </a:path>
                <a:path w="301625" h="361314">
                  <a:moveTo>
                    <a:pt x="51612" y="327456"/>
                  </a:moveTo>
                  <a:lnTo>
                    <a:pt x="51523" y="326872"/>
                  </a:lnTo>
                  <a:lnTo>
                    <a:pt x="51422" y="326174"/>
                  </a:lnTo>
                  <a:lnTo>
                    <a:pt x="50774" y="326174"/>
                  </a:lnTo>
                  <a:lnTo>
                    <a:pt x="51231" y="327202"/>
                  </a:lnTo>
                  <a:lnTo>
                    <a:pt x="51358" y="327456"/>
                  </a:lnTo>
                  <a:lnTo>
                    <a:pt x="51612" y="327456"/>
                  </a:lnTo>
                  <a:close/>
                </a:path>
                <a:path w="301625" h="361314">
                  <a:moveTo>
                    <a:pt x="51790" y="78968"/>
                  </a:moveTo>
                  <a:lnTo>
                    <a:pt x="50292" y="77317"/>
                  </a:lnTo>
                  <a:lnTo>
                    <a:pt x="49631" y="75869"/>
                  </a:lnTo>
                  <a:lnTo>
                    <a:pt x="48475" y="76911"/>
                  </a:lnTo>
                  <a:lnTo>
                    <a:pt x="49999" y="78549"/>
                  </a:lnTo>
                  <a:lnTo>
                    <a:pt x="50647" y="80010"/>
                  </a:lnTo>
                  <a:lnTo>
                    <a:pt x="51790" y="78968"/>
                  </a:lnTo>
                  <a:close/>
                </a:path>
                <a:path w="301625" h="361314">
                  <a:moveTo>
                    <a:pt x="52857" y="55308"/>
                  </a:moveTo>
                  <a:lnTo>
                    <a:pt x="50927" y="60515"/>
                  </a:lnTo>
                  <a:lnTo>
                    <a:pt x="50647" y="66103"/>
                  </a:lnTo>
                  <a:lnTo>
                    <a:pt x="52857" y="55308"/>
                  </a:lnTo>
                  <a:close/>
                </a:path>
                <a:path w="301625" h="361314">
                  <a:moveTo>
                    <a:pt x="54965" y="327456"/>
                  </a:moveTo>
                  <a:lnTo>
                    <a:pt x="51612" y="327456"/>
                  </a:lnTo>
                  <a:lnTo>
                    <a:pt x="52082" y="330835"/>
                  </a:lnTo>
                  <a:lnTo>
                    <a:pt x="52197" y="331571"/>
                  </a:lnTo>
                  <a:lnTo>
                    <a:pt x="52730" y="330835"/>
                  </a:lnTo>
                  <a:lnTo>
                    <a:pt x="54965" y="327456"/>
                  </a:lnTo>
                  <a:close/>
                </a:path>
                <a:path w="301625" h="361314">
                  <a:moveTo>
                    <a:pt x="57480" y="122758"/>
                  </a:moveTo>
                  <a:lnTo>
                    <a:pt x="52882" y="123520"/>
                  </a:lnTo>
                  <a:lnTo>
                    <a:pt x="50393" y="129209"/>
                  </a:lnTo>
                  <a:lnTo>
                    <a:pt x="57480" y="122758"/>
                  </a:lnTo>
                  <a:close/>
                </a:path>
                <a:path w="301625" h="361314">
                  <a:moveTo>
                    <a:pt x="60782" y="120281"/>
                  </a:moveTo>
                  <a:lnTo>
                    <a:pt x="53619" y="118732"/>
                  </a:lnTo>
                  <a:lnTo>
                    <a:pt x="48882" y="117729"/>
                  </a:lnTo>
                  <a:lnTo>
                    <a:pt x="60782" y="120281"/>
                  </a:lnTo>
                  <a:close/>
                </a:path>
                <a:path w="301625" h="361314">
                  <a:moveTo>
                    <a:pt x="61023" y="44818"/>
                  </a:moveTo>
                  <a:lnTo>
                    <a:pt x="55067" y="44843"/>
                  </a:lnTo>
                  <a:lnTo>
                    <a:pt x="53860" y="46748"/>
                  </a:lnTo>
                  <a:lnTo>
                    <a:pt x="52565" y="44704"/>
                  </a:lnTo>
                  <a:lnTo>
                    <a:pt x="52997" y="48133"/>
                  </a:lnTo>
                  <a:lnTo>
                    <a:pt x="52501" y="48920"/>
                  </a:lnTo>
                  <a:lnTo>
                    <a:pt x="53060" y="48653"/>
                  </a:lnTo>
                  <a:lnTo>
                    <a:pt x="53530" y="52311"/>
                  </a:lnTo>
                  <a:lnTo>
                    <a:pt x="58724" y="54330"/>
                  </a:lnTo>
                  <a:lnTo>
                    <a:pt x="54610" y="47904"/>
                  </a:lnTo>
                  <a:lnTo>
                    <a:pt x="61023" y="44818"/>
                  </a:lnTo>
                  <a:close/>
                </a:path>
                <a:path w="301625" h="361314">
                  <a:moveTo>
                    <a:pt x="61683" y="43078"/>
                  </a:moveTo>
                  <a:lnTo>
                    <a:pt x="57353" y="35191"/>
                  </a:lnTo>
                  <a:lnTo>
                    <a:pt x="55829" y="41097"/>
                  </a:lnTo>
                  <a:lnTo>
                    <a:pt x="61683" y="43078"/>
                  </a:lnTo>
                  <a:close/>
                </a:path>
                <a:path w="301625" h="361314">
                  <a:moveTo>
                    <a:pt x="63119" y="10172"/>
                  </a:moveTo>
                  <a:lnTo>
                    <a:pt x="61607" y="8521"/>
                  </a:lnTo>
                  <a:lnTo>
                    <a:pt x="60960" y="7073"/>
                  </a:lnTo>
                  <a:lnTo>
                    <a:pt x="59804" y="8115"/>
                  </a:lnTo>
                  <a:lnTo>
                    <a:pt x="61315" y="9753"/>
                  </a:lnTo>
                  <a:lnTo>
                    <a:pt x="61963" y="11214"/>
                  </a:lnTo>
                  <a:lnTo>
                    <a:pt x="63119" y="10172"/>
                  </a:lnTo>
                  <a:close/>
                </a:path>
                <a:path w="301625" h="361314">
                  <a:moveTo>
                    <a:pt x="63271" y="107632"/>
                  </a:moveTo>
                  <a:lnTo>
                    <a:pt x="61353" y="104914"/>
                  </a:lnTo>
                  <a:lnTo>
                    <a:pt x="60363" y="106972"/>
                  </a:lnTo>
                  <a:lnTo>
                    <a:pt x="58966" y="108940"/>
                  </a:lnTo>
                  <a:lnTo>
                    <a:pt x="60896" y="111658"/>
                  </a:lnTo>
                  <a:lnTo>
                    <a:pt x="61874" y="109588"/>
                  </a:lnTo>
                  <a:lnTo>
                    <a:pt x="63271" y="107632"/>
                  </a:lnTo>
                  <a:close/>
                </a:path>
                <a:path w="301625" h="361314">
                  <a:moveTo>
                    <a:pt x="64058" y="64706"/>
                  </a:moveTo>
                  <a:lnTo>
                    <a:pt x="61023" y="67195"/>
                  </a:lnTo>
                  <a:lnTo>
                    <a:pt x="60121" y="65532"/>
                  </a:lnTo>
                  <a:lnTo>
                    <a:pt x="57759" y="63830"/>
                  </a:lnTo>
                  <a:lnTo>
                    <a:pt x="58801" y="66281"/>
                  </a:lnTo>
                  <a:lnTo>
                    <a:pt x="60325" y="67310"/>
                  </a:lnTo>
                  <a:lnTo>
                    <a:pt x="58966" y="68135"/>
                  </a:lnTo>
                  <a:lnTo>
                    <a:pt x="58674" y="68668"/>
                  </a:lnTo>
                  <a:lnTo>
                    <a:pt x="58877" y="68961"/>
                  </a:lnTo>
                  <a:lnTo>
                    <a:pt x="58559" y="68897"/>
                  </a:lnTo>
                  <a:lnTo>
                    <a:pt x="58127" y="68872"/>
                  </a:lnTo>
                  <a:lnTo>
                    <a:pt x="57581" y="68872"/>
                  </a:lnTo>
                  <a:lnTo>
                    <a:pt x="55499" y="72174"/>
                  </a:lnTo>
                  <a:lnTo>
                    <a:pt x="60655" y="70116"/>
                  </a:lnTo>
                  <a:lnTo>
                    <a:pt x="59588" y="69227"/>
                  </a:lnTo>
                  <a:lnTo>
                    <a:pt x="60655" y="69303"/>
                  </a:lnTo>
                  <a:lnTo>
                    <a:pt x="62331" y="68668"/>
                  </a:lnTo>
                  <a:lnTo>
                    <a:pt x="61087" y="67665"/>
                  </a:lnTo>
                  <a:lnTo>
                    <a:pt x="61633" y="67805"/>
                  </a:lnTo>
                  <a:lnTo>
                    <a:pt x="62166" y="67678"/>
                  </a:lnTo>
                  <a:lnTo>
                    <a:pt x="62598" y="67081"/>
                  </a:lnTo>
                  <a:lnTo>
                    <a:pt x="64058" y="64706"/>
                  </a:lnTo>
                  <a:close/>
                </a:path>
                <a:path w="301625" h="361314">
                  <a:moveTo>
                    <a:pt x="65278" y="75653"/>
                  </a:moveTo>
                  <a:lnTo>
                    <a:pt x="60680" y="76415"/>
                  </a:lnTo>
                  <a:lnTo>
                    <a:pt x="58204" y="82092"/>
                  </a:lnTo>
                  <a:lnTo>
                    <a:pt x="65278" y="75653"/>
                  </a:lnTo>
                  <a:close/>
                </a:path>
                <a:path w="301625" h="361314">
                  <a:moveTo>
                    <a:pt x="65659" y="2273"/>
                  </a:moveTo>
                  <a:lnTo>
                    <a:pt x="65201" y="1511"/>
                  </a:lnTo>
                  <a:lnTo>
                    <a:pt x="64262" y="0"/>
                  </a:lnTo>
                  <a:lnTo>
                    <a:pt x="63550" y="495"/>
                  </a:lnTo>
                  <a:lnTo>
                    <a:pt x="62103" y="1460"/>
                  </a:lnTo>
                  <a:lnTo>
                    <a:pt x="62572" y="2222"/>
                  </a:lnTo>
                  <a:lnTo>
                    <a:pt x="63030" y="2984"/>
                  </a:lnTo>
                  <a:lnTo>
                    <a:pt x="63500" y="3733"/>
                  </a:lnTo>
                  <a:lnTo>
                    <a:pt x="64223" y="3251"/>
                  </a:lnTo>
                  <a:lnTo>
                    <a:pt x="64935" y="2755"/>
                  </a:lnTo>
                  <a:lnTo>
                    <a:pt x="65659" y="2273"/>
                  </a:lnTo>
                  <a:close/>
                </a:path>
                <a:path w="301625" h="361314">
                  <a:moveTo>
                    <a:pt x="67729" y="82207"/>
                  </a:moveTo>
                  <a:lnTo>
                    <a:pt x="59537" y="83985"/>
                  </a:lnTo>
                  <a:lnTo>
                    <a:pt x="65874" y="87376"/>
                  </a:lnTo>
                  <a:lnTo>
                    <a:pt x="67729" y="82207"/>
                  </a:lnTo>
                  <a:close/>
                </a:path>
                <a:path w="301625" h="361314">
                  <a:moveTo>
                    <a:pt x="81051" y="149085"/>
                  </a:moveTo>
                  <a:lnTo>
                    <a:pt x="80899" y="148882"/>
                  </a:lnTo>
                  <a:lnTo>
                    <a:pt x="80518" y="148602"/>
                  </a:lnTo>
                  <a:lnTo>
                    <a:pt x="80467" y="146862"/>
                  </a:lnTo>
                  <a:lnTo>
                    <a:pt x="79756" y="144513"/>
                  </a:lnTo>
                  <a:lnTo>
                    <a:pt x="78841" y="146253"/>
                  </a:lnTo>
                  <a:lnTo>
                    <a:pt x="78714" y="147345"/>
                  </a:lnTo>
                  <a:lnTo>
                    <a:pt x="78841" y="148361"/>
                  </a:lnTo>
                  <a:lnTo>
                    <a:pt x="75869" y="149021"/>
                  </a:lnTo>
                  <a:lnTo>
                    <a:pt x="72453" y="154571"/>
                  </a:lnTo>
                  <a:lnTo>
                    <a:pt x="75285" y="156464"/>
                  </a:lnTo>
                  <a:lnTo>
                    <a:pt x="76708" y="155841"/>
                  </a:lnTo>
                  <a:lnTo>
                    <a:pt x="78308" y="153758"/>
                  </a:lnTo>
                  <a:lnTo>
                    <a:pt x="76314" y="153644"/>
                  </a:lnTo>
                  <a:lnTo>
                    <a:pt x="77139" y="152171"/>
                  </a:lnTo>
                  <a:lnTo>
                    <a:pt x="78511" y="151193"/>
                  </a:lnTo>
                  <a:lnTo>
                    <a:pt x="79832" y="150139"/>
                  </a:lnTo>
                  <a:lnTo>
                    <a:pt x="79959" y="150190"/>
                  </a:lnTo>
                  <a:lnTo>
                    <a:pt x="80213" y="150253"/>
                  </a:lnTo>
                  <a:lnTo>
                    <a:pt x="80365" y="150012"/>
                  </a:lnTo>
                  <a:lnTo>
                    <a:pt x="80454" y="149631"/>
                  </a:lnTo>
                  <a:lnTo>
                    <a:pt x="81051" y="149085"/>
                  </a:lnTo>
                  <a:close/>
                </a:path>
                <a:path w="301625" h="361314">
                  <a:moveTo>
                    <a:pt x="82461" y="106019"/>
                  </a:moveTo>
                  <a:lnTo>
                    <a:pt x="80518" y="111213"/>
                  </a:lnTo>
                  <a:lnTo>
                    <a:pt x="80251" y="116801"/>
                  </a:lnTo>
                  <a:lnTo>
                    <a:pt x="82461" y="106019"/>
                  </a:lnTo>
                  <a:close/>
                </a:path>
                <a:path w="301625" h="361314">
                  <a:moveTo>
                    <a:pt x="96888" y="78511"/>
                  </a:moveTo>
                  <a:lnTo>
                    <a:pt x="94576" y="76962"/>
                  </a:lnTo>
                  <a:lnTo>
                    <a:pt x="92608" y="76517"/>
                  </a:lnTo>
                  <a:lnTo>
                    <a:pt x="95059" y="78524"/>
                  </a:lnTo>
                  <a:lnTo>
                    <a:pt x="95377" y="79819"/>
                  </a:lnTo>
                  <a:lnTo>
                    <a:pt x="96888" y="78511"/>
                  </a:lnTo>
                  <a:close/>
                </a:path>
                <a:path w="301625" h="361314">
                  <a:moveTo>
                    <a:pt x="98171" y="356743"/>
                  </a:moveTo>
                  <a:lnTo>
                    <a:pt x="97358" y="354457"/>
                  </a:lnTo>
                  <a:lnTo>
                    <a:pt x="96558" y="355549"/>
                  </a:lnTo>
                  <a:lnTo>
                    <a:pt x="95161" y="357708"/>
                  </a:lnTo>
                  <a:lnTo>
                    <a:pt x="94551" y="358775"/>
                  </a:lnTo>
                  <a:lnTo>
                    <a:pt x="94107" y="356743"/>
                  </a:lnTo>
                  <a:lnTo>
                    <a:pt x="91478" y="360908"/>
                  </a:lnTo>
                  <a:lnTo>
                    <a:pt x="96418" y="358609"/>
                  </a:lnTo>
                  <a:lnTo>
                    <a:pt x="98171" y="356743"/>
                  </a:lnTo>
                  <a:close/>
                </a:path>
                <a:path w="301625" h="361314">
                  <a:moveTo>
                    <a:pt x="99352" y="57404"/>
                  </a:moveTo>
                  <a:lnTo>
                    <a:pt x="93408" y="57429"/>
                  </a:lnTo>
                  <a:lnTo>
                    <a:pt x="91846" y="59905"/>
                  </a:lnTo>
                  <a:lnTo>
                    <a:pt x="91706" y="59664"/>
                  </a:lnTo>
                  <a:lnTo>
                    <a:pt x="91249" y="58902"/>
                  </a:lnTo>
                  <a:lnTo>
                    <a:pt x="90525" y="59397"/>
                  </a:lnTo>
                  <a:lnTo>
                    <a:pt x="89090" y="60363"/>
                  </a:lnTo>
                  <a:lnTo>
                    <a:pt x="89547" y="61125"/>
                  </a:lnTo>
                  <a:lnTo>
                    <a:pt x="90487" y="62649"/>
                  </a:lnTo>
                  <a:lnTo>
                    <a:pt x="91198" y="62153"/>
                  </a:lnTo>
                  <a:lnTo>
                    <a:pt x="91922" y="61671"/>
                  </a:lnTo>
                  <a:lnTo>
                    <a:pt x="92633" y="61175"/>
                  </a:lnTo>
                  <a:lnTo>
                    <a:pt x="92379" y="60782"/>
                  </a:lnTo>
                  <a:lnTo>
                    <a:pt x="99352" y="57404"/>
                  </a:lnTo>
                  <a:close/>
                </a:path>
                <a:path w="301625" h="361314">
                  <a:moveTo>
                    <a:pt x="115303" y="188912"/>
                  </a:moveTo>
                  <a:lnTo>
                    <a:pt x="114973" y="188125"/>
                  </a:lnTo>
                  <a:lnTo>
                    <a:pt x="111429" y="189623"/>
                  </a:lnTo>
                  <a:lnTo>
                    <a:pt x="110578" y="186397"/>
                  </a:lnTo>
                  <a:lnTo>
                    <a:pt x="109245" y="187972"/>
                  </a:lnTo>
                  <a:lnTo>
                    <a:pt x="110210" y="190055"/>
                  </a:lnTo>
                  <a:lnTo>
                    <a:pt x="111620" y="191147"/>
                  </a:lnTo>
                  <a:lnTo>
                    <a:pt x="113550" y="190411"/>
                  </a:lnTo>
                  <a:lnTo>
                    <a:pt x="115303" y="188912"/>
                  </a:lnTo>
                  <a:close/>
                </a:path>
                <a:path w="301625" h="361314">
                  <a:moveTo>
                    <a:pt x="118110" y="87947"/>
                  </a:moveTo>
                  <a:lnTo>
                    <a:pt x="114300" y="83324"/>
                  </a:lnTo>
                  <a:lnTo>
                    <a:pt x="112141" y="85344"/>
                  </a:lnTo>
                  <a:lnTo>
                    <a:pt x="112369" y="88417"/>
                  </a:lnTo>
                  <a:lnTo>
                    <a:pt x="115062" y="86347"/>
                  </a:lnTo>
                  <a:lnTo>
                    <a:pt x="115798" y="88328"/>
                  </a:lnTo>
                  <a:lnTo>
                    <a:pt x="118110" y="87947"/>
                  </a:lnTo>
                  <a:close/>
                </a:path>
                <a:path w="301625" h="361314">
                  <a:moveTo>
                    <a:pt x="121297" y="87033"/>
                  </a:moveTo>
                  <a:lnTo>
                    <a:pt x="118986" y="85483"/>
                  </a:lnTo>
                  <a:lnTo>
                    <a:pt x="117017" y="85039"/>
                  </a:lnTo>
                  <a:lnTo>
                    <a:pt x="119468" y="87045"/>
                  </a:lnTo>
                  <a:lnTo>
                    <a:pt x="119786" y="88341"/>
                  </a:lnTo>
                  <a:lnTo>
                    <a:pt x="121297" y="87033"/>
                  </a:lnTo>
                  <a:close/>
                </a:path>
                <a:path w="301625" h="361314">
                  <a:moveTo>
                    <a:pt x="127190" y="90030"/>
                  </a:moveTo>
                  <a:lnTo>
                    <a:pt x="126517" y="88595"/>
                  </a:lnTo>
                  <a:lnTo>
                    <a:pt x="124625" y="89725"/>
                  </a:lnTo>
                  <a:lnTo>
                    <a:pt x="123126" y="90030"/>
                  </a:lnTo>
                  <a:lnTo>
                    <a:pt x="123799" y="91465"/>
                  </a:lnTo>
                  <a:lnTo>
                    <a:pt x="125704" y="90335"/>
                  </a:lnTo>
                  <a:lnTo>
                    <a:pt x="127190" y="90030"/>
                  </a:lnTo>
                  <a:close/>
                </a:path>
                <a:path w="301625" h="361314">
                  <a:moveTo>
                    <a:pt x="128028" y="105410"/>
                  </a:moveTo>
                  <a:lnTo>
                    <a:pt x="127457" y="104457"/>
                  </a:lnTo>
                  <a:lnTo>
                    <a:pt x="126390" y="104559"/>
                  </a:lnTo>
                  <a:lnTo>
                    <a:pt x="125984" y="103276"/>
                  </a:lnTo>
                  <a:lnTo>
                    <a:pt x="125171" y="103555"/>
                  </a:lnTo>
                  <a:lnTo>
                    <a:pt x="124358" y="103847"/>
                  </a:lnTo>
                  <a:lnTo>
                    <a:pt x="123545" y="104127"/>
                  </a:lnTo>
                  <a:lnTo>
                    <a:pt x="123952" y="105422"/>
                  </a:lnTo>
                  <a:lnTo>
                    <a:pt x="124777" y="107975"/>
                  </a:lnTo>
                  <a:lnTo>
                    <a:pt x="125539" y="106959"/>
                  </a:lnTo>
                  <a:lnTo>
                    <a:pt x="126326" y="105956"/>
                  </a:lnTo>
                  <a:lnTo>
                    <a:pt x="128028" y="105410"/>
                  </a:lnTo>
                  <a:close/>
                </a:path>
                <a:path w="301625" h="361314">
                  <a:moveTo>
                    <a:pt x="132194" y="206108"/>
                  </a:moveTo>
                  <a:lnTo>
                    <a:pt x="132054" y="205867"/>
                  </a:lnTo>
                  <a:lnTo>
                    <a:pt x="131673" y="205663"/>
                  </a:lnTo>
                  <a:lnTo>
                    <a:pt x="131838" y="205168"/>
                  </a:lnTo>
                  <a:lnTo>
                    <a:pt x="131572" y="205232"/>
                  </a:lnTo>
                  <a:lnTo>
                    <a:pt x="131076" y="205397"/>
                  </a:lnTo>
                  <a:lnTo>
                    <a:pt x="130746" y="205232"/>
                  </a:lnTo>
                  <a:lnTo>
                    <a:pt x="130403" y="205016"/>
                  </a:lnTo>
                  <a:lnTo>
                    <a:pt x="130187" y="204597"/>
                  </a:lnTo>
                  <a:lnTo>
                    <a:pt x="129806" y="204990"/>
                  </a:lnTo>
                  <a:lnTo>
                    <a:pt x="129705" y="205460"/>
                  </a:lnTo>
                  <a:lnTo>
                    <a:pt x="129781" y="205867"/>
                  </a:lnTo>
                  <a:lnTo>
                    <a:pt x="125120" y="207886"/>
                  </a:lnTo>
                  <a:lnTo>
                    <a:pt x="122783" y="212077"/>
                  </a:lnTo>
                  <a:lnTo>
                    <a:pt x="122250" y="217944"/>
                  </a:lnTo>
                  <a:lnTo>
                    <a:pt x="123609" y="214464"/>
                  </a:lnTo>
                  <a:lnTo>
                    <a:pt x="127012" y="211861"/>
                  </a:lnTo>
                  <a:lnTo>
                    <a:pt x="127584" y="212801"/>
                  </a:lnTo>
                  <a:lnTo>
                    <a:pt x="129743" y="211328"/>
                  </a:lnTo>
                  <a:lnTo>
                    <a:pt x="129032" y="210172"/>
                  </a:lnTo>
                  <a:lnTo>
                    <a:pt x="129794" y="209384"/>
                  </a:lnTo>
                  <a:lnTo>
                    <a:pt x="130517" y="208419"/>
                  </a:lnTo>
                  <a:lnTo>
                    <a:pt x="131140" y="207022"/>
                  </a:lnTo>
                  <a:lnTo>
                    <a:pt x="131445" y="206959"/>
                  </a:lnTo>
                  <a:lnTo>
                    <a:pt x="131584" y="206857"/>
                  </a:lnTo>
                  <a:lnTo>
                    <a:pt x="132194" y="206108"/>
                  </a:lnTo>
                  <a:close/>
                </a:path>
                <a:path w="301625" h="361314">
                  <a:moveTo>
                    <a:pt x="137223" y="161213"/>
                  </a:moveTo>
                  <a:lnTo>
                    <a:pt x="136309" y="159702"/>
                  </a:lnTo>
                  <a:lnTo>
                    <a:pt x="135839" y="158940"/>
                  </a:lnTo>
                  <a:lnTo>
                    <a:pt x="135115" y="159435"/>
                  </a:lnTo>
                  <a:lnTo>
                    <a:pt x="134391" y="159918"/>
                  </a:lnTo>
                  <a:lnTo>
                    <a:pt x="133680" y="160413"/>
                  </a:lnTo>
                  <a:lnTo>
                    <a:pt x="134137" y="161163"/>
                  </a:lnTo>
                  <a:lnTo>
                    <a:pt x="134607" y="161912"/>
                  </a:lnTo>
                  <a:lnTo>
                    <a:pt x="135077" y="162687"/>
                  </a:lnTo>
                  <a:lnTo>
                    <a:pt x="135788" y="162191"/>
                  </a:lnTo>
                  <a:lnTo>
                    <a:pt x="136512" y="161709"/>
                  </a:lnTo>
                  <a:lnTo>
                    <a:pt x="137223" y="161213"/>
                  </a:lnTo>
                  <a:close/>
                </a:path>
                <a:path w="301625" h="361314">
                  <a:moveTo>
                    <a:pt x="138328" y="183108"/>
                  </a:moveTo>
                  <a:lnTo>
                    <a:pt x="137325" y="181864"/>
                  </a:lnTo>
                  <a:lnTo>
                    <a:pt x="136677" y="181876"/>
                  </a:lnTo>
                  <a:lnTo>
                    <a:pt x="136309" y="182384"/>
                  </a:lnTo>
                  <a:lnTo>
                    <a:pt x="135445" y="181737"/>
                  </a:lnTo>
                  <a:lnTo>
                    <a:pt x="134416" y="181241"/>
                  </a:lnTo>
                  <a:lnTo>
                    <a:pt x="134099" y="181025"/>
                  </a:lnTo>
                  <a:lnTo>
                    <a:pt x="131914" y="182714"/>
                  </a:lnTo>
                  <a:lnTo>
                    <a:pt x="134861" y="184442"/>
                  </a:lnTo>
                  <a:lnTo>
                    <a:pt x="136296" y="185229"/>
                  </a:lnTo>
                  <a:lnTo>
                    <a:pt x="136410" y="185407"/>
                  </a:lnTo>
                  <a:lnTo>
                    <a:pt x="136563" y="185508"/>
                  </a:lnTo>
                  <a:lnTo>
                    <a:pt x="136740" y="185483"/>
                  </a:lnTo>
                  <a:lnTo>
                    <a:pt x="136880" y="185572"/>
                  </a:lnTo>
                  <a:lnTo>
                    <a:pt x="137261" y="185293"/>
                  </a:lnTo>
                  <a:lnTo>
                    <a:pt x="137477" y="185000"/>
                  </a:lnTo>
                  <a:lnTo>
                    <a:pt x="137591" y="184721"/>
                  </a:lnTo>
                  <a:lnTo>
                    <a:pt x="137820" y="184340"/>
                  </a:lnTo>
                  <a:lnTo>
                    <a:pt x="138061" y="183819"/>
                  </a:lnTo>
                  <a:lnTo>
                    <a:pt x="138328" y="183108"/>
                  </a:lnTo>
                  <a:close/>
                </a:path>
                <a:path w="301625" h="361314">
                  <a:moveTo>
                    <a:pt x="142532" y="114846"/>
                  </a:moveTo>
                  <a:lnTo>
                    <a:pt x="142151" y="112661"/>
                  </a:lnTo>
                  <a:lnTo>
                    <a:pt x="140970" y="112572"/>
                  </a:lnTo>
                  <a:lnTo>
                    <a:pt x="141046" y="112242"/>
                  </a:lnTo>
                  <a:lnTo>
                    <a:pt x="134239" y="113753"/>
                  </a:lnTo>
                  <a:lnTo>
                    <a:pt x="138569" y="118275"/>
                  </a:lnTo>
                  <a:lnTo>
                    <a:pt x="140512" y="113969"/>
                  </a:lnTo>
                  <a:lnTo>
                    <a:pt x="140754" y="114312"/>
                  </a:lnTo>
                  <a:lnTo>
                    <a:pt x="141008" y="114719"/>
                  </a:lnTo>
                  <a:lnTo>
                    <a:pt x="140982" y="115265"/>
                  </a:lnTo>
                  <a:lnTo>
                    <a:pt x="142532" y="114846"/>
                  </a:lnTo>
                  <a:close/>
                </a:path>
                <a:path w="301625" h="361314">
                  <a:moveTo>
                    <a:pt x="146405" y="201549"/>
                  </a:moveTo>
                  <a:lnTo>
                    <a:pt x="146189" y="197739"/>
                  </a:lnTo>
                  <a:lnTo>
                    <a:pt x="143167" y="199821"/>
                  </a:lnTo>
                  <a:lnTo>
                    <a:pt x="142341" y="197281"/>
                  </a:lnTo>
                  <a:lnTo>
                    <a:pt x="141566" y="197256"/>
                  </a:lnTo>
                  <a:lnTo>
                    <a:pt x="141732" y="198450"/>
                  </a:lnTo>
                  <a:lnTo>
                    <a:pt x="142367" y="199656"/>
                  </a:lnTo>
                  <a:lnTo>
                    <a:pt x="143230" y="201244"/>
                  </a:lnTo>
                  <a:lnTo>
                    <a:pt x="144945" y="202844"/>
                  </a:lnTo>
                  <a:lnTo>
                    <a:pt x="146405" y="201549"/>
                  </a:lnTo>
                  <a:close/>
                </a:path>
                <a:path w="301625" h="361314">
                  <a:moveTo>
                    <a:pt x="147294" y="111899"/>
                  </a:moveTo>
                  <a:lnTo>
                    <a:pt x="140792" y="111252"/>
                  </a:lnTo>
                  <a:lnTo>
                    <a:pt x="142963" y="113372"/>
                  </a:lnTo>
                  <a:lnTo>
                    <a:pt x="146050" y="114541"/>
                  </a:lnTo>
                  <a:lnTo>
                    <a:pt x="146735" y="113093"/>
                  </a:lnTo>
                  <a:lnTo>
                    <a:pt x="147294" y="111899"/>
                  </a:lnTo>
                  <a:close/>
                </a:path>
                <a:path w="301625" h="361314">
                  <a:moveTo>
                    <a:pt x="164172" y="123913"/>
                  </a:moveTo>
                  <a:lnTo>
                    <a:pt x="163322" y="123913"/>
                  </a:lnTo>
                  <a:lnTo>
                    <a:pt x="163766" y="124117"/>
                  </a:lnTo>
                  <a:lnTo>
                    <a:pt x="164172" y="123913"/>
                  </a:lnTo>
                  <a:close/>
                </a:path>
                <a:path w="301625" h="361314">
                  <a:moveTo>
                    <a:pt x="167373" y="125260"/>
                  </a:moveTo>
                  <a:lnTo>
                    <a:pt x="167360" y="124904"/>
                  </a:lnTo>
                  <a:lnTo>
                    <a:pt x="162877" y="124904"/>
                  </a:lnTo>
                  <a:lnTo>
                    <a:pt x="162775" y="126174"/>
                  </a:lnTo>
                  <a:lnTo>
                    <a:pt x="163804" y="128498"/>
                  </a:lnTo>
                  <a:lnTo>
                    <a:pt x="164236" y="126568"/>
                  </a:lnTo>
                  <a:lnTo>
                    <a:pt x="164325" y="126174"/>
                  </a:lnTo>
                  <a:lnTo>
                    <a:pt x="164439" y="125704"/>
                  </a:lnTo>
                  <a:lnTo>
                    <a:pt x="164541" y="125260"/>
                  </a:lnTo>
                  <a:lnTo>
                    <a:pt x="165074" y="125260"/>
                  </a:lnTo>
                  <a:lnTo>
                    <a:pt x="165125" y="126568"/>
                  </a:lnTo>
                  <a:lnTo>
                    <a:pt x="165531" y="127546"/>
                  </a:lnTo>
                  <a:lnTo>
                    <a:pt x="166789" y="126568"/>
                  </a:lnTo>
                  <a:lnTo>
                    <a:pt x="167068" y="126174"/>
                  </a:lnTo>
                  <a:lnTo>
                    <a:pt x="167309" y="125704"/>
                  </a:lnTo>
                  <a:lnTo>
                    <a:pt x="167373" y="125260"/>
                  </a:lnTo>
                  <a:close/>
                </a:path>
                <a:path w="301625" h="361314">
                  <a:moveTo>
                    <a:pt x="168821" y="247548"/>
                  </a:moveTo>
                  <a:lnTo>
                    <a:pt x="168351" y="246799"/>
                  </a:lnTo>
                  <a:lnTo>
                    <a:pt x="167894" y="246037"/>
                  </a:lnTo>
                  <a:lnTo>
                    <a:pt x="167424" y="245287"/>
                  </a:lnTo>
                  <a:lnTo>
                    <a:pt x="165252" y="246748"/>
                  </a:lnTo>
                  <a:lnTo>
                    <a:pt x="166649" y="249021"/>
                  </a:lnTo>
                  <a:lnTo>
                    <a:pt x="167373" y="248526"/>
                  </a:lnTo>
                  <a:lnTo>
                    <a:pt x="168097" y="248043"/>
                  </a:lnTo>
                  <a:lnTo>
                    <a:pt x="168821" y="247548"/>
                  </a:lnTo>
                  <a:close/>
                </a:path>
                <a:path w="301625" h="361314">
                  <a:moveTo>
                    <a:pt x="170395" y="123913"/>
                  </a:moveTo>
                  <a:lnTo>
                    <a:pt x="170065" y="123367"/>
                  </a:lnTo>
                  <a:lnTo>
                    <a:pt x="168021" y="120878"/>
                  </a:lnTo>
                  <a:lnTo>
                    <a:pt x="166446" y="122809"/>
                  </a:lnTo>
                  <a:lnTo>
                    <a:pt x="164172" y="123913"/>
                  </a:lnTo>
                  <a:lnTo>
                    <a:pt x="170395" y="123913"/>
                  </a:lnTo>
                  <a:close/>
                </a:path>
                <a:path w="301625" h="361314">
                  <a:moveTo>
                    <a:pt x="170878" y="124904"/>
                  </a:moveTo>
                  <a:lnTo>
                    <a:pt x="170497" y="124117"/>
                  </a:lnTo>
                  <a:lnTo>
                    <a:pt x="170395" y="123913"/>
                  </a:lnTo>
                  <a:lnTo>
                    <a:pt x="170878" y="124904"/>
                  </a:lnTo>
                  <a:close/>
                </a:path>
                <a:path w="301625" h="361314">
                  <a:moveTo>
                    <a:pt x="171411" y="230555"/>
                  </a:moveTo>
                  <a:lnTo>
                    <a:pt x="167576" y="229730"/>
                  </a:lnTo>
                  <a:lnTo>
                    <a:pt x="165379" y="229260"/>
                  </a:lnTo>
                  <a:lnTo>
                    <a:pt x="171411" y="230555"/>
                  </a:lnTo>
                  <a:close/>
                </a:path>
                <a:path w="301625" h="361314">
                  <a:moveTo>
                    <a:pt x="181749" y="243662"/>
                  </a:moveTo>
                  <a:lnTo>
                    <a:pt x="181660" y="242938"/>
                  </a:lnTo>
                  <a:lnTo>
                    <a:pt x="179933" y="243230"/>
                  </a:lnTo>
                  <a:lnTo>
                    <a:pt x="178384" y="246799"/>
                  </a:lnTo>
                  <a:lnTo>
                    <a:pt x="180594" y="245579"/>
                  </a:lnTo>
                  <a:lnTo>
                    <a:pt x="181305" y="244386"/>
                  </a:lnTo>
                  <a:lnTo>
                    <a:pt x="181749" y="243662"/>
                  </a:lnTo>
                  <a:close/>
                </a:path>
                <a:path w="301625" h="361314">
                  <a:moveTo>
                    <a:pt x="182664" y="255346"/>
                  </a:moveTo>
                  <a:lnTo>
                    <a:pt x="177520" y="252653"/>
                  </a:lnTo>
                  <a:lnTo>
                    <a:pt x="175336" y="254088"/>
                  </a:lnTo>
                  <a:lnTo>
                    <a:pt x="175082" y="256946"/>
                  </a:lnTo>
                  <a:lnTo>
                    <a:pt x="179984" y="255181"/>
                  </a:lnTo>
                  <a:lnTo>
                    <a:pt x="180225" y="256641"/>
                  </a:lnTo>
                  <a:lnTo>
                    <a:pt x="182664" y="255346"/>
                  </a:lnTo>
                  <a:close/>
                </a:path>
                <a:path w="301625" h="361314">
                  <a:moveTo>
                    <a:pt x="183616" y="211823"/>
                  </a:moveTo>
                  <a:lnTo>
                    <a:pt x="183527" y="211112"/>
                  </a:lnTo>
                  <a:lnTo>
                    <a:pt x="181813" y="211391"/>
                  </a:lnTo>
                  <a:lnTo>
                    <a:pt x="180263" y="214960"/>
                  </a:lnTo>
                  <a:lnTo>
                    <a:pt x="182460" y="213753"/>
                  </a:lnTo>
                  <a:lnTo>
                    <a:pt x="183616" y="211823"/>
                  </a:lnTo>
                  <a:close/>
                </a:path>
                <a:path w="301625" h="361314">
                  <a:moveTo>
                    <a:pt x="189433" y="267042"/>
                  </a:moveTo>
                  <a:lnTo>
                    <a:pt x="188480" y="269608"/>
                  </a:lnTo>
                  <a:lnTo>
                    <a:pt x="188341" y="272427"/>
                  </a:lnTo>
                  <a:lnTo>
                    <a:pt x="188836" y="271068"/>
                  </a:lnTo>
                  <a:lnTo>
                    <a:pt x="189382" y="268363"/>
                  </a:lnTo>
                  <a:lnTo>
                    <a:pt x="189433" y="267042"/>
                  </a:lnTo>
                  <a:close/>
                </a:path>
                <a:path w="301625" h="361314">
                  <a:moveTo>
                    <a:pt x="196646" y="281470"/>
                  </a:moveTo>
                  <a:lnTo>
                    <a:pt x="196088" y="277101"/>
                  </a:lnTo>
                  <a:lnTo>
                    <a:pt x="192659" y="276428"/>
                  </a:lnTo>
                  <a:lnTo>
                    <a:pt x="191350" y="277634"/>
                  </a:lnTo>
                  <a:lnTo>
                    <a:pt x="193548" y="282498"/>
                  </a:lnTo>
                  <a:lnTo>
                    <a:pt x="190500" y="277876"/>
                  </a:lnTo>
                  <a:lnTo>
                    <a:pt x="189928" y="278498"/>
                  </a:lnTo>
                  <a:lnTo>
                    <a:pt x="190068" y="279260"/>
                  </a:lnTo>
                  <a:lnTo>
                    <a:pt x="190449" y="280098"/>
                  </a:lnTo>
                  <a:lnTo>
                    <a:pt x="189141" y="280555"/>
                  </a:lnTo>
                  <a:lnTo>
                    <a:pt x="189318" y="283159"/>
                  </a:lnTo>
                  <a:lnTo>
                    <a:pt x="191744" y="282295"/>
                  </a:lnTo>
                  <a:lnTo>
                    <a:pt x="192074" y="282879"/>
                  </a:lnTo>
                  <a:lnTo>
                    <a:pt x="192201" y="283159"/>
                  </a:lnTo>
                  <a:lnTo>
                    <a:pt x="196646" y="281470"/>
                  </a:lnTo>
                  <a:close/>
                </a:path>
                <a:path w="301625" h="361314">
                  <a:moveTo>
                    <a:pt x="198145" y="256336"/>
                  </a:moveTo>
                  <a:lnTo>
                    <a:pt x="197180" y="253657"/>
                  </a:lnTo>
                  <a:lnTo>
                    <a:pt x="195211" y="252056"/>
                  </a:lnTo>
                  <a:lnTo>
                    <a:pt x="195795" y="256590"/>
                  </a:lnTo>
                  <a:lnTo>
                    <a:pt x="197891" y="257416"/>
                  </a:lnTo>
                  <a:lnTo>
                    <a:pt x="198145" y="256336"/>
                  </a:lnTo>
                  <a:close/>
                </a:path>
                <a:path w="301625" h="361314">
                  <a:moveTo>
                    <a:pt x="200736" y="225602"/>
                  </a:moveTo>
                  <a:lnTo>
                    <a:pt x="199771" y="228168"/>
                  </a:lnTo>
                  <a:lnTo>
                    <a:pt x="199631" y="230987"/>
                  </a:lnTo>
                  <a:lnTo>
                    <a:pt x="200126" y="229628"/>
                  </a:lnTo>
                  <a:lnTo>
                    <a:pt x="200672" y="226936"/>
                  </a:lnTo>
                  <a:lnTo>
                    <a:pt x="200736" y="225602"/>
                  </a:lnTo>
                  <a:close/>
                </a:path>
                <a:path w="301625" h="361314">
                  <a:moveTo>
                    <a:pt x="202476" y="264985"/>
                  </a:moveTo>
                  <a:lnTo>
                    <a:pt x="202399" y="264261"/>
                  </a:lnTo>
                  <a:lnTo>
                    <a:pt x="200672" y="264541"/>
                  </a:lnTo>
                  <a:lnTo>
                    <a:pt x="199123" y="268109"/>
                  </a:lnTo>
                  <a:lnTo>
                    <a:pt x="201320" y="266903"/>
                  </a:lnTo>
                  <a:lnTo>
                    <a:pt x="202057" y="265696"/>
                  </a:lnTo>
                  <a:lnTo>
                    <a:pt x="202476" y="264985"/>
                  </a:lnTo>
                  <a:close/>
                </a:path>
                <a:path w="301625" h="361314">
                  <a:moveTo>
                    <a:pt x="202539" y="279628"/>
                  </a:moveTo>
                  <a:lnTo>
                    <a:pt x="198107" y="276682"/>
                  </a:lnTo>
                  <a:lnTo>
                    <a:pt x="197688" y="274612"/>
                  </a:lnTo>
                  <a:lnTo>
                    <a:pt x="195618" y="275793"/>
                  </a:lnTo>
                  <a:lnTo>
                    <a:pt x="198424" y="278079"/>
                  </a:lnTo>
                  <a:lnTo>
                    <a:pt x="199618" y="279996"/>
                  </a:lnTo>
                  <a:lnTo>
                    <a:pt x="197751" y="280187"/>
                  </a:lnTo>
                  <a:lnTo>
                    <a:pt x="194894" y="285076"/>
                  </a:lnTo>
                  <a:lnTo>
                    <a:pt x="198437" y="285457"/>
                  </a:lnTo>
                  <a:lnTo>
                    <a:pt x="198310" y="284022"/>
                  </a:lnTo>
                  <a:lnTo>
                    <a:pt x="198894" y="282473"/>
                  </a:lnTo>
                  <a:lnTo>
                    <a:pt x="200025" y="280809"/>
                  </a:lnTo>
                  <a:lnTo>
                    <a:pt x="200088" y="281025"/>
                  </a:lnTo>
                  <a:lnTo>
                    <a:pt x="202539" y="279628"/>
                  </a:lnTo>
                  <a:close/>
                </a:path>
                <a:path w="301625" h="361314">
                  <a:moveTo>
                    <a:pt x="205143" y="238290"/>
                  </a:moveTo>
                  <a:lnTo>
                    <a:pt x="203161" y="238937"/>
                  </a:lnTo>
                  <a:lnTo>
                    <a:pt x="202488" y="237591"/>
                  </a:lnTo>
                  <a:lnTo>
                    <a:pt x="201295" y="238785"/>
                  </a:lnTo>
                  <a:lnTo>
                    <a:pt x="202793" y="240576"/>
                  </a:lnTo>
                  <a:lnTo>
                    <a:pt x="203873" y="239864"/>
                  </a:lnTo>
                  <a:lnTo>
                    <a:pt x="205143" y="238290"/>
                  </a:lnTo>
                  <a:close/>
                </a:path>
                <a:path w="301625" h="361314">
                  <a:moveTo>
                    <a:pt x="207213" y="351294"/>
                  </a:moveTo>
                  <a:lnTo>
                    <a:pt x="202501" y="349770"/>
                  </a:lnTo>
                  <a:lnTo>
                    <a:pt x="200634" y="346379"/>
                  </a:lnTo>
                  <a:lnTo>
                    <a:pt x="198716" y="349046"/>
                  </a:lnTo>
                  <a:lnTo>
                    <a:pt x="203238" y="350367"/>
                  </a:lnTo>
                  <a:lnTo>
                    <a:pt x="201853" y="354495"/>
                  </a:lnTo>
                  <a:lnTo>
                    <a:pt x="207213" y="351294"/>
                  </a:lnTo>
                  <a:close/>
                </a:path>
                <a:path w="301625" h="361314">
                  <a:moveTo>
                    <a:pt x="212699" y="209600"/>
                  </a:moveTo>
                  <a:lnTo>
                    <a:pt x="211150" y="206565"/>
                  </a:lnTo>
                  <a:lnTo>
                    <a:pt x="210743" y="212661"/>
                  </a:lnTo>
                  <a:lnTo>
                    <a:pt x="211480" y="214299"/>
                  </a:lnTo>
                  <a:lnTo>
                    <a:pt x="212331" y="212966"/>
                  </a:lnTo>
                  <a:lnTo>
                    <a:pt x="212585" y="211328"/>
                  </a:lnTo>
                  <a:lnTo>
                    <a:pt x="212699" y="209600"/>
                  </a:lnTo>
                  <a:close/>
                </a:path>
                <a:path w="301625" h="361314">
                  <a:moveTo>
                    <a:pt x="220446" y="258927"/>
                  </a:moveTo>
                  <a:lnTo>
                    <a:pt x="218935" y="257276"/>
                  </a:lnTo>
                  <a:lnTo>
                    <a:pt x="218274" y="255828"/>
                  </a:lnTo>
                  <a:lnTo>
                    <a:pt x="217131" y="256870"/>
                  </a:lnTo>
                  <a:lnTo>
                    <a:pt x="218643" y="258508"/>
                  </a:lnTo>
                  <a:lnTo>
                    <a:pt x="219290" y="259969"/>
                  </a:lnTo>
                  <a:lnTo>
                    <a:pt x="220446" y="258927"/>
                  </a:lnTo>
                  <a:close/>
                </a:path>
                <a:path w="301625" h="361314">
                  <a:moveTo>
                    <a:pt x="228574" y="225399"/>
                  </a:moveTo>
                  <a:lnTo>
                    <a:pt x="227368" y="224370"/>
                  </a:lnTo>
                  <a:lnTo>
                    <a:pt x="225348" y="225056"/>
                  </a:lnTo>
                  <a:lnTo>
                    <a:pt x="224904" y="222415"/>
                  </a:lnTo>
                  <a:lnTo>
                    <a:pt x="223672" y="223088"/>
                  </a:lnTo>
                  <a:lnTo>
                    <a:pt x="223786" y="224116"/>
                  </a:lnTo>
                  <a:lnTo>
                    <a:pt x="224472" y="224891"/>
                  </a:lnTo>
                  <a:lnTo>
                    <a:pt x="223926" y="226745"/>
                  </a:lnTo>
                  <a:lnTo>
                    <a:pt x="224472" y="228854"/>
                  </a:lnTo>
                  <a:lnTo>
                    <a:pt x="226123" y="231203"/>
                  </a:lnTo>
                  <a:lnTo>
                    <a:pt x="226898" y="229603"/>
                  </a:lnTo>
                  <a:lnTo>
                    <a:pt x="226809" y="227799"/>
                  </a:lnTo>
                  <a:lnTo>
                    <a:pt x="225818" y="225793"/>
                  </a:lnTo>
                  <a:lnTo>
                    <a:pt x="226733" y="226136"/>
                  </a:lnTo>
                  <a:lnTo>
                    <a:pt x="227799" y="226123"/>
                  </a:lnTo>
                  <a:lnTo>
                    <a:pt x="228574" y="225399"/>
                  </a:lnTo>
                  <a:close/>
                </a:path>
                <a:path w="301625" h="361314">
                  <a:moveTo>
                    <a:pt x="246329" y="233045"/>
                  </a:moveTo>
                  <a:lnTo>
                    <a:pt x="245338" y="232549"/>
                  </a:lnTo>
                  <a:lnTo>
                    <a:pt x="244030" y="232067"/>
                  </a:lnTo>
                  <a:lnTo>
                    <a:pt x="242150" y="231355"/>
                  </a:lnTo>
                  <a:lnTo>
                    <a:pt x="239623" y="230632"/>
                  </a:lnTo>
                  <a:lnTo>
                    <a:pt x="244449" y="232651"/>
                  </a:lnTo>
                  <a:lnTo>
                    <a:pt x="246329" y="233045"/>
                  </a:lnTo>
                  <a:close/>
                </a:path>
                <a:path w="301625" h="361314">
                  <a:moveTo>
                    <a:pt x="264477" y="241935"/>
                  </a:moveTo>
                  <a:lnTo>
                    <a:pt x="263855" y="238582"/>
                  </a:lnTo>
                  <a:lnTo>
                    <a:pt x="263956" y="238455"/>
                  </a:lnTo>
                  <a:lnTo>
                    <a:pt x="263817" y="238404"/>
                  </a:lnTo>
                  <a:lnTo>
                    <a:pt x="263753" y="238074"/>
                  </a:lnTo>
                  <a:lnTo>
                    <a:pt x="263550" y="237324"/>
                  </a:lnTo>
                  <a:lnTo>
                    <a:pt x="260248" y="237756"/>
                  </a:lnTo>
                  <a:lnTo>
                    <a:pt x="258140" y="236804"/>
                  </a:lnTo>
                  <a:lnTo>
                    <a:pt x="259499" y="241604"/>
                  </a:lnTo>
                  <a:lnTo>
                    <a:pt x="262470" y="241211"/>
                  </a:lnTo>
                  <a:lnTo>
                    <a:pt x="264477" y="241935"/>
                  </a:lnTo>
                  <a:close/>
                </a:path>
                <a:path w="301625" h="361314">
                  <a:moveTo>
                    <a:pt x="268071" y="271894"/>
                  </a:moveTo>
                  <a:lnTo>
                    <a:pt x="267944" y="271767"/>
                  </a:lnTo>
                  <a:lnTo>
                    <a:pt x="267804" y="271653"/>
                  </a:lnTo>
                  <a:lnTo>
                    <a:pt x="267042" y="270967"/>
                  </a:lnTo>
                  <a:lnTo>
                    <a:pt x="268071" y="271894"/>
                  </a:lnTo>
                  <a:close/>
                </a:path>
                <a:path w="301625" h="361314">
                  <a:moveTo>
                    <a:pt x="269252" y="272948"/>
                  </a:moveTo>
                  <a:lnTo>
                    <a:pt x="269125" y="272834"/>
                  </a:lnTo>
                  <a:lnTo>
                    <a:pt x="269252" y="272948"/>
                  </a:lnTo>
                  <a:close/>
                </a:path>
                <a:path w="301625" h="361314">
                  <a:moveTo>
                    <a:pt x="269341" y="273024"/>
                  </a:moveTo>
                  <a:close/>
                </a:path>
                <a:path w="301625" h="361314">
                  <a:moveTo>
                    <a:pt x="269697" y="273354"/>
                  </a:moveTo>
                  <a:lnTo>
                    <a:pt x="269494" y="273177"/>
                  </a:lnTo>
                  <a:lnTo>
                    <a:pt x="269697" y="273354"/>
                  </a:lnTo>
                  <a:close/>
                </a:path>
                <a:path w="301625" h="361314">
                  <a:moveTo>
                    <a:pt x="271208" y="266547"/>
                  </a:moveTo>
                  <a:lnTo>
                    <a:pt x="268160" y="271627"/>
                  </a:lnTo>
                  <a:lnTo>
                    <a:pt x="268071" y="271894"/>
                  </a:lnTo>
                  <a:lnTo>
                    <a:pt x="267563" y="273570"/>
                  </a:lnTo>
                  <a:lnTo>
                    <a:pt x="267944" y="273202"/>
                  </a:lnTo>
                  <a:lnTo>
                    <a:pt x="269544" y="270446"/>
                  </a:lnTo>
                  <a:lnTo>
                    <a:pt x="271208" y="266547"/>
                  </a:lnTo>
                  <a:close/>
                </a:path>
                <a:path w="301625" h="361314">
                  <a:moveTo>
                    <a:pt x="289204" y="233438"/>
                  </a:moveTo>
                  <a:lnTo>
                    <a:pt x="289013" y="232651"/>
                  </a:lnTo>
                  <a:lnTo>
                    <a:pt x="288848" y="232029"/>
                  </a:lnTo>
                  <a:lnTo>
                    <a:pt x="288366" y="231406"/>
                  </a:lnTo>
                  <a:lnTo>
                    <a:pt x="287540" y="231749"/>
                  </a:lnTo>
                  <a:lnTo>
                    <a:pt x="286969" y="230733"/>
                  </a:lnTo>
                  <a:lnTo>
                    <a:pt x="287629" y="230365"/>
                  </a:lnTo>
                  <a:lnTo>
                    <a:pt x="288353" y="230035"/>
                  </a:lnTo>
                  <a:lnTo>
                    <a:pt x="286702" y="227228"/>
                  </a:lnTo>
                  <a:lnTo>
                    <a:pt x="285140" y="232752"/>
                  </a:lnTo>
                  <a:lnTo>
                    <a:pt x="287947" y="233032"/>
                  </a:lnTo>
                  <a:lnTo>
                    <a:pt x="288861" y="234238"/>
                  </a:lnTo>
                  <a:lnTo>
                    <a:pt x="289204" y="233438"/>
                  </a:lnTo>
                  <a:close/>
                </a:path>
                <a:path w="301625" h="361314">
                  <a:moveTo>
                    <a:pt x="301371" y="235204"/>
                  </a:moveTo>
                  <a:lnTo>
                    <a:pt x="294424" y="235394"/>
                  </a:lnTo>
                  <a:lnTo>
                    <a:pt x="294055" y="235153"/>
                  </a:lnTo>
                  <a:lnTo>
                    <a:pt x="292404" y="236601"/>
                  </a:lnTo>
                  <a:lnTo>
                    <a:pt x="298754" y="236575"/>
                  </a:lnTo>
                  <a:lnTo>
                    <a:pt x="298932" y="237718"/>
                  </a:lnTo>
                  <a:lnTo>
                    <a:pt x="301371" y="235204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844445" y="2946933"/>
              <a:ext cx="242570" cy="513715"/>
            </a:xfrm>
            <a:custGeom>
              <a:avLst/>
              <a:gdLst/>
              <a:ahLst/>
              <a:cxnLst/>
              <a:rect l="l" t="t" r="r" b="b"/>
              <a:pathLst>
                <a:path w="242570" h="513714">
                  <a:moveTo>
                    <a:pt x="6108" y="56007"/>
                  </a:moveTo>
                  <a:lnTo>
                    <a:pt x="711" y="58648"/>
                  </a:lnTo>
                  <a:lnTo>
                    <a:pt x="0" y="63474"/>
                  </a:lnTo>
                  <a:lnTo>
                    <a:pt x="6108" y="56007"/>
                  </a:lnTo>
                  <a:close/>
                </a:path>
                <a:path w="242570" h="513714">
                  <a:moveTo>
                    <a:pt x="10388" y="69227"/>
                  </a:moveTo>
                  <a:lnTo>
                    <a:pt x="8839" y="70675"/>
                  </a:lnTo>
                  <a:lnTo>
                    <a:pt x="7696" y="69748"/>
                  </a:lnTo>
                  <a:lnTo>
                    <a:pt x="7086" y="71361"/>
                  </a:lnTo>
                  <a:lnTo>
                    <a:pt x="9156" y="72351"/>
                  </a:lnTo>
                  <a:lnTo>
                    <a:pt x="9867" y="71196"/>
                  </a:lnTo>
                  <a:lnTo>
                    <a:pt x="10388" y="69227"/>
                  </a:lnTo>
                  <a:close/>
                </a:path>
                <a:path w="242570" h="513714">
                  <a:moveTo>
                    <a:pt x="27787" y="215150"/>
                  </a:moveTo>
                  <a:lnTo>
                    <a:pt x="27178" y="215150"/>
                  </a:lnTo>
                  <a:lnTo>
                    <a:pt x="26847" y="215557"/>
                  </a:lnTo>
                  <a:lnTo>
                    <a:pt x="26720" y="215912"/>
                  </a:lnTo>
                  <a:lnTo>
                    <a:pt x="26644" y="216128"/>
                  </a:lnTo>
                  <a:lnTo>
                    <a:pt x="25730" y="215760"/>
                  </a:lnTo>
                  <a:lnTo>
                    <a:pt x="25146" y="215392"/>
                  </a:lnTo>
                  <a:lnTo>
                    <a:pt x="26644" y="214566"/>
                  </a:lnTo>
                  <a:lnTo>
                    <a:pt x="23012" y="213233"/>
                  </a:lnTo>
                  <a:lnTo>
                    <a:pt x="24206" y="215392"/>
                  </a:lnTo>
                  <a:lnTo>
                    <a:pt x="24295" y="215557"/>
                  </a:lnTo>
                  <a:lnTo>
                    <a:pt x="24409" y="215760"/>
                  </a:lnTo>
                  <a:lnTo>
                    <a:pt x="24498" y="215912"/>
                  </a:lnTo>
                  <a:lnTo>
                    <a:pt x="25742" y="217106"/>
                  </a:lnTo>
                  <a:lnTo>
                    <a:pt x="27571" y="216700"/>
                  </a:lnTo>
                  <a:lnTo>
                    <a:pt x="27635" y="216128"/>
                  </a:lnTo>
                  <a:lnTo>
                    <a:pt x="27736" y="215392"/>
                  </a:lnTo>
                  <a:lnTo>
                    <a:pt x="27787" y="215150"/>
                  </a:lnTo>
                  <a:close/>
                </a:path>
                <a:path w="242570" h="513714">
                  <a:moveTo>
                    <a:pt x="29083" y="217678"/>
                  </a:moveTo>
                  <a:lnTo>
                    <a:pt x="28752" y="217106"/>
                  </a:lnTo>
                  <a:lnTo>
                    <a:pt x="26352" y="217678"/>
                  </a:lnTo>
                  <a:lnTo>
                    <a:pt x="26301" y="218147"/>
                  </a:lnTo>
                  <a:lnTo>
                    <a:pt x="26200" y="219024"/>
                  </a:lnTo>
                  <a:lnTo>
                    <a:pt x="25869" y="219760"/>
                  </a:lnTo>
                  <a:lnTo>
                    <a:pt x="25666" y="220751"/>
                  </a:lnTo>
                  <a:lnTo>
                    <a:pt x="25349" y="221513"/>
                  </a:lnTo>
                  <a:lnTo>
                    <a:pt x="26695" y="221513"/>
                  </a:lnTo>
                  <a:lnTo>
                    <a:pt x="26974" y="219989"/>
                  </a:lnTo>
                  <a:lnTo>
                    <a:pt x="27355" y="219024"/>
                  </a:lnTo>
                  <a:lnTo>
                    <a:pt x="27482" y="218706"/>
                  </a:lnTo>
                  <a:lnTo>
                    <a:pt x="27660" y="218706"/>
                  </a:lnTo>
                  <a:lnTo>
                    <a:pt x="29083" y="217678"/>
                  </a:lnTo>
                  <a:close/>
                </a:path>
                <a:path w="242570" h="513714">
                  <a:moveTo>
                    <a:pt x="30797" y="217106"/>
                  </a:moveTo>
                  <a:lnTo>
                    <a:pt x="28003" y="216700"/>
                  </a:lnTo>
                  <a:lnTo>
                    <a:pt x="28752" y="217106"/>
                  </a:lnTo>
                  <a:lnTo>
                    <a:pt x="30797" y="217106"/>
                  </a:lnTo>
                  <a:close/>
                </a:path>
                <a:path w="242570" h="513714">
                  <a:moveTo>
                    <a:pt x="39509" y="174574"/>
                  </a:moveTo>
                  <a:lnTo>
                    <a:pt x="37528" y="175221"/>
                  </a:lnTo>
                  <a:lnTo>
                    <a:pt x="36855" y="173875"/>
                  </a:lnTo>
                  <a:lnTo>
                    <a:pt x="35661" y="175069"/>
                  </a:lnTo>
                  <a:lnTo>
                    <a:pt x="37160" y="176872"/>
                  </a:lnTo>
                  <a:lnTo>
                    <a:pt x="38252" y="176136"/>
                  </a:lnTo>
                  <a:lnTo>
                    <a:pt x="39509" y="174574"/>
                  </a:lnTo>
                  <a:close/>
                </a:path>
                <a:path w="242570" h="513714">
                  <a:moveTo>
                    <a:pt x="40182" y="189103"/>
                  </a:moveTo>
                  <a:lnTo>
                    <a:pt x="38150" y="188277"/>
                  </a:lnTo>
                  <a:lnTo>
                    <a:pt x="36982" y="187236"/>
                  </a:lnTo>
                  <a:lnTo>
                    <a:pt x="36347" y="188696"/>
                  </a:lnTo>
                  <a:lnTo>
                    <a:pt x="38379" y="189534"/>
                  </a:lnTo>
                  <a:lnTo>
                    <a:pt x="39547" y="190563"/>
                  </a:lnTo>
                  <a:lnTo>
                    <a:pt x="40182" y="189103"/>
                  </a:lnTo>
                  <a:close/>
                </a:path>
                <a:path w="242570" h="513714">
                  <a:moveTo>
                    <a:pt x="40843" y="160693"/>
                  </a:moveTo>
                  <a:lnTo>
                    <a:pt x="34899" y="160718"/>
                  </a:lnTo>
                  <a:lnTo>
                    <a:pt x="32334" y="164807"/>
                  </a:lnTo>
                  <a:lnTo>
                    <a:pt x="40843" y="160693"/>
                  </a:lnTo>
                  <a:close/>
                </a:path>
                <a:path w="242570" h="513714">
                  <a:moveTo>
                    <a:pt x="43738" y="167792"/>
                  </a:moveTo>
                  <a:lnTo>
                    <a:pt x="43040" y="164592"/>
                  </a:lnTo>
                  <a:lnTo>
                    <a:pt x="43713" y="163791"/>
                  </a:lnTo>
                  <a:lnTo>
                    <a:pt x="39458" y="165671"/>
                  </a:lnTo>
                  <a:lnTo>
                    <a:pt x="43738" y="167792"/>
                  </a:lnTo>
                  <a:close/>
                </a:path>
                <a:path w="242570" h="513714">
                  <a:moveTo>
                    <a:pt x="45516" y="300316"/>
                  </a:moveTo>
                  <a:lnTo>
                    <a:pt x="45389" y="298653"/>
                  </a:lnTo>
                  <a:lnTo>
                    <a:pt x="45085" y="296951"/>
                  </a:lnTo>
                  <a:lnTo>
                    <a:pt x="42875" y="294424"/>
                  </a:lnTo>
                  <a:lnTo>
                    <a:pt x="43916" y="300431"/>
                  </a:lnTo>
                  <a:lnTo>
                    <a:pt x="45021" y="301828"/>
                  </a:lnTo>
                  <a:lnTo>
                    <a:pt x="45516" y="300316"/>
                  </a:lnTo>
                  <a:close/>
                </a:path>
                <a:path w="242570" h="513714">
                  <a:moveTo>
                    <a:pt x="45948" y="161264"/>
                  </a:moveTo>
                  <a:lnTo>
                    <a:pt x="45161" y="159778"/>
                  </a:lnTo>
                  <a:lnTo>
                    <a:pt x="44831" y="159143"/>
                  </a:lnTo>
                  <a:lnTo>
                    <a:pt x="43154" y="159778"/>
                  </a:lnTo>
                  <a:lnTo>
                    <a:pt x="42087" y="157467"/>
                  </a:lnTo>
                  <a:lnTo>
                    <a:pt x="41884" y="159143"/>
                  </a:lnTo>
                  <a:lnTo>
                    <a:pt x="41808" y="159778"/>
                  </a:lnTo>
                  <a:lnTo>
                    <a:pt x="41744" y="160426"/>
                  </a:lnTo>
                  <a:lnTo>
                    <a:pt x="45250" y="161975"/>
                  </a:lnTo>
                  <a:lnTo>
                    <a:pt x="45694" y="161493"/>
                  </a:lnTo>
                  <a:lnTo>
                    <a:pt x="45948" y="161264"/>
                  </a:lnTo>
                  <a:close/>
                </a:path>
                <a:path w="242570" h="513714">
                  <a:moveTo>
                    <a:pt x="46558" y="162534"/>
                  </a:moveTo>
                  <a:lnTo>
                    <a:pt x="45275" y="162001"/>
                  </a:lnTo>
                  <a:lnTo>
                    <a:pt x="44767" y="162534"/>
                  </a:lnTo>
                  <a:lnTo>
                    <a:pt x="46024" y="162534"/>
                  </a:lnTo>
                  <a:lnTo>
                    <a:pt x="46558" y="162534"/>
                  </a:lnTo>
                  <a:close/>
                </a:path>
                <a:path w="242570" h="513714">
                  <a:moveTo>
                    <a:pt x="53467" y="360438"/>
                  </a:moveTo>
                  <a:lnTo>
                    <a:pt x="51663" y="358267"/>
                  </a:lnTo>
                  <a:lnTo>
                    <a:pt x="50939" y="361708"/>
                  </a:lnTo>
                  <a:lnTo>
                    <a:pt x="53467" y="360438"/>
                  </a:lnTo>
                  <a:close/>
                </a:path>
                <a:path w="242570" h="513714">
                  <a:moveTo>
                    <a:pt x="54279" y="364528"/>
                  </a:moveTo>
                  <a:lnTo>
                    <a:pt x="50901" y="361911"/>
                  </a:lnTo>
                  <a:lnTo>
                    <a:pt x="50444" y="364172"/>
                  </a:lnTo>
                  <a:lnTo>
                    <a:pt x="52311" y="366039"/>
                  </a:lnTo>
                  <a:lnTo>
                    <a:pt x="54279" y="364528"/>
                  </a:lnTo>
                  <a:close/>
                </a:path>
                <a:path w="242570" h="513714">
                  <a:moveTo>
                    <a:pt x="62585" y="320471"/>
                  </a:moveTo>
                  <a:lnTo>
                    <a:pt x="59651" y="319189"/>
                  </a:lnTo>
                  <a:lnTo>
                    <a:pt x="59550" y="324116"/>
                  </a:lnTo>
                  <a:lnTo>
                    <a:pt x="55410" y="323723"/>
                  </a:lnTo>
                  <a:lnTo>
                    <a:pt x="59690" y="328396"/>
                  </a:lnTo>
                  <a:lnTo>
                    <a:pt x="59918" y="323227"/>
                  </a:lnTo>
                  <a:lnTo>
                    <a:pt x="62585" y="320471"/>
                  </a:lnTo>
                  <a:close/>
                </a:path>
                <a:path w="242570" h="513714">
                  <a:moveTo>
                    <a:pt x="67729" y="6489"/>
                  </a:moveTo>
                  <a:lnTo>
                    <a:pt x="63830" y="0"/>
                  </a:lnTo>
                  <a:lnTo>
                    <a:pt x="58318" y="431"/>
                  </a:lnTo>
                  <a:lnTo>
                    <a:pt x="67729" y="6489"/>
                  </a:lnTo>
                  <a:close/>
                </a:path>
                <a:path w="242570" h="513714">
                  <a:moveTo>
                    <a:pt x="67830" y="198628"/>
                  </a:moveTo>
                  <a:lnTo>
                    <a:pt x="63246" y="199402"/>
                  </a:lnTo>
                  <a:lnTo>
                    <a:pt x="60756" y="205092"/>
                  </a:lnTo>
                  <a:lnTo>
                    <a:pt x="67830" y="198628"/>
                  </a:lnTo>
                  <a:close/>
                </a:path>
                <a:path w="242570" h="513714">
                  <a:moveTo>
                    <a:pt x="67945" y="297167"/>
                  </a:moveTo>
                  <a:lnTo>
                    <a:pt x="64706" y="296519"/>
                  </a:lnTo>
                  <a:lnTo>
                    <a:pt x="63627" y="297561"/>
                  </a:lnTo>
                  <a:lnTo>
                    <a:pt x="64820" y="298069"/>
                  </a:lnTo>
                  <a:lnTo>
                    <a:pt x="65405" y="297662"/>
                  </a:lnTo>
                  <a:lnTo>
                    <a:pt x="65760" y="298704"/>
                  </a:lnTo>
                  <a:lnTo>
                    <a:pt x="65024" y="299516"/>
                  </a:lnTo>
                  <a:lnTo>
                    <a:pt x="65722" y="300659"/>
                  </a:lnTo>
                  <a:lnTo>
                    <a:pt x="64935" y="301485"/>
                  </a:lnTo>
                  <a:lnTo>
                    <a:pt x="64439" y="300901"/>
                  </a:lnTo>
                  <a:lnTo>
                    <a:pt x="63944" y="300253"/>
                  </a:lnTo>
                  <a:lnTo>
                    <a:pt x="60706" y="297853"/>
                  </a:lnTo>
                  <a:lnTo>
                    <a:pt x="63817" y="302933"/>
                  </a:lnTo>
                  <a:lnTo>
                    <a:pt x="65341" y="302526"/>
                  </a:lnTo>
                  <a:lnTo>
                    <a:pt x="66598" y="300215"/>
                  </a:lnTo>
                  <a:lnTo>
                    <a:pt x="67945" y="297167"/>
                  </a:lnTo>
                  <a:close/>
                </a:path>
                <a:path w="242570" h="513714">
                  <a:moveTo>
                    <a:pt x="71335" y="16205"/>
                  </a:moveTo>
                  <a:lnTo>
                    <a:pt x="65582" y="17208"/>
                  </a:lnTo>
                  <a:lnTo>
                    <a:pt x="66306" y="23622"/>
                  </a:lnTo>
                  <a:lnTo>
                    <a:pt x="71335" y="16205"/>
                  </a:lnTo>
                  <a:close/>
                </a:path>
                <a:path w="242570" h="513714">
                  <a:moveTo>
                    <a:pt x="75514" y="239331"/>
                  </a:moveTo>
                  <a:lnTo>
                    <a:pt x="75057" y="238569"/>
                  </a:lnTo>
                  <a:lnTo>
                    <a:pt x="74117" y="237058"/>
                  </a:lnTo>
                  <a:lnTo>
                    <a:pt x="73406" y="237553"/>
                  </a:lnTo>
                  <a:lnTo>
                    <a:pt x="71958" y="238518"/>
                  </a:lnTo>
                  <a:lnTo>
                    <a:pt x="72428" y="239280"/>
                  </a:lnTo>
                  <a:lnTo>
                    <a:pt x="72885" y="240042"/>
                  </a:lnTo>
                  <a:lnTo>
                    <a:pt x="73355" y="240792"/>
                  </a:lnTo>
                  <a:lnTo>
                    <a:pt x="74079" y="240309"/>
                  </a:lnTo>
                  <a:lnTo>
                    <a:pt x="74790" y="239814"/>
                  </a:lnTo>
                  <a:lnTo>
                    <a:pt x="75514" y="239331"/>
                  </a:lnTo>
                  <a:close/>
                </a:path>
                <a:path w="242570" h="513714">
                  <a:moveTo>
                    <a:pt x="97485" y="218249"/>
                  </a:moveTo>
                  <a:lnTo>
                    <a:pt x="96761" y="217754"/>
                  </a:lnTo>
                  <a:lnTo>
                    <a:pt x="95313" y="216789"/>
                  </a:lnTo>
                  <a:lnTo>
                    <a:pt x="94399" y="218313"/>
                  </a:lnTo>
                  <a:lnTo>
                    <a:pt x="93929" y="219062"/>
                  </a:lnTo>
                  <a:lnTo>
                    <a:pt x="94653" y="219557"/>
                  </a:lnTo>
                  <a:lnTo>
                    <a:pt x="96100" y="220522"/>
                  </a:lnTo>
                  <a:lnTo>
                    <a:pt x="97485" y="218249"/>
                  </a:lnTo>
                  <a:close/>
                </a:path>
                <a:path w="242570" h="513714">
                  <a:moveTo>
                    <a:pt x="98336" y="69189"/>
                  </a:moveTo>
                  <a:lnTo>
                    <a:pt x="96824" y="67551"/>
                  </a:lnTo>
                  <a:lnTo>
                    <a:pt x="96177" y="66090"/>
                  </a:lnTo>
                  <a:lnTo>
                    <a:pt x="95021" y="67132"/>
                  </a:lnTo>
                  <a:lnTo>
                    <a:pt x="96532" y="68783"/>
                  </a:lnTo>
                  <a:lnTo>
                    <a:pt x="97180" y="70231"/>
                  </a:lnTo>
                  <a:lnTo>
                    <a:pt x="98336" y="69189"/>
                  </a:lnTo>
                  <a:close/>
                </a:path>
                <a:path w="242570" h="513714">
                  <a:moveTo>
                    <a:pt x="100444" y="59131"/>
                  </a:moveTo>
                  <a:lnTo>
                    <a:pt x="98907" y="60591"/>
                  </a:lnTo>
                  <a:lnTo>
                    <a:pt x="97751" y="59664"/>
                  </a:lnTo>
                  <a:lnTo>
                    <a:pt x="97155" y="61264"/>
                  </a:lnTo>
                  <a:lnTo>
                    <a:pt x="99212" y="62255"/>
                  </a:lnTo>
                  <a:lnTo>
                    <a:pt x="99923" y="61112"/>
                  </a:lnTo>
                  <a:lnTo>
                    <a:pt x="100444" y="59131"/>
                  </a:lnTo>
                  <a:close/>
                </a:path>
                <a:path w="242570" h="513714">
                  <a:moveTo>
                    <a:pt x="102146" y="272732"/>
                  </a:moveTo>
                  <a:lnTo>
                    <a:pt x="101688" y="271983"/>
                  </a:lnTo>
                  <a:lnTo>
                    <a:pt x="100749" y="270471"/>
                  </a:lnTo>
                  <a:lnTo>
                    <a:pt x="99314" y="271449"/>
                  </a:lnTo>
                  <a:lnTo>
                    <a:pt x="98590" y="271932"/>
                  </a:lnTo>
                  <a:lnTo>
                    <a:pt x="99529" y="273443"/>
                  </a:lnTo>
                  <a:lnTo>
                    <a:pt x="99987" y="274205"/>
                  </a:lnTo>
                  <a:lnTo>
                    <a:pt x="102146" y="272732"/>
                  </a:lnTo>
                  <a:close/>
                </a:path>
                <a:path w="242570" h="513714">
                  <a:moveTo>
                    <a:pt x="102654" y="189649"/>
                  </a:moveTo>
                  <a:lnTo>
                    <a:pt x="102311" y="184150"/>
                  </a:lnTo>
                  <a:lnTo>
                    <a:pt x="95554" y="189344"/>
                  </a:lnTo>
                  <a:lnTo>
                    <a:pt x="102654" y="189649"/>
                  </a:lnTo>
                  <a:close/>
                </a:path>
                <a:path w="242570" h="513714">
                  <a:moveTo>
                    <a:pt x="108318" y="209207"/>
                  </a:moveTo>
                  <a:lnTo>
                    <a:pt x="105486" y="207581"/>
                  </a:lnTo>
                  <a:lnTo>
                    <a:pt x="105422" y="209880"/>
                  </a:lnTo>
                  <a:lnTo>
                    <a:pt x="104927" y="212280"/>
                  </a:lnTo>
                  <a:lnTo>
                    <a:pt x="107746" y="213918"/>
                  </a:lnTo>
                  <a:lnTo>
                    <a:pt x="107823" y="211607"/>
                  </a:lnTo>
                  <a:lnTo>
                    <a:pt x="108318" y="209207"/>
                  </a:lnTo>
                  <a:close/>
                </a:path>
                <a:path w="242570" h="513714">
                  <a:moveTo>
                    <a:pt x="117233" y="239991"/>
                  </a:moveTo>
                  <a:lnTo>
                    <a:pt x="116776" y="239229"/>
                  </a:lnTo>
                  <a:lnTo>
                    <a:pt x="115836" y="237718"/>
                  </a:lnTo>
                  <a:lnTo>
                    <a:pt x="114401" y="238683"/>
                  </a:lnTo>
                  <a:lnTo>
                    <a:pt x="113677" y="239179"/>
                  </a:lnTo>
                  <a:lnTo>
                    <a:pt x="114617" y="240690"/>
                  </a:lnTo>
                  <a:lnTo>
                    <a:pt x="115074" y="241452"/>
                  </a:lnTo>
                  <a:lnTo>
                    <a:pt x="115798" y="240969"/>
                  </a:lnTo>
                  <a:lnTo>
                    <a:pt x="117233" y="239991"/>
                  </a:lnTo>
                  <a:close/>
                </a:path>
                <a:path w="242570" h="513714">
                  <a:moveTo>
                    <a:pt x="125399" y="204787"/>
                  </a:moveTo>
                  <a:lnTo>
                    <a:pt x="123418" y="205435"/>
                  </a:lnTo>
                  <a:lnTo>
                    <a:pt x="122745" y="204089"/>
                  </a:lnTo>
                  <a:lnTo>
                    <a:pt x="121564" y="205295"/>
                  </a:lnTo>
                  <a:lnTo>
                    <a:pt x="123037" y="207086"/>
                  </a:lnTo>
                  <a:lnTo>
                    <a:pt x="124142" y="206349"/>
                  </a:lnTo>
                  <a:lnTo>
                    <a:pt x="125399" y="204787"/>
                  </a:lnTo>
                  <a:close/>
                </a:path>
                <a:path w="242570" h="513714">
                  <a:moveTo>
                    <a:pt x="127381" y="210121"/>
                  </a:moveTo>
                  <a:lnTo>
                    <a:pt x="125120" y="199351"/>
                  </a:lnTo>
                  <a:lnTo>
                    <a:pt x="125399" y="204787"/>
                  </a:lnTo>
                  <a:lnTo>
                    <a:pt x="125412" y="204939"/>
                  </a:lnTo>
                  <a:lnTo>
                    <a:pt x="127381" y="210121"/>
                  </a:lnTo>
                  <a:close/>
                </a:path>
                <a:path w="242570" h="513714">
                  <a:moveTo>
                    <a:pt x="129959" y="307708"/>
                  </a:moveTo>
                  <a:lnTo>
                    <a:pt x="129933" y="306920"/>
                  </a:lnTo>
                  <a:lnTo>
                    <a:pt x="129857" y="305409"/>
                  </a:lnTo>
                  <a:lnTo>
                    <a:pt x="129959" y="307708"/>
                  </a:lnTo>
                  <a:close/>
                </a:path>
                <a:path w="242570" h="513714">
                  <a:moveTo>
                    <a:pt x="131089" y="308762"/>
                  </a:moveTo>
                  <a:lnTo>
                    <a:pt x="130848" y="308533"/>
                  </a:lnTo>
                  <a:lnTo>
                    <a:pt x="130644" y="308368"/>
                  </a:lnTo>
                  <a:lnTo>
                    <a:pt x="131089" y="308762"/>
                  </a:lnTo>
                  <a:close/>
                </a:path>
                <a:path w="242570" h="513714">
                  <a:moveTo>
                    <a:pt x="131432" y="309079"/>
                  </a:moveTo>
                  <a:lnTo>
                    <a:pt x="131089" y="308762"/>
                  </a:lnTo>
                  <a:lnTo>
                    <a:pt x="131432" y="309079"/>
                  </a:lnTo>
                  <a:close/>
                </a:path>
                <a:path w="242570" h="513714">
                  <a:moveTo>
                    <a:pt x="132130" y="309702"/>
                  </a:moveTo>
                  <a:lnTo>
                    <a:pt x="132003" y="309575"/>
                  </a:lnTo>
                  <a:lnTo>
                    <a:pt x="132130" y="309714"/>
                  </a:lnTo>
                  <a:close/>
                </a:path>
                <a:path w="242570" h="513714">
                  <a:moveTo>
                    <a:pt x="132232" y="309791"/>
                  </a:moveTo>
                  <a:close/>
                </a:path>
                <a:path w="242570" h="513714">
                  <a:moveTo>
                    <a:pt x="141566" y="240334"/>
                  </a:moveTo>
                  <a:lnTo>
                    <a:pt x="137972" y="234594"/>
                  </a:lnTo>
                  <a:lnTo>
                    <a:pt x="137795" y="237286"/>
                  </a:lnTo>
                  <a:lnTo>
                    <a:pt x="137756" y="237705"/>
                  </a:lnTo>
                  <a:lnTo>
                    <a:pt x="138849" y="240957"/>
                  </a:lnTo>
                  <a:lnTo>
                    <a:pt x="140347" y="240601"/>
                  </a:lnTo>
                  <a:lnTo>
                    <a:pt x="141566" y="240334"/>
                  </a:lnTo>
                  <a:close/>
                </a:path>
                <a:path w="242570" h="513714">
                  <a:moveTo>
                    <a:pt x="142722" y="276339"/>
                  </a:moveTo>
                  <a:lnTo>
                    <a:pt x="140246" y="277456"/>
                  </a:lnTo>
                  <a:lnTo>
                    <a:pt x="142049" y="279641"/>
                  </a:lnTo>
                  <a:lnTo>
                    <a:pt x="142494" y="277456"/>
                  </a:lnTo>
                  <a:lnTo>
                    <a:pt x="142570" y="277075"/>
                  </a:lnTo>
                  <a:lnTo>
                    <a:pt x="142722" y="276339"/>
                  </a:lnTo>
                  <a:close/>
                </a:path>
                <a:path w="242570" h="513714">
                  <a:moveTo>
                    <a:pt x="143268" y="273723"/>
                  </a:moveTo>
                  <a:lnTo>
                    <a:pt x="141401" y="271856"/>
                  </a:lnTo>
                  <a:lnTo>
                    <a:pt x="136474" y="272694"/>
                  </a:lnTo>
                  <a:lnTo>
                    <a:pt x="142798" y="276009"/>
                  </a:lnTo>
                  <a:lnTo>
                    <a:pt x="143268" y="273723"/>
                  </a:lnTo>
                  <a:close/>
                </a:path>
                <a:path w="242570" h="513714">
                  <a:moveTo>
                    <a:pt x="148488" y="369557"/>
                  </a:moveTo>
                  <a:lnTo>
                    <a:pt x="146354" y="374142"/>
                  </a:lnTo>
                  <a:lnTo>
                    <a:pt x="148209" y="370179"/>
                  </a:lnTo>
                  <a:lnTo>
                    <a:pt x="148488" y="369557"/>
                  </a:lnTo>
                  <a:close/>
                </a:path>
                <a:path w="242570" h="513714">
                  <a:moveTo>
                    <a:pt x="148844" y="330466"/>
                  </a:moveTo>
                  <a:lnTo>
                    <a:pt x="146913" y="335673"/>
                  </a:lnTo>
                  <a:lnTo>
                    <a:pt x="146634" y="341249"/>
                  </a:lnTo>
                  <a:lnTo>
                    <a:pt x="148844" y="330466"/>
                  </a:lnTo>
                  <a:close/>
                </a:path>
                <a:path w="242570" h="513714">
                  <a:moveTo>
                    <a:pt x="157505" y="98666"/>
                  </a:moveTo>
                  <a:lnTo>
                    <a:pt x="153911" y="92951"/>
                  </a:lnTo>
                  <a:lnTo>
                    <a:pt x="153720" y="95631"/>
                  </a:lnTo>
                  <a:lnTo>
                    <a:pt x="153682" y="96050"/>
                  </a:lnTo>
                  <a:lnTo>
                    <a:pt x="154762" y="99301"/>
                  </a:lnTo>
                  <a:lnTo>
                    <a:pt x="156273" y="98958"/>
                  </a:lnTo>
                  <a:lnTo>
                    <a:pt x="157505" y="98666"/>
                  </a:lnTo>
                  <a:close/>
                </a:path>
                <a:path w="242570" h="513714">
                  <a:moveTo>
                    <a:pt x="161620" y="265684"/>
                  </a:moveTo>
                  <a:lnTo>
                    <a:pt x="160616" y="258902"/>
                  </a:lnTo>
                  <a:lnTo>
                    <a:pt x="159385" y="261277"/>
                  </a:lnTo>
                  <a:lnTo>
                    <a:pt x="159181" y="261632"/>
                  </a:lnTo>
                  <a:lnTo>
                    <a:pt x="158889" y="265061"/>
                  </a:lnTo>
                  <a:lnTo>
                    <a:pt x="160401" y="265404"/>
                  </a:lnTo>
                  <a:lnTo>
                    <a:pt x="161620" y="265684"/>
                  </a:lnTo>
                  <a:close/>
                </a:path>
                <a:path w="242570" h="513714">
                  <a:moveTo>
                    <a:pt x="162039" y="260464"/>
                  </a:moveTo>
                  <a:lnTo>
                    <a:pt x="161925" y="257924"/>
                  </a:lnTo>
                  <a:lnTo>
                    <a:pt x="161874" y="256870"/>
                  </a:lnTo>
                  <a:lnTo>
                    <a:pt x="162039" y="260464"/>
                  </a:lnTo>
                  <a:close/>
                </a:path>
                <a:path w="242570" h="513714">
                  <a:moveTo>
                    <a:pt x="165366" y="84874"/>
                  </a:moveTo>
                  <a:lnTo>
                    <a:pt x="163106" y="74104"/>
                  </a:lnTo>
                  <a:lnTo>
                    <a:pt x="163410" y="79679"/>
                  </a:lnTo>
                  <a:lnTo>
                    <a:pt x="165366" y="84874"/>
                  </a:lnTo>
                  <a:close/>
                </a:path>
                <a:path w="242570" h="513714">
                  <a:moveTo>
                    <a:pt x="167424" y="314502"/>
                  </a:moveTo>
                  <a:lnTo>
                    <a:pt x="161480" y="314528"/>
                  </a:lnTo>
                  <a:lnTo>
                    <a:pt x="158915" y="318617"/>
                  </a:lnTo>
                  <a:lnTo>
                    <a:pt x="167424" y="314502"/>
                  </a:lnTo>
                  <a:close/>
                </a:path>
                <a:path w="242570" h="513714">
                  <a:moveTo>
                    <a:pt x="175818" y="371640"/>
                  </a:moveTo>
                  <a:lnTo>
                    <a:pt x="173824" y="372287"/>
                  </a:lnTo>
                  <a:lnTo>
                    <a:pt x="173151" y="370941"/>
                  </a:lnTo>
                  <a:lnTo>
                    <a:pt x="171970" y="372148"/>
                  </a:lnTo>
                  <a:lnTo>
                    <a:pt x="173456" y="373938"/>
                  </a:lnTo>
                  <a:lnTo>
                    <a:pt x="174548" y="373214"/>
                  </a:lnTo>
                  <a:lnTo>
                    <a:pt x="175818" y="371640"/>
                  </a:lnTo>
                  <a:close/>
                </a:path>
                <a:path w="242570" h="513714">
                  <a:moveTo>
                    <a:pt x="178701" y="357530"/>
                  </a:moveTo>
                  <a:lnTo>
                    <a:pt x="177520" y="354380"/>
                  </a:lnTo>
                  <a:lnTo>
                    <a:pt x="177800" y="352069"/>
                  </a:lnTo>
                  <a:lnTo>
                    <a:pt x="174155" y="354215"/>
                  </a:lnTo>
                  <a:lnTo>
                    <a:pt x="174078" y="353974"/>
                  </a:lnTo>
                  <a:lnTo>
                    <a:pt x="173266" y="354266"/>
                  </a:lnTo>
                  <a:lnTo>
                    <a:pt x="171640" y="354825"/>
                  </a:lnTo>
                  <a:lnTo>
                    <a:pt x="172453" y="357390"/>
                  </a:lnTo>
                  <a:lnTo>
                    <a:pt x="173126" y="357162"/>
                  </a:lnTo>
                  <a:lnTo>
                    <a:pt x="173786" y="356920"/>
                  </a:lnTo>
                  <a:lnTo>
                    <a:pt x="174459" y="356692"/>
                  </a:lnTo>
                  <a:lnTo>
                    <a:pt x="175069" y="358609"/>
                  </a:lnTo>
                  <a:lnTo>
                    <a:pt x="175641" y="359460"/>
                  </a:lnTo>
                  <a:lnTo>
                    <a:pt x="178701" y="357530"/>
                  </a:lnTo>
                  <a:close/>
                </a:path>
                <a:path w="242570" h="513714">
                  <a:moveTo>
                    <a:pt x="178904" y="333895"/>
                  </a:moveTo>
                  <a:lnTo>
                    <a:pt x="178892" y="331901"/>
                  </a:lnTo>
                  <a:lnTo>
                    <a:pt x="178282" y="336905"/>
                  </a:lnTo>
                  <a:lnTo>
                    <a:pt x="178396" y="339140"/>
                  </a:lnTo>
                  <a:lnTo>
                    <a:pt x="178638" y="337515"/>
                  </a:lnTo>
                  <a:lnTo>
                    <a:pt x="178904" y="333895"/>
                  </a:lnTo>
                  <a:close/>
                </a:path>
                <a:path w="242570" h="513714">
                  <a:moveTo>
                    <a:pt x="181063" y="71856"/>
                  </a:moveTo>
                  <a:lnTo>
                    <a:pt x="177774" y="71882"/>
                  </a:lnTo>
                  <a:lnTo>
                    <a:pt x="177673" y="72034"/>
                  </a:lnTo>
                  <a:lnTo>
                    <a:pt x="176276" y="70675"/>
                  </a:lnTo>
                  <a:lnTo>
                    <a:pt x="173964" y="69684"/>
                  </a:lnTo>
                  <a:lnTo>
                    <a:pt x="172859" y="68211"/>
                  </a:lnTo>
                  <a:lnTo>
                    <a:pt x="171577" y="72923"/>
                  </a:lnTo>
                  <a:lnTo>
                    <a:pt x="174180" y="72453"/>
                  </a:lnTo>
                  <a:lnTo>
                    <a:pt x="177393" y="73494"/>
                  </a:lnTo>
                  <a:lnTo>
                    <a:pt x="177520" y="73621"/>
                  </a:lnTo>
                  <a:lnTo>
                    <a:pt x="177711" y="73672"/>
                  </a:lnTo>
                  <a:lnTo>
                    <a:pt x="177927" y="73672"/>
                  </a:lnTo>
                  <a:lnTo>
                    <a:pt x="178511" y="73901"/>
                  </a:lnTo>
                  <a:lnTo>
                    <a:pt x="178803" y="74041"/>
                  </a:lnTo>
                  <a:lnTo>
                    <a:pt x="178790" y="73863"/>
                  </a:lnTo>
                  <a:lnTo>
                    <a:pt x="178689" y="73533"/>
                  </a:lnTo>
                  <a:lnTo>
                    <a:pt x="179920" y="73101"/>
                  </a:lnTo>
                  <a:lnTo>
                    <a:pt x="181063" y="71856"/>
                  </a:lnTo>
                  <a:close/>
                </a:path>
                <a:path w="242570" h="513714">
                  <a:moveTo>
                    <a:pt x="181648" y="402221"/>
                  </a:moveTo>
                  <a:lnTo>
                    <a:pt x="181571" y="401497"/>
                  </a:lnTo>
                  <a:lnTo>
                    <a:pt x="179857" y="401789"/>
                  </a:lnTo>
                  <a:lnTo>
                    <a:pt x="178295" y="405358"/>
                  </a:lnTo>
                  <a:lnTo>
                    <a:pt x="180492" y="404139"/>
                  </a:lnTo>
                  <a:lnTo>
                    <a:pt x="181648" y="402221"/>
                  </a:lnTo>
                  <a:close/>
                </a:path>
                <a:path w="242570" h="513714">
                  <a:moveTo>
                    <a:pt x="181978" y="350126"/>
                  </a:moveTo>
                  <a:lnTo>
                    <a:pt x="180886" y="346633"/>
                  </a:lnTo>
                  <a:lnTo>
                    <a:pt x="180682" y="343331"/>
                  </a:lnTo>
                  <a:lnTo>
                    <a:pt x="177444" y="345516"/>
                  </a:lnTo>
                  <a:lnTo>
                    <a:pt x="179209" y="347548"/>
                  </a:lnTo>
                  <a:lnTo>
                    <a:pt x="179400" y="349224"/>
                  </a:lnTo>
                  <a:lnTo>
                    <a:pt x="177380" y="350393"/>
                  </a:lnTo>
                  <a:lnTo>
                    <a:pt x="178498" y="350913"/>
                  </a:lnTo>
                  <a:lnTo>
                    <a:pt x="179628" y="351472"/>
                  </a:lnTo>
                  <a:lnTo>
                    <a:pt x="180543" y="353060"/>
                  </a:lnTo>
                  <a:lnTo>
                    <a:pt x="181978" y="350126"/>
                  </a:lnTo>
                  <a:close/>
                </a:path>
                <a:path w="242570" h="513714">
                  <a:moveTo>
                    <a:pt x="182880" y="314490"/>
                  </a:moveTo>
                  <a:lnTo>
                    <a:pt x="180708" y="311962"/>
                  </a:lnTo>
                  <a:lnTo>
                    <a:pt x="178650" y="317258"/>
                  </a:lnTo>
                  <a:lnTo>
                    <a:pt x="181025" y="318960"/>
                  </a:lnTo>
                  <a:lnTo>
                    <a:pt x="181673" y="317474"/>
                  </a:lnTo>
                  <a:lnTo>
                    <a:pt x="180543" y="315582"/>
                  </a:lnTo>
                  <a:lnTo>
                    <a:pt x="182880" y="314490"/>
                  </a:lnTo>
                  <a:close/>
                </a:path>
                <a:path w="242570" h="513714">
                  <a:moveTo>
                    <a:pt x="184772" y="300443"/>
                  </a:moveTo>
                  <a:lnTo>
                    <a:pt x="182397" y="298742"/>
                  </a:lnTo>
                  <a:lnTo>
                    <a:pt x="181216" y="300101"/>
                  </a:lnTo>
                  <a:lnTo>
                    <a:pt x="181914" y="301891"/>
                  </a:lnTo>
                  <a:lnTo>
                    <a:pt x="180543" y="303212"/>
                  </a:lnTo>
                  <a:lnTo>
                    <a:pt x="182714" y="305739"/>
                  </a:lnTo>
                  <a:lnTo>
                    <a:pt x="184772" y="300443"/>
                  </a:lnTo>
                  <a:close/>
                </a:path>
                <a:path w="242570" h="513714">
                  <a:moveTo>
                    <a:pt x="185077" y="335521"/>
                  </a:moveTo>
                  <a:lnTo>
                    <a:pt x="182981" y="332105"/>
                  </a:lnTo>
                  <a:lnTo>
                    <a:pt x="180213" y="333108"/>
                  </a:lnTo>
                  <a:lnTo>
                    <a:pt x="182778" y="335318"/>
                  </a:lnTo>
                  <a:lnTo>
                    <a:pt x="181140" y="336575"/>
                  </a:lnTo>
                  <a:lnTo>
                    <a:pt x="182130" y="337794"/>
                  </a:lnTo>
                  <a:lnTo>
                    <a:pt x="183692" y="336207"/>
                  </a:lnTo>
                  <a:lnTo>
                    <a:pt x="185077" y="335521"/>
                  </a:lnTo>
                  <a:close/>
                </a:path>
                <a:path w="242570" h="513714">
                  <a:moveTo>
                    <a:pt x="185699" y="378015"/>
                  </a:moveTo>
                  <a:lnTo>
                    <a:pt x="183603" y="375920"/>
                  </a:lnTo>
                  <a:lnTo>
                    <a:pt x="182740" y="374091"/>
                  </a:lnTo>
                  <a:lnTo>
                    <a:pt x="182067" y="374815"/>
                  </a:lnTo>
                  <a:lnTo>
                    <a:pt x="182372" y="375754"/>
                  </a:lnTo>
                  <a:lnTo>
                    <a:pt x="182918" y="376758"/>
                  </a:lnTo>
                  <a:lnTo>
                    <a:pt x="182029" y="376516"/>
                  </a:lnTo>
                  <a:lnTo>
                    <a:pt x="181114" y="376288"/>
                  </a:lnTo>
                  <a:lnTo>
                    <a:pt x="181013" y="375767"/>
                  </a:lnTo>
                  <a:lnTo>
                    <a:pt x="177711" y="377723"/>
                  </a:lnTo>
                  <a:lnTo>
                    <a:pt x="183515" y="377101"/>
                  </a:lnTo>
                  <a:lnTo>
                    <a:pt x="183451" y="379183"/>
                  </a:lnTo>
                  <a:lnTo>
                    <a:pt x="183908" y="378828"/>
                  </a:lnTo>
                  <a:lnTo>
                    <a:pt x="184073" y="378663"/>
                  </a:lnTo>
                  <a:lnTo>
                    <a:pt x="184340" y="379133"/>
                  </a:lnTo>
                  <a:lnTo>
                    <a:pt x="184442" y="379361"/>
                  </a:lnTo>
                  <a:lnTo>
                    <a:pt x="185699" y="378015"/>
                  </a:lnTo>
                  <a:close/>
                </a:path>
                <a:path w="242570" h="513714">
                  <a:moveTo>
                    <a:pt x="189128" y="424129"/>
                  </a:moveTo>
                  <a:lnTo>
                    <a:pt x="188849" y="421424"/>
                  </a:lnTo>
                  <a:lnTo>
                    <a:pt x="188595" y="419049"/>
                  </a:lnTo>
                  <a:lnTo>
                    <a:pt x="189128" y="424129"/>
                  </a:lnTo>
                  <a:close/>
                </a:path>
                <a:path w="242570" h="513714">
                  <a:moveTo>
                    <a:pt x="190373" y="352539"/>
                  </a:moveTo>
                  <a:lnTo>
                    <a:pt x="189420" y="349859"/>
                  </a:lnTo>
                  <a:lnTo>
                    <a:pt x="187452" y="348259"/>
                  </a:lnTo>
                  <a:lnTo>
                    <a:pt x="188036" y="352806"/>
                  </a:lnTo>
                  <a:lnTo>
                    <a:pt x="190131" y="353618"/>
                  </a:lnTo>
                  <a:lnTo>
                    <a:pt x="190373" y="352539"/>
                  </a:lnTo>
                  <a:close/>
                </a:path>
                <a:path w="242570" h="513714">
                  <a:moveTo>
                    <a:pt x="190728" y="306489"/>
                  </a:moveTo>
                  <a:lnTo>
                    <a:pt x="190271" y="304431"/>
                  </a:lnTo>
                  <a:lnTo>
                    <a:pt x="189115" y="302209"/>
                  </a:lnTo>
                  <a:lnTo>
                    <a:pt x="187871" y="304520"/>
                  </a:lnTo>
                  <a:lnTo>
                    <a:pt x="186512" y="307581"/>
                  </a:lnTo>
                  <a:lnTo>
                    <a:pt x="189750" y="308216"/>
                  </a:lnTo>
                  <a:lnTo>
                    <a:pt x="190728" y="306489"/>
                  </a:lnTo>
                  <a:close/>
                </a:path>
                <a:path w="242570" h="513714">
                  <a:moveTo>
                    <a:pt x="191389" y="396392"/>
                  </a:moveTo>
                  <a:lnTo>
                    <a:pt x="187845" y="389407"/>
                  </a:lnTo>
                  <a:lnTo>
                    <a:pt x="188252" y="388048"/>
                  </a:lnTo>
                  <a:lnTo>
                    <a:pt x="184912" y="385533"/>
                  </a:lnTo>
                  <a:lnTo>
                    <a:pt x="189191" y="392684"/>
                  </a:lnTo>
                  <a:lnTo>
                    <a:pt x="187109" y="393661"/>
                  </a:lnTo>
                  <a:lnTo>
                    <a:pt x="191389" y="396392"/>
                  </a:lnTo>
                  <a:close/>
                </a:path>
                <a:path w="242570" h="513714">
                  <a:moveTo>
                    <a:pt x="191795" y="310794"/>
                  </a:moveTo>
                  <a:lnTo>
                    <a:pt x="187198" y="311569"/>
                  </a:lnTo>
                  <a:lnTo>
                    <a:pt x="185889" y="314553"/>
                  </a:lnTo>
                  <a:lnTo>
                    <a:pt x="185737" y="314159"/>
                  </a:lnTo>
                  <a:lnTo>
                    <a:pt x="185801" y="314756"/>
                  </a:lnTo>
                  <a:lnTo>
                    <a:pt x="184721" y="317246"/>
                  </a:lnTo>
                  <a:lnTo>
                    <a:pt x="185966" y="316115"/>
                  </a:lnTo>
                  <a:lnTo>
                    <a:pt x="186664" y="321919"/>
                  </a:lnTo>
                  <a:lnTo>
                    <a:pt x="181864" y="322364"/>
                  </a:lnTo>
                  <a:lnTo>
                    <a:pt x="183362" y="330238"/>
                  </a:lnTo>
                  <a:lnTo>
                    <a:pt x="187896" y="325729"/>
                  </a:lnTo>
                  <a:lnTo>
                    <a:pt x="188328" y="320294"/>
                  </a:lnTo>
                  <a:lnTo>
                    <a:pt x="186385" y="315722"/>
                  </a:lnTo>
                  <a:lnTo>
                    <a:pt x="191795" y="310794"/>
                  </a:lnTo>
                  <a:close/>
                </a:path>
                <a:path w="242570" h="513714">
                  <a:moveTo>
                    <a:pt x="193738" y="378599"/>
                  </a:moveTo>
                  <a:lnTo>
                    <a:pt x="188264" y="378371"/>
                  </a:lnTo>
                  <a:lnTo>
                    <a:pt x="188709" y="381304"/>
                  </a:lnTo>
                  <a:lnTo>
                    <a:pt x="187121" y="383501"/>
                  </a:lnTo>
                  <a:lnTo>
                    <a:pt x="190957" y="382282"/>
                  </a:lnTo>
                  <a:lnTo>
                    <a:pt x="189788" y="380580"/>
                  </a:lnTo>
                  <a:lnTo>
                    <a:pt x="190576" y="379742"/>
                  </a:lnTo>
                  <a:lnTo>
                    <a:pt x="191084" y="380326"/>
                  </a:lnTo>
                  <a:lnTo>
                    <a:pt x="191566" y="380974"/>
                  </a:lnTo>
                  <a:lnTo>
                    <a:pt x="193738" y="378599"/>
                  </a:lnTo>
                  <a:close/>
                </a:path>
                <a:path w="242570" h="513714">
                  <a:moveTo>
                    <a:pt x="193865" y="87312"/>
                  </a:moveTo>
                  <a:lnTo>
                    <a:pt x="188188" y="88785"/>
                  </a:lnTo>
                  <a:lnTo>
                    <a:pt x="192227" y="96177"/>
                  </a:lnTo>
                  <a:lnTo>
                    <a:pt x="193865" y="87312"/>
                  </a:lnTo>
                  <a:close/>
                </a:path>
                <a:path w="242570" h="513714">
                  <a:moveTo>
                    <a:pt x="198145" y="454672"/>
                  </a:moveTo>
                  <a:lnTo>
                    <a:pt x="195160" y="454139"/>
                  </a:lnTo>
                  <a:lnTo>
                    <a:pt x="194386" y="454418"/>
                  </a:lnTo>
                  <a:lnTo>
                    <a:pt x="196634" y="454672"/>
                  </a:lnTo>
                  <a:lnTo>
                    <a:pt x="198145" y="454672"/>
                  </a:lnTo>
                  <a:close/>
                </a:path>
                <a:path w="242570" h="513714">
                  <a:moveTo>
                    <a:pt x="202857" y="299123"/>
                  </a:moveTo>
                  <a:lnTo>
                    <a:pt x="197129" y="300228"/>
                  </a:lnTo>
                  <a:lnTo>
                    <a:pt x="195529" y="302704"/>
                  </a:lnTo>
                  <a:lnTo>
                    <a:pt x="196773" y="304165"/>
                  </a:lnTo>
                  <a:lnTo>
                    <a:pt x="198996" y="300901"/>
                  </a:lnTo>
                  <a:lnTo>
                    <a:pt x="200164" y="302768"/>
                  </a:lnTo>
                  <a:lnTo>
                    <a:pt x="202857" y="299123"/>
                  </a:lnTo>
                  <a:close/>
                </a:path>
                <a:path w="242570" h="513714">
                  <a:moveTo>
                    <a:pt x="207860" y="496150"/>
                  </a:moveTo>
                  <a:lnTo>
                    <a:pt x="205968" y="496658"/>
                  </a:lnTo>
                  <a:lnTo>
                    <a:pt x="203885" y="494665"/>
                  </a:lnTo>
                  <a:lnTo>
                    <a:pt x="206667" y="500253"/>
                  </a:lnTo>
                  <a:lnTo>
                    <a:pt x="207264" y="497509"/>
                  </a:lnTo>
                  <a:lnTo>
                    <a:pt x="207632" y="496658"/>
                  </a:lnTo>
                  <a:lnTo>
                    <a:pt x="207860" y="496150"/>
                  </a:lnTo>
                  <a:close/>
                </a:path>
                <a:path w="242570" h="513714">
                  <a:moveTo>
                    <a:pt x="212229" y="510984"/>
                  </a:moveTo>
                  <a:lnTo>
                    <a:pt x="212090" y="510946"/>
                  </a:lnTo>
                  <a:lnTo>
                    <a:pt x="212229" y="510984"/>
                  </a:lnTo>
                  <a:close/>
                </a:path>
                <a:path w="242570" h="513714">
                  <a:moveTo>
                    <a:pt x="212737" y="510743"/>
                  </a:moveTo>
                  <a:lnTo>
                    <a:pt x="208559" y="507606"/>
                  </a:lnTo>
                  <a:lnTo>
                    <a:pt x="208280" y="506336"/>
                  </a:lnTo>
                  <a:lnTo>
                    <a:pt x="208241" y="506145"/>
                  </a:lnTo>
                  <a:lnTo>
                    <a:pt x="207987" y="504939"/>
                  </a:lnTo>
                  <a:lnTo>
                    <a:pt x="206832" y="505599"/>
                  </a:lnTo>
                  <a:lnTo>
                    <a:pt x="208292" y="501980"/>
                  </a:lnTo>
                  <a:lnTo>
                    <a:pt x="208686" y="501307"/>
                  </a:lnTo>
                  <a:lnTo>
                    <a:pt x="207200" y="501307"/>
                  </a:lnTo>
                  <a:lnTo>
                    <a:pt x="206667" y="500253"/>
                  </a:lnTo>
                  <a:lnTo>
                    <a:pt x="206641" y="501307"/>
                  </a:lnTo>
                  <a:lnTo>
                    <a:pt x="206933" y="501307"/>
                  </a:lnTo>
                  <a:lnTo>
                    <a:pt x="204431" y="504139"/>
                  </a:lnTo>
                  <a:lnTo>
                    <a:pt x="205828" y="506158"/>
                  </a:lnTo>
                  <a:lnTo>
                    <a:pt x="205511" y="506336"/>
                  </a:lnTo>
                  <a:lnTo>
                    <a:pt x="205244" y="507606"/>
                  </a:lnTo>
                  <a:lnTo>
                    <a:pt x="205130" y="508203"/>
                  </a:lnTo>
                  <a:lnTo>
                    <a:pt x="206832" y="510552"/>
                  </a:lnTo>
                  <a:lnTo>
                    <a:pt x="207873" y="509803"/>
                  </a:lnTo>
                  <a:lnTo>
                    <a:pt x="206832" y="508584"/>
                  </a:lnTo>
                  <a:lnTo>
                    <a:pt x="206540" y="507606"/>
                  </a:lnTo>
                  <a:lnTo>
                    <a:pt x="207746" y="506145"/>
                  </a:lnTo>
                  <a:lnTo>
                    <a:pt x="210261" y="512025"/>
                  </a:lnTo>
                  <a:lnTo>
                    <a:pt x="211353" y="510743"/>
                  </a:lnTo>
                  <a:lnTo>
                    <a:pt x="211734" y="510743"/>
                  </a:lnTo>
                  <a:lnTo>
                    <a:pt x="212229" y="510984"/>
                  </a:lnTo>
                  <a:lnTo>
                    <a:pt x="212432" y="511073"/>
                  </a:lnTo>
                  <a:lnTo>
                    <a:pt x="212686" y="511073"/>
                  </a:lnTo>
                  <a:lnTo>
                    <a:pt x="212737" y="510743"/>
                  </a:lnTo>
                  <a:close/>
                </a:path>
                <a:path w="242570" h="513714">
                  <a:moveTo>
                    <a:pt x="213004" y="485114"/>
                  </a:moveTo>
                  <a:lnTo>
                    <a:pt x="210108" y="480987"/>
                  </a:lnTo>
                  <a:lnTo>
                    <a:pt x="208165" y="479272"/>
                  </a:lnTo>
                  <a:lnTo>
                    <a:pt x="208991" y="480568"/>
                  </a:lnTo>
                  <a:lnTo>
                    <a:pt x="211353" y="483501"/>
                  </a:lnTo>
                  <a:lnTo>
                    <a:pt x="213004" y="485114"/>
                  </a:lnTo>
                  <a:close/>
                </a:path>
                <a:path w="242570" h="513714">
                  <a:moveTo>
                    <a:pt x="215722" y="440232"/>
                  </a:moveTo>
                  <a:lnTo>
                    <a:pt x="215633" y="439521"/>
                  </a:lnTo>
                  <a:lnTo>
                    <a:pt x="213906" y="439801"/>
                  </a:lnTo>
                  <a:lnTo>
                    <a:pt x="212356" y="443369"/>
                  </a:lnTo>
                  <a:lnTo>
                    <a:pt x="214553" y="442163"/>
                  </a:lnTo>
                  <a:lnTo>
                    <a:pt x="215290" y="440956"/>
                  </a:lnTo>
                  <a:lnTo>
                    <a:pt x="215722" y="440232"/>
                  </a:lnTo>
                  <a:close/>
                </a:path>
                <a:path w="242570" h="513714">
                  <a:moveTo>
                    <a:pt x="228625" y="508647"/>
                  </a:moveTo>
                  <a:lnTo>
                    <a:pt x="226453" y="506107"/>
                  </a:lnTo>
                  <a:lnTo>
                    <a:pt x="224396" y="511416"/>
                  </a:lnTo>
                  <a:lnTo>
                    <a:pt x="226771" y="513105"/>
                  </a:lnTo>
                  <a:lnTo>
                    <a:pt x="227418" y="511632"/>
                  </a:lnTo>
                  <a:lnTo>
                    <a:pt x="226288" y="509739"/>
                  </a:lnTo>
                  <a:lnTo>
                    <a:pt x="228625" y="508647"/>
                  </a:lnTo>
                  <a:close/>
                </a:path>
                <a:path w="242570" h="513714">
                  <a:moveTo>
                    <a:pt x="232905" y="490931"/>
                  </a:moveTo>
                  <a:lnTo>
                    <a:pt x="230682" y="489546"/>
                  </a:lnTo>
                  <a:lnTo>
                    <a:pt x="227228" y="487413"/>
                  </a:lnTo>
                  <a:lnTo>
                    <a:pt x="232905" y="490931"/>
                  </a:lnTo>
                  <a:close/>
                </a:path>
                <a:path w="242570" h="513714">
                  <a:moveTo>
                    <a:pt x="242189" y="487921"/>
                  </a:moveTo>
                  <a:lnTo>
                    <a:pt x="240677" y="486283"/>
                  </a:lnTo>
                  <a:lnTo>
                    <a:pt x="240030" y="484822"/>
                  </a:lnTo>
                  <a:lnTo>
                    <a:pt x="238861" y="485863"/>
                  </a:lnTo>
                  <a:lnTo>
                    <a:pt x="240385" y="487514"/>
                  </a:lnTo>
                  <a:lnTo>
                    <a:pt x="241033" y="488962"/>
                  </a:lnTo>
                  <a:lnTo>
                    <a:pt x="242189" y="487921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8531289" y="2805709"/>
              <a:ext cx="512445" cy="379095"/>
            </a:xfrm>
            <a:custGeom>
              <a:avLst/>
              <a:gdLst/>
              <a:ahLst/>
              <a:cxnLst/>
              <a:rect l="l" t="t" r="r" b="b"/>
              <a:pathLst>
                <a:path w="512445" h="379094">
                  <a:moveTo>
                    <a:pt x="5689" y="94678"/>
                  </a:moveTo>
                  <a:lnTo>
                    <a:pt x="1549" y="90182"/>
                  </a:lnTo>
                  <a:lnTo>
                    <a:pt x="0" y="100355"/>
                  </a:lnTo>
                  <a:lnTo>
                    <a:pt x="5689" y="94678"/>
                  </a:lnTo>
                  <a:close/>
                </a:path>
                <a:path w="512445" h="379094">
                  <a:moveTo>
                    <a:pt x="88709" y="38303"/>
                  </a:moveTo>
                  <a:lnTo>
                    <a:pt x="88531" y="38303"/>
                  </a:lnTo>
                  <a:lnTo>
                    <a:pt x="87960" y="34124"/>
                  </a:lnTo>
                  <a:lnTo>
                    <a:pt x="84823" y="34124"/>
                  </a:lnTo>
                  <a:lnTo>
                    <a:pt x="86969" y="38303"/>
                  </a:lnTo>
                  <a:lnTo>
                    <a:pt x="87071" y="38519"/>
                  </a:lnTo>
                  <a:lnTo>
                    <a:pt x="87172" y="38735"/>
                  </a:lnTo>
                  <a:lnTo>
                    <a:pt x="87464" y="39585"/>
                  </a:lnTo>
                  <a:lnTo>
                    <a:pt x="87642" y="39192"/>
                  </a:lnTo>
                  <a:lnTo>
                    <a:pt x="88138" y="38519"/>
                  </a:lnTo>
                  <a:lnTo>
                    <a:pt x="88709" y="38303"/>
                  </a:lnTo>
                  <a:close/>
                </a:path>
                <a:path w="512445" h="379094">
                  <a:moveTo>
                    <a:pt x="91097" y="36601"/>
                  </a:moveTo>
                  <a:lnTo>
                    <a:pt x="90766" y="36931"/>
                  </a:lnTo>
                  <a:lnTo>
                    <a:pt x="91097" y="36601"/>
                  </a:lnTo>
                  <a:close/>
                </a:path>
                <a:path w="512445" h="379094">
                  <a:moveTo>
                    <a:pt x="92036" y="35648"/>
                  </a:moveTo>
                  <a:lnTo>
                    <a:pt x="91833" y="35864"/>
                  </a:lnTo>
                  <a:lnTo>
                    <a:pt x="92036" y="35648"/>
                  </a:lnTo>
                  <a:close/>
                </a:path>
                <a:path w="512445" h="379094">
                  <a:moveTo>
                    <a:pt x="95351" y="39585"/>
                  </a:moveTo>
                  <a:lnTo>
                    <a:pt x="88976" y="38303"/>
                  </a:lnTo>
                  <a:lnTo>
                    <a:pt x="88709" y="38303"/>
                  </a:lnTo>
                  <a:lnTo>
                    <a:pt x="89166" y="38519"/>
                  </a:lnTo>
                  <a:lnTo>
                    <a:pt x="88950" y="38735"/>
                  </a:lnTo>
                  <a:lnTo>
                    <a:pt x="88734" y="39192"/>
                  </a:lnTo>
                  <a:lnTo>
                    <a:pt x="91922" y="42405"/>
                  </a:lnTo>
                  <a:lnTo>
                    <a:pt x="92456" y="42125"/>
                  </a:lnTo>
                  <a:lnTo>
                    <a:pt x="92468" y="41427"/>
                  </a:lnTo>
                  <a:lnTo>
                    <a:pt x="92202" y="40690"/>
                  </a:lnTo>
                  <a:lnTo>
                    <a:pt x="92316" y="40538"/>
                  </a:lnTo>
                  <a:lnTo>
                    <a:pt x="92430" y="40347"/>
                  </a:lnTo>
                  <a:lnTo>
                    <a:pt x="92557" y="40043"/>
                  </a:lnTo>
                  <a:lnTo>
                    <a:pt x="95351" y="39585"/>
                  </a:lnTo>
                  <a:close/>
                </a:path>
                <a:path w="512445" h="379094">
                  <a:moveTo>
                    <a:pt x="107149" y="62052"/>
                  </a:moveTo>
                  <a:lnTo>
                    <a:pt x="105791" y="60223"/>
                  </a:lnTo>
                  <a:lnTo>
                    <a:pt x="104838" y="61671"/>
                  </a:lnTo>
                  <a:lnTo>
                    <a:pt x="104609" y="63246"/>
                  </a:lnTo>
                  <a:lnTo>
                    <a:pt x="105968" y="65087"/>
                  </a:lnTo>
                  <a:lnTo>
                    <a:pt x="106921" y="63627"/>
                  </a:lnTo>
                  <a:lnTo>
                    <a:pt x="107149" y="62052"/>
                  </a:lnTo>
                  <a:close/>
                </a:path>
                <a:path w="512445" h="379094">
                  <a:moveTo>
                    <a:pt x="110312" y="66789"/>
                  </a:moveTo>
                  <a:lnTo>
                    <a:pt x="110299" y="61201"/>
                  </a:lnTo>
                  <a:lnTo>
                    <a:pt x="108648" y="72085"/>
                  </a:lnTo>
                  <a:lnTo>
                    <a:pt x="110312" y="66789"/>
                  </a:lnTo>
                  <a:close/>
                </a:path>
                <a:path w="512445" h="379094">
                  <a:moveTo>
                    <a:pt x="114820" y="36957"/>
                  </a:moveTo>
                  <a:lnTo>
                    <a:pt x="114439" y="36169"/>
                  </a:lnTo>
                  <a:lnTo>
                    <a:pt x="114134" y="35687"/>
                  </a:lnTo>
                  <a:lnTo>
                    <a:pt x="113868" y="35433"/>
                  </a:lnTo>
                  <a:lnTo>
                    <a:pt x="113144" y="33947"/>
                  </a:lnTo>
                  <a:lnTo>
                    <a:pt x="111302" y="32753"/>
                  </a:lnTo>
                  <a:lnTo>
                    <a:pt x="112077" y="37084"/>
                  </a:lnTo>
                  <a:lnTo>
                    <a:pt x="112483" y="37236"/>
                  </a:lnTo>
                  <a:lnTo>
                    <a:pt x="112814" y="37274"/>
                  </a:lnTo>
                  <a:lnTo>
                    <a:pt x="113093" y="37299"/>
                  </a:lnTo>
                  <a:lnTo>
                    <a:pt x="113347" y="38150"/>
                  </a:lnTo>
                  <a:lnTo>
                    <a:pt x="113944" y="38608"/>
                  </a:lnTo>
                  <a:lnTo>
                    <a:pt x="114820" y="36957"/>
                  </a:lnTo>
                  <a:close/>
                </a:path>
                <a:path w="512445" h="379094">
                  <a:moveTo>
                    <a:pt x="118021" y="14160"/>
                  </a:moveTo>
                  <a:lnTo>
                    <a:pt x="110756" y="19113"/>
                  </a:lnTo>
                  <a:lnTo>
                    <a:pt x="116459" y="20396"/>
                  </a:lnTo>
                  <a:lnTo>
                    <a:pt x="118021" y="14160"/>
                  </a:lnTo>
                  <a:close/>
                </a:path>
                <a:path w="512445" h="379094">
                  <a:moveTo>
                    <a:pt x="121945" y="54864"/>
                  </a:moveTo>
                  <a:lnTo>
                    <a:pt x="119697" y="50304"/>
                  </a:lnTo>
                  <a:lnTo>
                    <a:pt x="116306" y="45542"/>
                  </a:lnTo>
                  <a:lnTo>
                    <a:pt x="112064" y="48818"/>
                  </a:lnTo>
                  <a:lnTo>
                    <a:pt x="113576" y="56705"/>
                  </a:lnTo>
                  <a:lnTo>
                    <a:pt x="118935" y="58559"/>
                  </a:lnTo>
                  <a:lnTo>
                    <a:pt x="121945" y="54864"/>
                  </a:lnTo>
                  <a:close/>
                </a:path>
                <a:path w="512445" h="379094">
                  <a:moveTo>
                    <a:pt x="136017" y="103695"/>
                  </a:moveTo>
                  <a:lnTo>
                    <a:pt x="134416" y="102133"/>
                  </a:lnTo>
                  <a:lnTo>
                    <a:pt x="133692" y="100723"/>
                  </a:lnTo>
                  <a:lnTo>
                    <a:pt x="132588" y="101815"/>
                  </a:lnTo>
                  <a:lnTo>
                    <a:pt x="134188" y="103378"/>
                  </a:lnTo>
                  <a:lnTo>
                    <a:pt x="134912" y="104800"/>
                  </a:lnTo>
                  <a:lnTo>
                    <a:pt x="136017" y="103695"/>
                  </a:lnTo>
                  <a:close/>
                </a:path>
                <a:path w="512445" h="379094">
                  <a:moveTo>
                    <a:pt x="137985" y="72885"/>
                  </a:moveTo>
                  <a:lnTo>
                    <a:pt x="135445" y="72986"/>
                  </a:lnTo>
                  <a:lnTo>
                    <a:pt x="134416" y="71805"/>
                  </a:lnTo>
                  <a:lnTo>
                    <a:pt x="133108" y="74015"/>
                  </a:lnTo>
                  <a:lnTo>
                    <a:pt x="135636" y="73914"/>
                  </a:lnTo>
                  <a:lnTo>
                    <a:pt x="136677" y="75082"/>
                  </a:lnTo>
                  <a:lnTo>
                    <a:pt x="137985" y="72885"/>
                  </a:lnTo>
                  <a:close/>
                </a:path>
                <a:path w="512445" h="379094">
                  <a:moveTo>
                    <a:pt x="140347" y="24536"/>
                  </a:moveTo>
                  <a:lnTo>
                    <a:pt x="138480" y="23876"/>
                  </a:lnTo>
                  <a:lnTo>
                    <a:pt x="138430" y="26746"/>
                  </a:lnTo>
                  <a:lnTo>
                    <a:pt x="139103" y="28740"/>
                  </a:lnTo>
                  <a:lnTo>
                    <a:pt x="139471" y="25514"/>
                  </a:lnTo>
                  <a:lnTo>
                    <a:pt x="139458" y="25361"/>
                  </a:lnTo>
                  <a:lnTo>
                    <a:pt x="140347" y="24536"/>
                  </a:lnTo>
                  <a:close/>
                </a:path>
                <a:path w="512445" h="379094">
                  <a:moveTo>
                    <a:pt x="140779" y="19291"/>
                  </a:moveTo>
                  <a:lnTo>
                    <a:pt x="138874" y="18186"/>
                  </a:lnTo>
                  <a:lnTo>
                    <a:pt x="137845" y="17005"/>
                  </a:lnTo>
                  <a:lnTo>
                    <a:pt x="137033" y="18351"/>
                  </a:lnTo>
                  <a:lnTo>
                    <a:pt x="138950" y="19469"/>
                  </a:lnTo>
                  <a:lnTo>
                    <a:pt x="139979" y="20662"/>
                  </a:lnTo>
                  <a:lnTo>
                    <a:pt x="140779" y="19291"/>
                  </a:lnTo>
                  <a:close/>
                </a:path>
                <a:path w="512445" h="379094">
                  <a:moveTo>
                    <a:pt x="144284" y="31127"/>
                  </a:moveTo>
                  <a:lnTo>
                    <a:pt x="141198" y="29819"/>
                  </a:lnTo>
                  <a:lnTo>
                    <a:pt x="142417" y="28105"/>
                  </a:lnTo>
                  <a:lnTo>
                    <a:pt x="140906" y="26238"/>
                  </a:lnTo>
                  <a:lnTo>
                    <a:pt x="139153" y="32080"/>
                  </a:lnTo>
                  <a:lnTo>
                    <a:pt x="141909" y="32931"/>
                  </a:lnTo>
                  <a:lnTo>
                    <a:pt x="144284" y="31127"/>
                  </a:lnTo>
                  <a:close/>
                </a:path>
                <a:path w="512445" h="379094">
                  <a:moveTo>
                    <a:pt x="146202" y="50850"/>
                  </a:moveTo>
                  <a:lnTo>
                    <a:pt x="144322" y="50190"/>
                  </a:lnTo>
                  <a:lnTo>
                    <a:pt x="144272" y="53060"/>
                  </a:lnTo>
                  <a:lnTo>
                    <a:pt x="144945" y="55054"/>
                  </a:lnTo>
                  <a:lnTo>
                    <a:pt x="145313" y="51828"/>
                  </a:lnTo>
                  <a:lnTo>
                    <a:pt x="145300" y="51689"/>
                  </a:lnTo>
                  <a:lnTo>
                    <a:pt x="146202" y="50850"/>
                  </a:lnTo>
                  <a:close/>
                </a:path>
                <a:path w="512445" h="379094">
                  <a:moveTo>
                    <a:pt x="234061" y="57365"/>
                  </a:moveTo>
                  <a:lnTo>
                    <a:pt x="232587" y="57023"/>
                  </a:lnTo>
                  <a:lnTo>
                    <a:pt x="232219" y="59258"/>
                  </a:lnTo>
                  <a:lnTo>
                    <a:pt x="231495" y="60680"/>
                  </a:lnTo>
                  <a:lnTo>
                    <a:pt x="232981" y="61048"/>
                  </a:lnTo>
                  <a:lnTo>
                    <a:pt x="233337" y="58788"/>
                  </a:lnTo>
                  <a:lnTo>
                    <a:pt x="234061" y="57365"/>
                  </a:lnTo>
                  <a:close/>
                </a:path>
                <a:path w="512445" h="379094">
                  <a:moveTo>
                    <a:pt x="238239" y="58839"/>
                  </a:moveTo>
                  <a:lnTo>
                    <a:pt x="238125" y="57531"/>
                  </a:lnTo>
                  <a:lnTo>
                    <a:pt x="237871" y="54991"/>
                  </a:lnTo>
                  <a:lnTo>
                    <a:pt x="238239" y="58839"/>
                  </a:lnTo>
                  <a:close/>
                </a:path>
                <a:path w="512445" h="379094">
                  <a:moveTo>
                    <a:pt x="239674" y="35839"/>
                  </a:moveTo>
                  <a:lnTo>
                    <a:pt x="238010" y="34544"/>
                  </a:lnTo>
                  <a:lnTo>
                    <a:pt x="238633" y="33172"/>
                  </a:lnTo>
                  <a:lnTo>
                    <a:pt x="237020" y="32880"/>
                  </a:lnTo>
                  <a:lnTo>
                    <a:pt x="236524" y="35217"/>
                  </a:lnTo>
                  <a:lnTo>
                    <a:pt x="237731" y="35712"/>
                  </a:lnTo>
                  <a:lnTo>
                    <a:pt x="239674" y="35839"/>
                  </a:lnTo>
                  <a:close/>
                </a:path>
                <a:path w="512445" h="379094">
                  <a:moveTo>
                    <a:pt x="245491" y="9309"/>
                  </a:moveTo>
                  <a:lnTo>
                    <a:pt x="244132" y="6464"/>
                  </a:lnTo>
                  <a:lnTo>
                    <a:pt x="243446" y="5969"/>
                  </a:lnTo>
                  <a:lnTo>
                    <a:pt x="244589" y="8039"/>
                  </a:lnTo>
                  <a:lnTo>
                    <a:pt x="245491" y="9309"/>
                  </a:lnTo>
                  <a:close/>
                </a:path>
                <a:path w="512445" h="379094">
                  <a:moveTo>
                    <a:pt x="247294" y="62636"/>
                  </a:moveTo>
                  <a:lnTo>
                    <a:pt x="245808" y="62268"/>
                  </a:lnTo>
                  <a:lnTo>
                    <a:pt x="245452" y="64528"/>
                  </a:lnTo>
                  <a:lnTo>
                    <a:pt x="244729" y="65938"/>
                  </a:lnTo>
                  <a:lnTo>
                    <a:pt x="246214" y="66294"/>
                  </a:lnTo>
                  <a:lnTo>
                    <a:pt x="246570" y="64046"/>
                  </a:lnTo>
                  <a:lnTo>
                    <a:pt x="247294" y="62636"/>
                  </a:lnTo>
                  <a:close/>
                </a:path>
                <a:path w="512445" h="379094">
                  <a:moveTo>
                    <a:pt x="249364" y="23837"/>
                  </a:moveTo>
                  <a:lnTo>
                    <a:pt x="244221" y="25298"/>
                  </a:lnTo>
                  <a:lnTo>
                    <a:pt x="239788" y="28384"/>
                  </a:lnTo>
                  <a:lnTo>
                    <a:pt x="249364" y="23837"/>
                  </a:lnTo>
                  <a:close/>
                </a:path>
                <a:path w="512445" h="379094">
                  <a:moveTo>
                    <a:pt x="262242" y="43992"/>
                  </a:moveTo>
                  <a:lnTo>
                    <a:pt x="260070" y="44373"/>
                  </a:lnTo>
                  <a:lnTo>
                    <a:pt x="258508" y="46151"/>
                  </a:lnTo>
                  <a:lnTo>
                    <a:pt x="257556" y="49364"/>
                  </a:lnTo>
                  <a:lnTo>
                    <a:pt x="259727" y="48996"/>
                  </a:lnTo>
                  <a:lnTo>
                    <a:pt x="261289" y="47218"/>
                  </a:lnTo>
                  <a:lnTo>
                    <a:pt x="262242" y="43992"/>
                  </a:lnTo>
                  <a:close/>
                </a:path>
                <a:path w="512445" h="379094">
                  <a:moveTo>
                    <a:pt x="263880" y="23888"/>
                  </a:moveTo>
                  <a:lnTo>
                    <a:pt x="263499" y="21386"/>
                  </a:lnTo>
                  <a:lnTo>
                    <a:pt x="263334" y="20345"/>
                  </a:lnTo>
                  <a:lnTo>
                    <a:pt x="263880" y="23888"/>
                  </a:lnTo>
                  <a:close/>
                </a:path>
                <a:path w="512445" h="379094">
                  <a:moveTo>
                    <a:pt x="268490" y="85775"/>
                  </a:moveTo>
                  <a:lnTo>
                    <a:pt x="261518" y="92354"/>
                  </a:lnTo>
                  <a:lnTo>
                    <a:pt x="267182" y="90474"/>
                  </a:lnTo>
                  <a:lnTo>
                    <a:pt x="268490" y="85775"/>
                  </a:lnTo>
                  <a:close/>
                </a:path>
                <a:path w="512445" h="379094">
                  <a:moveTo>
                    <a:pt x="269557" y="17221"/>
                  </a:moveTo>
                  <a:lnTo>
                    <a:pt x="266230" y="13817"/>
                  </a:lnTo>
                  <a:lnTo>
                    <a:pt x="260413" y="15100"/>
                  </a:lnTo>
                  <a:lnTo>
                    <a:pt x="269557" y="17221"/>
                  </a:lnTo>
                  <a:close/>
                </a:path>
                <a:path w="512445" h="379094">
                  <a:moveTo>
                    <a:pt x="277469" y="3695"/>
                  </a:moveTo>
                  <a:lnTo>
                    <a:pt x="272161" y="1524"/>
                  </a:lnTo>
                  <a:lnTo>
                    <a:pt x="275132" y="4330"/>
                  </a:lnTo>
                  <a:lnTo>
                    <a:pt x="272834" y="6426"/>
                  </a:lnTo>
                  <a:lnTo>
                    <a:pt x="275882" y="6070"/>
                  </a:lnTo>
                  <a:lnTo>
                    <a:pt x="277469" y="3695"/>
                  </a:lnTo>
                  <a:close/>
                </a:path>
                <a:path w="512445" h="379094">
                  <a:moveTo>
                    <a:pt x="286905" y="8293"/>
                  </a:moveTo>
                  <a:lnTo>
                    <a:pt x="281609" y="9728"/>
                  </a:lnTo>
                  <a:lnTo>
                    <a:pt x="281736" y="12750"/>
                  </a:lnTo>
                  <a:lnTo>
                    <a:pt x="283476" y="12915"/>
                  </a:lnTo>
                  <a:lnTo>
                    <a:pt x="284429" y="11264"/>
                  </a:lnTo>
                  <a:lnTo>
                    <a:pt x="286245" y="11645"/>
                  </a:lnTo>
                  <a:lnTo>
                    <a:pt x="286905" y="8293"/>
                  </a:lnTo>
                  <a:close/>
                </a:path>
                <a:path w="512445" h="379094">
                  <a:moveTo>
                    <a:pt x="288899" y="49872"/>
                  </a:moveTo>
                  <a:lnTo>
                    <a:pt x="286448" y="49288"/>
                  </a:lnTo>
                  <a:lnTo>
                    <a:pt x="285356" y="49034"/>
                  </a:lnTo>
                  <a:lnTo>
                    <a:pt x="288899" y="49872"/>
                  </a:lnTo>
                  <a:close/>
                </a:path>
                <a:path w="512445" h="379094">
                  <a:moveTo>
                    <a:pt x="289725" y="3708"/>
                  </a:moveTo>
                  <a:lnTo>
                    <a:pt x="288061" y="2413"/>
                  </a:lnTo>
                  <a:lnTo>
                    <a:pt x="288683" y="1054"/>
                  </a:lnTo>
                  <a:lnTo>
                    <a:pt x="287058" y="762"/>
                  </a:lnTo>
                  <a:lnTo>
                    <a:pt x="286575" y="3086"/>
                  </a:lnTo>
                  <a:lnTo>
                    <a:pt x="287769" y="3594"/>
                  </a:lnTo>
                  <a:lnTo>
                    <a:pt x="289725" y="3708"/>
                  </a:lnTo>
                  <a:close/>
                </a:path>
                <a:path w="512445" h="379094">
                  <a:moveTo>
                    <a:pt x="292214" y="19773"/>
                  </a:moveTo>
                  <a:lnTo>
                    <a:pt x="286448" y="15024"/>
                  </a:lnTo>
                  <a:lnTo>
                    <a:pt x="286778" y="18884"/>
                  </a:lnTo>
                  <a:lnTo>
                    <a:pt x="290626" y="21170"/>
                  </a:lnTo>
                  <a:lnTo>
                    <a:pt x="292214" y="19773"/>
                  </a:lnTo>
                  <a:close/>
                </a:path>
                <a:path w="512445" h="379094">
                  <a:moveTo>
                    <a:pt x="295706" y="2184"/>
                  </a:moveTo>
                  <a:lnTo>
                    <a:pt x="290474" y="7543"/>
                  </a:lnTo>
                  <a:lnTo>
                    <a:pt x="292023" y="13119"/>
                  </a:lnTo>
                  <a:lnTo>
                    <a:pt x="295706" y="2184"/>
                  </a:lnTo>
                  <a:close/>
                </a:path>
                <a:path w="512445" h="379094">
                  <a:moveTo>
                    <a:pt x="300431" y="1955"/>
                  </a:moveTo>
                  <a:lnTo>
                    <a:pt x="296354" y="2654"/>
                  </a:lnTo>
                  <a:lnTo>
                    <a:pt x="296887" y="4152"/>
                  </a:lnTo>
                  <a:lnTo>
                    <a:pt x="296621" y="6019"/>
                  </a:lnTo>
                  <a:lnTo>
                    <a:pt x="295744" y="8204"/>
                  </a:lnTo>
                  <a:lnTo>
                    <a:pt x="297713" y="9436"/>
                  </a:lnTo>
                  <a:lnTo>
                    <a:pt x="300431" y="1955"/>
                  </a:lnTo>
                  <a:close/>
                </a:path>
                <a:path w="512445" h="379094">
                  <a:moveTo>
                    <a:pt x="309854" y="29883"/>
                  </a:moveTo>
                  <a:lnTo>
                    <a:pt x="309270" y="33413"/>
                  </a:lnTo>
                  <a:lnTo>
                    <a:pt x="309689" y="30924"/>
                  </a:lnTo>
                  <a:lnTo>
                    <a:pt x="309854" y="29883"/>
                  </a:lnTo>
                  <a:close/>
                </a:path>
                <a:path w="512445" h="379094">
                  <a:moveTo>
                    <a:pt x="310248" y="44284"/>
                  </a:moveTo>
                  <a:lnTo>
                    <a:pt x="309194" y="44145"/>
                  </a:lnTo>
                  <a:lnTo>
                    <a:pt x="308597" y="45085"/>
                  </a:lnTo>
                  <a:lnTo>
                    <a:pt x="307390" y="44602"/>
                  </a:lnTo>
                  <a:lnTo>
                    <a:pt x="306476" y="47129"/>
                  </a:lnTo>
                  <a:lnTo>
                    <a:pt x="308825" y="48742"/>
                  </a:lnTo>
                  <a:lnTo>
                    <a:pt x="309422" y="46240"/>
                  </a:lnTo>
                  <a:lnTo>
                    <a:pt x="310248" y="44284"/>
                  </a:lnTo>
                  <a:close/>
                </a:path>
                <a:path w="512445" h="379094">
                  <a:moveTo>
                    <a:pt x="314452" y="11163"/>
                  </a:moveTo>
                  <a:lnTo>
                    <a:pt x="307174" y="5003"/>
                  </a:lnTo>
                  <a:lnTo>
                    <a:pt x="306616" y="0"/>
                  </a:lnTo>
                  <a:lnTo>
                    <a:pt x="302374" y="5041"/>
                  </a:lnTo>
                  <a:lnTo>
                    <a:pt x="307581" y="8458"/>
                  </a:lnTo>
                  <a:lnTo>
                    <a:pt x="307479" y="7569"/>
                  </a:lnTo>
                  <a:lnTo>
                    <a:pt x="308927" y="10858"/>
                  </a:lnTo>
                  <a:lnTo>
                    <a:pt x="314452" y="11163"/>
                  </a:lnTo>
                  <a:close/>
                </a:path>
                <a:path w="512445" h="379094">
                  <a:moveTo>
                    <a:pt x="314960" y="32562"/>
                  </a:moveTo>
                  <a:lnTo>
                    <a:pt x="309816" y="34010"/>
                  </a:lnTo>
                  <a:lnTo>
                    <a:pt x="308343" y="35039"/>
                  </a:lnTo>
                  <a:lnTo>
                    <a:pt x="308190" y="34899"/>
                  </a:lnTo>
                  <a:lnTo>
                    <a:pt x="308076" y="35229"/>
                  </a:lnTo>
                  <a:lnTo>
                    <a:pt x="305384" y="37096"/>
                  </a:lnTo>
                  <a:lnTo>
                    <a:pt x="307822" y="35941"/>
                  </a:lnTo>
                  <a:lnTo>
                    <a:pt x="307606" y="36563"/>
                  </a:lnTo>
                  <a:lnTo>
                    <a:pt x="307759" y="38150"/>
                  </a:lnTo>
                  <a:lnTo>
                    <a:pt x="309499" y="39585"/>
                  </a:lnTo>
                  <a:lnTo>
                    <a:pt x="310083" y="37922"/>
                  </a:lnTo>
                  <a:lnTo>
                    <a:pt x="309930" y="36334"/>
                  </a:lnTo>
                  <a:lnTo>
                    <a:pt x="308851" y="35458"/>
                  </a:lnTo>
                  <a:lnTo>
                    <a:pt x="314960" y="32562"/>
                  </a:lnTo>
                  <a:close/>
                </a:path>
                <a:path w="512445" h="379094">
                  <a:moveTo>
                    <a:pt x="322630" y="25577"/>
                  </a:moveTo>
                  <a:lnTo>
                    <a:pt x="319392" y="21729"/>
                  </a:lnTo>
                  <a:lnTo>
                    <a:pt x="314998" y="17970"/>
                  </a:lnTo>
                  <a:lnTo>
                    <a:pt x="313563" y="19773"/>
                  </a:lnTo>
                  <a:lnTo>
                    <a:pt x="313347" y="22136"/>
                  </a:lnTo>
                  <a:lnTo>
                    <a:pt x="313994" y="24295"/>
                  </a:lnTo>
                  <a:lnTo>
                    <a:pt x="309410" y="25184"/>
                  </a:lnTo>
                  <a:lnTo>
                    <a:pt x="312661" y="28397"/>
                  </a:lnTo>
                  <a:lnTo>
                    <a:pt x="313029" y="32054"/>
                  </a:lnTo>
                  <a:lnTo>
                    <a:pt x="315493" y="30645"/>
                  </a:lnTo>
                  <a:lnTo>
                    <a:pt x="312953" y="27990"/>
                  </a:lnTo>
                  <a:lnTo>
                    <a:pt x="314337" y="25209"/>
                  </a:lnTo>
                  <a:lnTo>
                    <a:pt x="315404" y="27711"/>
                  </a:lnTo>
                  <a:lnTo>
                    <a:pt x="317677" y="29705"/>
                  </a:lnTo>
                  <a:lnTo>
                    <a:pt x="320560" y="29921"/>
                  </a:lnTo>
                  <a:lnTo>
                    <a:pt x="322630" y="25577"/>
                  </a:lnTo>
                  <a:close/>
                </a:path>
                <a:path w="512445" h="379094">
                  <a:moveTo>
                    <a:pt x="324688" y="201891"/>
                  </a:moveTo>
                  <a:lnTo>
                    <a:pt x="322630" y="199072"/>
                  </a:lnTo>
                  <a:lnTo>
                    <a:pt x="320573" y="201650"/>
                  </a:lnTo>
                  <a:lnTo>
                    <a:pt x="319925" y="201053"/>
                  </a:lnTo>
                  <a:lnTo>
                    <a:pt x="319125" y="200774"/>
                  </a:lnTo>
                  <a:lnTo>
                    <a:pt x="318376" y="201510"/>
                  </a:lnTo>
                  <a:lnTo>
                    <a:pt x="316471" y="203644"/>
                  </a:lnTo>
                  <a:lnTo>
                    <a:pt x="319938" y="201688"/>
                  </a:lnTo>
                  <a:lnTo>
                    <a:pt x="320141" y="202323"/>
                  </a:lnTo>
                  <a:lnTo>
                    <a:pt x="320687" y="203644"/>
                  </a:lnTo>
                  <a:lnTo>
                    <a:pt x="322300" y="205295"/>
                  </a:lnTo>
                  <a:lnTo>
                    <a:pt x="322097" y="203644"/>
                  </a:lnTo>
                  <a:lnTo>
                    <a:pt x="321157" y="202323"/>
                  </a:lnTo>
                  <a:lnTo>
                    <a:pt x="324688" y="201891"/>
                  </a:lnTo>
                  <a:close/>
                </a:path>
                <a:path w="512445" h="379094">
                  <a:moveTo>
                    <a:pt x="324688" y="196481"/>
                  </a:moveTo>
                  <a:lnTo>
                    <a:pt x="323735" y="196481"/>
                  </a:lnTo>
                  <a:lnTo>
                    <a:pt x="324142" y="195529"/>
                  </a:lnTo>
                  <a:lnTo>
                    <a:pt x="323951" y="195389"/>
                  </a:lnTo>
                  <a:lnTo>
                    <a:pt x="322275" y="194094"/>
                  </a:lnTo>
                  <a:lnTo>
                    <a:pt x="321005" y="195389"/>
                  </a:lnTo>
                  <a:lnTo>
                    <a:pt x="319112" y="193763"/>
                  </a:lnTo>
                  <a:lnTo>
                    <a:pt x="319925" y="196481"/>
                  </a:lnTo>
                  <a:lnTo>
                    <a:pt x="323723" y="196481"/>
                  </a:lnTo>
                  <a:lnTo>
                    <a:pt x="322503" y="199072"/>
                  </a:lnTo>
                  <a:lnTo>
                    <a:pt x="324688" y="196481"/>
                  </a:lnTo>
                  <a:close/>
                </a:path>
                <a:path w="512445" h="379094">
                  <a:moveTo>
                    <a:pt x="335305" y="88900"/>
                  </a:moveTo>
                  <a:lnTo>
                    <a:pt x="333273" y="88061"/>
                  </a:lnTo>
                  <a:lnTo>
                    <a:pt x="332117" y="87033"/>
                  </a:lnTo>
                  <a:lnTo>
                    <a:pt x="331470" y="88480"/>
                  </a:lnTo>
                  <a:lnTo>
                    <a:pt x="333502" y="89319"/>
                  </a:lnTo>
                  <a:lnTo>
                    <a:pt x="334670" y="90347"/>
                  </a:lnTo>
                  <a:lnTo>
                    <a:pt x="335305" y="88900"/>
                  </a:lnTo>
                  <a:close/>
                </a:path>
                <a:path w="512445" h="379094">
                  <a:moveTo>
                    <a:pt x="344525" y="114960"/>
                  </a:moveTo>
                  <a:lnTo>
                    <a:pt x="342226" y="116039"/>
                  </a:lnTo>
                  <a:lnTo>
                    <a:pt x="340842" y="115341"/>
                  </a:lnTo>
                  <a:lnTo>
                    <a:pt x="340398" y="117906"/>
                  </a:lnTo>
                  <a:lnTo>
                    <a:pt x="342709" y="116827"/>
                  </a:lnTo>
                  <a:lnTo>
                    <a:pt x="344093" y="117525"/>
                  </a:lnTo>
                  <a:lnTo>
                    <a:pt x="344525" y="114960"/>
                  </a:lnTo>
                  <a:close/>
                </a:path>
                <a:path w="512445" h="379094">
                  <a:moveTo>
                    <a:pt x="347586" y="69316"/>
                  </a:moveTo>
                  <a:lnTo>
                    <a:pt x="345681" y="68224"/>
                  </a:lnTo>
                  <a:lnTo>
                    <a:pt x="344639" y="67030"/>
                  </a:lnTo>
                  <a:lnTo>
                    <a:pt x="343839" y="68389"/>
                  </a:lnTo>
                  <a:lnTo>
                    <a:pt x="345744" y="69494"/>
                  </a:lnTo>
                  <a:lnTo>
                    <a:pt x="346773" y="70675"/>
                  </a:lnTo>
                  <a:lnTo>
                    <a:pt x="347586" y="69316"/>
                  </a:lnTo>
                  <a:close/>
                </a:path>
                <a:path w="512445" h="379094">
                  <a:moveTo>
                    <a:pt x="348919" y="119786"/>
                  </a:moveTo>
                  <a:lnTo>
                    <a:pt x="348767" y="123367"/>
                  </a:lnTo>
                  <a:lnTo>
                    <a:pt x="348818" y="122301"/>
                  </a:lnTo>
                  <a:lnTo>
                    <a:pt x="348919" y="119786"/>
                  </a:lnTo>
                  <a:close/>
                </a:path>
                <a:path w="512445" h="379094">
                  <a:moveTo>
                    <a:pt x="371513" y="109766"/>
                  </a:moveTo>
                  <a:lnTo>
                    <a:pt x="369036" y="109029"/>
                  </a:lnTo>
                  <a:lnTo>
                    <a:pt x="368617" y="110528"/>
                  </a:lnTo>
                  <a:lnTo>
                    <a:pt x="368414" y="111290"/>
                  </a:lnTo>
                  <a:lnTo>
                    <a:pt x="368274" y="111137"/>
                  </a:lnTo>
                  <a:lnTo>
                    <a:pt x="368185" y="111493"/>
                  </a:lnTo>
                  <a:lnTo>
                    <a:pt x="368261" y="112903"/>
                  </a:lnTo>
                  <a:lnTo>
                    <a:pt x="369519" y="116255"/>
                  </a:lnTo>
                  <a:lnTo>
                    <a:pt x="369036" y="112966"/>
                  </a:lnTo>
                  <a:lnTo>
                    <a:pt x="368604" y="111709"/>
                  </a:lnTo>
                  <a:lnTo>
                    <a:pt x="370801" y="112369"/>
                  </a:lnTo>
                  <a:lnTo>
                    <a:pt x="371513" y="109766"/>
                  </a:lnTo>
                  <a:close/>
                </a:path>
                <a:path w="512445" h="379094">
                  <a:moveTo>
                    <a:pt x="373875" y="118897"/>
                  </a:moveTo>
                  <a:lnTo>
                    <a:pt x="373722" y="122478"/>
                  </a:lnTo>
                  <a:lnTo>
                    <a:pt x="373773" y="121412"/>
                  </a:lnTo>
                  <a:lnTo>
                    <a:pt x="373875" y="118897"/>
                  </a:lnTo>
                  <a:close/>
                </a:path>
                <a:path w="512445" h="379094">
                  <a:moveTo>
                    <a:pt x="375145" y="115557"/>
                  </a:moveTo>
                  <a:lnTo>
                    <a:pt x="374802" y="114007"/>
                  </a:lnTo>
                  <a:lnTo>
                    <a:pt x="372897" y="112814"/>
                  </a:lnTo>
                  <a:lnTo>
                    <a:pt x="372516" y="114528"/>
                  </a:lnTo>
                  <a:lnTo>
                    <a:pt x="372859" y="116078"/>
                  </a:lnTo>
                  <a:lnTo>
                    <a:pt x="374764" y="117271"/>
                  </a:lnTo>
                  <a:lnTo>
                    <a:pt x="375145" y="115557"/>
                  </a:lnTo>
                  <a:close/>
                </a:path>
                <a:path w="512445" h="379094">
                  <a:moveTo>
                    <a:pt x="379831" y="68745"/>
                  </a:moveTo>
                  <a:lnTo>
                    <a:pt x="379526" y="68148"/>
                  </a:lnTo>
                  <a:lnTo>
                    <a:pt x="379234" y="67868"/>
                  </a:lnTo>
                  <a:lnTo>
                    <a:pt x="378917" y="67779"/>
                  </a:lnTo>
                  <a:lnTo>
                    <a:pt x="379069" y="67297"/>
                  </a:lnTo>
                  <a:lnTo>
                    <a:pt x="379158" y="67081"/>
                  </a:lnTo>
                  <a:lnTo>
                    <a:pt x="375031" y="64681"/>
                  </a:lnTo>
                  <a:lnTo>
                    <a:pt x="372262" y="67995"/>
                  </a:lnTo>
                  <a:lnTo>
                    <a:pt x="372833" y="69037"/>
                  </a:lnTo>
                  <a:lnTo>
                    <a:pt x="374027" y="71158"/>
                  </a:lnTo>
                  <a:lnTo>
                    <a:pt x="374853" y="71272"/>
                  </a:lnTo>
                  <a:lnTo>
                    <a:pt x="375754" y="70205"/>
                  </a:lnTo>
                  <a:lnTo>
                    <a:pt x="376326" y="69659"/>
                  </a:lnTo>
                  <a:lnTo>
                    <a:pt x="376504" y="69875"/>
                  </a:lnTo>
                  <a:lnTo>
                    <a:pt x="376694" y="70015"/>
                  </a:lnTo>
                  <a:lnTo>
                    <a:pt x="376872" y="70091"/>
                  </a:lnTo>
                  <a:lnTo>
                    <a:pt x="376821" y="70485"/>
                  </a:lnTo>
                  <a:lnTo>
                    <a:pt x="376504" y="71907"/>
                  </a:lnTo>
                  <a:lnTo>
                    <a:pt x="377609" y="71970"/>
                  </a:lnTo>
                  <a:lnTo>
                    <a:pt x="378079" y="70815"/>
                  </a:lnTo>
                  <a:lnTo>
                    <a:pt x="378447" y="69494"/>
                  </a:lnTo>
                  <a:lnTo>
                    <a:pt x="378879" y="69176"/>
                  </a:lnTo>
                  <a:lnTo>
                    <a:pt x="379349" y="68859"/>
                  </a:lnTo>
                  <a:lnTo>
                    <a:pt x="379831" y="68745"/>
                  </a:lnTo>
                  <a:close/>
                </a:path>
                <a:path w="512445" h="379094">
                  <a:moveTo>
                    <a:pt x="380885" y="147713"/>
                  </a:moveTo>
                  <a:lnTo>
                    <a:pt x="376986" y="141224"/>
                  </a:lnTo>
                  <a:lnTo>
                    <a:pt x="371475" y="141655"/>
                  </a:lnTo>
                  <a:lnTo>
                    <a:pt x="380885" y="147713"/>
                  </a:lnTo>
                  <a:close/>
                </a:path>
                <a:path w="512445" h="379094">
                  <a:moveTo>
                    <a:pt x="389153" y="73609"/>
                  </a:moveTo>
                  <a:lnTo>
                    <a:pt x="386359" y="69469"/>
                  </a:lnTo>
                  <a:lnTo>
                    <a:pt x="382117" y="63195"/>
                  </a:lnTo>
                  <a:lnTo>
                    <a:pt x="389153" y="73609"/>
                  </a:lnTo>
                  <a:close/>
                </a:path>
                <a:path w="512445" h="379094">
                  <a:moveTo>
                    <a:pt x="396951" y="132918"/>
                  </a:moveTo>
                  <a:lnTo>
                    <a:pt x="395668" y="135902"/>
                  </a:lnTo>
                  <a:lnTo>
                    <a:pt x="396138" y="134835"/>
                  </a:lnTo>
                  <a:lnTo>
                    <a:pt x="396951" y="132918"/>
                  </a:lnTo>
                  <a:close/>
                </a:path>
                <a:path w="512445" h="379094">
                  <a:moveTo>
                    <a:pt x="398754" y="134023"/>
                  </a:moveTo>
                  <a:lnTo>
                    <a:pt x="397954" y="130263"/>
                  </a:lnTo>
                  <a:lnTo>
                    <a:pt x="393877" y="128498"/>
                  </a:lnTo>
                  <a:lnTo>
                    <a:pt x="392468" y="130111"/>
                  </a:lnTo>
                  <a:lnTo>
                    <a:pt x="396951" y="132918"/>
                  </a:lnTo>
                  <a:lnTo>
                    <a:pt x="398754" y="134023"/>
                  </a:lnTo>
                  <a:close/>
                </a:path>
                <a:path w="512445" h="379094">
                  <a:moveTo>
                    <a:pt x="406819" y="147675"/>
                  </a:moveTo>
                  <a:lnTo>
                    <a:pt x="404101" y="153250"/>
                  </a:lnTo>
                  <a:lnTo>
                    <a:pt x="406361" y="157518"/>
                  </a:lnTo>
                  <a:lnTo>
                    <a:pt x="406819" y="147675"/>
                  </a:lnTo>
                  <a:close/>
                </a:path>
                <a:path w="512445" h="379094">
                  <a:moveTo>
                    <a:pt x="409829" y="373354"/>
                  </a:moveTo>
                  <a:lnTo>
                    <a:pt x="407327" y="372173"/>
                  </a:lnTo>
                  <a:lnTo>
                    <a:pt x="408038" y="375602"/>
                  </a:lnTo>
                  <a:lnTo>
                    <a:pt x="409829" y="373354"/>
                  </a:lnTo>
                  <a:close/>
                </a:path>
                <a:path w="512445" h="379094">
                  <a:moveTo>
                    <a:pt x="410565" y="65747"/>
                  </a:moveTo>
                  <a:lnTo>
                    <a:pt x="410032" y="60223"/>
                  </a:lnTo>
                  <a:lnTo>
                    <a:pt x="402805" y="57581"/>
                  </a:lnTo>
                  <a:lnTo>
                    <a:pt x="398564" y="61480"/>
                  </a:lnTo>
                  <a:lnTo>
                    <a:pt x="400050" y="66090"/>
                  </a:lnTo>
                  <a:lnTo>
                    <a:pt x="404926" y="66382"/>
                  </a:lnTo>
                  <a:lnTo>
                    <a:pt x="410565" y="65747"/>
                  </a:lnTo>
                  <a:close/>
                </a:path>
                <a:path w="512445" h="379094">
                  <a:moveTo>
                    <a:pt x="412191" y="376720"/>
                  </a:moveTo>
                  <a:lnTo>
                    <a:pt x="408076" y="375818"/>
                  </a:lnTo>
                  <a:lnTo>
                    <a:pt x="408559" y="378079"/>
                  </a:lnTo>
                  <a:lnTo>
                    <a:pt x="411010" y="378955"/>
                  </a:lnTo>
                  <a:lnTo>
                    <a:pt x="412191" y="376720"/>
                  </a:lnTo>
                  <a:close/>
                </a:path>
                <a:path w="512445" h="379094">
                  <a:moveTo>
                    <a:pt x="445719" y="185826"/>
                  </a:moveTo>
                  <a:lnTo>
                    <a:pt x="442252" y="189242"/>
                  </a:lnTo>
                  <a:lnTo>
                    <a:pt x="445706" y="188569"/>
                  </a:lnTo>
                  <a:lnTo>
                    <a:pt x="445719" y="185826"/>
                  </a:lnTo>
                  <a:close/>
                </a:path>
                <a:path w="512445" h="379094">
                  <a:moveTo>
                    <a:pt x="446328" y="188569"/>
                  </a:moveTo>
                  <a:lnTo>
                    <a:pt x="445706" y="188569"/>
                  </a:lnTo>
                  <a:lnTo>
                    <a:pt x="445706" y="190055"/>
                  </a:lnTo>
                  <a:lnTo>
                    <a:pt x="446328" y="188569"/>
                  </a:lnTo>
                  <a:close/>
                </a:path>
                <a:path w="512445" h="379094">
                  <a:moveTo>
                    <a:pt x="449681" y="186791"/>
                  </a:moveTo>
                  <a:lnTo>
                    <a:pt x="449122" y="182029"/>
                  </a:lnTo>
                  <a:lnTo>
                    <a:pt x="446493" y="188201"/>
                  </a:lnTo>
                  <a:lnTo>
                    <a:pt x="446392" y="188442"/>
                  </a:lnTo>
                  <a:lnTo>
                    <a:pt x="447573" y="188201"/>
                  </a:lnTo>
                  <a:lnTo>
                    <a:pt x="449681" y="186791"/>
                  </a:lnTo>
                  <a:close/>
                </a:path>
                <a:path w="512445" h="379094">
                  <a:moveTo>
                    <a:pt x="476745" y="172910"/>
                  </a:moveTo>
                  <a:lnTo>
                    <a:pt x="474586" y="171462"/>
                  </a:lnTo>
                  <a:lnTo>
                    <a:pt x="473646" y="172974"/>
                  </a:lnTo>
                  <a:lnTo>
                    <a:pt x="473189" y="173736"/>
                  </a:lnTo>
                  <a:lnTo>
                    <a:pt x="473913" y="174231"/>
                  </a:lnTo>
                  <a:lnTo>
                    <a:pt x="475361" y="175196"/>
                  </a:lnTo>
                  <a:lnTo>
                    <a:pt x="476275" y="173672"/>
                  </a:lnTo>
                  <a:lnTo>
                    <a:pt x="476745" y="172910"/>
                  </a:lnTo>
                  <a:close/>
                </a:path>
                <a:path w="512445" h="379094">
                  <a:moveTo>
                    <a:pt x="478091" y="195110"/>
                  </a:moveTo>
                  <a:lnTo>
                    <a:pt x="474662" y="193954"/>
                  </a:lnTo>
                  <a:lnTo>
                    <a:pt x="476021" y="191681"/>
                  </a:lnTo>
                  <a:lnTo>
                    <a:pt x="474941" y="190169"/>
                  </a:lnTo>
                  <a:lnTo>
                    <a:pt x="472109" y="197015"/>
                  </a:lnTo>
                  <a:lnTo>
                    <a:pt x="475424" y="197688"/>
                  </a:lnTo>
                  <a:lnTo>
                    <a:pt x="478091" y="195110"/>
                  </a:lnTo>
                  <a:close/>
                </a:path>
                <a:path w="512445" h="379094">
                  <a:moveTo>
                    <a:pt x="487273" y="201930"/>
                  </a:moveTo>
                  <a:lnTo>
                    <a:pt x="483400" y="204647"/>
                  </a:lnTo>
                  <a:lnTo>
                    <a:pt x="483387" y="210896"/>
                  </a:lnTo>
                  <a:lnTo>
                    <a:pt x="487273" y="201930"/>
                  </a:lnTo>
                  <a:close/>
                </a:path>
                <a:path w="512445" h="379094">
                  <a:moveTo>
                    <a:pt x="495185" y="175552"/>
                  </a:moveTo>
                  <a:lnTo>
                    <a:pt x="495096" y="174650"/>
                  </a:lnTo>
                  <a:lnTo>
                    <a:pt x="494944" y="172859"/>
                  </a:lnTo>
                  <a:lnTo>
                    <a:pt x="493229" y="173037"/>
                  </a:lnTo>
                  <a:lnTo>
                    <a:pt x="492379" y="173113"/>
                  </a:lnTo>
                  <a:lnTo>
                    <a:pt x="492467" y="174015"/>
                  </a:lnTo>
                  <a:lnTo>
                    <a:pt x="492620" y="175806"/>
                  </a:lnTo>
                  <a:lnTo>
                    <a:pt x="494334" y="175628"/>
                  </a:lnTo>
                  <a:lnTo>
                    <a:pt x="495185" y="175552"/>
                  </a:lnTo>
                  <a:close/>
                </a:path>
                <a:path w="512445" h="379094">
                  <a:moveTo>
                    <a:pt x="495566" y="197599"/>
                  </a:moveTo>
                  <a:lnTo>
                    <a:pt x="493331" y="196342"/>
                  </a:lnTo>
                  <a:lnTo>
                    <a:pt x="493014" y="194767"/>
                  </a:lnTo>
                  <a:lnTo>
                    <a:pt x="491350" y="195694"/>
                  </a:lnTo>
                  <a:lnTo>
                    <a:pt x="490842" y="192874"/>
                  </a:lnTo>
                  <a:lnTo>
                    <a:pt x="487883" y="195275"/>
                  </a:lnTo>
                  <a:lnTo>
                    <a:pt x="487972" y="196164"/>
                  </a:lnTo>
                  <a:lnTo>
                    <a:pt x="488124" y="197967"/>
                  </a:lnTo>
                  <a:lnTo>
                    <a:pt x="489191" y="197599"/>
                  </a:lnTo>
                  <a:lnTo>
                    <a:pt x="489381" y="198374"/>
                  </a:lnTo>
                  <a:lnTo>
                    <a:pt x="489521" y="199174"/>
                  </a:lnTo>
                  <a:lnTo>
                    <a:pt x="492048" y="199466"/>
                  </a:lnTo>
                  <a:lnTo>
                    <a:pt x="491477" y="196367"/>
                  </a:lnTo>
                  <a:lnTo>
                    <a:pt x="493039" y="197231"/>
                  </a:lnTo>
                  <a:lnTo>
                    <a:pt x="493369" y="198805"/>
                  </a:lnTo>
                  <a:lnTo>
                    <a:pt x="495566" y="197599"/>
                  </a:lnTo>
                  <a:close/>
                </a:path>
                <a:path w="512445" h="379094">
                  <a:moveTo>
                    <a:pt x="497255" y="238721"/>
                  </a:moveTo>
                  <a:lnTo>
                    <a:pt x="497166" y="242366"/>
                  </a:lnTo>
                  <a:lnTo>
                    <a:pt x="497243" y="239610"/>
                  </a:lnTo>
                  <a:lnTo>
                    <a:pt x="497255" y="238721"/>
                  </a:lnTo>
                  <a:close/>
                </a:path>
                <a:path w="512445" h="379094">
                  <a:moveTo>
                    <a:pt x="511822" y="232283"/>
                  </a:moveTo>
                  <a:lnTo>
                    <a:pt x="511479" y="230733"/>
                  </a:lnTo>
                  <a:lnTo>
                    <a:pt x="509397" y="231381"/>
                  </a:lnTo>
                  <a:lnTo>
                    <a:pt x="507860" y="231317"/>
                  </a:lnTo>
                  <a:lnTo>
                    <a:pt x="508215" y="232879"/>
                  </a:lnTo>
                  <a:lnTo>
                    <a:pt x="510298" y="232232"/>
                  </a:lnTo>
                  <a:lnTo>
                    <a:pt x="511822" y="232283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148663" y="2867647"/>
              <a:ext cx="687070" cy="1033780"/>
            </a:xfrm>
            <a:custGeom>
              <a:avLst/>
              <a:gdLst/>
              <a:ahLst/>
              <a:cxnLst/>
              <a:rect l="l" t="t" r="r" b="b"/>
              <a:pathLst>
                <a:path w="687070" h="1033779">
                  <a:moveTo>
                    <a:pt x="3225" y="471716"/>
                  </a:moveTo>
                  <a:lnTo>
                    <a:pt x="482" y="473075"/>
                  </a:lnTo>
                  <a:lnTo>
                    <a:pt x="0" y="473773"/>
                  </a:lnTo>
                  <a:lnTo>
                    <a:pt x="1993" y="472630"/>
                  </a:lnTo>
                  <a:lnTo>
                    <a:pt x="3225" y="471716"/>
                  </a:lnTo>
                  <a:close/>
                </a:path>
                <a:path w="687070" h="1033779">
                  <a:moveTo>
                    <a:pt x="10845" y="447954"/>
                  </a:moveTo>
                  <a:lnTo>
                    <a:pt x="8953" y="449300"/>
                  </a:lnTo>
                  <a:lnTo>
                    <a:pt x="8953" y="453110"/>
                  </a:lnTo>
                  <a:lnTo>
                    <a:pt x="7747" y="452501"/>
                  </a:lnTo>
                  <a:lnTo>
                    <a:pt x="8001" y="452272"/>
                  </a:lnTo>
                  <a:lnTo>
                    <a:pt x="8077" y="452120"/>
                  </a:lnTo>
                  <a:lnTo>
                    <a:pt x="8216" y="451891"/>
                  </a:lnTo>
                  <a:lnTo>
                    <a:pt x="8280" y="451688"/>
                  </a:lnTo>
                  <a:lnTo>
                    <a:pt x="8382" y="451421"/>
                  </a:lnTo>
                  <a:lnTo>
                    <a:pt x="8483" y="451688"/>
                  </a:lnTo>
                  <a:lnTo>
                    <a:pt x="8559" y="451891"/>
                  </a:lnTo>
                  <a:lnTo>
                    <a:pt x="8648" y="452120"/>
                  </a:lnTo>
                  <a:lnTo>
                    <a:pt x="8699" y="452272"/>
                  </a:lnTo>
                  <a:lnTo>
                    <a:pt x="8788" y="452501"/>
                  </a:lnTo>
                  <a:lnTo>
                    <a:pt x="8953" y="453110"/>
                  </a:lnTo>
                  <a:lnTo>
                    <a:pt x="8953" y="449300"/>
                  </a:lnTo>
                  <a:lnTo>
                    <a:pt x="8597" y="449541"/>
                  </a:lnTo>
                  <a:lnTo>
                    <a:pt x="8509" y="448652"/>
                  </a:lnTo>
                  <a:lnTo>
                    <a:pt x="8153" y="447954"/>
                  </a:lnTo>
                  <a:lnTo>
                    <a:pt x="8432" y="447954"/>
                  </a:lnTo>
                  <a:lnTo>
                    <a:pt x="7213" y="447535"/>
                  </a:lnTo>
                  <a:lnTo>
                    <a:pt x="4927" y="449211"/>
                  </a:lnTo>
                  <a:lnTo>
                    <a:pt x="7569" y="450545"/>
                  </a:lnTo>
                  <a:lnTo>
                    <a:pt x="6972" y="451688"/>
                  </a:lnTo>
                  <a:lnTo>
                    <a:pt x="6870" y="451891"/>
                  </a:lnTo>
                  <a:lnTo>
                    <a:pt x="6756" y="452120"/>
                  </a:lnTo>
                  <a:lnTo>
                    <a:pt x="6108" y="451891"/>
                  </a:lnTo>
                  <a:lnTo>
                    <a:pt x="4673" y="451891"/>
                  </a:lnTo>
                  <a:lnTo>
                    <a:pt x="2705" y="454393"/>
                  </a:lnTo>
                  <a:lnTo>
                    <a:pt x="4064" y="454393"/>
                  </a:lnTo>
                  <a:lnTo>
                    <a:pt x="7835" y="455002"/>
                  </a:lnTo>
                  <a:lnTo>
                    <a:pt x="8674" y="455295"/>
                  </a:lnTo>
                  <a:lnTo>
                    <a:pt x="9385" y="454393"/>
                  </a:lnTo>
                  <a:lnTo>
                    <a:pt x="9512" y="454393"/>
                  </a:lnTo>
                  <a:lnTo>
                    <a:pt x="9740" y="453936"/>
                  </a:lnTo>
                  <a:lnTo>
                    <a:pt x="9525" y="453732"/>
                  </a:lnTo>
                  <a:lnTo>
                    <a:pt x="9461" y="454291"/>
                  </a:lnTo>
                  <a:lnTo>
                    <a:pt x="9080" y="453288"/>
                  </a:lnTo>
                  <a:lnTo>
                    <a:pt x="9525" y="453732"/>
                  </a:lnTo>
                  <a:lnTo>
                    <a:pt x="9804" y="452501"/>
                  </a:lnTo>
                  <a:lnTo>
                    <a:pt x="9893" y="452120"/>
                  </a:lnTo>
                  <a:lnTo>
                    <a:pt x="9994" y="451688"/>
                  </a:lnTo>
                  <a:lnTo>
                    <a:pt x="10058" y="451421"/>
                  </a:lnTo>
                  <a:lnTo>
                    <a:pt x="10477" y="449541"/>
                  </a:lnTo>
                  <a:lnTo>
                    <a:pt x="10845" y="447954"/>
                  </a:lnTo>
                  <a:close/>
                </a:path>
                <a:path w="687070" h="1033779">
                  <a:moveTo>
                    <a:pt x="13703" y="494334"/>
                  </a:moveTo>
                  <a:lnTo>
                    <a:pt x="10363" y="497738"/>
                  </a:lnTo>
                  <a:lnTo>
                    <a:pt x="11442" y="503885"/>
                  </a:lnTo>
                  <a:lnTo>
                    <a:pt x="13703" y="494334"/>
                  </a:lnTo>
                  <a:close/>
                </a:path>
                <a:path w="687070" h="1033779">
                  <a:moveTo>
                    <a:pt x="15659" y="453034"/>
                  </a:moveTo>
                  <a:lnTo>
                    <a:pt x="15176" y="453097"/>
                  </a:lnTo>
                  <a:lnTo>
                    <a:pt x="14897" y="453136"/>
                  </a:lnTo>
                  <a:lnTo>
                    <a:pt x="14681" y="453174"/>
                  </a:lnTo>
                  <a:lnTo>
                    <a:pt x="15659" y="453034"/>
                  </a:lnTo>
                  <a:close/>
                </a:path>
                <a:path w="687070" h="1033779">
                  <a:moveTo>
                    <a:pt x="17411" y="452780"/>
                  </a:moveTo>
                  <a:lnTo>
                    <a:pt x="16979" y="452843"/>
                  </a:lnTo>
                  <a:lnTo>
                    <a:pt x="17411" y="452780"/>
                  </a:lnTo>
                  <a:close/>
                </a:path>
                <a:path w="687070" h="1033779">
                  <a:moveTo>
                    <a:pt x="21221" y="478180"/>
                  </a:moveTo>
                  <a:lnTo>
                    <a:pt x="17145" y="468020"/>
                  </a:lnTo>
                  <a:lnTo>
                    <a:pt x="18389" y="473456"/>
                  </a:lnTo>
                  <a:lnTo>
                    <a:pt x="21221" y="478180"/>
                  </a:lnTo>
                  <a:close/>
                </a:path>
                <a:path w="687070" h="1033779">
                  <a:moveTo>
                    <a:pt x="28321" y="478497"/>
                  </a:moveTo>
                  <a:lnTo>
                    <a:pt x="27038" y="480225"/>
                  </a:lnTo>
                  <a:lnTo>
                    <a:pt x="25768" y="479526"/>
                  </a:lnTo>
                  <a:lnTo>
                    <a:pt x="25438" y="481228"/>
                  </a:lnTo>
                  <a:lnTo>
                    <a:pt x="27635" y="481799"/>
                  </a:lnTo>
                  <a:lnTo>
                    <a:pt x="28143" y="480542"/>
                  </a:lnTo>
                  <a:lnTo>
                    <a:pt x="28321" y="478497"/>
                  </a:lnTo>
                  <a:close/>
                </a:path>
                <a:path w="687070" h="1033779">
                  <a:moveTo>
                    <a:pt x="31369" y="487540"/>
                  </a:moveTo>
                  <a:lnTo>
                    <a:pt x="28409" y="486435"/>
                  </a:lnTo>
                  <a:lnTo>
                    <a:pt x="28371" y="486156"/>
                  </a:lnTo>
                  <a:lnTo>
                    <a:pt x="28257" y="485800"/>
                  </a:lnTo>
                  <a:lnTo>
                    <a:pt x="27990" y="485330"/>
                  </a:lnTo>
                  <a:lnTo>
                    <a:pt x="23317" y="485038"/>
                  </a:lnTo>
                  <a:lnTo>
                    <a:pt x="27444" y="487807"/>
                  </a:lnTo>
                  <a:lnTo>
                    <a:pt x="28282" y="486956"/>
                  </a:lnTo>
                  <a:lnTo>
                    <a:pt x="29921" y="487375"/>
                  </a:lnTo>
                  <a:lnTo>
                    <a:pt x="31369" y="487540"/>
                  </a:lnTo>
                  <a:close/>
                </a:path>
                <a:path w="687070" h="1033779">
                  <a:moveTo>
                    <a:pt x="34950" y="505371"/>
                  </a:moveTo>
                  <a:lnTo>
                    <a:pt x="34175" y="504355"/>
                  </a:lnTo>
                  <a:lnTo>
                    <a:pt x="34036" y="504355"/>
                  </a:lnTo>
                  <a:lnTo>
                    <a:pt x="33743" y="506209"/>
                  </a:lnTo>
                  <a:lnTo>
                    <a:pt x="33731" y="506361"/>
                  </a:lnTo>
                  <a:lnTo>
                    <a:pt x="34950" y="505371"/>
                  </a:lnTo>
                  <a:close/>
                </a:path>
                <a:path w="687070" h="1033779">
                  <a:moveTo>
                    <a:pt x="34950" y="498449"/>
                  </a:moveTo>
                  <a:lnTo>
                    <a:pt x="32651" y="501269"/>
                  </a:lnTo>
                  <a:lnTo>
                    <a:pt x="32550" y="501408"/>
                  </a:lnTo>
                  <a:lnTo>
                    <a:pt x="31572" y="501408"/>
                  </a:lnTo>
                  <a:lnTo>
                    <a:pt x="31711" y="501637"/>
                  </a:lnTo>
                  <a:lnTo>
                    <a:pt x="32359" y="502386"/>
                  </a:lnTo>
                  <a:lnTo>
                    <a:pt x="28092" y="503783"/>
                  </a:lnTo>
                  <a:lnTo>
                    <a:pt x="33197" y="509143"/>
                  </a:lnTo>
                  <a:lnTo>
                    <a:pt x="33020" y="506361"/>
                  </a:lnTo>
                  <a:lnTo>
                    <a:pt x="32893" y="504355"/>
                  </a:lnTo>
                  <a:lnTo>
                    <a:pt x="32804" y="502894"/>
                  </a:lnTo>
                  <a:lnTo>
                    <a:pt x="34201" y="504355"/>
                  </a:lnTo>
                  <a:lnTo>
                    <a:pt x="34264" y="502894"/>
                  </a:lnTo>
                  <a:lnTo>
                    <a:pt x="34950" y="498449"/>
                  </a:lnTo>
                  <a:close/>
                </a:path>
                <a:path w="687070" h="1033779">
                  <a:moveTo>
                    <a:pt x="36004" y="497662"/>
                  </a:moveTo>
                  <a:lnTo>
                    <a:pt x="25692" y="493483"/>
                  </a:lnTo>
                  <a:lnTo>
                    <a:pt x="30657" y="499135"/>
                  </a:lnTo>
                  <a:lnTo>
                    <a:pt x="36004" y="497662"/>
                  </a:lnTo>
                  <a:close/>
                </a:path>
                <a:path w="687070" h="1033779">
                  <a:moveTo>
                    <a:pt x="37947" y="389216"/>
                  </a:moveTo>
                  <a:lnTo>
                    <a:pt x="36677" y="390944"/>
                  </a:lnTo>
                  <a:lnTo>
                    <a:pt x="35394" y="390245"/>
                  </a:lnTo>
                  <a:lnTo>
                    <a:pt x="35077" y="391947"/>
                  </a:lnTo>
                  <a:lnTo>
                    <a:pt x="37274" y="392531"/>
                  </a:lnTo>
                  <a:lnTo>
                    <a:pt x="37769" y="391274"/>
                  </a:lnTo>
                  <a:lnTo>
                    <a:pt x="37947" y="389216"/>
                  </a:lnTo>
                  <a:close/>
                </a:path>
                <a:path w="687070" h="1033779">
                  <a:moveTo>
                    <a:pt x="38404" y="509536"/>
                  </a:moveTo>
                  <a:lnTo>
                    <a:pt x="37363" y="504355"/>
                  </a:lnTo>
                  <a:lnTo>
                    <a:pt x="37312" y="503440"/>
                  </a:lnTo>
                  <a:lnTo>
                    <a:pt x="34950" y="505371"/>
                  </a:lnTo>
                  <a:lnTo>
                    <a:pt x="35674" y="506209"/>
                  </a:lnTo>
                  <a:lnTo>
                    <a:pt x="35369" y="508457"/>
                  </a:lnTo>
                  <a:lnTo>
                    <a:pt x="38404" y="509536"/>
                  </a:lnTo>
                  <a:close/>
                </a:path>
                <a:path w="687070" h="1033779">
                  <a:moveTo>
                    <a:pt x="41643" y="460057"/>
                  </a:moveTo>
                  <a:lnTo>
                    <a:pt x="41351" y="457771"/>
                  </a:lnTo>
                  <a:lnTo>
                    <a:pt x="39687" y="456082"/>
                  </a:lnTo>
                  <a:lnTo>
                    <a:pt x="36664" y="455002"/>
                  </a:lnTo>
                  <a:lnTo>
                    <a:pt x="36957" y="457288"/>
                  </a:lnTo>
                  <a:lnTo>
                    <a:pt x="38608" y="458978"/>
                  </a:lnTo>
                  <a:lnTo>
                    <a:pt x="41643" y="460057"/>
                  </a:lnTo>
                  <a:close/>
                </a:path>
                <a:path w="687070" h="1033779">
                  <a:moveTo>
                    <a:pt x="42329" y="499300"/>
                  </a:moveTo>
                  <a:lnTo>
                    <a:pt x="38989" y="502704"/>
                  </a:lnTo>
                  <a:lnTo>
                    <a:pt x="40055" y="508863"/>
                  </a:lnTo>
                  <a:lnTo>
                    <a:pt x="42329" y="499300"/>
                  </a:lnTo>
                  <a:close/>
                </a:path>
                <a:path w="687070" h="1033779">
                  <a:moveTo>
                    <a:pt x="42367" y="406171"/>
                  </a:moveTo>
                  <a:lnTo>
                    <a:pt x="39992" y="405498"/>
                  </a:lnTo>
                  <a:lnTo>
                    <a:pt x="38176" y="404571"/>
                  </a:lnTo>
                  <a:lnTo>
                    <a:pt x="37998" y="405688"/>
                  </a:lnTo>
                  <a:lnTo>
                    <a:pt x="38874" y="406336"/>
                  </a:lnTo>
                  <a:lnTo>
                    <a:pt x="38392" y="407593"/>
                  </a:lnTo>
                  <a:lnTo>
                    <a:pt x="40386" y="408444"/>
                  </a:lnTo>
                  <a:lnTo>
                    <a:pt x="39776" y="409498"/>
                  </a:lnTo>
                  <a:lnTo>
                    <a:pt x="38646" y="412991"/>
                  </a:lnTo>
                  <a:lnTo>
                    <a:pt x="40474" y="409803"/>
                  </a:lnTo>
                  <a:lnTo>
                    <a:pt x="40601" y="409232"/>
                  </a:lnTo>
                  <a:lnTo>
                    <a:pt x="40665" y="408825"/>
                  </a:lnTo>
                  <a:lnTo>
                    <a:pt x="40690" y="408559"/>
                  </a:lnTo>
                  <a:lnTo>
                    <a:pt x="42367" y="406171"/>
                  </a:lnTo>
                  <a:close/>
                </a:path>
                <a:path w="687070" h="1033779">
                  <a:moveTo>
                    <a:pt x="50152" y="480593"/>
                  </a:moveTo>
                  <a:lnTo>
                    <a:pt x="48920" y="480682"/>
                  </a:lnTo>
                  <a:lnTo>
                    <a:pt x="46482" y="480885"/>
                  </a:lnTo>
                  <a:lnTo>
                    <a:pt x="50152" y="480593"/>
                  </a:lnTo>
                  <a:close/>
                </a:path>
                <a:path w="687070" h="1033779">
                  <a:moveTo>
                    <a:pt x="52108" y="486181"/>
                  </a:moveTo>
                  <a:lnTo>
                    <a:pt x="49974" y="485762"/>
                  </a:lnTo>
                  <a:lnTo>
                    <a:pt x="48653" y="484949"/>
                  </a:lnTo>
                  <a:lnTo>
                    <a:pt x="48272" y="486498"/>
                  </a:lnTo>
                  <a:lnTo>
                    <a:pt x="50406" y="486943"/>
                  </a:lnTo>
                  <a:lnTo>
                    <a:pt x="51739" y="487730"/>
                  </a:lnTo>
                  <a:lnTo>
                    <a:pt x="52108" y="486181"/>
                  </a:lnTo>
                  <a:close/>
                </a:path>
                <a:path w="687070" h="1033779">
                  <a:moveTo>
                    <a:pt x="57454" y="472414"/>
                  </a:moveTo>
                  <a:lnTo>
                    <a:pt x="55321" y="471982"/>
                  </a:lnTo>
                  <a:lnTo>
                    <a:pt x="53987" y="471182"/>
                  </a:lnTo>
                  <a:lnTo>
                    <a:pt x="53606" y="472744"/>
                  </a:lnTo>
                  <a:lnTo>
                    <a:pt x="55753" y="473176"/>
                  </a:lnTo>
                  <a:lnTo>
                    <a:pt x="57073" y="473964"/>
                  </a:lnTo>
                  <a:lnTo>
                    <a:pt x="57454" y="472414"/>
                  </a:lnTo>
                  <a:close/>
                </a:path>
                <a:path w="687070" h="1033779">
                  <a:moveTo>
                    <a:pt x="58572" y="502335"/>
                  </a:moveTo>
                  <a:lnTo>
                    <a:pt x="58293" y="500735"/>
                  </a:lnTo>
                  <a:lnTo>
                    <a:pt x="56337" y="499872"/>
                  </a:lnTo>
                  <a:lnTo>
                    <a:pt x="57645" y="497560"/>
                  </a:lnTo>
                  <a:lnTo>
                    <a:pt x="54483" y="496798"/>
                  </a:lnTo>
                  <a:lnTo>
                    <a:pt x="55689" y="502386"/>
                  </a:lnTo>
                  <a:lnTo>
                    <a:pt x="58572" y="502335"/>
                  </a:lnTo>
                  <a:close/>
                </a:path>
                <a:path w="687070" h="1033779">
                  <a:moveTo>
                    <a:pt x="278917" y="967041"/>
                  </a:moveTo>
                  <a:lnTo>
                    <a:pt x="277660" y="964730"/>
                  </a:lnTo>
                  <a:lnTo>
                    <a:pt x="278168" y="963218"/>
                  </a:lnTo>
                  <a:lnTo>
                    <a:pt x="275704" y="963028"/>
                  </a:lnTo>
                  <a:lnTo>
                    <a:pt x="276961" y="965327"/>
                  </a:lnTo>
                  <a:lnTo>
                    <a:pt x="276440" y="966838"/>
                  </a:lnTo>
                  <a:lnTo>
                    <a:pt x="278917" y="967041"/>
                  </a:lnTo>
                  <a:close/>
                </a:path>
                <a:path w="687070" h="1033779">
                  <a:moveTo>
                    <a:pt x="279704" y="971816"/>
                  </a:moveTo>
                  <a:lnTo>
                    <a:pt x="272415" y="972273"/>
                  </a:lnTo>
                  <a:lnTo>
                    <a:pt x="267589" y="972591"/>
                  </a:lnTo>
                  <a:lnTo>
                    <a:pt x="279704" y="971816"/>
                  </a:lnTo>
                  <a:close/>
                </a:path>
                <a:path w="687070" h="1033779">
                  <a:moveTo>
                    <a:pt x="288569" y="990739"/>
                  </a:moveTo>
                  <a:lnTo>
                    <a:pt x="283324" y="991628"/>
                  </a:lnTo>
                  <a:lnTo>
                    <a:pt x="278625" y="994219"/>
                  </a:lnTo>
                  <a:lnTo>
                    <a:pt x="288569" y="990739"/>
                  </a:lnTo>
                  <a:close/>
                </a:path>
                <a:path w="687070" h="1033779">
                  <a:moveTo>
                    <a:pt x="302336" y="957999"/>
                  </a:moveTo>
                  <a:lnTo>
                    <a:pt x="300456" y="957072"/>
                  </a:lnTo>
                  <a:lnTo>
                    <a:pt x="300824" y="955598"/>
                  </a:lnTo>
                  <a:lnTo>
                    <a:pt x="299173" y="955649"/>
                  </a:lnTo>
                  <a:lnTo>
                    <a:pt x="299123" y="958024"/>
                  </a:lnTo>
                  <a:lnTo>
                    <a:pt x="300405" y="958265"/>
                  </a:lnTo>
                  <a:lnTo>
                    <a:pt x="302336" y="957999"/>
                  </a:lnTo>
                  <a:close/>
                </a:path>
                <a:path w="687070" h="1033779">
                  <a:moveTo>
                    <a:pt x="304063" y="951153"/>
                  </a:moveTo>
                  <a:lnTo>
                    <a:pt x="302615" y="950633"/>
                  </a:lnTo>
                  <a:lnTo>
                    <a:pt x="302031" y="952842"/>
                  </a:lnTo>
                  <a:lnTo>
                    <a:pt x="301180" y="954176"/>
                  </a:lnTo>
                  <a:lnTo>
                    <a:pt x="302628" y="954684"/>
                  </a:lnTo>
                  <a:lnTo>
                    <a:pt x="303199" y="952487"/>
                  </a:lnTo>
                  <a:lnTo>
                    <a:pt x="304063" y="951153"/>
                  </a:lnTo>
                  <a:close/>
                </a:path>
                <a:path w="687070" h="1033779">
                  <a:moveTo>
                    <a:pt x="307911" y="995819"/>
                  </a:moveTo>
                  <a:lnTo>
                    <a:pt x="304025" y="993152"/>
                  </a:lnTo>
                  <a:lnTo>
                    <a:pt x="298551" y="995591"/>
                  </a:lnTo>
                  <a:lnTo>
                    <a:pt x="307911" y="995819"/>
                  </a:lnTo>
                  <a:close/>
                </a:path>
                <a:path w="687070" h="1033779">
                  <a:moveTo>
                    <a:pt x="311772" y="952779"/>
                  </a:moveTo>
                  <a:lnTo>
                    <a:pt x="308013" y="951369"/>
                  </a:lnTo>
                  <a:lnTo>
                    <a:pt x="308279" y="952030"/>
                  </a:lnTo>
                  <a:lnTo>
                    <a:pt x="310222" y="955852"/>
                  </a:lnTo>
                  <a:lnTo>
                    <a:pt x="311772" y="952779"/>
                  </a:lnTo>
                  <a:close/>
                </a:path>
                <a:path w="687070" h="1033779">
                  <a:moveTo>
                    <a:pt x="312216" y="948664"/>
                  </a:moveTo>
                  <a:lnTo>
                    <a:pt x="307797" y="944486"/>
                  </a:lnTo>
                  <a:lnTo>
                    <a:pt x="303288" y="945692"/>
                  </a:lnTo>
                  <a:lnTo>
                    <a:pt x="312216" y="948664"/>
                  </a:lnTo>
                  <a:close/>
                </a:path>
                <a:path w="687070" h="1033779">
                  <a:moveTo>
                    <a:pt x="315252" y="954062"/>
                  </a:moveTo>
                  <a:lnTo>
                    <a:pt x="314680" y="952779"/>
                  </a:lnTo>
                  <a:lnTo>
                    <a:pt x="314566" y="952525"/>
                  </a:lnTo>
                  <a:lnTo>
                    <a:pt x="311899" y="952525"/>
                  </a:lnTo>
                  <a:lnTo>
                    <a:pt x="311772" y="952779"/>
                  </a:lnTo>
                  <a:lnTo>
                    <a:pt x="315252" y="954062"/>
                  </a:lnTo>
                  <a:close/>
                </a:path>
                <a:path w="687070" h="1033779">
                  <a:moveTo>
                    <a:pt x="316153" y="950328"/>
                  </a:moveTo>
                  <a:lnTo>
                    <a:pt x="314502" y="949617"/>
                  </a:lnTo>
                  <a:lnTo>
                    <a:pt x="315188" y="947140"/>
                  </a:lnTo>
                  <a:lnTo>
                    <a:pt x="313055" y="949083"/>
                  </a:lnTo>
                  <a:lnTo>
                    <a:pt x="314350" y="952030"/>
                  </a:lnTo>
                  <a:lnTo>
                    <a:pt x="314464" y="952296"/>
                  </a:lnTo>
                  <a:lnTo>
                    <a:pt x="314566" y="952525"/>
                  </a:lnTo>
                  <a:lnTo>
                    <a:pt x="315658" y="952525"/>
                  </a:lnTo>
                  <a:lnTo>
                    <a:pt x="316153" y="950328"/>
                  </a:lnTo>
                  <a:close/>
                </a:path>
                <a:path w="687070" h="1033779">
                  <a:moveTo>
                    <a:pt x="343865" y="1033310"/>
                  </a:moveTo>
                  <a:lnTo>
                    <a:pt x="340804" y="1027950"/>
                  </a:lnTo>
                  <a:lnTo>
                    <a:pt x="336156" y="1027696"/>
                  </a:lnTo>
                  <a:lnTo>
                    <a:pt x="343865" y="1033310"/>
                  </a:lnTo>
                  <a:close/>
                </a:path>
                <a:path w="687070" h="1033779">
                  <a:moveTo>
                    <a:pt x="372694" y="996022"/>
                  </a:moveTo>
                  <a:lnTo>
                    <a:pt x="369557" y="990866"/>
                  </a:lnTo>
                  <a:lnTo>
                    <a:pt x="364223" y="994092"/>
                  </a:lnTo>
                  <a:lnTo>
                    <a:pt x="372694" y="996022"/>
                  </a:lnTo>
                  <a:close/>
                </a:path>
                <a:path w="687070" h="1033779">
                  <a:moveTo>
                    <a:pt x="375526" y="3568"/>
                  </a:moveTo>
                  <a:lnTo>
                    <a:pt x="375437" y="2501"/>
                  </a:lnTo>
                  <a:lnTo>
                    <a:pt x="375183" y="0"/>
                  </a:lnTo>
                  <a:lnTo>
                    <a:pt x="375526" y="3568"/>
                  </a:lnTo>
                  <a:close/>
                </a:path>
                <a:path w="687070" h="1033779">
                  <a:moveTo>
                    <a:pt x="383921" y="982421"/>
                  </a:moveTo>
                  <a:lnTo>
                    <a:pt x="381368" y="977252"/>
                  </a:lnTo>
                  <a:lnTo>
                    <a:pt x="379768" y="988733"/>
                  </a:lnTo>
                  <a:lnTo>
                    <a:pt x="383921" y="982421"/>
                  </a:lnTo>
                  <a:close/>
                </a:path>
                <a:path w="687070" h="1033779">
                  <a:moveTo>
                    <a:pt x="389394" y="947750"/>
                  </a:moveTo>
                  <a:close/>
                </a:path>
                <a:path w="687070" h="1033779">
                  <a:moveTo>
                    <a:pt x="390347" y="947381"/>
                  </a:moveTo>
                  <a:lnTo>
                    <a:pt x="390067" y="947483"/>
                  </a:lnTo>
                  <a:lnTo>
                    <a:pt x="389826" y="947585"/>
                  </a:lnTo>
                  <a:lnTo>
                    <a:pt x="390347" y="947381"/>
                  </a:lnTo>
                  <a:close/>
                </a:path>
                <a:path w="687070" h="1033779">
                  <a:moveTo>
                    <a:pt x="390956" y="947127"/>
                  </a:moveTo>
                  <a:lnTo>
                    <a:pt x="390664" y="947242"/>
                  </a:lnTo>
                  <a:lnTo>
                    <a:pt x="390347" y="947381"/>
                  </a:lnTo>
                  <a:lnTo>
                    <a:pt x="390956" y="947127"/>
                  </a:lnTo>
                  <a:close/>
                </a:path>
                <a:path w="687070" h="1033779">
                  <a:moveTo>
                    <a:pt x="391566" y="946886"/>
                  </a:moveTo>
                  <a:close/>
                </a:path>
                <a:path w="687070" h="1033779">
                  <a:moveTo>
                    <a:pt x="391668" y="946848"/>
                  </a:moveTo>
                  <a:close/>
                </a:path>
                <a:path w="687070" h="1033779">
                  <a:moveTo>
                    <a:pt x="393141" y="932065"/>
                  </a:moveTo>
                  <a:lnTo>
                    <a:pt x="386486" y="932065"/>
                  </a:lnTo>
                  <a:lnTo>
                    <a:pt x="390880" y="937374"/>
                  </a:lnTo>
                  <a:lnTo>
                    <a:pt x="392849" y="932865"/>
                  </a:lnTo>
                  <a:lnTo>
                    <a:pt x="393001" y="932865"/>
                  </a:lnTo>
                  <a:lnTo>
                    <a:pt x="393052" y="932370"/>
                  </a:lnTo>
                  <a:lnTo>
                    <a:pt x="393141" y="932065"/>
                  </a:lnTo>
                  <a:close/>
                </a:path>
                <a:path w="687070" h="1033779">
                  <a:moveTo>
                    <a:pt x="394131" y="940727"/>
                  </a:moveTo>
                  <a:lnTo>
                    <a:pt x="392277" y="938911"/>
                  </a:lnTo>
                  <a:lnTo>
                    <a:pt x="392341" y="937298"/>
                  </a:lnTo>
                  <a:lnTo>
                    <a:pt x="389928" y="937882"/>
                  </a:lnTo>
                  <a:lnTo>
                    <a:pt x="391782" y="939698"/>
                  </a:lnTo>
                  <a:lnTo>
                    <a:pt x="391706" y="941311"/>
                  </a:lnTo>
                  <a:lnTo>
                    <a:pt x="394131" y="940727"/>
                  </a:lnTo>
                  <a:close/>
                </a:path>
                <a:path w="687070" h="1033779">
                  <a:moveTo>
                    <a:pt x="396151" y="967486"/>
                  </a:moveTo>
                  <a:lnTo>
                    <a:pt x="393636" y="962190"/>
                  </a:lnTo>
                  <a:lnTo>
                    <a:pt x="389013" y="962533"/>
                  </a:lnTo>
                  <a:lnTo>
                    <a:pt x="387502" y="967422"/>
                  </a:lnTo>
                  <a:lnTo>
                    <a:pt x="386664" y="973302"/>
                  </a:lnTo>
                  <a:lnTo>
                    <a:pt x="391871" y="974166"/>
                  </a:lnTo>
                  <a:lnTo>
                    <a:pt x="396151" y="967486"/>
                  </a:lnTo>
                  <a:close/>
                </a:path>
                <a:path w="687070" h="1033779">
                  <a:moveTo>
                    <a:pt x="402323" y="997953"/>
                  </a:moveTo>
                  <a:lnTo>
                    <a:pt x="401751" y="998372"/>
                  </a:lnTo>
                  <a:lnTo>
                    <a:pt x="401599" y="993711"/>
                  </a:lnTo>
                  <a:lnTo>
                    <a:pt x="399732" y="993000"/>
                  </a:lnTo>
                  <a:lnTo>
                    <a:pt x="398767" y="1000620"/>
                  </a:lnTo>
                  <a:lnTo>
                    <a:pt x="402323" y="997953"/>
                  </a:lnTo>
                  <a:close/>
                </a:path>
                <a:path w="687070" h="1033779">
                  <a:moveTo>
                    <a:pt x="407162" y="967282"/>
                  </a:moveTo>
                  <a:lnTo>
                    <a:pt x="405511" y="967587"/>
                  </a:lnTo>
                  <a:lnTo>
                    <a:pt x="404291" y="968540"/>
                  </a:lnTo>
                  <a:lnTo>
                    <a:pt x="403987" y="970851"/>
                  </a:lnTo>
                  <a:lnTo>
                    <a:pt x="405650" y="970534"/>
                  </a:lnTo>
                  <a:lnTo>
                    <a:pt x="406869" y="969594"/>
                  </a:lnTo>
                  <a:lnTo>
                    <a:pt x="407162" y="967282"/>
                  </a:lnTo>
                  <a:close/>
                </a:path>
                <a:path w="687070" h="1033779">
                  <a:moveTo>
                    <a:pt x="410019" y="960361"/>
                  </a:moveTo>
                  <a:lnTo>
                    <a:pt x="405257" y="962837"/>
                  </a:lnTo>
                  <a:lnTo>
                    <a:pt x="401485" y="966774"/>
                  </a:lnTo>
                  <a:lnTo>
                    <a:pt x="410019" y="960361"/>
                  </a:lnTo>
                  <a:close/>
                </a:path>
                <a:path w="687070" h="1033779">
                  <a:moveTo>
                    <a:pt x="413689" y="917740"/>
                  </a:moveTo>
                  <a:lnTo>
                    <a:pt x="412165" y="917689"/>
                  </a:lnTo>
                  <a:lnTo>
                    <a:pt x="412229" y="919975"/>
                  </a:lnTo>
                  <a:lnTo>
                    <a:pt x="411784" y="921512"/>
                  </a:lnTo>
                  <a:lnTo>
                    <a:pt x="413308" y="921562"/>
                  </a:lnTo>
                  <a:lnTo>
                    <a:pt x="413232" y="919276"/>
                  </a:lnTo>
                  <a:lnTo>
                    <a:pt x="413689" y="917740"/>
                  </a:lnTo>
                  <a:close/>
                </a:path>
                <a:path w="687070" h="1033779">
                  <a:moveTo>
                    <a:pt x="523214" y="17348"/>
                  </a:moveTo>
                  <a:lnTo>
                    <a:pt x="523062" y="17259"/>
                  </a:lnTo>
                  <a:lnTo>
                    <a:pt x="523214" y="17348"/>
                  </a:lnTo>
                  <a:close/>
                </a:path>
                <a:path w="687070" h="1033779">
                  <a:moveTo>
                    <a:pt x="591210" y="978001"/>
                  </a:moveTo>
                  <a:lnTo>
                    <a:pt x="589280" y="976680"/>
                  </a:lnTo>
                  <a:lnTo>
                    <a:pt x="586333" y="984059"/>
                  </a:lnTo>
                  <a:lnTo>
                    <a:pt x="590423" y="983513"/>
                  </a:lnTo>
                  <a:lnTo>
                    <a:pt x="589940" y="982002"/>
                  </a:lnTo>
                  <a:lnTo>
                    <a:pt x="590270" y="980135"/>
                  </a:lnTo>
                  <a:lnTo>
                    <a:pt x="591210" y="978001"/>
                  </a:lnTo>
                  <a:close/>
                </a:path>
                <a:path w="687070" h="1033779">
                  <a:moveTo>
                    <a:pt x="591985" y="998715"/>
                  </a:moveTo>
                  <a:lnTo>
                    <a:pt x="591413" y="998588"/>
                  </a:lnTo>
                  <a:lnTo>
                    <a:pt x="587997" y="997877"/>
                  </a:lnTo>
                  <a:lnTo>
                    <a:pt x="591985" y="998715"/>
                  </a:lnTo>
                  <a:close/>
                </a:path>
                <a:path w="687070" h="1033779">
                  <a:moveTo>
                    <a:pt x="596455" y="978827"/>
                  </a:moveTo>
                  <a:lnTo>
                    <a:pt x="595083" y="973188"/>
                  </a:lnTo>
                  <a:lnTo>
                    <a:pt x="591045" y="983996"/>
                  </a:lnTo>
                  <a:lnTo>
                    <a:pt x="596455" y="978827"/>
                  </a:lnTo>
                  <a:close/>
                </a:path>
                <a:path w="687070" h="1033779">
                  <a:moveTo>
                    <a:pt x="600214" y="983424"/>
                  </a:moveTo>
                  <a:lnTo>
                    <a:pt x="599033" y="982891"/>
                  </a:lnTo>
                  <a:lnTo>
                    <a:pt x="597077" y="982687"/>
                  </a:lnTo>
                  <a:lnTo>
                    <a:pt x="598716" y="984034"/>
                  </a:lnTo>
                  <a:lnTo>
                    <a:pt x="598030" y="985380"/>
                  </a:lnTo>
                  <a:lnTo>
                    <a:pt x="599655" y="985723"/>
                  </a:lnTo>
                  <a:lnTo>
                    <a:pt x="600214" y="983424"/>
                  </a:lnTo>
                  <a:close/>
                </a:path>
                <a:path w="687070" h="1033779">
                  <a:moveTo>
                    <a:pt x="602869" y="937552"/>
                  </a:moveTo>
                  <a:lnTo>
                    <a:pt x="601789" y="937247"/>
                  </a:lnTo>
                  <a:lnTo>
                    <a:pt x="599351" y="936599"/>
                  </a:lnTo>
                  <a:lnTo>
                    <a:pt x="602869" y="937552"/>
                  </a:lnTo>
                  <a:close/>
                </a:path>
                <a:path w="687070" h="1033779">
                  <a:moveTo>
                    <a:pt x="605383" y="976972"/>
                  </a:moveTo>
                  <a:lnTo>
                    <a:pt x="605358" y="973937"/>
                  </a:lnTo>
                  <a:lnTo>
                    <a:pt x="603618" y="973709"/>
                  </a:lnTo>
                  <a:lnTo>
                    <a:pt x="602627" y="975321"/>
                  </a:lnTo>
                  <a:lnTo>
                    <a:pt x="600811" y="974877"/>
                  </a:lnTo>
                  <a:lnTo>
                    <a:pt x="600062" y="978204"/>
                  </a:lnTo>
                  <a:lnTo>
                    <a:pt x="605383" y="976972"/>
                  </a:lnTo>
                  <a:close/>
                </a:path>
                <a:path w="687070" h="1033779">
                  <a:moveTo>
                    <a:pt x="618324" y="986942"/>
                  </a:moveTo>
                  <a:lnTo>
                    <a:pt x="616839" y="986536"/>
                  </a:lnTo>
                  <a:lnTo>
                    <a:pt x="616407" y="988771"/>
                  </a:lnTo>
                  <a:lnTo>
                    <a:pt x="615645" y="990155"/>
                  </a:lnTo>
                  <a:lnTo>
                    <a:pt x="617118" y="990574"/>
                  </a:lnTo>
                  <a:lnTo>
                    <a:pt x="617550" y="988326"/>
                  </a:lnTo>
                  <a:lnTo>
                    <a:pt x="618324" y="986942"/>
                  </a:lnTo>
                  <a:close/>
                </a:path>
                <a:path w="687070" h="1033779">
                  <a:moveTo>
                    <a:pt x="626745" y="972350"/>
                  </a:moveTo>
                  <a:lnTo>
                    <a:pt x="617664" y="969873"/>
                  </a:lnTo>
                  <a:lnTo>
                    <a:pt x="620877" y="973416"/>
                  </a:lnTo>
                  <a:lnTo>
                    <a:pt x="626745" y="972350"/>
                  </a:lnTo>
                  <a:close/>
                </a:path>
                <a:path w="687070" h="1033779">
                  <a:moveTo>
                    <a:pt x="644029" y="922058"/>
                  </a:moveTo>
                  <a:lnTo>
                    <a:pt x="642556" y="921651"/>
                  </a:lnTo>
                  <a:lnTo>
                    <a:pt x="642124" y="923899"/>
                  </a:lnTo>
                  <a:lnTo>
                    <a:pt x="641350" y="925283"/>
                  </a:lnTo>
                  <a:lnTo>
                    <a:pt x="642823" y="925690"/>
                  </a:lnTo>
                  <a:lnTo>
                    <a:pt x="643255" y="923455"/>
                  </a:lnTo>
                  <a:lnTo>
                    <a:pt x="644029" y="922058"/>
                  </a:lnTo>
                  <a:close/>
                </a:path>
                <a:path w="687070" h="1033779">
                  <a:moveTo>
                    <a:pt x="646137" y="986688"/>
                  </a:moveTo>
                  <a:lnTo>
                    <a:pt x="637057" y="984224"/>
                  </a:lnTo>
                  <a:lnTo>
                    <a:pt x="640270" y="987767"/>
                  </a:lnTo>
                  <a:lnTo>
                    <a:pt x="646137" y="986688"/>
                  </a:lnTo>
                  <a:close/>
                </a:path>
                <a:path w="687070" h="1033779">
                  <a:moveTo>
                    <a:pt x="651256" y="953058"/>
                  </a:moveTo>
                  <a:lnTo>
                    <a:pt x="650062" y="952525"/>
                  </a:lnTo>
                  <a:lnTo>
                    <a:pt x="648119" y="952322"/>
                  </a:lnTo>
                  <a:lnTo>
                    <a:pt x="649744" y="953668"/>
                  </a:lnTo>
                  <a:lnTo>
                    <a:pt x="649084" y="955027"/>
                  </a:lnTo>
                  <a:lnTo>
                    <a:pt x="650684" y="955370"/>
                  </a:lnTo>
                  <a:lnTo>
                    <a:pt x="651256" y="953058"/>
                  </a:lnTo>
                  <a:close/>
                </a:path>
                <a:path w="687070" h="1033779">
                  <a:moveTo>
                    <a:pt x="656450" y="950506"/>
                  </a:moveTo>
                  <a:lnTo>
                    <a:pt x="655307" y="953350"/>
                  </a:lnTo>
                  <a:lnTo>
                    <a:pt x="655485" y="954646"/>
                  </a:lnTo>
                  <a:lnTo>
                    <a:pt x="656183" y="952309"/>
                  </a:lnTo>
                  <a:lnTo>
                    <a:pt x="656450" y="950506"/>
                  </a:lnTo>
                  <a:close/>
                </a:path>
                <a:path w="687070" h="1033779">
                  <a:moveTo>
                    <a:pt x="657085" y="927785"/>
                  </a:moveTo>
                  <a:lnTo>
                    <a:pt x="655612" y="927366"/>
                  </a:lnTo>
                  <a:lnTo>
                    <a:pt x="655193" y="929614"/>
                  </a:lnTo>
                  <a:lnTo>
                    <a:pt x="654418" y="930998"/>
                  </a:lnTo>
                  <a:lnTo>
                    <a:pt x="655878" y="931405"/>
                  </a:lnTo>
                  <a:lnTo>
                    <a:pt x="656323" y="929170"/>
                  </a:lnTo>
                  <a:lnTo>
                    <a:pt x="657085" y="927785"/>
                  </a:lnTo>
                  <a:close/>
                </a:path>
                <a:path w="687070" h="1033779">
                  <a:moveTo>
                    <a:pt x="667778" y="950036"/>
                  </a:moveTo>
                  <a:lnTo>
                    <a:pt x="666407" y="944384"/>
                  </a:lnTo>
                  <a:lnTo>
                    <a:pt x="662355" y="955192"/>
                  </a:lnTo>
                  <a:lnTo>
                    <a:pt x="667778" y="950036"/>
                  </a:lnTo>
                  <a:close/>
                </a:path>
                <a:path w="687070" h="1033779">
                  <a:moveTo>
                    <a:pt x="671868" y="946353"/>
                  </a:moveTo>
                  <a:lnTo>
                    <a:pt x="667143" y="945502"/>
                  </a:lnTo>
                  <a:lnTo>
                    <a:pt x="669950" y="948055"/>
                  </a:lnTo>
                  <a:lnTo>
                    <a:pt x="669556" y="950988"/>
                  </a:lnTo>
                  <a:lnTo>
                    <a:pt x="671868" y="946353"/>
                  </a:lnTo>
                  <a:close/>
                </a:path>
                <a:path w="687070" h="1033779">
                  <a:moveTo>
                    <a:pt x="672147" y="970267"/>
                  </a:moveTo>
                  <a:lnTo>
                    <a:pt x="663067" y="967803"/>
                  </a:lnTo>
                  <a:lnTo>
                    <a:pt x="666280" y="971334"/>
                  </a:lnTo>
                  <a:lnTo>
                    <a:pt x="672147" y="970267"/>
                  </a:lnTo>
                  <a:close/>
                </a:path>
                <a:path w="687070" h="1033779">
                  <a:moveTo>
                    <a:pt x="672503" y="939228"/>
                  </a:moveTo>
                  <a:lnTo>
                    <a:pt x="671296" y="939228"/>
                  </a:lnTo>
                  <a:lnTo>
                    <a:pt x="671791" y="939406"/>
                  </a:lnTo>
                  <a:lnTo>
                    <a:pt x="672477" y="939406"/>
                  </a:lnTo>
                  <a:lnTo>
                    <a:pt x="672503" y="939228"/>
                  </a:lnTo>
                  <a:close/>
                </a:path>
                <a:path w="687070" h="1033779">
                  <a:moveTo>
                    <a:pt x="673773" y="935469"/>
                  </a:moveTo>
                  <a:lnTo>
                    <a:pt x="672960" y="934694"/>
                  </a:lnTo>
                  <a:lnTo>
                    <a:pt x="673481" y="935977"/>
                  </a:lnTo>
                  <a:lnTo>
                    <a:pt x="673773" y="935469"/>
                  </a:lnTo>
                  <a:close/>
                </a:path>
                <a:path w="687070" h="1033779">
                  <a:moveTo>
                    <a:pt x="674662" y="946848"/>
                  </a:moveTo>
                  <a:lnTo>
                    <a:pt x="673011" y="944575"/>
                  </a:lnTo>
                  <a:lnTo>
                    <a:pt x="672757" y="944575"/>
                  </a:lnTo>
                  <a:lnTo>
                    <a:pt x="671868" y="946353"/>
                  </a:lnTo>
                  <a:lnTo>
                    <a:pt x="674662" y="946848"/>
                  </a:lnTo>
                  <a:close/>
                </a:path>
                <a:path w="687070" h="1033779">
                  <a:moveTo>
                    <a:pt x="674839" y="939228"/>
                  </a:moveTo>
                  <a:lnTo>
                    <a:pt x="673481" y="935977"/>
                  </a:lnTo>
                  <a:lnTo>
                    <a:pt x="672896" y="937018"/>
                  </a:lnTo>
                  <a:lnTo>
                    <a:pt x="672503" y="939228"/>
                  </a:lnTo>
                  <a:lnTo>
                    <a:pt x="674839" y="939228"/>
                  </a:lnTo>
                  <a:close/>
                </a:path>
                <a:path w="687070" h="1033779">
                  <a:moveTo>
                    <a:pt x="675728" y="937260"/>
                  </a:moveTo>
                  <a:lnTo>
                    <a:pt x="675640" y="934694"/>
                  </a:lnTo>
                  <a:lnTo>
                    <a:pt x="675563" y="932332"/>
                  </a:lnTo>
                  <a:lnTo>
                    <a:pt x="673773" y="935469"/>
                  </a:lnTo>
                  <a:lnTo>
                    <a:pt x="675728" y="937260"/>
                  </a:lnTo>
                  <a:close/>
                </a:path>
                <a:path w="687070" h="1033779">
                  <a:moveTo>
                    <a:pt x="677545" y="939038"/>
                  </a:moveTo>
                  <a:lnTo>
                    <a:pt x="677519" y="938707"/>
                  </a:lnTo>
                  <a:lnTo>
                    <a:pt x="675297" y="940346"/>
                  </a:lnTo>
                  <a:lnTo>
                    <a:pt x="675259" y="940219"/>
                  </a:lnTo>
                  <a:lnTo>
                    <a:pt x="675017" y="939634"/>
                  </a:lnTo>
                  <a:lnTo>
                    <a:pt x="674916" y="939406"/>
                  </a:lnTo>
                  <a:lnTo>
                    <a:pt x="672477" y="939406"/>
                  </a:lnTo>
                  <a:lnTo>
                    <a:pt x="672439" y="939634"/>
                  </a:lnTo>
                  <a:lnTo>
                    <a:pt x="671791" y="939406"/>
                  </a:lnTo>
                  <a:lnTo>
                    <a:pt x="669505" y="939406"/>
                  </a:lnTo>
                  <a:lnTo>
                    <a:pt x="671106" y="941158"/>
                  </a:lnTo>
                  <a:lnTo>
                    <a:pt x="671233" y="941285"/>
                  </a:lnTo>
                  <a:lnTo>
                    <a:pt x="672896" y="940981"/>
                  </a:lnTo>
                  <a:lnTo>
                    <a:pt x="673354" y="940574"/>
                  </a:lnTo>
                  <a:lnTo>
                    <a:pt x="673227" y="940219"/>
                  </a:lnTo>
                  <a:lnTo>
                    <a:pt x="674687" y="940790"/>
                  </a:lnTo>
                  <a:lnTo>
                    <a:pt x="675144" y="940968"/>
                  </a:lnTo>
                  <a:lnTo>
                    <a:pt x="675652" y="941158"/>
                  </a:lnTo>
                  <a:lnTo>
                    <a:pt x="677545" y="939038"/>
                  </a:lnTo>
                  <a:close/>
                </a:path>
                <a:path w="687070" h="1033779">
                  <a:moveTo>
                    <a:pt x="678357" y="979563"/>
                  </a:moveTo>
                  <a:lnTo>
                    <a:pt x="676770" y="978865"/>
                  </a:lnTo>
                  <a:lnTo>
                    <a:pt x="675982" y="978509"/>
                  </a:lnTo>
                  <a:lnTo>
                    <a:pt x="674992" y="980998"/>
                  </a:lnTo>
                  <a:lnTo>
                    <a:pt x="675779" y="981354"/>
                  </a:lnTo>
                  <a:lnTo>
                    <a:pt x="677367" y="982040"/>
                  </a:lnTo>
                  <a:lnTo>
                    <a:pt x="678027" y="980376"/>
                  </a:lnTo>
                  <a:lnTo>
                    <a:pt x="678357" y="979563"/>
                  </a:lnTo>
                  <a:close/>
                </a:path>
                <a:path w="687070" h="1033779">
                  <a:moveTo>
                    <a:pt x="680326" y="939419"/>
                  </a:moveTo>
                  <a:lnTo>
                    <a:pt x="679373" y="939038"/>
                  </a:lnTo>
                  <a:lnTo>
                    <a:pt x="679132" y="939038"/>
                  </a:lnTo>
                  <a:lnTo>
                    <a:pt x="678802" y="940549"/>
                  </a:lnTo>
                  <a:lnTo>
                    <a:pt x="678154" y="941400"/>
                  </a:lnTo>
                  <a:lnTo>
                    <a:pt x="675767" y="941057"/>
                  </a:lnTo>
                  <a:lnTo>
                    <a:pt x="675462" y="941400"/>
                  </a:lnTo>
                  <a:lnTo>
                    <a:pt x="675284" y="941603"/>
                  </a:lnTo>
                  <a:lnTo>
                    <a:pt x="676440" y="942238"/>
                  </a:lnTo>
                  <a:lnTo>
                    <a:pt x="672617" y="943063"/>
                  </a:lnTo>
                  <a:lnTo>
                    <a:pt x="671931" y="943063"/>
                  </a:lnTo>
                  <a:lnTo>
                    <a:pt x="673011" y="944575"/>
                  </a:lnTo>
                  <a:lnTo>
                    <a:pt x="676668" y="945146"/>
                  </a:lnTo>
                  <a:lnTo>
                    <a:pt x="677443" y="942784"/>
                  </a:lnTo>
                  <a:lnTo>
                    <a:pt x="677786" y="942962"/>
                  </a:lnTo>
                  <a:lnTo>
                    <a:pt x="679462" y="942238"/>
                  </a:lnTo>
                  <a:lnTo>
                    <a:pt x="679653" y="941603"/>
                  </a:lnTo>
                  <a:lnTo>
                    <a:pt x="679716" y="941400"/>
                  </a:lnTo>
                  <a:lnTo>
                    <a:pt x="680326" y="939419"/>
                  </a:lnTo>
                  <a:close/>
                </a:path>
                <a:path w="687070" h="1033779">
                  <a:moveTo>
                    <a:pt x="681329" y="935888"/>
                  </a:moveTo>
                  <a:lnTo>
                    <a:pt x="677760" y="935367"/>
                  </a:lnTo>
                  <a:lnTo>
                    <a:pt x="677062" y="930910"/>
                  </a:lnTo>
                  <a:lnTo>
                    <a:pt x="677519" y="938707"/>
                  </a:lnTo>
                  <a:lnTo>
                    <a:pt x="681329" y="935888"/>
                  </a:lnTo>
                  <a:close/>
                </a:path>
                <a:path w="687070" h="1033779">
                  <a:moveTo>
                    <a:pt x="684479" y="932459"/>
                  </a:moveTo>
                  <a:lnTo>
                    <a:pt x="681990" y="931125"/>
                  </a:lnTo>
                  <a:lnTo>
                    <a:pt x="682193" y="936650"/>
                  </a:lnTo>
                  <a:lnTo>
                    <a:pt x="680821" y="938174"/>
                  </a:lnTo>
                  <a:lnTo>
                    <a:pt x="683310" y="939507"/>
                  </a:lnTo>
                  <a:lnTo>
                    <a:pt x="683120" y="933983"/>
                  </a:lnTo>
                  <a:lnTo>
                    <a:pt x="684479" y="932459"/>
                  </a:lnTo>
                  <a:close/>
                </a:path>
                <a:path w="687070" h="1033779">
                  <a:moveTo>
                    <a:pt x="686638" y="946048"/>
                  </a:moveTo>
                  <a:lnTo>
                    <a:pt x="676935" y="950252"/>
                  </a:lnTo>
                  <a:lnTo>
                    <a:pt x="682117" y="948982"/>
                  </a:lnTo>
                  <a:lnTo>
                    <a:pt x="686638" y="94604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745855" y="3414598"/>
              <a:ext cx="482600" cy="459740"/>
            </a:xfrm>
            <a:custGeom>
              <a:avLst/>
              <a:gdLst/>
              <a:ahLst/>
              <a:cxnLst/>
              <a:rect l="l" t="t" r="r" b="b"/>
              <a:pathLst>
                <a:path w="482600" h="459739">
                  <a:moveTo>
                    <a:pt x="3213" y="414375"/>
                  </a:moveTo>
                  <a:lnTo>
                    <a:pt x="990" y="413143"/>
                  </a:lnTo>
                  <a:lnTo>
                    <a:pt x="0" y="412597"/>
                  </a:lnTo>
                  <a:lnTo>
                    <a:pt x="3213" y="414375"/>
                  </a:lnTo>
                  <a:close/>
                </a:path>
                <a:path w="482600" h="459739">
                  <a:moveTo>
                    <a:pt x="5041" y="409549"/>
                  </a:moveTo>
                  <a:lnTo>
                    <a:pt x="3695" y="408800"/>
                  </a:lnTo>
                  <a:lnTo>
                    <a:pt x="2794" y="410883"/>
                  </a:lnTo>
                  <a:lnTo>
                    <a:pt x="1739" y="412051"/>
                  </a:lnTo>
                  <a:lnTo>
                    <a:pt x="3086" y="412800"/>
                  </a:lnTo>
                  <a:lnTo>
                    <a:pt x="4000" y="410718"/>
                  </a:lnTo>
                  <a:lnTo>
                    <a:pt x="5041" y="409549"/>
                  </a:lnTo>
                  <a:close/>
                </a:path>
                <a:path w="482600" h="459739">
                  <a:moveTo>
                    <a:pt x="17386" y="438531"/>
                  </a:moveTo>
                  <a:lnTo>
                    <a:pt x="14503" y="435622"/>
                  </a:lnTo>
                  <a:lnTo>
                    <a:pt x="16852" y="433616"/>
                  </a:lnTo>
                  <a:lnTo>
                    <a:pt x="13804" y="433857"/>
                  </a:lnTo>
                  <a:lnTo>
                    <a:pt x="12141" y="436168"/>
                  </a:lnTo>
                  <a:lnTo>
                    <a:pt x="8737" y="438454"/>
                  </a:lnTo>
                  <a:lnTo>
                    <a:pt x="7886" y="440042"/>
                  </a:lnTo>
                  <a:lnTo>
                    <a:pt x="9410" y="439978"/>
                  </a:lnTo>
                  <a:lnTo>
                    <a:pt x="10833" y="439254"/>
                  </a:lnTo>
                  <a:lnTo>
                    <a:pt x="12230" y="438340"/>
                  </a:lnTo>
                  <a:lnTo>
                    <a:pt x="13042" y="436587"/>
                  </a:lnTo>
                  <a:lnTo>
                    <a:pt x="17386" y="438531"/>
                  </a:lnTo>
                  <a:close/>
                </a:path>
                <a:path w="482600" h="459739">
                  <a:moveTo>
                    <a:pt x="26784" y="420052"/>
                  </a:moveTo>
                  <a:lnTo>
                    <a:pt x="26657" y="418985"/>
                  </a:lnTo>
                  <a:lnTo>
                    <a:pt x="26339" y="416483"/>
                  </a:lnTo>
                  <a:lnTo>
                    <a:pt x="26784" y="420052"/>
                  </a:lnTo>
                  <a:close/>
                </a:path>
                <a:path w="482600" h="459739">
                  <a:moveTo>
                    <a:pt x="34975" y="458089"/>
                  </a:moveTo>
                  <a:lnTo>
                    <a:pt x="32791" y="452272"/>
                  </a:lnTo>
                  <a:lnTo>
                    <a:pt x="30657" y="451802"/>
                  </a:lnTo>
                  <a:lnTo>
                    <a:pt x="32004" y="449770"/>
                  </a:lnTo>
                  <a:lnTo>
                    <a:pt x="29121" y="451446"/>
                  </a:lnTo>
                  <a:lnTo>
                    <a:pt x="28232" y="451243"/>
                  </a:lnTo>
                  <a:lnTo>
                    <a:pt x="28676" y="451713"/>
                  </a:lnTo>
                  <a:lnTo>
                    <a:pt x="25603" y="453491"/>
                  </a:lnTo>
                  <a:lnTo>
                    <a:pt x="25717" y="459308"/>
                  </a:lnTo>
                  <a:lnTo>
                    <a:pt x="29908" y="452958"/>
                  </a:lnTo>
                  <a:lnTo>
                    <a:pt x="34975" y="458089"/>
                  </a:lnTo>
                  <a:close/>
                </a:path>
                <a:path w="482600" h="459739">
                  <a:moveTo>
                    <a:pt x="42176" y="451002"/>
                  </a:moveTo>
                  <a:lnTo>
                    <a:pt x="36385" y="451662"/>
                  </a:lnTo>
                  <a:lnTo>
                    <a:pt x="36753" y="458114"/>
                  </a:lnTo>
                  <a:lnTo>
                    <a:pt x="42176" y="451002"/>
                  </a:lnTo>
                  <a:close/>
                </a:path>
                <a:path w="482600" h="459739">
                  <a:moveTo>
                    <a:pt x="44018" y="417461"/>
                  </a:moveTo>
                  <a:lnTo>
                    <a:pt x="43332" y="416928"/>
                  </a:lnTo>
                  <a:lnTo>
                    <a:pt x="41935" y="415874"/>
                  </a:lnTo>
                  <a:lnTo>
                    <a:pt x="41490" y="416953"/>
                  </a:lnTo>
                  <a:lnTo>
                    <a:pt x="40817" y="416598"/>
                  </a:lnTo>
                  <a:lnTo>
                    <a:pt x="40132" y="416179"/>
                  </a:lnTo>
                  <a:lnTo>
                    <a:pt x="38265" y="417995"/>
                  </a:lnTo>
                  <a:lnTo>
                    <a:pt x="40855" y="419595"/>
                  </a:lnTo>
                  <a:lnTo>
                    <a:pt x="39230" y="420243"/>
                  </a:lnTo>
                  <a:lnTo>
                    <a:pt x="37884" y="419455"/>
                  </a:lnTo>
                  <a:lnTo>
                    <a:pt x="37299" y="421995"/>
                  </a:lnTo>
                  <a:lnTo>
                    <a:pt x="39662" y="421068"/>
                  </a:lnTo>
                  <a:lnTo>
                    <a:pt x="41021" y="421843"/>
                  </a:lnTo>
                  <a:lnTo>
                    <a:pt x="41440" y="419950"/>
                  </a:lnTo>
                  <a:lnTo>
                    <a:pt x="43789" y="421386"/>
                  </a:lnTo>
                  <a:lnTo>
                    <a:pt x="44018" y="417461"/>
                  </a:lnTo>
                  <a:close/>
                </a:path>
                <a:path w="482600" h="459739">
                  <a:moveTo>
                    <a:pt x="46202" y="435102"/>
                  </a:moveTo>
                  <a:lnTo>
                    <a:pt x="45135" y="432993"/>
                  </a:lnTo>
                  <a:lnTo>
                    <a:pt x="44272" y="431685"/>
                  </a:lnTo>
                  <a:lnTo>
                    <a:pt x="45554" y="434581"/>
                  </a:lnTo>
                  <a:lnTo>
                    <a:pt x="46202" y="435102"/>
                  </a:lnTo>
                  <a:close/>
                </a:path>
                <a:path w="482600" h="459739">
                  <a:moveTo>
                    <a:pt x="53327" y="386295"/>
                  </a:moveTo>
                  <a:lnTo>
                    <a:pt x="53162" y="383743"/>
                  </a:lnTo>
                  <a:lnTo>
                    <a:pt x="53073" y="382447"/>
                  </a:lnTo>
                  <a:lnTo>
                    <a:pt x="53327" y="386295"/>
                  </a:lnTo>
                  <a:close/>
                </a:path>
                <a:path w="482600" h="459739">
                  <a:moveTo>
                    <a:pt x="56934" y="435597"/>
                  </a:moveTo>
                  <a:lnTo>
                    <a:pt x="54851" y="434009"/>
                  </a:lnTo>
                  <a:lnTo>
                    <a:pt x="54356" y="434746"/>
                  </a:lnTo>
                  <a:lnTo>
                    <a:pt x="53848" y="435470"/>
                  </a:lnTo>
                  <a:lnTo>
                    <a:pt x="53352" y="436206"/>
                  </a:lnTo>
                  <a:lnTo>
                    <a:pt x="55435" y="437794"/>
                  </a:lnTo>
                  <a:lnTo>
                    <a:pt x="55930" y="437057"/>
                  </a:lnTo>
                  <a:lnTo>
                    <a:pt x="56438" y="436333"/>
                  </a:lnTo>
                  <a:lnTo>
                    <a:pt x="56934" y="435597"/>
                  </a:lnTo>
                  <a:close/>
                </a:path>
                <a:path w="482600" h="459739">
                  <a:moveTo>
                    <a:pt x="59258" y="403555"/>
                  </a:moveTo>
                  <a:lnTo>
                    <a:pt x="58115" y="406400"/>
                  </a:lnTo>
                  <a:lnTo>
                    <a:pt x="58293" y="407695"/>
                  </a:lnTo>
                  <a:lnTo>
                    <a:pt x="58991" y="405358"/>
                  </a:lnTo>
                  <a:lnTo>
                    <a:pt x="59258" y="403555"/>
                  </a:lnTo>
                  <a:close/>
                </a:path>
                <a:path w="482600" h="459739">
                  <a:moveTo>
                    <a:pt x="68414" y="444296"/>
                  </a:moveTo>
                  <a:lnTo>
                    <a:pt x="67056" y="443547"/>
                  </a:lnTo>
                  <a:lnTo>
                    <a:pt x="66268" y="445338"/>
                  </a:lnTo>
                  <a:lnTo>
                    <a:pt x="66154" y="445630"/>
                  </a:lnTo>
                  <a:lnTo>
                    <a:pt x="65112" y="446786"/>
                  </a:lnTo>
                  <a:lnTo>
                    <a:pt x="66446" y="447548"/>
                  </a:lnTo>
                  <a:lnTo>
                    <a:pt x="67360" y="445452"/>
                  </a:lnTo>
                  <a:lnTo>
                    <a:pt x="68414" y="444296"/>
                  </a:lnTo>
                  <a:close/>
                </a:path>
                <a:path w="482600" h="459739">
                  <a:moveTo>
                    <a:pt x="69811" y="458254"/>
                  </a:moveTo>
                  <a:lnTo>
                    <a:pt x="67589" y="457022"/>
                  </a:lnTo>
                  <a:lnTo>
                    <a:pt x="66598" y="456476"/>
                  </a:lnTo>
                  <a:lnTo>
                    <a:pt x="69811" y="458254"/>
                  </a:lnTo>
                  <a:close/>
                </a:path>
                <a:path w="482600" h="459739">
                  <a:moveTo>
                    <a:pt x="73850" y="376783"/>
                  </a:moveTo>
                  <a:lnTo>
                    <a:pt x="73837" y="373761"/>
                  </a:lnTo>
                  <a:lnTo>
                    <a:pt x="72313" y="374040"/>
                  </a:lnTo>
                  <a:lnTo>
                    <a:pt x="71475" y="376085"/>
                  </a:lnTo>
                  <a:lnTo>
                    <a:pt x="69291" y="374688"/>
                  </a:lnTo>
                  <a:lnTo>
                    <a:pt x="68541" y="378015"/>
                  </a:lnTo>
                  <a:lnTo>
                    <a:pt x="73850" y="376783"/>
                  </a:lnTo>
                  <a:close/>
                </a:path>
                <a:path w="482600" h="459739">
                  <a:moveTo>
                    <a:pt x="75882" y="444969"/>
                  </a:moveTo>
                  <a:lnTo>
                    <a:pt x="75171" y="444436"/>
                  </a:lnTo>
                  <a:lnTo>
                    <a:pt x="73787" y="443382"/>
                  </a:lnTo>
                  <a:lnTo>
                    <a:pt x="73279" y="444119"/>
                  </a:lnTo>
                  <a:lnTo>
                    <a:pt x="72288" y="445579"/>
                  </a:lnTo>
                  <a:lnTo>
                    <a:pt x="74371" y="447167"/>
                  </a:lnTo>
                  <a:lnTo>
                    <a:pt x="74866" y="446430"/>
                  </a:lnTo>
                  <a:lnTo>
                    <a:pt x="75882" y="444969"/>
                  </a:lnTo>
                  <a:close/>
                </a:path>
                <a:path w="482600" h="459739">
                  <a:moveTo>
                    <a:pt x="326986" y="103822"/>
                  </a:moveTo>
                  <a:lnTo>
                    <a:pt x="325805" y="102793"/>
                  </a:lnTo>
                  <a:lnTo>
                    <a:pt x="323303" y="102273"/>
                  </a:lnTo>
                  <a:lnTo>
                    <a:pt x="324129" y="104178"/>
                  </a:lnTo>
                  <a:lnTo>
                    <a:pt x="321995" y="104076"/>
                  </a:lnTo>
                  <a:lnTo>
                    <a:pt x="320103" y="102654"/>
                  </a:lnTo>
                  <a:lnTo>
                    <a:pt x="318084" y="101892"/>
                  </a:lnTo>
                  <a:lnTo>
                    <a:pt x="317207" y="104317"/>
                  </a:lnTo>
                  <a:lnTo>
                    <a:pt x="320154" y="106070"/>
                  </a:lnTo>
                  <a:lnTo>
                    <a:pt x="322897" y="106273"/>
                  </a:lnTo>
                  <a:lnTo>
                    <a:pt x="319709" y="107924"/>
                  </a:lnTo>
                  <a:lnTo>
                    <a:pt x="324827" y="107861"/>
                  </a:lnTo>
                  <a:lnTo>
                    <a:pt x="325526" y="105879"/>
                  </a:lnTo>
                  <a:lnTo>
                    <a:pt x="326339" y="105486"/>
                  </a:lnTo>
                  <a:lnTo>
                    <a:pt x="326910" y="104825"/>
                  </a:lnTo>
                  <a:lnTo>
                    <a:pt x="326986" y="103822"/>
                  </a:lnTo>
                  <a:close/>
                </a:path>
                <a:path w="482600" h="459739">
                  <a:moveTo>
                    <a:pt x="333616" y="89369"/>
                  </a:moveTo>
                  <a:lnTo>
                    <a:pt x="333311" y="88353"/>
                  </a:lnTo>
                  <a:lnTo>
                    <a:pt x="332930" y="87020"/>
                  </a:lnTo>
                  <a:lnTo>
                    <a:pt x="331660" y="85686"/>
                  </a:lnTo>
                  <a:lnTo>
                    <a:pt x="331711" y="89230"/>
                  </a:lnTo>
                  <a:lnTo>
                    <a:pt x="333400" y="90385"/>
                  </a:lnTo>
                  <a:lnTo>
                    <a:pt x="333616" y="89369"/>
                  </a:lnTo>
                  <a:close/>
                </a:path>
                <a:path w="482600" h="459739">
                  <a:moveTo>
                    <a:pt x="396113" y="48628"/>
                  </a:moveTo>
                  <a:lnTo>
                    <a:pt x="393496" y="47764"/>
                  </a:lnTo>
                  <a:lnTo>
                    <a:pt x="391490" y="47866"/>
                  </a:lnTo>
                  <a:lnTo>
                    <a:pt x="394347" y="49149"/>
                  </a:lnTo>
                  <a:lnTo>
                    <a:pt x="394970" y="50317"/>
                  </a:lnTo>
                  <a:lnTo>
                    <a:pt x="396113" y="48628"/>
                  </a:lnTo>
                  <a:close/>
                </a:path>
                <a:path w="482600" h="459739">
                  <a:moveTo>
                    <a:pt x="417347" y="6845"/>
                  </a:moveTo>
                  <a:lnTo>
                    <a:pt x="415302" y="2997"/>
                  </a:lnTo>
                  <a:lnTo>
                    <a:pt x="413994" y="4864"/>
                  </a:lnTo>
                  <a:lnTo>
                    <a:pt x="414972" y="7378"/>
                  </a:lnTo>
                  <a:lnTo>
                    <a:pt x="417347" y="6845"/>
                  </a:lnTo>
                  <a:close/>
                </a:path>
                <a:path w="482600" h="459739">
                  <a:moveTo>
                    <a:pt x="418223" y="2819"/>
                  </a:moveTo>
                  <a:lnTo>
                    <a:pt x="417410" y="0"/>
                  </a:lnTo>
                  <a:lnTo>
                    <a:pt x="415429" y="2819"/>
                  </a:lnTo>
                  <a:lnTo>
                    <a:pt x="418223" y="2819"/>
                  </a:lnTo>
                  <a:close/>
                </a:path>
                <a:path w="482600" h="459739">
                  <a:moveTo>
                    <a:pt x="418922" y="52044"/>
                  </a:moveTo>
                  <a:lnTo>
                    <a:pt x="414121" y="48602"/>
                  </a:lnTo>
                  <a:lnTo>
                    <a:pt x="412534" y="51130"/>
                  </a:lnTo>
                  <a:lnTo>
                    <a:pt x="413067" y="52768"/>
                  </a:lnTo>
                  <a:lnTo>
                    <a:pt x="416255" y="52273"/>
                  </a:lnTo>
                  <a:lnTo>
                    <a:pt x="416788" y="53035"/>
                  </a:lnTo>
                  <a:lnTo>
                    <a:pt x="418922" y="52044"/>
                  </a:lnTo>
                  <a:close/>
                </a:path>
                <a:path w="482600" h="459739">
                  <a:moveTo>
                    <a:pt x="421779" y="50292"/>
                  </a:moveTo>
                  <a:lnTo>
                    <a:pt x="419163" y="49415"/>
                  </a:lnTo>
                  <a:lnTo>
                    <a:pt x="417156" y="49517"/>
                  </a:lnTo>
                  <a:lnTo>
                    <a:pt x="420014" y="50800"/>
                  </a:lnTo>
                  <a:lnTo>
                    <a:pt x="420649" y="51968"/>
                  </a:lnTo>
                  <a:lnTo>
                    <a:pt x="421779" y="50292"/>
                  </a:lnTo>
                  <a:close/>
                </a:path>
                <a:path w="482600" h="459739">
                  <a:moveTo>
                    <a:pt x="431469" y="105994"/>
                  </a:moveTo>
                  <a:lnTo>
                    <a:pt x="430771" y="104851"/>
                  </a:lnTo>
                  <a:lnTo>
                    <a:pt x="429272" y="103543"/>
                  </a:lnTo>
                  <a:lnTo>
                    <a:pt x="429895" y="105613"/>
                  </a:lnTo>
                  <a:lnTo>
                    <a:pt x="428612" y="106337"/>
                  </a:lnTo>
                  <a:lnTo>
                    <a:pt x="429768" y="107569"/>
                  </a:lnTo>
                  <a:lnTo>
                    <a:pt x="431469" y="105994"/>
                  </a:lnTo>
                  <a:close/>
                </a:path>
                <a:path w="482600" h="459739">
                  <a:moveTo>
                    <a:pt x="432765" y="66255"/>
                  </a:moveTo>
                  <a:lnTo>
                    <a:pt x="431990" y="65481"/>
                  </a:lnTo>
                  <a:lnTo>
                    <a:pt x="430987" y="65862"/>
                  </a:lnTo>
                  <a:lnTo>
                    <a:pt x="430276" y="64731"/>
                  </a:lnTo>
                  <a:lnTo>
                    <a:pt x="428129" y="66217"/>
                  </a:lnTo>
                  <a:lnTo>
                    <a:pt x="429552" y="68478"/>
                  </a:lnTo>
                  <a:lnTo>
                    <a:pt x="430250" y="69608"/>
                  </a:lnTo>
                  <a:lnTo>
                    <a:pt x="430745" y="68414"/>
                  </a:lnTo>
                  <a:lnTo>
                    <a:pt x="431253" y="67221"/>
                  </a:lnTo>
                  <a:lnTo>
                    <a:pt x="432765" y="66255"/>
                  </a:lnTo>
                  <a:close/>
                </a:path>
                <a:path w="482600" h="459739">
                  <a:moveTo>
                    <a:pt x="449135" y="144005"/>
                  </a:moveTo>
                  <a:lnTo>
                    <a:pt x="448945" y="138277"/>
                  </a:lnTo>
                  <a:lnTo>
                    <a:pt x="446112" y="137756"/>
                  </a:lnTo>
                  <a:lnTo>
                    <a:pt x="446100" y="139382"/>
                  </a:lnTo>
                  <a:lnTo>
                    <a:pt x="447865" y="140614"/>
                  </a:lnTo>
                  <a:lnTo>
                    <a:pt x="446163" y="142621"/>
                  </a:lnTo>
                  <a:lnTo>
                    <a:pt x="449135" y="144005"/>
                  </a:lnTo>
                  <a:close/>
                </a:path>
                <a:path w="482600" h="459739">
                  <a:moveTo>
                    <a:pt x="452907" y="67703"/>
                  </a:moveTo>
                  <a:lnTo>
                    <a:pt x="449694" y="68008"/>
                  </a:lnTo>
                  <a:lnTo>
                    <a:pt x="448640" y="68719"/>
                  </a:lnTo>
                  <a:lnTo>
                    <a:pt x="448081" y="68922"/>
                  </a:lnTo>
                  <a:lnTo>
                    <a:pt x="447548" y="69202"/>
                  </a:lnTo>
                  <a:lnTo>
                    <a:pt x="447027" y="69532"/>
                  </a:lnTo>
                  <a:lnTo>
                    <a:pt x="447027" y="69405"/>
                  </a:lnTo>
                  <a:lnTo>
                    <a:pt x="446760" y="69469"/>
                  </a:lnTo>
                  <a:lnTo>
                    <a:pt x="446303" y="69761"/>
                  </a:lnTo>
                  <a:lnTo>
                    <a:pt x="446062" y="69037"/>
                  </a:lnTo>
                  <a:lnTo>
                    <a:pt x="443623" y="69900"/>
                  </a:lnTo>
                  <a:lnTo>
                    <a:pt x="444220" y="71767"/>
                  </a:lnTo>
                  <a:lnTo>
                    <a:pt x="443331" y="73685"/>
                  </a:lnTo>
                  <a:lnTo>
                    <a:pt x="446036" y="74523"/>
                  </a:lnTo>
                  <a:lnTo>
                    <a:pt x="446824" y="71628"/>
                  </a:lnTo>
                  <a:lnTo>
                    <a:pt x="446887" y="71361"/>
                  </a:lnTo>
                  <a:lnTo>
                    <a:pt x="447522" y="71005"/>
                  </a:lnTo>
                  <a:lnTo>
                    <a:pt x="448297" y="70396"/>
                  </a:lnTo>
                  <a:lnTo>
                    <a:pt x="448919" y="69761"/>
                  </a:lnTo>
                  <a:lnTo>
                    <a:pt x="449605" y="69951"/>
                  </a:lnTo>
                  <a:lnTo>
                    <a:pt x="452437" y="70104"/>
                  </a:lnTo>
                  <a:lnTo>
                    <a:pt x="452907" y="67703"/>
                  </a:lnTo>
                  <a:close/>
                </a:path>
                <a:path w="482600" h="459739">
                  <a:moveTo>
                    <a:pt x="462267" y="120180"/>
                  </a:moveTo>
                  <a:lnTo>
                    <a:pt x="461886" y="117500"/>
                  </a:lnTo>
                  <a:lnTo>
                    <a:pt x="461035" y="117640"/>
                  </a:lnTo>
                  <a:lnTo>
                    <a:pt x="460184" y="117767"/>
                  </a:lnTo>
                  <a:lnTo>
                    <a:pt x="459346" y="117906"/>
                  </a:lnTo>
                  <a:lnTo>
                    <a:pt x="459473" y="118795"/>
                  </a:lnTo>
                  <a:lnTo>
                    <a:pt x="459587" y="119684"/>
                  </a:lnTo>
                  <a:lnTo>
                    <a:pt x="459714" y="120573"/>
                  </a:lnTo>
                  <a:lnTo>
                    <a:pt x="460565" y="120446"/>
                  </a:lnTo>
                  <a:lnTo>
                    <a:pt x="461416" y="120307"/>
                  </a:lnTo>
                  <a:lnTo>
                    <a:pt x="462267" y="120180"/>
                  </a:lnTo>
                  <a:close/>
                </a:path>
                <a:path w="482600" h="459739">
                  <a:moveTo>
                    <a:pt x="465442" y="137718"/>
                  </a:moveTo>
                  <a:lnTo>
                    <a:pt x="464185" y="139052"/>
                  </a:lnTo>
                  <a:lnTo>
                    <a:pt x="463511" y="141401"/>
                  </a:lnTo>
                  <a:lnTo>
                    <a:pt x="463715" y="142417"/>
                  </a:lnTo>
                  <a:lnTo>
                    <a:pt x="465404" y="141262"/>
                  </a:lnTo>
                  <a:lnTo>
                    <a:pt x="465442" y="137718"/>
                  </a:lnTo>
                  <a:close/>
                </a:path>
                <a:path w="482600" h="459739">
                  <a:moveTo>
                    <a:pt x="465924" y="128447"/>
                  </a:moveTo>
                  <a:lnTo>
                    <a:pt x="460717" y="127660"/>
                  </a:lnTo>
                  <a:lnTo>
                    <a:pt x="459536" y="125971"/>
                  </a:lnTo>
                  <a:lnTo>
                    <a:pt x="457835" y="128295"/>
                  </a:lnTo>
                  <a:lnTo>
                    <a:pt x="463029" y="129082"/>
                  </a:lnTo>
                  <a:lnTo>
                    <a:pt x="464223" y="130784"/>
                  </a:lnTo>
                  <a:lnTo>
                    <a:pt x="465924" y="128447"/>
                  </a:lnTo>
                  <a:close/>
                </a:path>
                <a:path w="482600" h="459739">
                  <a:moveTo>
                    <a:pt x="467461" y="116027"/>
                  </a:moveTo>
                  <a:lnTo>
                    <a:pt x="465404" y="115747"/>
                  </a:lnTo>
                  <a:lnTo>
                    <a:pt x="465315" y="114236"/>
                  </a:lnTo>
                  <a:lnTo>
                    <a:pt x="463753" y="114808"/>
                  </a:lnTo>
                  <a:lnTo>
                    <a:pt x="464413" y="117094"/>
                  </a:lnTo>
                  <a:lnTo>
                    <a:pt x="465696" y="116903"/>
                  </a:lnTo>
                  <a:lnTo>
                    <a:pt x="467461" y="116027"/>
                  </a:lnTo>
                  <a:close/>
                </a:path>
                <a:path w="482600" h="459739">
                  <a:moveTo>
                    <a:pt x="469455" y="140855"/>
                  </a:moveTo>
                  <a:lnTo>
                    <a:pt x="469341" y="140246"/>
                  </a:lnTo>
                  <a:lnTo>
                    <a:pt x="469252" y="140004"/>
                  </a:lnTo>
                  <a:lnTo>
                    <a:pt x="468795" y="140004"/>
                  </a:lnTo>
                  <a:lnTo>
                    <a:pt x="468718" y="140246"/>
                  </a:lnTo>
                  <a:lnTo>
                    <a:pt x="469455" y="140855"/>
                  </a:lnTo>
                  <a:close/>
                </a:path>
                <a:path w="482600" h="459739">
                  <a:moveTo>
                    <a:pt x="469988" y="136334"/>
                  </a:moveTo>
                  <a:lnTo>
                    <a:pt x="467918" y="135102"/>
                  </a:lnTo>
                  <a:lnTo>
                    <a:pt x="468160" y="134785"/>
                  </a:lnTo>
                  <a:lnTo>
                    <a:pt x="467779" y="132918"/>
                  </a:lnTo>
                  <a:lnTo>
                    <a:pt x="465302" y="131521"/>
                  </a:lnTo>
                  <a:lnTo>
                    <a:pt x="464642" y="132638"/>
                  </a:lnTo>
                  <a:lnTo>
                    <a:pt x="466077" y="133299"/>
                  </a:lnTo>
                  <a:lnTo>
                    <a:pt x="466750" y="134124"/>
                  </a:lnTo>
                  <a:lnTo>
                    <a:pt x="466191" y="135915"/>
                  </a:lnTo>
                  <a:lnTo>
                    <a:pt x="461606" y="131648"/>
                  </a:lnTo>
                  <a:lnTo>
                    <a:pt x="461035" y="133438"/>
                  </a:lnTo>
                  <a:lnTo>
                    <a:pt x="456742" y="133362"/>
                  </a:lnTo>
                  <a:lnTo>
                    <a:pt x="464426" y="134327"/>
                  </a:lnTo>
                  <a:lnTo>
                    <a:pt x="466432" y="137121"/>
                  </a:lnTo>
                  <a:lnTo>
                    <a:pt x="467194" y="136080"/>
                  </a:lnTo>
                  <a:lnTo>
                    <a:pt x="467194" y="140855"/>
                  </a:lnTo>
                  <a:lnTo>
                    <a:pt x="468795" y="140004"/>
                  </a:lnTo>
                  <a:lnTo>
                    <a:pt x="469988" y="136334"/>
                  </a:lnTo>
                  <a:close/>
                </a:path>
                <a:path w="482600" h="459739">
                  <a:moveTo>
                    <a:pt x="470115" y="122948"/>
                  </a:moveTo>
                  <a:lnTo>
                    <a:pt x="467385" y="121932"/>
                  </a:lnTo>
                  <a:lnTo>
                    <a:pt x="465886" y="120637"/>
                  </a:lnTo>
                  <a:lnTo>
                    <a:pt x="462495" y="124091"/>
                  </a:lnTo>
                  <a:lnTo>
                    <a:pt x="464705" y="127825"/>
                  </a:lnTo>
                  <a:lnTo>
                    <a:pt x="468096" y="126987"/>
                  </a:lnTo>
                  <a:lnTo>
                    <a:pt x="468820" y="125310"/>
                  </a:lnTo>
                  <a:lnTo>
                    <a:pt x="464921" y="121805"/>
                  </a:lnTo>
                  <a:lnTo>
                    <a:pt x="469506" y="124714"/>
                  </a:lnTo>
                  <a:lnTo>
                    <a:pt x="470115" y="122948"/>
                  </a:lnTo>
                  <a:close/>
                </a:path>
                <a:path w="482600" h="459739">
                  <a:moveTo>
                    <a:pt x="471982" y="69862"/>
                  </a:moveTo>
                  <a:lnTo>
                    <a:pt x="470573" y="67614"/>
                  </a:lnTo>
                  <a:lnTo>
                    <a:pt x="468414" y="69100"/>
                  </a:lnTo>
                  <a:lnTo>
                    <a:pt x="469823" y="71348"/>
                  </a:lnTo>
                  <a:lnTo>
                    <a:pt x="470547" y="70866"/>
                  </a:lnTo>
                  <a:lnTo>
                    <a:pt x="471258" y="70358"/>
                  </a:lnTo>
                  <a:lnTo>
                    <a:pt x="471982" y="69862"/>
                  </a:lnTo>
                  <a:close/>
                </a:path>
                <a:path w="482600" h="459739">
                  <a:moveTo>
                    <a:pt x="474179" y="144741"/>
                  </a:moveTo>
                  <a:lnTo>
                    <a:pt x="473036" y="143802"/>
                  </a:lnTo>
                  <a:lnTo>
                    <a:pt x="469620" y="141008"/>
                  </a:lnTo>
                  <a:lnTo>
                    <a:pt x="469988" y="143802"/>
                  </a:lnTo>
                  <a:lnTo>
                    <a:pt x="470039" y="145046"/>
                  </a:lnTo>
                  <a:lnTo>
                    <a:pt x="471500" y="143802"/>
                  </a:lnTo>
                  <a:lnTo>
                    <a:pt x="474179" y="144741"/>
                  </a:lnTo>
                  <a:close/>
                </a:path>
                <a:path w="482600" h="459739">
                  <a:moveTo>
                    <a:pt x="474535" y="123494"/>
                  </a:moveTo>
                  <a:lnTo>
                    <a:pt x="473138" y="124396"/>
                  </a:lnTo>
                  <a:lnTo>
                    <a:pt x="470357" y="126250"/>
                  </a:lnTo>
                  <a:lnTo>
                    <a:pt x="468972" y="127215"/>
                  </a:lnTo>
                  <a:lnTo>
                    <a:pt x="472363" y="125056"/>
                  </a:lnTo>
                  <a:lnTo>
                    <a:pt x="474535" y="123494"/>
                  </a:lnTo>
                  <a:close/>
                </a:path>
                <a:path w="482600" h="459739">
                  <a:moveTo>
                    <a:pt x="474700" y="134226"/>
                  </a:moveTo>
                  <a:lnTo>
                    <a:pt x="474573" y="131394"/>
                  </a:lnTo>
                  <a:lnTo>
                    <a:pt x="473621" y="128828"/>
                  </a:lnTo>
                  <a:lnTo>
                    <a:pt x="473671" y="130162"/>
                  </a:lnTo>
                  <a:lnTo>
                    <a:pt x="474205" y="132854"/>
                  </a:lnTo>
                  <a:lnTo>
                    <a:pt x="474700" y="134226"/>
                  </a:lnTo>
                  <a:close/>
                </a:path>
                <a:path w="482600" h="459739">
                  <a:moveTo>
                    <a:pt x="478739" y="73291"/>
                  </a:moveTo>
                  <a:lnTo>
                    <a:pt x="475183" y="69113"/>
                  </a:lnTo>
                  <a:lnTo>
                    <a:pt x="474370" y="73063"/>
                  </a:lnTo>
                  <a:lnTo>
                    <a:pt x="470877" y="75488"/>
                  </a:lnTo>
                  <a:lnTo>
                    <a:pt x="473138" y="76606"/>
                  </a:lnTo>
                  <a:lnTo>
                    <a:pt x="476211" y="73558"/>
                  </a:lnTo>
                  <a:lnTo>
                    <a:pt x="478739" y="73291"/>
                  </a:lnTo>
                  <a:close/>
                </a:path>
                <a:path w="482600" h="459739">
                  <a:moveTo>
                    <a:pt x="482003" y="99098"/>
                  </a:moveTo>
                  <a:lnTo>
                    <a:pt x="478586" y="95211"/>
                  </a:lnTo>
                  <a:lnTo>
                    <a:pt x="478104" y="94449"/>
                  </a:lnTo>
                  <a:lnTo>
                    <a:pt x="474967" y="95148"/>
                  </a:lnTo>
                  <a:lnTo>
                    <a:pt x="478370" y="99034"/>
                  </a:lnTo>
                  <a:lnTo>
                    <a:pt x="478866" y="99796"/>
                  </a:lnTo>
                  <a:lnTo>
                    <a:pt x="482003" y="99098"/>
                  </a:lnTo>
                  <a:close/>
                </a:path>
              </a:pathLst>
            </a:custGeom>
            <a:solidFill>
              <a:srgbClr val="87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360905" y="3861765"/>
              <a:ext cx="595630" cy="98425"/>
            </a:xfrm>
            <a:custGeom>
              <a:avLst/>
              <a:gdLst/>
              <a:ahLst/>
              <a:cxnLst/>
              <a:rect l="l" t="t" r="r" b="b"/>
              <a:pathLst>
                <a:path w="595629" h="98425">
                  <a:moveTo>
                    <a:pt x="297624" y="0"/>
                  </a:moveTo>
                  <a:lnTo>
                    <a:pt x="218503" y="1753"/>
                  </a:lnTo>
                  <a:lnTo>
                    <a:pt x="147406" y="6703"/>
                  </a:lnTo>
                  <a:lnTo>
                    <a:pt x="87171" y="14381"/>
                  </a:lnTo>
                  <a:lnTo>
                    <a:pt x="40633" y="24318"/>
                  </a:lnTo>
                  <a:lnTo>
                    <a:pt x="0" y="49098"/>
                  </a:lnTo>
                  <a:lnTo>
                    <a:pt x="10631" y="62155"/>
                  </a:lnTo>
                  <a:lnTo>
                    <a:pt x="87171" y="83826"/>
                  </a:lnTo>
                  <a:lnTo>
                    <a:pt x="147406" y="91504"/>
                  </a:lnTo>
                  <a:lnTo>
                    <a:pt x="218503" y="96455"/>
                  </a:lnTo>
                  <a:lnTo>
                    <a:pt x="297624" y="98209"/>
                  </a:lnTo>
                  <a:lnTo>
                    <a:pt x="376745" y="96455"/>
                  </a:lnTo>
                  <a:lnTo>
                    <a:pt x="447842" y="91504"/>
                  </a:lnTo>
                  <a:lnTo>
                    <a:pt x="508077" y="83826"/>
                  </a:lnTo>
                  <a:lnTo>
                    <a:pt x="554615" y="73887"/>
                  </a:lnTo>
                  <a:lnTo>
                    <a:pt x="595248" y="49098"/>
                  </a:lnTo>
                  <a:lnTo>
                    <a:pt x="584617" y="36046"/>
                  </a:lnTo>
                  <a:lnTo>
                    <a:pt x="508077" y="14381"/>
                  </a:lnTo>
                  <a:lnTo>
                    <a:pt x="447842" y="6703"/>
                  </a:lnTo>
                  <a:lnTo>
                    <a:pt x="376745" y="1753"/>
                  </a:lnTo>
                  <a:lnTo>
                    <a:pt x="297624" y="0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826424" y="3236353"/>
              <a:ext cx="511175" cy="511175"/>
            </a:xfrm>
            <a:custGeom>
              <a:avLst/>
              <a:gdLst/>
              <a:ahLst/>
              <a:cxnLst/>
              <a:rect l="l" t="t" r="r" b="b"/>
              <a:pathLst>
                <a:path w="511175" h="511175">
                  <a:moveTo>
                    <a:pt x="39497" y="305003"/>
                  </a:moveTo>
                  <a:lnTo>
                    <a:pt x="39255" y="305003"/>
                  </a:lnTo>
                  <a:lnTo>
                    <a:pt x="39230" y="305155"/>
                  </a:lnTo>
                  <a:lnTo>
                    <a:pt x="39497" y="305003"/>
                  </a:lnTo>
                  <a:close/>
                </a:path>
                <a:path w="511175" h="511175">
                  <a:moveTo>
                    <a:pt x="76936" y="254215"/>
                  </a:moveTo>
                  <a:lnTo>
                    <a:pt x="76923" y="254000"/>
                  </a:lnTo>
                  <a:lnTo>
                    <a:pt x="76619" y="253898"/>
                  </a:lnTo>
                  <a:lnTo>
                    <a:pt x="76492" y="253961"/>
                  </a:lnTo>
                  <a:lnTo>
                    <a:pt x="76339" y="254050"/>
                  </a:lnTo>
                  <a:lnTo>
                    <a:pt x="76517" y="254076"/>
                  </a:lnTo>
                  <a:lnTo>
                    <a:pt x="76733" y="254127"/>
                  </a:lnTo>
                  <a:lnTo>
                    <a:pt x="76936" y="254215"/>
                  </a:lnTo>
                  <a:close/>
                </a:path>
                <a:path w="511175" h="511175">
                  <a:moveTo>
                    <a:pt x="138557" y="448462"/>
                  </a:moveTo>
                  <a:lnTo>
                    <a:pt x="136486" y="447192"/>
                  </a:lnTo>
                  <a:lnTo>
                    <a:pt x="136093" y="448462"/>
                  </a:lnTo>
                  <a:lnTo>
                    <a:pt x="138557" y="448462"/>
                  </a:lnTo>
                  <a:close/>
                </a:path>
                <a:path w="511175" h="511175">
                  <a:moveTo>
                    <a:pt x="150596" y="305003"/>
                  </a:moveTo>
                  <a:lnTo>
                    <a:pt x="149910" y="305003"/>
                  </a:lnTo>
                  <a:lnTo>
                    <a:pt x="149834" y="305650"/>
                  </a:lnTo>
                  <a:lnTo>
                    <a:pt x="150596" y="305003"/>
                  </a:lnTo>
                  <a:close/>
                </a:path>
                <a:path w="511175" h="511175">
                  <a:moveTo>
                    <a:pt x="194767" y="69850"/>
                  </a:moveTo>
                  <a:lnTo>
                    <a:pt x="193205" y="69850"/>
                  </a:lnTo>
                  <a:lnTo>
                    <a:pt x="192481" y="67310"/>
                  </a:lnTo>
                  <a:lnTo>
                    <a:pt x="192100" y="68580"/>
                  </a:lnTo>
                  <a:lnTo>
                    <a:pt x="191325" y="68580"/>
                  </a:lnTo>
                  <a:lnTo>
                    <a:pt x="191363" y="69850"/>
                  </a:lnTo>
                  <a:lnTo>
                    <a:pt x="191465" y="72402"/>
                  </a:lnTo>
                  <a:lnTo>
                    <a:pt x="191643" y="72402"/>
                  </a:lnTo>
                  <a:lnTo>
                    <a:pt x="193459" y="71132"/>
                  </a:lnTo>
                  <a:lnTo>
                    <a:pt x="194767" y="69850"/>
                  </a:lnTo>
                  <a:close/>
                </a:path>
                <a:path w="511175" h="511175">
                  <a:moveTo>
                    <a:pt x="210743" y="246583"/>
                  </a:moveTo>
                  <a:lnTo>
                    <a:pt x="210578" y="246583"/>
                  </a:lnTo>
                  <a:lnTo>
                    <a:pt x="210718" y="246913"/>
                  </a:lnTo>
                  <a:lnTo>
                    <a:pt x="210743" y="246583"/>
                  </a:lnTo>
                  <a:close/>
                </a:path>
                <a:path w="511175" h="511175">
                  <a:moveTo>
                    <a:pt x="212242" y="246913"/>
                  </a:moveTo>
                  <a:lnTo>
                    <a:pt x="211772" y="247802"/>
                  </a:lnTo>
                  <a:lnTo>
                    <a:pt x="212242" y="247802"/>
                  </a:lnTo>
                  <a:lnTo>
                    <a:pt x="212242" y="246913"/>
                  </a:lnTo>
                  <a:close/>
                </a:path>
                <a:path w="511175" h="511175">
                  <a:moveTo>
                    <a:pt x="215315" y="247802"/>
                  </a:moveTo>
                  <a:lnTo>
                    <a:pt x="214807" y="246913"/>
                  </a:lnTo>
                  <a:lnTo>
                    <a:pt x="215150" y="247802"/>
                  </a:lnTo>
                  <a:lnTo>
                    <a:pt x="215315" y="247802"/>
                  </a:lnTo>
                  <a:close/>
                </a:path>
                <a:path w="511175" h="511175">
                  <a:moveTo>
                    <a:pt x="216052" y="249072"/>
                  </a:moveTo>
                  <a:lnTo>
                    <a:pt x="215455" y="249072"/>
                  </a:lnTo>
                  <a:lnTo>
                    <a:pt x="215506" y="249250"/>
                  </a:lnTo>
                  <a:lnTo>
                    <a:pt x="216052" y="249072"/>
                  </a:lnTo>
                  <a:close/>
                </a:path>
                <a:path w="511175" h="511175">
                  <a:moveTo>
                    <a:pt x="243789" y="125730"/>
                  </a:moveTo>
                  <a:lnTo>
                    <a:pt x="243205" y="124460"/>
                  </a:lnTo>
                  <a:lnTo>
                    <a:pt x="243027" y="124460"/>
                  </a:lnTo>
                  <a:lnTo>
                    <a:pt x="242671" y="125730"/>
                  </a:lnTo>
                  <a:lnTo>
                    <a:pt x="243789" y="125730"/>
                  </a:lnTo>
                  <a:close/>
                </a:path>
                <a:path w="511175" h="511175">
                  <a:moveTo>
                    <a:pt x="273862" y="273202"/>
                  </a:moveTo>
                  <a:lnTo>
                    <a:pt x="273062" y="273037"/>
                  </a:lnTo>
                  <a:lnTo>
                    <a:pt x="273126" y="273202"/>
                  </a:lnTo>
                  <a:lnTo>
                    <a:pt x="273189" y="273443"/>
                  </a:lnTo>
                  <a:lnTo>
                    <a:pt x="273862" y="273202"/>
                  </a:lnTo>
                  <a:close/>
                </a:path>
                <a:path w="511175" h="511175">
                  <a:moveTo>
                    <a:pt x="277507" y="273202"/>
                  </a:moveTo>
                  <a:lnTo>
                    <a:pt x="276593" y="273202"/>
                  </a:lnTo>
                  <a:lnTo>
                    <a:pt x="276631" y="273494"/>
                  </a:lnTo>
                  <a:lnTo>
                    <a:pt x="277507" y="273202"/>
                  </a:lnTo>
                  <a:close/>
                </a:path>
                <a:path w="511175" h="511175">
                  <a:moveTo>
                    <a:pt x="287642" y="77482"/>
                  </a:moveTo>
                  <a:lnTo>
                    <a:pt x="287020" y="77787"/>
                  </a:lnTo>
                  <a:lnTo>
                    <a:pt x="285648" y="78752"/>
                  </a:lnTo>
                  <a:lnTo>
                    <a:pt x="287578" y="78752"/>
                  </a:lnTo>
                  <a:lnTo>
                    <a:pt x="287642" y="77482"/>
                  </a:lnTo>
                  <a:close/>
                </a:path>
                <a:path w="511175" h="511175">
                  <a:moveTo>
                    <a:pt x="288391" y="440156"/>
                  </a:moveTo>
                  <a:lnTo>
                    <a:pt x="287401" y="438277"/>
                  </a:lnTo>
                  <a:lnTo>
                    <a:pt x="286092" y="439534"/>
                  </a:lnTo>
                  <a:lnTo>
                    <a:pt x="288391" y="440156"/>
                  </a:lnTo>
                  <a:close/>
                </a:path>
                <a:path w="511175" h="511175">
                  <a:moveTo>
                    <a:pt x="294297" y="410324"/>
                  </a:moveTo>
                  <a:lnTo>
                    <a:pt x="293243" y="410324"/>
                  </a:lnTo>
                  <a:lnTo>
                    <a:pt x="293497" y="410743"/>
                  </a:lnTo>
                  <a:lnTo>
                    <a:pt x="294297" y="410324"/>
                  </a:lnTo>
                  <a:close/>
                </a:path>
                <a:path w="511175" h="511175">
                  <a:moveTo>
                    <a:pt x="300189" y="57823"/>
                  </a:moveTo>
                  <a:lnTo>
                    <a:pt x="299389" y="56527"/>
                  </a:lnTo>
                  <a:lnTo>
                    <a:pt x="299288" y="57150"/>
                  </a:lnTo>
                  <a:lnTo>
                    <a:pt x="299186" y="57823"/>
                  </a:lnTo>
                  <a:lnTo>
                    <a:pt x="299097" y="58432"/>
                  </a:lnTo>
                  <a:lnTo>
                    <a:pt x="300189" y="57823"/>
                  </a:lnTo>
                  <a:close/>
                </a:path>
                <a:path w="511175" h="511175">
                  <a:moveTo>
                    <a:pt x="320230" y="107657"/>
                  </a:moveTo>
                  <a:lnTo>
                    <a:pt x="319963" y="107657"/>
                  </a:lnTo>
                  <a:lnTo>
                    <a:pt x="319735" y="107950"/>
                  </a:lnTo>
                  <a:lnTo>
                    <a:pt x="320230" y="107657"/>
                  </a:lnTo>
                  <a:close/>
                </a:path>
                <a:path w="511175" h="511175">
                  <a:moveTo>
                    <a:pt x="320332" y="214782"/>
                  </a:moveTo>
                  <a:lnTo>
                    <a:pt x="319697" y="214630"/>
                  </a:lnTo>
                  <a:lnTo>
                    <a:pt x="319811" y="214782"/>
                  </a:lnTo>
                  <a:lnTo>
                    <a:pt x="320332" y="214782"/>
                  </a:lnTo>
                  <a:close/>
                </a:path>
                <a:path w="511175" h="511175">
                  <a:moveTo>
                    <a:pt x="343166" y="235077"/>
                  </a:moveTo>
                  <a:lnTo>
                    <a:pt x="342950" y="235077"/>
                  </a:lnTo>
                  <a:lnTo>
                    <a:pt x="343027" y="235204"/>
                  </a:lnTo>
                  <a:lnTo>
                    <a:pt x="343166" y="235077"/>
                  </a:lnTo>
                  <a:close/>
                </a:path>
                <a:path w="511175" h="511175">
                  <a:moveTo>
                    <a:pt x="364007" y="99174"/>
                  </a:moveTo>
                  <a:lnTo>
                    <a:pt x="363296" y="98729"/>
                  </a:lnTo>
                  <a:lnTo>
                    <a:pt x="362966" y="99771"/>
                  </a:lnTo>
                  <a:lnTo>
                    <a:pt x="364007" y="99174"/>
                  </a:lnTo>
                  <a:close/>
                </a:path>
                <a:path w="511175" h="511175">
                  <a:moveTo>
                    <a:pt x="367601" y="459892"/>
                  </a:moveTo>
                  <a:lnTo>
                    <a:pt x="366522" y="458622"/>
                  </a:lnTo>
                  <a:lnTo>
                    <a:pt x="367068" y="459892"/>
                  </a:lnTo>
                  <a:lnTo>
                    <a:pt x="367601" y="459892"/>
                  </a:lnTo>
                  <a:close/>
                </a:path>
                <a:path w="511175" h="511175">
                  <a:moveTo>
                    <a:pt x="372821" y="157594"/>
                  </a:moveTo>
                  <a:lnTo>
                    <a:pt x="371030" y="157594"/>
                  </a:lnTo>
                  <a:lnTo>
                    <a:pt x="372046" y="158877"/>
                  </a:lnTo>
                  <a:lnTo>
                    <a:pt x="372770" y="157962"/>
                  </a:lnTo>
                  <a:lnTo>
                    <a:pt x="372821" y="157594"/>
                  </a:lnTo>
                  <a:close/>
                </a:path>
                <a:path w="511175" h="511175">
                  <a:moveTo>
                    <a:pt x="392963" y="409092"/>
                  </a:moveTo>
                  <a:lnTo>
                    <a:pt x="390893" y="407847"/>
                  </a:lnTo>
                  <a:lnTo>
                    <a:pt x="391985" y="409092"/>
                  </a:lnTo>
                  <a:lnTo>
                    <a:pt x="392963" y="409092"/>
                  </a:lnTo>
                  <a:close/>
                </a:path>
                <a:path w="511175" h="511175">
                  <a:moveTo>
                    <a:pt x="404761" y="416801"/>
                  </a:moveTo>
                  <a:lnTo>
                    <a:pt x="404164" y="415607"/>
                  </a:lnTo>
                  <a:lnTo>
                    <a:pt x="403656" y="415607"/>
                  </a:lnTo>
                  <a:lnTo>
                    <a:pt x="404761" y="416801"/>
                  </a:lnTo>
                  <a:close/>
                </a:path>
                <a:path w="511175" h="511175">
                  <a:moveTo>
                    <a:pt x="405511" y="404012"/>
                  </a:moveTo>
                  <a:lnTo>
                    <a:pt x="402856" y="404012"/>
                  </a:lnTo>
                  <a:lnTo>
                    <a:pt x="403656" y="405117"/>
                  </a:lnTo>
                  <a:lnTo>
                    <a:pt x="405511" y="404012"/>
                  </a:lnTo>
                  <a:close/>
                </a:path>
                <a:path w="511175" h="511175">
                  <a:moveTo>
                    <a:pt x="409308" y="91554"/>
                  </a:moveTo>
                  <a:lnTo>
                    <a:pt x="408114" y="92532"/>
                  </a:lnTo>
                  <a:lnTo>
                    <a:pt x="409168" y="91922"/>
                  </a:lnTo>
                  <a:lnTo>
                    <a:pt x="409308" y="91554"/>
                  </a:lnTo>
                  <a:close/>
                </a:path>
                <a:path w="511175" h="511175">
                  <a:moveTo>
                    <a:pt x="434936" y="194437"/>
                  </a:moveTo>
                  <a:lnTo>
                    <a:pt x="434848" y="193154"/>
                  </a:lnTo>
                  <a:lnTo>
                    <a:pt x="434657" y="191884"/>
                  </a:lnTo>
                  <a:lnTo>
                    <a:pt x="432676" y="191884"/>
                  </a:lnTo>
                  <a:lnTo>
                    <a:pt x="434936" y="194437"/>
                  </a:lnTo>
                  <a:close/>
                </a:path>
                <a:path w="511175" h="511175">
                  <a:moveTo>
                    <a:pt x="495401" y="189826"/>
                  </a:moveTo>
                  <a:lnTo>
                    <a:pt x="494626" y="189344"/>
                  </a:lnTo>
                  <a:lnTo>
                    <a:pt x="491413" y="189344"/>
                  </a:lnTo>
                  <a:lnTo>
                    <a:pt x="490791" y="190144"/>
                  </a:lnTo>
                  <a:lnTo>
                    <a:pt x="495401" y="189826"/>
                  </a:lnTo>
                  <a:close/>
                </a:path>
                <a:path w="511175" h="511175">
                  <a:moveTo>
                    <a:pt x="511035" y="255384"/>
                  </a:moveTo>
                  <a:lnTo>
                    <a:pt x="498500" y="252844"/>
                  </a:lnTo>
                  <a:lnTo>
                    <a:pt x="498475" y="254127"/>
                  </a:lnTo>
                  <a:lnTo>
                    <a:pt x="497611" y="255384"/>
                  </a:lnTo>
                  <a:lnTo>
                    <a:pt x="497598" y="254127"/>
                  </a:lnTo>
                  <a:lnTo>
                    <a:pt x="497433" y="252844"/>
                  </a:lnTo>
                  <a:lnTo>
                    <a:pt x="476211" y="247777"/>
                  </a:lnTo>
                  <a:lnTo>
                    <a:pt x="474535" y="247383"/>
                  </a:lnTo>
                  <a:lnTo>
                    <a:pt x="474535" y="256654"/>
                  </a:lnTo>
                  <a:lnTo>
                    <a:pt x="471754" y="259194"/>
                  </a:lnTo>
                  <a:lnTo>
                    <a:pt x="470598" y="259194"/>
                  </a:lnTo>
                  <a:lnTo>
                    <a:pt x="471246" y="257924"/>
                  </a:lnTo>
                  <a:lnTo>
                    <a:pt x="472528" y="257924"/>
                  </a:lnTo>
                  <a:lnTo>
                    <a:pt x="471182" y="255384"/>
                  </a:lnTo>
                  <a:lnTo>
                    <a:pt x="472681" y="255384"/>
                  </a:lnTo>
                  <a:lnTo>
                    <a:pt x="474535" y="256654"/>
                  </a:lnTo>
                  <a:lnTo>
                    <a:pt x="474535" y="247383"/>
                  </a:lnTo>
                  <a:lnTo>
                    <a:pt x="470903" y="246494"/>
                  </a:lnTo>
                  <a:lnTo>
                    <a:pt x="460565" y="244030"/>
                  </a:lnTo>
                  <a:lnTo>
                    <a:pt x="460565" y="255384"/>
                  </a:lnTo>
                  <a:lnTo>
                    <a:pt x="460019" y="257924"/>
                  </a:lnTo>
                  <a:lnTo>
                    <a:pt x="459384" y="259194"/>
                  </a:lnTo>
                  <a:lnTo>
                    <a:pt x="458343" y="259194"/>
                  </a:lnTo>
                  <a:lnTo>
                    <a:pt x="457949" y="257924"/>
                  </a:lnTo>
                  <a:lnTo>
                    <a:pt x="457949" y="256654"/>
                  </a:lnTo>
                  <a:lnTo>
                    <a:pt x="458330" y="255384"/>
                  </a:lnTo>
                  <a:lnTo>
                    <a:pt x="460565" y="255384"/>
                  </a:lnTo>
                  <a:lnTo>
                    <a:pt x="460565" y="244030"/>
                  </a:lnTo>
                  <a:lnTo>
                    <a:pt x="457403" y="243268"/>
                  </a:lnTo>
                  <a:lnTo>
                    <a:pt x="457403" y="259194"/>
                  </a:lnTo>
                  <a:lnTo>
                    <a:pt x="456755" y="259626"/>
                  </a:lnTo>
                  <a:lnTo>
                    <a:pt x="456755" y="264274"/>
                  </a:lnTo>
                  <a:lnTo>
                    <a:pt x="455955" y="265544"/>
                  </a:lnTo>
                  <a:lnTo>
                    <a:pt x="454088" y="265544"/>
                  </a:lnTo>
                  <a:lnTo>
                    <a:pt x="455079" y="264274"/>
                  </a:lnTo>
                  <a:lnTo>
                    <a:pt x="454990" y="263626"/>
                  </a:lnTo>
                  <a:lnTo>
                    <a:pt x="454926" y="263004"/>
                  </a:lnTo>
                  <a:lnTo>
                    <a:pt x="455891" y="263004"/>
                  </a:lnTo>
                  <a:lnTo>
                    <a:pt x="456234" y="264274"/>
                  </a:lnTo>
                  <a:lnTo>
                    <a:pt x="456755" y="264274"/>
                  </a:lnTo>
                  <a:lnTo>
                    <a:pt x="456755" y="259626"/>
                  </a:lnTo>
                  <a:lnTo>
                    <a:pt x="455447" y="260477"/>
                  </a:lnTo>
                  <a:lnTo>
                    <a:pt x="455307" y="259194"/>
                  </a:lnTo>
                  <a:lnTo>
                    <a:pt x="453999" y="259194"/>
                  </a:lnTo>
                  <a:lnTo>
                    <a:pt x="454190" y="260477"/>
                  </a:lnTo>
                  <a:lnTo>
                    <a:pt x="451523" y="260477"/>
                  </a:lnTo>
                  <a:lnTo>
                    <a:pt x="452716" y="259194"/>
                  </a:lnTo>
                  <a:lnTo>
                    <a:pt x="452970" y="257924"/>
                  </a:lnTo>
                  <a:lnTo>
                    <a:pt x="455866" y="257924"/>
                  </a:lnTo>
                  <a:lnTo>
                    <a:pt x="457403" y="259194"/>
                  </a:lnTo>
                  <a:lnTo>
                    <a:pt x="457403" y="243268"/>
                  </a:lnTo>
                  <a:lnTo>
                    <a:pt x="454990" y="242684"/>
                  </a:lnTo>
                  <a:lnTo>
                    <a:pt x="451269" y="241808"/>
                  </a:lnTo>
                  <a:lnTo>
                    <a:pt x="451269" y="255384"/>
                  </a:lnTo>
                  <a:lnTo>
                    <a:pt x="449605" y="255384"/>
                  </a:lnTo>
                  <a:lnTo>
                    <a:pt x="449541" y="254127"/>
                  </a:lnTo>
                  <a:lnTo>
                    <a:pt x="448805" y="251574"/>
                  </a:lnTo>
                  <a:lnTo>
                    <a:pt x="448779" y="259194"/>
                  </a:lnTo>
                  <a:lnTo>
                    <a:pt x="446620" y="260477"/>
                  </a:lnTo>
                  <a:lnTo>
                    <a:pt x="445909" y="259194"/>
                  </a:lnTo>
                  <a:lnTo>
                    <a:pt x="445211" y="257924"/>
                  </a:lnTo>
                  <a:lnTo>
                    <a:pt x="447357" y="256654"/>
                  </a:lnTo>
                  <a:lnTo>
                    <a:pt x="448779" y="259194"/>
                  </a:lnTo>
                  <a:lnTo>
                    <a:pt x="448779" y="251485"/>
                  </a:lnTo>
                  <a:lnTo>
                    <a:pt x="448449" y="250304"/>
                  </a:lnTo>
                  <a:lnTo>
                    <a:pt x="450113" y="250304"/>
                  </a:lnTo>
                  <a:lnTo>
                    <a:pt x="450176" y="251574"/>
                  </a:lnTo>
                  <a:lnTo>
                    <a:pt x="451269" y="255384"/>
                  </a:lnTo>
                  <a:lnTo>
                    <a:pt x="451269" y="241808"/>
                  </a:lnTo>
                  <a:lnTo>
                    <a:pt x="449681" y="241427"/>
                  </a:lnTo>
                  <a:lnTo>
                    <a:pt x="446773" y="240741"/>
                  </a:lnTo>
                  <a:lnTo>
                    <a:pt x="446773" y="247777"/>
                  </a:lnTo>
                  <a:lnTo>
                    <a:pt x="444779" y="247777"/>
                  </a:lnTo>
                  <a:lnTo>
                    <a:pt x="444715" y="246494"/>
                  </a:lnTo>
                  <a:lnTo>
                    <a:pt x="445719" y="246494"/>
                  </a:lnTo>
                  <a:lnTo>
                    <a:pt x="446773" y="247777"/>
                  </a:lnTo>
                  <a:lnTo>
                    <a:pt x="446773" y="240741"/>
                  </a:lnTo>
                  <a:lnTo>
                    <a:pt x="444754" y="240258"/>
                  </a:lnTo>
                  <a:lnTo>
                    <a:pt x="444754" y="245224"/>
                  </a:lnTo>
                  <a:lnTo>
                    <a:pt x="441667" y="245224"/>
                  </a:lnTo>
                  <a:lnTo>
                    <a:pt x="441121" y="243954"/>
                  </a:lnTo>
                  <a:lnTo>
                    <a:pt x="442620" y="242684"/>
                  </a:lnTo>
                  <a:lnTo>
                    <a:pt x="442696" y="243954"/>
                  </a:lnTo>
                  <a:lnTo>
                    <a:pt x="444754" y="245224"/>
                  </a:lnTo>
                  <a:lnTo>
                    <a:pt x="444754" y="240258"/>
                  </a:lnTo>
                  <a:lnTo>
                    <a:pt x="435914" y="238137"/>
                  </a:lnTo>
                  <a:lnTo>
                    <a:pt x="435914" y="263004"/>
                  </a:lnTo>
                  <a:lnTo>
                    <a:pt x="434886" y="264274"/>
                  </a:lnTo>
                  <a:lnTo>
                    <a:pt x="432993" y="264274"/>
                  </a:lnTo>
                  <a:lnTo>
                    <a:pt x="434124" y="263004"/>
                  </a:lnTo>
                  <a:lnTo>
                    <a:pt x="435914" y="263004"/>
                  </a:lnTo>
                  <a:lnTo>
                    <a:pt x="435914" y="238137"/>
                  </a:lnTo>
                  <a:lnTo>
                    <a:pt x="432066" y="237210"/>
                  </a:lnTo>
                  <a:lnTo>
                    <a:pt x="432066" y="250304"/>
                  </a:lnTo>
                  <a:lnTo>
                    <a:pt x="431139" y="250304"/>
                  </a:lnTo>
                  <a:lnTo>
                    <a:pt x="431063" y="251256"/>
                  </a:lnTo>
                  <a:lnTo>
                    <a:pt x="431063" y="271894"/>
                  </a:lnTo>
                  <a:lnTo>
                    <a:pt x="428726" y="271894"/>
                  </a:lnTo>
                  <a:lnTo>
                    <a:pt x="428523" y="270624"/>
                  </a:lnTo>
                  <a:lnTo>
                    <a:pt x="428790" y="269354"/>
                  </a:lnTo>
                  <a:lnTo>
                    <a:pt x="429666" y="269354"/>
                  </a:lnTo>
                  <a:lnTo>
                    <a:pt x="430326" y="270624"/>
                  </a:lnTo>
                  <a:lnTo>
                    <a:pt x="431063" y="271894"/>
                  </a:lnTo>
                  <a:lnTo>
                    <a:pt x="431063" y="251256"/>
                  </a:lnTo>
                  <a:lnTo>
                    <a:pt x="431038" y="251574"/>
                  </a:lnTo>
                  <a:lnTo>
                    <a:pt x="430949" y="252844"/>
                  </a:lnTo>
                  <a:lnTo>
                    <a:pt x="429272" y="252844"/>
                  </a:lnTo>
                  <a:lnTo>
                    <a:pt x="428840" y="251574"/>
                  </a:lnTo>
                  <a:lnTo>
                    <a:pt x="429768" y="251574"/>
                  </a:lnTo>
                  <a:lnTo>
                    <a:pt x="429869" y="250304"/>
                  </a:lnTo>
                  <a:lnTo>
                    <a:pt x="429971" y="249034"/>
                  </a:lnTo>
                  <a:lnTo>
                    <a:pt x="431634" y="249034"/>
                  </a:lnTo>
                  <a:lnTo>
                    <a:pt x="432066" y="250304"/>
                  </a:lnTo>
                  <a:lnTo>
                    <a:pt x="432066" y="237210"/>
                  </a:lnTo>
                  <a:lnTo>
                    <a:pt x="427710" y="236169"/>
                  </a:lnTo>
                  <a:lnTo>
                    <a:pt x="427710" y="263004"/>
                  </a:lnTo>
                  <a:lnTo>
                    <a:pt x="426694" y="263004"/>
                  </a:lnTo>
                  <a:lnTo>
                    <a:pt x="425577" y="264274"/>
                  </a:lnTo>
                  <a:lnTo>
                    <a:pt x="424040" y="264274"/>
                  </a:lnTo>
                  <a:lnTo>
                    <a:pt x="423900" y="263626"/>
                  </a:lnTo>
                  <a:lnTo>
                    <a:pt x="423786" y="263004"/>
                  </a:lnTo>
                  <a:lnTo>
                    <a:pt x="424802" y="263004"/>
                  </a:lnTo>
                  <a:lnTo>
                    <a:pt x="425919" y="261734"/>
                  </a:lnTo>
                  <a:lnTo>
                    <a:pt x="427456" y="261734"/>
                  </a:lnTo>
                  <a:lnTo>
                    <a:pt x="427710" y="263004"/>
                  </a:lnTo>
                  <a:lnTo>
                    <a:pt x="427710" y="236169"/>
                  </a:lnTo>
                  <a:lnTo>
                    <a:pt x="425018" y="235521"/>
                  </a:lnTo>
                  <a:lnTo>
                    <a:pt x="425018" y="242684"/>
                  </a:lnTo>
                  <a:lnTo>
                    <a:pt x="423900" y="243954"/>
                  </a:lnTo>
                  <a:lnTo>
                    <a:pt x="422109" y="243954"/>
                  </a:lnTo>
                  <a:lnTo>
                    <a:pt x="423138" y="242684"/>
                  </a:lnTo>
                  <a:lnTo>
                    <a:pt x="425018" y="242684"/>
                  </a:lnTo>
                  <a:lnTo>
                    <a:pt x="425018" y="235521"/>
                  </a:lnTo>
                  <a:lnTo>
                    <a:pt x="419963" y="234315"/>
                  </a:lnTo>
                  <a:lnTo>
                    <a:pt x="419963" y="245224"/>
                  </a:lnTo>
                  <a:lnTo>
                    <a:pt x="419620" y="245224"/>
                  </a:lnTo>
                  <a:lnTo>
                    <a:pt x="419722" y="246494"/>
                  </a:lnTo>
                  <a:lnTo>
                    <a:pt x="419823" y="247777"/>
                  </a:lnTo>
                  <a:lnTo>
                    <a:pt x="419938" y="249034"/>
                  </a:lnTo>
                  <a:lnTo>
                    <a:pt x="419823" y="259194"/>
                  </a:lnTo>
                  <a:lnTo>
                    <a:pt x="418236" y="259194"/>
                  </a:lnTo>
                  <a:lnTo>
                    <a:pt x="417398" y="257924"/>
                  </a:lnTo>
                  <a:lnTo>
                    <a:pt x="417195" y="256654"/>
                  </a:lnTo>
                  <a:lnTo>
                    <a:pt x="418985" y="256654"/>
                  </a:lnTo>
                  <a:lnTo>
                    <a:pt x="419722" y="257924"/>
                  </a:lnTo>
                  <a:lnTo>
                    <a:pt x="419823" y="259194"/>
                  </a:lnTo>
                  <a:lnTo>
                    <a:pt x="419823" y="249034"/>
                  </a:lnTo>
                  <a:lnTo>
                    <a:pt x="417449" y="249034"/>
                  </a:lnTo>
                  <a:lnTo>
                    <a:pt x="418122" y="247777"/>
                  </a:lnTo>
                  <a:lnTo>
                    <a:pt x="419544" y="246494"/>
                  </a:lnTo>
                  <a:lnTo>
                    <a:pt x="417322" y="246494"/>
                  </a:lnTo>
                  <a:lnTo>
                    <a:pt x="417106" y="245224"/>
                  </a:lnTo>
                  <a:lnTo>
                    <a:pt x="419252" y="243954"/>
                  </a:lnTo>
                  <a:lnTo>
                    <a:pt x="419963" y="245224"/>
                  </a:lnTo>
                  <a:lnTo>
                    <a:pt x="419963" y="234315"/>
                  </a:lnTo>
                  <a:lnTo>
                    <a:pt x="418084" y="233857"/>
                  </a:lnTo>
                  <a:lnTo>
                    <a:pt x="417741" y="233857"/>
                  </a:lnTo>
                  <a:lnTo>
                    <a:pt x="418553" y="233438"/>
                  </a:lnTo>
                  <a:lnTo>
                    <a:pt x="427570" y="228727"/>
                  </a:lnTo>
                  <a:lnTo>
                    <a:pt x="430009" y="227444"/>
                  </a:lnTo>
                  <a:lnTo>
                    <a:pt x="439737" y="222377"/>
                  </a:lnTo>
                  <a:lnTo>
                    <a:pt x="451891" y="216027"/>
                  </a:lnTo>
                  <a:lnTo>
                    <a:pt x="468922" y="207124"/>
                  </a:lnTo>
                  <a:lnTo>
                    <a:pt x="469620" y="205854"/>
                  </a:lnTo>
                  <a:lnTo>
                    <a:pt x="471030" y="203327"/>
                  </a:lnTo>
                  <a:lnTo>
                    <a:pt x="474484" y="203327"/>
                  </a:lnTo>
                  <a:lnTo>
                    <a:pt x="475576" y="199504"/>
                  </a:lnTo>
                  <a:lnTo>
                    <a:pt x="476313" y="196977"/>
                  </a:lnTo>
                  <a:lnTo>
                    <a:pt x="476300" y="199504"/>
                  </a:lnTo>
                  <a:lnTo>
                    <a:pt x="475869" y="202044"/>
                  </a:lnTo>
                  <a:lnTo>
                    <a:pt x="474954" y="203327"/>
                  </a:lnTo>
                  <a:lnTo>
                    <a:pt x="492353" y="194437"/>
                  </a:lnTo>
                  <a:lnTo>
                    <a:pt x="502323" y="189344"/>
                  </a:lnTo>
                  <a:lnTo>
                    <a:pt x="495401" y="189826"/>
                  </a:lnTo>
                  <a:lnTo>
                    <a:pt x="496684" y="190627"/>
                  </a:lnTo>
                  <a:lnTo>
                    <a:pt x="493941" y="193154"/>
                  </a:lnTo>
                  <a:lnTo>
                    <a:pt x="493598" y="190627"/>
                  </a:lnTo>
                  <a:lnTo>
                    <a:pt x="490296" y="191884"/>
                  </a:lnTo>
                  <a:lnTo>
                    <a:pt x="489737" y="190627"/>
                  </a:lnTo>
                  <a:lnTo>
                    <a:pt x="490435" y="190627"/>
                  </a:lnTo>
                  <a:lnTo>
                    <a:pt x="490791" y="190144"/>
                  </a:lnTo>
                  <a:lnTo>
                    <a:pt x="483984" y="190627"/>
                  </a:lnTo>
                  <a:lnTo>
                    <a:pt x="483755" y="191884"/>
                  </a:lnTo>
                  <a:lnTo>
                    <a:pt x="483235" y="191884"/>
                  </a:lnTo>
                  <a:lnTo>
                    <a:pt x="482295" y="193154"/>
                  </a:lnTo>
                  <a:lnTo>
                    <a:pt x="481418" y="192278"/>
                  </a:lnTo>
                  <a:lnTo>
                    <a:pt x="481418" y="195694"/>
                  </a:lnTo>
                  <a:lnTo>
                    <a:pt x="479132" y="196977"/>
                  </a:lnTo>
                  <a:lnTo>
                    <a:pt x="476935" y="196977"/>
                  </a:lnTo>
                  <a:lnTo>
                    <a:pt x="478561" y="194589"/>
                  </a:lnTo>
                  <a:lnTo>
                    <a:pt x="478663" y="194437"/>
                  </a:lnTo>
                  <a:lnTo>
                    <a:pt x="481418" y="195694"/>
                  </a:lnTo>
                  <a:lnTo>
                    <a:pt x="481418" y="192278"/>
                  </a:lnTo>
                  <a:lnTo>
                    <a:pt x="481037" y="191884"/>
                  </a:lnTo>
                  <a:lnTo>
                    <a:pt x="480898" y="190627"/>
                  </a:lnTo>
                  <a:lnTo>
                    <a:pt x="473583" y="190627"/>
                  </a:lnTo>
                  <a:lnTo>
                    <a:pt x="473583" y="195694"/>
                  </a:lnTo>
                  <a:lnTo>
                    <a:pt x="471030" y="195694"/>
                  </a:lnTo>
                  <a:lnTo>
                    <a:pt x="471322" y="198234"/>
                  </a:lnTo>
                  <a:lnTo>
                    <a:pt x="470154" y="199504"/>
                  </a:lnTo>
                  <a:lnTo>
                    <a:pt x="469049" y="196977"/>
                  </a:lnTo>
                  <a:lnTo>
                    <a:pt x="469950" y="195694"/>
                  </a:lnTo>
                  <a:lnTo>
                    <a:pt x="470750" y="194589"/>
                  </a:lnTo>
                  <a:lnTo>
                    <a:pt x="470852" y="194437"/>
                  </a:lnTo>
                  <a:lnTo>
                    <a:pt x="473316" y="194437"/>
                  </a:lnTo>
                  <a:lnTo>
                    <a:pt x="473583" y="195694"/>
                  </a:lnTo>
                  <a:lnTo>
                    <a:pt x="473583" y="190627"/>
                  </a:lnTo>
                  <a:lnTo>
                    <a:pt x="457428" y="190627"/>
                  </a:lnTo>
                  <a:lnTo>
                    <a:pt x="447192" y="191401"/>
                  </a:lnTo>
                  <a:lnTo>
                    <a:pt x="447192" y="202044"/>
                  </a:lnTo>
                  <a:lnTo>
                    <a:pt x="445897" y="202044"/>
                  </a:lnTo>
                  <a:lnTo>
                    <a:pt x="444347" y="203327"/>
                  </a:lnTo>
                  <a:lnTo>
                    <a:pt x="443382" y="203327"/>
                  </a:lnTo>
                  <a:lnTo>
                    <a:pt x="443382" y="219824"/>
                  </a:lnTo>
                  <a:lnTo>
                    <a:pt x="441502" y="221094"/>
                  </a:lnTo>
                  <a:lnTo>
                    <a:pt x="440169" y="219824"/>
                  </a:lnTo>
                  <a:lnTo>
                    <a:pt x="438848" y="218554"/>
                  </a:lnTo>
                  <a:lnTo>
                    <a:pt x="441871" y="218554"/>
                  </a:lnTo>
                  <a:lnTo>
                    <a:pt x="441629" y="217284"/>
                  </a:lnTo>
                  <a:lnTo>
                    <a:pt x="442315" y="217284"/>
                  </a:lnTo>
                  <a:lnTo>
                    <a:pt x="443382" y="219824"/>
                  </a:lnTo>
                  <a:lnTo>
                    <a:pt x="443382" y="203327"/>
                  </a:lnTo>
                  <a:lnTo>
                    <a:pt x="442683" y="203327"/>
                  </a:lnTo>
                  <a:lnTo>
                    <a:pt x="442683" y="210934"/>
                  </a:lnTo>
                  <a:lnTo>
                    <a:pt x="441198" y="212204"/>
                  </a:lnTo>
                  <a:lnTo>
                    <a:pt x="441274" y="209677"/>
                  </a:lnTo>
                  <a:lnTo>
                    <a:pt x="440677" y="208394"/>
                  </a:lnTo>
                  <a:lnTo>
                    <a:pt x="442163" y="207124"/>
                  </a:lnTo>
                  <a:lnTo>
                    <a:pt x="442087" y="209677"/>
                  </a:lnTo>
                  <a:lnTo>
                    <a:pt x="442683" y="210934"/>
                  </a:lnTo>
                  <a:lnTo>
                    <a:pt x="442683" y="203327"/>
                  </a:lnTo>
                  <a:lnTo>
                    <a:pt x="442201" y="203327"/>
                  </a:lnTo>
                  <a:lnTo>
                    <a:pt x="441896" y="202044"/>
                  </a:lnTo>
                  <a:lnTo>
                    <a:pt x="441096" y="199504"/>
                  </a:lnTo>
                  <a:lnTo>
                    <a:pt x="441706" y="198234"/>
                  </a:lnTo>
                  <a:lnTo>
                    <a:pt x="445401" y="198234"/>
                  </a:lnTo>
                  <a:lnTo>
                    <a:pt x="446925" y="199504"/>
                  </a:lnTo>
                  <a:lnTo>
                    <a:pt x="447192" y="202044"/>
                  </a:lnTo>
                  <a:lnTo>
                    <a:pt x="447192" y="191401"/>
                  </a:lnTo>
                  <a:lnTo>
                    <a:pt x="447001" y="191414"/>
                  </a:lnTo>
                  <a:lnTo>
                    <a:pt x="447001" y="193154"/>
                  </a:lnTo>
                  <a:lnTo>
                    <a:pt x="446392" y="193154"/>
                  </a:lnTo>
                  <a:lnTo>
                    <a:pt x="442569" y="195694"/>
                  </a:lnTo>
                  <a:lnTo>
                    <a:pt x="440855" y="195694"/>
                  </a:lnTo>
                  <a:lnTo>
                    <a:pt x="440690" y="194589"/>
                  </a:lnTo>
                  <a:lnTo>
                    <a:pt x="440677" y="194437"/>
                  </a:lnTo>
                  <a:lnTo>
                    <a:pt x="441452" y="194437"/>
                  </a:lnTo>
                  <a:lnTo>
                    <a:pt x="443369" y="193154"/>
                  </a:lnTo>
                  <a:lnTo>
                    <a:pt x="445287" y="191884"/>
                  </a:lnTo>
                  <a:lnTo>
                    <a:pt x="446570" y="191884"/>
                  </a:lnTo>
                  <a:lnTo>
                    <a:pt x="447001" y="193154"/>
                  </a:lnTo>
                  <a:lnTo>
                    <a:pt x="447001" y="191414"/>
                  </a:lnTo>
                  <a:lnTo>
                    <a:pt x="440690" y="191884"/>
                  </a:lnTo>
                  <a:lnTo>
                    <a:pt x="440232" y="192366"/>
                  </a:lnTo>
                  <a:lnTo>
                    <a:pt x="440232" y="202044"/>
                  </a:lnTo>
                  <a:lnTo>
                    <a:pt x="440143" y="203327"/>
                  </a:lnTo>
                  <a:lnTo>
                    <a:pt x="440042" y="204584"/>
                  </a:lnTo>
                  <a:lnTo>
                    <a:pt x="439775" y="205854"/>
                  </a:lnTo>
                  <a:lnTo>
                    <a:pt x="439864" y="204584"/>
                  </a:lnTo>
                  <a:lnTo>
                    <a:pt x="440093" y="203327"/>
                  </a:lnTo>
                  <a:lnTo>
                    <a:pt x="440207" y="202044"/>
                  </a:lnTo>
                  <a:lnTo>
                    <a:pt x="440232" y="192366"/>
                  </a:lnTo>
                  <a:lnTo>
                    <a:pt x="439470" y="193154"/>
                  </a:lnTo>
                  <a:lnTo>
                    <a:pt x="435089" y="191884"/>
                  </a:lnTo>
                  <a:lnTo>
                    <a:pt x="436600" y="194437"/>
                  </a:lnTo>
                  <a:lnTo>
                    <a:pt x="439445" y="194437"/>
                  </a:lnTo>
                  <a:lnTo>
                    <a:pt x="438708" y="195694"/>
                  </a:lnTo>
                  <a:lnTo>
                    <a:pt x="437857" y="195694"/>
                  </a:lnTo>
                  <a:lnTo>
                    <a:pt x="437857" y="219824"/>
                  </a:lnTo>
                  <a:lnTo>
                    <a:pt x="436156" y="219824"/>
                  </a:lnTo>
                  <a:lnTo>
                    <a:pt x="434594" y="218554"/>
                  </a:lnTo>
                  <a:lnTo>
                    <a:pt x="436587" y="218554"/>
                  </a:lnTo>
                  <a:lnTo>
                    <a:pt x="437857" y="219824"/>
                  </a:lnTo>
                  <a:lnTo>
                    <a:pt x="437857" y="195694"/>
                  </a:lnTo>
                  <a:lnTo>
                    <a:pt x="436016" y="195694"/>
                  </a:lnTo>
                  <a:lnTo>
                    <a:pt x="435571" y="195122"/>
                  </a:lnTo>
                  <a:lnTo>
                    <a:pt x="435571" y="203327"/>
                  </a:lnTo>
                  <a:lnTo>
                    <a:pt x="434543" y="203327"/>
                  </a:lnTo>
                  <a:lnTo>
                    <a:pt x="433768" y="202044"/>
                  </a:lnTo>
                  <a:lnTo>
                    <a:pt x="432638" y="202044"/>
                  </a:lnTo>
                  <a:lnTo>
                    <a:pt x="432447" y="200774"/>
                  </a:lnTo>
                  <a:lnTo>
                    <a:pt x="431850" y="200774"/>
                  </a:lnTo>
                  <a:lnTo>
                    <a:pt x="432511" y="199504"/>
                  </a:lnTo>
                  <a:lnTo>
                    <a:pt x="433235" y="198234"/>
                  </a:lnTo>
                  <a:lnTo>
                    <a:pt x="433908" y="198234"/>
                  </a:lnTo>
                  <a:lnTo>
                    <a:pt x="433552" y="199504"/>
                  </a:lnTo>
                  <a:lnTo>
                    <a:pt x="432676" y="200774"/>
                  </a:lnTo>
                  <a:lnTo>
                    <a:pt x="432955" y="200774"/>
                  </a:lnTo>
                  <a:lnTo>
                    <a:pt x="433768" y="202044"/>
                  </a:lnTo>
                  <a:lnTo>
                    <a:pt x="435089" y="202044"/>
                  </a:lnTo>
                  <a:lnTo>
                    <a:pt x="435571" y="203327"/>
                  </a:lnTo>
                  <a:lnTo>
                    <a:pt x="435571" y="195122"/>
                  </a:lnTo>
                  <a:lnTo>
                    <a:pt x="435165" y="194589"/>
                  </a:lnTo>
                  <a:lnTo>
                    <a:pt x="435051" y="194437"/>
                  </a:lnTo>
                  <a:lnTo>
                    <a:pt x="434759" y="194589"/>
                  </a:lnTo>
                  <a:lnTo>
                    <a:pt x="432955" y="195694"/>
                  </a:lnTo>
                  <a:lnTo>
                    <a:pt x="432320" y="194589"/>
                  </a:lnTo>
                  <a:lnTo>
                    <a:pt x="432244" y="194437"/>
                  </a:lnTo>
                  <a:lnTo>
                    <a:pt x="430822" y="191884"/>
                  </a:lnTo>
                  <a:lnTo>
                    <a:pt x="424065" y="194437"/>
                  </a:lnTo>
                  <a:lnTo>
                    <a:pt x="426440" y="191884"/>
                  </a:lnTo>
                  <a:lnTo>
                    <a:pt x="421513" y="192316"/>
                  </a:lnTo>
                  <a:lnTo>
                    <a:pt x="421513" y="212204"/>
                  </a:lnTo>
                  <a:lnTo>
                    <a:pt x="421005" y="214744"/>
                  </a:lnTo>
                  <a:lnTo>
                    <a:pt x="418655" y="216027"/>
                  </a:lnTo>
                  <a:lnTo>
                    <a:pt x="416890" y="216027"/>
                  </a:lnTo>
                  <a:lnTo>
                    <a:pt x="416890" y="254127"/>
                  </a:lnTo>
                  <a:lnTo>
                    <a:pt x="414566" y="254127"/>
                  </a:lnTo>
                  <a:lnTo>
                    <a:pt x="414362" y="252844"/>
                  </a:lnTo>
                  <a:lnTo>
                    <a:pt x="414629" y="251574"/>
                  </a:lnTo>
                  <a:lnTo>
                    <a:pt x="415505" y="251574"/>
                  </a:lnTo>
                  <a:lnTo>
                    <a:pt x="416153" y="252844"/>
                  </a:lnTo>
                  <a:lnTo>
                    <a:pt x="416890" y="254127"/>
                  </a:lnTo>
                  <a:lnTo>
                    <a:pt x="416890" y="216027"/>
                  </a:lnTo>
                  <a:lnTo>
                    <a:pt x="416331" y="216027"/>
                  </a:lnTo>
                  <a:lnTo>
                    <a:pt x="415785" y="214744"/>
                  </a:lnTo>
                  <a:lnTo>
                    <a:pt x="417995" y="214744"/>
                  </a:lnTo>
                  <a:lnTo>
                    <a:pt x="419061" y="213474"/>
                  </a:lnTo>
                  <a:lnTo>
                    <a:pt x="420141" y="212204"/>
                  </a:lnTo>
                  <a:lnTo>
                    <a:pt x="421513" y="212204"/>
                  </a:lnTo>
                  <a:lnTo>
                    <a:pt x="421513" y="192316"/>
                  </a:lnTo>
                  <a:lnTo>
                    <a:pt x="416293" y="192773"/>
                  </a:lnTo>
                  <a:lnTo>
                    <a:pt x="416293" y="204584"/>
                  </a:lnTo>
                  <a:lnTo>
                    <a:pt x="412343" y="205854"/>
                  </a:lnTo>
                  <a:lnTo>
                    <a:pt x="412102" y="205168"/>
                  </a:lnTo>
                  <a:lnTo>
                    <a:pt x="412102" y="254127"/>
                  </a:lnTo>
                  <a:lnTo>
                    <a:pt x="410273" y="256654"/>
                  </a:lnTo>
                  <a:lnTo>
                    <a:pt x="409549" y="255384"/>
                  </a:lnTo>
                  <a:lnTo>
                    <a:pt x="408711" y="255384"/>
                  </a:lnTo>
                  <a:lnTo>
                    <a:pt x="407847" y="254127"/>
                  </a:lnTo>
                  <a:lnTo>
                    <a:pt x="407949" y="255384"/>
                  </a:lnTo>
                  <a:lnTo>
                    <a:pt x="408152" y="256654"/>
                  </a:lnTo>
                  <a:lnTo>
                    <a:pt x="407352" y="256654"/>
                  </a:lnTo>
                  <a:lnTo>
                    <a:pt x="407352" y="280784"/>
                  </a:lnTo>
                  <a:lnTo>
                    <a:pt x="407276" y="282054"/>
                  </a:lnTo>
                  <a:lnTo>
                    <a:pt x="407085" y="282054"/>
                  </a:lnTo>
                  <a:lnTo>
                    <a:pt x="405701" y="283324"/>
                  </a:lnTo>
                  <a:lnTo>
                    <a:pt x="405155" y="283324"/>
                  </a:lnTo>
                  <a:lnTo>
                    <a:pt x="405155" y="329044"/>
                  </a:lnTo>
                  <a:lnTo>
                    <a:pt x="403580" y="329044"/>
                  </a:lnTo>
                  <a:lnTo>
                    <a:pt x="402729" y="327774"/>
                  </a:lnTo>
                  <a:lnTo>
                    <a:pt x="402526" y="326504"/>
                  </a:lnTo>
                  <a:lnTo>
                    <a:pt x="403669" y="326504"/>
                  </a:lnTo>
                  <a:lnTo>
                    <a:pt x="404317" y="327774"/>
                  </a:lnTo>
                  <a:lnTo>
                    <a:pt x="405066" y="327774"/>
                  </a:lnTo>
                  <a:lnTo>
                    <a:pt x="405155" y="329044"/>
                  </a:lnTo>
                  <a:lnTo>
                    <a:pt x="405155" y="283324"/>
                  </a:lnTo>
                  <a:lnTo>
                    <a:pt x="403999" y="283324"/>
                  </a:lnTo>
                  <a:lnTo>
                    <a:pt x="403352" y="282054"/>
                  </a:lnTo>
                  <a:lnTo>
                    <a:pt x="402475" y="282054"/>
                  </a:lnTo>
                  <a:lnTo>
                    <a:pt x="402475" y="322694"/>
                  </a:lnTo>
                  <a:lnTo>
                    <a:pt x="400659" y="323977"/>
                  </a:lnTo>
                  <a:lnTo>
                    <a:pt x="398424" y="323977"/>
                  </a:lnTo>
                  <a:lnTo>
                    <a:pt x="397014" y="326504"/>
                  </a:lnTo>
                  <a:lnTo>
                    <a:pt x="397916" y="326504"/>
                  </a:lnTo>
                  <a:lnTo>
                    <a:pt x="397637" y="327774"/>
                  </a:lnTo>
                  <a:lnTo>
                    <a:pt x="398513" y="329044"/>
                  </a:lnTo>
                  <a:lnTo>
                    <a:pt x="399542" y="329044"/>
                  </a:lnTo>
                  <a:lnTo>
                    <a:pt x="400583" y="330327"/>
                  </a:lnTo>
                  <a:lnTo>
                    <a:pt x="400202" y="330327"/>
                  </a:lnTo>
                  <a:lnTo>
                    <a:pt x="399656" y="331584"/>
                  </a:lnTo>
                  <a:lnTo>
                    <a:pt x="397954" y="331584"/>
                  </a:lnTo>
                  <a:lnTo>
                    <a:pt x="396735" y="329044"/>
                  </a:lnTo>
                  <a:lnTo>
                    <a:pt x="396659" y="327774"/>
                  </a:lnTo>
                  <a:lnTo>
                    <a:pt x="396303" y="329044"/>
                  </a:lnTo>
                  <a:lnTo>
                    <a:pt x="395503" y="329044"/>
                  </a:lnTo>
                  <a:lnTo>
                    <a:pt x="394957" y="328485"/>
                  </a:lnTo>
                  <a:lnTo>
                    <a:pt x="394957" y="339204"/>
                  </a:lnTo>
                  <a:lnTo>
                    <a:pt x="393255" y="339204"/>
                  </a:lnTo>
                  <a:lnTo>
                    <a:pt x="391109" y="337934"/>
                  </a:lnTo>
                  <a:lnTo>
                    <a:pt x="390588" y="336677"/>
                  </a:lnTo>
                  <a:lnTo>
                    <a:pt x="391109" y="336677"/>
                  </a:lnTo>
                  <a:lnTo>
                    <a:pt x="392252" y="337934"/>
                  </a:lnTo>
                  <a:lnTo>
                    <a:pt x="394182" y="337934"/>
                  </a:lnTo>
                  <a:lnTo>
                    <a:pt x="394957" y="339204"/>
                  </a:lnTo>
                  <a:lnTo>
                    <a:pt x="394957" y="328485"/>
                  </a:lnTo>
                  <a:lnTo>
                    <a:pt x="394271" y="327774"/>
                  </a:lnTo>
                  <a:lnTo>
                    <a:pt x="393039" y="326504"/>
                  </a:lnTo>
                  <a:lnTo>
                    <a:pt x="393712" y="327774"/>
                  </a:lnTo>
                  <a:lnTo>
                    <a:pt x="393433" y="327774"/>
                  </a:lnTo>
                  <a:lnTo>
                    <a:pt x="393433" y="332854"/>
                  </a:lnTo>
                  <a:lnTo>
                    <a:pt x="393026" y="334124"/>
                  </a:lnTo>
                  <a:lnTo>
                    <a:pt x="390728" y="334124"/>
                  </a:lnTo>
                  <a:lnTo>
                    <a:pt x="389331" y="332854"/>
                  </a:lnTo>
                  <a:lnTo>
                    <a:pt x="388594" y="331584"/>
                  </a:lnTo>
                  <a:lnTo>
                    <a:pt x="388683" y="332854"/>
                  </a:lnTo>
                  <a:lnTo>
                    <a:pt x="385152" y="332854"/>
                  </a:lnTo>
                  <a:lnTo>
                    <a:pt x="385089" y="331584"/>
                  </a:lnTo>
                  <a:lnTo>
                    <a:pt x="385038" y="330327"/>
                  </a:lnTo>
                  <a:lnTo>
                    <a:pt x="387819" y="330327"/>
                  </a:lnTo>
                  <a:lnTo>
                    <a:pt x="388239" y="331584"/>
                  </a:lnTo>
                  <a:lnTo>
                    <a:pt x="387985" y="330327"/>
                  </a:lnTo>
                  <a:lnTo>
                    <a:pt x="388454" y="330327"/>
                  </a:lnTo>
                  <a:lnTo>
                    <a:pt x="389864" y="332854"/>
                  </a:lnTo>
                  <a:lnTo>
                    <a:pt x="391464" y="330327"/>
                  </a:lnTo>
                  <a:lnTo>
                    <a:pt x="392277" y="329044"/>
                  </a:lnTo>
                  <a:lnTo>
                    <a:pt x="393433" y="332854"/>
                  </a:lnTo>
                  <a:lnTo>
                    <a:pt x="393433" y="327774"/>
                  </a:lnTo>
                  <a:lnTo>
                    <a:pt x="391553" y="327774"/>
                  </a:lnTo>
                  <a:lnTo>
                    <a:pt x="388772" y="325234"/>
                  </a:lnTo>
                  <a:lnTo>
                    <a:pt x="392391" y="325234"/>
                  </a:lnTo>
                  <a:lnTo>
                    <a:pt x="393039" y="326504"/>
                  </a:lnTo>
                  <a:lnTo>
                    <a:pt x="396354" y="322694"/>
                  </a:lnTo>
                  <a:lnTo>
                    <a:pt x="397459" y="321424"/>
                  </a:lnTo>
                  <a:lnTo>
                    <a:pt x="402018" y="321424"/>
                  </a:lnTo>
                  <a:lnTo>
                    <a:pt x="402475" y="322694"/>
                  </a:lnTo>
                  <a:lnTo>
                    <a:pt x="402475" y="282054"/>
                  </a:lnTo>
                  <a:lnTo>
                    <a:pt x="401802" y="282054"/>
                  </a:lnTo>
                  <a:lnTo>
                    <a:pt x="404342" y="280784"/>
                  </a:lnTo>
                  <a:lnTo>
                    <a:pt x="407352" y="280784"/>
                  </a:lnTo>
                  <a:lnTo>
                    <a:pt x="407352" y="256654"/>
                  </a:lnTo>
                  <a:lnTo>
                    <a:pt x="406844" y="256654"/>
                  </a:lnTo>
                  <a:lnTo>
                    <a:pt x="406844" y="266827"/>
                  </a:lnTo>
                  <a:lnTo>
                    <a:pt x="405206" y="268084"/>
                  </a:lnTo>
                  <a:lnTo>
                    <a:pt x="404761" y="266827"/>
                  </a:lnTo>
                  <a:lnTo>
                    <a:pt x="401434" y="267601"/>
                  </a:lnTo>
                  <a:lnTo>
                    <a:pt x="401434" y="278244"/>
                  </a:lnTo>
                  <a:lnTo>
                    <a:pt x="397802" y="278244"/>
                  </a:lnTo>
                  <a:lnTo>
                    <a:pt x="396659" y="276974"/>
                  </a:lnTo>
                  <a:lnTo>
                    <a:pt x="394398" y="274434"/>
                  </a:lnTo>
                  <a:lnTo>
                    <a:pt x="397535" y="273177"/>
                  </a:lnTo>
                  <a:lnTo>
                    <a:pt x="398018" y="274434"/>
                  </a:lnTo>
                  <a:lnTo>
                    <a:pt x="401434" y="278244"/>
                  </a:lnTo>
                  <a:lnTo>
                    <a:pt x="401434" y="267601"/>
                  </a:lnTo>
                  <a:lnTo>
                    <a:pt x="399300" y="268084"/>
                  </a:lnTo>
                  <a:lnTo>
                    <a:pt x="402018" y="265544"/>
                  </a:lnTo>
                  <a:lnTo>
                    <a:pt x="405777" y="265544"/>
                  </a:lnTo>
                  <a:lnTo>
                    <a:pt x="406844" y="266827"/>
                  </a:lnTo>
                  <a:lnTo>
                    <a:pt x="406844" y="256654"/>
                  </a:lnTo>
                  <a:lnTo>
                    <a:pt x="405599" y="256654"/>
                  </a:lnTo>
                  <a:lnTo>
                    <a:pt x="405409" y="255384"/>
                  </a:lnTo>
                  <a:lnTo>
                    <a:pt x="405231" y="254127"/>
                  </a:lnTo>
                  <a:lnTo>
                    <a:pt x="407136" y="254127"/>
                  </a:lnTo>
                  <a:lnTo>
                    <a:pt x="409219" y="252844"/>
                  </a:lnTo>
                  <a:lnTo>
                    <a:pt x="411441" y="252844"/>
                  </a:lnTo>
                  <a:lnTo>
                    <a:pt x="412102" y="254127"/>
                  </a:lnTo>
                  <a:lnTo>
                    <a:pt x="412102" y="205168"/>
                  </a:lnTo>
                  <a:lnTo>
                    <a:pt x="411467" y="203327"/>
                  </a:lnTo>
                  <a:lnTo>
                    <a:pt x="413854" y="203327"/>
                  </a:lnTo>
                  <a:lnTo>
                    <a:pt x="416293" y="204584"/>
                  </a:lnTo>
                  <a:lnTo>
                    <a:pt x="416293" y="192773"/>
                  </a:lnTo>
                  <a:lnTo>
                    <a:pt x="411924" y="193154"/>
                  </a:lnTo>
                  <a:lnTo>
                    <a:pt x="412483" y="193154"/>
                  </a:lnTo>
                  <a:lnTo>
                    <a:pt x="411937" y="194437"/>
                  </a:lnTo>
                  <a:lnTo>
                    <a:pt x="410273" y="194437"/>
                  </a:lnTo>
                  <a:lnTo>
                    <a:pt x="409613" y="193763"/>
                  </a:lnTo>
                  <a:lnTo>
                    <a:pt x="409613" y="205854"/>
                  </a:lnTo>
                  <a:lnTo>
                    <a:pt x="409397" y="205854"/>
                  </a:lnTo>
                  <a:lnTo>
                    <a:pt x="409397" y="219824"/>
                  </a:lnTo>
                  <a:lnTo>
                    <a:pt x="406958" y="221094"/>
                  </a:lnTo>
                  <a:lnTo>
                    <a:pt x="406133" y="218554"/>
                  </a:lnTo>
                  <a:lnTo>
                    <a:pt x="408571" y="217284"/>
                  </a:lnTo>
                  <a:lnTo>
                    <a:pt x="409397" y="219824"/>
                  </a:lnTo>
                  <a:lnTo>
                    <a:pt x="409397" y="205854"/>
                  </a:lnTo>
                  <a:lnTo>
                    <a:pt x="408241" y="205854"/>
                  </a:lnTo>
                  <a:lnTo>
                    <a:pt x="407339" y="204584"/>
                  </a:lnTo>
                  <a:lnTo>
                    <a:pt x="407441" y="203327"/>
                  </a:lnTo>
                  <a:lnTo>
                    <a:pt x="409016" y="203327"/>
                  </a:lnTo>
                  <a:lnTo>
                    <a:pt x="409562" y="204584"/>
                  </a:lnTo>
                  <a:lnTo>
                    <a:pt x="409613" y="205854"/>
                  </a:lnTo>
                  <a:lnTo>
                    <a:pt x="409613" y="193763"/>
                  </a:lnTo>
                  <a:lnTo>
                    <a:pt x="409016" y="193154"/>
                  </a:lnTo>
                  <a:lnTo>
                    <a:pt x="406768" y="193154"/>
                  </a:lnTo>
                  <a:lnTo>
                    <a:pt x="410832" y="189344"/>
                  </a:lnTo>
                  <a:lnTo>
                    <a:pt x="412178" y="188074"/>
                  </a:lnTo>
                  <a:lnTo>
                    <a:pt x="417601" y="182994"/>
                  </a:lnTo>
                  <a:lnTo>
                    <a:pt x="418960" y="181724"/>
                  </a:lnTo>
                  <a:lnTo>
                    <a:pt x="421665" y="179184"/>
                  </a:lnTo>
                  <a:lnTo>
                    <a:pt x="423024" y="177927"/>
                  </a:lnTo>
                  <a:lnTo>
                    <a:pt x="424370" y="176644"/>
                  </a:lnTo>
                  <a:lnTo>
                    <a:pt x="428434" y="172834"/>
                  </a:lnTo>
                  <a:lnTo>
                    <a:pt x="429793" y="171577"/>
                  </a:lnTo>
                  <a:lnTo>
                    <a:pt x="431152" y="170294"/>
                  </a:lnTo>
                  <a:lnTo>
                    <a:pt x="432511" y="169037"/>
                  </a:lnTo>
                  <a:lnTo>
                    <a:pt x="429387" y="169037"/>
                  </a:lnTo>
                  <a:lnTo>
                    <a:pt x="430504" y="167754"/>
                  </a:lnTo>
                  <a:lnTo>
                    <a:pt x="432269" y="167754"/>
                  </a:lnTo>
                  <a:lnTo>
                    <a:pt x="432511" y="169037"/>
                  </a:lnTo>
                  <a:lnTo>
                    <a:pt x="435267" y="166484"/>
                  </a:lnTo>
                  <a:lnTo>
                    <a:pt x="476415" y="128384"/>
                  </a:lnTo>
                  <a:lnTo>
                    <a:pt x="474649" y="128384"/>
                  </a:lnTo>
                  <a:lnTo>
                    <a:pt x="457365" y="133769"/>
                  </a:lnTo>
                  <a:lnTo>
                    <a:pt x="457365" y="141084"/>
                  </a:lnTo>
                  <a:lnTo>
                    <a:pt x="457085" y="142354"/>
                  </a:lnTo>
                  <a:lnTo>
                    <a:pt x="455612" y="142354"/>
                  </a:lnTo>
                  <a:lnTo>
                    <a:pt x="455002" y="141084"/>
                  </a:lnTo>
                  <a:lnTo>
                    <a:pt x="455637" y="139827"/>
                  </a:lnTo>
                  <a:lnTo>
                    <a:pt x="456184" y="138544"/>
                  </a:lnTo>
                  <a:lnTo>
                    <a:pt x="457060" y="138544"/>
                  </a:lnTo>
                  <a:lnTo>
                    <a:pt x="457352" y="139827"/>
                  </a:lnTo>
                  <a:lnTo>
                    <a:pt x="457365" y="141084"/>
                  </a:lnTo>
                  <a:lnTo>
                    <a:pt x="457365" y="133769"/>
                  </a:lnTo>
                  <a:lnTo>
                    <a:pt x="453250" y="135039"/>
                  </a:lnTo>
                  <a:lnTo>
                    <a:pt x="453250" y="141084"/>
                  </a:lnTo>
                  <a:lnTo>
                    <a:pt x="451281" y="144894"/>
                  </a:lnTo>
                  <a:lnTo>
                    <a:pt x="449694" y="144894"/>
                  </a:lnTo>
                  <a:lnTo>
                    <a:pt x="449402" y="143624"/>
                  </a:lnTo>
                  <a:lnTo>
                    <a:pt x="450646" y="143624"/>
                  </a:lnTo>
                  <a:lnTo>
                    <a:pt x="450100" y="139827"/>
                  </a:lnTo>
                  <a:lnTo>
                    <a:pt x="449973" y="138950"/>
                  </a:lnTo>
                  <a:lnTo>
                    <a:pt x="449922" y="138544"/>
                  </a:lnTo>
                  <a:lnTo>
                    <a:pt x="452488" y="138544"/>
                  </a:lnTo>
                  <a:lnTo>
                    <a:pt x="453250" y="141084"/>
                  </a:lnTo>
                  <a:lnTo>
                    <a:pt x="453250" y="135039"/>
                  </a:lnTo>
                  <a:lnTo>
                    <a:pt x="450138" y="136004"/>
                  </a:lnTo>
                  <a:lnTo>
                    <a:pt x="450723" y="136004"/>
                  </a:lnTo>
                  <a:lnTo>
                    <a:pt x="451192" y="137274"/>
                  </a:lnTo>
                  <a:lnTo>
                    <a:pt x="448792" y="137274"/>
                  </a:lnTo>
                  <a:lnTo>
                    <a:pt x="448551" y="136004"/>
                  </a:lnTo>
                  <a:lnTo>
                    <a:pt x="446582" y="136613"/>
                  </a:lnTo>
                  <a:lnTo>
                    <a:pt x="446582" y="148704"/>
                  </a:lnTo>
                  <a:lnTo>
                    <a:pt x="444919" y="149974"/>
                  </a:lnTo>
                  <a:lnTo>
                    <a:pt x="444842" y="147434"/>
                  </a:lnTo>
                  <a:lnTo>
                    <a:pt x="443750" y="144894"/>
                  </a:lnTo>
                  <a:lnTo>
                    <a:pt x="445427" y="143624"/>
                  </a:lnTo>
                  <a:lnTo>
                    <a:pt x="445490" y="146177"/>
                  </a:lnTo>
                  <a:lnTo>
                    <a:pt x="446582" y="148704"/>
                  </a:lnTo>
                  <a:lnTo>
                    <a:pt x="446582" y="136613"/>
                  </a:lnTo>
                  <a:lnTo>
                    <a:pt x="438480" y="139103"/>
                  </a:lnTo>
                  <a:lnTo>
                    <a:pt x="438480" y="160134"/>
                  </a:lnTo>
                  <a:lnTo>
                    <a:pt x="437515" y="161404"/>
                  </a:lnTo>
                  <a:lnTo>
                    <a:pt x="435991" y="162674"/>
                  </a:lnTo>
                  <a:lnTo>
                    <a:pt x="435864" y="161404"/>
                  </a:lnTo>
                  <a:lnTo>
                    <a:pt x="435737" y="160134"/>
                  </a:lnTo>
                  <a:lnTo>
                    <a:pt x="436702" y="158877"/>
                  </a:lnTo>
                  <a:lnTo>
                    <a:pt x="438226" y="157594"/>
                  </a:lnTo>
                  <a:lnTo>
                    <a:pt x="438353" y="158877"/>
                  </a:lnTo>
                  <a:lnTo>
                    <a:pt x="438480" y="160134"/>
                  </a:lnTo>
                  <a:lnTo>
                    <a:pt x="438480" y="139103"/>
                  </a:lnTo>
                  <a:lnTo>
                    <a:pt x="428028" y="142316"/>
                  </a:lnTo>
                  <a:lnTo>
                    <a:pt x="428028" y="155054"/>
                  </a:lnTo>
                  <a:lnTo>
                    <a:pt x="424903" y="155054"/>
                  </a:lnTo>
                  <a:lnTo>
                    <a:pt x="426008" y="153784"/>
                  </a:lnTo>
                  <a:lnTo>
                    <a:pt x="427786" y="153784"/>
                  </a:lnTo>
                  <a:lnTo>
                    <a:pt x="428028" y="155054"/>
                  </a:lnTo>
                  <a:lnTo>
                    <a:pt x="428028" y="142316"/>
                  </a:lnTo>
                  <a:lnTo>
                    <a:pt x="423849" y="143598"/>
                  </a:lnTo>
                  <a:lnTo>
                    <a:pt x="423849" y="169037"/>
                  </a:lnTo>
                  <a:lnTo>
                    <a:pt x="423049" y="170294"/>
                  </a:lnTo>
                  <a:lnTo>
                    <a:pt x="419900" y="170294"/>
                  </a:lnTo>
                  <a:lnTo>
                    <a:pt x="420243" y="169037"/>
                  </a:lnTo>
                  <a:lnTo>
                    <a:pt x="422376" y="167754"/>
                  </a:lnTo>
                  <a:lnTo>
                    <a:pt x="423633" y="167754"/>
                  </a:lnTo>
                  <a:lnTo>
                    <a:pt x="423849" y="169037"/>
                  </a:lnTo>
                  <a:lnTo>
                    <a:pt x="423849" y="143598"/>
                  </a:lnTo>
                  <a:lnTo>
                    <a:pt x="418287" y="145300"/>
                  </a:lnTo>
                  <a:lnTo>
                    <a:pt x="418287" y="167754"/>
                  </a:lnTo>
                  <a:lnTo>
                    <a:pt x="417372" y="170294"/>
                  </a:lnTo>
                  <a:lnTo>
                    <a:pt x="416890" y="171577"/>
                  </a:lnTo>
                  <a:lnTo>
                    <a:pt x="416344" y="170294"/>
                  </a:lnTo>
                  <a:lnTo>
                    <a:pt x="416140" y="170294"/>
                  </a:lnTo>
                  <a:lnTo>
                    <a:pt x="416052" y="170141"/>
                  </a:lnTo>
                  <a:lnTo>
                    <a:pt x="416052" y="182994"/>
                  </a:lnTo>
                  <a:lnTo>
                    <a:pt x="415277" y="184277"/>
                  </a:lnTo>
                  <a:lnTo>
                    <a:pt x="413435" y="184277"/>
                  </a:lnTo>
                  <a:lnTo>
                    <a:pt x="412356" y="185534"/>
                  </a:lnTo>
                  <a:lnTo>
                    <a:pt x="412038" y="185534"/>
                  </a:lnTo>
                  <a:lnTo>
                    <a:pt x="413016" y="184277"/>
                  </a:lnTo>
                  <a:lnTo>
                    <a:pt x="414731" y="182994"/>
                  </a:lnTo>
                  <a:lnTo>
                    <a:pt x="416052" y="182994"/>
                  </a:lnTo>
                  <a:lnTo>
                    <a:pt x="416052" y="170141"/>
                  </a:lnTo>
                  <a:lnTo>
                    <a:pt x="414718" y="167754"/>
                  </a:lnTo>
                  <a:lnTo>
                    <a:pt x="418287" y="167754"/>
                  </a:lnTo>
                  <a:lnTo>
                    <a:pt x="418287" y="145300"/>
                  </a:lnTo>
                  <a:lnTo>
                    <a:pt x="411327" y="147434"/>
                  </a:lnTo>
                  <a:lnTo>
                    <a:pt x="411403" y="149974"/>
                  </a:lnTo>
                  <a:lnTo>
                    <a:pt x="410425" y="149974"/>
                  </a:lnTo>
                  <a:lnTo>
                    <a:pt x="410425" y="180454"/>
                  </a:lnTo>
                  <a:lnTo>
                    <a:pt x="408749" y="180454"/>
                  </a:lnTo>
                  <a:lnTo>
                    <a:pt x="408978" y="179184"/>
                  </a:lnTo>
                  <a:lnTo>
                    <a:pt x="410159" y="179184"/>
                  </a:lnTo>
                  <a:lnTo>
                    <a:pt x="410425" y="180454"/>
                  </a:lnTo>
                  <a:lnTo>
                    <a:pt x="410425" y="149974"/>
                  </a:lnTo>
                  <a:lnTo>
                    <a:pt x="408190" y="149974"/>
                  </a:lnTo>
                  <a:lnTo>
                    <a:pt x="408787" y="148704"/>
                  </a:lnTo>
                  <a:lnTo>
                    <a:pt x="407708" y="149034"/>
                  </a:lnTo>
                  <a:lnTo>
                    <a:pt x="407708" y="155054"/>
                  </a:lnTo>
                  <a:lnTo>
                    <a:pt x="405155" y="155054"/>
                  </a:lnTo>
                  <a:lnTo>
                    <a:pt x="405155" y="194437"/>
                  </a:lnTo>
                  <a:lnTo>
                    <a:pt x="405155" y="214744"/>
                  </a:lnTo>
                  <a:lnTo>
                    <a:pt x="403809" y="217284"/>
                  </a:lnTo>
                  <a:lnTo>
                    <a:pt x="403263" y="216979"/>
                  </a:lnTo>
                  <a:lnTo>
                    <a:pt x="403263" y="255384"/>
                  </a:lnTo>
                  <a:lnTo>
                    <a:pt x="401370" y="255384"/>
                  </a:lnTo>
                  <a:lnTo>
                    <a:pt x="399808" y="254127"/>
                  </a:lnTo>
                  <a:lnTo>
                    <a:pt x="403059" y="254127"/>
                  </a:lnTo>
                  <a:lnTo>
                    <a:pt x="403263" y="255384"/>
                  </a:lnTo>
                  <a:lnTo>
                    <a:pt x="403263" y="216979"/>
                  </a:lnTo>
                  <a:lnTo>
                    <a:pt x="401624" y="216027"/>
                  </a:lnTo>
                  <a:lnTo>
                    <a:pt x="402971" y="213474"/>
                  </a:lnTo>
                  <a:lnTo>
                    <a:pt x="405155" y="214744"/>
                  </a:lnTo>
                  <a:lnTo>
                    <a:pt x="405155" y="194437"/>
                  </a:lnTo>
                  <a:lnTo>
                    <a:pt x="405142" y="194589"/>
                  </a:lnTo>
                  <a:lnTo>
                    <a:pt x="405028" y="195694"/>
                  </a:lnTo>
                  <a:lnTo>
                    <a:pt x="403440" y="195694"/>
                  </a:lnTo>
                  <a:lnTo>
                    <a:pt x="402183" y="194437"/>
                  </a:lnTo>
                  <a:lnTo>
                    <a:pt x="400939" y="193154"/>
                  </a:lnTo>
                  <a:lnTo>
                    <a:pt x="404025" y="193154"/>
                  </a:lnTo>
                  <a:lnTo>
                    <a:pt x="405155" y="194437"/>
                  </a:lnTo>
                  <a:lnTo>
                    <a:pt x="405155" y="155054"/>
                  </a:lnTo>
                  <a:lnTo>
                    <a:pt x="401688" y="155054"/>
                  </a:lnTo>
                  <a:lnTo>
                    <a:pt x="400786" y="153784"/>
                  </a:lnTo>
                  <a:lnTo>
                    <a:pt x="406806" y="153784"/>
                  </a:lnTo>
                  <a:lnTo>
                    <a:pt x="407708" y="155054"/>
                  </a:lnTo>
                  <a:lnTo>
                    <a:pt x="407708" y="149034"/>
                  </a:lnTo>
                  <a:lnTo>
                    <a:pt x="400164" y="151345"/>
                  </a:lnTo>
                  <a:lnTo>
                    <a:pt x="400164" y="181724"/>
                  </a:lnTo>
                  <a:lnTo>
                    <a:pt x="399148" y="180454"/>
                  </a:lnTo>
                  <a:lnTo>
                    <a:pt x="399681" y="180454"/>
                  </a:lnTo>
                  <a:lnTo>
                    <a:pt x="400164" y="181724"/>
                  </a:lnTo>
                  <a:lnTo>
                    <a:pt x="400164" y="151345"/>
                  </a:lnTo>
                  <a:lnTo>
                    <a:pt x="398716" y="151777"/>
                  </a:lnTo>
                  <a:lnTo>
                    <a:pt x="398716" y="203327"/>
                  </a:lnTo>
                  <a:lnTo>
                    <a:pt x="398170" y="203949"/>
                  </a:lnTo>
                  <a:lnTo>
                    <a:pt x="398170" y="251574"/>
                  </a:lnTo>
                  <a:lnTo>
                    <a:pt x="396036" y="252844"/>
                  </a:lnTo>
                  <a:lnTo>
                    <a:pt x="394004" y="253885"/>
                  </a:lnTo>
                  <a:lnTo>
                    <a:pt x="394004" y="309994"/>
                  </a:lnTo>
                  <a:lnTo>
                    <a:pt x="393890" y="312534"/>
                  </a:lnTo>
                  <a:lnTo>
                    <a:pt x="393750" y="312534"/>
                  </a:lnTo>
                  <a:lnTo>
                    <a:pt x="393522" y="311277"/>
                  </a:lnTo>
                  <a:lnTo>
                    <a:pt x="393217" y="309994"/>
                  </a:lnTo>
                  <a:lnTo>
                    <a:pt x="393280" y="308724"/>
                  </a:lnTo>
                  <a:lnTo>
                    <a:pt x="393611" y="308724"/>
                  </a:lnTo>
                  <a:lnTo>
                    <a:pt x="394004" y="309994"/>
                  </a:lnTo>
                  <a:lnTo>
                    <a:pt x="394004" y="253885"/>
                  </a:lnTo>
                  <a:lnTo>
                    <a:pt x="393509" y="254127"/>
                  </a:lnTo>
                  <a:lnTo>
                    <a:pt x="392684" y="254127"/>
                  </a:lnTo>
                  <a:lnTo>
                    <a:pt x="392684" y="322694"/>
                  </a:lnTo>
                  <a:lnTo>
                    <a:pt x="389432" y="322694"/>
                  </a:lnTo>
                  <a:lnTo>
                    <a:pt x="389039" y="320154"/>
                  </a:lnTo>
                  <a:lnTo>
                    <a:pt x="388886" y="319430"/>
                  </a:lnTo>
                  <a:lnTo>
                    <a:pt x="392684" y="322694"/>
                  </a:lnTo>
                  <a:lnTo>
                    <a:pt x="392684" y="254127"/>
                  </a:lnTo>
                  <a:lnTo>
                    <a:pt x="392036" y="254127"/>
                  </a:lnTo>
                  <a:lnTo>
                    <a:pt x="392036" y="303644"/>
                  </a:lnTo>
                  <a:lnTo>
                    <a:pt x="391375" y="303999"/>
                  </a:lnTo>
                  <a:lnTo>
                    <a:pt x="391795" y="303644"/>
                  </a:lnTo>
                  <a:lnTo>
                    <a:pt x="392036" y="303644"/>
                  </a:lnTo>
                  <a:lnTo>
                    <a:pt x="392036" y="254127"/>
                  </a:lnTo>
                  <a:lnTo>
                    <a:pt x="390309" y="254127"/>
                  </a:lnTo>
                  <a:lnTo>
                    <a:pt x="392696" y="252844"/>
                  </a:lnTo>
                  <a:lnTo>
                    <a:pt x="393827" y="250304"/>
                  </a:lnTo>
                  <a:lnTo>
                    <a:pt x="397040" y="250304"/>
                  </a:lnTo>
                  <a:lnTo>
                    <a:pt x="398170" y="251574"/>
                  </a:lnTo>
                  <a:lnTo>
                    <a:pt x="398170" y="203949"/>
                  </a:lnTo>
                  <a:lnTo>
                    <a:pt x="397611" y="204584"/>
                  </a:lnTo>
                  <a:lnTo>
                    <a:pt x="396087" y="205854"/>
                  </a:lnTo>
                  <a:lnTo>
                    <a:pt x="392722" y="204584"/>
                  </a:lnTo>
                  <a:lnTo>
                    <a:pt x="393827" y="203327"/>
                  </a:lnTo>
                  <a:lnTo>
                    <a:pt x="395338" y="202044"/>
                  </a:lnTo>
                  <a:lnTo>
                    <a:pt x="396938" y="202044"/>
                  </a:lnTo>
                  <a:lnTo>
                    <a:pt x="398716" y="203327"/>
                  </a:lnTo>
                  <a:lnTo>
                    <a:pt x="398716" y="151777"/>
                  </a:lnTo>
                  <a:lnTo>
                    <a:pt x="398373" y="151879"/>
                  </a:lnTo>
                  <a:lnTo>
                    <a:pt x="398373" y="180454"/>
                  </a:lnTo>
                  <a:lnTo>
                    <a:pt x="397256" y="180454"/>
                  </a:lnTo>
                  <a:lnTo>
                    <a:pt x="397052" y="179184"/>
                  </a:lnTo>
                  <a:lnTo>
                    <a:pt x="397560" y="179184"/>
                  </a:lnTo>
                  <a:lnTo>
                    <a:pt x="398373" y="180454"/>
                  </a:lnTo>
                  <a:lnTo>
                    <a:pt x="398373" y="151879"/>
                  </a:lnTo>
                  <a:lnTo>
                    <a:pt x="391515" y="153974"/>
                  </a:lnTo>
                  <a:lnTo>
                    <a:pt x="391515" y="182994"/>
                  </a:lnTo>
                  <a:lnTo>
                    <a:pt x="391426" y="184277"/>
                  </a:lnTo>
                  <a:lnTo>
                    <a:pt x="391414" y="249034"/>
                  </a:lnTo>
                  <a:lnTo>
                    <a:pt x="389978" y="250304"/>
                  </a:lnTo>
                  <a:lnTo>
                    <a:pt x="389547" y="250304"/>
                  </a:lnTo>
                  <a:lnTo>
                    <a:pt x="389547" y="302374"/>
                  </a:lnTo>
                  <a:lnTo>
                    <a:pt x="389420" y="302641"/>
                  </a:lnTo>
                  <a:lnTo>
                    <a:pt x="389420" y="315074"/>
                  </a:lnTo>
                  <a:lnTo>
                    <a:pt x="388645" y="317627"/>
                  </a:lnTo>
                  <a:lnTo>
                    <a:pt x="388277" y="318909"/>
                  </a:lnTo>
                  <a:lnTo>
                    <a:pt x="387121" y="318909"/>
                  </a:lnTo>
                  <a:lnTo>
                    <a:pt x="386626" y="320154"/>
                  </a:lnTo>
                  <a:lnTo>
                    <a:pt x="386638" y="317627"/>
                  </a:lnTo>
                  <a:lnTo>
                    <a:pt x="386651" y="315074"/>
                  </a:lnTo>
                  <a:lnTo>
                    <a:pt x="385864" y="316344"/>
                  </a:lnTo>
                  <a:lnTo>
                    <a:pt x="384835" y="314985"/>
                  </a:lnTo>
                  <a:lnTo>
                    <a:pt x="384835" y="318909"/>
                  </a:lnTo>
                  <a:lnTo>
                    <a:pt x="384835" y="320154"/>
                  </a:lnTo>
                  <a:lnTo>
                    <a:pt x="383070" y="320154"/>
                  </a:lnTo>
                  <a:lnTo>
                    <a:pt x="383413" y="318909"/>
                  </a:lnTo>
                  <a:lnTo>
                    <a:pt x="383870" y="317627"/>
                  </a:lnTo>
                  <a:lnTo>
                    <a:pt x="384581" y="317627"/>
                  </a:lnTo>
                  <a:lnTo>
                    <a:pt x="384835" y="318909"/>
                  </a:lnTo>
                  <a:lnTo>
                    <a:pt x="384835" y="314985"/>
                  </a:lnTo>
                  <a:lnTo>
                    <a:pt x="383946" y="313804"/>
                  </a:lnTo>
                  <a:lnTo>
                    <a:pt x="376796" y="312534"/>
                  </a:lnTo>
                  <a:lnTo>
                    <a:pt x="380466" y="312534"/>
                  </a:lnTo>
                  <a:lnTo>
                    <a:pt x="380682" y="311277"/>
                  </a:lnTo>
                  <a:lnTo>
                    <a:pt x="381927" y="311277"/>
                  </a:lnTo>
                  <a:lnTo>
                    <a:pt x="384733" y="313804"/>
                  </a:lnTo>
                  <a:lnTo>
                    <a:pt x="385965" y="313804"/>
                  </a:lnTo>
                  <a:lnTo>
                    <a:pt x="386181" y="312534"/>
                  </a:lnTo>
                  <a:lnTo>
                    <a:pt x="385508" y="312534"/>
                  </a:lnTo>
                  <a:lnTo>
                    <a:pt x="384073" y="311277"/>
                  </a:lnTo>
                  <a:lnTo>
                    <a:pt x="384733" y="309994"/>
                  </a:lnTo>
                  <a:lnTo>
                    <a:pt x="387210" y="311277"/>
                  </a:lnTo>
                  <a:lnTo>
                    <a:pt x="387591" y="313804"/>
                  </a:lnTo>
                  <a:lnTo>
                    <a:pt x="386715" y="315074"/>
                  </a:lnTo>
                  <a:lnTo>
                    <a:pt x="389420" y="315074"/>
                  </a:lnTo>
                  <a:lnTo>
                    <a:pt x="389420" y="302641"/>
                  </a:lnTo>
                  <a:lnTo>
                    <a:pt x="388937" y="303644"/>
                  </a:lnTo>
                  <a:lnTo>
                    <a:pt x="387667" y="302374"/>
                  </a:lnTo>
                  <a:lnTo>
                    <a:pt x="386156" y="302374"/>
                  </a:lnTo>
                  <a:lnTo>
                    <a:pt x="388048" y="304927"/>
                  </a:lnTo>
                  <a:lnTo>
                    <a:pt x="387527" y="306184"/>
                  </a:lnTo>
                  <a:lnTo>
                    <a:pt x="385356" y="306184"/>
                  </a:lnTo>
                  <a:lnTo>
                    <a:pt x="385356" y="307454"/>
                  </a:lnTo>
                  <a:lnTo>
                    <a:pt x="383654" y="309994"/>
                  </a:lnTo>
                  <a:lnTo>
                    <a:pt x="382460" y="307454"/>
                  </a:lnTo>
                  <a:lnTo>
                    <a:pt x="377266" y="307454"/>
                  </a:lnTo>
                  <a:lnTo>
                    <a:pt x="378968" y="304927"/>
                  </a:lnTo>
                  <a:lnTo>
                    <a:pt x="380149" y="306184"/>
                  </a:lnTo>
                  <a:lnTo>
                    <a:pt x="385356" y="307454"/>
                  </a:lnTo>
                  <a:lnTo>
                    <a:pt x="385356" y="306184"/>
                  </a:lnTo>
                  <a:lnTo>
                    <a:pt x="383768" y="306184"/>
                  </a:lnTo>
                  <a:lnTo>
                    <a:pt x="383260" y="304927"/>
                  </a:lnTo>
                  <a:lnTo>
                    <a:pt x="382257" y="302374"/>
                  </a:lnTo>
                  <a:lnTo>
                    <a:pt x="385318" y="299834"/>
                  </a:lnTo>
                  <a:lnTo>
                    <a:pt x="386816" y="301104"/>
                  </a:lnTo>
                  <a:lnTo>
                    <a:pt x="389547" y="302374"/>
                  </a:lnTo>
                  <a:lnTo>
                    <a:pt x="389547" y="250304"/>
                  </a:lnTo>
                  <a:lnTo>
                    <a:pt x="389255" y="250304"/>
                  </a:lnTo>
                  <a:lnTo>
                    <a:pt x="387845" y="247777"/>
                  </a:lnTo>
                  <a:lnTo>
                    <a:pt x="390004" y="246494"/>
                  </a:lnTo>
                  <a:lnTo>
                    <a:pt x="391414" y="249034"/>
                  </a:lnTo>
                  <a:lnTo>
                    <a:pt x="391414" y="184277"/>
                  </a:lnTo>
                  <a:lnTo>
                    <a:pt x="389610" y="184277"/>
                  </a:lnTo>
                  <a:lnTo>
                    <a:pt x="390613" y="182994"/>
                  </a:lnTo>
                  <a:lnTo>
                    <a:pt x="391515" y="182994"/>
                  </a:lnTo>
                  <a:lnTo>
                    <a:pt x="391515" y="153974"/>
                  </a:lnTo>
                  <a:lnTo>
                    <a:pt x="387959" y="155054"/>
                  </a:lnTo>
                  <a:lnTo>
                    <a:pt x="386892" y="155054"/>
                  </a:lnTo>
                  <a:lnTo>
                    <a:pt x="386892" y="294754"/>
                  </a:lnTo>
                  <a:lnTo>
                    <a:pt x="385127" y="296024"/>
                  </a:lnTo>
                  <a:lnTo>
                    <a:pt x="383794" y="296024"/>
                  </a:lnTo>
                  <a:lnTo>
                    <a:pt x="383260" y="293484"/>
                  </a:lnTo>
                  <a:lnTo>
                    <a:pt x="384746" y="293484"/>
                  </a:lnTo>
                  <a:lnTo>
                    <a:pt x="384835" y="294754"/>
                  </a:lnTo>
                  <a:lnTo>
                    <a:pt x="386892" y="294754"/>
                  </a:lnTo>
                  <a:lnTo>
                    <a:pt x="386892" y="155054"/>
                  </a:lnTo>
                  <a:lnTo>
                    <a:pt x="386562" y="155054"/>
                  </a:lnTo>
                  <a:lnTo>
                    <a:pt x="386359" y="155282"/>
                  </a:lnTo>
                  <a:lnTo>
                    <a:pt x="386359" y="160134"/>
                  </a:lnTo>
                  <a:lnTo>
                    <a:pt x="386245" y="161404"/>
                  </a:lnTo>
                  <a:lnTo>
                    <a:pt x="385978" y="161721"/>
                  </a:lnTo>
                  <a:lnTo>
                    <a:pt x="385978" y="222377"/>
                  </a:lnTo>
                  <a:lnTo>
                    <a:pt x="383806" y="227444"/>
                  </a:lnTo>
                  <a:lnTo>
                    <a:pt x="382358" y="223634"/>
                  </a:lnTo>
                  <a:lnTo>
                    <a:pt x="381571" y="224104"/>
                  </a:lnTo>
                  <a:lnTo>
                    <a:pt x="381571" y="298577"/>
                  </a:lnTo>
                  <a:lnTo>
                    <a:pt x="379145" y="299834"/>
                  </a:lnTo>
                  <a:lnTo>
                    <a:pt x="379018" y="298577"/>
                  </a:lnTo>
                  <a:lnTo>
                    <a:pt x="378904" y="297294"/>
                  </a:lnTo>
                  <a:lnTo>
                    <a:pt x="381317" y="296024"/>
                  </a:lnTo>
                  <a:lnTo>
                    <a:pt x="381444" y="297294"/>
                  </a:lnTo>
                  <a:lnTo>
                    <a:pt x="381571" y="298577"/>
                  </a:lnTo>
                  <a:lnTo>
                    <a:pt x="381571" y="224104"/>
                  </a:lnTo>
                  <a:lnTo>
                    <a:pt x="378079" y="226174"/>
                  </a:lnTo>
                  <a:lnTo>
                    <a:pt x="378028" y="224904"/>
                  </a:lnTo>
                  <a:lnTo>
                    <a:pt x="377926" y="222377"/>
                  </a:lnTo>
                  <a:lnTo>
                    <a:pt x="381431" y="223634"/>
                  </a:lnTo>
                  <a:lnTo>
                    <a:pt x="385978" y="222377"/>
                  </a:lnTo>
                  <a:lnTo>
                    <a:pt x="385978" y="161721"/>
                  </a:lnTo>
                  <a:lnTo>
                    <a:pt x="385876" y="189344"/>
                  </a:lnTo>
                  <a:lnTo>
                    <a:pt x="385762" y="189826"/>
                  </a:lnTo>
                  <a:lnTo>
                    <a:pt x="385699" y="190144"/>
                  </a:lnTo>
                  <a:lnTo>
                    <a:pt x="385597" y="190627"/>
                  </a:lnTo>
                  <a:lnTo>
                    <a:pt x="384949" y="193154"/>
                  </a:lnTo>
                  <a:lnTo>
                    <a:pt x="384644" y="194157"/>
                  </a:lnTo>
                  <a:lnTo>
                    <a:pt x="384644" y="204584"/>
                  </a:lnTo>
                  <a:lnTo>
                    <a:pt x="381787" y="204584"/>
                  </a:lnTo>
                  <a:lnTo>
                    <a:pt x="382193" y="202044"/>
                  </a:lnTo>
                  <a:lnTo>
                    <a:pt x="383882" y="202044"/>
                  </a:lnTo>
                  <a:lnTo>
                    <a:pt x="383260" y="203327"/>
                  </a:lnTo>
                  <a:lnTo>
                    <a:pt x="384644" y="204584"/>
                  </a:lnTo>
                  <a:lnTo>
                    <a:pt x="384644" y="194157"/>
                  </a:lnTo>
                  <a:lnTo>
                    <a:pt x="384556" y="194437"/>
                  </a:lnTo>
                  <a:lnTo>
                    <a:pt x="384378" y="194437"/>
                  </a:lnTo>
                  <a:lnTo>
                    <a:pt x="384416" y="193154"/>
                  </a:lnTo>
                  <a:lnTo>
                    <a:pt x="384556" y="193154"/>
                  </a:lnTo>
                  <a:lnTo>
                    <a:pt x="384962" y="191884"/>
                  </a:lnTo>
                  <a:lnTo>
                    <a:pt x="385368" y="190627"/>
                  </a:lnTo>
                  <a:lnTo>
                    <a:pt x="385787" y="189344"/>
                  </a:lnTo>
                  <a:lnTo>
                    <a:pt x="385876" y="161836"/>
                  </a:lnTo>
                  <a:lnTo>
                    <a:pt x="385152" y="162674"/>
                  </a:lnTo>
                  <a:lnTo>
                    <a:pt x="381673" y="162674"/>
                  </a:lnTo>
                  <a:lnTo>
                    <a:pt x="381292" y="161404"/>
                  </a:lnTo>
                  <a:lnTo>
                    <a:pt x="382130" y="160134"/>
                  </a:lnTo>
                  <a:lnTo>
                    <a:pt x="386359" y="160134"/>
                  </a:lnTo>
                  <a:lnTo>
                    <a:pt x="386359" y="155282"/>
                  </a:lnTo>
                  <a:lnTo>
                    <a:pt x="385381" y="156324"/>
                  </a:lnTo>
                  <a:lnTo>
                    <a:pt x="386029" y="155054"/>
                  </a:lnTo>
                  <a:lnTo>
                    <a:pt x="385737" y="153784"/>
                  </a:lnTo>
                  <a:lnTo>
                    <a:pt x="386080" y="152527"/>
                  </a:lnTo>
                  <a:lnTo>
                    <a:pt x="387997" y="151244"/>
                  </a:lnTo>
                  <a:lnTo>
                    <a:pt x="391248" y="146177"/>
                  </a:lnTo>
                  <a:lnTo>
                    <a:pt x="392061" y="144894"/>
                  </a:lnTo>
                  <a:lnTo>
                    <a:pt x="393700" y="142354"/>
                  </a:lnTo>
                  <a:lnTo>
                    <a:pt x="391858" y="142354"/>
                  </a:lnTo>
                  <a:lnTo>
                    <a:pt x="392036" y="141084"/>
                  </a:lnTo>
                  <a:lnTo>
                    <a:pt x="393877" y="139827"/>
                  </a:lnTo>
                  <a:lnTo>
                    <a:pt x="395516" y="139827"/>
                  </a:lnTo>
                  <a:lnTo>
                    <a:pt x="397103" y="137274"/>
                  </a:lnTo>
                  <a:lnTo>
                    <a:pt x="398691" y="134734"/>
                  </a:lnTo>
                  <a:lnTo>
                    <a:pt x="399491" y="133477"/>
                  </a:lnTo>
                  <a:lnTo>
                    <a:pt x="400291" y="132194"/>
                  </a:lnTo>
                  <a:lnTo>
                    <a:pt x="402678" y="128384"/>
                  </a:lnTo>
                  <a:lnTo>
                    <a:pt x="403479" y="127127"/>
                  </a:lnTo>
                  <a:lnTo>
                    <a:pt x="404266" y="125844"/>
                  </a:lnTo>
                  <a:lnTo>
                    <a:pt x="406666" y="122034"/>
                  </a:lnTo>
                  <a:lnTo>
                    <a:pt x="407454" y="120777"/>
                  </a:lnTo>
                  <a:lnTo>
                    <a:pt x="412242" y="113144"/>
                  </a:lnTo>
                  <a:lnTo>
                    <a:pt x="414629" y="109334"/>
                  </a:lnTo>
                  <a:lnTo>
                    <a:pt x="431355" y="82664"/>
                  </a:lnTo>
                  <a:lnTo>
                    <a:pt x="436143" y="75057"/>
                  </a:lnTo>
                  <a:lnTo>
                    <a:pt x="427101" y="80124"/>
                  </a:lnTo>
                  <a:lnTo>
                    <a:pt x="427596" y="81495"/>
                  </a:lnTo>
                  <a:lnTo>
                    <a:pt x="428536" y="82664"/>
                  </a:lnTo>
                  <a:lnTo>
                    <a:pt x="426643" y="82664"/>
                  </a:lnTo>
                  <a:lnTo>
                    <a:pt x="426288" y="81495"/>
                  </a:lnTo>
                  <a:lnTo>
                    <a:pt x="425538" y="81495"/>
                  </a:lnTo>
                  <a:lnTo>
                    <a:pt x="410794" y="90906"/>
                  </a:lnTo>
                  <a:lnTo>
                    <a:pt x="410794" y="110604"/>
                  </a:lnTo>
                  <a:lnTo>
                    <a:pt x="409435" y="113144"/>
                  </a:lnTo>
                  <a:lnTo>
                    <a:pt x="407250" y="111874"/>
                  </a:lnTo>
                  <a:lnTo>
                    <a:pt x="407924" y="110604"/>
                  </a:lnTo>
                  <a:lnTo>
                    <a:pt x="408609" y="109334"/>
                  </a:lnTo>
                  <a:lnTo>
                    <a:pt x="410794" y="110604"/>
                  </a:lnTo>
                  <a:lnTo>
                    <a:pt x="410794" y="90906"/>
                  </a:lnTo>
                  <a:lnTo>
                    <a:pt x="409181" y="91922"/>
                  </a:lnTo>
                  <a:lnTo>
                    <a:pt x="408978" y="92532"/>
                  </a:lnTo>
                  <a:lnTo>
                    <a:pt x="408876" y="92837"/>
                  </a:lnTo>
                  <a:lnTo>
                    <a:pt x="407746" y="92837"/>
                  </a:lnTo>
                  <a:lnTo>
                    <a:pt x="394716" y="100926"/>
                  </a:lnTo>
                  <a:lnTo>
                    <a:pt x="394716" y="118224"/>
                  </a:lnTo>
                  <a:lnTo>
                    <a:pt x="393217" y="120777"/>
                  </a:lnTo>
                  <a:lnTo>
                    <a:pt x="391922" y="120777"/>
                  </a:lnTo>
                  <a:lnTo>
                    <a:pt x="391426" y="119494"/>
                  </a:lnTo>
                  <a:lnTo>
                    <a:pt x="391337" y="118224"/>
                  </a:lnTo>
                  <a:lnTo>
                    <a:pt x="391261" y="116954"/>
                  </a:lnTo>
                  <a:lnTo>
                    <a:pt x="393788" y="116954"/>
                  </a:lnTo>
                  <a:lnTo>
                    <a:pt x="394716" y="118224"/>
                  </a:lnTo>
                  <a:lnTo>
                    <a:pt x="394716" y="100926"/>
                  </a:lnTo>
                  <a:lnTo>
                    <a:pt x="384162" y="107480"/>
                  </a:lnTo>
                  <a:lnTo>
                    <a:pt x="384162" y="111874"/>
                  </a:lnTo>
                  <a:lnTo>
                    <a:pt x="383857" y="113144"/>
                  </a:lnTo>
                  <a:lnTo>
                    <a:pt x="381952" y="113144"/>
                  </a:lnTo>
                  <a:lnTo>
                    <a:pt x="381596" y="112674"/>
                  </a:lnTo>
                  <a:lnTo>
                    <a:pt x="381596" y="115684"/>
                  </a:lnTo>
                  <a:lnTo>
                    <a:pt x="380682" y="116814"/>
                  </a:lnTo>
                  <a:lnTo>
                    <a:pt x="380682" y="195694"/>
                  </a:lnTo>
                  <a:lnTo>
                    <a:pt x="379349" y="195694"/>
                  </a:lnTo>
                  <a:lnTo>
                    <a:pt x="378561" y="194589"/>
                  </a:lnTo>
                  <a:lnTo>
                    <a:pt x="378460" y="194437"/>
                  </a:lnTo>
                  <a:lnTo>
                    <a:pt x="378853" y="193154"/>
                  </a:lnTo>
                  <a:lnTo>
                    <a:pt x="379628" y="193154"/>
                  </a:lnTo>
                  <a:lnTo>
                    <a:pt x="380136" y="194437"/>
                  </a:lnTo>
                  <a:lnTo>
                    <a:pt x="380682" y="195694"/>
                  </a:lnTo>
                  <a:lnTo>
                    <a:pt x="380682" y="116814"/>
                  </a:lnTo>
                  <a:lnTo>
                    <a:pt x="380568" y="116954"/>
                  </a:lnTo>
                  <a:lnTo>
                    <a:pt x="379272" y="116954"/>
                  </a:lnTo>
                  <a:lnTo>
                    <a:pt x="379272" y="137274"/>
                  </a:lnTo>
                  <a:lnTo>
                    <a:pt x="378218" y="137871"/>
                  </a:lnTo>
                  <a:lnTo>
                    <a:pt x="378218" y="170294"/>
                  </a:lnTo>
                  <a:lnTo>
                    <a:pt x="378193" y="171577"/>
                  </a:lnTo>
                  <a:lnTo>
                    <a:pt x="377456" y="171577"/>
                  </a:lnTo>
                  <a:lnTo>
                    <a:pt x="377431" y="274434"/>
                  </a:lnTo>
                  <a:lnTo>
                    <a:pt x="376593" y="275704"/>
                  </a:lnTo>
                  <a:lnTo>
                    <a:pt x="375894" y="276974"/>
                  </a:lnTo>
                  <a:lnTo>
                    <a:pt x="375158" y="276974"/>
                  </a:lnTo>
                  <a:lnTo>
                    <a:pt x="375843" y="274434"/>
                  </a:lnTo>
                  <a:lnTo>
                    <a:pt x="377431" y="274434"/>
                  </a:lnTo>
                  <a:lnTo>
                    <a:pt x="377431" y="171526"/>
                  </a:lnTo>
                  <a:lnTo>
                    <a:pt x="377101" y="170726"/>
                  </a:lnTo>
                  <a:lnTo>
                    <a:pt x="377101" y="185534"/>
                  </a:lnTo>
                  <a:lnTo>
                    <a:pt x="376212" y="186804"/>
                  </a:lnTo>
                  <a:lnTo>
                    <a:pt x="375894" y="187579"/>
                  </a:lnTo>
                  <a:lnTo>
                    <a:pt x="375894" y="226174"/>
                  </a:lnTo>
                  <a:lnTo>
                    <a:pt x="375056" y="227444"/>
                  </a:lnTo>
                  <a:lnTo>
                    <a:pt x="374345" y="228727"/>
                  </a:lnTo>
                  <a:lnTo>
                    <a:pt x="373862" y="228727"/>
                  </a:lnTo>
                  <a:lnTo>
                    <a:pt x="373862" y="323977"/>
                  </a:lnTo>
                  <a:lnTo>
                    <a:pt x="372821" y="324599"/>
                  </a:lnTo>
                  <a:lnTo>
                    <a:pt x="372821" y="334124"/>
                  </a:lnTo>
                  <a:lnTo>
                    <a:pt x="372173" y="335394"/>
                  </a:lnTo>
                  <a:lnTo>
                    <a:pt x="371132" y="334251"/>
                  </a:lnTo>
                  <a:lnTo>
                    <a:pt x="371132" y="339750"/>
                  </a:lnTo>
                  <a:lnTo>
                    <a:pt x="369785" y="339204"/>
                  </a:lnTo>
                  <a:lnTo>
                    <a:pt x="370738" y="339204"/>
                  </a:lnTo>
                  <a:lnTo>
                    <a:pt x="371132" y="339750"/>
                  </a:lnTo>
                  <a:lnTo>
                    <a:pt x="371132" y="334251"/>
                  </a:lnTo>
                  <a:lnTo>
                    <a:pt x="371017" y="334124"/>
                  </a:lnTo>
                  <a:lnTo>
                    <a:pt x="368985" y="334124"/>
                  </a:lnTo>
                  <a:lnTo>
                    <a:pt x="369646" y="332854"/>
                  </a:lnTo>
                  <a:lnTo>
                    <a:pt x="370801" y="332854"/>
                  </a:lnTo>
                  <a:lnTo>
                    <a:pt x="372821" y="334124"/>
                  </a:lnTo>
                  <a:lnTo>
                    <a:pt x="372821" y="324599"/>
                  </a:lnTo>
                  <a:lnTo>
                    <a:pt x="371729" y="325234"/>
                  </a:lnTo>
                  <a:lnTo>
                    <a:pt x="370306" y="322694"/>
                  </a:lnTo>
                  <a:lnTo>
                    <a:pt x="372452" y="321424"/>
                  </a:lnTo>
                  <a:lnTo>
                    <a:pt x="373862" y="323977"/>
                  </a:lnTo>
                  <a:lnTo>
                    <a:pt x="373862" y="228727"/>
                  </a:lnTo>
                  <a:lnTo>
                    <a:pt x="372770" y="228727"/>
                  </a:lnTo>
                  <a:lnTo>
                    <a:pt x="373621" y="227444"/>
                  </a:lnTo>
                  <a:lnTo>
                    <a:pt x="374307" y="226174"/>
                  </a:lnTo>
                  <a:lnTo>
                    <a:pt x="375894" y="226174"/>
                  </a:lnTo>
                  <a:lnTo>
                    <a:pt x="375894" y="187579"/>
                  </a:lnTo>
                  <a:lnTo>
                    <a:pt x="375704" y="188048"/>
                  </a:lnTo>
                  <a:lnTo>
                    <a:pt x="375704" y="208394"/>
                  </a:lnTo>
                  <a:lnTo>
                    <a:pt x="375627" y="210934"/>
                  </a:lnTo>
                  <a:lnTo>
                    <a:pt x="374992" y="212204"/>
                  </a:lnTo>
                  <a:lnTo>
                    <a:pt x="373253" y="212204"/>
                  </a:lnTo>
                  <a:lnTo>
                    <a:pt x="372592" y="209677"/>
                  </a:lnTo>
                  <a:lnTo>
                    <a:pt x="372452" y="209143"/>
                  </a:lnTo>
                  <a:lnTo>
                    <a:pt x="372452" y="218554"/>
                  </a:lnTo>
                  <a:lnTo>
                    <a:pt x="372237" y="218554"/>
                  </a:lnTo>
                  <a:lnTo>
                    <a:pt x="372237" y="246494"/>
                  </a:lnTo>
                  <a:lnTo>
                    <a:pt x="372160" y="247777"/>
                  </a:lnTo>
                  <a:lnTo>
                    <a:pt x="371957" y="249034"/>
                  </a:lnTo>
                  <a:lnTo>
                    <a:pt x="368490" y="249034"/>
                  </a:lnTo>
                  <a:lnTo>
                    <a:pt x="368490" y="321424"/>
                  </a:lnTo>
                  <a:lnTo>
                    <a:pt x="365594" y="321424"/>
                  </a:lnTo>
                  <a:lnTo>
                    <a:pt x="367271" y="318909"/>
                  </a:lnTo>
                  <a:lnTo>
                    <a:pt x="365518" y="318909"/>
                  </a:lnTo>
                  <a:lnTo>
                    <a:pt x="365544" y="316344"/>
                  </a:lnTo>
                  <a:lnTo>
                    <a:pt x="368071" y="317627"/>
                  </a:lnTo>
                  <a:lnTo>
                    <a:pt x="368490" y="321424"/>
                  </a:lnTo>
                  <a:lnTo>
                    <a:pt x="368490" y="249034"/>
                  </a:lnTo>
                  <a:lnTo>
                    <a:pt x="367728" y="249034"/>
                  </a:lnTo>
                  <a:lnTo>
                    <a:pt x="366953" y="250304"/>
                  </a:lnTo>
                  <a:lnTo>
                    <a:pt x="366318" y="250304"/>
                  </a:lnTo>
                  <a:lnTo>
                    <a:pt x="365887" y="251574"/>
                  </a:lnTo>
                  <a:lnTo>
                    <a:pt x="365112" y="252844"/>
                  </a:lnTo>
                  <a:lnTo>
                    <a:pt x="363728" y="252844"/>
                  </a:lnTo>
                  <a:lnTo>
                    <a:pt x="363181" y="251574"/>
                  </a:lnTo>
                  <a:lnTo>
                    <a:pt x="363651" y="250304"/>
                  </a:lnTo>
                  <a:lnTo>
                    <a:pt x="363054" y="249034"/>
                  </a:lnTo>
                  <a:lnTo>
                    <a:pt x="365493" y="247777"/>
                  </a:lnTo>
                  <a:lnTo>
                    <a:pt x="365734" y="249034"/>
                  </a:lnTo>
                  <a:lnTo>
                    <a:pt x="366191" y="247777"/>
                  </a:lnTo>
                  <a:lnTo>
                    <a:pt x="366458" y="249034"/>
                  </a:lnTo>
                  <a:lnTo>
                    <a:pt x="366979" y="247777"/>
                  </a:lnTo>
                  <a:lnTo>
                    <a:pt x="368655" y="247777"/>
                  </a:lnTo>
                  <a:lnTo>
                    <a:pt x="369925" y="246494"/>
                  </a:lnTo>
                  <a:lnTo>
                    <a:pt x="372237" y="246494"/>
                  </a:lnTo>
                  <a:lnTo>
                    <a:pt x="372237" y="218554"/>
                  </a:lnTo>
                  <a:lnTo>
                    <a:pt x="368503" y="218554"/>
                  </a:lnTo>
                  <a:lnTo>
                    <a:pt x="367614" y="217284"/>
                  </a:lnTo>
                  <a:lnTo>
                    <a:pt x="368007" y="216027"/>
                  </a:lnTo>
                  <a:lnTo>
                    <a:pt x="370014" y="216027"/>
                  </a:lnTo>
                  <a:lnTo>
                    <a:pt x="372452" y="218554"/>
                  </a:lnTo>
                  <a:lnTo>
                    <a:pt x="372452" y="209143"/>
                  </a:lnTo>
                  <a:lnTo>
                    <a:pt x="372262" y="208394"/>
                  </a:lnTo>
                  <a:lnTo>
                    <a:pt x="375704" y="208394"/>
                  </a:lnTo>
                  <a:lnTo>
                    <a:pt x="375704" y="188048"/>
                  </a:lnTo>
                  <a:lnTo>
                    <a:pt x="375386" y="188074"/>
                  </a:lnTo>
                  <a:lnTo>
                    <a:pt x="376047" y="186804"/>
                  </a:lnTo>
                  <a:lnTo>
                    <a:pt x="376770" y="185534"/>
                  </a:lnTo>
                  <a:lnTo>
                    <a:pt x="377101" y="185534"/>
                  </a:lnTo>
                  <a:lnTo>
                    <a:pt x="377101" y="170726"/>
                  </a:lnTo>
                  <a:lnTo>
                    <a:pt x="376923" y="170294"/>
                  </a:lnTo>
                  <a:lnTo>
                    <a:pt x="375996" y="170294"/>
                  </a:lnTo>
                  <a:lnTo>
                    <a:pt x="376085" y="169037"/>
                  </a:lnTo>
                  <a:lnTo>
                    <a:pt x="377672" y="169037"/>
                  </a:lnTo>
                  <a:lnTo>
                    <a:pt x="377990" y="170294"/>
                  </a:lnTo>
                  <a:lnTo>
                    <a:pt x="378218" y="170294"/>
                  </a:lnTo>
                  <a:lnTo>
                    <a:pt x="378218" y="137871"/>
                  </a:lnTo>
                  <a:lnTo>
                    <a:pt x="377012" y="138544"/>
                  </a:lnTo>
                  <a:lnTo>
                    <a:pt x="376529" y="138544"/>
                  </a:lnTo>
                  <a:lnTo>
                    <a:pt x="376529" y="153784"/>
                  </a:lnTo>
                  <a:lnTo>
                    <a:pt x="375920" y="155054"/>
                  </a:lnTo>
                  <a:lnTo>
                    <a:pt x="374078" y="155054"/>
                  </a:lnTo>
                  <a:lnTo>
                    <a:pt x="374078" y="156324"/>
                  </a:lnTo>
                  <a:lnTo>
                    <a:pt x="373964" y="156476"/>
                  </a:lnTo>
                  <a:lnTo>
                    <a:pt x="373964" y="165227"/>
                  </a:lnTo>
                  <a:lnTo>
                    <a:pt x="371805" y="166484"/>
                  </a:lnTo>
                  <a:lnTo>
                    <a:pt x="371462" y="166319"/>
                  </a:lnTo>
                  <a:lnTo>
                    <a:pt x="371462" y="194437"/>
                  </a:lnTo>
                  <a:lnTo>
                    <a:pt x="370243" y="195605"/>
                  </a:lnTo>
                  <a:lnTo>
                    <a:pt x="370243" y="204584"/>
                  </a:lnTo>
                  <a:lnTo>
                    <a:pt x="369570" y="205854"/>
                  </a:lnTo>
                  <a:lnTo>
                    <a:pt x="369023" y="208394"/>
                  </a:lnTo>
                  <a:lnTo>
                    <a:pt x="366928" y="208394"/>
                  </a:lnTo>
                  <a:lnTo>
                    <a:pt x="366712" y="207886"/>
                  </a:lnTo>
                  <a:lnTo>
                    <a:pt x="366712" y="240144"/>
                  </a:lnTo>
                  <a:lnTo>
                    <a:pt x="365061" y="241427"/>
                  </a:lnTo>
                  <a:lnTo>
                    <a:pt x="363905" y="238874"/>
                  </a:lnTo>
                  <a:lnTo>
                    <a:pt x="362623" y="237604"/>
                  </a:lnTo>
                  <a:lnTo>
                    <a:pt x="362089" y="237604"/>
                  </a:lnTo>
                  <a:lnTo>
                    <a:pt x="362089" y="245224"/>
                  </a:lnTo>
                  <a:lnTo>
                    <a:pt x="361327" y="246494"/>
                  </a:lnTo>
                  <a:lnTo>
                    <a:pt x="360083" y="246494"/>
                  </a:lnTo>
                  <a:lnTo>
                    <a:pt x="360083" y="329044"/>
                  </a:lnTo>
                  <a:lnTo>
                    <a:pt x="359879" y="330327"/>
                  </a:lnTo>
                  <a:lnTo>
                    <a:pt x="358686" y="331584"/>
                  </a:lnTo>
                  <a:lnTo>
                    <a:pt x="356704" y="331584"/>
                  </a:lnTo>
                  <a:lnTo>
                    <a:pt x="355638" y="331584"/>
                  </a:lnTo>
                  <a:lnTo>
                    <a:pt x="354736" y="330327"/>
                  </a:lnTo>
                  <a:lnTo>
                    <a:pt x="354749" y="329044"/>
                  </a:lnTo>
                  <a:lnTo>
                    <a:pt x="355600" y="329044"/>
                  </a:lnTo>
                  <a:lnTo>
                    <a:pt x="356108" y="330327"/>
                  </a:lnTo>
                  <a:lnTo>
                    <a:pt x="356704" y="331584"/>
                  </a:lnTo>
                  <a:lnTo>
                    <a:pt x="358254" y="330327"/>
                  </a:lnTo>
                  <a:lnTo>
                    <a:pt x="359143" y="329044"/>
                  </a:lnTo>
                  <a:lnTo>
                    <a:pt x="360083" y="329044"/>
                  </a:lnTo>
                  <a:lnTo>
                    <a:pt x="360083" y="246494"/>
                  </a:lnTo>
                  <a:lnTo>
                    <a:pt x="359676" y="246494"/>
                  </a:lnTo>
                  <a:lnTo>
                    <a:pt x="359397" y="245224"/>
                  </a:lnTo>
                  <a:lnTo>
                    <a:pt x="360426" y="245224"/>
                  </a:lnTo>
                  <a:lnTo>
                    <a:pt x="360641" y="243954"/>
                  </a:lnTo>
                  <a:lnTo>
                    <a:pt x="361530" y="243954"/>
                  </a:lnTo>
                  <a:lnTo>
                    <a:pt x="361835" y="245224"/>
                  </a:lnTo>
                  <a:lnTo>
                    <a:pt x="362089" y="245224"/>
                  </a:lnTo>
                  <a:lnTo>
                    <a:pt x="362089" y="237604"/>
                  </a:lnTo>
                  <a:lnTo>
                    <a:pt x="361162" y="237604"/>
                  </a:lnTo>
                  <a:lnTo>
                    <a:pt x="361569" y="236334"/>
                  </a:lnTo>
                  <a:lnTo>
                    <a:pt x="364553" y="236334"/>
                  </a:lnTo>
                  <a:lnTo>
                    <a:pt x="366712" y="240144"/>
                  </a:lnTo>
                  <a:lnTo>
                    <a:pt x="366712" y="207886"/>
                  </a:lnTo>
                  <a:lnTo>
                    <a:pt x="366395" y="207124"/>
                  </a:lnTo>
                  <a:lnTo>
                    <a:pt x="367372" y="204584"/>
                  </a:lnTo>
                  <a:lnTo>
                    <a:pt x="370243" y="204584"/>
                  </a:lnTo>
                  <a:lnTo>
                    <a:pt x="370243" y="195605"/>
                  </a:lnTo>
                  <a:lnTo>
                    <a:pt x="368884" y="195694"/>
                  </a:lnTo>
                  <a:lnTo>
                    <a:pt x="370090" y="194437"/>
                  </a:lnTo>
                  <a:lnTo>
                    <a:pt x="371462" y="194437"/>
                  </a:lnTo>
                  <a:lnTo>
                    <a:pt x="371462" y="166319"/>
                  </a:lnTo>
                  <a:lnTo>
                    <a:pt x="369316" y="165227"/>
                  </a:lnTo>
                  <a:lnTo>
                    <a:pt x="370090" y="163944"/>
                  </a:lnTo>
                  <a:lnTo>
                    <a:pt x="372376" y="163944"/>
                  </a:lnTo>
                  <a:lnTo>
                    <a:pt x="373964" y="165227"/>
                  </a:lnTo>
                  <a:lnTo>
                    <a:pt x="373964" y="156476"/>
                  </a:lnTo>
                  <a:lnTo>
                    <a:pt x="372770" y="157962"/>
                  </a:lnTo>
                  <a:lnTo>
                    <a:pt x="372313" y="161404"/>
                  </a:lnTo>
                  <a:lnTo>
                    <a:pt x="367792" y="161404"/>
                  </a:lnTo>
                  <a:lnTo>
                    <a:pt x="368566" y="160134"/>
                  </a:lnTo>
                  <a:lnTo>
                    <a:pt x="369341" y="158877"/>
                  </a:lnTo>
                  <a:lnTo>
                    <a:pt x="370649" y="157594"/>
                  </a:lnTo>
                  <a:lnTo>
                    <a:pt x="371030" y="157594"/>
                  </a:lnTo>
                  <a:lnTo>
                    <a:pt x="370039" y="156324"/>
                  </a:lnTo>
                  <a:lnTo>
                    <a:pt x="370598" y="155054"/>
                  </a:lnTo>
                  <a:lnTo>
                    <a:pt x="372541" y="155054"/>
                  </a:lnTo>
                  <a:lnTo>
                    <a:pt x="374078" y="156324"/>
                  </a:lnTo>
                  <a:lnTo>
                    <a:pt x="374078" y="155054"/>
                  </a:lnTo>
                  <a:lnTo>
                    <a:pt x="373697" y="155054"/>
                  </a:lnTo>
                  <a:lnTo>
                    <a:pt x="371703" y="153784"/>
                  </a:lnTo>
                  <a:lnTo>
                    <a:pt x="375272" y="152527"/>
                  </a:lnTo>
                  <a:lnTo>
                    <a:pt x="376529" y="153784"/>
                  </a:lnTo>
                  <a:lnTo>
                    <a:pt x="376529" y="138544"/>
                  </a:lnTo>
                  <a:lnTo>
                    <a:pt x="375526" y="138544"/>
                  </a:lnTo>
                  <a:lnTo>
                    <a:pt x="375399" y="138544"/>
                  </a:lnTo>
                  <a:lnTo>
                    <a:pt x="374764" y="137274"/>
                  </a:lnTo>
                  <a:lnTo>
                    <a:pt x="374459" y="136702"/>
                  </a:lnTo>
                  <a:lnTo>
                    <a:pt x="374459" y="139827"/>
                  </a:lnTo>
                  <a:lnTo>
                    <a:pt x="374345" y="147434"/>
                  </a:lnTo>
                  <a:lnTo>
                    <a:pt x="372059" y="148704"/>
                  </a:lnTo>
                  <a:lnTo>
                    <a:pt x="370154" y="148704"/>
                  </a:lnTo>
                  <a:lnTo>
                    <a:pt x="369862" y="147434"/>
                  </a:lnTo>
                  <a:lnTo>
                    <a:pt x="371602" y="146177"/>
                  </a:lnTo>
                  <a:lnTo>
                    <a:pt x="374345" y="147434"/>
                  </a:lnTo>
                  <a:lnTo>
                    <a:pt x="374345" y="139827"/>
                  </a:lnTo>
                  <a:lnTo>
                    <a:pt x="369773" y="139827"/>
                  </a:lnTo>
                  <a:lnTo>
                    <a:pt x="371729" y="138544"/>
                  </a:lnTo>
                  <a:lnTo>
                    <a:pt x="374459" y="139827"/>
                  </a:lnTo>
                  <a:lnTo>
                    <a:pt x="374459" y="136702"/>
                  </a:lnTo>
                  <a:lnTo>
                    <a:pt x="374091" y="136004"/>
                  </a:lnTo>
                  <a:lnTo>
                    <a:pt x="374065" y="134734"/>
                  </a:lnTo>
                  <a:lnTo>
                    <a:pt x="374904" y="134734"/>
                  </a:lnTo>
                  <a:lnTo>
                    <a:pt x="375361" y="136004"/>
                  </a:lnTo>
                  <a:lnTo>
                    <a:pt x="375437" y="137274"/>
                  </a:lnTo>
                  <a:lnTo>
                    <a:pt x="375526" y="138544"/>
                  </a:lnTo>
                  <a:lnTo>
                    <a:pt x="379272" y="137274"/>
                  </a:lnTo>
                  <a:lnTo>
                    <a:pt x="379272" y="116954"/>
                  </a:lnTo>
                  <a:lnTo>
                    <a:pt x="376897" y="116954"/>
                  </a:lnTo>
                  <a:lnTo>
                    <a:pt x="378853" y="114427"/>
                  </a:lnTo>
                  <a:lnTo>
                    <a:pt x="381596" y="115684"/>
                  </a:lnTo>
                  <a:lnTo>
                    <a:pt x="381596" y="112674"/>
                  </a:lnTo>
                  <a:lnTo>
                    <a:pt x="381012" y="111874"/>
                  </a:lnTo>
                  <a:lnTo>
                    <a:pt x="381825" y="110604"/>
                  </a:lnTo>
                  <a:lnTo>
                    <a:pt x="384073" y="110604"/>
                  </a:lnTo>
                  <a:lnTo>
                    <a:pt x="384162" y="111874"/>
                  </a:lnTo>
                  <a:lnTo>
                    <a:pt x="384162" y="107480"/>
                  </a:lnTo>
                  <a:lnTo>
                    <a:pt x="376885" y="112001"/>
                  </a:lnTo>
                  <a:lnTo>
                    <a:pt x="376885" y="120777"/>
                  </a:lnTo>
                  <a:lnTo>
                    <a:pt x="376643" y="122034"/>
                  </a:lnTo>
                  <a:lnTo>
                    <a:pt x="375412" y="122034"/>
                  </a:lnTo>
                  <a:lnTo>
                    <a:pt x="375412" y="132194"/>
                  </a:lnTo>
                  <a:lnTo>
                    <a:pt x="374243" y="133477"/>
                  </a:lnTo>
                  <a:lnTo>
                    <a:pt x="369963" y="133477"/>
                  </a:lnTo>
                  <a:lnTo>
                    <a:pt x="369189" y="129654"/>
                  </a:lnTo>
                  <a:lnTo>
                    <a:pt x="370001" y="129654"/>
                  </a:lnTo>
                  <a:lnTo>
                    <a:pt x="370306" y="130924"/>
                  </a:lnTo>
                  <a:lnTo>
                    <a:pt x="370776" y="130924"/>
                  </a:lnTo>
                  <a:lnTo>
                    <a:pt x="370928" y="132194"/>
                  </a:lnTo>
                  <a:lnTo>
                    <a:pt x="372224" y="132194"/>
                  </a:lnTo>
                  <a:lnTo>
                    <a:pt x="372389" y="130924"/>
                  </a:lnTo>
                  <a:lnTo>
                    <a:pt x="373049" y="130924"/>
                  </a:lnTo>
                  <a:lnTo>
                    <a:pt x="373011" y="129654"/>
                  </a:lnTo>
                  <a:lnTo>
                    <a:pt x="372325" y="129654"/>
                  </a:lnTo>
                  <a:lnTo>
                    <a:pt x="371614" y="128384"/>
                  </a:lnTo>
                  <a:lnTo>
                    <a:pt x="373646" y="128384"/>
                  </a:lnTo>
                  <a:lnTo>
                    <a:pt x="374002" y="129654"/>
                  </a:lnTo>
                  <a:lnTo>
                    <a:pt x="374789" y="129654"/>
                  </a:lnTo>
                  <a:lnTo>
                    <a:pt x="375412" y="132194"/>
                  </a:lnTo>
                  <a:lnTo>
                    <a:pt x="375412" y="122034"/>
                  </a:lnTo>
                  <a:lnTo>
                    <a:pt x="375158" y="122034"/>
                  </a:lnTo>
                  <a:lnTo>
                    <a:pt x="374523" y="120777"/>
                  </a:lnTo>
                  <a:lnTo>
                    <a:pt x="375577" y="118224"/>
                  </a:lnTo>
                  <a:lnTo>
                    <a:pt x="376466" y="118224"/>
                  </a:lnTo>
                  <a:lnTo>
                    <a:pt x="376783" y="119494"/>
                  </a:lnTo>
                  <a:lnTo>
                    <a:pt x="376885" y="120777"/>
                  </a:lnTo>
                  <a:lnTo>
                    <a:pt x="376885" y="112001"/>
                  </a:lnTo>
                  <a:lnTo>
                    <a:pt x="372960" y="114427"/>
                  </a:lnTo>
                  <a:lnTo>
                    <a:pt x="374980" y="114427"/>
                  </a:lnTo>
                  <a:lnTo>
                    <a:pt x="375132" y="115684"/>
                  </a:lnTo>
                  <a:lnTo>
                    <a:pt x="372694" y="116954"/>
                  </a:lnTo>
                  <a:lnTo>
                    <a:pt x="372376" y="115684"/>
                  </a:lnTo>
                  <a:lnTo>
                    <a:pt x="371119" y="115684"/>
                  </a:lnTo>
                  <a:lnTo>
                    <a:pt x="369976" y="116382"/>
                  </a:lnTo>
                  <a:lnTo>
                    <a:pt x="369976" y="127127"/>
                  </a:lnTo>
                  <a:lnTo>
                    <a:pt x="369100" y="128384"/>
                  </a:lnTo>
                  <a:lnTo>
                    <a:pt x="368566" y="129654"/>
                  </a:lnTo>
                  <a:lnTo>
                    <a:pt x="368274" y="129654"/>
                  </a:lnTo>
                  <a:lnTo>
                    <a:pt x="368376" y="128384"/>
                  </a:lnTo>
                  <a:lnTo>
                    <a:pt x="368935" y="127127"/>
                  </a:lnTo>
                  <a:lnTo>
                    <a:pt x="369976" y="127127"/>
                  </a:lnTo>
                  <a:lnTo>
                    <a:pt x="369976" y="116382"/>
                  </a:lnTo>
                  <a:lnTo>
                    <a:pt x="367042" y="118148"/>
                  </a:lnTo>
                  <a:lnTo>
                    <a:pt x="367042" y="163944"/>
                  </a:lnTo>
                  <a:lnTo>
                    <a:pt x="367004" y="165227"/>
                  </a:lnTo>
                  <a:lnTo>
                    <a:pt x="366585" y="166484"/>
                  </a:lnTo>
                  <a:lnTo>
                    <a:pt x="365709" y="166484"/>
                  </a:lnTo>
                  <a:lnTo>
                    <a:pt x="365709" y="169037"/>
                  </a:lnTo>
                  <a:lnTo>
                    <a:pt x="365086" y="169037"/>
                  </a:lnTo>
                  <a:lnTo>
                    <a:pt x="365086" y="223634"/>
                  </a:lnTo>
                  <a:lnTo>
                    <a:pt x="365074" y="224904"/>
                  </a:lnTo>
                  <a:lnTo>
                    <a:pt x="363347" y="223634"/>
                  </a:lnTo>
                  <a:lnTo>
                    <a:pt x="362546" y="222377"/>
                  </a:lnTo>
                  <a:lnTo>
                    <a:pt x="364350" y="222377"/>
                  </a:lnTo>
                  <a:lnTo>
                    <a:pt x="365086" y="223634"/>
                  </a:lnTo>
                  <a:lnTo>
                    <a:pt x="365086" y="169037"/>
                  </a:lnTo>
                  <a:lnTo>
                    <a:pt x="363677" y="169037"/>
                  </a:lnTo>
                  <a:lnTo>
                    <a:pt x="363677" y="176644"/>
                  </a:lnTo>
                  <a:lnTo>
                    <a:pt x="362572" y="177927"/>
                  </a:lnTo>
                  <a:lnTo>
                    <a:pt x="362432" y="177927"/>
                  </a:lnTo>
                  <a:lnTo>
                    <a:pt x="362432" y="217284"/>
                  </a:lnTo>
                  <a:lnTo>
                    <a:pt x="362038" y="219189"/>
                  </a:lnTo>
                  <a:lnTo>
                    <a:pt x="362038" y="228727"/>
                  </a:lnTo>
                  <a:lnTo>
                    <a:pt x="360654" y="231254"/>
                  </a:lnTo>
                  <a:lnTo>
                    <a:pt x="359867" y="231254"/>
                  </a:lnTo>
                  <a:lnTo>
                    <a:pt x="359956" y="229984"/>
                  </a:lnTo>
                  <a:lnTo>
                    <a:pt x="360311" y="228727"/>
                  </a:lnTo>
                  <a:lnTo>
                    <a:pt x="357847" y="228727"/>
                  </a:lnTo>
                  <a:lnTo>
                    <a:pt x="357098" y="229984"/>
                  </a:lnTo>
                  <a:lnTo>
                    <a:pt x="357606" y="229984"/>
                  </a:lnTo>
                  <a:lnTo>
                    <a:pt x="357746" y="231254"/>
                  </a:lnTo>
                  <a:lnTo>
                    <a:pt x="356679" y="231254"/>
                  </a:lnTo>
                  <a:lnTo>
                    <a:pt x="356679" y="292227"/>
                  </a:lnTo>
                  <a:lnTo>
                    <a:pt x="356298" y="293484"/>
                  </a:lnTo>
                  <a:lnTo>
                    <a:pt x="354279" y="293484"/>
                  </a:lnTo>
                  <a:lnTo>
                    <a:pt x="352132" y="292227"/>
                  </a:lnTo>
                  <a:lnTo>
                    <a:pt x="354749" y="290944"/>
                  </a:lnTo>
                  <a:lnTo>
                    <a:pt x="356679" y="292227"/>
                  </a:lnTo>
                  <a:lnTo>
                    <a:pt x="356679" y="231254"/>
                  </a:lnTo>
                  <a:lnTo>
                    <a:pt x="356425" y="231254"/>
                  </a:lnTo>
                  <a:lnTo>
                    <a:pt x="355752" y="228727"/>
                  </a:lnTo>
                  <a:lnTo>
                    <a:pt x="357708" y="227444"/>
                  </a:lnTo>
                  <a:lnTo>
                    <a:pt x="361315" y="227444"/>
                  </a:lnTo>
                  <a:lnTo>
                    <a:pt x="362038" y="228727"/>
                  </a:lnTo>
                  <a:lnTo>
                    <a:pt x="362038" y="219189"/>
                  </a:lnTo>
                  <a:lnTo>
                    <a:pt x="361645" y="221094"/>
                  </a:lnTo>
                  <a:lnTo>
                    <a:pt x="360832" y="221094"/>
                  </a:lnTo>
                  <a:lnTo>
                    <a:pt x="360959" y="222377"/>
                  </a:lnTo>
                  <a:lnTo>
                    <a:pt x="360032" y="224904"/>
                  </a:lnTo>
                  <a:lnTo>
                    <a:pt x="359346" y="224904"/>
                  </a:lnTo>
                  <a:lnTo>
                    <a:pt x="359397" y="223634"/>
                  </a:lnTo>
                  <a:lnTo>
                    <a:pt x="360337" y="222377"/>
                  </a:lnTo>
                  <a:lnTo>
                    <a:pt x="357568" y="219824"/>
                  </a:lnTo>
                  <a:lnTo>
                    <a:pt x="359841" y="219824"/>
                  </a:lnTo>
                  <a:lnTo>
                    <a:pt x="360006" y="218554"/>
                  </a:lnTo>
                  <a:lnTo>
                    <a:pt x="360768" y="217284"/>
                  </a:lnTo>
                  <a:lnTo>
                    <a:pt x="362432" y="217284"/>
                  </a:lnTo>
                  <a:lnTo>
                    <a:pt x="362432" y="177927"/>
                  </a:lnTo>
                  <a:lnTo>
                    <a:pt x="360807" y="177927"/>
                  </a:lnTo>
                  <a:lnTo>
                    <a:pt x="360553" y="176644"/>
                  </a:lnTo>
                  <a:lnTo>
                    <a:pt x="363677" y="176644"/>
                  </a:lnTo>
                  <a:lnTo>
                    <a:pt x="363677" y="169037"/>
                  </a:lnTo>
                  <a:lnTo>
                    <a:pt x="363385" y="169037"/>
                  </a:lnTo>
                  <a:lnTo>
                    <a:pt x="363283" y="170294"/>
                  </a:lnTo>
                  <a:lnTo>
                    <a:pt x="362826" y="170294"/>
                  </a:lnTo>
                  <a:lnTo>
                    <a:pt x="362521" y="169037"/>
                  </a:lnTo>
                  <a:lnTo>
                    <a:pt x="362508" y="167754"/>
                  </a:lnTo>
                  <a:lnTo>
                    <a:pt x="364210" y="167754"/>
                  </a:lnTo>
                  <a:lnTo>
                    <a:pt x="365709" y="169037"/>
                  </a:lnTo>
                  <a:lnTo>
                    <a:pt x="365709" y="166484"/>
                  </a:lnTo>
                  <a:lnTo>
                    <a:pt x="364401" y="166484"/>
                  </a:lnTo>
                  <a:lnTo>
                    <a:pt x="363461" y="165227"/>
                  </a:lnTo>
                  <a:lnTo>
                    <a:pt x="364502" y="163944"/>
                  </a:lnTo>
                  <a:lnTo>
                    <a:pt x="367042" y="163944"/>
                  </a:lnTo>
                  <a:lnTo>
                    <a:pt x="367042" y="118148"/>
                  </a:lnTo>
                  <a:lnTo>
                    <a:pt x="365417" y="119138"/>
                  </a:lnTo>
                  <a:lnTo>
                    <a:pt x="365417" y="157594"/>
                  </a:lnTo>
                  <a:lnTo>
                    <a:pt x="364947" y="158877"/>
                  </a:lnTo>
                  <a:lnTo>
                    <a:pt x="361911" y="158877"/>
                  </a:lnTo>
                  <a:lnTo>
                    <a:pt x="361734" y="158648"/>
                  </a:lnTo>
                  <a:lnTo>
                    <a:pt x="361734" y="175374"/>
                  </a:lnTo>
                  <a:lnTo>
                    <a:pt x="359689" y="176644"/>
                  </a:lnTo>
                  <a:lnTo>
                    <a:pt x="357987" y="177927"/>
                  </a:lnTo>
                  <a:lnTo>
                    <a:pt x="357301" y="175374"/>
                  </a:lnTo>
                  <a:lnTo>
                    <a:pt x="359346" y="174104"/>
                  </a:lnTo>
                  <a:lnTo>
                    <a:pt x="361048" y="172834"/>
                  </a:lnTo>
                  <a:lnTo>
                    <a:pt x="361734" y="175374"/>
                  </a:lnTo>
                  <a:lnTo>
                    <a:pt x="361734" y="158648"/>
                  </a:lnTo>
                  <a:lnTo>
                    <a:pt x="359943" y="156324"/>
                  </a:lnTo>
                  <a:lnTo>
                    <a:pt x="361213" y="155054"/>
                  </a:lnTo>
                  <a:lnTo>
                    <a:pt x="361746" y="155054"/>
                  </a:lnTo>
                  <a:lnTo>
                    <a:pt x="362623" y="156324"/>
                  </a:lnTo>
                  <a:lnTo>
                    <a:pt x="364451" y="156324"/>
                  </a:lnTo>
                  <a:lnTo>
                    <a:pt x="365417" y="157594"/>
                  </a:lnTo>
                  <a:lnTo>
                    <a:pt x="365417" y="119138"/>
                  </a:lnTo>
                  <a:lnTo>
                    <a:pt x="362686" y="120777"/>
                  </a:lnTo>
                  <a:lnTo>
                    <a:pt x="363562" y="120777"/>
                  </a:lnTo>
                  <a:lnTo>
                    <a:pt x="364655" y="122034"/>
                  </a:lnTo>
                  <a:lnTo>
                    <a:pt x="364363" y="122034"/>
                  </a:lnTo>
                  <a:lnTo>
                    <a:pt x="364363" y="153784"/>
                  </a:lnTo>
                  <a:lnTo>
                    <a:pt x="361530" y="153784"/>
                  </a:lnTo>
                  <a:lnTo>
                    <a:pt x="359791" y="152704"/>
                  </a:lnTo>
                  <a:lnTo>
                    <a:pt x="359791" y="163944"/>
                  </a:lnTo>
                  <a:lnTo>
                    <a:pt x="359105" y="167754"/>
                  </a:lnTo>
                  <a:lnTo>
                    <a:pt x="358127" y="169037"/>
                  </a:lnTo>
                  <a:lnTo>
                    <a:pt x="356908" y="169037"/>
                  </a:lnTo>
                  <a:lnTo>
                    <a:pt x="356743" y="167754"/>
                  </a:lnTo>
                  <a:lnTo>
                    <a:pt x="357682" y="166484"/>
                  </a:lnTo>
                  <a:lnTo>
                    <a:pt x="358000" y="163944"/>
                  </a:lnTo>
                  <a:lnTo>
                    <a:pt x="357505" y="162674"/>
                  </a:lnTo>
                  <a:lnTo>
                    <a:pt x="359511" y="162674"/>
                  </a:lnTo>
                  <a:lnTo>
                    <a:pt x="359791" y="163944"/>
                  </a:lnTo>
                  <a:lnTo>
                    <a:pt x="359791" y="152704"/>
                  </a:lnTo>
                  <a:lnTo>
                    <a:pt x="359524" y="152527"/>
                  </a:lnTo>
                  <a:lnTo>
                    <a:pt x="363105" y="152527"/>
                  </a:lnTo>
                  <a:lnTo>
                    <a:pt x="364363" y="153784"/>
                  </a:lnTo>
                  <a:lnTo>
                    <a:pt x="364363" y="122034"/>
                  </a:lnTo>
                  <a:lnTo>
                    <a:pt x="362851" y="122034"/>
                  </a:lnTo>
                  <a:lnTo>
                    <a:pt x="362508" y="121170"/>
                  </a:lnTo>
                  <a:lnTo>
                    <a:pt x="362508" y="144894"/>
                  </a:lnTo>
                  <a:lnTo>
                    <a:pt x="361619" y="144894"/>
                  </a:lnTo>
                  <a:lnTo>
                    <a:pt x="361619" y="148704"/>
                  </a:lnTo>
                  <a:lnTo>
                    <a:pt x="359435" y="149974"/>
                  </a:lnTo>
                  <a:lnTo>
                    <a:pt x="357746" y="152527"/>
                  </a:lnTo>
                  <a:lnTo>
                    <a:pt x="356933" y="152527"/>
                  </a:lnTo>
                  <a:lnTo>
                    <a:pt x="356057" y="153784"/>
                  </a:lnTo>
                  <a:lnTo>
                    <a:pt x="355104" y="153784"/>
                  </a:lnTo>
                  <a:lnTo>
                    <a:pt x="355104" y="160134"/>
                  </a:lnTo>
                  <a:lnTo>
                    <a:pt x="354317" y="160134"/>
                  </a:lnTo>
                  <a:lnTo>
                    <a:pt x="354317" y="166484"/>
                  </a:lnTo>
                  <a:lnTo>
                    <a:pt x="353771" y="169037"/>
                  </a:lnTo>
                  <a:lnTo>
                    <a:pt x="352196" y="169037"/>
                  </a:lnTo>
                  <a:lnTo>
                    <a:pt x="352196" y="245224"/>
                  </a:lnTo>
                  <a:lnTo>
                    <a:pt x="350723" y="246468"/>
                  </a:lnTo>
                  <a:lnTo>
                    <a:pt x="350723" y="284594"/>
                  </a:lnTo>
                  <a:lnTo>
                    <a:pt x="349923" y="285877"/>
                  </a:lnTo>
                  <a:lnTo>
                    <a:pt x="348348" y="285877"/>
                  </a:lnTo>
                  <a:lnTo>
                    <a:pt x="348043" y="284594"/>
                  </a:lnTo>
                  <a:lnTo>
                    <a:pt x="349034" y="284594"/>
                  </a:lnTo>
                  <a:lnTo>
                    <a:pt x="348881" y="283324"/>
                  </a:lnTo>
                  <a:lnTo>
                    <a:pt x="350202" y="283324"/>
                  </a:lnTo>
                  <a:lnTo>
                    <a:pt x="350723" y="284594"/>
                  </a:lnTo>
                  <a:lnTo>
                    <a:pt x="350723" y="246468"/>
                  </a:lnTo>
                  <a:lnTo>
                    <a:pt x="349681" y="249034"/>
                  </a:lnTo>
                  <a:lnTo>
                    <a:pt x="347560" y="245224"/>
                  </a:lnTo>
                  <a:lnTo>
                    <a:pt x="349707" y="243954"/>
                  </a:lnTo>
                  <a:lnTo>
                    <a:pt x="350418" y="245224"/>
                  </a:lnTo>
                  <a:lnTo>
                    <a:pt x="351421" y="243954"/>
                  </a:lnTo>
                  <a:lnTo>
                    <a:pt x="352196" y="245224"/>
                  </a:lnTo>
                  <a:lnTo>
                    <a:pt x="352196" y="169037"/>
                  </a:lnTo>
                  <a:lnTo>
                    <a:pt x="351790" y="169037"/>
                  </a:lnTo>
                  <a:lnTo>
                    <a:pt x="351497" y="167754"/>
                  </a:lnTo>
                  <a:lnTo>
                    <a:pt x="352590" y="166484"/>
                  </a:lnTo>
                  <a:lnTo>
                    <a:pt x="354317" y="166484"/>
                  </a:lnTo>
                  <a:lnTo>
                    <a:pt x="354317" y="160134"/>
                  </a:lnTo>
                  <a:lnTo>
                    <a:pt x="353428" y="160134"/>
                  </a:lnTo>
                  <a:lnTo>
                    <a:pt x="353656" y="158877"/>
                  </a:lnTo>
                  <a:lnTo>
                    <a:pt x="354838" y="158877"/>
                  </a:lnTo>
                  <a:lnTo>
                    <a:pt x="355104" y="160134"/>
                  </a:lnTo>
                  <a:lnTo>
                    <a:pt x="355104" y="153784"/>
                  </a:lnTo>
                  <a:lnTo>
                    <a:pt x="351459" y="153784"/>
                  </a:lnTo>
                  <a:lnTo>
                    <a:pt x="353961" y="152527"/>
                  </a:lnTo>
                  <a:lnTo>
                    <a:pt x="355752" y="152527"/>
                  </a:lnTo>
                  <a:lnTo>
                    <a:pt x="355066" y="151244"/>
                  </a:lnTo>
                  <a:lnTo>
                    <a:pt x="354418" y="151244"/>
                  </a:lnTo>
                  <a:lnTo>
                    <a:pt x="353796" y="148704"/>
                  </a:lnTo>
                  <a:lnTo>
                    <a:pt x="354545" y="149974"/>
                  </a:lnTo>
                  <a:lnTo>
                    <a:pt x="357352" y="149974"/>
                  </a:lnTo>
                  <a:lnTo>
                    <a:pt x="358546" y="148704"/>
                  </a:lnTo>
                  <a:lnTo>
                    <a:pt x="359257" y="148704"/>
                  </a:lnTo>
                  <a:lnTo>
                    <a:pt x="359651" y="148704"/>
                  </a:lnTo>
                  <a:lnTo>
                    <a:pt x="361619" y="148704"/>
                  </a:lnTo>
                  <a:lnTo>
                    <a:pt x="361619" y="144894"/>
                  </a:lnTo>
                  <a:lnTo>
                    <a:pt x="361048" y="144894"/>
                  </a:lnTo>
                  <a:lnTo>
                    <a:pt x="361022" y="143624"/>
                  </a:lnTo>
                  <a:lnTo>
                    <a:pt x="360286" y="141084"/>
                  </a:lnTo>
                  <a:lnTo>
                    <a:pt x="361746" y="141084"/>
                  </a:lnTo>
                  <a:lnTo>
                    <a:pt x="361772" y="142354"/>
                  </a:lnTo>
                  <a:lnTo>
                    <a:pt x="362508" y="144894"/>
                  </a:lnTo>
                  <a:lnTo>
                    <a:pt x="362508" y="121170"/>
                  </a:lnTo>
                  <a:lnTo>
                    <a:pt x="362356" y="120777"/>
                  </a:lnTo>
                  <a:lnTo>
                    <a:pt x="358419" y="123532"/>
                  </a:lnTo>
                  <a:lnTo>
                    <a:pt x="358419" y="148336"/>
                  </a:lnTo>
                  <a:lnTo>
                    <a:pt x="355536" y="147434"/>
                  </a:lnTo>
                  <a:lnTo>
                    <a:pt x="356463" y="147434"/>
                  </a:lnTo>
                  <a:lnTo>
                    <a:pt x="358419" y="148336"/>
                  </a:lnTo>
                  <a:lnTo>
                    <a:pt x="358419" y="123532"/>
                  </a:lnTo>
                  <a:lnTo>
                    <a:pt x="356450" y="124917"/>
                  </a:lnTo>
                  <a:lnTo>
                    <a:pt x="356450" y="134734"/>
                  </a:lnTo>
                  <a:lnTo>
                    <a:pt x="354863" y="136004"/>
                  </a:lnTo>
                  <a:lnTo>
                    <a:pt x="354545" y="136004"/>
                  </a:lnTo>
                  <a:lnTo>
                    <a:pt x="355549" y="134734"/>
                  </a:lnTo>
                  <a:lnTo>
                    <a:pt x="356450" y="134734"/>
                  </a:lnTo>
                  <a:lnTo>
                    <a:pt x="356450" y="124917"/>
                  </a:lnTo>
                  <a:lnTo>
                    <a:pt x="355117" y="125844"/>
                  </a:lnTo>
                  <a:lnTo>
                    <a:pt x="355498" y="124574"/>
                  </a:lnTo>
                  <a:lnTo>
                    <a:pt x="357022" y="119494"/>
                  </a:lnTo>
                  <a:lnTo>
                    <a:pt x="358927" y="113144"/>
                  </a:lnTo>
                  <a:lnTo>
                    <a:pt x="357505" y="113144"/>
                  </a:lnTo>
                  <a:lnTo>
                    <a:pt x="358381" y="111874"/>
                  </a:lnTo>
                  <a:lnTo>
                    <a:pt x="358825" y="109334"/>
                  </a:lnTo>
                  <a:lnTo>
                    <a:pt x="360299" y="108077"/>
                  </a:lnTo>
                  <a:lnTo>
                    <a:pt x="360807" y="106794"/>
                  </a:lnTo>
                  <a:lnTo>
                    <a:pt x="359956" y="106794"/>
                  </a:lnTo>
                  <a:lnTo>
                    <a:pt x="359676" y="105524"/>
                  </a:lnTo>
                  <a:lnTo>
                    <a:pt x="360692" y="105524"/>
                  </a:lnTo>
                  <a:lnTo>
                    <a:pt x="360921" y="104254"/>
                  </a:lnTo>
                  <a:lnTo>
                    <a:pt x="361556" y="104254"/>
                  </a:lnTo>
                  <a:lnTo>
                    <a:pt x="362966" y="99771"/>
                  </a:lnTo>
                  <a:lnTo>
                    <a:pt x="361797" y="100457"/>
                  </a:lnTo>
                  <a:lnTo>
                    <a:pt x="359511" y="102984"/>
                  </a:lnTo>
                  <a:lnTo>
                    <a:pt x="358571" y="101714"/>
                  </a:lnTo>
                  <a:lnTo>
                    <a:pt x="357987" y="101714"/>
                  </a:lnTo>
                  <a:lnTo>
                    <a:pt x="357657" y="100457"/>
                  </a:lnTo>
                  <a:lnTo>
                    <a:pt x="357466" y="101714"/>
                  </a:lnTo>
                  <a:lnTo>
                    <a:pt x="356679" y="101714"/>
                  </a:lnTo>
                  <a:lnTo>
                    <a:pt x="355561" y="100457"/>
                  </a:lnTo>
                  <a:lnTo>
                    <a:pt x="355968" y="99174"/>
                  </a:lnTo>
                  <a:lnTo>
                    <a:pt x="357644" y="99174"/>
                  </a:lnTo>
                  <a:lnTo>
                    <a:pt x="357886" y="97904"/>
                  </a:lnTo>
                  <a:lnTo>
                    <a:pt x="358952" y="97904"/>
                  </a:lnTo>
                  <a:lnTo>
                    <a:pt x="359956" y="96723"/>
                  </a:lnTo>
                  <a:lnTo>
                    <a:pt x="360159" y="96723"/>
                  </a:lnTo>
                  <a:lnTo>
                    <a:pt x="363296" y="98729"/>
                  </a:lnTo>
                  <a:lnTo>
                    <a:pt x="365925" y="90284"/>
                  </a:lnTo>
                  <a:lnTo>
                    <a:pt x="366318" y="89014"/>
                  </a:lnTo>
                  <a:lnTo>
                    <a:pt x="367106" y="86474"/>
                  </a:lnTo>
                  <a:lnTo>
                    <a:pt x="367487" y="85204"/>
                  </a:lnTo>
                  <a:lnTo>
                    <a:pt x="368642" y="81495"/>
                  </a:lnTo>
                  <a:lnTo>
                    <a:pt x="374548" y="62357"/>
                  </a:lnTo>
                  <a:lnTo>
                    <a:pt x="375335" y="59804"/>
                  </a:lnTo>
                  <a:lnTo>
                    <a:pt x="376123" y="57264"/>
                  </a:lnTo>
                  <a:lnTo>
                    <a:pt x="376516" y="56007"/>
                  </a:lnTo>
                  <a:lnTo>
                    <a:pt x="380428" y="43307"/>
                  </a:lnTo>
                  <a:lnTo>
                    <a:pt x="383184" y="34404"/>
                  </a:lnTo>
                  <a:lnTo>
                    <a:pt x="377329" y="40754"/>
                  </a:lnTo>
                  <a:lnTo>
                    <a:pt x="378625" y="40754"/>
                  </a:lnTo>
                  <a:lnTo>
                    <a:pt x="380415" y="42024"/>
                  </a:lnTo>
                  <a:lnTo>
                    <a:pt x="377291" y="42024"/>
                  </a:lnTo>
                  <a:lnTo>
                    <a:pt x="377444" y="43307"/>
                  </a:lnTo>
                  <a:lnTo>
                    <a:pt x="375881" y="43307"/>
                  </a:lnTo>
                  <a:lnTo>
                    <a:pt x="375589" y="42024"/>
                  </a:lnTo>
                  <a:lnTo>
                    <a:pt x="370281" y="47713"/>
                  </a:lnTo>
                  <a:lnTo>
                    <a:pt x="370281" y="56007"/>
                  </a:lnTo>
                  <a:lnTo>
                    <a:pt x="369417" y="57264"/>
                  </a:lnTo>
                  <a:lnTo>
                    <a:pt x="369023" y="57264"/>
                  </a:lnTo>
                  <a:lnTo>
                    <a:pt x="370243" y="56007"/>
                  </a:lnTo>
                  <a:lnTo>
                    <a:pt x="370281" y="47713"/>
                  </a:lnTo>
                  <a:lnTo>
                    <a:pt x="366001" y="52298"/>
                  </a:lnTo>
                  <a:lnTo>
                    <a:pt x="366001" y="61074"/>
                  </a:lnTo>
                  <a:lnTo>
                    <a:pt x="365302" y="61290"/>
                  </a:lnTo>
                  <a:lnTo>
                    <a:pt x="365302" y="83934"/>
                  </a:lnTo>
                  <a:lnTo>
                    <a:pt x="364490" y="84442"/>
                  </a:lnTo>
                  <a:lnTo>
                    <a:pt x="364490" y="87757"/>
                  </a:lnTo>
                  <a:lnTo>
                    <a:pt x="363474" y="87757"/>
                  </a:lnTo>
                  <a:lnTo>
                    <a:pt x="362635" y="89014"/>
                  </a:lnTo>
                  <a:lnTo>
                    <a:pt x="361061" y="89014"/>
                  </a:lnTo>
                  <a:lnTo>
                    <a:pt x="360680" y="87757"/>
                  </a:lnTo>
                  <a:lnTo>
                    <a:pt x="361696" y="87757"/>
                  </a:lnTo>
                  <a:lnTo>
                    <a:pt x="362508" y="86474"/>
                  </a:lnTo>
                  <a:lnTo>
                    <a:pt x="364096" y="86474"/>
                  </a:lnTo>
                  <a:lnTo>
                    <a:pt x="364490" y="87757"/>
                  </a:lnTo>
                  <a:lnTo>
                    <a:pt x="364490" y="84442"/>
                  </a:lnTo>
                  <a:lnTo>
                    <a:pt x="363270" y="85204"/>
                  </a:lnTo>
                  <a:lnTo>
                    <a:pt x="360057" y="85204"/>
                  </a:lnTo>
                  <a:lnTo>
                    <a:pt x="360095" y="83934"/>
                  </a:lnTo>
                  <a:lnTo>
                    <a:pt x="361569" y="83934"/>
                  </a:lnTo>
                  <a:lnTo>
                    <a:pt x="361188" y="82664"/>
                  </a:lnTo>
                  <a:lnTo>
                    <a:pt x="363524" y="81495"/>
                  </a:lnTo>
                  <a:lnTo>
                    <a:pt x="363778" y="81495"/>
                  </a:lnTo>
                  <a:lnTo>
                    <a:pt x="365302" y="83934"/>
                  </a:lnTo>
                  <a:lnTo>
                    <a:pt x="365302" y="61290"/>
                  </a:lnTo>
                  <a:lnTo>
                    <a:pt x="361823" y="62357"/>
                  </a:lnTo>
                  <a:lnTo>
                    <a:pt x="361734" y="61074"/>
                  </a:lnTo>
                  <a:lnTo>
                    <a:pt x="361645" y="59804"/>
                  </a:lnTo>
                  <a:lnTo>
                    <a:pt x="365023" y="59804"/>
                  </a:lnTo>
                  <a:lnTo>
                    <a:pt x="366001" y="61074"/>
                  </a:lnTo>
                  <a:lnTo>
                    <a:pt x="366001" y="52298"/>
                  </a:lnTo>
                  <a:lnTo>
                    <a:pt x="355320" y="63741"/>
                  </a:lnTo>
                  <a:lnTo>
                    <a:pt x="355320" y="96723"/>
                  </a:lnTo>
                  <a:lnTo>
                    <a:pt x="354876" y="97307"/>
                  </a:lnTo>
                  <a:lnTo>
                    <a:pt x="354876" y="120777"/>
                  </a:lnTo>
                  <a:lnTo>
                    <a:pt x="354495" y="122034"/>
                  </a:lnTo>
                  <a:lnTo>
                    <a:pt x="353961" y="123304"/>
                  </a:lnTo>
                  <a:lnTo>
                    <a:pt x="353199" y="124231"/>
                  </a:lnTo>
                  <a:lnTo>
                    <a:pt x="353199" y="149974"/>
                  </a:lnTo>
                  <a:lnTo>
                    <a:pt x="351053" y="149974"/>
                  </a:lnTo>
                  <a:lnTo>
                    <a:pt x="350735" y="150241"/>
                  </a:lnTo>
                  <a:lnTo>
                    <a:pt x="350735" y="233857"/>
                  </a:lnTo>
                  <a:lnTo>
                    <a:pt x="350723" y="235204"/>
                  </a:lnTo>
                  <a:lnTo>
                    <a:pt x="349719" y="236334"/>
                  </a:lnTo>
                  <a:lnTo>
                    <a:pt x="347878" y="236334"/>
                  </a:lnTo>
                  <a:lnTo>
                    <a:pt x="347903" y="235077"/>
                  </a:lnTo>
                  <a:lnTo>
                    <a:pt x="348576" y="233857"/>
                  </a:lnTo>
                  <a:lnTo>
                    <a:pt x="350735" y="233857"/>
                  </a:lnTo>
                  <a:lnTo>
                    <a:pt x="350735" y="150241"/>
                  </a:lnTo>
                  <a:lnTo>
                    <a:pt x="350659" y="163944"/>
                  </a:lnTo>
                  <a:lnTo>
                    <a:pt x="348907" y="163944"/>
                  </a:lnTo>
                  <a:lnTo>
                    <a:pt x="348780" y="163804"/>
                  </a:lnTo>
                  <a:lnTo>
                    <a:pt x="348780" y="186804"/>
                  </a:lnTo>
                  <a:lnTo>
                    <a:pt x="347637" y="187439"/>
                  </a:lnTo>
                  <a:lnTo>
                    <a:pt x="347637" y="229984"/>
                  </a:lnTo>
                  <a:lnTo>
                    <a:pt x="346633" y="231254"/>
                  </a:lnTo>
                  <a:lnTo>
                    <a:pt x="345516" y="232524"/>
                  </a:lnTo>
                  <a:lnTo>
                    <a:pt x="345503" y="236334"/>
                  </a:lnTo>
                  <a:lnTo>
                    <a:pt x="343763" y="236334"/>
                  </a:lnTo>
                  <a:lnTo>
                    <a:pt x="343027" y="235204"/>
                  </a:lnTo>
                  <a:lnTo>
                    <a:pt x="341985" y="236334"/>
                  </a:lnTo>
                  <a:lnTo>
                    <a:pt x="341477" y="236334"/>
                  </a:lnTo>
                  <a:lnTo>
                    <a:pt x="341477" y="331584"/>
                  </a:lnTo>
                  <a:lnTo>
                    <a:pt x="341312" y="332854"/>
                  </a:lnTo>
                  <a:lnTo>
                    <a:pt x="340829" y="332854"/>
                  </a:lnTo>
                  <a:lnTo>
                    <a:pt x="338734" y="332892"/>
                  </a:lnTo>
                  <a:lnTo>
                    <a:pt x="338670" y="331622"/>
                  </a:lnTo>
                  <a:lnTo>
                    <a:pt x="337616" y="331622"/>
                  </a:lnTo>
                  <a:lnTo>
                    <a:pt x="337324" y="330352"/>
                  </a:lnTo>
                  <a:lnTo>
                    <a:pt x="340829" y="330352"/>
                  </a:lnTo>
                  <a:lnTo>
                    <a:pt x="341261" y="330327"/>
                  </a:lnTo>
                  <a:lnTo>
                    <a:pt x="341477" y="331584"/>
                  </a:lnTo>
                  <a:lnTo>
                    <a:pt x="341477" y="236334"/>
                  </a:lnTo>
                  <a:lnTo>
                    <a:pt x="340829" y="236334"/>
                  </a:lnTo>
                  <a:lnTo>
                    <a:pt x="340829" y="269392"/>
                  </a:lnTo>
                  <a:lnTo>
                    <a:pt x="339432" y="269392"/>
                  </a:lnTo>
                  <a:lnTo>
                    <a:pt x="337197" y="270662"/>
                  </a:lnTo>
                  <a:lnTo>
                    <a:pt x="338010" y="270662"/>
                  </a:lnTo>
                  <a:lnTo>
                    <a:pt x="339979" y="271932"/>
                  </a:lnTo>
                  <a:lnTo>
                    <a:pt x="338848" y="273202"/>
                  </a:lnTo>
                  <a:lnTo>
                    <a:pt x="337273" y="273202"/>
                  </a:lnTo>
                  <a:lnTo>
                    <a:pt x="337083" y="274472"/>
                  </a:lnTo>
                  <a:lnTo>
                    <a:pt x="334899" y="271932"/>
                  </a:lnTo>
                  <a:lnTo>
                    <a:pt x="334886" y="270662"/>
                  </a:lnTo>
                  <a:lnTo>
                    <a:pt x="337197" y="270662"/>
                  </a:lnTo>
                  <a:lnTo>
                    <a:pt x="337604" y="268122"/>
                  </a:lnTo>
                  <a:lnTo>
                    <a:pt x="340398" y="268122"/>
                  </a:lnTo>
                  <a:lnTo>
                    <a:pt x="340829" y="269392"/>
                  </a:lnTo>
                  <a:lnTo>
                    <a:pt x="340829" y="236372"/>
                  </a:lnTo>
                  <a:lnTo>
                    <a:pt x="340347" y="237642"/>
                  </a:lnTo>
                  <a:lnTo>
                    <a:pt x="337413" y="237642"/>
                  </a:lnTo>
                  <a:lnTo>
                    <a:pt x="337489" y="236372"/>
                  </a:lnTo>
                  <a:lnTo>
                    <a:pt x="338137" y="235102"/>
                  </a:lnTo>
                  <a:lnTo>
                    <a:pt x="339648" y="235102"/>
                  </a:lnTo>
                  <a:lnTo>
                    <a:pt x="340233" y="233832"/>
                  </a:lnTo>
                  <a:lnTo>
                    <a:pt x="340829" y="233832"/>
                  </a:lnTo>
                  <a:lnTo>
                    <a:pt x="341287" y="233857"/>
                  </a:lnTo>
                  <a:lnTo>
                    <a:pt x="341807" y="232524"/>
                  </a:lnTo>
                  <a:lnTo>
                    <a:pt x="342760" y="232524"/>
                  </a:lnTo>
                  <a:lnTo>
                    <a:pt x="343217" y="233857"/>
                  </a:lnTo>
                  <a:lnTo>
                    <a:pt x="343496" y="233857"/>
                  </a:lnTo>
                  <a:lnTo>
                    <a:pt x="343166" y="235077"/>
                  </a:lnTo>
                  <a:lnTo>
                    <a:pt x="344766" y="235077"/>
                  </a:lnTo>
                  <a:lnTo>
                    <a:pt x="345503" y="236334"/>
                  </a:lnTo>
                  <a:lnTo>
                    <a:pt x="345503" y="232524"/>
                  </a:lnTo>
                  <a:lnTo>
                    <a:pt x="343979" y="231254"/>
                  </a:lnTo>
                  <a:lnTo>
                    <a:pt x="344741" y="231254"/>
                  </a:lnTo>
                  <a:lnTo>
                    <a:pt x="345859" y="229984"/>
                  </a:lnTo>
                  <a:lnTo>
                    <a:pt x="347637" y="229984"/>
                  </a:lnTo>
                  <a:lnTo>
                    <a:pt x="347637" y="187439"/>
                  </a:lnTo>
                  <a:lnTo>
                    <a:pt x="346494" y="188074"/>
                  </a:lnTo>
                  <a:lnTo>
                    <a:pt x="344589" y="188074"/>
                  </a:lnTo>
                  <a:lnTo>
                    <a:pt x="344297" y="186804"/>
                  </a:lnTo>
                  <a:lnTo>
                    <a:pt x="346036" y="185534"/>
                  </a:lnTo>
                  <a:lnTo>
                    <a:pt x="348780" y="186804"/>
                  </a:lnTo>
                  <a:lnTo>
                    <a:pt x="348780" y="163804"/>
                  </a:lnTo>
                  <a:lnTo>
                    <a:pt x="348005" y="162915"/>
                  </a:lnTo>
                  <a:lnTo>
                    <a:pt x="348005" y="172834"/>
                  </a:lnTo>
                  <a:lnTo>
                    <a:pt x="345592" y="174104"/>
                  </a:lnTo>
                  <a:lnTo>
                    <a:pt x="345516" y="172834"/>
                  </a:lnTo>
                  <a:lnTo>
                    <a:pt x="345338" y="171577"/>
                  </a:lnTo>
                  <a:lnTo>
                    <a:pt x="344563" y="171577"/>
                  </a:lnTo>
                  <a:lnTo>
                    <a:pt x="343890" y="172770"/>
                  </a:lnTo>
                  <a:lnTo>
                    <a:pt x="343890" y="195694"/>
                  </a:lnTo>
                  <a:lnTo>
                    <a:pt x="342531" y="198234"/>
                  </a:lnTo>
                  <a:lnTo>
                    <a:pt x="341820" y="197713"/>
                  </a:lnTo>
                  <a:lnTo>
                    <a:pt x="341820" y="229984"/>
                  </a:lnTo>
                  <a:lnTo>
                    <a:pt x="340829" y="229984"/>
                  </a:lnTo>
                  <a:lnTo>
                    <a:pt x="340652" y="230022"/>
                  </a:lnTo>
                  <a:lnTo>
                    <a:pt x="340398" y="231444"/>
                  </a:lnTo>
                  <a:lnTo>
                    <a:pt x="340118" y="231444"/>
                  </a:lnTo>
                  <a:lnTo>
                    <a:pt x="339521" y="230200"/>
                  </a:lnTo>
                  <a:lnTo>
                    <a:pt x="339445" y="230022"/>
                  </a:lnTo>
                  <a:lnTo>
                    <a:pt x="337908" y="229476"/>
                  </a:lnTo>
                  <a:lnTo>
                    <a:pt x="337908" y="231444"/>
                  </a:lnTo>
                  <a:lnTo>
                    <a:pt x="332943" y="231444"/>
                  </a:lnTo>
                  <a:lnTo>
                    <a:pt x="332943" y="406527"/>
                  </a:lnTo>
                  <a:lnTo>
                    <a:pt x="332435" y="407784"/>
                  </a:lnTo>
                  <a:lnTo>
                    <a:pt x="332270" y="407974"/>
                  </a:lnTo>
                  <a:lnTo>
                    <a:pt x="332270" y="412877"/>
                  </a:lnTo>
                  <a:lnTo>
                    <a:pt x="330365" y="414134"/>
                  </a:lnTo>
                  <a:lnTo>
                    <a:pt x="329069" y="414134"/>
                  </a:lnTo>
                  <a:lnTo>
                    <a:pt x="328942" y="411594"/>
                  </a:lnTo>
                  <a:lnTo>
                    <a:pt x="330581" y="411594"/>
                  </a:lnTo>
                  <a:lnTo>
                    <a:pt x="330327" y="412877"/>
                  </a:lnTo>
                  <a:lnTo>
                    <a:pt x="332270" y="412877"/>
                  </a:lnTo>
                  <a:lnTo>
                    <a:pt x="332270" y="407974"/>
                  </a:lnTo>
                  <a:lnTo>
                    <a:pt x="331292" y="409054"/>
                  </a:lnTo>
                  <a:lnTo>
                    <a:pt x="330669" y="410324"/>
                  </a:lnTo>
                  <a:lnTo>
                    <a:pt x="330466" y="410324"/>
                  </a:lnTo>
                  <a:lnTo>
                    <a:pt x="330555" y="409054"/>
                  </a:lnTo>
                  <a:lnTo>
                    <a:pt x="330911" y="409054"/>
                  </a:lnTo>
                  <a:lnTo>
                    <a:pt x="331571" y="407784"/>
                  </a:lnTo>
                  <a:lnTo>
                    <a:pt x="332232" y="406527"/>
                  </a:lnTo>
                  <a:lnTo>
                    <a:pt x="332943" y="406527"/>
                  </a:lnTo>
                  <a:lnTo>
                    <a:pt x="332943" y="231444"/>
                  </a:lnTo>
                  <a:lnTo>
                    <a:pt x="332397" y="231444"/>
                  </a:lnTo>
                  <a:lnTo>
                    <a:pt x="332016" y="230200"/>
                  </a:lnTo>
                  <a:lnTo>
                    <a:pt x="331965" y="230022"/>
                  </a:lnTo>
                  <a:lnTo>
                    <a:pt x="332371" y="228752"/>
                  </a:lnTo>
                  <a:lnTo>
                    <a:pt x="335584" y="228752"/>
                  </a:lnTo>
                  <a:lnTo>
                    <a:pt x="337908" y="231444"/>
                  </a:lnTo>
                  <a:lnTo>
                    <a:pt x="337908" y="229476"/>
                  </a:lnTo>
                  <a:lnTo>
                    <a:pt x="335902" y="228752"/>
                  </a:lnTo>
                  <a:lnTo>
                    <a:pt x="340829" y="228752"/>
                  </a:lnTo>
                  <a:lnTo>
                    <a:pt x="341566" y="228727"/>
                  </a:lnTo>
                  <a:lnTo>
                    <a:pt x="341820" y="229984"/>
                  </a:lnTo>
                  <a:lnTo>
                    <a:pt x="341820" y="197713"/>
                  </a:lnTo>
                  <a:lnTo>
                    <a:pt x="340829" y="196977"/>
                  </a:lnTo>
                  <a:lnTo>
                    <a:pt x="340360" y="197002"/>
                  </a:lnTo>
                  <a:lnTo>
                    <a:pt x="340766" y="195897"/>
                  </a:lnTo>
                  <a:lnTo>
                    <a:pt x="340829" y="193192"/>
                  </a:lnTo>
                  <a:lnTo>
                    <a:pt x="340829" y="195694"/>
                  </a:lnTo>
                  <a:lnTo>
                    <a:pt x="341591" y="194589"/>
                  </a:lnTo>
                  <a:lnTo>
                    <a:pt x="341693" y="194437"/>
                  </a:lnTo>
                  <a:lnTo>
                    <a:pt x="343890" y="195694"/>
                  </a:lnTo>
                  <a:lnTo>
                    <a:pt x="343890" y="172770"/>
                  </a:lnTo>
                  <a:lnTo>
                    <a:pt x="342620" y="172834"/>
                  </a:lnTo>
                  <a:lnTo>
                    <a:pt x="342607" y="171577"/>
                  </a:lnTo>
                  <a:lnTo>
                    <a:pt x="343179" y="170294"/>
                  </a:lnTo>
                  <a:lnTo>
                    <a:pt x="344500" y="170294"/>
                  </a:lnTo>
                  <a:lnTo>
                    <a:pt x="345160" y="169037"/>
                  </a:lnTo>
                  <a:lnTo>
                    <a:pt x="346303" y="169037"/>
                  </a:lnTo>
                  <a:lnTo>
                    <a:pt x="346786" y="170294"/>
                  </a:lnTo>
                  <a:lnTo>
                    <a:pt x="347751" y="170294"/>
                  </a:lnTo>
                  <a:lnTo>
                    <a:pt x="347878" y="171577"/>
                  </a:lnTo>
                  <a:lnTo>
                    <a:pt x="348005" y="172834"/>
                  </a:lnTo>
                  <a:lnTo>
                    <a:pt x="348005" y="162915"/>
                  </a:lnTo>
                  <a:lnTo>
                    <a:pt x="347802" y="162674"/>
                  </a:lnTo>
                  <a:lnTo>
                    <a:pt x="348208" y="161404"/>
                  </a:lnTo>
                  <a:lnTo>
                    <a:pt x="349885" y="161404"/>
                  </a:lnTo>
                  <a:lnTo>
                    <a:pt x="349262" y="162674"/>
                  </a:lnTo>
                  <a:lnTo>
                    <a:pt x="350659" y="163944"/>
                  </a:lnTo>
                  <a:lnTo>
                    <a:pt x="350659" y="150304"/>
                  </a:lnTo>
                  <a:lnTo>
                    <a:pt x="349504" y="151244"/>
                  </a:lnTo>
                  <a:lnTo>
                    <a:pt x="348742" y="152527"/>
                  </a:lnTo>
                  <a:lnTo>
                    <a:pt x="346519" y="149974"/>
                  </a:lnTo>
                  <a:lnTo>
                    <a:pt x="349631" y="148704"/>
                  </a:lnTo>
                  <a:lnTo>
                    <a:pt x="353110" y="148704"/>
                  </a:lnTo>
                  <a:lnTo>
                    <a:pt x="353199" y="149974"/>
                  </a:lnTo>
                  <a:lnTo>
                    <a:pt x="353199" y="124231"/>
                  </a:lnTo>
                  <a:lnTo>
                    <a:pt x="352907" y="124574"/>
                  </a:lnTo>
                  <a:lnTo>
                    <a:pt x="352552" y="123304"/>
                  </a:lnTo>
                  <a:lnTo>
                    <a:pt x="352818" y="122034"/>
                  </a:lnTo>
                  <a:lnTo>
                    <a:pt x="351955" y="122034"/>
                  </a:lnTo>
                  <a:lnTo>
                    <a:pt x="349859" y="125844"/>
                  </a:lnTo>
                  <a:lnTo>
                    <a:pt x="348259" y="125844"/>
                  </a:lnTo>
                  <a:lnTo>
                    <a:pt x="347941" y="124574"/>
                  </a:lnTo>
                  <a:lnTo>
                    <a:pt x="347853" y="123304"/>
                  </a:lnTo>
                  <a:lnTo>
                    <a:pt x="349910" y="123304"/>
                  </a:lnTo>
                  <a:lnTo>
                    <a:pt x="351434" y="120777"/>
                  </a:lnTo>
                  <a:lnTo>
                    <a:pt x="352107" y="119494"/>
                  </a:lnTo>
                  <a:lnTo>
                    <a:pt x="352767" y="119494"/>
                  </a:lnTo>
                  <a:lnTo>
                    <a:pt x="352894" y="122034"/>
                  </a:lnTo>
                  <a:lnTo>
                    <a:pt x="353072" y="120777"/>
                  </a:lnTo>
                  <a:lnTo>
                    <a:pt x="353352" y="119494"/>
                  </a:lnTo>
                  <a:lnTo>
                    <a:pt x="354660" y="119494"/>
                  </a:lnTo>
                  <a:lnTo>
                    <a:pt x="354876" y="120777"/>
                  </a:lnTo>
                  <a:lnTo>
                    <a:pt x="354876" y="97307"/>
                  </a:lnTo>
                  <a:lnTo>
                    <a:pt x="354418" y="97904"/>
                  </a:lnTo>
                  <a:lnTo>
                    <a:pt x="354457" y="100457"/>
                  </a:lnTo>
                  <a:lnTo>
                    <a:pt x="350913" y="100457"/>
                  </a:lnTo>
                  <a:lnTo>
                    <a:pt x="350240" y="102984"/>
                  </a:lnTo>
                  <a:lnTo>
                    <a:pt x="346964" y="100457"/>
                  </a:lnTo>
                  <a:lnTo>
                    <a:pt x="349669" y="99174"/>
                  </a:lnTo>
                  <a:lnTo>
                    <a:pt x="352082" y="96723"/>
                  </a:lnTo>
                  <a:lnTo>
                    <a:pt x="355320" y="96723"/>
                  </a:lnTo>
                  <a:lnTo>
                    <a:pt x="355320" y="63741"/>
                  </a:lnTo>
                  <a:lnTo>
                    <a:pt x="351967" y="67335"/>
                  </a:lnTo>
                  <a:lnTo>
                    <a:pt x="351967" y="89014"/>
                  </a:lnTo>
                  <a:lnTo>
                    <a:pt x="350850" y="90284"/>
                  </a:lnTo>
                  <a:lnTo>
                    <a:pt x="348996" y="90284"/>
                  </a:lnTo>
                  <a:lnTo>
                    <a:pt x="349732" y="89014"/>
                  </a:lnTo>
                  <a:lnTo>
                    <a:pt x="350405" y="87757"/>
                  </a:lnTo>
                  <a:lnTo>
                    <a:pt x="351853" y="87757"/>
                  </a:lnTo>
                  <a:lnTo>
                    <a:pt x="351967" y="89014"/>
                  </a:lnTo>
                  <a:lnTo>
                    <a:pt x="351967" y="67335"/>
                  </a:lnTo>
                  <a:lnTo>
                    <a:pt x="343585" y="76314"/>
                  </a:lnTo>
                  <a:lnTo>
                    <a:pt x="341833" y="78740"/>
                  </a:lnTo>
                  <a:lnTo>
                    <a:pt x="341833" y="94107"/>
                  </a:lnTo>
                  <a:lnTo>
                    <a:pt x="341807" y="96723"/>
                  </a:lnTo>
                  <a:lnTo>
                    <a:pt x="341261" y="96723"/>
                  </a:lnTo>
                  <a:lnTo>
                    <a:pt x="341261" y="105524"/>
                  </a:lnTo>
                  <a:lnTo>
                    <a:pt x="340829" y="106794"/>
                  </a:lnTo>
                  <a:lnTo>
                    <a:pt x="340829" y="144780"/>
                  </a:lnTo>
                  <a:lnTo>
                    <a:pt x="340829" y="170180"/>
                  </a:lnTo>
                  <a:lnTo>
                    <a:pt x="340829" y="170332"/>
                  </a:lnTo>
                  <a:lnTo>
                    <a:pt x="339852" y="170332"/>
                  </a:lnTo>
                  <a:lnTo>
                    <a:pt x="339852" y="195745"/>
                  </a:lnTo>
                  <a:lnTo>
                    <a:pt x="338162" y="194462"/>
                  </a:lnTo>
                  <a:lnTo>
                    <a:pt x="337362" y="193192"/>
                  </a:lnTo>
                  <a:lnTo>
                    <a:pt x="339166" y="193192"/>
                  </a:lnTo>
                  <a:lnTo>
                    <a:pt x="339826" y="194335"/>
                  </a:lnTo>
                  <a:lnTo>
                    <a:pt x="339852" y="195745"/>
                  </a:lnTo>
                  <a:lnTo>
                    <a:pt x="339852" y="170332"/>
                  </a:lnTo>
                  <a:lnTo>
                    <a:pt x="337642" y="170332"/>
                  </a:lnTo>
                  <a:lnTo>
                    <a:pt x="337642" y="181762"/>
                  </a:lnTo>
                  <a:lnTo>
                    <a:pt x="336778" y="181762"/>
                  </a:lnTo>
                  <a:lnTo>
                    <a:pt x="336778" y="185572"/>
                  </a:lnTo>
                  <a:lnTo>
                    <a:pt x="336765" y="197002"/>
                  </a:lnTo>
                  <a:lnTo>
                    <a:pt x="336765" y="198272"/>
                  </a:lnTo>
                  <a:lnTo>
                    <a:pt x="335038" y="198272"/>
                  </a:lnTo>
                  <a:lnTo>
                    <a:pt x="334746" y="197002"/>
                  </a:lnTo>
                  <a:lnTo>
                    <a:pt x="333971" y="197002"/>
                  </a:lnTo>
                  <a:lnTo>
                    <a:pt x="333730" y="196481"/>
                  </a:lnTo>
                  <a:lnTo>
                    <a:pt x="333730" y="213512"/>
                  </a:lnTo>
                  <a:lnTo>
                    <a:pt x="332574" y="214782"/>
                  </a:lnTo>
                  <a:lnTo>
                    <a:pt x="331609" y="217233"/>
                  </a:lnTo>
                  <a:lnTo>
                    <a:pt x="331609" y="318922"/>
                  </a:lnTo>
                  <a:lnTo>
                    <a:pt x="330479" y="318922"/>
                  </a:lnTo>
                  <a:lnTo>
                    <a:pt x="330479" y="384924"/>
                  </a:lnTo>
                  <a:lnTo>
                    <a:pt x="330403" y="386194"/>
                  </a:lnTo>
                  <a:lnTo>
                    <a:pt x="329184" y="386194"/>
                  </a:lnTo>
                  <a:lnTo>
                    <a:pt x="328434" y="384924"/>
                  </a:lnTo>
                  <a:lnTo>
                    <a:pt x="328764" y="383654"/>
                  </a:lnTo>
                  <a:lnTo>
                    <a:pt x="330187" y="383654"/>
                  </a:lnTo>
                  <a:lnTo>
                    <a:pt x="330479" y="384924"/>
                  </a:lnTo>
                  <a:lnTo>
                    <a:pt x="330479" y="318922"/>
                  </a:lnTo>
                  <a:lnTo>
                    <a:pt x="330123" y="318922"/>
                  </a:lnTo>
                  <a:lnTo>
                    <a:pt x="330123" y="335432"/>
                  </a:lnTo>
                  <a:lnTo>
                    <a:pt x="329336" y="335432"/>
                  </a:lnTo>
                  <a:lnTo>
                    <a:pt x="327736" y="332892"/>
                  </a:lnTo>
                  <a:lnTo>
                    <a:pt x="327926" y="332892"/>
                  </a:lnTo>
                  <a:lnTo>
                    <a:pt x="328587" y="334162"/>
                  </a:lnTo>
                  <a:lnTo>
                    <a:pt x="329679" y="334162"/>
                  </a:lnTo>
                  <a:lnTo>
                    <a:pt x="330123" y="335432"/>
                  </a:lnTo>
                  <a:lnTo>
                    <a:pt x="330123" y="318922"/>
                  </a:lnTo>
                  <a:lnTo>
                    <a:pt x="329196" y="318922"/>
                  </a:lnTo>
                  <a:lnTo>
                    <a:pt x="329018" y="317652"/>
                  </a:lnTo>
                  <a:lnTo>
                    <a:pt x="331584" y="317652"/>
                  </a:lnTo>
                  <a:lnTo>
                    <a:pt x="331609" y="318922"/>
                  </a:lnTo>
                  <a:lnTo>
                    <a:pt x="331609" y="217233"/>
                  </a:lnTo>
                  <a:lnTo>
                    <a:pt x="329946" y="217322"/>
                  </a:lnTo>
                  <a:lnTo>
                    <a:pt x="329946" y="221132"/>
                  </a:lnTo>
                  <a:lnTo>
                    <a:pt x="329222" y="219862"/>
                  </a:lnTo>
                  <a:lnTo>
                    <a:pt x="328345" y="218592"/>
                  </a:lnTo>
                  <a:lnTo>
                    <a:pt x="328117" y="217538"/>
                  </a:lnTo>
                  <a:lnTo>
                    <a:pt x="328079" y="217322"/>
                  </a:lnTo>
                  <a:lnTo>
                    <a:pt x="328599" y="218592"/>
                  </a:lnTo>
                  <a:lnTo>
                    <a:pt x="329539" y="219862"/>
                  </a:lnTo>
                  <a:lnTo>
                    <a:pt x="329946" y="221132"/>
                  </a:lnTo>
                  <a:lnTo>
                    <a:pt x="329946" y="217322"/>
                  </a:lnTo>
                  <a:lnTo>
                    <a:pt x="329679" y="217322"/>
                  </a:lnTo>
                  <a:lnTo>
                    <a:pt x="330250" y="216052"/>
                  </a:lnTo>
                  <a:lnTo>
                    <a:pt x="330835" y="214782"/>
                  </a:lnTo>
                  <a:lnTo>
                    <a:pt x="329145" y="214782"/>
                  </a:lnTo>
                  <a:lnTo>
                    <a:pt x="328599" y="216052"/>
                  </a:lnTo>
                  <a:lnTo>
                    <a:pt x="327583" y="216052"/>
                  </a:lnTo>
                  <a:lnTo>
                    <a:pt x="327190" y="213512"/>
                  </a:lnTo>
                  <a:lnTo>
                    <a:pt x="328498" y="210972"/>
                  </a:lnTo>
                  <a:lnTo>
                    <a:pt x="331355" y="210972"/>
                  </a:lnTo>
                  <a:lnTo>
                    <a:pt x="332714" y="212394"/>
                  </a:lnTo>
                  <a:lnTo>
                    <a:pt x="333730" y="213512"/>
                  </a:lnTo>
                  <a:lnTo>
                    <a:pt x="333730" y="196481"/>
                  </a:lnTo>
                  <a:lnTo>
                    <a:pt x="333463" y="195897"/>
                  </a:lnTo>
                  <a:lnTo>
                    <a:pt x="332498" y="195897"/>
                  </a:lnTo>
                  <a:lnTo>
                    <a:pt x="332613" y="194462"/>
                  </a:lnTo>
                  <a:lnTo>
                    <a:pt x="334391" y="194462"/>
                  </a:lnTo>
                  <a:lnTo>
                    <a:pt x="334683" y="195897"/>
                  </a:lnTo>
                  <a:lnTo>
                    <a:pt x="336130" y="195897"/>
                  </a:lnTo>
                  <a:lnTo>
                    <a:pt x="336765" y="197002"/>
                  </a:lnTo>
                  <a:lnTo>
                    <a:pt x="336765" y="185585"/>
                  </a:lnTo>
                  <a:lnTo>
                    <a:pt x="334403" y="186842"/>
                  </a:lnTo>
                  <a:lnTo>
                    <a:pt x="333641" y="184365"/>
                  </a:lnTo>
                  <a:lnTo>
                    <a:pt x="334276" y="183032"/>
                  </a:lnTo>
                  <a:lnTo>
                    <a:pt x="334797" y="182041"/>
                  </a:lnTo>
                  <a:lnTo>
                    <a:pt x="336778" y="185572"/>
                  </a:lnTo>
                  <a:lnTo>
                    <a:pt x="336778" y="181762"/>
                  </a:lnTo>
                  <a:lnTo>
                    <a:pt x="334937" y="181762"/>
                  </a:lnTo>
                  <a:lnTo>
                    <a:pt x="335597" y="180492"/>
                  </a:lnTo>
                  <a:lnTo>
                    <a:pt x="337477" y="180492"/>
                  </a:lnTo>
                  <a:lnTo>
                    <a:pt x="337642" y="181762"/>
                  </a:lnTo>
                  <a:lnTo>
                    <a:pt x="337642" y="170332"/>
                  </a:lnTo>
                  <a:lnTo>
                    <a:pt x="328968" y="170332"/>
                  </a:lnTo>
                  <a:lnTo>
                    <a:pt x="328968" y="207162"/>
                  </a:lnTo>
                  <a:lnTo>
                    <a:pt x="327558" y="207162"/>
                  </a:lnTo>
                  <a:lnTo>
                    <a:pt x="326847" y="210972"/>
                  </a:lnTo>
                  <a:lnTo>
                    <a:pt x="326745" y="211543"/>
                  </a:lnTo>
                  <a:lnTo>
                    <a:pt x="326669" y="211975"/>
                  </a:lnTo>
                  <a:lnTo>
                    <a:pt x="326580" y="212394"/>
                  </a:lnTo>
                  <a:lnTo>
                    <a:pt x="326542" y="410324"/>
                  </a:lnTo>
                  <a:lnTo>
                    <a:pt x="325247" y="410324"/>
                  </a:lnTo>
                  <a:lnTo>
                    <a:pt x="324485" y="409054"/>
                  </a:lnTo>
                  <a:lnTo>
                    <a:pt x="324827" y="407784"/>
                  </a:lnTo>
                  <a:lnTo>
                    <a:pt x="325894" y="407784"/>
                  </a:lnTo>
                  <a:lnTo>
                    <a:pt x="326250" y="409054"/>
                  </a:lnTo>
                  <a:lnTo>
                    <a:pt x="326542" y="410324"/>
                  </a:lnTo>
                  <a:lnTo>
                    <a:pt x="326542" y="212394"/>
                  </a:lnTo>
                  <a:lnTo>
                    <a:pt x="324802" y="212394"/>
                  </a:lnTo>
                  <a:lnTo>
                    <a:pt x="324726" y="212077"/>
                  </a:lnTo>
                  <a:lnTo>
                    <a:pt x="324726" y="221132"/>
                  </a:lnTo>
                  <a:lnTo>
                    <a:pt x="324332" y="221437"/>
                  </a:lnTo>
                  <a:lnTo>
                    <a:pt x="324332" y="254152"/>
                  </a:lnTo>
                  <a:lnTo>
                    <a:pt x="322986" y="256692"/>
                  </a:lnTo>
                  <a:lnTo>
                    <a:pt x="321271" y="255701"/>
                  </a:lnTo>
                  <a:lnTo>
                    <a:pt x="321271" y="369684"/>
                  </a:lnTo>
                  <a:lnTo>
                    <a:pt x="320954" y="369684"/>
                  </a:lnTo>
                  <a:lnTo>
                    <a:pt x="319112" y="370471"/>
                  </a:lnTo>
                  <a:lnTo>
                    <a:pt x="319112" y="381127"/>
                  </a:lnTo>
                  <a:lnTo>
                    <a:pt x="318389" y="381127"/>
                  </a:lnTo>
                  <a:lnTo>
                    <a:pt x="316598" y="379844"/>
                  </a:lnTo>
                  <a:lnTo>
                    <a:pt x="316293" y="381127"/>
                  </a:lnTo>
                  <a:lnTo>
                    <a:pt x="315671" y="381127"/>
                  </a:lnTo>
                  <a:lnTo>
                    <a:pt x="316103" y="378574"/>
                  </a:lnTo>
                  <a:lnTo>
                    <a:pt x="317817" y="378574"/>
                  </a:lnTo>
                  <a:lnTo>
                    <a:pt x="318757" y="379844"/>
                  </a:lnTo>
                  <a:lnTo>
                    <a:pt x="319112" y="381127"/>
                  </a:lnTo>
                  <a:lnTo>
                    <a:pt x="319112" y="370471"/>
                  </a:lnTo>
                  <a:lnTo>
                    <a:pt x="317944" y="370954"/>
                  </a:lnTo>
                  <a:lnTo>
                    <a:pt x="317207" y="369684"/>
                  </a:lnTo>
                  <a:lnTo>
                    <a:pt x="315734" y="367144"/>
                  </a:lnTo>
                  <a:lnTo>
                    <a:pt x="318516" y="365874"/>
                  </a:lnTo>
                  <a:lnTo>
                    <a:pt x="318909" y="368427"/>
                  </a:lnTo>
                  <a:lnTo>
                    <a:pt x="320738" y="368427"/>
                  </a:lnTo>
                  <a:lnTo>
                    <a:pt x="321271" y="369684"/>
                  </a:lnTo>
                  <a:lnTo>
                    <a:pt x="321271" y="255701"/>
                  </a:lnTo>
                  <a:lnTo>
                    <a:pt x="320802" y="255422"/>
                  </a:lnTo>
                  <a:lnTo>
                    <a:pt x="322148" y="252882"/>
                  </a:lnTo>
                  <a:lnTo>
                    <a:pt x="324332" y="254152"/>
                  </a:lnTo>
                  <a:lnTo>
                    <a:pt x="324332" y="221437"/>
                  </a:lnTo>
                  <a:lnTo>
                    <a:pt x="323075" y="222402"/>
                  </a:lnTo>
                  <a:lnTo>
                    <a:pt x="321970" y="222402"/>
                  </a:lnTo>
                  <a:lnTo>
                    <a:pt x="321970" y="230022"/>
                  </a:lnTo>
                  <a:lnTo>
                    <a:pt x="319519" y="231305"/>
                  </a:lnTo>
                  <a:lnTo>
                    <a:pt x="318719" y="228752"/>
                  </a:lnTo>
                  <a:lnTo>
                    <a:pt x="321157" y="227482"/>
                  </a:lnTo>
                  <a:lnTo>
                    <a:pt x="321970" y="230022"/>
                  </a:lnTo>
                  <a:lnTo>
                    <a:pt x="321970" y="222402"/>
                  </a:lnTo>
                  <a:lnTo>
                    <a:pt x="319532" y="222402"/>
                  </a:lnTo>
                  <a:lnTo>
                    <a:pt x="322961" y="221132"/>
                  </a:lnTo>
                  <a:lnTo>
                    <a:pt x="324726" y="221132"/>
                  </a:lnTo>
                  <a:lnTo>
                    <a:pt x="324726" y="212077"/>
                  </a:lnTo>
                  <a:lnTo>
                    <a:pt x="324472" y="210972"/>
                  </a:lnTo>
                  <a:lnTo>
                    <a:pt x="324167" y="210972"/>
                  </a:lnTo>
                  <a:lnTo>
                    <a:pt x="325589" y="209702"/>
                  </a:lnTo>
                  <a:lnTo>
                    <a:pt x="326529" y="205892"/>
                  </a:lnTo>
                  <a:lnTo>
                    <a:pt x="328650" y="205892"/>
                  </a:lnTo>
                  <a:lnTo>
                    <a:pt x="328968" y="207162"/>
                  </a:lnTo>
                  <a:lnTo>
                    <a:pt x="328968" y="170332"/>
                  </a:lnTo>
                  <a:lnTo>
                    <a:pt x="328930" y="184365"/>
                  </a:lnTo>
                  <a:lnTo>
                    <a:pt x="328764" y="184365"/>
                  </a:lnTo>
                  <a:lnTo>
                    <a:pt x="326809" y="185572"/>
                  </a:lnTo>
                  <a:lnTo>
                    <a:pt x="326644" y="184365"/>
                  </a:lnTo>
                  <a:lnTo>
                    <a:pt x="325158" y="184365"/>
                  </a:lnTo>
                  <a:lnTo>
                    <a:pt x="325158" y="209702"/>
                  </a:lnTo>
                  <a:lnTo>
                    <a:pt x="323316" y="210324"/>
                  </a:lnTo>
                  <a:lnTo>
                    <a:pt x="323316" y="212394"/>
                  </a:lnTo>
                  <a:lnTo>
                    <a:pt x="322592" y="213512"/>
                  </a:lnTo>
                  <a:lnTo>
                    <a:pt x="321767" y="214630"/>
                  </a:lnTo>
                  <a:lnTo>
                    <a:pt x="321652" y="214782"/>
                  </a:lnTo>
                  <a:lnTo>
                    <a:pt x="320332" y="214782"/>
                  </a:lnTo>
                  <a:lnTo>
                    <a:pt x="318617" y="217322"/>
                  </a:lnTo>
                  <a:lnTo>
                    <a:pt x="317957" y="217322"/>
                  </a:lnTo>
                  <a:lnTo>
                    <a:pt x="317957" y="227482"/>
                  </a:lnTo>
                  <a:lnTo>
                    <a:pt x="315226" y="228460"/>
                  </a:lnTo>
                  <a:lnTo>
                    <a:pt x="315226" y="362077"/>
                  </a:lnTo>
                  <a:lnTo>
                    <a:pt x="313232" y="363334"/>
                  </a:lnTo>
                  <a:lnTo>
                    <a:pt x="311594" y="362762"/>
                  </a:lnTo>
                  <a:lnTo>
                    <a:pt x="311594" y="467474"/>
                  </a:lnTo>
                  <a:lnTo>
                    <a:pt x="311137" y="467474"/>
                  </a:lnTo>
                  <a:lnTo>
                    <a:pt x="309092" y="470027"/>
                  </a:lnTo>
                  <a:lnTo>
                    <a:pt x="307975" y="470027"/>
                  </a:lnTo>
                  <a:lnTo>
                    <a:pt x="307721" y="468744"/>
                  </a:lnTo>
                  <a:lnTo>
                    <a:pt x="309295" y="468744"/>
                  </a:lnTo>
                  <a:lnTo>
                    <a:pt x="310324" y="467474"/>
                  </a:lnTo>
                  <a:lnTo>
                    <a:pt x="310781" y="466204"/>
                  </a:lnTo>
                  <a:lnTo>
                    <a:pt x="311581" y="466204"/>
                  </a:lnTo>
                  <a:lnTo>
                    <a:pt x="311594" y="467474"/>
                  </a:lnTo>
                  <a:lnTo>
                    <a:pt x="311594" y="362762"/>
                  </a:lnTo>
                  <a:lnTo>
                    <a:pt x="310870" y="362508"/>
                  </a:lnTo>
                  <a:lnTo>
                    <a:pt x="310870" y="368427"/>
                  </a:lnTo>
                  <a:lnTo>
                    <a:pt x="310248" y="369684"/>
                  </a:lnTo>
                  <a:lnTo>
                    <a:pt x="309041" y="369684"/>
                  </a:lnTo>
                  <a:lnTo>
                    <a:pt x="308483" y="368427"/>
                  </a:lnTo>
                  <a:lnTo>
                    <a:pt x="309206" y="368427"/>
                  </a:lnTo>
                  <a:lnTo>
                    <a:pt x="309803" y="367144"/>
                  </a:lnTo>
                  <a:lnTo>
                    <a:pt x="310654" y="367144"/>
                  </a:lnTo>
                  <a:lnTo>
                    <a:pt x="310870" y="368427"/>
                  </a:lnTo>
                  <a:lnTo>
                    <a:pt x="310870" y="362508"/>
                  </a:lnTo>
                  <a:lnTo>
                    <a:pt x="309638" y="362077"/>
                  </a:lnTo>
                  <a:lnTo>
                    <a:pt x="311061" y="360794"/>
                  </a:lnTo>
                  <a:lnTo>
                    <a:pt x="313867" y="360794"/>
                  </a:lnTo>
                  <a:lnTo>
                    <a:pt x="315226" y="362077"/>
                  </a:lnTo>
                  <a:lnTo>
                    <a:pt x="315226" y="228460"/>
                  </a:lnTo>
                  <a:lnTo>
                    <a:pt x="314642" y="228663"/>
                  </a:lnTo>
                  <a:lnTo>
                    <a:pt x="314642" y="301142"/>
                  </a:lnTo>
                  <a:lnTo>
                    <a:pt x="314591" y="303682"/>
                  </a:lnTo>
                  <a:lnTo>
                    <a:pt x="313207" y="303682"/>
                  </a:lnTo>
                  <a:lnTo>
                    <a:pt x="312801" y="302412"/>
                  </a:lnTo>
                  <a:lnTo>
                    <a:pt x="313474" y="301142"/>
                  </a:lnTo>
                  <a:lnTo>
                    <a:pt x="314642" y="301142"/>
                  </a:lnTo>
                  <a:lnTo>
                    <a:pt x="314642" y="228663"/>
                  </a:lnTo>
                  <a:lnTo>
                    <a:pt x="314388" y="228752"/>
                  </a:lnTo>
                  <a:lnTo>
                    <a:pt x="313778" y="227482"/>
                  </a:lnTo>
                  <a:lnTo>
                    <a:pt x="312801" y="227482"/>
                  </a:lnTo>
                  <a:lnTo>
                    <a:pt x="312801" y="250342"/>
                  </a:lnTo>
                  <a:lnTo>
                    <a:pt x="311810" y="252031"/>
                  </a:lnTo>
                  <a:lnTo>
                    <a:pt x="311810" y="356984"/>
                  </a:lnTo>
                  <a:lnTo>
                    <a:pt x="311683" y="358254"/>
                  </a:lnTo>
                  <a:lnTo>
                    <a:pt x="309448" y="358254"/>
                  </a:lnTo>
                  <a:lnTo>
                    <a:pt x="307708" y="359524"/>
                  </a:lnTo>
                  <a:lnTo>
                    <a:pt x="307327" y="359524"/>
                  </a:lnTo>
                  <a:lnTo>
                    <a:pt x="307327" y="384924"/>
                  </a:lnTo>
                  <a:lnTo>
                    <a:pt x="307263" y="405244"/>
                  </a:lnTo>
                  <a:lnTo>
                    <a:pt x="306438" y="406527"/>
                  </a:lnTo>
                  <a:lnTo>
                    <a:pt x="303657" y="406527"/>
                  </a:lnTo>
                  <a:lnTo>
                    <a:pt x="303936" y="405244"/>
                  </a:lnTo>
                  <a:lnTo>
                    <a:pt x="304215" y="403974"/>
                  </a:lnTo>
                  <a:lnTo>
                    <a:pt x="307136" y="403974"/>
                  </a:lnTo>
                  <a:lnTo>
                    <a:pt x="307263" y="405244"/>
                  </a:lnTo>
                  <a:lnTo>
                    <a:pt x="307263" y="384835"/>
                  </a:lnTo>
                  <a:lnTo>
                    <a:pt x="305231" y="381762"/>
                  </a:lnTo>
                  <a:lnTo>
                    <a:pt x="303644" y="382968"/>
                  </a:lnTo>
                  <a:lnTo>
                    <a:pt x="303644" y="423024"/>
                  </a:lnTo>
                  <a:lnTo>
                    <a:pt x="303542" y="424294"/>
                  </a:lnTo>
                  <a:lnTo>
                    <a:pt x="303047" y="424294"/>
                  </a:lnTo>
                  <a:lnTo>
                    <a:pt x="301269" y="425577"/>
                  </a:lnTo>
                  <a:lnTo>
                    <a:pt x="298348" y="425577"/>
                  </a:lnTo>
                  <a:lnTo>
                    <a:pt x="298450" y="424294"/>
                  </a:lnTo>
                  <a:lnTo>
                    <a:pt x="298932" y="423024"/>
                  </a:lnTo>
                  <a:lnTo>
                    <a:pt x="303644" y="423024"/>
                  </a:lnTo>
                  <a:lnTo>
                    <a:pt x="303644" y="382968"/>
                  </a:lnTo>
                  <a:lnTo>
                    <a:pt x="302717" y="383654"/>
                  </a:lnTo>
                  <a:lnTo>
                    <a:pt x="300177" y="383654"/>
                  </a:lnTo>
                  <a:lnTo>
                    <a:pt x="301193" y="382384"/>
                  </a:lnTo>
                  <a:lnTo>
                    <a:pt x="303098" y="380034"/>
                  </a:lnTo>
                  <a:lnTo>
                    <a:pt x="306082" y="381127"/>
                  </a:lnTo>
                  <a:lnTo>
                    <a:pt x="305231" y="381762"/>
                  </a:lnTo>
                  <a:lnTo>
                    <a:pt x="306489" y="383654"/>
                  </a:lnTo>
                  <a:lnTo>
                    <a:pt x="307098" y="383654"/>
                  </a:lnTo>
                  <a:lnTo>
                    <a:pt x="307327" y="384924"/>
                  </a:lnTo>
                  <a:lnTo>
                    <a:pt x="307327" y="359524"/>
                  </a:lnTo>
                  <a:lnTo>
                    <a:pt x="306616" y="359524"/>
                  </a:lnTo>
                  <a:lnTo>
                    <a:pt x="305308" y="358254"/>
                  </a:lnTo>
                  <a:lnTo>
                    <a:pt x="307352" y="356984"/>
                  </a:lnTo>
                  <a:lnTo>
                    <a:pt x="311810" y="356984"/>
                  </a:lnTo>
                  <a:lnTo>
                    <a:pt x="311810" y="252031"/>
                  </a:lnTo>
                  <a:lnTo>
                    <a:pt x="311302" y="252882"/>
                  </a:lnTo>
                  <a:lnTo>
                    <a:pt x="310667" y="252501"/>
                  </a:lnTo>
                  <a:lnTo>
                    <a:pt x="310667" y="297332"/>
                  </a:lnTo>
                  <a:lnTo>
                    <a:pt x="309384" y="297332"/>
                  </a:lnTo>
                  <a:lnTo>
                    <a:pt x="308622" y="296062"/>
                  </a:lnTo>
                  <a:lnTo>
                    <a:pt x="308952" y="296062"/>
                  </a:lnTo>
                  <a:lnTo>
                    <a:pt x="309295" y="294792"/>
                  </a:lnTo>
                  <a:lnTo>
                    <a:pt x="310032" y="294792"/>
                  </a:lnTo>
                  <a:lnTo>
                    <a:pt x="310375" y="296062"/>
                  </a:lnTo>
                  <a:lnTo>
                    <a:pt x="310667" y="297332"/>
                  </a:lnTo>
                  <a:lnTo>
                    <a:pt x="310667" y="252501"/>
                  </a:lnTo>
                  <a:lnTo>
                    <a:pt x="309206" y="251612"/>
                  </a:lnTo>
                  <a:lnTo>
                    <a:pt x="309956" y="250342"/>
                  </a:lnTo>
                  <a:lnTo>
                    <a:pt x="306628" y="250342"/>
                  </a:lnTo>
                  <a:lnTo>
                    <a:pt x="306628" y="350634"/>
                  </a:lnTo>
                  <a:lnTo>
                    <a:pt x="306285" y="353174"/>
                  </a:lnTo>
                  <a:lnTo>
                    <a:pt x="302564" y="351904"/>
                  </a:lnTo>
                  <a:lnTo>
                    <a:pt x="303707" y="349377"/>
                  </a:lnTo>
                  <a:lnTo>
                    <a:pt x="305777" y="349377"/>
                  </a:lnTo>
                  <a:lnTo>
                    <a:pt x="306628" y="350634"/>
                  </a:lnTo>
                  <a:lnTo>
                    <a:pt x="306628" y="250342"/>
                  </a:lnTo>
                  <a:lnTo>
                    <a:pt x="305396" y="250342"/>
                  </a:lnTo>
                  <a:lnTo>
                    <a:pt x="305396" y="299974"/>
                  </a:lnTo>
                  <a:lnTo>
                    <a:pt x="305269" y="301142"/>
                  </a:lnTo>
                  <a:lnTo>
                    <a:pt x="304063" y="303682"/>
                  </a:lnTo>
                  <a:lnTo>
                    <a:pt x="302437" y="303682"/>
                  </a:lnTo>
                  <a:lnTo>
                    <a:pt x="302285" y="302412"/>
                  </a:lnTo>
                  <a:lnTo>
                    <a:pt x="303784" y="302412"/>
                  </a:lnTo>
                  <a:lnTo>
                    <a:pt x="303644" y="301142"/>
                  </a:lnTo>
                  <a:lnTo>
                    <a:pt x="303555" y="299974"/>
                  </a:lnTo>
                  <a:lnTo>
                    <a:pt x="303466" y="298602"/>
                  </a:lnTo>
                  <a:lnTo>
                    <a:pt x="304863" y="298602"/>
                  </a:lnTo>
                  <a:lnTo>
                    <a:pt x="305396" y="299974"/>
                  </a:lnTo>
                  <a:lnTo>
                    <a:pt x="305396" y="250342"/>
                  </a:lnTo>
                  <a:lnTo>
                    <a:pt x="298132" y="250342"/>
                  </a:lnTo>
                  <a:lnTo>
                    <a:pt x="298132" y="292735"/>
                  </a:lnTo>
                  <a:lnTo>
                    <a:pt x="298018" y="292252"/>
                  </a:lnTo>
                  <a:lnTo>
                    <a:pt x="297662" y="289712"/>
                  </a:lnTo>
                  <a:lnTo>
                    <a:pt x="298094" y="292252"/>
                  </a:lnTo>
                  <a:lnTo>
                    <a:pt x="298132" y="292735"/>
                  </a:lnTo>
                  <a:lnTo>
                    <a:pt x="298132" y="250342"/>
                  </a:lnTo>
                  <a:lnTo>
                    <a:pt x="297116" y="250342"/>
                  </a:lnTo>
                  <a:lnTo>
                    <a:pt x="297116" y="283362"/>
                  </a:lnTo>
                  <a:lnTo>
                    <a:pt x="297040" y="360794"/>
                  </a:lnTo>
                  <a:lnTo>
                    <a:pt x="296849" y="360794"/>
                  </a:lnTo>
                  <a:lnTo>
                    <a:pt x="296849" y="411594"/>
                  </a:lnTo>
                  <a:lnTo>
                    <a:pt x="294843" y="412877"/>
                  </a:lnTo>
                  <a:lnTo>
                    <a:pt x="294271" y="411975"/>
                  </a:lnTo>
                  <a:lnTo>
                    <a:pt x="294271" y="416674"/>
                  </a:lnTo>
                  <a:lnTo>
                    <a:pt x="293408" y="417944"/>
                  </a:lnTo>
                  <a:lnTo>
                    <a:pt x="292608" y="416674"/>
                  </a:lnTo>
                  <a:lnTo>
                    <a:pt x="290703" y="416674"/>
                  </a:lnTo>
                  <a:lnTo>
                    <a:pt x="291807" y="415404"/>
                  </a:lnTo>
                  <a:lnTo>
                    <a:pt x="293357" y="415404"/>
                  </a:lnTo>
                  <a:lnTo>
                    <a:pt x="294271" y="416674"/>
                  </a:lnTo>
                  <a:lnTo>
                    <a:pt x="294271" y="411975"/>
                  </a:lnTo>
                  <a:lnTo>
                    <a:pt x="293497" y="410743"/>
                  </a:lnTo>
                  <a:lnTo>
                    <a:pt x="291871" y="411594"/>
                  </a:lnTo>
                  <a:lnTo>
                    <a:pt x="289534" y="412877"/>
                  </a:lnTo>
                  <a:lnTo>
                    <a:pt x="286016" y="412877"/>
                  </a:lnTo>
                  <a:lnTo>
                    <a:pt x="284695" y="411594"/>
                  </a:lnTo>
                  <a:lnTo>
                    <a:pt x="283489" y="410324"/>
                  </a:lnTo>
                  <a:lnTo>
                    <a:pt x="283972" y="409054"/>
                  </a:lnTo>
                  <a:lnTo>
                    <a:pt x="284746" y="407784"/>
                  </a:lnTo>
                  <a:lnTo>
                    <a:pt x="285699" y="407784"/>
                  </a:lnTo>
                  <a:lnTo>
                    <a:pt x="285750" y="406527"/>
                  </a:lnTo>
                  <a:lnTo>
                    <a:pt x="285864" y="405244"/>
                  </a:lnTo>
                  <a:lnTo>
                    <a:pt x="289013" y="405244"/>
                  </a:lnTo>
                  <a:lnTo>
                    <a:pt x="289115" y="406527"/>
                  </a:lnTo>
                  <a:lnTo>
                    <a:pt x="289623" y="405244"/>
                  </a:lnTo>
                  <a:lnTo>
                    <a:pt x="292747" y="405244"/>
                  </a:lnTo>
                  <a:lnTo>
                    <a:pt x="294779" y="406527"/>
                  </a:lnTo>
                  <a:lnTo>
                    <a:pt x="295998" y="409054"/>
                  </a:lnTo>
                  <a:lnTo>
                    <a:pt x="295338" y="409054"/>
                  </a:lnTo>
                  <a:lnTo>
                    <a:pt x="296849" y="411594"/>
                  </a:lnTo>
                  <a:lnTo>
                    <a:pt x="296849" y="360794"/>
                  </a:lnTo>
                  <a:lnTo>
                    <a:pt x="295757" y="360794"/>
                  </a:lnTo>
                  <a:lnTo>
                    <a:pt x="294995" y="359524"/>
                  </a:lnTo>
                  <a:lnTo>
                    <a:pt x="295325" y="358254"/>
                  </a:lnTo>
                  <a:lnTo>
                    <a:pt x="296748" y="358254"/>
                  </a:lnTo>
                  <a:lnTo>
                    <a:pt x="297040" y="360794"/>
                  </a:lnTo>
                  <a:lnTo>
                    <a:pt x="297040" y="283362"/>
                  </a:lnTo>
                  <a:lnTo>
                    <a:pt x="296557" y="283362"/>
                  </a:lnTo>
                  <a:lnTo>
                    <a:pt x="296405" y="283705"/>
                  </a:lnTo>
                  <a:lnTo>
                    <a:pt x="296405" y="336702"/>
                  </a:lnTo>
                  <a:lnTo>
                    <a:pt x="296265" y="337972"/>
                  </a:lnTo>
                  <a:lnTo>
                    <a:pt x="293928" y="337972"/>
                  </a:lnTo>
                  <a:lnTo>
                    <a:pt x="293255" y="336854"/>
                  </a:lnTo>
                  <a:lnTo>
                    <a:pt x="293255" y="390004"/>
                  </a:lnTo>
                  <a:lnTo>
                    <a:pt x="291045" y="390004"/>
                  </a:lnTo>
                  <a:lnTo>
                    <a:pt x="290982" y="392544"/>
                  </a:lnTo>
                  <a:lnTo>
                    <a:pt x="290614" y="393827"/>
                  </a:lnTo>
                  <a:lnTo>
                    <a:pt x="289610" y="393827"/>
                  </a:lnTo>
                  <a:lnTo>
                    <a:pt x="289420" y="392544"/>
                  </a:lnTo>
                  <a:lnTo>
                    <a:pt x="289064" y="390004"/>
                  </a:lnTo>
                  <a:lnTo>
                    <a:pt x="291160" y="388734"/>
                  </a:lnTo>
                  <a:lnTo>
                    <a:pt x="292912" y="388734"/>
                  </a:lnTo>
                  <a:lnTo>
                    <a:pt x="293255" y="390004"/>
                  </a:lnTo>
                  <a:lnTo>
                    <a:pt x="293255" y="336854"/>
                  </a:lnTo>
                  <a:lnTo>
                    <a:pt x="293166" y="336702"/>
                  </a:lnTo>
                  <a:lnTo>
                    <a:pt x="292519" y="335610"/>
                  </a:lnTo>
                  <a:lnTo>
                    <a:pt x="292519" y="349377"/>
                  </a:lnTo>
                  <a:lnTo>
                    <a:pt x="291807" y="349377"/>
                  </a:lnTo>
                  <a:lnTo>
                    <a:pt x="291299" y="348094"/>
                  </a:lnTo>
                  <a:lnTo>
                    <a:pt x="290537" y="346824"/>
                  </a:lnTo>
                  <a:lnTo>
                    <a:pt x="290868" y="346824"/>
                  </a:lnTo>
                  <a:lnTo>
                    <a:pt x="291109" y="345909"/>
                  </a:lnTo>
                  <a:lnTo>
                    <a:pt x="291211" y="345554"/>
                  </a:lnTo>
                  <a:lnTo>
                    <a:pt x="291947" y="345554"/>
                  </a:lnTo>
                  <a:lnTo>
                    <a:pt x="292303" y="346824"/>
                  </a:lnTo>
                  <a:lnTo>
                    <a:pt x="292404" y="347306"/>
                  </a:lnTo>
                  <a:lnTo>
                    <a:pt x="292519" y="349377"/>
                  </a:lnTo>
                  <a:lnTo>
                    <a:pt x="292519" y="335610"/>
                  </a:lnTo>
                  <a:lnTo>
                    <a:pt x="292417" y="335432"/>
                  </a:lnTo>
                  <a:lnTo>
                    <a:pt x="292366" y="334162"/>
                  </a:lnTo>
                  <a:lnTo>
                    <a:pt x="292328" y="332892"/>
                  </a:lnTo>
                  <a:lnTo>
                    <a:pt x="293408" y="332892"/>
                  </a:lnTo>
                  <a:lnTo>
                    <a:pt x="294220" y="334162"/>
                  </a:lnTo>
                  <a:lnTo>
                    <a:pt x="295148" y="336702"/>
                  </a:lnTo>
                  <a:lnTo>
                    <a:pt x="296405" y="336702"/>
                  </a:lnTo>
                  <a:lnTo>
                    <a:pt x="296405" y="283705"/>
                  </a:lnTo>
                  <a:lnTo>
                    <a:pt x="295973" y="284632"/>
                  </a:lnTo>
                  <a:lnTo>
                    <a:pt x="294957" y="284632"/>
                  </a:lnTo>
                  <a:lnTo>
                    <a:pt x="294957" y="302412"/>
                  </a:lnTo>
                  <a:lnTo>
                    <a:pt x="293446" y="304952"/>
                  </a:lnTo>
                  <a:lnTo>
                    <a:pt x="291363" y="302412"/>
                  </a:lnTo>
                  <a:lnTo>
                    <a:pt x="292874" y="301142"/>
                  </a:lnTo>
                  <a:lnTo>
                    <a:pt x="294957" y="302412"/>
                  </a:lnTo>
                  <a:lnTo>
                    <a:pt x="294957" y="284632"/>
                  </a:lnTo>
                  <a:lnTo>
                    <a:pt x="294233" y="284632"/>
                  </a:lnTo>
                  <a:lnTo>
                    <a:pt x="292925" y="283362"/>
                  </a:lnTo>
                  <a:lnTo>
                    <a:pt x="291909" y="282092"/>
                  </a:lnTo>
                  <a:lnTo>
                    <a:pt x="292468" y="282092"/>
                  </a:lnTo>
                  <a:lnTo>
                    <a:pt x="292125" y="280822"/>
                  </a:lnTo>
                  <a:lnTo>
                    <a:pt x="290817" y="280822"/>
                  </a:lnTo>
                  <a:lnTo>
                    <a:pt x="290817" y="283362"/>
                  </a:lnTo>
                  <a:lnTo>
                    <a:pt x="290690" y="285902"/>
                  </a:lnTo>
                  <a:lnTo>
                    <a:pt x="289534" y="287172"/>
                  </a:lnTo>
                  <a:lnTo>
                    <a:pt x="289128" y="287172"/>
                  </a:lnTo>
                  <a:lnTo>
                    <a:pt x="289128" y="301142"/>
                  </a:lnTo>
                  <a:lnTo>
                    <a:pt x="288493" y="302412"/>
                  </a:lnTo>
                  <a:lnTo>
                    <a:pt x="287909" y="302412"/>
                  </a:lnTo>
                  <a:lnTo>
                    <a:pt x="287909" y="315112"/>
                  </a:lnTo>
                  <a:lnTo>
                    <a:pt x="287845" y="335432"/>
                  </a:lnTo>
                  <a:lnTo>
                    <a:pt x="287705" y="336702"/>
                  </a:lnTo>
                  <a:lnTo>
                    <a:pt x="287477" y="336702"/>
                  </a:lnTo>
                  <a:lnTo>
                    <a:pt x="287477" y="398894"/>
                  </a:lnTo>
                  <a:lnTo>
                    <a:pt x="287362" y="400177"/>
                  </a:lnTo>
                  <a:lnTo>
                    <a:pt x="287121" y="401434"/>
                  </a:lnTo>
                  <a:lnTo>
                    <a:pt x="284568" y="401434"/>
                  </a:lnTo>
                  <a:lnTo>
                    <a:pt x="284670" y="400177"/>
                  </a:lnTo>
                  <a:lnTo>
                    <a:pt x="284873" y="398894"/>
                  </a:lnTo>
                  <a:lnTo>
                    <a:pt x="287477" y="398894"/>
                  </a:lnTo>
                  <a:lnTo>
                    <a:pt x="287477" y="336702"/>
                  </a:lnTo>
                  <a:lnTo>
                    <a:pt x="284619" y="336702"/>
                  </a:lnTo>
                  <a:lnTo>
                    <a:pt x="283514" y="335432"/>
                  </a:lnTo>
                  <a:lnTo>
                    <a:pt x="284810" y="335432"/>
                  </a:lnTo>
                  <a:lnTo>
                    <a:pt x="285775" y="334162"/>
                  </a:lnTo>
                  <a:lnTo>
                    <a:pt x="287439" y="334162"/>
                  </a:lnTo>
                  <a:lnTo>
                    <a:pt x="287845" y="335432"/>
                  </a:lnTo>
                  <a:lnTo>
                    <a:pt x="287845" y="315112"/>
                  </a:lnTo>
                  <a:lnTo>
                    <a:pt x="286016" y="315112"/>
                  </a:lnTo>
                  <a:lnTo>
                    <a:pt x="285686" y="313842"/>
                  </a:lnTo>
                  <a:lnTo>
                    <a:pt x="285750" y="312597"/>
                  </a:lnTo>
                  <a:lnTo>
                    <a:pt x="286207" y="311581"/>
                  </a:lnTo>
                  <a:lnTo>
                    <a:pt x="286296" y="311391"/>
                  </a:lnTo>
                  <a:lnTo>
                    <a:pt x="287261" y="311391"/>
                  </a:lnTo>
                  <a:lnTo>
                    <a:pt x="287667" y="313842"/>
                  </a:lnTo>
                  <a:lnTo>
                    <a:pt x="287909" y="315112"/>
                  </a:lnTo>
                  <a:lnTo>
                    <a:pt x="287909" y="302412"/>
                  </a:lnTo>
                  <a:lnTo>
                    <a:pt x="285521" y="302412"/>
                  </a:lnTo>
                  <a:lnTo>
                    <a:pt x="285521" y="315112"/>
                  </a:lnTo>
                  <a:lnTo>
                    <a:pt x="283629" y="316382"/>
                  </a:lnTo>
                  <a:lnTo>
                    <a:pt x="283006" y="316382"/>
                  </a:lnTo>
                  <a:lnTo>
                    <a:pt x="284848" y="315112"/>
                  </a:lnTo>
                  <a:lnTo>
                    <a:pt x="285521" y="315112"/>
                  </a:lnTo>
                  <a:lnTo>
                    <a:pt x="285521" y="302412"/>
                  </a:lnTo>
                  <a:lnTo>
                    <a:pt x="284962" y="302412"/>
                  </a:lnTo>
                  <a:lnTo>
                    <a:pt x="285064" y="301142"/>
                  </a:lnTo>
                  <a:lnTo>
                    <a:pt x="285610" y="299974"/>
                  </a:lnTo>
                  <a:lnTo>
                    <a:pt x="288163" y="299974"/>
                  </a:lnTo>
                  <a:lnTo>
                    <a:pt x="288239" y="301142"/>
                  </a:lnTo>
                  <a:lnTo>
                    <a:pt x="289128" y="301142"/>
                  </a:lnTo>
                  <a:lnTo>
                    <a:pt x="289128" y="287172"/>
                  </a:lnTo>
                  <a:lnTo>
                    <a:pt x="287909" y="287172"/>
                  </a:lnTo>
                  <a:lnTo>
                    <a:pt x="288048" y="285902"/>
                  </a:lnTo>
                  <a:lnTo>
                    <a:pt x="289191" y="284632"/>
                  </a:lnTo>
                  <a:lnTo>
                    <a:pt x="290817" y="283362"/>
                  </a:lnTo>
                  <a:lnTo>
                    <a:pt x="290817" y="280822"/>
                  </a:lnTo>
                  <a:lnTo>
                    <a:pt x="290004" y="279552"/>
                  </a:lnTo>
                  <a:lnTo>
                    <a:pt x="289864" y="279552"/>
                  </a:lnTo>
                  <a:lnTo>
                    <a:pt x="289839" y="278282"/>
                  </a:lnTo>
                  <a:lnTo>
                    <a:pt x="293039" y="278282"/>
                  </a:lnTo>
                  <a:lnTo>
                    <a:pt x="294513" y="280822"/>
                  </a:lnTo>
                  <a:lnTo>
                    <a:pt x="295275" y="282092"/>
                  </a:lnTo>
                  <a:lnTo>
                    <a:pt x="297116" y="283362"/>
                  </a:lnTo>
                  <a:lnTo>
                    <a:pt x="297116" y="250342"/>
                  </a:lnTo>
                  <a:lnTo>
                    <a:pt x="289775" y="250342"/>
                  </a:lnTo>
                  <a:lnTo>
                    <a:pt x="289775" y="279552"/>
                  </a:lnTo>
                  <a:lnTo>
                    <a:pt x="288086" y="280822"/>
                  </a:lnTo>
                  <a:lnTo>
                    <a:pt x="287743" y="280822"/>
                  </a:lnTo>
                  <a:lnTo>
                    <a:pt x="288594" y="279552"/>
                  </a:lnTo>
                  <a:lnTo>
                    <a:pt x="289775" y="279552"/>
                  </a:lnTo>
                  <a:lnTo>
                    <a:pt x="289775" y="250342"/>
                  </a:lnTo>
                  <a:lnTo>
                    <a:pt x="289636" y="250342"/>
                  </a:lnTo>
                  <a:lnTo>
                    <a:pt x="289636" y="265582"/>
                  </a:lnTo>
                  <a:lnTo>
                    <a:pt x="288886" y="265938"/>
                  </a:lnTo>
                  <a:lnTo>
                    <a:pt x="288886" y="270662"/>
                  </a:lnTo>
                  <a:lnTo>
                    <a:pt x="287388" y="271932"/>
                  </a:lnTo>
                  <a:lnTo>
                    <a:pt x="287439" y="270662"/>
                  </a:lnTo>
                  <a:lnTo>
                    <a:pt x="287502" y="269392"/>
                  </a:lnTo>
                  <a:lnTo>
                    <a:pt x="286956" y="268122"/>
                  </a:lnTo>
                  <a:lnTo>
                    <a:pt x="288455" y="266852"/>
                  </a:lnTo>
                  <a:lnTo>
                    <a:pt x="288340" y="269392"/>
                  </a:lnTo>
                  <a:lnTo>
                    <a:pt x="288886" y="270662"/>
                  </a:lnTo>
                  <a:lnTo>
                    <a:pt x="288886" y="265938"/>
                  </a:lnTo>
                  <a:lnTo>
                    <a:pt x="287312" y="266649"/>
                  </a:lnTo>
                  <a:lnTo>
                    <a:pt x="287718" y="265582"/>
                  </a:lnTo>
                  <a:lnTo>
                    <a:pt x="289636" y="265582"/>
                  </a:lnTo>
                  <a:lnTo>
                    <a:pt x="289636" y="250342"/>
                  </a:lnTo>
                  <a:lnTo>
                    <a:pt x="286575" y="250342"/>
                  </a:lnTo>
                  <a:lnTo>
                    <a:pt x="286575" y="270662"/>
                  </a:lnTo>
                  <a:lnTo>
                    <a:pt x="286346" y="270662"/>
                  </a:lnTo>
                  <a:lnTo>
                    <a:pt x="286346" y="277012"/>
                  </a:lnTo>
                  <a:lnTo>
                    <a:pt x="285635" y="279552"/>
                  </a:lnTo>
                  <a:lnTo>
                    <a:pt x="282346" y="279552"/>
                  </a:lnTo>
                  <a:lnTo>
                    <a:pt x="282346" y="396354"/>
                  </a:lnTo>
                  <a:lnTo>
                    <a:pt x="282194" y="397624"/>
                  </a:lnTo>
                  <a:lnTo>
                    <a:pt x="278587" y="397624"/>
                  </a:lnTo>
                  <a:lnTo>
                    <a:pt x="277876" y="396354"/>
                  </a:lnTo>
                  <a:lnTo>
                    <a:pt x="280454" y="396354"/>
                  </a:lnTo>
                  <a:lnTo>
                    <a:pt x="280670" y="395084"/>
                  </a:lnTo>
                  <a:lnTo>
                    <a:pt x="281419" y="395084"/>
                  </a:lnTo>
                  <a:lnTo>
                    <a:pt x="281711" y="396354"/>
                  </a:lnTo>
                  <a:lnTo>
                    <a:pt x="282346" y="396354"/>
                  </a:lnTo>
                  <a:lnTo>
                    <a:pt x="282346" y="279552"/>
                  </a:lnTo>
                  <a:lnTo>
                    <a:pt x="282219" y="279552"/>
                  </a:lnTo>
                  <a:lnTo>
                    <a:pt x="281851" y="278282"/>
                  </a:lnTo>
                  <a:lnTo>
                    <a:pt x="281495" y="277012"/>
                  </a:lnTo>
                  <a:lnTo>
                    <a:pt x="286346" y="277012"/>
                  </a:lnTo>
                  <a:lnTo>
                    <a:pt x="286346" y="270662"/>
                  </a:lnTo>
                  <a:lnTo>
                    <a:pt x="285457" y="270662"/>
                  </a:lnTo>
                  <a:lnTo>
                    <a:pt x="285343" y="269392"/>
                  </a:lnTo>
                  <a:lnTo>
                    <a:pt x="284695" y="269392"/>
                  </a:lnTo>
                  <a:lnTo>
                    <a:pt x="284340" y="270662"/>
                  </a:lnTo>
                  <a:lnTo>
                    <a:pt x="283540" y="271932"/>
                  </a:lnTo>
                  <a:lnTo>
                    <a:pt x="281952" y="271932"/>
                  </a:lnTo>
                  <a:lnTo>
                    <a:pt x="281597" y="270662"/>
                  </a:lnTo>
                  <a:lnTo>
                    <a:pt x="283133" y="270662"/>
                  </a:lnTo>
                  <a:lnTo>
                    <a:pt x="282321" y="269392"/>
                  </a:lnTo>
                  <a:lnTo>
                    <a:pt x="281470" y="268122"/>
                  </a:lnTo>
                  <a:lnTo>
                    <a:pt x="283730" y="268122"/>
                  </a:lnTo>
                  <a:lnTo>
                    <a:pt x="284238" y="266852"/>
                  </a:lnTo>
                  <a:lnTo>
                    <a:pt x="286537" y="266852"/>
                  </a:lnTo>
                  <a:lnTo>
                    <a:pt x="286575" y="270662"/>
                  </a:lnTo>
                  <a:lnTo>
                    <a:pt x="286575" y="250342"/>
                  </a:lnTo>
                  <a:lnTo>
                    <a:pt x="281393" y="250342"/>
                  </a:lnTo>
                  <a:lnTo>
                    <a:pt x="281393" y="383654"/>
                  </a:lnTo>
                  <a:lnTo>
                    <a:pt x="277761" y="385762"/>
                  </a:lnTo>
                  <a:lnTo>
                    <a:pt x="277761" y="401434"/>
                  </a:lnTo>
                  <a:lnTo>
                    <a:pt x="276059" y="401434"/>
                  </a:lnTo>
                  <a:lnTo>
                    <a:pt x="274497" y="400177"/>
                  </a:lnTo>
                  <a:lnTo>
                    <a:pt x="276491" y="400177"/>
                  </a:lnTo>
                  <a:lnTo>
                    <a:pt x="277761" y="401434"/>
                  </a:lnTo>
                  <a:lnTo>
                    <a:pt x="277761" y="385762"/>
                  </a:lnTo>
                  <a:lnTo>
                    <a:pt x="276999" y="386194"/>
                  </a:lnTo>
                  <a:lnTo>
                    <a:pt x="277114" y="384924"/>
                  </a:lnTo>
                  <a:lnTo>
                    <a:pt x="277228" y="383654"/>
                  </a:lnTo>
                  <a:lnTo>
                    <a:pt x="281393" y="383654"/>
                  </a:lnTo>
                  <a:lnTo>
                    <a:pt x="281393" y="250342"/>
                  </a:lnTo>
                  <a:lnTo>
                    <a:pt x="280670" y="250342"/>
                  </a:lnTo>
                  <a:lnTo>
                    <a:pt x="280670" y="327812"/>
                  </a:lnTo>
                  <a:lnTo>
                    <a:pt x="280555" y="329082"/>
                  </a:lnTo>
                  <a:lnTo>
                    <a:pt x="277495" y="329082"/>
                  </a:lnTo>
                  <a:lnTo>
                    <a:pt x="277063" y="327812"/>
                  </a:lnTo>
                  <a:lnTo>
                    <a:pt x="276631" y="326542"/>
                  </a:lnTo>
                  <a:lnTo>
                    <a:pt x="280670" y="327812"/>
                  </a:lnTo>
                  <a:lnTo>
                    <a:pt x="280670" y="250342"/>
                  </a:lnTo>
                  <a:lnTo>
                    <a:pt x="280085" y="250342"/>
                  </a:lnTo>
                  <a:lnTo>
                    <a:pt x="280085" y="266852"/>
                  </a:lnTo>
                  <a:lnTo>
                    <a:pt x="279755" y="266852"/>
                  </a:lnTo>
                  <a:lnTo>
                    <a:pt x="279755" y="284632"/>
                  </a:lnTo>
                  <a:lnTo>
                    <a:pt x="276301" y="292252"/>
                  </a:lnTo>
                  <a:lnTo>
                    <a:pt x="274523" y="292252"/>
                  </a:lnTo>
                  <a:lnTo>
                    <a:pt x="274523" y="336702"/>
                  </a:lnTo>
                  <a:lnTo>
                    <a:pt x="274294" y="336702"/>
                  </a:lnTo>
                  <a:lnTo>
                    <a:pt x="274294" y="356984"/>
                  </a:lnTo>
                  <a:lnTo>
                    <a:pt x="274218" y="359524"/>
                  </a:lnTo>
                  <a:lnTo>
                    <a:pt x="273862" y="359524"/>
                  </a:lnTo>
                  <a:lnTo>
                    <a:pt x="273862" y="383654"/>
                  </a:lnTo>
                  <a:lnTo>
                    <a:pt x="272326" y="383654"/>
                  </a:lnTo>
                  <a:lnTo>
                    <a:pt x="272326" y="415404"/>
                  </a:lnTo>
                  <a:lnTo>
                    <a:pt x="271970" y="416674"/>
                  </a:lnTo>
                  <a:lnTo>
                    <a:pt x="270852" y="416674"/>
                  </a:lnTo>
                  <a:lnTo>
                    <a:pt x="270217" y="417525"/>
                  </a:lnTo>
                  <a:lnTo>
                    <a:pt x="270217" y="426834"/>
                  </a:lnTo>
                  <a:lnTo>
                    <a:pt x="269824" y="426834"/>
                  </a:lnTo>
                  <a:lnTo>
                    <a:pt x="269824" y="447154"/>
                  </a:lnTo>
                  <a:lnTo>
                    <a:pt x="267411" y="447154"/>
                  </a:lnTo>
                  <a:lnTo>
                    <a:pt x="267182" y="445884"/>
                  </a:lnTo>
                  <a:lnTo>
                    <a:pt x="269722" y="445884"/>
                  </a:lnTo>
                  <a:lnTo>
                    <a:pt x="269824" y="447154"/>
                  </a:lnTo>
                  <a:lnTo>
                    <a:pt x="269824" y="426834"/>
                  </a:lnTo>
                  <a:lnTo>
                    <a:pt x="269290" y="426834"/>
                  </a:lnTo>
                  <a:lnTo>
                    <a:pt x="269189" y="428104"/>
                  </a:lnTo>
                  <a:lnTo>
                    <a:pt x="269087" y="429374"/>
                  </a:lnTo>
                  <a:lnTo>
                    <a:pt x="267411" y="429374"/>
                  </a:lnTo>
                  <a:lnTo>
                    <a:pt x="266992" y="428104"/>
                  </a:lnTo>
                  <a:lnTo>
                    <a:pt x="267919" y="428104"/>
                  </a:lnTo>
                  <a:lnTo>
                    <a:pt x="268008" y="426834"/>
                  </a:lnTo>
                  <a:lnTo>
                    <a:pt x="268109" y="425577"/>
                  </a:lnTo>
                  <a:lnTo>
                    <a:pt x="266661" y="425577"/>
                  </a:lnTo>
                  <a:lnTo>
                    <a:pt x="266661" y="430644"/>
                  </a:lnTo>
                  <a:lnTo>
                    <a:pt x="265099" y="431927"/>
                  </a:lnTo>
                  <a:lnTo>
                    <a:pt x="263499" y="431927"/>
                  </a:lnTo>
                  <a:lnTo>
                    <a:pt x="262661" y="430644"/>
                  </a:lnTo>
                  <a:lnTo>
                    <a:pt x="262331" y="430644"/>
                  </a:lnTo>
                  <a:lnTo>
                    <a:pt x="264528" y="429374"/>
                  </a:lnTo>
                  <a:lnTo>
                    <a:pt x="266661" y="430644"/>
                  </a:lnTo>
                  <a:lnTo>
                    <a:pt x="266661" y="425577"/>
                  </a:lnTo>
                  <a:lnTo>
                    <a:pt x="265671" y="425577"/>
                  </a:lnTo>
                  <a:lnTo>
                    <a:pt x="264744" y="426834"/>
                  </a:lnTo>
                  <a:lnTo>
                    <a:pt x="263817" y="424294"/>
                  </a:lnTo>
                  <a:lnTo>
                    <a:pt x="269036" y="424294"/>
                  </a:lnTo>
                  <a:lnTo>
                    <a:pt x="268706" y="425577"/>
                  </a:lnTo>
                  <a:lnTo>
                    <a:pt x="269786" y="425577"/>
                  </a:lnTo>
                  <a:lnTo>
                    <a:pt x="270217" y="426834"/>
                  </a:lnTo>
                  <a:lnTo>
                    <a:pt x="270217" y="417525"/>
                  </a:lnTo>
                  <a:lnTo>
                    <a:pt x="268947" y="419227"/>
                  </a:lnTo>
                  <a:lnTo>
                    <a:pt x="266700" y="419227"/>
                  </a:lnTo>
                  <a:lnTo>
                    <a:pt x="266077" y="416674"/>
                  </a:lnTo>
                  <a:lnTo>
                    <a:pt x="268732" y="415404"/>
                  </a:lnTo>
                  <a:lnTo>
                    <a:pt x="272326" y="415404"/>
                  </a:lnTo>
                  <a:lnTo>
                    <a:pt x="272326" y="383654"/>
                  </a:lnTo>
                  <a:lnTo>
                    <a:pt x="269201" y="383654"/>
                  </a:lnTo>
                  <a:lnTo>
                    <a:pt x="272948" y="382384"/>
                  </a:lnTo>
                  <a:lnTo>
                    <a:pt x="273862" y="383654"/>
                  </a:lnTo>
                  <a:lnTo>
                    <a:pt x="273862" y="359524"/>
                  </a:lnTo>
                  <a:lnTo>
                    <a:pt x="271780" y="359524"/>
                  </a:lnTo>
                  <a:lnTo>
                    <a:pt x="270459" y="358254"/>
                  </a:lnTo>
                  <a:lnTo>
                    <a:pt x="271386" y="356984"/>
                  </a:lnTo>
                  <a:lnTo>
                    <a:pt x="274294" y="356984"/>
                  </a:lnTo>
                  <a:lnTo>
                    <a:pt x="274294" y="336702"/>
                  </a:lnTo>
                  <a:lnTo>
                    <a:pt x="270814" y="336702"/>
                  </a:lnTo>
                  <a:lnTo>
                    <a:pt x="268757" y="332333"/>
                  </a:lnTo>
                  <a:lnTo>
                    <a:pt x="268757" y="376034"/>
                  </a:lnTo>
                  <a:lnTo>
                    <a:pt x="267246" y="376034"/>
                  </a:lnTo>
                  <a:lnTo>
                    <a:pt x="267538" y="377304"/>
                  </a:lnTo>
                  <a:lnTo>
                    <a:pt x="268668" y="377304"/>
                  </a:lnTo>
                  <a:lnTo>
                    <a:pt x="268566" y="379844"/>
                  </a:lnTo>
                  <a:lnTo>
                    <a:pt x="268084" y="379844"/>
                  </a:lnTo>
                  <a:lnTo>
                    <a:pt x="267843" y="378574"/>
                  </a:lnTo>
                  <a:lnTo>
                    <a:pt x="267601" y="378574"/>
                  </a:lnTo>
                  <a:lnTo>
                    <a:pt x="265595" y="377304"/>
                  </a:lnTo>
                  <a:lnTo>
                    <a:pt x="266814" y="374777"/>
                  </a:lnTo>
                  <a:lnTo>
                    <a:pt x="268541" y="374777"/>
                  </a:lnTo>
                  <a:lnTo>
                    <a:pt x="268757" y="376034"/>
                  </a:lnTo>
                  <a:lnTo>
                    <a:pt x="268757" y="332333"/>
                  </a:lnTo>
                  <a:lnTo>
                    <a:pt x="268554" y="331901"/>
                  </a:lnTo>
                  <a:lnTo>
                    <a:pt x="268439" y="331622"/>
                  </a:lnTo>
                  <a:lnTo>
                    <a:pt x="270408" y="330352"/>
                  </a:lnTo>
                  <a:lnTo>
                    <a:pt x="270929" y="334162"/>
                  </a:lnTo>
                  <a:lnTo>
                    <a:pt x="274015" y="332892"/>
                  </a:lnTo>
                  <a:lnTo>
                    <a:pt x="274523" y="336702"/>
                  </a:lnTo>
                  <a:lnTo>
                    <a:pt x="274523" y="292252"/>
                  </a:lnTo>
                  <a:lnTo>
                    <a:pt x="273507" y="292252"/>
                  </a:lnTo>
                  <a:lnTo>
                    <a:pt x="273507" y="315112"/>
                  </a:lnTo>
                  <a:lnTo>
                    <a:pt x="273443" y="317652"/>
                  </a:lnTo>
                  <a:lnTo>
                    <a:pt x="270992" y="317652"/>
                  </a:lnTo>
                  <a:lnTo>
                    <a:pt x="269684" y="316382"/>
                  </a:lnTo>
                  <a:lnTo>
                    <a:pt x="270611" y="315112"/>
                  </a:lnTo>
                  <a:lnTo>
                    <a:pt x="273507" y="315112"/>
                  </a:lnTo>
                  <a:lnTo>
                    <a:pt x="273507" y="292252"/>
                  </a:lnTo>
                  <a:lnTo>
                    <a:pt x="270814" y="292252"/>
                  </a:lnTo>
                  <a:lnTo>
                    <a:pt x="270891" y="290982"/>
                  </a:lnTo>
                  <a:lnTo>
                    <a:pt x="270967" y="289712"/>
                  </a:lnTo>
                  <a:lnTo>
                    <a:pt x="271056" y="288442"/>
                  </a:lnTo>
                  <a:lnTo>
                    <a:pt x="271132" y="287172"/>
                  </a:lnTo>
                  <a:lnTo>
                    <a:pt x="271221" y="285902"/>
                  </a:lnTo>
                  <a:lnTo>
                    <a:pt x="272072" y="282092"/>
                  </a:lnTo>
                  <a:lnTo>
                    <a:pt x="272364" y="280822"/>
                  </a:lnTo>
                  <a:lnTo>
                    <a:pt x="276948" y="279552"/>
                  </a:lnTo>
                  <a:lnTo>
                    <a:pt x="279755" y="284632"/>
                  </a:lnTo>
                  <a:lnTo>
                    <a:pt x="279755" y="266852"/>
                  </a:lnTo>
                  <a:lnTo>
                    <a:pt x="279196" y="266852"/>
                  </a:lnTo>
                  <a:lnTo>
                    <a:pt x="279196" y="274472"/>
                  </a:lnTo>
                  <a:lnTo>
                    <a:pt x="276783" y="274472"/>
                  </a:lnTo>
                  <a:lnTo>
                    <a:pt x="276631" y="273494"/>
                  </a:lnTo>
                  <a:lnTo>
                    <a:pt x="273570" y="274472"/>
                  </a:lnTo>
                  <a:lnTo>
                    <a:pt x="273215" y="273494"/>
                  </a:lnTo>
                  <a:lnTo>
                    <a:pt x="273037" y="273494"/>
                  </a:lnTo>
                  <a:lnTo>
                    <a:pt x="270179" y="274472"/>
                  </a:lnTo>
                  <a:lnTo>
                    <a:pt x="270256" y="273202"/>
                  </a:lnTo>
                  <a:lnTo>
                    <a:pt x="268757" y="272872"/>
                  </a:lnTo>
                  <a:lnTo>
                    <a:pt x="268757" y="301142"/>
                  </a:lnTo>
                  <a:lnTo>
                    <a:pt x="268020" y="302412"/>
                  </a:lnTo>
                  <a:lnTo>
                    <a:pt x="267970" y="316382"/>
                  </a:lnTo>
                  <a:lnTo>
                    <a:pt x="267843" y="316382"/>
                  </a:lnTo>
                  <a:lnTo>
                    <a:pt x="267843" y="331622"/>
                  </a:lnTo>
                  <a:lnTo>
                    <a:pt x="267220" y="331622"/>
                  </a:lnTo>
                  <a:lnTo>
                    <a:pt x="264109" y="330352"/>
                  </a:lnTo>
                  <a:lnTo>
                    <a:pt x="267665" y="330352"/>
                  </a:lnTo>
                  <a:lnTo>
                    <a:pt x="267843" y="331622"/>
                  </a:lnTo>
                  <a:lnTo>
                    <a:pt x="267843" y="316382"/>
                  </a:lnTo>
                  <a:lnTo>
                    <a:pt x="264502" y="316382"/>
                  </a:lnTo>
                  <a:lnTo>
                    <a:pt x="263880" y="316026"/>
                  </a:lnTo>
                  <a:lnTo>
                    <a:pt x="263880" y="381127"/>
                  </a:lnTo>
                  <a:lnTo>
                    <a:pt x="261023" y="381127"/>
                  </a:lnTo>
                  <a:lnTo>
                    <a:pt x="261023" y="428104"/>
                  </a:lnTo>
                  <a:lnTo>
                    <a:pt x="258914" y="428104"/>
                  </a:lnTo>
                  <a:lnTo>
                    <a:pt x="258914" y="464934"/>
                  </a:lnTo>
                  <a:lnTo>
                    <a:pt x="258914" y="467474"/>
                  </a:lnTo>
                  <a:lnTo>
                    <a:pt x="258914" y="485254"/>
                  </a:lnTo>
                  <a:lnTo>
                    <a:pt x="258851" y="486524"/>
                  </a:lnTo>
                  <a:lnTo>
                    <a:pt x="256946" y="486524"/>
                  </a:lnTo>
                  <a:lnTo>
                    <a:pt x="257390" y="487794"/>
                  </a:lnTo>
                  <a:lnTo>
                    <a:pt x="257568" y="487794"/>
                  </a:lnTo>
                  <a:lnTo>
                    <a:pt x="257060" y="489077"/>
                  </a:lnTo>
                  <a:lnTo>
                    <a:pt x="257022" y="491604"/>
                  </a:lnTo>
                  <a:lnTo>
                    <a:pt x="255384" y="492874"/>
                  </a:lnTo>
                  <a:lnTo>
                    <a:pt x="253212" y="492874"/>
                  </a:lnTo>
                  <a:lnTo>
                    <a:pt x="253034" y="491604"/>
                  </a:lnTo>
                  <a:lnTo>
                    <a:pt x="252006" y="491604"/>
                  </a:lnTo>
                  <a:lnTo>
                    <a:pt x="251371" y="490334"/>
                  </a:lnTo>
                  <a:lnTo>
                    <a:pt x="253339" y="489077"/>
                  </a:lnTo>
                  <a:lnTo>
                    <a:pt x="254114" y="490334"/>
                  </a:lnTo>
                  <a:lnTo>
                    <a:pt x="256070" y="490334"/>
                  </a:lnTo>
                  <a:lnTo>
                    <a:pt x="257022" y="491604"/>
                  </a:lnTo>
                  <a:lnTo>
                    <a:pt x="257022" y="489038"/>
                  </a:lnTo>
                  <a:lnTo>
                    <a:pt x="256044" y="487794"/>
                  </a:lnTo>
                  <a:lnTo>
                    <a:pt x="253771" y="485254"/>
                  </a:lnTo>
                  <a:lnTo>
                    <a:pt x="254889" y="483984"/>
                  </a:lnTo>
                  <a:lnTo>
                    <a:pt x="255308" y="483984"/>
                  </a:lnTo>
                  <a:lnTo>
                    <a:pt x="255917" y="485254"/>
                  </a:lnTo>
                  <a:lnTo>
                    <a:pt x="256438" y="486524"/>
                  </a:lnTo>
                  <a:lnTo>
                    <a:pt x="256501" y="485254"/>
                  </a:lnTo>
                  <a:lnTo>
                    <a:pt x="258914" y="485254"/>
                  </a:lnTo>
                  <a:lnTo>
                    <a:pt x="258914" y="467474"/>
                  </a:lnTo>
                  <a:lnTo>
                    <a:pt x="257441" y="466204"/>
                  </a:lnTo>
                  <a:lnTo>
                    <a:pt x="256743" y="466204"/>
                  </a:lnTo>
                  <a:lnTo>
                    <a:pt x="255270" y="466204"/>
                  </a:lnTo>
                  <a:lnTo>
                    <a:pt x="255270" y="464934"/>
                  </a:lnTo>
                  <a:lnTo>
                    <a:pt x="256743" y="466204"/>
                  </a:lnTo>
                  <a:lnTo>
                    <a:pt x="258914" y="464934"/>
                  </a:lnTo>
                  <a:lnTo>
                    <a:pt x="258914" y="428104"/>
                  </a:lnTo>
                  <a:lnTo>
                    <a:pt x="258445" y="428104"/>
                  </a:lnTo>
                  <a:lnTo>
                    <a:pt x="258406" y="426834"/>
                  </a:lnTo>
                  <a:lnTo>
                    <a:pt x="258318" y="425577"/>
                  </a:lnTo>
                  <a:lnTo>
                    <a:pt x="259168" y="425577"/>
                  </a:lnTo>
                  <a:lnTo>
                    <a:pt x="260883" y="424294"/>
                  </a:lnTo>
                  <a:lnTo>
                    <a:pt x="260921" y="425577"/>
                  </a:lnTo>
                  <a:lnTo>
                    <a:pt x="261023" y="428104"/>
                  </a:lnTo>
                  <a:lnTo>
                    <a:pt x="261023" y="381127"/>
                  </a:lnTo>
                  <a:lnTo>
                    <a:pt x="258940" y="381127"/>
                  </a:lnTo>
                  <a:lnTo>
                    <a:pt x="258711" y="380034"/>
                  </a:lnTo>
                  <a:lnTo>
                    <a:pt x="258673" y="379844"/>
                  </a:lnTo>
                  <a:lnTo>
                    <a:pt x="263626" y="379844"/>
                  </a:lnTo>
                  <a:lnTo>
                    <a:pt x="263880" y="381127"/>
                  </a:lnTo>
                  <a:lnTo>
                    <a:pt x="263880" y="316026"/>
                  </a:lnTo>
                  <a:lnTo>
                    <a:pt x="262280" y="315112"/>
                  </a:lnTo>
                  <a:lnTo>
                    <a:pt x="262458" y="315112"/>
                  </a:lnTo>
                  <a:lnTo>
                    <a:pt x="260591" y="313842"/>
                  </a:lnTo>
                  <a:lnTo>
                    <a:pt x="258013" y="313029"/>
                  </a:lnTo>
                  <a:lnTo>
                    <a:pt x="258013" y="459854"/>
                  </a:lnTo>
                  <a:lnTo>
                    <a:pt x="257429" y="461124"/>
                  </a:lnTo>
                  <a:lnTo>
                    <a:pt x="255651" y="461124"/>
                  </a:lnTo>
                  <a:lnTo>
                    <a:pt x="257009" y="458584"/>
                  </a:lnTo>
                  <a:lnTo>
                    <a:pt x="257835" y="458584"/>
                  </a:lnTo>
                  <a:lnTo>
                    <a:pt x="258013" y="459854"/>
                  </a:lnTo>
                  <a:lnTo>
                    <a:pt x="258013" y="313029"/>
                  </a:lnTo>
                  <a:lnTo>
                    <a:pt x="257098" y="312737"/>
                  </a:lnTo>
                  <a:lnTo>
                    <a:pt x="257098" y="373494"/>
                  </a:lnTo>
                  <a:lnTo>
                    <a:pt x="255308" y="374281"/>
                  </a:lnTo>
                  <a:lnTo>
                    <a:pt x="255308" y="462394"/>
                  </a:lnTo>
                  <a:lnTo>
                    <a:pt x="254076" y="462394"/>
                  </a:lnTo>
                  <a:lnTo>
                    <a:pt x="254076" y="471284"/>
                  </a:lnTo>
                  <a:lnTo>
                    <a:pt x="254025" y="472554"/>
                  </a:lnTo>
                  <a:lnTo>
                    <a:pt x="253365" y="473887"/>
                  </a:lnTo>
                  <a:lnTo>
                    <a:pt x="252641" y="473887"/>
                  </a:lnTo>
                  <a:lnTo>
                    <a:pt x="252641" y="476377"/>
                  </a:lnTo>
                  <a:lnTo>
                    <a:pt x="250799" y="476377"/>
                  </a:lnTo>
                  <a:lnTo>
                    <a:pt x="250329" y="475145"/>
                  </a:lnTo>
                  <a:lnTo>
                    <a:pt x="250431" y="474408"/>
                  </a:lnTo>
                  <a:lnTo>
                    <a:pt x="250532" y="473887"/>
                  </a:lnTo>
                  <a:lnTo>
                    <a:pt x="250355" y="473595"/>
                  </a:lnTo>
                  <a:lnTo>
                    <a:pt x="247548" y="470027"/>
                  </a:lnTo>
                  <a:lnTo>
                    <a:pt x="250952" y="470027"/>
                  </a:lnTo>
                  <a:lnTo>
                    <a:pt x="249224" y="471284"/>
                  </a:lnTo>
                  <a:lnTo>
                    <a:pt x="252641" y="476377"/>
                  </a:lnTo>
                  <a:lnTo>
                    <a:pt x="252641" y="473887"/>
                  </a:lnTo>
                  <a:lnTo>
                    <a:pt x="251498" y="473887"/>
                  </a:lnTo>
                  <a:lnTo>
                    <a:pt x="250888" y="472554"/>
                  </a:lnTo>
                  <a:lnTo>
                    <a:pt x="250647" y="471284"/>
                  </a:lnTo>
                  <a:lnTo>
                    <a:pt x="251244" y="471284"/>
                  </a:lnTo>
                  <a:lnTo>
                    <a:pt x="252920" y="472554"/>
                  </a:lnTo>
                  <a:lnTo>
                    <a:pt x="253403" y="472554"/>
                  </a:lnTo>
                  <a:lnTo>
                    <a:pt x="253695" y="471284"/>
                  </a:lnTo>
                  <a:lnTo>
                    <a:pt x="254076" y="471284"/>
                  </a:lnTo>
                  <a:lnTo>
                    <a:pt x="254076" y="462394"/>
                  </a:lnTo>
                  <a:lnTo>
                    <a:pt x="252996" y="463677"/>
                  </a:lnTo>
                  <a:lnTo>
                    <a:pt x="250939" y="463677"/>
                  </a:lnTo>
                  <a:lnTo>
                    <a:pt x="250520" y="462394"/>
                  </a:lnTo>
                  <a:lnTo>
                    <a:pt x="250812" y="461124"/>
                  </a:lnTo>
                  <a:lnTo>
                    <a:pt x="254330" y="461124"/>
                  </a:lnTo>
                  <a:lnTo>
                    <a:pt x="255308" y="462394"/>
                  </a:lnTo>
                  <a:lnTo>
                    <a:pt x="255308" y="374281"/>
                  </a:lnTo>
                  <a:lnTo>
                    <a:pt x="254660" y="374561"/>
                  </a:lnTo>
                  <a:lnTo>
                    <a:pt x="254660" y="378574"/>
                  </a:lnTo>
                  <a:lnTo>
                    <a:pt x="253885" y="379564"/>
                  </a:lnTo>
                  <a:lnTo>
                    <a:pt x="253885" y="387477"/>
                  </a:lnTo>
                  <a:lnTo>
                    <a:pt x="253263" y="388734"/>
                  </a:lnTo>
                  <a:lnTo>
                    <a:pt x="251752" y="388734"/>
                  </a:lnTo>
                  <a:lnTo>
                    <a:pt x="251752" y="416674"/>
                  </a:lnTo>
                  <a:lnTo>
                    <a:pt x="251523" y="417182"/>
                  </a:lnTo>
                  <a:lnTo>
                    <a:pt x="251523" y="433184"/>
                  </a:lnTo>
                  <a:lnTo>
                    <a:pt x="250482" y="433184"/>
                  </a:lnTo>
                  <a:lnTo>
                    <a:pt x="250482" y="442074"/>
                  </a:lnTo>
                  <a:lnTo>
                    <a:pt x="250037" y="443344"/>
                  </a:lnTo>
                  <a:lnTo>
                    <a:pt x="248691" y="443344"/>
                  </a:lnTo>
                  <a:lnTo>
                    <a:pt x="248780" y="440804"/>
                  </a:lnTo>
                  <a:lnTo>
                    <a:pt x="249910" y="440804"/>
                  </a:lnTo>
                  <a:lnTo>
                    <a:pt x="250482" y="442074"/>
                  </a:lnTo>
                  <a:lnTo>
                    <a:pt x="250482" y="433184"/>
                  </a:lnTo>
                  <a:lnTo>
                    <a:pt x="249720" y="433184"/>
                  </a:lnTo>
                  <a:lnTo>
                    <a:pt x="250304" y="431927"/>
                  </a:lnTo>
                  <a:lnTo>
                    <a:pt x="250736" y="430644"/>
                  </a:lnTo>
                  <a:lnTo>
                    <a:pt x="251421" y="430644"/>
                  </a:lnTo>
                  <a:lnTo>
                    <a:pt x="251523" y="433184"/>
                  </a:lnTo>
                  <a:lnTo>
                    <a:pt x="251523" y="417182"/>
                  </a:lnTo>
                  <a:lnTo>
                    <a:pt x="251180" y="417944"/>
                  </a:lnTo>
                  <a:lnTo>
                    <a:pt x="249262" y="419061"/>
                  </a:lnTo>
                  <a:lnTo>
                    <a:pt x="249262" y="429374"/>
                  </a:lnTo>
                  <a:lnTo>
                    <a:pt x="248818" y="430644"/>
                  </a:lnTo>
                  <a:lnTo>
                    <a:pt x="247675" y="431927"/>
                  </a:lnTo>
                  <a:lnTo>
                    <a:pt x="246799" y="431927"/>
                  </a:lnTo>
                  <a:lnTo>
                    <a:pt x="247637" y="430644"/>
                  </a:lnTo>
                  <a:lnTo>
                    <a:pt x="248450" y="430644"/>
                  </a:lnTo>
                  <a:lnTo>
                    <a:pt x="248869" y="429374"/>
                  </a:lnTo>
                  <a:lnTo>
                    <a:pt x="249262" y="429374"/>
                  </a:lnTo>
                  <a:lnTo>
                    <a:pt x="249262" y="419061"/>
                  </a:lnTo>
                  <a:lnTo>
                    <a:pt x="248970" y="419227"/>
                  </a:lnTo>
                  <a:lnTo>
                    <a:pt x="247103" y="419227"/>
                  </a:lnTo>
                  <a:lnTo>
                    <a:pt x="247103" y="426834"/>
                  </a:lnTo>
                  <a:lnTo>
                    <a:pt x="247078" y="428104"/>
                  </a:lnTo>
                  <a:lnTo>
                    <a:pt x="246735" y="428104"/>
                  </a:lnTo>
                  <a:lnTo>
                    <a:pt x="246735" y="433184"/>
                  </a:lnTo>
                  <a:lnTo>
                    <a:pt x="246265" y="435724"/>
                  </a:lnTo>
                  <a:lnTo>
                    <a:pt x="244614" y="435724"/>
                  </a:lnTo>
                  <a:lnTo>
                    <a:pt x="244614" y="440804"/>
                  </a:lnTo>
                  <a:lnTo>
                    <a:pt x="244119" y="442074"/>
                  </a:lnTo>
                  <a:lnTo>
                    <a:pt x="242519" y="443344"/>
                  </a:lnTo>
                  <a:lnTo>
                    <a:pt x="242316" y="443344"/>
                  </a:lnTo>
                  <a:lnTo>
                    <a:pt x="243738" y="442074"/>
                  </a:lnTo>
                  <a:lnTo>
                    <a:pt x="244513" y="440804"/>
                  </a:lnTo>
                  <a:lnTo>
                    <a:pt x="244614" y="435724"/>
                  </a:lnTo>
                  <a:lnTo>
                    <a:pt x="243738" y="435724"/>
                  </a:lnTo>
                  <a:lnTo>
                    <a:pt x="243967" y="434454"/>
                  </a:lnTo>
                  <a:lnTo>
                    <a:pt x="244195" y="433184"/>
                  </a:lnTo>
                  <a:lnTo>
                    <a:pt x="246735" y="433184"/>
                  </a:lnTo>
                  <a:lnTo>
                    <a:pt x="246735" y="428104"/>
                  </a:lnTo>
                  <a:lnTo>
                    <a:pt x="245808" y="428104"/>
                  </a:lnTo>
                  <a:lnTo>
                    <a:pt x="244995" y="426834"/>
                  </a:lnTo>
                  <a:lnTo>
                    <a:pt x="245249" y="425577"/>
                  </a:lnTo>
                  <a:lnTo>
                    <a:pt x="246722" y="425577"/>
                  </a:lnTo>
                  <a:lnTo>
                    <a:pt x="247103" y="426834"/>
                  </a:lnTo>
                  <a:lnTo>
                    <a:pt x="247103" y="419227"/>
                  </a:lnTo>
                  <a:lnTo>
                    <a:pt x="246494" y="419227"/>
                  </a:lnTo>
                  <a:lnTo>
                    <a:pt x="245846" y="417944"/>
                  </a:lnTo>
                  <a:lnTo>
                    <a:pt x="246367" y="416674"/>
                  </a:lnTo>
                  <a:lnTo>
                    <a:pt x="246799" y="417944"/>
                  </a:lnTo>
                  <a:lnTo>
                    <a:pt x="248183" y="417944"/>
                  </a:lnTo>
                  <a:lnTo>
                    <a:pt x="249262" y="416674"/>
                  </a:lnTo>
                  <a:lnTo>
                    <a:pt x="250342" y="415404"/>
                  </a:lnTo>
                  <a:lnTo>
                    <a:pt x="251472" y="416674"/>
                  </a:lnTo>
                  <a:lnTo>
                    <a:pt x="251752" y="416674"/>
                  </a:lnTo>
                  <a:lnTo>
                    <a:pt x="251752" y="388734"/>
                  </a:lnTo>
                  <a:lnTo>
                    <a:pt x="251498" y="388734"/>
                  </a:lnTo>
                  <a:lnTo>
                    <a:pt x="251307" y="387477"/>
                  </a:lnTo>
                  <a:lnTo>
                    <a:pt x="252222" y="387477"/>
                  </a:lnTo>
                  <a:lnTo>
                    <a:pt x="252818" y="386194"/>
                  </a:lnTo>
                  <a:lnTo>
                    <a:pt x="253669" y="386194"/>
                  </a:lnTo>
                  <a:lnTo>
                    <a:pt x="253885" y="387477"/>
                  </a:lnTo>
                  <a:lnTo>
                    <a:pt x="253885" y="379564"/>
                  </a:lnTo>
                  <a:lnTo>
                    <a:pt x="252641" y="381127"/>
                  </a:lnTo>
                  <a:lnTo>
                    <a:pt x="251040" y="378574"/>
                  </a:lnTo>
                  <a:lnTo>
                    <a:pt x="253060" y="377304"/>
                  </a:lnTo>
                  <a:lnTo>
                    <a:pt x="254660" y="378574"/>
                  </a:lnTo>
                  <a:lnTo>
                    <a:pt x="254660" y="374561"/>
                  </a:lnTo>
                  <a:lnTo>
                    <a:pt x="254139" y="374777"/>
                  </a:lnTo>
                  <a:lnTo>
                    <a:pt x="253555" y="374777"/>
                  </a:lnTo>
                  <a:lnTo>
                    <a:pt x="251421" y="373494"/>
                  </a:lnTo>
                  <a:lnTo>
                    <a:pt x="255092" y="370954"/>
                  </a:lnTo>
                  <a:lnTo>
                    <a:pt x="256413" y="370954"/>
                  </a:lnTo>
                  <a:lnTo>
                    <a:pt x="256832" y="372224"/>
                  </a:lnTo>
                  <a:lnTo>
                    <a:pt x="257098" y="373494"/>
                  </a:lnTo>
                  <a:lnTo>
                    <a:pt x="257098" y="312737"/>
                  </a:lnTo>
                  <a:lnTo>
                    <a:pt x="256692" y="312597"/>
                  </a:lnTo>
                  <a:lnTo>
                    <a:pt x="255701" y="313842"/>
                  </a:lnTo>
                  <a:lnTo>
                    <a:pt x="255346" y="313842"/>
                  </a:lnTo>
                  <a:lnTo>
                    <a:pt x="255346" y="344284"/>
                  </a:lnTo>
                  <a:lnTo>
                    <a:pt x="254800" y="346824"/>
                  </a:lnTo>
                  <a:lnTo>
                    <a:pt x="251358" y="346824"/>
                  </a:lnTo>
                  <a:lnTo>
                    <a:pt x="251752" y="344284"/>
                  </a:lnTo>
                  <a:lnTo>
                    <a:pt x="255346" y="344284"/>
                  </a:lnTo>
                  <a:lnTo>
                    <a:pt x="255346" y="313842"/>
                  </a:lnTo>
                  <a:lnTo>
                    <a:pt x="254406" y="313842"/>
                  </a:lnTo>
                  <a:lnTo>
                    <a:pt x="254406" y="320192"/>
                  </a:lnTo>
                  <a:lnTo>
                    <a:pt x="253796" y="320192"/>
                  </a:lnTo>
                  <a:lnTo>
                    <a:pt x="250659" y="318922"/>
                  </a:lnTo>
                  <a:lnTo>
                    <a:pt x="254228" y="318922"/>
                  </a:lnTo>
                  <a:lnTo>
                    <a:pt x="254406" y="320192"/>
                  </a:lnTo>
                  <a:lnTo>
                    <a:pt x="254406" y="313842"/>
                  </a:lnTo>
                  <a:lnTo>
                    <a:pt x="254190" y="313842"/>
                  </a:lnTo>
                  <a:lnTo>
                    <a:pt x="254190" y="316382"/>
                  </a:lnTo>
                  <a:lnTo>
                    <a:pt x="254165" y="317652"/>
                  </a:lnTo>
                  <a:lnTo>
                    <a:pt x="252450" y="317652"/>
                  </a:lnTo>
                  <a:lnTo>
                    <a:pt x="252044" y="316382"/>
                  </a:lnTo>
                  <a:lnTo>
                    <a:pt x="251650" y="315112"/>
                  </a:lnTo>
                  <a:lnTo>
                    <a:pt x="253453" y="315112"/>
                  </a:lnTo>
                  <a:lnTo>
                    <a:pt x="254190" y="316382"/>
                  </a:lnTo>
                  <a:lnTo>
                    <a:pt x="254190" y="313842"/>
                  </a:lnTo>
                  <a:lnTo>
                    <a:pt x="253593" y="313842"/>
                  </a:lnTo>
                  <a:lnTo>
                    <a:pt x="252463" y="312597"/>
                  </a:lnTo>
                  <a:lnTo>
                    <a:pt x="252780" y="312381"/>
                  </a:lnTo>
                  <a:lnTo>
                    <a:pt x="254520" y="311391"/>
                  </a:lnTo>
                  <a:lnTo>
                    <a:pt x="254723" y="311391"/>
                  </a:lnTo>
                  <a:lnTo>
                    <a:pt x="252882" y="308762"/>
                  </a:lnTo>
                  <a:lnTo>
                    <a:pt x="249351" y="308762"/>
                  </a:lnTo>
                  <a:lnTo>
                    <a:pt x="248818" y="310032"/>
                  </a:lnTo>
                  <a:lnTo>
                    <a:pt x="248043" y="311391"/>
                  </a:lnTo>
                  <a:lnTo>
                    <a:pt x="247827" y="311391"/>
                  </a:lnTo>
                  <a:lnTo>
                    <a:pt x="247827" y="313842"/>
                  </a:lnTo>
                  <a:lnTo>
                    <a:pt x="246329" y="315112"/>
                  </a:lnTo>
                  <a:lnTo>
                    <a:pt x="245757" y="314769"/>
                  </a:lnTo>
                  <a:lnTo>
                    <a:pt x="245757" y="363334"/>
                  </a:lnTo>
                  <a:lnTo>
                    <a:pt x="245503" y="363499"/>
                  </a:lnTo>
                  <a:lnTo>
                    <a:pt x="245503" y="407784"/>
                  </a:lnTo>
                  <a:lnTo>
                    <a:pt x="243116" y="407784"/>
                  </a:lnTo>
                  <a:lnTo>
                    <a:pt x="242366" y="406527"/>
                  </a:lnTo>
                  <a:lnTo>
                    <a:pt x="244805" y="406527"/>
                  </a:lnTo>
                  <a:lnTo>
                    <a:pt x="245503" y="407784"/>
                  </a:lnTo>
                  <a:lnTo>
                    <a:pt x="245503" y="363499"/>
                  </a:lnTo>
                  <a:lnTo>
                    <a:pt x="243763" y="364604"/>
                  </a:lnTo>
                  <a:lnTo>
                    <a:pt x="243052" y="364363"/>
                  </a:lnTo>
                  <a:lnTo>
                    <a:pt x="243052" y="378574"/>
                  </a:lnTo>
                  <a:lnTo>
                    <a:pt x="242646" y="378574"/>
                  </a:lnTo>
                  <a:lnTo>
                    <a:pt x="241985" y="379628"/>
                  </a:lnTo>
                  <a:lnTo>
                    <a:pt x="241985" y="414134"/>
                  </a:lnTo>
                  <a:lnTo>
                    <a:pt x="241744" y="414667"/>
                  </a:lnTo>
                  <a:lnTo>
                    <a:pt x="241744" y="424294"/>
                  </a:lnTo>
                  <a:lnTo>
                    <a:pt x="241211" y="424916"/>
                  </a:lnTo>
                  <a:lnTo>
                    <a:pt x="241211" y="434454"/>
                  </a:lnTo>
                  <a:lnTo>
                    <a:pt x="241122" y="436994"/>
                  </a:lnTo>
                  <a:lnTo>
                    <a:pt x="239471" y="436994"/>
                  </a:lnTo>
                  <a:lnTo>
                    <a:pt x="239864" y="435724"/>
                  </a:lnTo>
                  <a:lnTo>
                    <a:pt x="237998" y="434454"/>
                  </a:lnTo>
                  <a:lnTo>
                    <a:pt x="241211" y="434454"/>
                  </a:lnTo>
                  <a:lnTo>
                    <a:pt x="241211" y="424916"/>
                  </a:lnTo>
                  <a:lnTo>
                    <a:pt x="240626" y="425577"/>
                  </a:lnTo>
                  <a:lnTo>
                    <a:pt x="239852" y="425577"/>
                  </a:lnTo>
                  <a:lnTo>
                    <a:pt x="240969" y="424294"/>
                  </a:lnTo>
                  <a:lnTo>
                    <a:pt x="241744" y="424294"/>
                  </a:lnTo>
                  <a:lnTo>
                    <a:pt x="241744" y="414667"/>
                  </a:lnTo>
                  <a:lnTo>
                    <a:pt x="241401" y="415404"/>
                  </a:lnTo>
                  <a:lnTo>
                    <a:pt x="239623" y="415404"/>
                  </a:lnTo>
                  <a:lnTo>
                    <a:pt x="240995" y="412877"/>
                  </a:lnTo>
                  <a:lnTo>
                    <a:pt x="241820" y="412877"/>
                  </a:lnTo>
                  <a:lnTo>
                    <a:pt x="241985" y="414134"/>
                  </a:lnTo>
                  <a:lnTo>
                    <a:pt x="241985" y="379628"/>
                  </a:lnTo>
                  <a:lnTo>
                    <a:pt x="241846" y="379844"/>
                  </a:lnTo>
                  <a:lnTo>
                    <a:pt x="241617" y="381127"/>
                  </a:lnTo>
                  <a:lnTo>
                    <a:pt x="240779" y="381127"/>
                  </a:lnTo>
                  <a:lnTo>
                    <a:pt x="240868" y="381762"/>
                  </a:lnTo>
                  <a:lnTo>
                    <a:pt x="240957" y="382384"/>
                  </a:lnTo>
                  <a:lnTo>
                    <a:pt x="240360" y="383654"/>
                  </a:lnTo>
                  <a:lnTo>
                    <a:pt x="238594" y="383654"/>
                  </a:lnTo>
                  <a:lnTo>
                    <a:pt x="239268" y="382384"/>
                  </a:lnTo>
                  <a:lnTo>
                    <a:pt x="239953" y="381127"/>
                  </a:lnTo>
                  <a:lnTo>
                    <a:pt x="238975" y="381127"/>
                  </a:lnTo>
                  <a:lnTo>
                    <a:pt x="239077" y="379844"/>
                  </a:lnTo>
                  <a:lnTo>
                    <a:pt x="239280" y="378574"/>
                  </a:lnTo>
                  <a:lnTo>
                    <a:pt x="238010" y="378574"/>
                  </a:lnTo>
                  <a:lnTo>
                    <a:pt x="237985" y="377304"/>
                  </a:lnTo>
                  <a:lnTo>
                    <a:pt x="237959" y="376034"/>
                  </a:lnTo>
                  <a:lnTo>
                    <a:pt x="238518" y="374777"/>
                  </a:lnTo>
                  <a:lnTo>
                    <a:pt x="240461" y="374777"/>
                  </a:lnTo>
                  <a:lnTo>
                    <a:pt x="241604" y="376034"/>
                  </a:lnTo>
                  <a:lnTo>
                    <a:pt x="243014" y="376034"/>
                  </a:lnTo>
                  <a:lnTo>
                    <a:pt x="243052" y="378574"/>
                  </a:lnTo>
                  <a:lnTo>
                    <a:pt x="243052" y="364363"/>
                  </a:lnTo>
                  <a:lnTo>
                    <a:pt x="240245" y="363372"/>
                  </a:lnTo>
                  <a:lnTo>
                    <a:pt x="240245" y="372224"/>
                  </a:lnTo>
                  <a:lnTo>
                    <a:pt x="237451" y="372224"/>
                  </a:lnTo>
                  <a:lnTo>
                    <a:pt x="236448" y="373494"/>
                  </a:lnTo>
                  <a:lnTo>
                    <a:pt x="236486" y="370954"/>
                  </a:lnTo>
                  <a:lnTo>
                    <a:pt x="235851" y="370954"/>
                  </a:lnTo>
                  <a:lnTo>
                    <a:pt x="235851" y="406527"/>
                  </a:lnTo>
                  <a:lnTo>
                    <a:pt x="235737" y="407784"/>
                  </a:lnTo>
                  <a:lnTo>
                    <a:pt x="235496" y="409054"/>
                  </a:lnTo>
                  <a:lnTo>
                    <a:pt x="232943" y="409054"/>
                  </a:lnTo>
                  <a:lnTo>
                    <a:pt x="233070" y="407784"/>
                  </a:lnTo>
                  <a:lnTo>
                    <a:pt x="233260" y="406768"/>
                  </a:lnTo>
                  <a:lnTo>
                    <a:pt x="233311" y="406527"/>
                  </a:lnTo>
                  <a:lnTo>
                    <a:pt x="235851" y="406527"/>
                  </a:lnTo>
                  <a:lnTo>
                    <a:pt x="235851" y="370954"/>
                  </a:lnTo>
                  <a:lnTo>
                    <a:pt x="232460" y="370954"/>
                  </a:lnTo>
                  <a:lnTo>
                    <a:pt x="232333" y="368427"/>
                  </a:lnTo>
                  <a:lnTo>
                    <a:pt x="232270" y="367144"/>
                  </a:lnTo>
                  <a:lnTo>
                    <a:pt x="235089" y="368427"/>
                  </a:lnTo>
                  <a:lnTo>
                    <a:pt x="238531" y="369684"/>
                  </a:lnTo>
                  <a:lnTo>
                    <a:pt x="240245" y="372224"/>
                  </a:lnTo>
                  <a:lnTo>
                    <a:pt x="240245" y="363372"/>
                  </a:lnTo>
                  <a:lnTo>
                    <a:pt x="241592" y="362077"/>
                  </a:lnTo>
                  <a:lnTo>
                    <a:pt x="244386" y="362077"/>
                  </a:lnTo>
                  <a:lnTo>
                    <a:pt x="245757" y="363334"/>
                  </a:lnTo>
                  <a:lnTo>
                    <a:pt x="245757" y="314769"/>
                  </a:lnTo>
                  <a:lnTo>
                    <a:pt x="245681" y="335432"/>
                  </a:lnTo>
                  <a:lnTo>
                    <a:pt x="245414" y="336702"/>
                  </a:lnTo>
                  <a:lnTo>
                    <a:pt x="245300" y="337972"/>
                  </a:lnTo>
                  <a:lnTo>
                    <a:pt x="245084" y="337972"/>
                  </a:lnTo>
                  <a:lnTo>
                    <a:pt x="245402" y="339242"/>
                  </a:lnTo>
                  <a:lnTo>
                    <a:pt x="245465" y="340474"/>
                  </a:lnTo>
                  <a:lnTo>
                    <a:pt x="245414" y="344284"/>
                  </a:lnTo>
                  <a:lnTo>
                    <a:pt x="244284" y="343027"/>
                  </a:lnTo>
                  <a:lnTo>
                    <a:pt x="244741" y="343027"/>
                  </a:lnTo>
                  <a:lnTo>
                    <a:pt x="245414" y="344284"/>
                  </a:lnTo>
                  <a:lnTo>
                    <a:pt x="245414" y="340474"/>
                  </a:lnTo>
                  <a:lnTo>
                    <a:pt x="243484" y="340474"/>
                  </a:lnTo>
                  <a:lnTo>
                    <a:pt x="243535" y="337972"/>
                  </a:lnTo>
                  <a:lnTo>
                    <a:pt x="242976" y="337972"/>
                  </a:lnTo>
                  <a:lnTo>
                    <a:pt x="242087" y="339242"/>
                  </a:lnTo>
                  <a:lnTo>
                    <a:pt x="241554" y="340474"/>
                  </a:lnTo>
                  <a:lnTo>
                    <a:pt x="240931" y="340474"/>
                  </a:lnTo>
                  <a:lnTo>
                    <a:pt x="240499" y="339801"/>
                  </a:lnTo>
                  <a:lnTo>
                    <a:pt x="240499" y="346824"/>
                  </a:lnTo>
                  <a:lnTo>
                    <a:pt x="239547" y="348094"/>
                  </a:lnTo>
                  <a:lnTo>
                    <a:pt x="238315" y="348094"/>
                  </a:lnTo>
                  <a:lnTo>
                    <a:pt x="239534" y="346824"/>
                  </a:lnTo>
                  <a:lnTo>
                    <a:pt x="240499" y="346824"/>
                  </a:lnTo>
                  <a:lnTo>
                    <a:pt x="240499" y="339801"/>
                  </a:lnTo>
                  <a:lnTo>
                    <a:pt x="240144" y="339242"/>
                  </a:lnTo>
                  <a:lnTo>
                    <a:pt x="239331" y="337972"/>
                  </a:lnTo>
                  <a:lnTo>
                    <a:pt x="240538" y="335432"/>
                  </a:lnTo>
                  <a:lnTo>
                    <a:pt x="243243" y="334162"/>
                  </a:lnTo>
                  <a:lnTo>
                    <a:pt x="239534" y="331622"/>
                  </a:lnTo>
                  <a:lnTo>
                    <a:pt x="243611" y="331622"/>
                  </a:lnTo>
                  <a:lnTo>
                    <a:pt x="244068" y="334162"/>
                  </a:lnTo>
                  <a:lnTo>
                    <a:pt x="244170" y="335432"/>
                  </a:lnTo>
                  <a:lnTo>
                    <a:pt x="245681" y="335432"/>
                  </a:lnTo>
                  <a:lnTo>
                    <a:pt x="245681" y="314731"/>
                  </a:lnTo>
                  <a:lnTo>
                    <a:pt x="245275" y="314477"/>
                  </a:lnTo>
                  <a:lnTo>
                    <a:pt x="245275" y="317652"/>
                  </a:lnTo>
                  <a:lnTo>
                    <a:pt x="241541" y="317652"/>
                  </a:lnTo>
                  <a:lnTo>
                    <a:pt x="241363" y="316382"/>
                  </a:lnTo>
                  <a:lnTo>
                    <a:pt x="245097" y="316382"/>
                  </a:lnTo>
                  <a:lnTo>
                    <a:pt x="245275" y="317652"/>
                  </a:lnTo>
                  <a:lnTo>
                    <a:pt x="245275" y="314477"/>
                  </a:lnTo>
                  <a:lnTo>
                    <a:pt x="244233" y="313842"/>
                  </a:lnTo>
                  <a:lnTo>
                    <a:pt x="244957" y="312597"/>
                  </a:lnTo>
                  <a:lnTo>
                    <a:pt x="245567" y="311581"/>
                  </a:lnTo>
                  <a:lnTo>
                    <a:pt x="245681" y="311391"/>
                  </a:lnTo>
                  <a:lnTo>
                    <a:pt x="247827" y="313842"/>
                  </a:lnTo>
                  <a:lnTo>
                    <a:pt x="247827" y="311391"/>
                  </a:lnTo>
                  <a:lnTo>
                    <a:pt x="247332" y="311391"/>
                  </a:lnTo>
                  <a:lnTo>
                    <a:pt x="247446" y="308762"/>
                  </a:lnTo>
                  <a:lnTo>
                    <a:pt x="246646" y="308762"/>
                  </a:lnTo>
                  <a:lnTo>
                    <a:pt x="246494" y="307581"/>
                  </a:lnTo>
                  <a:lnTo>
                    <a:pt x="247142" y="307581"/>
                  </a:lnTo>
                  <a:lnTo>
                    <a:pt x="247523" y="308762"/>
                  </a:lnTo>
                  <a:lnTo>
                    <a:pt x="247573" y="307581"/>
                  </a:lnTo>
                  <a:lnTo>
                    <a:pt x="247713" y="307581"/>
                  </a:lnTo>
                  <a:lnTo>
                    <a:pt x="248183" y="306222"/>
                  </a:lnTo>
                  <a:lnTo>
                    <a:pt x="249478" y="307581"/>
                  </a:lnTo>
                  <a:lnTo>
                    <a:pt x="251523" y="307581"/>
                  </a:lnTo>
                  <a:lnTo>
                    <a:pt x="250875" y="304952"/>
                  </a:lnTo>
                  <a:lnTo>
                    <a:pt x="251180" y="304952"/>
                  </a:lnTo>
                  <a:lnTo>
                    <a:pt x="251040" y="303682"/>
                  </a:lnTo>
                  <a:lnTo>
                    <a:pt x="254774" y="303682"/>
                  </a:lnTo>
                  <a:lnTo>
                    <a:pt x="254952" y="304952"/>
                  </a:lnTo>
                  <a:lnTo>
                    <a:pt x="253403" y="304952"/>
                  </a:lnTo>
                  <a:lnTo>
                    <a:pt x="253771" y="306222"/>
                  </a:lnTo>
                  <a:lnTo>
                    <a:pt x="254101" y="307581"/>
                  </a:lnTo>
                  <a:lnTo>
                    <a:pt x="254723" y="308762"/>
                  </a:lnTo>
                  <a:lnTo>
                    <a:pt x="254787" y="310032"/>
                  </a:lnTo>
                  <a:lnTo>
                    <a:pt x="254850" y="311391"/>
                  </a:lnTo>
                  <a:lnTo>
                    <a:pt x="255041" y="310032"/>
                  </a:lnTo>
                  <a:lnTo>
                    <a:pt x="256603" y="312597"/>
                  </a:lnTo>
                  <a:lnTo>
                    <a:pt x="256819" y="312381"/>
                  </a:lnTo>
                  <a:lnTo>
                    <a:pt x="260350" y="310032"/>
                  </a:lnTo>
                  <a:lnTo>
                    <a:pt x="260832" y="311391"/>
                  </a:lnTo>
                  <a:lnTo>
                    <a:pt x="261200" y="311391"/>
                  </a:lnTo>
                  <a:lnTo>
                    <a:pt x="267017" y="312597"/>
                  </a:lnTo>
                  <a:lnTo>
                    <a:pt x="266877" y="312597"/>
                  </a:lnTo>
                  <a:lnTo>
                    <a:pt x="263550" y="315112"/>
                  </a:lnTo>
                  <a:lnTo>
                    <a:pt x="267627" y="315112"/>
                  </a:lnTo>
                  <a:lnTo>
                    <a:pt x="267970" y="316382"/>
                  </a:lnTo>
                  <a:lnTo>
                    <a:pt x="267970" y="302412"/>
                  </a:lnTo>
                  <a:lnTo>
                    <a:pt x="267195" y="302412"/>
                  </a:lnTo>
                  <a:lnTo>
                    <a:pt x="267728" y="304952"/>
                  </a:lnTo>
                  <a:lnTo>
                    <a:pt x="267144" y="304952"/>
                  </a:lnTo>
                  <a:lnTo>
                    <a:pt x="266903" y="306222"/>
                  </a:lnTo>
                  <a:lnTo>
                    <a:pt x="266395" y="307581"/>
                  </a:lnTo>
                  <a:lnTo>
                    <a:pt x="264325" y="307581"/>
                  </a:lnTo>
                  <a:lnTo>
                    <a:pt x="265239" y="308762"/>
                  </a:lnTo>
                  <a:lnTo>
                    <a:pt x="264655" y="310032"/>
                  </a:lnTo>
                  <a:lnTo>
                    <a:pt x="262928" y="310032"/>
                  </a:lnTo>
                  <a:lnTo>
                    <a:pt x="263677" y="308762"/>
                  </a:lnTo>
                  <a:lnTo>
                    <a:pt x="262775" y="307581"/>
                  </a:lnTo>
                  <a:lnTo>
                    <a:pt x="264325" y="307581"/>
                  </a:lnTo>
                  <a:lnTo>
                    <a:pt x="264579" y="306222"/>
                  </a:lnTo>
                  <a:lnTo>
                    <a:pt x="264693" y="302412"/>
                  </a:lnTo>
                  <a:lnTo>
                    <a:pt x="265988" y="302412"/>
                  </a:lnTo>
                  <a:lnTo>
                    <a:pt x="266166" y="301142"/>
                  </a:lnTo>
                  <a:lnTo>
                    <a:pt x="266331" y="299974"/>
                  </a:lnTo>
                  <a:lnTo>
                    <a:pt x="268249" y="299974"/>
                  </a:lnTo>
                  <a:lnTo>
                    <a:pt x="268757" y="301142"/>
                  </a:lnTo>
                  <a:lnTo>
                    <a:pt x="268757" y="272872"/>
                  </a:lnTo>
                  <a:lnTo>
                    <a:pt x="264502" y="271932"/>
                  </a:lnTo>
                  <a:lnTo>
                    <a:pt x="268693" y="270662"/>
                  </a:lnTo>
                  <a:lnTo>
                    <a:pt x="268109" y="271932"/>
                  </a:lnTo>
                  <a:lnTo>
                    <a:pt x="273062" y="273037"/>
                  </a:lnTo>
                  <a:lnTo>
                    <a:pt x="272681" y="271932"/>
                  </a:lnTo>
                  <a:lnTo>
                    <a:pt x="275056" y="271932"/>
                  </a:lnTo>
                  <a:lnTo>
                    <a:pt x="277507" y="273202"/>
                  </a:lnTo>
                  <a:lnTo>
                    <a:pt x="279171" y="273202"/>
                  </a:lnTo>
                  <a:lnTo>
                    <a:pt x="279196" y="274472"/>
                  </a:lnTo>
                  <a:lnTo>
                    <a:pt x="279196" y="266852"/>
                  </a:lnTo>
                  <a:lnTo>
                    <a:pt x="277660" y="266852"/>
                  </a:lnTo>
                  <a:lnTo>
                    <a:pt x="277482" y="265582"/>
                  </a:lnTo>
                  <a:lnTo>
                    <a:pt x="278384" y="265582"/>
                  </a:lnTo>
                  <a:lnTo>
                    <a:pt x="278993" y="264312"/>
                  </a:lnTo>
                  <a:lnTo>
                    <a:pt x="279844" y="264312"/>
                  </a:lnTo>
                  <a:lnTo>
                    <a:pt x="280047" y="265582"/>
                  </a:lnTo>
                  <a:lnTo>
                    <a:pt x="280085" y="266852"/>
                  </a:lnTo>
                  <a:lnTo>
                    <a:pt x="280085" y="250342"/>
                  </a:lnTo>
                  <a:lnTo>
                    <a:pt x="276136" y="250342"/>
                  </a:lnTo>
                  <a:lnTo>
                    <a:pt x="275869" y="250342"/>
                  </a:lnTo>
                  <a:lnTo>
                    <a:pt x="275869" y="257962"/>
                  </a:lnTo>
                  <a:lnTo>
                    <a:pt x="273494" y="259232"/>
                  </a:lnTo>
                  <a:lnTo>
                    <a:pt x="273456" y="257962"/>
                  </a:lnTo>
                  <a:lnTo>
                    <a:pt x="271475" y="255422"/>
                  </a:lnTo>
                  <a:lnTo>
                    <a:pt x="273837" y="255422"/>
                  </a:lnTo>
                  <a:lnTo>
                    <a:pt x="273888" y="256692"/>
                  </a:lnTo>
                  <a:lnTo>
                    <a:pt x="275869" y="257962"/>
                  </a:lnTo>
                  <a:lnTo>
                    <a:pt x="275869" y="250342"/>
                  </a:lnTo>
                  <a:lnTo>
                    <a:pt x="273939" y="250342"/>
                  </a:lnTo>
                  <a:lnTo>
                    <a:pt x="273685" y="250342"/>
                  </a:lnTo>
                  <a:lnTo>
                    <a:pt x="273265" y="249250"/>
                  </a:lnTo>
                  <a:lnTo>
                    <a:pt x="273202" y="249072"/>
                  </a:lnTo>
                  <a:lnTo>
                    <a:pt x="273481" y="247992"/>
                  </a:lnTo>
                  <a:lnTo>
                    <a:pt x="273519" y="247802"/>
                  </a:lnTo>
                  <a:lnTo>
                    <a:pt x="274751" y="247802"/>
                  </a:lnTo>
                  <a:lnTo>
                    <a:pt x="275628" y="249072"/>
                  </a:lnTo>
                  <a:lnTo>
                    <a:pt x="276326" y="249072"/>
                  </a:lnTo>
                  <a:lnTo>
                    <a:pt x="276288" y="249250"/>
                  </a:lnTo>
                  <a:lnTo>
                    <a:pt x="310603" y="249250"/>
                  </a:lnTo>
                  <a:lnTo>
                    <a:pt x="310718" y="249072"/>
                  </a:lnTo>
                  <a:lnTo>
                    <a:pt x="312801" y="250342"/>
                  </a:lnTo>
                  <a:lnTo>
                    <a:pt x="312801" y="227482"/>
                  </a:lnTo>
                  <a:lnTo>
                    <a:pt x="311048" y="227482"/>
                  </a:lnTo>
                  <a:lnTo>
                    <a:pt x="311048" y="245262"/>
                  </a:lnTo>
                  <a:lnTo>
                    <a:pt x="310362" y="247802"/>
                  </a:lnTo>
                  <a:lnTo>
                    <a:pt x="308775" y="247802"/>
                  </a:lnTo>
                  <a:lnTo>
                    <a:pt x="309587" y="246583"/>
                  </a:lnTo>
                  <a:lnTo>
                    <a:pt x="310311" y="245262"/>
                  </a:lnTo>
                  <a:lnTo>
                    <a:pt x="311048" y="245262"/>
                  </a:lnTo>
                  <a:lnTo>
                    <a:pt x="311048" y="227482"/>
                  </a:lnTo>
                  <a:lnTo>
                    <a:pt x="310235" y="227482"/>
                  </a:lnTo>
                  <a:lnTo>
                    <a:pt x="310515" y="226212"/>
                  </a:lnTo>
                  <a:lnTo>
                    <a:pt x="313728" y="226212"/>
                  </a:lnTo>
                  <a:lnTo>
                    <a:pt x="317957" y="227482"/>
                  </a:lnTo>
                  <a:lnTo>
                    <a:pt x="317957" y="217322"/>
                  </a:lnTo>
                  <a:lnTo>
                    <a:pt x="315823" y="217322"/>
                  </a:lnTo>
                  <a:lnTo>
                    <a:pt x="314452" y="213512"/>
                  </a:lnTo>
                  <a:lnTo>
                    <a:pt x="315302" y="213512"/>
                  </a:lnTo>
                  <a:lnTo>
                    <a:pt x="319697" y="214630"/>
                  </a:lnTo>
                  <a:lnTo>
                    <a:pt x="318960" y="213512"/>
                  </a:lnTo>
                  <a:lnTo>
                    <a:pt x="318033" y="213512"/>
                  </a:lnTo>
                  <a:lnTo>
                    <a:pt x="318731" y="212712"/>
                  </a:lnTo>
                  <a:lnTo>
                    <a:pt x="320878" y="213512"/>
                  </a:lnTo>
                  <a:lnTo>
                    <a:pt x="321525" y="213512"/>
                  </a:lnTo>
                  <a:lnTo>
                    <a:pt x="322033" y="212394"/>
                  </a:lnTo>
                  <a:lnTo>
                    <a:pt x="323316" y="212394"/>
                  </a:lnTo>
                  <a:lnTo>
                    <a:pt x="323316" y="210324"/>
                  </a:lnTo>
                  <a:lnTo>
                    <a:pt x="319620" y="211543"/>
                  </a:lnTo>
                  <a:lnTo>
                    <a:pt x="320014" y="210972"/>
                  </a:lnTo>
                  <a:lnTo>
                    <a:pt x="320649" y="209702"/>
                  </a:lnTo>
                  <a:lnTo>
                    <a:pt x="318846" y="208432"/>
                  </a:lnTo>
                  <a:lnTo>
                    <a:pt x="317436" y="208432"/>
                  </a:lnTo>
                  <a:lnTo>
                    <a:pt x="318465" y="204622"/>
                  </a:lnTo>
                  <a:lnTo>
                    <a:pt x="320078" y="203352"/>
                  </a:lnTo>
                  <a:lnTo>
                    <a:pt x="322262" y="203352"/>
                  </a:lnTo>
                  <a:lnTo>
                    <a:pt x="321881" y="204622"/>
                  </a:lnTo>
                  <a:lnTo>
                    <a:pt x="321411" y="205892"/>
                  </a:lnTo>
                  <a:lnTo>
                    <a:pt x="321818" y="205892"/>
                  </a:lnTo>
                  <a:lnTo>
                    <a:pt x="321919" y="207162"/>
                  </a:lnTo>
                  <a:lnTo>
                    <a:pt x="322122" y="207162"/>
                  </a:lnTo>
                  <a:lnTo>
                    <a:pt x="325158" y="209702"/>
                  </a:lnTo>
                  <a:lnTo>
                    <a:pt x="325158" y="184365"/>
                  </a:lnTo>
                  <a:lnTo>
                    <a:pt x="320306" y="184365"/>
                  </a:lnTo>
                  <a:lnTo>
                    <a:pt x="321932" y="183032"/>
                  </a:lnTo>
                  <a:lnTo>
                    <a:pt x="324472" y="183032"/>
                  </a:lnTo>
                  <a:lnTo>
                    <a:pt x="327342" y="183032"/>
                  </a:lnTo>
                  <a:lnTo>
                    <a:pt x="328930" y="184365"/>
                  </a:lnTo>
                  <a:lnTo>
                    <a:pt x="328930" y="170332"/>
                  </a:lnTo>
                  <a:lnTo>
                    <a:pt x="328345" y="170332"/>
                  </a:lnTo>
                  <a:lnTo>
                    <a:pt x="328345" y="174142"/>
                  </a:lnTo>
                  <a:lnTo>
                    <a:pt x="327736" y="175412"/>
                  </a:lnTo>
                  <a:lnTo>
                    <a:pt x="325513" y="175412"/>
                  </a:lnTo>
                  <a:lnTo>
                    <a:pt x="324370" y="174701"/>
                  </a:lnTo>
                  <a:lnTo>
                    <a:pt x="324370" y="182041"/>
                  </a:lnTo>
                  <a:lnTo>
                    <a:pt x="324307" y="181762"/>
                  </a:lnTo>
                  <a:lnTo>
                    <a:pt x="324231" y="181178"/>
                  </a:lnTo>
                  <a:lnTo>
                    <a:pt x="324345" y="181762"/>
                  </a:lnTo>
                  <a:lnTo>
                    <a:pt x="324370" y="182041"/>
                  </a:lnTo>
                  <a:lnTo>
                    <a:pt x="324370" y="174701"/>
                  </a:lnTo>
                  <a:lnTo>
                    <a:pt x="323507" y="174142"/>
                  </a:lnTo>
                  <a:lnTo>
                    <a:pt x="327088" y="172872"/>
                  </a:lnTo>
                  <a:lnTo>
                    <a:pt x="328345" y="174142"/>
                  </a:lnTo>
                  <a:lnTo>
                    <a:pt x="328345" y="170332"/>
                  </a:lnTo>
                  <a:lnTo>
                    <a:pt x="318414" y="170332"/>
                  </a:lnTo>
                  <a:lnTo>
                    <a:pt x="318414" y="191922"/>
                  </a:lnTo>
                  <a:lnTo>
                    <a:pt x="318109" y="193192"/>
                  </a:lnTo>
                  <a:lnTo>
                    <a:pt x="316649" y="194462"/>
                  </a:lnTo>
                  <a:lnTo>
                    <a:pt x="316534" y="210972"/>
                  </a:lnTo>
                  <a:lnTo>
                    <a:pt x="316445" y="211543"/>
                  </a:lnTo>
                  <a:lnTo>
                    <a:pt x="316382" y="211975"/>
                  </a:lnTo>
                  <a:lnTo>
                    <a:pt x="316318" y="212394"/>
                  </a:lnTo>
                  <a:lnTo>
                    <a:pt x="314337" y="212394"/>
                  </a:lnTo>
                  <a:lnTo>
                    <a:pt x="314337" y="217538"/>
                  </a:lnTo>
                  <a:lnTo>
                    <a:pt x="312610" y="218592"/>
                  </a:lnTo>
                  <a:lnTo>
                    <a:pt x="311442" y="218592"/>
                  </a:lnTo>
                  <a:lnTo>
                    <a:pt x="310832" y="217538"/>
                  </a:lnTo>
                  <a:lnTo>
                    <a:pt x="310718" y="217322"/>
                  </a:lnTo>
                  <a:lnTo>
                    <a:pt x="309270" y="214782"/>
                  </a:lnTo>
                  <a:lnTo>
                    <a:pt x="314337" y="217538"/>
                  </a:lnTo>
                  <a:lnTo>
                    <a:pt x="314337" y="212394"/>
                  </a:lnTo>
                  <a:lnTo>
                    <a:pt x="313397" y="210972"/>
                  </a:lnTo>
                  <a:lnTo>
                    <a:pt x="313728" y="209702"/>
                  </a:lnTo>
                  <a:lnTo>
                    <a:pt x="314960" y="209702"/>
                  </a:lnTo>
                  <a:lnTo>
                    <a:pt x="315849" y="210972"/>
                  </a:lnTo>
                  <a:lnTo>
                    <a:pt x="316534" y="210972"/>
                  </a:lnTo>
                  <a:lnTo>
                    <a:pt x="316534" y="194462"/>
                  </a:lnTo>
                  <a:lnTo>
                    <a:pt x="314096" y="194462"/>
                  </a:lnTo>
                  <a:lnTo>
                    <a:pt x="313042" y="193192"/>
                  </a:lnTo>
                  <a:lnTo>
                    <a:pt x="313791" y="191922"/>
                  </a:lnTo>
                  <a:lnTo>
                    <a:pt x="314413" y="191922"/>
                  </a:lnTo>
                  <a:lnTo>
                    <a:pt x="314985" y="193192"/>
                  </a:lnTo>
                  <a:lnTo>
                    <a:pt x="316001" y="193192"/>
                  </a:lnTo>
                  <a:lnTo>
                    <a:pt x="317817" y="191922"/>
                  </a:lnTo>
                  <a:lnTo>
                    <a:pt x="318414" y="191922"/>
                  </a:lnTo>
                  <a:lnTo>
                    <a:pt x="318414" y="170332"/>
                  </a:lnTo>
                  <a:lnTo>
                    <a:pt x="316915" y="170332"/>
                  </a:lnTo>
                  <a:lnTo>
                    <a:pt x="316915" y="181762"/>
                  </a:lnTo>
                  <a:lnTo>
                    <a:pt x="315823" y="181762"/>
                  </a:lnTo>
                  <a:lnTo>
                    <a:pt x="313588" y="180492"/>
                  </a:lnTo>
                  <a:lnTo>
                    <a:pt x="314121" y="177952"/>
                  </a:lnTo>
                  <a:lnTo>
                    <a:pt x="316230" y="177952"/>
                  </a:lnTo>
                  <a:lnTo>
                    <a:pt x="315506" y="179222"/>
                  </a:lnTo>
                  <a:lnTo>
                    <a:pt x="314845" y="179222"/>
                  </a:lnTo>
                  <a:lnTo>
                    <a:pt x="315417" y="180492"/>
                  </a:lnTo>
                  <a:lnTo>
                    <a:pt x="316890" y="180492"/>
                  </a:lnTo>
                  <a:lnTo>
                    <a:pt x="316915" y="181762"/>
                  </a:lnTo>
                  <a:lnTo>
                    <a:pt x="316915" y="170332"/>
                  </a:lnTo>
                  <a:lnTo>
                    <a:pt x="312978" y="170332"/>
                  </a:lnTo>
                  <a:lnTo>
                    <a:pt x="312978" y="185572"/>
                  </a:lnTo>
                  <a:lnTo>
                    <a:pt x="311696" y="185572"/>
                  </a:lnTo>
                  <a:lnTo>
                    <a:pt x="310134" y="186842"/>
                  </a:lnTo>
                  <a:lnTo>
                    <a:pt x="308889" y="186842"/>
                  </a:lnTo>
                  <a:lnTo>
                    <a:pt x="308889" y="219862"/>
                  </a:lnTo>
                  <a:lnTo>
                    <a:pt x="307784" y="219862"/>
                  </a:lnTo>
                  <a:lnTo>
                    <a:pt x="307060" y="221132"/>
                  </a:lnTo>
                  <a:lnTo>
                    <a:pt x="306806" y="221132"/>
                  </a:lnTo>
                  <a:lnTo>
                    <a:pt x="306108" y="222402"/>
                  </a:lnTo>
                  <a:lnTo>
                    <a:pt x="305689" y="224942"/>
                  </a:lnTo>
                  <a:lnTo>
                    <a:pt x="305219" y="224942"/>
                  </a:lnTo>
                  <a:lnTo>
                    <a:pt x="305219" y="240182"/>
                  </a:lnTo>
                  <a:lnTo>
                    <a:pt x="304774" y="240182"/>
                  </a:lnTo>
                  <a:lnTo>
                    <a:pt x="304774" y="246583"/>
                  </a:lnTo>
                  <a:lnTo>
                    <a:pt x="303466" y="249072"/>
                  </a:lnTo>
                  <a:lnTo>
                    <a:pt x="301282" y="247802"/>
                  </a:lnTo>
                  <a:lnTo>
                    <a:pt x="302628" y="245262"/>
                  </a:lnTo>
                  <a:lnTo>
                    <a:pt x="304774" y="246583"/>
                  </a:lnTo>
                  <a:lnTo>
                    <a:pt x="304774" y="240182"/>
                  </a:lnTo>
                  <a:lnTo>
                    <a:pt x="302831" y="240182"/>
                  </a:lnTo>
                  <a:lnTo>
                    <a:pt x="302069" y="238912"/>
                  </a:lnTo>
                  <a:lnTo>
                    <a:pt x="302412" y="237642"/>
                  </a:lnTo>
                  <a:lnTo>
                    <a:pt x="303631" y="237642"/>
                  </a:lnTo>
                  <a:lnTo>
                    <a:pt x="304533" y="238912"/>
                  </a:lnTo>
                  <a:lnTo>
                    <a:pt x="305219" y="240182"/>
                  </a:lnTo>
                  <a:lnTo>
                    <a:pt x="305219" y="224942"/>
                  </a:lnTo>
                  <a:lnTo>
                    <a:pt x="304152" y="224942"/>
                  </a:lnTo>
                  <a:lnTo>
                    <a:pt x="304850" y="223672"/>
                  </a:lnTo>
                  <a:lnTo>
                    <a:pt x="305054" y="222402"/>
                  </a:lnTo>
                  <a:lnTo>
                    <a:pt x="305257" y="221132"/>
                  </a:lnTo>
                  <a:lnTo>
                    <a:pt x="305866" y="221132"/>
                  </a:lnTo>
                  <a:lnTo>
                    <a:pt x="305917" y="219862"/>
                  </a:lnTo>
                  <a:lnTo>
                    <a:pt x="306679" y="218592"/>
                  </a:lnTo>
                  <a:lnTo>
                    <a:pt x="307263" y="217538"/>
                  </a:lnTo>
                  <a:lnTo>
                    <a:pt x="307390" y="217322"/>
                  </a:lnTo>
                  <a:lnTo>
                    <a:pt x="308457" y="217322"/>
                  </a:lnTo>
                  <a:lnTo>
                    <a:pt x="308864" y="218592"/>
                  </a:lnTo>
                  <a:lnTo>
                    <a:pt x="308889" y="219862"/>
                  </a:lnTo>
                  <a:lnTo>
                    <a:pt x="308889" y="186842"/>
                  </a:lnTo>
                  <a:lnTo>
                    <a:pt x="308444" y="186842"/>
                  </a:lnTo>
                  <a:lnTo>
                    <a:pt x="308000" y="185572"/>
                  </a:lnTo>
                  <a:lnTo>
                    <a:pt x="308978" y="185572"/>
                  </a:lnTo>
                  <a:lnTo>
                    <a:pt x="310451" y="184365"/>
                  </a:lnTo>
                  <a:lnTo>
                    <a:pt x="312699" y="184365"/>
                  </a:lnTo>
                  <a:lnTo>
                    <a:pt x="312978" y="185572"/>
                  </a:lnTo>
                  <a:lnTo>
                    <a:pt x="312978" y="170332"/>
                  </a:lnTo>
                  <a:lnTo>
                    <a:pt x="306616" y="170332"/>
                  </a:lnTo>
                  <a:lnTo>
                    <a:pt x="306616" y="183032"/>
                  </a:lnTo>
                  <a:lnTo>
                    <a:pt x="306120" y="184365"/>
                  </a:lnTo>
                  <a:lnTo>
                    <a:pt x="305460" y="184365"/>
                  </a:lnTo>
                  <a:lnTo>
                    <a:pt x="306146" y="183032"/>
                  </a:lnTo>
                  <a:lnTo>
                    <a:pt x="306616" y="183032"/>
                  </a:lnTo>
                  <a:lnTo>
                    <a:pt x="306616" y="170332"/>
                  </a:lnTo>
                  <a:lnTo>
                    <a:pt x="305117" y="170332"/>
                  </a:lnTo>
                  <a:lnTo>
                    <a:pt x="305117" y="194462"/>
                  </a:lnTo>
                  <a:lnTo>
                    <a:pt x="304241" y="195897"/>
                  </a:lnTo>
                  <a:lnTo>
                    <a:pt x="303276" y="195897"/>
                  </a:lnTo>
                  <a:lnTo>
                    <a:pt x="303187" y="195681"/>
                  </a:lnTo>
                  <a:lnTo>
                    <a:pt x="303187" y="195897"/>
                  </a:lnTo>
                  <a:lnTo>
                    <a:pt x="302412" y="197002"/>
                  </a:lnTo>
                  <a:lnTo>
                    <a:pt x="301625" y="198272"/>
                  </a:lnTo>
                  <a:lnTo>
                    <a:pt x="300012" y="198272"/>
                  </a:lnTo>
                  <a:lnTo>
                    <a:pt x="300901" y="197002"/>
                  </a:lnTo>
                  <a:lnTo>
                    <a:pt x="301586" y="195897"/>
                  </a:lnTo>
                  <a:lnTo>
                    <a:pt x="303187" y="195897"/>
                  </a:lnTo>
                  <a:lnTo>
                    <a:pt x="303187" y="195681"/>
                  </a:lnTo>
                  <a:lnTo>
                    <a:pt x="302704" y="194462"/>
                  </a:lnTo>
                  <a:lnTo>
                    <a:pt x="303441" y="194462"/>
                  </a:lnTo>
                  <a:lnTo>
                    <a:pt x="303669" y="193192"/>
                  </a:lnTo>
                  <a:lnTo>
                    <a:pt x="304850" y="193192"/>
                  </a:lnTo>
                  <a:lnTo>
                    <a:pt x="305079" y="194335"/>
                  </a:lnTo>
                  <a:lnTo>
                    <a:pt x="305117" y="194462"/>
                  </a:lnTo>
                  <a:lnTo>
                    <a:pt x="305117" y="170332"/>
                  </a:lnTo>
                  <a:lnTo>
                    <a:pt x="304761" y="170332"/>
                  </a:lnTo>
                  <a:lnTo>
                    <a:pt x="304761" y="184365"/>
                  </a:lnTo>
                  <a:lnTo>
                    <a:pt x="303949" y="185572"/>
                  </a:lnTo>
                  <a:lnTo>
                    <a:pt x="303364" y="185572"/>
                  </a:lnTo>
                  <a:lnTo>
                    <a:pt x="303542" y="184365"/>
                  </a:lnTo>
                  <a:lnTo>
                    <a:pt x="304761" y="184365"/>
                  </a:lnTo>
                  <a:lnTo>
                    <a:pt x="304761" y="170332"/>
                  </a:lnTo>
                  <a:lnTo>
                    <a:pt x="299732" y="170332"/>
                  </a:lnTo>
                  <a:lnTo>
                    <a:pt x="299732" y="194462"/>
                  </a:lnTo>
                  <a:lnTo>
                    <a:pt x="297992" y="194462"/>
                  </a:lnTo>
                  <a:lnTo>
                    <a:pt x="297878" y="194335"/>
                  </a:lnTo>
                  <a:lnTo>
                    <a:pt x="297878" y="217538"/>
                  </a:lnTo>
                  <a:lnTo>
                    <a:pt x="297040" y="219862"/>
                  </a:lnTo>
                  <a:lnTo>
                    <a:pt x="296100" y="221132"/>
                  </a:lnTo>
                  <a:lnTo>
                    <a:pt x="295668" y="221132"/>
                  </a:lnTo>
                  <a:lnTo>
                    <a:pt x="295681" y="219862"/>
                  </a:lnTo>
                  <a:lnTo>
                    <a:pt x="295973" y="219862"/>
                  </a:lnTo>
                  <a:lnTo>
                    <a:pt x="297141" y="218592"/>
                  </a:lnTo>
                  <a:lnTo>
                    <a:pt x="297649" y="217538"/>
                  </a:lnTo>
                  <a:lnTo>
                    <a:pt x="297713" y="214782"/>
                  </a:lnTo>
                  <a:lnTo>
                    <a:pt x="297802" y="216052"/>
                  </a:lnTo>
                  <a:lnTo>
                    <a:pt x="297878" y="217538"/>
                  </a:lnTo>
                  <a:lnTo>
                    <a:pt x="297878" y="194335"/>
                  </a:lnTo>
                  <a:lnTo>
                    <a:pt x="296875" y="193192"/>
                  </a:lnTo>
                  <a:lnTo>
                    <a:pt x="297281" y="191922"/>
                  </a:lnTo>
                  <a:lnTo>
                    <a:pt x="298970" y="191922"/>
                  </a:lnTo>
                  <a:lnTo>
                    <a:pt x="298348" y="193192"/>
                  </a:lnTo>
                  <a:lnTo>
                    <a:pt x="299732" y="194462"/>
                  </a:lnTo>
                  <a:lnTo>
                    <a:pt x="299732" y="170332"/>
                  </a:lnTo>
                  <a:lnTo>
                    <a:pt x="297129" y="170332"/>
                  </a:lnTo>
                  <a:lnTo>
                    <a:pt x="297129" y="190652"/>
                  </a:lnTo>
                  <a:lnTo>
                    <a:pt x="296316" y="190652"/>
                  </a:lnTo>
                  <a:lnTo>
                    <a:pt x="296316" y="195897"/>
                  </a:lnTo>
                  <a:lnTo>
                    <a:pt x="295732" y="199542"/>
                  </a:lnTo>
                  <a:lnTo>
                    <a:pt x="295833" y="198272"/>
                  </a:lnTo>
                  <a:lnTo>
                    <a:pt x="296303" y="195897"/>
                  </a:lnTo>
                  <a:lnTo>
                    <a:pt x="296316" y="190652"/>
                  </a:lnTo>
                  <a:lnTo>
                    <a:pt x="294030" y="190652"/>
                  </a:lnTo>
                  <a:lnTo>
                    <a:pt x="293941" y="189382"/>
                  </a:lnTo>
                  <a:lnTo>
                    <a:pt x="294284" y="188112"/>
                  </a:lnTo>
                  <a:lnTo>
                    <a:pt x="295567" y="188112"/>
                  </a:lnTo>
                  <a:lnTo>
                    <a:pt x="296392" y="189382"/>
                  </a:lnTo>
                  <a:lnTo>
                    <a:pt x="297129" y="190652"/>
                  </a:lnTo>
                  <a:lnTo>
                    <a:pt x="297129" y="170332"/>
                  </a:lnTo>
                  <a:lnTo>
                    <a:pt x="293712" y="170332"/>
                  </a:lnTo>
                  <a:lnTo>
                    <a:pt x="293712" y="216052"/>
                  </a:lnTo>
                  <a:lnTo>
                    <a:pt x="293674" y="233832"/>
                  </a:lnTo>
                  <a:lnTo>
                    <a:pt x="293344" y="235102"/>
                  </a:lnTo>
                  <a:lnTo>
                    <a:pt x="293458" y="236372"/>
                  </a:lnTo>
                  <a:lnTo>
                    <a:pt x="293573" y="237642"/>
                  </a:lnTo>
                  <a:lnTo>
                    <a:pt x="292061" y="237642"/>
                  </a:lnTo>
                  <a:lnTo>
                    <a:pt x="292392" y="236372"/>
                  </a:lnTo>
                  <a:lnTo>
                    <a:pt x="292277" y="235102"/>
                  </a:lnTo>
                  <a:lnTo>
                    <a:pt x="292163" y="233832"/>
                  </a:lnTo>
                  <a:lnTo>
                    <a:pt x="293674" y="233832"/>
                  </a:lnTo>
                  <a:lnTo>
                    <a:pt x="293674" y="216128"/>
                  </a:lnTo>
                  <a:lnTo>
                    <a:pt x="293052" y="217322"/>
                  </a:lnTo>
                  <a:lnTo>
                    <a:pt x="292633" y="218592"/>
                  </a:lnTo>
                  <a:lnTo>
                    <a:pt x="291503" y="218592"/>
                  </a:lnTo>
                  <a:lnTo>
                    <a:pt x="291414" y="219862"/>
                  </a:lnTo>
                  <a:lnTo>
                    <a:pt x="289598" y="219862"/>
                  </a:lnTo>
                  <a:lnTo>
                    <a:pt x="290410" y="218592"/>
                  </a:lnTo>
                  <a:lnTo>
                    <a:pt x="289610" y="217322"/>
                  </a:lnTo>
                  <a:lnTo>
                    <a:pt x="291236" y="217322"/>
                  </a:lnTo>
                  <a:lnTo>
                    <a:pt x="291338" y="218592"/>
                  </a:lnTo>
                  <a:lnTo>
                    <a:pt x="291833" y="217538"/>
                  </a:lnTo>
                  <a:lnTo>
                    <a:pt x="291934" y="217322"/>
                  </a:lnTo>
                  <a:lnTo>
                    <a:pt x="292392" y="216052"/>
                  </a:lnTo>
                  <a:lnTo>
                    <a:pt x="293712" y="216052"/>
                  </a:lnTo>
                  <a:lnTo>
                    <a:pt x="293712" y="170332"/>
                  </a:lnTo>
                  <a:lnTo>
                    <a:pt x="292798" y="170332"/>
                  </a:lnTo>
                  <a:lnTo>
                    <a:pt x="292798" y="191922"/>
                  </a:lnTo>
                  <a:lnTo>
                    <a:pt x="292747" y="193192"/>
                  </a:lnTo>
                  <a:lnTo>
                    <a:pt x="291998" y="195897"/>
                  </a:lnTo>
                  <a:lnTo>
                    <a:pt x="291465" y="195897"/>
                  </a:lnTo>
                  <a:lnTo>
                    <a:pt x="291680" y="194462"/>
                  </a:lnTo>
                  <a:lnTo>
                    <a:pt x="292214" y="193192"/>
                  </a:lnTo>
                  <a:lnTo>
                    <a:pt x="292544" y="191922"/>
                  </a:lnTo>
                  <a:lnTo>
                    <a:pt x="292798" y="191922"/>
                  </a:lnTo>
                  <a:lnTo>
                    <a:pt x="292798" y="170332"/>
                  </a:lnTo>
                  <a:lnTo>
                    <a:pt x="292354" y="170332"/>
                  </a:lnTo>
                  <a:lnTo>
                    <a:pt x="292354" y="190652"/>
                  </a:lnTo>
                  <a:lnTo>
                    <a:pt x="291160" y="189903"/>
                  </a:lnTo>
                  <a:lnTo>
                    <a:pt x="291160" y="191922"/>
                  </a:lnTo>
                  <a:lnTo>
                    <a:pt x="289775" y="194335"/>
                  </a:lnTo>
                  <a:lnTo>
                    <a:pt x="289699" y="194157"/>
                  </a:lnTo>
                  <a:lnTo>
                    <a:pt x="289699" y="194462"/>
                  </a:lnTo>
                  <a:lnTo>
                    <a:pt x="288886" y="195897"/>
                  </a:lnTo>
                  <a:lnTo>
                    <a:pt x="287502" y="195897"/>
                  </a:lnTo>
                  <a:lnTo>
                    <a:pt x="287502" y="207162"/>
                  </a:lnTo>
                  <a:lnTo>
                    <a:pt x="286143" y="208432"/>
                  </a:lnTo>
                  <a:lnTo>
                    <a:pt x="283959" y="207162"/>
                  </a:lnTo>
                  <a:lnTo>
                    <a:pt x="284632" y="205892"/>
                  </a:lnTo>
                  <a:lnTo>
                    <a:pt x="285318" y="204622"/>
                  </a:lnTo>
                  <a:lnTo>
                    <a:pt x="287502" y="207162"/>
                  </a:lnTo>
                  <a:lnTo>
                    <a:pt x="287502" y="195897"/>
                  </a:lnTo>
                  <a:lnTo>
                    <a:pt x="286956" y="194462"/>
                  </a:lnTo>
                  <a:lnTo>
                    <a:pt x="289699" y="194462"/>
                  </a:lnTo>
                  <a:lnTo>
                    <a:pt x="289699" y="194157"/>
                  </a:lnTo>
                  <a:lnTo>
                    <a:pt x="289293" y="193192"/>
                  </a:lnTo>
                  <a:lnTo>
                    <a:pt x="288213" y="190652"/>
                  </a:lnTo>
                  <a:lnTo>
                    <a:pt x="290576" y="190652"/>
                  </a:lnTo>
                  <a:lnTo>
                    <a:pt x="291160" y="191922"/>
                  </a:lnTo>
                  <a:lnTo>
                    <a:pt x="291160" y="189903"/>
                  </a:lnTo>
                  <a:lnTo>
                    <a:pt x="290347" y="189382"/>
                  </a:lnTo>
                  <a:lnTo>
                    <a:pt x="287375" y="189382"/>
                  </a:lnTo>
                  <a:lnTo>
                    <a:pt x="286016" y="185572"/>
                  </a:lnTo>
                  <a:lnTo>
                    <a:pt x="291426" y="185572"/>
                  </a:lnTo>
                  <a:lnTo>
                    <a:pt x="291630" y="186842"/>
                  </a:lnTo>
                  <a:lnTo>
                    <a:pt x="291833" y="186842"/>
                  </a:lnTo>
                  <a:lnTo>
                    <a:pt x="292354" y="190652"/>
                  </a:lnTo>
                  <a:lnTo>
                    <a:pt x="292354" y="170332"/>
                  </a:lnTo>
                  <a:lnTo>
                    <a:pt x="290537" y="170332"/>
                  </a:lnTo>
                  <a:lnTo>
                    <a:pt x="290537" y="172872"/>
                  </a:lnTo>
                  <a:lnTo>
                    <a:pt x="289394" y="175412"/>
                  </a:lnTo>
                  <a:lnTo>
                    <a:pt x="287769" y="174967"/>
                  </a:lnTo>
                  <a:lnTo>
                    <a:pt x="287769" y="183032"/>
                  </a:lnTo>
                  <a:lnTo>
                    <a:pt x="286067" y="183032"/>
                  </a:lnTo>
                  <a:lnTo>
                    <a:pt x="284518" y="185572"/>
                  </a:lnTo>
                  <a:lnTo>
                    <a:pt x="284187" y="184365"/>
                  </a:lnTo>
                  <a:lnTo>
                    <a:pt x="283908" y="183870"/>
                  </a:lnTo>
                  <a:lnTo>
                    <a:pt x="283908" y="224942"/>
                  </a:lnTo>
                  <a:lnTo>
                    <a:pt x="282257" y="226212"/>
                  </a:lnTo>
                  <a:lnTo>
                    <a:pt x="278714" y="226212"/>
                  </a:lnTo>
                  <a:lnTo>
                    <a:pt x="282130" y="224942"/>
                  </a:lnTo>
                  <a:lnTo>
                    <a:pt x="283908" y="224942"/>
                  </a:lnTo>
                  <a:lnTo>
                    <a:pt x="283908" y="183870"/>
                  </a:lnTo>
                  <a:lnTo>
                    <a:pt x="283451" y="183032"/>
                  </a:lnTo>
                  <a:lnTo>
                    <a:pt x="283044" y="183032"/>
                  </a:lnTo>
                  <a:lnTo>
                    <a:pt x="283044" y="195897"/>
                  </a:lnTo>
                  <a:lnTo>
                    <a:pt x="282016" y="198272"/>
                  </a:lnTo>
                  <a:lnTo>
                    <a:pt x="282003" y="223672"/>
                  </a:lnTo>
                  <a:lnTo>
                    <a:pt x="281698" y="224942"/>
                  </a:lnTo>
                  <a:lnTo>
                    <a:pt x="279044" y="224942"/>
                  </a:lnTo>
                  <a:lnTo>
                    <a:pt x="278333" y="226148"/>
                  </a:lnTo>
                  <a:lnTo>
                    <a:pt x="278333" y="245262"/>
                  </a:lnTo>
                  <a:lnTo>
                    <a:pt x="277990" y="245262"/>
                  </a:lnTo>
                  <a:lnTo>
                    <a:pt x="277088" y="241452"/>
                  </a:lnTo>
                  <a:lnTo>
                    <a:pt x="277507" y="242722"/>
                  </a:lnTo>
                  <a:lnTo>
                    <a:pt x="278091" y="243992"/>
                  </a:lnTo>
                  <a:lnTo>
                    <a:pt x="278333" y="245262"/>
                  </a:lnTo>
                  <a:lnTo>
                    <a:pt x="278333" y="226148"/>
                  </a:lnTo>
                  <a:lnTo>
                    <a:pt x="277152" y="226212"/>
                  </a:lnTo>
                  <a:lnTo>
                    <a:pt x="277126" y="223672"/>
                  </a:lnTo>
                  <a:lnTo>
                    <a:pt x="282003" y="223672"/>
                  </a:lnTo>
                  <a:lnTo>
                    <a:pt x="282003" y="198272"/>
                  </a:lnTo>
                  <a:lnTo>
                    <a:pt x="280797" y="198272"/>
                  </a:lnTo>
                  <a:lnTo>
                    <a:pt x="280797" y="200812"/>
                  </a:lnTo>
                  <a:lnTo>
                    <a:pt x="278485" y="200380"/>
                  </a:lnTo>
                  <a:lnTo>
                    <a:pt x="278485" y="204622"/>
                  </a:lnTo>
                  <a:lnTo>
                    <a:pt x="278117" y="204622"/>
                  </a:lnTo>
                  <a:lnTo>
                    <a:pt x="278117" y="207162"/>
                  </a:lnTo>
                  <a:lnTo>
                    <a:pt x="275297" y="207162"/>
                  </a:lnTo>
                  <a:lnTo>
                    <a:pt x="273405" y="205981"/>
                  </a:lnTo>
                  <a:lnTo>
                    <a:pt x="276872" y="205892"/>
                  </a:lnTo>
                  <a:lnTo>
                    <a:pt x="278117" y="207162"/>
                  </a:lnTo>
                  <a:lnTo>
                    <a:pt x="278117" y="204622"/>
                  </a:lnTo>
                  <a:lnTo>
                    <a:pt x="275920" y="204622"/>
                  </a:lnTo>
                  <a:lnTo>
                    <a:pt x="275882" y="203352"/>
                  </a:lnTo>
                  <a:lnTo>
                    <a:pt x="272808" y="203352"/>
                  </a:lnTo>
                  <a:lnTo>
                    <a:pt x="272808" y="204622"/>
                  </a:lnTo>
                  <a:lnTo>
                    <a:pt x="271919" y="205892"/>
                  </a:lnTo>
                  <a:lnTo>
                    <a:pt x="271018" y="205892"/>
                  </a:lnTo>
                  <a:lnTo>
                    <a:pt x="271018" y="207784"/>
                  </a:lnTo>
                  <a:lnTo>
                    <a:pt x="270967" y="212394"/>
                  </a:lnTo>
                  <a:lnTo>
                    <a:pt x="270637" y="212394"/>
                  </a:lnTo>
                  <a:lnTo>
                    <a:pt x="270548" y="211975"/>
                  </a:lnTo>
                  <a:lnTo>
                    <a:pt x="270471" y="211543"/>
                  </a:lnTo>
                  <a:lnTo>
                    <a:pt x="270370" y="210972"/>
                  </a:lnTo>
                  <a:lnTo>
                    <a:pt x="268071" y="210972"/>
                  </a:lnTo>
                  <a:lnTo>
                    <a:pt x="268071" y="224942"/>
                  </a:lnTo>
                  <a:lnTo>
                    <a:pt x="267093" y="224942"/>
                  </a:lnTo>
                  <a:lnTo>
                    <a:pt x="267093" y="251612"/>
                  </a:lnTo>
                  <a:lnTo>
                    <a:pt x="265988" y="255422"/>
                  </a:lnTo>
                  <a:lnTo>
                    <a:pt x="264896" y="255422"/>
                  </a:lnTo>
                  <a:lnTo>
                    <a:pt x="264680" y="254152"/>
                  </a:lnTo>
                  <a:lnTo>
                    <a:pt x="264515" y="254152"/>
                  </a:lnTo>
                  <a:lnTo>
                    <a:pt x="265049" y="252882"/>
                  </a:lnTo>
                  <a:lnTo>
                    <a:pt x="265709" y="250342"/>
                  </a:lnTo>
                  <a:lnTo>
                    <a:pt x="266865" y="250342"/>
                  </a:lnTo>
                  <a:lnTo>
                    <a:pt x="267093" y="251612"/>
                  </a:lnTo>
                  <a:lnTo>
                    <a:pt x="267093" y="224942"/>
                  </a:lnTo>
                  <a:lnTo>
                    <a:pt x="262597" y="224942"/>
                  </a:lnTo>
                  <a:lnTo>
                    <a:pt x="262331" y="224942"/>
                  </a:lnTo>
                  <a:lnTo>
                    <a:pt x="262331" y="273202"/>
                  </a:lnTo>
                  <a:lnTo>
                    <a:pt x="261023" y="273202"/>
                  </a:lnTo>
                  <a:lnTo>
                    <a:pt x="259892" y="271932"/>
                  </a:lnTo>
                  <a:lnTo>
                    <a:pt x="261023" y="271932"/>
                  </a:lnTo>
                  <a:lnTo>
                    <a:pt x="262331" y="273202"/>
                  </a:lnTo>
                  <a:lnTo>
                    <a:pt x="262331" y="224942"/>
                  </a:lnTo>
                  <a:lnTo>
                    <a:pt x="262064" y="224942"/>
                  </a:lnTo>
                  <a:lnTo>
                    <a:pt x="262064" y="266852"/>
                  </a:lnTo>
                  <a:lnTo>
                    <a:pt x="259689" y="266852"/>
                  </a:lnTo>
                  <a:lnTo>
                    <a:pt x="258673" y="265582"/>
                  </a:lnTo>
                  <a:lnTo>
                    <a:pt x="258089" y="264312"/>
                  </a:lnTo>
                  <a:lnTo>
                    <a:pt x="261480" y="264312"/>
                  </a:lnTo>
                  <a:lnTo>
                    <a:pt x="262013" y="266649"/>
                  </a:lnTo>
                  <a:lnTo>
                    <a:pt x="262064" y="266852"/>
                  </a:lnTo>
                  <a:lnTo>
                    <a:pt x="262064" y="224942"/>
                  </a:lnTo>
                  <a:lnTo>
                    <a:pt x="260946" y="224942"/>
                  </a:lnTo>
                  <a:lnTo>
                    <a:pt x="260946" y="232562"/>
                  </a:lnTo>
                  <a:lnTo>
                    <a:pt x="259461" y="232562"/>
                  </a:lnTo>
                  <a:lnTo>
                    <a:pt x="259461" y="231444"/>
                  </a:lnTo>
                  <a:lnTo>
                    <a:pt x="258241" y="231444"/>
                  </a:lnTo>
                  <a:lnTo>
                    <a:pt x="257517" y="230200"/>
                  </a:lnTo>
                  <a:lnTo>
                    <a:pt x="257416" y="230022"/>
                  </a:lnTo>
                  <a:lnTo>
                    <a:pt x="259499" y="230022"/>
                  </a:lnTo>
                  <a:lnTo>
                    <a:pt x="259600" y="228752"/>
                  </a:lnTo>
                  <a:lnTo>
                    <a:pt x="260515" y="228752"/>
                  </a:lnTo>
                  <a:lnTo>
                    <a:pt x="260426" y="230200"/>
                  </a:lnTo>
                  <a:lnTo>
                    <a:pt x="260946" y="232562"/>
                  </a:lnTo>
                  <a:lnTo>
                    <a:pt x="260946" y="224942"/>
                  </a:lnTo>
                  <a:lnTo>
                    <a:pt x="260286" y="224942"/>
                  </a:lnTo>
                  <a:lnTo>
                    <a:pt x="261200" y="223672"/>
                  </a:lnTo>
                  <a:lnTo>
                    <a:pt x="262826" y="223672"/>
                  </a:lnTo>
                  <a:lnTo>
                    <a:pt x="263906" y="222402"/>
                  </a:lnTo>
                  <a:lnTo>
                    <a:pt x="267462" y="222402"/>
                  </a:lnTo>
                  <a:lnTo>
                    <a:pt x="268071" y="224942"/>
                  </a:lnTo>
                  <a:lnTo>
                    <a:pt x="268071" y="210972"/>
                  </a:lnTo>
                  <a:lnTo>
                    <a:pt x="266788" y="210972"/>
                  </a:lnTo>
                  <a:lnTo>
                    <a:pt x="270154" y="208432"/>
                  </a:lnTo>
                  <a:lnTo>
                    <a:pt x="271018" y="207784"/>
                  </a:lnTo>
                  <a:lnTo>
                    <a:pt x="271018" y="205892"/>
                  </a:lnTo>
                  <a:lnTo>
                    <a:pt x="269379" y="205892"/>
                  </a:lnTo>
                  <a:lnTo>
                    <a:pt x="269036" y="207162"/>
                  </a:lnTo>
                  <a:lnTo>
                    <a:pt x="267779" y="207162"/>
                  </a:lnTo>
                  <a:lnTo>
                    <a:pt x="268351" y="205892"/>
                  </a:lnTo>
                  <a:lnTo>
                    <a:pt x="269303" y="204622"/>
                  </a:lnTo>
                  <a:lnTo>
                    <a:pt x="272808" y="204622"/>
                  </a:lnTo>
                  <a:lnTo>
                    <a:pt x="272808" y="203352"/>
                  </a:lnTo>
                  <a:lnTo>
                    <a:pt x="269494" y="203352"/>
                  </a:lnTo>
                  <a:lnTo>
                    <a:pt x="271068" y="200812"/>
                  </a:lnTo>
                  <a:lnTo>
                    <a:pt x="272846" y="199542"/>
                  </a:lnTo>
                  <a:lnTo>
                    <a:pt x="274116" y="199542"/>
                  </a:lnTo>
                  <a:lnTo>
                    <a:pt x="274904" y="199542"/>
                  </a:lnTo>
                  <a:lnTo>
                    <a:pt x="274853" y="199694"/>
                  </a:lnTo>
                  <a:lnTo>
                    <a:pt x="274116" y="199542"/>
                  </a:lnTo>
                  <a:lnTo>
                    <a:pt x="274535" y="200469"/>
                  </a:lnTo>
                  <a:lnTo>
                    <a:pt x="274802" y="199821"/>
                  </a:lnTo>
                  <a:lnTo>
                    <a:pt x="274574" y="200444"/>
                  </a:lnTo>
                  <a:lnTo>
                    <a:pt x="274002" y="200812"/>
                  </a:lnTo>
                  <a:lnTo>
                    <a:pt x="274459" y="200812"/>
                  </a:lnTo>
                  <a:lnTo>
                    <a:pt x="274548" y="200520"/>
                  </a:lnTo>
                  <a:lnTo>
                    <a:pt x="275844" y="203352"/>
                  </a:lnTo>
                  <a:lnTo>
                    <a:pt x="275767" y="202082"/>
                  </a:lnTo>
                  <a:lnTo>
                    <a:pt x="278333" y="202082"/>
                  </a:lnTo>
                  <a:lnTo>
                    <a:pt x="278396" y="203352"/>
                  </a:lnTo>
                  <a:lnTo>
                    <a:pt x="278485" y="204622"/>
                  </a:lnTo>
                  <a:lnTo>
                    <a:pt x="278485" y="200380"/>
                  </a:lnTo>
                  <a:lnTo>
                    <a:pt x="275539" y="199821"/>
                  </a:lnTo>
                  <a:lnTo>
                    <a:pt x="275971" y="199542"/>
                  </a:lnTo>
                  <a:lnTo>
                    <a:pt x="277482" y="198272"/>
                  </a:lnTo>
                  <a:lnTo>
                    <a:pt x="278142" y="198272"/>
                  </a:lnTo>
                  <a:lnTo>
                    <a:pt x="280797" y="200812"/>
                  </a:lnTo>
                  <a:lnTo>
                    <a:pt x="280797" y="198272"/>
                  </a:lnTo>
                  <a:lnTo>
                    <a:pt x="280593" y="198272"/>
                  </a:lnTo>
                  <a:lnTo>
                    <a:pt x="280289" y="197002"/>
                  </a:lnTo>
                  <a:lnTo>
                    <a:pt x="281254" y="195897"/>
                  </a:lnTo>
                  <a:lnTo>
                    <a:pt x="283044" y="195897"/>
                  </a:lnTo>
                  <a:lnTo>
                    <a:pt x="283044" y="183032"/>
                  </a:lnTo>
                  <a:lnTo>
                    <a:pt x="280962" y="183032"/>
                  </a:lnTo>
                  <a:lnTo>
                    <a:pt x="280949" y="188112"/>
                  </a:lnTo>
                  <a:lnTo>
                    <a:pt x="278942" y="189382"/>
                  </a:lnTo>
                  <a:lnTo>
                    <a:pt x="276402" y="188112"/>
                  </a:lnTo>
                  <a:lnTo>
                    <a:pt x="278472" y="186842"/>
                  </a:lnTo>
                  <a:lnTo>
                    <a:pt x="280530" y="186842"/>
                  </a:lnTo>
                  <a:lnTo>
                    <a:pt x="280949" y="188112"/>
                  </a:lnTo>
                  <a:lnTo>
                    <a:pt x="280949" y="183057"/>
                  </a:lnTo>
                  <a:lnTo>
                    <a:pt x="280035" y="184315"/>
                  </a:lnTo>
                  <a:lnTo>
                    <a:pt x="279311" y="182041"/>
                  </a:lnTo>
                  <a:lnTo>
                    <a:pt x="279234" y="181762"/>
                  </a:lnTo>
                  <a:lnTo>
                    <a:pt x="278828" y="180492"/>
                  </a:lnTo>
                  <a:lnTo>
                    <a:pt x="285419" y="180492"/>
                  </a:lnTo>
                  <a:lnTo>
                    <a:pt x="287769" y="183032"/>
                  </a:lnTo>
                  <a:lnTo>
                    <a:pt x="287769" y="174967"/>
                  </a:lnTo>
                  <a:lnTo>
                    <a:pt x="284784" y="174142"/>
                  </a:lnTo>
                  <a:lnTo>
                    <a:pt x="287286" y="172872"/>
                  </a:lnTo>
                  <a:lnTo>
                    <a:pt x="290537" y="172872"/>
                  </a:lnTo>
                  <a:lnTo>
                    <a:pt x="290537" y="170332"/>
                  </a:lnTo>
                  <a:lnTo>
                    <a:pt x="282943" y="170332"/>
                  </a:lnTo>
                  <a:lnTo>
                    <a:pt x="282943" y="176682"/>
                  </a:lnTo>
                  <a:lnTo>
                    <a:pt x="280123" y="176682"/>
                  </a:lnTo>
                  <a:lnTo>
                    <a:pt x="278117" y="175412"/>
                  </a:lnTo>
                  <a:lnTo>
                    <a:pt x="281698" y="175412"/>
                  </a:lnTo>
                  <a:lnTo>
                    <a:pt x="282943" y="176682"/>
                  </a:lnTo>
                  <a:lnTo>
                    <a:pt x="282943" y="170332"/>
                  </a:lnTo>
                  <a:lnTo>
                    <a:pt x="274091" y="170332"/>
                  </a:lnTo>
                  <a:lnTo>
                    <a:pt x="274091" y="176682"/>
                  </a:lnTo>
                  <a:lnTo>
                    <a:pt x="272719" y="177952"/>
                  </a:lnTo>
                  <a:lnTo>
                    <a:pt x="271957" y="175412"/>
                  </a:lnTo>
                  <a:lnTo>
                    <a:pt x="270941" y="176390"/>
                  </a:lnTo>
                  <a:lnTo>
                    <a:pt x="270941" y="180492"/>
                  </a:lnTo>
                  <a:lnTo>
                    <a:pt x="269963" y="180492"/>
                  </a:lnTo>
                  <a:lnTo>
                    <a:pt x="269367" y="179222"/>
                  </a:lnTo>
                  <a:lnTo>
                    <a:pt x="269811" y="179222"/>
                  </a:lnTo>
                  <a:lnTo>
                    <a:pt x="270941" y="180492"/>
                  </a:lnTo>
                  <a:lnTo>
                    <a:pt x="270941" y="176390"/>
                  </a:lnTo>
                  <a:lnTo>
                    <a:pt x="269290" y="177952"/>
                  </a:lnTo>
                  <a:lnTo>
                    <a:pt x="269176" y="176682"/>
                  </a:lnTo>
                  <a:lnTo>
                    <a:pt x="269062" y="175412"/>
                  </a:lnTo>
                  <a:lnTo>
                    <a:pt x="272719" y="174142"/>
                  </a:lnTo>
                  <a:lnTo>
                    <a:pt x="272999" y="175412"/>
                  </a:lnTo>
                  <a:lnTo>
                    <a:pt x="274091" y="176682"/>
                  </a:lnTo>
                  <a:lnTo>
                    <a:pt x="274091" y="170332"/>
                  </a:lnTo>
                  <a:lnTo>
                    <a:pt x="267957" y="170332"/>
                  </a:lnTo>
                  <a:lnTo>
                    <a:pt x="267957" y="197002"/>
                  </a:lnTo>
                  <a:lnTo>
                    <a:pt x="267284" y="197815"/>
                  </a:lnTo>
                  <a:lnTo>
                    <a:pt x="267284" y="208432"/>
                  </a:lnTo>
                  <a:lnTo>
                    <a:pt x="266065" y="209702"/>
                  </a:lnTo>
                  <a:lnTo>
                    <a:pt x="266115" y="214782"/>
                  </a:lnTo>
                  <a:lnTo>
                    <a:pt x="263652" y="214782"/>
                  </a:lnTo>
                  <a:lnTo>
                    <a:pt x="263944" y="213512"/>
                  </a:lnTo>
                  <a:lnTo>
                    <a:pt x="264172" y="213512"/>
                  </a:lnTo>
                  <a:lnTo>
                    <a:pt x="264287" y="212712"/>
                  </a:lnTo>
                  <a:lnTo>
                    <a:pt x="264337" y="212394"/>
                  </a:lnTo>
                  <a:lnTo>
                    <a:pt x="264591" y="211975"/>
                  </a:lnTo>
                  <a:lnTo>
                    <a:pt x="265010" y="210972"/>
                  </a:lnTo>
                  <a:lnTo>
                    <a:pt x="265176" y="209702"/>
                  </a:lnTo>
                  <a:lnTo>
                    <a:pt x="265353" y="208432"/>
                  </a:lnTo>
                  <a:lnTo>
                    <a:pt x="267284" y="208432"/>
                  </a:lnTo>
                  <a:lnTo>
                    <a:pt x="267284" y="197815"/>
                  </a:lnTo>
                  <a:lnTo>
                    <a:pt x="266890" y="198272"/>
                  </a:lnTo>
                  <a:lnTo>
                    <a:pt x="266280" y="198272"/>
                  </a:lnTo>
                  <a:lnTo>
                    <a:pt x="265938" y="198272"/>
                  </a:lnTo>
                  <a:lnTo>
                    <a:pt x="265252" y="199542"/>
                  </a:lnTo>
                  <a:lnTo>
                    <a:pt x="264033" y="200774"/>
                  </a:lnTo>
                  <a:lnTo>
                    <a:pt x="264033" y="207162"/>
                  </a:lnTo>
                  <a:lnTo>
                    <a:pt x="263956" y="207314"/>
                  </a:lnTo>
                  <a:lnTo>
                    <a:pt x="263956" y="212394"/>
                  </a:lnTo>
                  <a:lnTo>
                    <a:pt x="262293" y="212394"/>
                  </a:lnTo>
                  <a:lnTo>
                    <a:pt x="262229" y="211975"/>
                  </a:lnTo>
                  <a:lnTo>
                    <a:pt x="262166" y="211543"/>
                  </a:lnTo>
                  <a:lnTo>
                    <a:pt x="262089" y="210972"/>
                  </a:lnTo>
                  <a:lnTo>
                    <a:pt x="262661" y="210972"/>
                  </a:lnTo>
                  <a:lnTo>
                    <a:pt x="263956" y="212394"/>
                  </a:lnTo>
                  <a:lnTo>
                    <a:pt x="263956" y="207314"/>
                  </a:lnTo>
                  <a:lnTo>
                    <a:pt x="262737" y="209702"/>
                  </a:lnTo>
                  <a:lnTo>
                    <a:pt x="258584" y="209702"/>
                  </a:lnTo>
                  <a:lnTo>
                    <a:pt x="257492" y="208432"/>
                  </a:lnTo>
                  <a:lnTo>
                    <a:pt x="258381" y="207162"/>
                  </a:lnTo>
                  <a:lnTo>
                    <a:pt x="258838" y="204622"/>
                  </a:lnTo>
                  <a:lnTo>
                    <a:pt x="260642" y="204622"/>
                  </a:lnTo>
                  <a:lnTo>
                    <a:pt x="259956" y="205892"/>
                  </a:lnTo>
                  <a:lnTo>
                    <a:pt x="259867" y="207162"/>
                  </a:lnTo>
                  <a:lnTo>
                    <a:pt x="260299" y="207162"/>
                  </a:lnTo>
                  <a:lnTo>
                    <a:pt x="260705" y="205892"/>
                  </a:lnTo>
                  <a:lnTo>
                    <a:pt x="263017" y="205892"/>
                  </a:lnTo>
                  <a:lnTo>
                    <a:pt x="264033" y="207162"/>
                  </a:lnTo>
                  <a:lnTo>
                    <a:pt x="264033" y="200774"/>
                  </a:lnTo>
                  <a:lnTo>
                    <a:pt x="262864" y="200812"/>
                  </a:lnTo>
                  <a:lnTo>
                    <a:pt x="262458" y="198272"/>
                  </a:lnTo>
                  <a:lnTo>
                    <a:pt x="264591" y="197002"/>
                  </a:lnTo>
                  <a:lnTo>
                    <a:pt x="266179" y="195897"/>
                  </a:lnTo>
                  <a:lnTo>
                    <a:pt x="266395" y="195897"/>
                  </a:lnTo>
                  <a:lnTo>
                    <a:pt x="266280" y="198272"/>
                  </a:lnTo>
                  <a:lnTo>
                    <a:pt x="266814" y="197002"/>
                  </a:lnTo>
                  <a:lnTo>
                    <a:pt x="267957" y="197002"/>
                  </a:lnTo>
                  <a:lnTo>
                    <a:pt x="267957" y="170332"/>
                  </a:lnTo>
                  <a:lnTo>
                    <a:pt x="264452" y="170332"/>
                  </a:lnTo>
                  <a:lnTo>
                    <a:pt x="265582" y="171602"/>
                  </a:lnTo>
                  <a:lnTo>
                    <a:pt x="266573" y="172872"/>
                  </a:lnTo>
                  <a:lnTo>
                    <a:pt x="267423" y="174142"/>
                  </a:lnTo>
                  <a:lnTo>
                    <a:pt x="262788" y="174142"/>
                  </a:lnTo>
                  <a:lnTo>
                    <a:pt x="262001" y="172834"/>
                  </a:lnTo>
                  <a:lnTo>
                    <a:pt x="262001" y="203352"/>
                  </a:lnTo>
                  <a:lnTo>
                    <a:pt x="260032" y="200812"/>
                  </a:lnTo>
                  <a:lnTo>
                    <a:pt x="260426" y="200812"/>
                  </a:lnTo>
                  <a:lnTo>
                    <a:pt x="261658" y="202082"/>
                  </a:lnTo>
                  <a:lnTo>
                    <a:pt x="262001" y="203352"/>
                  </a:lnTo>
                  <a:lnTo>
                    <a:pt x="262001" y="172834"/>
                  </a:lnTo>
                  <a:lnTo>
                    <a:pt x="261264" y="171602"/>
                  </a:lnTo>
                  <a:lnTo>
                    <a:pt x="260210" y="170980"/>
                  </a:lnTo>
                  <a:lnTo>
                    <a:pt x="260210" y="199542"/>
                  </a:lnTo>
                  <a:lnTo>
                    <a:pt x="259054" y="199542"/>
                  </a:lnTo>
                  <a:lnTo>
                    <a:pt x="258406" y="198272"/>
                  </a:lnTo>
                  <a:lnTo>
                    <a:pt x="256882" y="197002"/>
                  </a:lnTo>
                  <a:lnTo>
                    <a:pt x="257898" y="195897"/>
                  </a:lnTo>
                  <a:lnTo>
                    <a:pt x="258127" y="195897"/>
                  </a:lnTo>
                  <a:lnTo>
                    <a:pt x="258699" y="197002"/>
                  </a:lnTo>
                  <a:lnTo>
                    <a:pt x="260210" y="199542"/>
                  </a:lnTo>
                  <a:lnTo>
                    <a:pt x="260210" y="170980"/>
                  </a:lnTo>
                  <a:lnTo>
                    <a:pt x="259118" y="170332"/>
                  </a:lnTo>
                  <a:lnTo>
                    <a:pt x="256565" y="170332"/>
                  </a:lnTo>
                  <a:lnTo>
                    <a:pt x="256565" y="293522"/>
                  </a:lnTo>
                  <a:lnTo>
                    <a:pt x="252895" y="293522"/>
                  </a:lnTo>
                  <a:lnTo>
                    <a:pt x="251739" y="292252"/>
                  </a:lnTo>
                  <a:lnTo>
                    <a:pt x="250469" y="290982"/>
                  </a:lnTo>
                  <a:lnTo>
                    <a:pt x="252183" y="290982"/>
                  </a:lnTo>
                  <a:lnTo>
                    <a:pt x="251663" y="289712"/>
                  </a:lnTo>
                  <a:lnTo>
                    <a:pt x="252196" y="288442"/>
                  </a:lnTo>
                  <a:lnTo>
                    <a:pt x="253022" y="288442"/>
                  </a:lnTo>
                  <a:lnTo>
                    <a:pt x="252603" y="287172"/>
                  </a:lnTo>
                  <a:lnTo>
                    <a:pt x="252349" y="285902"/>
                  </a:lnTo>
                  <a:lnTo>
                    <a:pt x="253136" y="285902"/>
                  </a:lnTo>
                  <a:lnTo>
                    <a:pt x="254038" y="284632"/>
                  </a:lnTo>
                  <a:lnTo>
                    <a:pt x="255625" y="284632"/>
                  </a:lnTo>
                  <a:lnTo>
                    <a:pt x="255981" y="285902"/>
                  </a:lnTo>
                  <a:lnTo>
                    <a:pt x="254304" y="285902"/>
                  </a:lnTo>
                  <a:lnTo>
                    <a:pt x="254965" y="287172"/>
                  </a:lnTo>
                  <a:lnTo>
                    <a:pt x="255536" y="287172"/>
                  </a:lnTo>
                  <a:lnTo>
                    <a:pt x="255422" y="288442"/>
                  </a:lnTo>
                  <a:lnTo>
                    <a:pt x="256298" y="288442"/>
                  </a:lnTo>
                  <a:lnTo>
                    <a:pt x="256209" y="289712"/>
                  </a:lnTo>
                  <a:lnTo>
                    <a:pt x="254698" y="289712"/>
                  </a:lnTo>
                  <a:lnTo>
                    <a:pt x="255003" y="290982"/>
                  </a:lnTo>
                  <a:lnTo>
                    <a:pt x="253834" y="290982"/>
                  </a:lnTo>
                  <a:lnTo>
                    <a:pt x="254863" y="292252"/>
                  </a:lnTo>
                  <a:lnTo>
                    <a:pt x="255689" y="292252"/>
                  </a:lnTo>
                  <a:lnTo>
                    <a:pt x="256565" y="293522"/>
                  </a:lnTo>
                  <a:lnTo>
                    <a:pt x="256565" y="170332"/>
                  </a:lnTo>
                  <a:lnTo>
                    <a:pt x="252780" y="170332"/>
                  </a:lnTo>
                  <a:lnTo>
                    <a:pt x="253225" y="172872"/>
                  </a:lnTo>
                  <a:lnTo>
                    <a:pt x="255244" y="172872"/>
                  </a:lnTo>
                  <a:lnTo>
                    <a:pt x="256451" y="174142"/>
                  </a:lnTo>
                  <a:lnTo>
                    <a:pt x="253695" y="174142"/>
                  </a:lnTo>
                  <a:lnTo>
                    <a:pt x="254685" y="176682"/>
                  </a:lnTo>
                  <a:lnTo>
                    <a:pt x="254774" y="177952"/>
                  </a:lnTo>
                  <a:lnTo>
                    <a:pt x="254406" y="178562"/>
                  </a:lnTo>
                  <a:lnTo>
                    <a:pt x="254406" y="213512"/>
                  </a:lnTo>
                  <a:lnTo>
                    <a:pt x="253822" y="216052"/>
                  </a:lnTo>
                  <a:lnTo>
                    <a:pt x="252945" y="215417"/>
                  </a:lnTo>
                  <a:lnTo>
                    <a:pt x="252945" y="268122"/>
                  </a:lnTo>
                  <a:lnTo>
                    <a:pt x="251142" y="268122"/>
                  </a:lnTo>
                  <a:lnTo>
                    <a:pt x="251155" y="266649"/>
                  </a:lnTo>
                  <a:lnTo>
                    <a:pt x="251396" y="265582"/>
                  </a:lnTo>
                  <a:lnTo>
                    <a:pt x="252095" y="265582"/>
                  </a:lnTo>
                  <a:lnTo>
                    <a:pt x="252463" y="266649"/>
                  </a:lnTo>
                  <a:lnTo>
                    <a:pt x="252945" y="268122"/>
                  </a:lnTo>
                  <a:lnTo>
                    <a:pt x="252945" y="215417"/>
                  </a:lnTo>
                  <a:lnTo>
                    <a:pt x="252742" y="215265"/>
                  </a:lnTo>
                  <a:lnTo>
                    <a:pt x="252742" y="243992"/>
                  </a:lnTo>
                  <a:lnTo>
                    <a:pt x="252247" y="244690"/>
                  </a:lnTo>
                  <a:lnTo>
                    <a:pt x="252247" y="261772"/>
                  </a:lnTo>
                  <a:lnTo>
                    <a:pt x="248856" y="263042"/>
                  </a:lnTo>
                  <a:lnTo>
                    <a:pt x="252234" y="261772"/>
                  </a:lnTo>
                  <a:lnTo>
                    <a:pt x="252247" y="244690"/>
                  </a:lnTo>
                  <a:lnTo>
                    <a:pt x="251841" y="245262"/>
                  </a:lnTo>
                  <a:lnTo>
                    <a:pt x="251015" y="246583"/>
                  </a:lnTo>
                  <a:lnTo>
                    <a:pt x="249402" y="246583"/>
                  </a:lnTo>
                  <a:lnTo>
                    <a:pt x="250329" y="245262"/>
                  </a:lnTo>
                  <a:lnTo>
                    <a:pt x="251117" y="243992"/>
                  </a:lnTo>
                  <a:lnTo>
                    <a:pt x="252742" y="243992"/>
                  </a:lnTo>
                  <a:lnTo>
                    <a:pt x="252742" y="215265"/>
                  </a:lnTo>
                  <a:lnTo>
                    <a:pt x="252412" y="215023"/>
                  </a:lnTo>
                  <a:lnTo>
                    <a:pt x="252412" y="217322"/>
                  </a:lnTo>
                  <a:lnTo>
                    <a:pt x="252107" y="217322"/>
                  </a:lnTo>
                  <a:lnTo>
                    <a:pt x="252107" y="224942"/>
                  </a:lnTo>
                  <a:lnTo>
                    <a:pt x="251498" y="225336"/>
                  </a:lnTo>
                  <a:lnTo>
                    <a:pt x="251498" y="233832"/>
                  </a:lnTo>
                  <a:lnTo>
                    <a:pt x="251117" y="234061"/>
                  </a:lnTo>
                  <a:lnTo>
                    <a:pt x="251117" y="242722"/>
                  </a:lnTo>
                  <a:lnTo>
                    <a:pt x="250037" y="242722"/>
                  </a:lnTo>
                  <a:lnTo>
                    <a:pt x="249643" y="241452"/>
                  </a:lnTo>
                  <a:lnTo>
                    <a:pt x="249542" y="240182"/>
                  </a:lnTo>
                  <a:lnTo>
                    <a:pt x="248285" y="240182"/>
                  </a:lnTo>
                  <a:lnTo>
                    <a:pt x="248361" y="241452"/>
                  </a:lnTo>
                  <a:lnTo>
                    <a:pt x="247332" y="241452"/>
                  </a:lnTo>
                  <a:lnTo>
                    <a:pt x="247205" y="242722"/>
                  </a:lnTo>
                  <a:lnTo>
                    <a:pt x="247891" y="242722"/>
                  </a:lnTo>
                  <a:lnTo>
                    <a:pt x="248627" y="243992"/>
                  </a:lnTo>
                  <a:lnTo>
                    <a:pt x="248373" y="243992"/>
                  </a:lnTo>
                  <a:lnTo>
                    <a:pt x="248373" y="298792"/>
                  </a:lnTo>
                  <a:lnTo>
                    <a:pt x="248246" y="299974"/>
                  </a:lnTo>
                  <a:lnTo>
                    <a:pt x="247675" y="301142"/>
                  </a:lnTo>
                  <a:lnTo>
                    <a:pt x="246100" y="301142"/>
                  </a:lnTo>
                  <a:lnTo>
                    <a:pt x="245719" y="299974"/>
                  </a:lnTo>
                  <a:lnTo>
                    <a:pt x="245529" y="299974"/>
                  </a:lnTo>
                  <a:lnTo>
                    <a:pt x="247853" y="298602"/>
                  </a:lnTo>
                  <a:lnTo>
                    <a:pt x="245338" y="298602"/>
                  </a:lnTo>
                  <a:lnTo>
                    <a:pt x="245414" y="297332"/>
                  </a:lnTo>
                  <a:lnTo>
                    <a:pt x="245503" y="296062"/>
                  </a:lnTo>
                  <a:lnTo>
                    <a:pt x="245999" y="296062"/>
                  </a:lnTo>
                  <a:lnTo>
                    <a:pt x="246773" y="294792"/>
                  </a:lnTo>
                  <a:lnTo>
                    <a:pt x="248094" y="294792"/>
                  </a:lnTo>
                  <a:lnTo>
                    <a:pt x="248297" y="296062"/>
                  </a:lnTo>
                  <a:lnTo>
                    <a:pt x="248373" y="298792"/>
                  </a:lnTo>
                  <a:lnTo>
                    <a:pt x="248373" y="243992"/>
                  </a:lnTo>
                  <a:lnTo>
                    <a:pt x="247218" y="243992"/>
                  </a:lnTo>
                  <a:lnTo>
                    <a:pt x="246418" y="243192"/>
                  </a:lnTo>
                  <a:lnTo>
                    <a:pt x="246418" y="282092"/>
                  </a:lnTo>
                  <a:lnTo>
                    <a:pt x="246341" y="283362"/>
                  </a:lnTo>
                  <a:lnTo>
                    <a:pt x="245770" y="284632"/>
                  </a:lnTo>
                  <a:lnTo>
                    <a:pt x="244957" y="284632"/>
                  </a:lnTo>
                  <a:lnTo>
                    <a:pt x="244576" y="285902"/>
                  </a:lnTo>
                  <a:lnTo>
                    <a:pt x="243001" y="285902"/>
                  </a:lnTo>
                  <a:lnTo>
                    <a:pt x="243001" y="302412"/>
                  </a:lnTo>
                  <a:lnTo>
                    <a:pt x="240753" y="303682"/>
                  </a:lnTo>
                  <a:lnTo>
                    <a:pt x="240499" y="302412"/>
                  </a:lnTo>
                  <a:lnTo>
                    <a:pt x="238671" y="301358"/>
                  </a:lnTo>
                  <a:lnTo>
                    <a:pt x="238671" y="337972"/>
                  </a:lnTo>
                  <a:lnTo>
                    <a:pt x="236131" y="337972"/>
                  </a:lnTo>
                  <a:lnTo>
                    <a:pt x="237096" y="335432"/>
                  </a:lnTo>
                  <a:lnTo>
                    <a:pt x="236740" y="334162"/>
                  </a:lnTo>
                  <a:lnTo>
                    <a:pt x="236093" y="331901"/>
                  </a:lnTo>
                  <a:lnTo>
                    <a:pt x="236029" y="331622"/>
                  </a:lnTo>
                  <a:lnTo>
                    <a:pt x="238569" y="331622"/>
                  </a:lnTo>
                  <a:lnTo>
                    <a:pt x="237604" y="332892"/>
                  </a:lnTo>
                  <a:lnTo>
                    <a:pt x="238671" y="337972"/>
                  </a:lnTo>
                  <a:lnTo>
                    <a:pt x="238671" y="301358"/>
                  </a:lnTo>
                  <a:lnTo>
                    <a:pt x="238658" y="313842"/>
                  </a:lnTo>
                  <a:lnTo>
                    <a:pt x="235889" y="313842"/>
                  </a:lnTo>
                  <a:lnTo>
                    <a:pt x="235889" y="339242"/>
                  </a:lnTo>
                  <a:lnTo>
                    <a:pt x="235826" y="339559"/>
                  </a:lnTo>
                  <a:lnTo>
                    <a:pt x="235826" y="362077"/>
                  </a:lnTo>
                  <a:lnTo>
                    <a:pt x="233921" y="363334"/>
                  </a:lnTo>
                  <a:lnTo>
                    <a:pt x="232625" y="363334"/>
                  </a:lnTo>
                  <a:lnTo>
                    <a:pt x="232498" y="360794"/>
                  </a:lnTo>
                  <a:lnTo>
                    <a:pt x="234137" y="359524"/>
                  </a:lnTo>
                  <a:lnTo>
                    <a:pt x="234010" y="360794"/>
                  </a:lnTo>
                  <a:lnTo>
                    <a:pt x="233883" y="362077"/>
                  </a:lnTo>
                  <a:lnTo>
                    <a:pt x="235826" y="362077"/>
                  </a:lnTo>
                  <a:lnTo>
                    <a:pt x="235826" y="339559"/>
                  </a:lnTo>
                  <a:lnTo>
                    <a:pt x="235635" y="340474"/>
                  </a:lnTo>
                  <a:lnTo>
                    <a:pt x="235356" y="340474"/>
                  </a:lnTo>
                  <a:lnTo>
                    <a:pt x="234784" y="341858"/>
                  </a:lnTo>
                  <a:lnTo>
                    <a:pt x="234061" y="343027"/>
                  </a:lnTo>
                  <a:lnTo>
                    <a:pt x="233629" y="342773"/>
                  </a:lnTo>
                  <a:lnTo>
                    <a:pt x="233629" y="344284"/>
                  </a:lnTo>
                  <a:lnTo>
                    <a:pt x="233464" y="345554"/>
                  </a:lnTo>
                  <a:lnTo>
                    <a:pt x="231394" y="345554"/>
                  </a:lnTo>
                  <a:lnTo>
                    <a:pt x="231394" y="372224"/>
                  </a:lnTo>
                  <a:lnTo>
                    <a:pt x="230327" y="372706"/>
                  </a:lnTo>
                  <a:lnTo>
                    <a:pt x="230327" y="412877"/>
                  </a:lnTo>
                  <a:lnTo>
                    <a:pt x="228790" y="413626"/>
                  </a:lnTo>
                  <a:lnTo>
                    <a:pt x="228790" y="420484"/>
                  </a:lnTo>
                  <a:lnTo>
                    <a:pt x="228346" y="421754"/>
                  </a:lnTo>
                  <a:lnTo>
                    <a:pt x="227241" y="421754"/>
                  </a:lnTo>
                  <a:lnTo>
                    <a:pt x="227012" y="420674"/>
                  </a:lnTo>
                  <a:lnTo>
                    <a:pt x="227025" y="419227"/>
                  </a:lnTo>
                  <a:lnTo>
                    <a:pt x="227076" y="417944"/>
                  </a:lnTo>
                  <a:lnTo>
                    <a:pt x="227761" y="417944"/>
                  </a:lnTo>
                  <a:lnTo>
                    <a:pt x="228206" y="419227"/>
                  </a:lnTo>
                  <a:lnTo>
                    <a:pt x="228790" y="420484"/>
                  </a:lnTo>
                  <a:lnTo>
                    <a:pt x="228790" y="413626"/>
                  </a:lnTo>
                  <a:lnTo>
                    <a:pt x="227711" y="414134"/>
                  </a:lnTo>
                  <a:lnTo>
                    <a:pt x="227139" y="412877"/>
                  </a:lnTo>
                  <a:lnTo>
                    <a:pt x="225298" y="411594"/>
                  </a:lnTo>
                  <a:lnTo>
                    <a:pt x="224993" y="411035"/>
                  </a:lnTo>
                  <a:lnTo>
                    <a:pt x="224993" y="431927"/>
                  </a:lnTo>
                  <a:lnTo>
                    <a:pt x="224536" y="434454"/>
                  </a:lnTo>
                  <a:lnTo>
                    <a:pt x="223723" y="435724"/>
                  </a:lnTo>
                  <a:lnTo>
                    <a:pt x="222377" y="435724"/>
                  </a:lnTo>
                  <a:lnTo>
                    <a:pt x="221843" y="434454"/>
                  </a:lnTo>
                  <a:lnTo>
                    <a:pt x="221932" y="433184"/>
                  </a:lnTo>
                  <a:lnTo>
                    <a:pt x="222732" y="431927"/>
                  </a:lnTo>
                  <a:lnTo>
                    <a:pt x="224993" y="431927"/>
                  </a:lnTo>
                  <a:lnTo>
                    <a:pt x="224993" y="411035"/>
                  </a:lnTo>
                  <a:lnTo>
                    <a:pt x="224612" y="410324"/>
                  </a:lnTo>
                  <a:lnTo>
                    <a:pt x="228066" y="410324"/>
                  </a:lnTo>
                  <a:lnTo>
                    <a:pt x="230327" y="412877"/>
                  </a:lnTo>
                  <a:lnTo>
                    <a:pt x="230327" y="372706"/>
                  </a:lnTo>
                  <a:lnTo>
                    <a:pt x="229679" y="372986"/>
                  </a:lnTo>
                  <a:lnTo>
                    <a:pt x="229679" y="403974"/>
                  </a:lnTo>
                  <a:lnTo>
                    <a:pt x="228600" y="406527"/>
                  </a:lnTo>
                  <a:lnTo>
                    <a:pt x="223532" y="406527"/>
                  </a:lnTo>
                  <a:lnTo>
                    <a:pt x="224624" y="405244"/>
                  </a:lnTo>
                  <a:lnTo>
                    <a:pt x="225920" y="403974"/>
                  </a:lnTo>
                  <a:lnTo>
                    <a:pt x="229679" y="403974"/>
                  </a:lnTo>
                  <a:lnTo>
                    <a:pt x="229679" y="372986"/>
                  </a:lnTo>
                  <a:lnTo>
                    <a:pt x="228536" y="373494"/>
                  </a:lnTo>
                  <a:lnTo>
                    <a:pt x="226682" y="372224"/>
                  </a:lnTo>
                  <a:lnTo>
                    <a:pt x="227876" y="370954"/>
                  </a:lnTo>
                  <a:lnTo>
                    <a:pt x="230238" y="370954"/>
                  </a:lnTo>
                  <a:lnTo>
                    <a:pt x="231394" y="372224"/>
                  </a:lnTo>
                  <a:lnTo>
                    <a:pt x="231394" y="345554"/>
                  </a:lnTo>
                  <a:lnTo>
                    <a:pt x="230212" y="345554"/>
                  </a:lnTo>
                  <a:lnTo>
                    <a:pt x="230073" y="345909"/>
                  </a:lnTo>
                  <a:lnTo>
                    <a:pt x="229717" y="345554"/>
                  </a:lnTo>
                  <a:lnTo>
                    <a:pt x="229577" y="345427"/>
                  </a:lnTo>
                  <a:lnTo>
                    <a:pt x="229577" y="347306"/>
                  </a:lnTo>
                  <a:lnTo>
                    <a:pt x="229463" y="347637"/>
                  </a:lnTo>
                  <a:lnTo>
                    <a:pt x="229463" y="358254"/>
                  </a:lnTo>
                  <a:lnTo>
                    <a:pt x="229184" y="359384"/>
                  </a:lnTo>
                  <a:lnTo>
                    <a:pt x="229158" y="359524"/>
                  </a:lnTo>
                  <a:lnTo>
                    <a:pt x="228727" y="359524"/>
                  </a:lnTo>
                  <a:lnTo>
                    <a:pt x="228815" y="358254"/>
                  </a:lnTo>
                  <a:lnTo>
                    <a:pt x="229069" y="356984"/>
                  </a:lnTo>
                  <a:lnTo>
                    <a:pt x="229311" y="356984"/>
                  </a:lnTo>
                  <a:lnTo>
                    <a:pt x="229463" y="358254"/>
                  </a:lnTo>
                  <a:lnTo>
                    <a:pt x="229463" y="347637"/>
                  </a:lnTo>
                  <a:lnTo>
                    <a:pt x="228422" y="350532"/>
                  </a:lnTo>
                  <a:lnTo>
                    <a:pt x="228422" y="363334"/>
                  </a:lnTo>
                  <a:lnTo>
                    <a:pt x="226923" y="363334"/>
                  </a:lnTo>
                  <a:lnTo>
                    <a:pt x="226809" y="362077"/>
                  </a:lnTo>
                  <a:lnTo>
                    <a:pt x="226707" y="360794"/>
                  </a:lnTo>
                  <a:lnTo>
                    <a:pt x="226187" y="361022"/>
                  </a:lnTo>
                  <a:lnTo>
                    <a:pt x="226187" y="365874"/>
                  </a:lnTo>
                  <a:lnTo>
                    <a:pt x="225780" y="365874"/>
                  </a:lnTo>
                  <a:lnTo>
                    <a:pt x="224193" y="364820"/>
                  </a:lnTo>
                  <a:lnTo>
                    <a:pt x="224193" y="369684"/>
                  </a:lnTo>
                  <a:lnTo>
                    <a:pt x="223862" y="369684"/>
                  </a:lnTo>
                  <a:lnTo>
                    <a:pt x="223862" y="374777"/>
                  </a:lnTo>
                  <a:lnTo>
                    <a:pt x="221996" y="374777"/>
                  </a:lnTo>
                  <a:lnTo>
                    <a:pt x="221996" y="401434"/>
                  </a:lnTo>
                  <a:lnTo>
                    <a:pt x="221691" y="401434"/>
                  </a:lnTo>
                  <a:lnTo>
                    <a:pt x="221399" y="402704"/>
                  </a:lnTo>
                  <a:lnTo>
                    <a:pt x="221259" y="402704"/>
                  </a:lnTo>
                  <a:lnTo>
                    <a:pt x="221361" y="401434"/>
                  </a:lnTo>
                  <a:lnTo>
                    <a:pt x="221449" y="400177"/>
                  </a:lnTo>
                  <a:lnTo>
                    <a:pt x="221615" y="398894"/>
                  </a:lnTo>
                  <a:lnTo>
                    <a:pt x="221856" y="398894"/>
                  </a:lnTo>
                  <a:lnTo>
                    <a:pt x="221945" y="400177"/>
                  </a:lnTo>
                  <a:lnTo>
                    <a:pt x="221996" y="401434"/>
                  </a:lnTo>
                  <a:lnTo>
                    <a:pt x="221996" y="374777"/>
                  </a:lnTo>
                  <a:lnTo>
                    <a:pt x="221830" y="374777"/>
                  </a:lnTo>
                  <a:lnTo>
                    <a:pt x="221272" y="372668"/>
                  </a:lnTo>
                  <a:lnTo>
                    <a:pt x="221272" y="386194"/>
                  </a:lnTo>
                  <a:lnTo>
                    <a:pt x="221132" y="386194"/>
                  </a:lnTo>
                  <a:lnTo>
                    <a:pt x="221132" y="410324"/>
                  </a:lnTo>
                  <a:lnTo>
                    <a:pt x="220637" y="411543"/>
                  </a:lnTo>
                  <a:lnTo>
                    <a:pt x="220637" y="424294"/>
                  </a:lnTo>
                  <a:lnTo>
                    <a:pt x="220052" y="426834"/>
                  </a:lnTo>
                  <a:lnTo>
                    <a:pt x="218274" y="426834"/>
                  </a:lnTo>
                  <a:lnTo>
                    <a:pt x="218300" y="425577"/>
                  </a:lnTo>
                  <a:lnTo>
                    <a:pt x="218973" y="424294"/>
                  </a:lnTo>
                  <a:lnTo>
                    <a:pt x="220637" y="424294"/>
                  </a:lnTo>
                  <a:lnTo>
                    <a:pt x="220637" y="411543"/>
                  </a:lnTo>
                  <a:lnTo>
                    <a:pt x="219417" y="412877"/>
                  </a:lnTo>
                  <a:lnTo>
                    <a:pt x="218071" y="412877"/>
                  </a:lnTo>
                  <a:lnTo>
                    <a:pt x="218071" y="440804"/>
                  </a:lnTo>
                  <a:lnTo>
                    <a:pt x="217995" y="442074"/>
                  </a:lnTo>
                  <a:lnTo>
                    <a:pt x="215671" y="442074"/>
                  </a:lnTo>
                  <a:lnTo>
                    <a:pt x="215658" y="440804"/>
                  </a:lnTo>
                  <a:lnTo>
                    <a:pt x="218071" y="440804"/>
                  </a:lnTo>
                  <a:lnTo>
                    <a:pt x="218071" y="412877"/>
                  </a:lnTo>
                  <a:lnTo>
                    <a:pt x="217220" y="412877"/>
                  </a:lnTo>
                  <a:lnTo>
                    <a:pt x="216281" y="410324"/>
                  </a:lnTo>
                  <a:lnTo>
                    <a:pt x="217741" y="409054"/>
                  </a:lnTo>
                  <a:lnTo>
                    <a:pt x="220154" y="409054"/>
                  </a:lnTo>
                  <a:lnTo>
                    <a:pt x="221132" y="410324"/>
                  </a:lnTo>
                  <a:lnTo>
                    <a:pt x="221132" y="386194"/>
                  </a:lnTo>
                  <a:lnTo>
                    <a:pt x="220814" y="386194"/>
                  </a:lnTo>
                  <a:lnTo>
                    <a:pt x="220814" y="402704"/>
                  </a:lnTo>
                  <a:lnTo>
                    <a:pt x="219506" y="402704"/>
                  </a:lnTo>
                  <a:lnTo>
                    <a:pt x="219329" y="401434"/>
                  </a:lnTo>
                  <a:lnTo>
                    <a:pt x="218846" y="401434"/>
                  </a:lnTo>
                  <a:lnTo>
                    <a:pt x="218554" y="402704"/>
                  </a:lnTo>
                  <a:lnTo>
                    <a:pt x="217881" y="403974"/>
                  </a:lnTo>
                  <a:lnTo>
                    <a:pt x="217500" y="405244"/>
                  </a:lnTo>
                  <a:lnTo>
                    <a:pt x="216319" y="405244"/>
                  </a:lnTo>
                  <a:lnTo>
                    <a:pt x="215874" y="403974"/>
                  </a:lnTo>
                  <a:lnTo>
                    <a:pt x="217385" y="402704"/>
                  </a:lnTo>
                  <a:lnTo>
                    <a:pt x="215709" y="401574"/>
                  </a:lnTo>
                  <a:lnTo>
                    <a:pt x="215709" y="423024"/>
                  </a:lnTo>
                  <a:lnTo>
                    <a:pt x="215049" y="424332"/>
                  </a:lnTo>
                  <a:lnTo>
                    <a:pt x="215049" y="442074"/>
                  </a:lnTo>
                  <a:lnTo>
                    <a:pt x="214325" y="445884"/>
                  </a:lnTo>
                  <a:lnTo>
                    <a:pt x="213194" y="445884"/>
                  </a:lnTo>
                  <a:lnTo>
                    <a:pt x="213194" y="453504"/>
                  </a:lnTo>
                  <a:lnTo>
                    <a:pt x="212902" y="454774"/>
                  </a:lnTo>
                  <a:lnTo>
                    <a:pt x="211886" y="454774"/>
                  </a:lnTo>
                  <a:lnTo>
                    <a:pt x="211150" y="453504"/>
                  </a:lnTo>
                  <a:lnTo>
                    <a:pt x="210477" y="452234"/>
                  </a:lnTo>
                  <a:lnTo>
                    <a:pt x="210553" y="450977"/>
                  </a:lnTo>
                  <a:lnTo>
                    <a:pt x="209181" y="450977"/>
                  </a:lnTo>
                  <a:lnTo>
                    <a:pt x="207911" y="449694"/>
                  </a:lnTo>
                  <a:lnTo>
                    <a:pt x="208851" y="448424"/>
                  </a:lnTo>
                  <a:lnTo>
                    <a:pt x="211201" y="448424"/>
                  </a:lnTo>
                  <a:lnTo>
                    <a:pt x="211772" y="449694"/>
                  </a:lnTo>
                  <a:lnTo>
                    <a:pt x="212001" y="450977"/>
                  </a:lnTo>
                  <a:lnTo>
                    <a:pt x="212267" y="450977"/>
                  </a:lnTo>
                  <a:lnTo>
                    <a:pt x="212686" y="452234"/>
                  </a:lnTo>
                  <a:lnTo>
                    <a:pt x="213194" y="453504"/>
                  </a:lnTo>
                  <a:lnTo>
                    <a:pt x="213194" y="445884"/>
                  </a:lnTo>
                  <a:lnTo>
                    <a:pt x="211518" y="445884"/>
                  </a:lnTo>
                  <a:lnTo>
                    <a:pt x="212763" y="444627"/>
                  </a:lnTo>
                  <a:lnTo>
                    <a:pt x="211899" y="442074"/>
                  </a:lnTo>
                  <a:lnTo>
                    <a:pt x="212940" y="440804"/>
                  </a:lnTo>
                  <a:lnTo>
                    <a:pt x="215049" y="442074"/>
                  </a:lnTo>
                  <a:lnTo>
                    <a:pt x="215049" y="424332"/>
                  </a:lnTo>
                  <a:lnTo>
                    <a:pt x="213131" y="428104"/>
                  </a:lnTo>
                  <a:lnTo>
                    <a:pt x="212623" y="426834"/>
                  </a:lnTo>
                  <a:lnTo>
                    <a:pt x="211493" y="425577"/>
                  </a:lnTo>
                  <a:lnTo>
                    <a:pt x="210388" y="425577"/>
                  </a:lnTo>
                  <a:lnTo>
                    <a:pt x="211099" y="426834"/>
                  </a:lnTo>
                  <a:lnTo>
                    <a:pt x="209232" y="426834"/>
                  </a:lnTo>
                  <a:lnTo>
                    <a:pt x="208762" y="428104"/>
                  </a:lnTo>
                  <a:lnTo>
                    <a:pt x="206971" y="430644"/>
                  </a:lnTo>
                  <a:lnTo>
                    <a:pt x="205282" y="430644"/>
                  </a:lnTo>
                  <a:lnTo>
                    <a:pt x="205282" y="447154"/>
                  </a:lnTo>
                  <a:lnTo>
                    <a:pt x="203238" y="448487"/>
                  </a:lnTo>
                  <a:lnTo>
                    <a:pt x="203238" y="473405"/>
                  </a:lnTo>
                  <a:lnTo>
                    <a:pt x="202298" y="472554"/>
                  </a:lnTo>
                  <a:lnTo>
                    <a:pt x="202463" y="472554"/>
                  </a:lnTo>
                  <a:lnTo>
                    <a:pt x="203238" y="473405"/>
                  </a:lnTo>
                  <a:lnTo>
                    <a:pt x="203238" y="448487"/>
                  </a:lnTo>
                  <a:lnTo>
                    <a:pt x="202285" y="449097"/>
                  </a:lnTo>
                  <a:lnTo>
                    <a:pt x="202285" y="473887"/>
                  </a:lnTo>
                  <a:lnTo>
                    <a:pt x="197523" y="473887"/>
                  </a:lnTo>
                  <a:lnTo>
                    <a:pt x="200279" y="472554"/>
                  </a:lnTo>
                  <a:lnTo>
                    <a:pt x="202285" y="473887"/>
                  </a:lnTo>
                  <a:lnTo>
                    <a:pt x="202285" y="449097"/>
                  </a:lnTo>
                  <a:lnTo>
                    <a:pt x="201358" y="449694"/>
                  </a:lnTo>
                  <a:lnTo>
                    <a:pt x="200787" y="448424"/>
                  </a:lnTo>
                  <a:lnTo>
                    <a:pt x="198183" y="448424"/>
                  </a:lnTo>
                  <a:lnTo>
                    <a:pt x="197129" y="447154"/>
                  </a:lnTo>
                  <a:lnTo>
                    <a:pt x="196176" y="448424"/>
                  </a:lnTo>
                  <a:lnTo>
                    <a:pt x="196151" y="480174"/>
                  </a:lnTo>
                  <a:lnTo>
                    <a:pt x="195529" y="481444"/>
                  </a:lnTo>
                  <a:lnTo>
                    <a:pt x="194576" y="482727"/>
                  </a:lnTo>
                  <a:lnTo>
                    <a:pt x="192963" y="482727"/>
                  </a:lnTo>
                  <a:lnTo>
                    <a:pt x="192278" y="481444"/>
                  </a:lnTo>
                  <a:lnTo>
                    <a:pt x="192366" y="480174"/>
                  </a:lnTo>
                  <a:lnTo>
                    <a:pt x="192468" y="478904"/>
                  </a:lnTo>
                  <a:lnTo>
                    <a:pt x="195821" y="478904"/>
                  </a:lnTo>
                  <a:lnTo>
                    <a:pt x="196151" y="480174"/>
                  </a:lnTo>
                  <a:lnTo>
                    <a:pt x="196151" y="448449"/>
                  </a:lnTo>
                  <a:lnTo>
                    <a:pt x="194195" y="449694"/>
                  </a:lnTo>
                  <a:lnTo>
                    <a:pt x="192735" y="449694"/>
                  </a:lnTo>
                  <a:lnTo>
                    <a:pt x="193179" y="448424"/>
                  </a:lnTo>
                  <a:lnTo>
                    <a:pt x="194335" y="447154"/>
                  </a:lnTo>
                  <a:lnTo>
                    <a:pt x="196151" y="447154"/>
                  </a:lnTo>
                  <a:lnTo>
                    <a:pt x="196329" y="445884"/>
                  </a:lnTo>
                  <a:lnTo>
                    <a:pt x="196151" y="447154"/>
                  </a:lnTo>
                  <a:lnTo>
                    <a:pt x="196773" y="447154"/>
                  </a:lnTo>
                  <a:lnTo>
                    <a:pt x="196672" y="445884"/>
                  </a:lnTo>
                  <a:lnTo>
                    <a:pt x="197091" y="445884"/>
                  </a:lnTo>
                  <a:lnTo>
                    <a:pt x="198081" y="444627"/>
                  </a:lnTo>
                  <a:lnTo>
                    <a:pt x="198678" y="445884"/>
                  </a:lnTo>
                  <a:lnTo>
                    <a:pt x="205282" y="447154"/>
                  </a:lnTo>
                  <a:lnTo>
                    <a:pt x="205282" y="430644"/>
                  </a:lnTo>
                  <a:lnTo>
                    <a:pt x="205143" y="429374"/>
                  </a:lnTo>
                  <a:lnTo>
                    <a:pt x="207441" y="429374"/>
                  </a:lnTo>
                  <a:lnTo>
                    <a:pt x="205981" y="425577"/>
                  </a:lnTo>
                  <a:lnTo>
                    <a:pt x="207695" y="425577"/>
                  </a:lnTo>
                  <a:lnTo>
                    <a:pt x="208026" y="424294"/>
                  </a:lnTo>
                  <a:lnTo>
                    <a:pt x="207886" y="424294"/>
                  </a:lnTo>
                  <a:lnTo>
                    <a:pt x="207619" y="423024"/>
                  </a:lnTo>
                  <a:lnTo>
                    <a:pt x="211035" y="424294"/>
                  </a:lnTo>
                  <a:lnTo>
                    <a:pt x="215709" y="423024"/>
                  </a:lnTo>
                  <a:lnTo>
                    <a:pt x="215709" y="401574"/>
                  </a:lnTo>
                  <a:lnTo>
                    <a:pt x="215519" y="401434"/>
                  </a:lnTo>
                  <a:lnTo>
                    <a:pt x="217970" y="401434"/>
                  </a:lnTo>
                  <a:lnTo>
                    <a:pt x="218046" y="400177"/>
                  </a:lnTo>
                  <a:lnTo>
                    <a:pt x="218122" y="398894"/>
                  </a:lnTo>
                  <a:lnTo>
                    <a:pt x="220433" y="398894"/>
                  </a:lnTo>
                  <a:lnTo>
                    <a:pt x="220548" y="400177"/>
                  </a:lnTo>
                  <a:lnTo>
                    <a:pt x="220789" y="401434"/>
                  </a:lnTo>
                  <a:lnTo>
                    <a:pt x="220814" y="402704"/>
                  </a:lnTo>
                  <a:lnTo>
                    <a:pt x="220814" y="386194"/>
                  </a:lnTo>
                  <a:lnTo>
                    <a:pt x="220078" y="384924"/>
                  </a:lnTo>
                  <a:lnTo>
                    <a:pt x="219303" y="384289"/>
                  </a:lnTo>
                  <a:lnTo>
                    <a:pt x="219303" y="391274"/>
                  </a:lnTo>
                  <a:lnTo>
                    <a:pt x="218440" y="391274"/>
                  </a:lnTo>
                  <a:lnTo>
                    <a:pt x="217652" y="390004"/>
                  </a:lnTo>
                  <a:lnTo>
                    <a:pt x="215734" y="391274"/>
                  </a:lnTo>
                  <a:lnTo>
                    <a:pt x="216839" y="390004"/>
                  </a:lnTo>
                  <a:lnTo>
                    <a:pt x="217652" y="390004"/>
                  </a:lnTo>
                  <a:lnTo>
                    <a:pt x="218401" y="390004"/>
                  </a:lnTo>
                  <a:lnTo>
                    <a:pt x="219303" y="391274"/>
                  </a:lnTo>
                  <a:lnTo>
                    <a:pt x="219303" y="384289"/>
                  </a:lnTo>
                  <a:lnTo>
                    <a:pt x="218541" y="383654"/>
                  </a:lnTo>
                  <a:lnTo>
                    <a:pt x="218122" y="382384"/>
                  </a:lnTo>
                  <a:lnTo>
                    <a:pt x="218503" y="382384"/>
                  </a:lnTo>
                  <a:lnTo>
                    <a:pt x="219951" y="383654"/>
                  </a:lnTo>
                  <a:lnTo>
                    <a:pt x="220764" y="384924"/>
                  </a:lnTo>
                  <a:lnTo>
                    <a:pt x="221018" y="384924"/>
                  </a:lnTo>
                  <a:lnTo>
                    <a:pt x="221272" y="386194"/>
                  </a:lnTo>
                  <a:lnTo>
                    <a:pt x="221272" y="372668"/>
                  </a:lnTo>
                  <a:lnTo>
                    <a:pt x="221157" y="372224"/>
                  </a:lnTo>
                  <a:lnTo>
                    <a:pt x="223367" y="372224"/>
                  </a:lnTo>
                  <a:lnTo>
                    <a:pt x="223862" y="374777"/>
                  </a:lnTo>
                  <a:lnTo>
                    <a:pt x="223862" y="369684"/>
                  </a:lnTo>
                  <a:lnTo>
                    <a:pt x="221119" y="369684"/>
                  </a:lnTo>
                  <a:lnTo>
                    <a:pt x="221424" y="368427"/>
                  </a:lnTo>
                  <a:lnTo>
                    <a:pt x="221742" y="365874"/>
                  </a:lnTo>
                  <a:lnTo>
                    <a:pt x="221729" y="365010"/>
                  </a:lnTo>
                  <a:lnTo>
                    <a:pt x="224193" y="369684"/>
                  </a:lnTo>
                  <a:lnTo>
                    <a:pt x="224193" y="364820"/>
                  </a:lnTo>
                  <a:lnTo>
                    <a:pt x="223875" y="364604"/>
                  </a:lnTo>
                  <a:lnTo>
                    <a:pt x="223329" y="363334"/>
                  </a:lnTo>
                  <a:lnTo>
                    <a:pt x="223583" y="363334"/>
                  </a:lnTo>
                  <a:lnTo>
                    <a:pt x="224510" y="364604"/>
                  </a:lnTo>
                  <a:lnTo>
                    <a:pt x="226187" y="365874"/>
                  </a:lnTo>
                  <a:lnTo>
                    <a:pt x="226187" y="361022"/>
                  </a:lnTo>
                  <a:lnTo>
                    <a:pt x="223621" y="362077"/>
                  </a:lnTo>
                  <a:lnTo>
                    <a:pt x="221716" y="364363"/>
                  </a:lnTo>
                  <a:lnTo>
                    <a:pt x="221526" y="364604"/>
                  </a:lnTo>
                  <a:lnTo>
                    <a:pt x="219900" y="364604"/>
                  </a:lnTo>
                  <a:lnTo>
                    <a:pt x="220586" y="362077"/>
                  </a:lnTo>
                  <a:lnTo>
                    <a:pt x="220941" y="360794"/>
                  </a:lnTo>
                  <a:lnTo>
                    <a:pt x="223202" y="360794"/>
                  </a:lnTo>
                  <a:lnTo>
                    <a:pt x="223621" y="362077"/>
                  </a:lnTo>
                  <a:lnTo>
                    <a:pt x="224167" y="359524"/>
                  </a:lnTo>
                  <a:lnTo>
                    <a:pt x="228015" y="359524"/>
                  </a:lnTo>
                  <a:lnTo>
                    <a:pt x="227888" y="360794"/>
                  </a:lnTo>
                  <a:lnTo>
                    <a:pt x="228422" y="363334"/>
                  </a:lnTo>
                  <a:lnTo>
                    <a:pt x="228422" y="350532"/>
                  </a:lnTo>
                  <a:lnTo>
                    <a:pt x="227584" y="350634"/>
                  </a:lnTo>
                  <a:lnTo>
                    <a:pt x="227457" y="349377"/>
                  </a:lnTo>
                  <a:lnTo>
                    <a:pt x="226961" y="349377"/>
                  </a:lnTo>
                  <a:lnTo>
                    <a:pt x="226974" y="350634"/>
                  </a:lnTo>
                  <a:lnTo>
                    <a:pt x="226695" y="350634"/>
                  </a:lnTo>
                  <a:lnTo>
                    <a:pt x="225640" y="349377"/>
                  </a:lnTo>
                  <a:lnTo>
                    <a:pt x="225158" y="348094"/>
                  </a:lnTo>
                  <a:lnTo>
                    <a:pt x="224637" y="348094"/>
                  </a:lnTo>
                  <a:lnTo>
                    <a:pt x="225018" y="349377"/>
                  </a:lnTo>
                  <a:lnTo>
                    <a:pt x="225018" y="350634"/>
                  </a:lnTo>
                  <a:lnTo>
                    <a:pt x="225247" y="350634"/>
                  </a:lnTo>
                  <a:lnTo>
                    <a:pt x="225488" y="351904"/>
                  </a:lnTo>
                  <a:lnTo>
                    <a:pt x="225729" y="351904"/>
                  </a:lnTo>
                  <a:lnTo>
                    <a:pt x="224764" y="353174"/>
                  </a:lnTo>
                  <a:lnTo>
                    <a:pt x="224116" y="354444"/>
                  </a:lnTo>
                  <a:lnTo>
                    <a:pt x="223088" y="354444"/>
                  </a:lnTo>
                  <a:lnTo>
                    <a:pt x="223037" y="353174"/>
                  </a:lnTo>
                  <a:lnTo>
                    <a:pt x="223367" y="351904"/>
                  </a:lnTo>
                  <a:lnTo>
                    <a:pt x="222808" y="351599"/>
                  </a:lnTo>
                  <a:lnTo>
                    <a:pt x="222808" y="358254"/>
                  </a:lnTo>
                  <a:lnTo>
                    <a:pt x="222199" y="358254"/>
                  </a:lnTo>
                  <a:lnTo>
                    <a:pt x="221665" y="359384"/>
                  </a:lnTo>
                  <a:lnTo>
                    <a:pt x="221602" y="359524"/>
                  </a:lnTo>
                  <a:lnTo>
                    <a:pt x="220002" y="360794"/>
                  </a:lnTo>
                  <a:lnTo>
                    <a:pt x="219633" y="359524"/>
                  </a:lnTo>
                  <a:lnTo>
                    <a:pt x="219583" y="359384"/>
                  </a:lnTo>
                  <a:lnTo>
                    <a:pt x="219671" y="359524"/>
                  </a:lnTo>
                  <a:lnTo>
                    <a:pt x="220903" y="359524"/>
                  </a:lnTo>
                  <a:lnTo>
                    <a:pt x="221234" y="358254"/>
                  </a:lnTo>
                  <a:lnTo>
                    <a:pt x="221018" y="358254"/>
                  </a:lnTo>
                  <a:lnTo>
                    <a:pt x="220573" y="356984"/>
                  </a:lnTo>
                  <a:lnTo>
                    <a:pt x="220370" y="356984"/>
                  </a:lnTo>
                  <a:lnTo>
                    <a:pt x="218884" y="356133"/>
                  </a:lnTo>
                  <a:lnTo>
                    <a:pt x="218884" y="358140"/>
                  </a:lnTo>
                  <a:lnTo>
                    <a:pt x="218363" y="357962"/>
                  </a:lnTo>
                  <a:lnTo>
                    <a:pt x="218363" y="363334"/>
                  </a:lnTo>
                  <a:lnTo>
                    <a:pt x="217881" y="364363"/>
                  </a:lnTo>
                  <a:lnTo>
                    <a:pt x="217779" y="364604"/>
                  </a:lnTo>
                  <a:lnTo>
                    <a:pt x="216001" y="364604"/>
                  </a:lnTo>
                  <a:lnTo>
                    <a:pt x="217373" y="362077"/>
                  </a:lnTo>
                  <a:lnTo>
                    <a:pt x="218198" y="362077"/>
                  </a:lnTo>
                  <a:lnTo>
                    <a:pt x="218363" y="363334"/>
                  </a:lnTo>
                  <a:lnTo>
                    <a:pt x="218363" y="357962"/>
                  </a:lnTo>
                  <a:lnTo>
                    <a:pt x="215646" y="357035"/>
                  </a:lnTo>
                  <a:lnTo>
                    <a:pt x="215646" y="364604"/>
                  </a:lnTo>
                  <a:lnTo>
                    <a:pt x="214058" y="365874"/>
                  </a:lnTo>
                  <a:lnTo>
                    <a:pt x="214109" y="363334"/>
                  </a:lnTo>
                  <a:lnTo>
                    <a:pt x="213880" y="363334"/>
                  </a:lnTo>
                  <a:lnTo>
                    <a:pt x="213880" y="398894"/>
                  </a:lnTo>
                  <a:lnTo>
                    <a:pt x="213804" y="399059"/>
                  </a:lnTo>
                  <a:lnTo>
                    <a:pt x="213804" y="407784"/>
                  </a:lnTo>
                  <a:lnTo>
                    <a:pt x="211391" y="407784"/>
                  </a:lnTo>
                  <a:lnTo>
                    <a:pt x="211188" y="406768"/>
                  </a:lnTo>
                  <a:lnTo>
                    <a:pt x="211150" y="406527"/>
                  </a:lnTo>
                  <a:lnTo>
                    <a:pt x="213702" y="406527"/>
                  </a:lnTo>
                  <a:lnTo>
                    <a:pt x="213804" y="407784"/>
                  </a:lnTo>
                  <a:lnTo>
                    <a:pt x="213804" y="399059"/>
                  </a:lnTo>
                  <a:lnTo>
                    <a:pt x="213283" y="400177"/>
                  </a:lnTo>
                  <a:lnTo>
                    <a:pt x="211556" y="400177"/>
                  </a:lnTo>
                  <a:lnTo>
                    <a:pt x="211328" y="398894"/>
                  </a:lnTo>
                  <a:lnTo>
                    <a:pt x="212356" y="398894"/>
                  </a:lnTo>
                  <a:lnTo>
                    <a:pt x="212788" y="397624"/>
                  </a:lnTo>
                  <a:lnTo>
                    <a:pt x="213626" y="397624"/>
                  </a:lnTo>
                  <a:lnTo>
                    <a:pt x="213880" y="398894"/>
                  </a:lnTo>
                  <a:lnTo>
                    <a:pt x="213880" y="363334"/>
                  </a:lnTo>
                  <a:lnTo>
                    <a:pt x="212077" y="363334"/>
                  </a:lnTo>
                  <a:lnTo>
                    <a:pt x="213969" y="362077"/>
                  </a:lnTo>
                  <a:lnTo>
                    <a:pt x="215214" y="362077"/>
                  </a:lnTo>
                  <a:lnTo>
                    <a:pt x="215595" y="364363"/>
                  </a:lnTo>
                  <a:lnTo>
                    <a:pt x="215646" y="364604"/>
                  </a:lnTo>
                  <a:lnTo>
                    <a:pt x="215646" y="357035"/>
                  </a:lnTo>
                  <a:lnTo>
                    <a:pt x="215506" y="356984"/>
                  </a:lnTo>
                  <a:lnTo>
                    <a:pt x="214858" y="355727"/>
                  </a:lnTo>
                  <a:lnTo>
                    <a:pt x="214757" y="359524"/>
                  </a:lnTo>
                  <a:lnTo>
                    <a:pt x="214426" y="359524"/>
                  </a:lnTo>
                  <a:lnTo>
                    <a:pt x="214210" y="358254"/>
                  </a:lnTo>
                  <a:lnTo>
                    <a:pt x="214477" y="355727"/>
                  </a:lnTo>
                  <a:lnTo>
                    <a:pt x="214642" y="354444"/>
                  </a:lnTo>
                  <a:lnTo>
                    <a:pt x="214807" y="354444"/>
                  </a:lnTo>
                  <a:lnTo>
                    <a:pt x="214858" y="355727"/>
                  </a:lnTo>
                  <a:lnTo>
                    <a:pt x="217576" y="355727"/>
                  </a:lnTo>
                  <a:lnTo>
                    <a:pt x="218884" y="358140"/>
                  </a:lnTo>
                  <a:lnTo>
                    <a:pt x="218884" y="356133"/>
                  </a:lnTo>
                  <a:lnTo>
                    <a:pt x="215938" y="354444"/>
                  </a:lnTo>
                  <a:lnTo>
                    <a:pt x="216662" y="350634"/>
                  </a:lnTo>
                  <a:lnTo>
                    <a:pt x="212344" y="348792"/>
                  </a:lnTo>
                  <a:lnTo>
                    <a:pt x="212344" y="354444"/>
                  </a:lnTo>
                  <a:lnTo>
                    <a:pt x="211836" y="354444"/>
                  </a:lnTo>
                  <a:lnTo>
                    <a:pt x="211836" y="376034"/>
                  </a:lnTo>
                  <a:lnTo>
                    <a:pt x="210731" y="376669"/>
                  </a:lnTo>
                  <a:lnTo>
                    <a:pt x="210731" y="395084"/>
                  </a:lnTo>
                  <a:lnTo>
                    <a:pt x="210350" y="395084"/>
                  </a:lnTo>
                  <a:lnTo>
                    <a:pt x="209931" y="393827"/>
                  </a:lnTo>
                  <a:lnTo>
                    <a:pt x="209245" y="393827"/>
                  </a:lnTo>
                  <a:lnTo>
                    <a:pt x="209232" y="421754"/>
                  </a:lnTo>
                  <a:lnTo>
                    <a:pt x="206425" y="423024"/>
                  </a:lnTo>
                  <a:lnTo>
                    <a:pt x="205371" y="423024"/>
                  </a:lnTo>
                  <a:lnTo>
                    <a:pt x="205371" y="425577"/>
                  </a:lnTo>
                  <a:lnTo>
                    <a:pt x="204470" y="426834"/>
                  </a:lnTo>
                  <a:lnTo>
                    <a:pt x="203682" y="429374"/>
                  </a:lnTo>
                  <a:lnTo>
                    <a:pt x="202272" y="428104"/>
                  </a:lnTo>
                  <a:lnTo>
                    <a:pt x="202971" y="428104"/>
                  </a:lnTo>
                  <a:lnTo>
                    <a:pt x="203758" y="425577"/>
                  </a:lnTo>
                  <a:lnTo>
                    <a:pt x="205371" y="425577"/>
                  </a:lnTo>
                  <a:lnTo>
                    <a:pt x="205371" y="423024"/>
                  </a:lnTo>
                  <a:lnTo>
                    <a:pt x="204787" y="423024"/>
                  </a:lnTo>
                  <a:lnTo>
                    <a:pt x="203898" y="421754"/>
                  </a:lnTo>
                  <a:lnTo>
                    <a:pt x="203466" y="420674"/>
                  </a:lnTo>
                  <a:lnTo>
                    <a:pt x="209232" y="421754"/>
                  </a:lnTo>
                  <a:lnTo>
                    <a:pt x="209232" y="393839"/>
                  </a:lnTo>
                  <a:lnTo>
                    <a:pt x="208368" y="394220"/>
                  </a:lnTo>
                  <a:lnTo>
                    <a:pt x="208368" y="406527"/>
                  </a:lnTo>
                  <a:lnTo>
                    <a:pt x="206336" y="407250"/>
                  </a:lnTo>
                  <a:lnTo>
                    <a:pt x="206336" y="409054"/>
                  </a:lnTo>
                  <a:lnTo>
                    <a:pt x="206222" y="410324"/>
                  </a:lnTo>
                  <a:lnTo>
                    <a:pt x="206108" y="411594"/>
                  </a:lnTo>
                  <a:lnTo>
                    <a:pt x="203923" y="411594"/>
                  </a:lnTo>
                  <a:lnTo>
                    <a:pt x="203860" y="410324"/>
                  </a:lnTo>
                  <a:lnTo>
                    <a:pt x="203314" y="410324"/>
                  </a:lnTo>
                  <a:lnTo>
                    <a:pt x="202780" y="409054"/>
                  </a:lnTo>
                  <a:lnTo>
                    <a:pt x="206336" y="409054"/>
                  </a:lnTo>
                  <a:lnTo>
                    <a:pt x="206336" y="407250"/>
                  </a:lnTo>
                  <a:lnTo>
                    <a:pt x="204787" y="407784"/>
                  </a:lnTo>
                  <a:lnTo>
                    <a:pt x="204749" y="406527"/>
                  </a:lnTo>
                  <a:lnTo>
                    <a:pt x="208368" y="406527"/>
                  </a:lnTo>
                  <a:lnTo>
                    <a:pt x="208368" y="394220"/>
                  </a:lnTo>
                  <a:lnTo>
                    <a:pt x="206375" y="395084"/>
                  </a:lnTo>
                  <a:lnTo>
                    <a:pt x="204533" y="393827"/>
                  </a:lnTo>
                  <a:lnTo>
                    <a:pt x="205727" y="392544"/>
                  </a:lnTo>
                  <a:lnTo>
                    <a:pt x="208089" y="392544"/>
                  </a:lnTo>
                  <a:lnTo>
                    <a:pt x="209245" y="393827"/>
                  </a:lnTo>
                  <a:lnTo>
                    <a:pt x="208343" y="392544"/>
                  </a:lnTo>
                  <a:lnTo>
                    <a:pt x="209181" y="392544"/>
                  </a:lnTo>
                  <a:lnTo>
                    <a:pt x="210286" y="393827"/>
                  </a:lnTo>
                  <a:lnTo>
                    <a:pt x="210731" y="395084"/>
                  </a:lnTo>
                  <a:lnTo>
                    <a:pt x="210731" y="376669"/>
                  </a:lnTo>
                  <a:lnTo>
                    <a:pt x="209613" y="377304"/>
                  </a:lnTo>
                  <a:lnTo>
                    <a:pt x="209067" y="377024"/>
                  </a:lnTo>
                  <a:lnTo>
                    <a:pt x="209067" y="382384"/>
                  </a:lnTo>
                  <a:lnTo>
                    <a:pt x="208991" y="383654"/>
                  </a:lnTo>
                  <a:lnTo>
                    <a:pt x="208838" y="384924"/>
                  </a:lnTo>
                  <a:lnTo>
                    <a:pt x="207937" y="384924"/>
                  </a:lnTo>
                  <a:lnTo>
                    <a:pt x="207937" y="388734"/>
                  </a:lnTo>
                  <a:lnTo>
                    <a:pt x="207556" y="388734"/>
                  </a:lnTo>
                  <a:lnTo>
                    <a:pt x="206070" y="386194"/>
                  </a:lnTo>
                  <a:lnTo>
                    <a:pt x="206578" y="386194"/>
                  </a:lnTo>
                  <a:lnTo>
                    <a:pt x="207937" y="388734"/>
                  </a:lnTo>
                  <a:lnTo>
                    <a:pt x="207937" y="384924"/>
                  </a:lnTo>
                  <a:lnTo>
                    <a:pt x="206273" y="384924"/>
                  </a:lnTo>
                  <a:lnTo>
                    <a:pt x="206349" y="383654"/>
                  </a:lnTo>
                  <a:lnTo>
                    <a:pt x="206502" y="382384"/>
                  </a:lnTo>
                  <a:lnTo>
                    <a:pt x="209067" y="382384"/>
                  </a:lnTo>
                  <a:lnTo>
                    <a:pt x="209067" y="377024"/>
                  </a:lnTo>
                  <a:lnTo>
                    <a:pt x="207213" y="376034"/>
                  </a:lnTo>
                  <a:lnTo>
                    <a:pt x="211836" y="376034"/>
                  </a:lnTo>
                  <a:lnTo>
                    <a:pt x="211836" y="354444"/>
                  </a:lnTo>
                  <a:lnTo>
                    <a:pt x="210185" y="354444"/>
                  </a:lnTo>
                  <a:lnTo>
                    <a:pt x="210185" y="358254"/>
                  </a:lnTo>
                  <a:lnTo>
                    <a:pt x="210096" y="360794"/>
                  </a:lnTo>
                  <a:lnTo>
                    <a:pt x="208445" y="360794"/>
                  </a:lnTo>
                  <a:lnTo>
                    <a:pt x="208838" y="359524"/>
                  </a:lnTo>
                  <a:lnTo>
                    <a:pt x="207949" y="358927"/>
                  </a:lnTo>
                  <a:lnTo>
                    <a:pt x="207949" y="370954"/>
                  </a:lnTo>
                  <a:lnTo>
                    <a:pt x="203352" y="370954"/>
                  </a:lnTo>
                  <a:lnTo>
                    <a:pt x="203352" y="374777"/>
                  </a:lnTo>
                  <a:lnTo>
                    <a:pt x="202971" y="375412"/>
                  </a:lnTo>
                  <a:lnTo>
                    <a:pt x="202971" y="403974"/>
                  </a:lnTo>
                  <a:lnTo>
                    <a:pt x="202565" y="406527"/>
                  </a:lnTo>
                  <a:lnTo>
                    <a:pt x="202476" y="420484"/>
                  </a:lnTo>
                  <a:lnTo>
                    <a:pt x="201891" y="420484"/>
                  </a:lnTo>
                  <a:lnTo>
                    <a:pt x="201345" y="421728"/>
                  </a:lnTo>
                  <a:lnTo>
                    <a:pt x="201345" y="434454"/>
                  </a:lnTo>
                  <a:lnTo>
                    <a:pt x="199567" y="434454"/>
                  </a:lnTo>
                  <a:lnTo>
                    <a:pt x="199961" y="431927"/>
                  </a:lnTo>
                  <a:lnTo>
                    <a:pt x="199529" y="429374"/>
                  </a:lnTo>
                  <a:lnTo>
                    <a:pt x="201307" y="429374"/>
                  </a:lnTo>
                  <a:lnTo>
                    <a:pt x="200914" y="430644"/>
                  </a:lnTo>
                  <a:lnTo>
                    <a:pt x="201345" y="434454"/>
                  </a:lnTo>
                  <a:lnTo>
                    <a:pt x="201345" y="421728"/>
                  </a:lnTo>
                  <a:lnTo>
                    <a:pt x="201155" y="421754"/>
                  </a:lnTo>
                  <a:lnTo>
                    <a:pt x="200685" y="420674"/>
                  </a:lnTo>
                  <a:lnTo>
                    <a:pt x="200609" y="420484"/>
                  </a:lnTo>
                  <a:lnTo>
                    <a:pt x="200075" y="419227"/>
                  </a:lnTo>
                  <a:lnTo>
                    <a:pt x="200406" y="417944"/>
                  </a:lnTo>
                  <a:lnTo>
                    <a:pt x="199885" y="417944"/>
                  </a:lnTo>
                  <a:lnTo>
                    <a:pt x="199885" y="423024"/>
                  </a:lnTo>
                  <a:lnTo>
                    <a:pt x="199428" y="424294"/>
                  </a:lnTo>
                  <a:lnTo>
                    <a:pt x="198323" y="424294"/>
                  </a:lnTo>
                  <a:lnTo>
                    <a:pt x="198081" y="423024"/>
                  </a:lnTo>
                  <a:lnTo>
                    <a:pt x="198170" y="420484"/>
                  </a:lnTo>
                  <a:lnTo>
                    <a:pt x="198856" y="420484"/>
                  </a:lnTo>
                  <a:lnTo>
                    <a:pt x="199301" y="421754"/>
                  </a:lnTo>
                  <a:lnTo>
                    <a:pt x="199885" y="423024"/>
                  </a:lnTo>
                  <a:lnTo>
                    <a:pt x="199885" y="417944"/>
                  </a:lnTo>
                  <a:lnTo>
                    <a:pt x="199301" y="417944"/>
                  </a:lnTo>
                  <a:lnTo>
                    <a:pt x="199148" y="419227"/>
                  </a:lnTo>
                  <a:lnTo>
                    <a:pt x="198348" y="417944"/>
                  </a:lnTo>
                  <a:lnTo>
                    <a:pt x="194729" y="417944"/>
                  </a:lnTo>
                  <a:lnTo>
                    <a:pt x="194729" y="423024"/>
                  </a:lnTo>
                  <a:lnTo>
                    <a:pt x="192976" y="423024"/>
                  </a:lnTo>
                  <a:lnTo>
                    <a:pt x="192303" y="421754"/>
                  </a:lnTo>
                  <a:lnTo>
                    <a:pt x="192443" y="420674"/>
                  </a:lnTo>
                  <a:lnTo>
                    <a:pt x="192468" y="420484"/>
                  </a:lnTo>
                  <a:lnTo>
                    <a:pt x="193319" y="420484"/>
                  </a:lnTo>
                  <a:lnTo>
                    <a:pt x="194729" y="423024"/>
                  </a:lnTo>
                  <a:lnTo>
                    <a:pt x="194729" y="417944"/>
                  </a:lnTo>
                  <a:lnTo>
                    <a:pt x="192773" y="417944"/>
                  </a:lnTo>
                  <a:lnTo>
                    <a:pt x="192659" y="416674"/>
                  </a:lnTo>
                  <a:lnTo>
                    <a:pt x="198158" y="416674"/>
                  </a:lnTo>
                  <a:lnTo>
                    <a:pt x="198234" y="415404"/>
                  </a:lnTo>
                  <a:lnTo>
                    <a:pt x="195719" y="415404"/>
                  </a:lnTo>
                  <a:lnTo>
                    <a:pt x="195859" y="414134"/>
                  </a:lnTo>
                  <a:lnTo>
                    <a:pt x="197485" y="414134"/>
                  </a:lnTo>
                  <a:lnTo>
                    <a:pt x="198539" y="415404"/>
                  </a:lnTo>
                  <a:lnTo>
                    <a:pt x="199669" y="415404"/>
                  </a:lnTo>
                  <a:lnTo>
                    <a:pt x="200469" y="416674"/>
                  </a:lnTo>
                  <a:lnTo>
                    <a:pt x="202044" y="416674"/>
                  </a:lnTo>
                  <a:lnTo>
                    <a:pt x="202476" y="420484"/>
                  </a:lnTo>
                  <a:lnTo>
                    <a:pt x="202476" y="406527"/>
                  </a:lnTo>
                  <a:lnTo>
                    <a:pt x="198932" y="406527"/>
                  </a:lnTo>
                  <a:lnTo>
                    <a:pt x="202971" y="403974"/>
                  </a:lnTo>
                  <a:lnTo>
                    <a:pt x="202971" y="375412"/>
                  </a:lnTo>
                  <a:lnTo>
                    <a:pt x="201828" y="377304"/>
                  </a:lnTo>
                  <a:lnTo>
                    <a:pt x="201891" y="376034"/>
                  </a:lnTo>
                  <a:lnTo>
                    <a:pt x="201663" y="374777"/>
                  </a:lnTo>
                  <a:lnTo>
                    <a:pt x="201053" y="374777"/>
                  </a:lnTo>
                  <a:lnTo>
                    <a:pt x="200291" y="373519"/>
                  </a:lnTo>
                  <a:lnTo>
                    <a:pt x="200291" y="404101"/>
                  </a:lnTo>
                  <a:lnTo>
                    <a:pt x="199783" y="405244"/>
                  </a:lnTo>
                  <a:lnTo>
                    <a:pt x="198742" y="406527"/>
                  </a:lnTo>
                  <a:lnTo>
                    <a:pt x="198666" y="406717"/>
                  </a:lnTo>
                  <a:lnTo>
                    <a:pt x="198704" y="406527"/>
                  </a:lnTo>
                  <a:lnTo>
                    <a:pt x="199656" y="405244"/>
                  </a:lnTo>
                  <a:lnTo>
                    <a:pt x="200291" y="404101"/>
                  </a:lnTo>
                  <a:lnTo>
                    <a:pt x="200291" y="373519"/>
                  </a:lnTo>
                  <a:lnTo>
                    <a:pt x="198615" y="372224"/>
                  </a:lnTo>
                  <a:lnTo>
                    <a:pt x="199669" y="370954"/>
                  </a:lnTo>
                  <a:lnTo>
                    <a:pt x="199351" y="370954"/>
                  </a:lnTo>
                  <a:lnTo>
                    <a:pt x="198945" y="369684"/>
                  </a:lnTo>
                  <a:lnTo>
                    <a:pt x="199618" y="368427"/>
                  </a:lnTo>
                  <a:lnTo>
                    <a:pt x="200787" y="368427"/>
                  </a:lnTo>
                  <a:lnTo>
                    <a:pt x="200736" y="370751"/>
                  </a:lnTo>
                  <a:lnTo>
                    <a:pt x="200863" y="370954"/>
                  </a:lnTo>
                  <a:lnTo>
                    <a:pt x="199847" y="370954"/>
                  </a:lnTo>
                  <a:lnTo>
                    <a:pt x="200279" y="372224"/>
                  </a:lnTo>
                  <a:lnTo>
                    <a:pt x="201091" y="371297"/>
                  </a:lnTo>
                  <a:lnTo>
                    <a:pt x="203352" y="374777"/>
                  </a:lnTo>
                  <a:lnTo>
                    <a:pt x="203352" y="370954"/>
                  </a:lnTo>
                  <a:lnTo>
                    <a:pt x="202577" y="370954"/>
                  </a:lnTo>
                  <a:lnTo>
                    <a:pt x="203060" y="369684"/>
                  </a:lnTo>
                  <a:lnTo>
                    <a:pt x="204266" y="368427"/>
                  </a:lnTo>
                  <a:lnTo>
                    <a:pt x="205359" y="368427"/>
                  </a:lnTo>
                  <a:lnTo>
                    <a:pt x="204863" y="369684"/>
                  </a:lnTo>
                  <a:lnTo>
                    <a:pt x="206946" y="369684"/>
                  </a:lnTo>
                  <a:lnTo>
                    <a:pt x="207949" y="370954"/>
                  </a:lnTo>
                  <a:lnTo>
                    <a:pt x="207949" y="358927"/>
                  </a:lnTo>
                  <a:lnTo>
                    <a:pt x="206971" y="358254"/>
                  </a:lnTo>
                  <a:lnTo>
                    <a:pt x="210185" y="358254"/>
                  </a:lnTo>
                  <a:lnTo>
                    <a:pt x="210185" y="354444"/>
                  </a:lnTo>
                  <a:lnTo>
                    <a:pt x="209003" y="354444"/>
                  </a:lnTo>
                  <a:lnTo>
                    <a:pt x="208267" y="353174"/>
                  </a:lnTo>
                  <a:lnTo>
                    <a:pt x="206806" y="350634"/>
                  </a:lnTo>
                  <a:lnTo>
                    <a:pt x="209562" y="350634"/>
                  </a:lnTo>
                  <a:lnTo>
                    <a:pt x="209435" y="351904"/>
                  </a:lnTo>
                  <a:lnTo>
                    <a:pt x="209321" y="353174"/>
                  </a:lnTo>
                  <a:lnTo>
                    <a:pt x="211442" y="353174"/>
                  </a:lnTo>
                  <a:lnTo>
                    <a:pt x="212344" y="354444"/>
                  </a:lnTo>
                  <a:lnTo>
                    <a:pt x="212344" y="348792"/>
                  </a:lnTo>
                  <a:lnTo>
                    <a:pt x="210731" y="348094"/>
                  </a:lnTo>
                  <a:lnTo>
                    <a:pt x="214630" y="348094"/>
                  </a:lnTo>
                  <a:lnTo>
                    <a:pt x="216230" y="349377"/>
                  </a:lnTo>
                  <a:lnTo>
                    <a:pt x="216471" y="348094"/>
                  </a:lnTo>
                  <a:lnTo>
                    <a:pt x="216865" y="348094"/>
                  </a:lnTo>
                  <a:lnTo>
                    <a:pt x="217131" y="349377"/>
                  </a:lnTo>
                  <a:lnTo>
                    <a:pt x="218211" y="350634"/>
                  </a:lnTo>
                  <a:lnTo>
                    <a:pt x="219113" y="350634"/>
                  </a:lnTo>
                  <a:lnTo>
                    <a:pt x="220878" y="353174"/>
                  </a:lnTo>
                  <a:lnTo>
                    <a:pt x="222135" y="354444"/>
                  </a:lnTo>
                  <a:lnTo>
                    <a:pt x="222808" y="358254"/>
                  </a:lnTo>
                  <a:lnTo>
                    <a:pt x="222808" y="351599"/>
                  </a:lnTo>
                  <a:lnTo>
                    <a:pt x="221043" y="350634"/>
                  </a:lnTo>
                  <a:lnTo>
                    <a:pt x="220916" y="348094"/>
                  </a:lnTo>
                  <a:lnTo>
                    <a:pt x="220853" y="346824"/>
                  </a:lnTo>
                  <a:lnTo>
                    <a:pt x="224510" y="345554"/>
                  </a:lnTo>
                  <a:lnTo>
                    <a:pt x="225120" y="346824"/>
                  </a:lnTo>
                  <a:lnTo>
                    <a:pt x="226174" y="348094"/>
                  </a:lnTo>
                  <a:lnTo>
                    <a:pt x="227152" y="348094"/>
                  </a:lnTo>
                  <a:lnTo>
                    <a:pt x="229577" y="347306"/>
                  </a:lnTo>
                  <a:lnTo>
                    <a:pt x="229577" y="345427"/>
                  </a:lnTo>
                  <a:lnTo>
                    <a:pt x="228396" y="344284"/>
                  </a:lnTo>
                  <a:lnTo>
                    <a:pt x="228879" y="344284"/>
                  </a:lnTo>
                  <a:lnTo>
                    <a:pt x="230581" y="343027"/>
                  </a:lnTo>
                  <a:lnTo>
                    <a:pt x="232867" y="343027"/>
                  </a:lnTo>
                  <a:lnTo>
                    <a:pt x="233629" y="344284"/>
                  </a:lnTo>
                  <a:lnTo>
                    <a:pt x="233629" y="342773"/>
                  </a:lnTo>
                  <a:lnTo>
                    <a:pt x="232143" y="341858"/>
                  </a:lnTo>
                  <a:lnTo>
                    <a:pt x="231724" y="341858"/>
                  </a:lnTo>
                  <a:lnTo>
                    <a:pt x="231825" y="340512"/>
                  </a:lnTo>
                  <a:lnTo>
                    <a:pt x="232473" y="337972"/>
                  </a:lnTo>
                  <a:lnTo>
                    <a:pt x="232219" y="336702"/>
                  </a:lnTo>
                  <a:lnTo>
                    <a:pt x="231736" y="334162"/>
                  </a:lnTo>
                  <a:lnTo>
                    <a:pt x="232079" y="334162"/>
                  </a:lnTo>
                  <a:lnTo>
                    <a:pt x="232651" y="335432"/>
                  </a:lnTo>
                  <a:lnTo>
                    <a:pt x="234327" y="335432"/>
                  </a:lnTo>
                  <a:lnTo>
                    <a:pt x="232689" y="340512"/>
                  </a:lnTo>
                  <a:lnTo>
                    <a:pt x="233045" y="340512"/>
                  </a:lnTo>
                  <a:lnTo>
                    <a:pt x="233222" y="341858"/>
                  </a:lnTo>
                  <a:lnTo>
                    <a:pt x="234200" y="341858"/>
                  </a:lnTo>
                  <a:lnTo>
                    <a:pt x="234289" y="340512"/>
                  </a:lnTo>
                  <a:lnTo>
                    <a:pt x="234632" y="340512"/>
                  </a:lnTo>
                  <a:lnTo>
                    <a:pt x="234772" y="339242"/>
                  </a:lnTo>
                  <a:lnTo>
                    <a:pt x="235889" y="339242"/>
                  </a:lnTo>
                  <a:lnTo>
                    <a:pt x="235889" y="313842"/>
                  </a:lnTo>
                  <a:lnTo>
                    <a:pt x="234924" y="313842"/>
                  </a:lnTo>
                  <a:lnTo>
                    <a:pt x="234734" y="312597"/>
                  </a:lnTo>
                  <a:lnTo>
                    <a:pt x="238467" y="312597"/>
                  </a:lnTo>
                  <a:lnTo>
                    <a:pt x="238658" y="313842"/>
                  </a:lnTo>
                  <a:lnTo>
                    <a:pt x="238658" y="301345"/>
                  </a:lnTo>
                  <a:lnTo>
                    <a:pt x="238315" y="301142"/>
                  </a:lnTo>
                  <a:lnTo>
                    <a:pt x="240398" y="299974"/>
                  </a:lnTo>
                  <a:lnTo>
                    <a:pt x="240576" y="299974"/>
                  </a:lnTo>
                  <a:lnTo>
                    <a:pt x="240817" y="301142"/>
                  </a:lnTo>
                  <a:lnTo>
                    <a:pt x="243001" y="302412"/>
                  </a:lnTo>
                  <a:lnTo>
                    <a:pt x="243001" y="285902"/>
                  </a:lnTo>
                  <a:lnTo>
                    <a:pt x="240830" y="285902"/>
                  </a:lnTo>
                  <a:lnTo>
                    <a:pt x="242328" y="284632"/>
                  </a:lnTo>
                  <a:lnTo>
                    <a:pt x="239585" y="284632"/>
                  </a:lnTo>
                  <a:lnTo>
                    <a:pt x="237921" y="283921"/>
                  </a:lnTo>
                  <a:lnTo>
                    <a:pt x="237921" y="298602"/>
                  </a:lnTo>
                  <a:lnTo>
                    <a:pt x="235800" y="298602"/>
                  </a:lnTo>
                  <a:lnTo>
                    <a:pt x="237388" y="302412"/>
                  </a:lnTo>
                  <a:lnTo>
                    <a:pt x="235559" y="303682"/>
                  </a:lnTo>
                  <a:lnTo>
                    <a:pt x="234632" y="301142"/>
                  </a:lnTo>
                  <a:lnTo>
                    <a:pt x="234886" y="299974"/>
                  </a:lnTo>
                  <a:lnTo>
                    <a:pt x="229730" y="302412"/>
                  </a:lnTo>
                  <a:lnTo>
                    <a:pt x="230187" y="301142"/>
                  </a:lnTo>
                  <a:lnTo>
                    <a:pt x="230619" y="299974"/>
                  </a:lnTo>
                  <a:lnTo>
                    <a:pt x="231038" y="298792"/>
                  </a:lnTo>
                  <a:lnTo>
                    <a:pt x="234911" y="299847"/>
                  </a:lnTo>
                  <a:lnTo>
                    <a:pt x="235483" y="297332"/>
                  </a:lnTo>
                  <a:lnTo>
                    <a:pt x="237502" y="297332"/>
                  </a:lnTo>
                  <a:lnTo>
                    <a:pt x="237832" y="298373"/>
                  </a:lnTo>
                  <a:lnTo>
                    <a:pt x="237921" y="298602"/>
                  </a:lnTo>
                  <a:lnTo>
                    <a:pt x="237921" y="283921"/>
                  </a:lnTo>
                  <a:lnTo>
                    <a:pt x="236639" y="283362"/>
                  </a:lnTo>
                  <a:lnTo>
                    <a:pt x="237070" y="282092"/>
                  </a:lnTo>
                  <a:lnTo>
                    <a:pt x="237515" y="280822"/>
                  </a:lnTo>
                  <a:lnTo>
                    <a:pt x="239534" y="282092"/>
                  </a:lnTo>
                  <a:lnTo>
                    <a:pt x="241427" y="283362"/>
                  </a:lnTo>
                  <a:lnTo>
                    <a:pt x="243560" y="283362"/>
                  </a:lnTo>
                  <a:lnTo>
                    <a:pt x="243154" y="282092"/>
                  </a:lnTo>
                  <a:lnTo>
                    <a:pt x="246418" y="282092"/>
                  </a:lnTo>
                  <a:lnTo>
                    <a:pt x="246418" y="243192"/>
                  </a:lnTo>
                  <a:lnTo>
                    <a:pt x="245046" y="241795"/>
                  </a:lnTo>
                  <a:lnTo>
                    <a:pt x="245046" y="251612"/>
                  </a:lnTo>
                  <a:lnTo>
                    <a:pt x="244373" y="252882"/>
                  </a:lnTo>
                  <a:lnTo>
                    <a:pt x="242658" y="252882"/>
                  </a:lnTo>
                  <a:lnTo>
                    <a:pt x="242658" y="251612"/>
                  </a:lnTo>
                  <a:lnTo>
                    <a:pt x="242671" y="250342"/>
                  </a:lnTo>
                  <a:lnTo>
                    <a:pt x="244436" y="250342"/>
                  </a:lnTo>
                  <a:lnTo>
                    <a:pt x="245046" y="251612"/>
                  </a:lnTo>
                  <a:lnTo>
                    <a:pt x="245046" y="241795"/>
                  </a:lnTo>
                  <a:lnTo>
                    <a:pt x="244716" y="241452"/>
                  </a:lnTo>
                  <a:lnTo>
                    <a:pt x="247319" y="240182"/>
                  </a:lnTo>
                  <a:lnTo>
                    <a:pt x="249491" y="238912"/>
                  </a:lnTo>
                  <a:lnTo>
                    <a:pt x="250647" y="238912"/>
                  </a:lnTo>
                  <a:lnTo>
                    <a:pt x="251117" y="242722"/>
                  </a:lnTo>
                  <a:lnTo>
                    <a:pt x="251117" y="234061"/>
                  </a:lnTo>
                  <a:lnTo>
                    <a:pt x="249961" y="234708"/>
                  </a:lnTo>
                  <a:lnTo>
                    <a:pt x="249961" y="236372"/>
                  </a:lnTo>
                  <a:lnTo>
                    <a:pt x="247230" y="237642"/>
                  </a:lnTo>
                  <a:lnTo>
                    <a:pt x="247904" y="238912"/>
                  </a:lnTo>
                  <a:lnTo>
                    <a:pt x="246405" y="238912"/>
                  </a:lnTo>
                  <a:lnTo>
                    <a:pt x="246367" y="237642"/>
                  </a:lnTo>
                  <a:lnTo>
                    <a:pt x="246176" y="237642"/>
                  </a:lnTo>
                  <a:lnTo>
                    <a:pt x="245872" y="236372"/>
                  </a:lnTo>
                  <a:lnTo>
                    <a:pt x="245491" y="236372"/>
                  </a:lnTo>
                  <a:lnTo>
                    <a:pt x="245478" y="235102"/>
                  </a:lnTo>
                  <a:lnTo>
                    <a:pt x="245478" y="233832"/>
                  </a:lnTo>
                  <a:lnTo>
                    <a:pt x="242430" y="234848"/>
                  </a:lnTo>
                  <a:lnTo>
                    <a:pt x="242430" y="255422"/>
                  </a:lnTo>
                  <a:lnTo>
                    <a:pt x="240207" y="256692"/>
                  </a:lnTo>
                  <a:lnTo>
                    <a:pt x="239293" y="256222"/>
                  </a:lnTo>
                  <a:lnTo>
                    <a:pt x="239293" y="278282"/>
                  </a:lnTo>
                  <a:lnTo>
                    <a:pt x="236905" y="278282"/>
                  </a:lnTo>
                  <a:lnTo>
                    <a:pt x="236143" y="277012"/>
                  </a:lnTo>
                  <a:lnTo>
                    <a:pt x="238607" y="277012"/>
                  </a:lnTo>
                  <a:lnTo>
                    <a:pt x="239293" y="278282"/>
                  </a:lnTo>
                  <a:lnTo>
                    <a:pt x="239293" y="256222"/>
                  </a:lnTo>
                  <a:lnTo>
                    <a:pt x="237794" y="255422"/>
                  </a:lnTo>
                  <a:lnTo>
                    <a:pt x="238506" y="254152"/>
                  </a:lnTo>
                  <a:lnTo>
                    <a:pt x="240753" y="254152"/>
                  </a:lnTo>
                  <a:lnTo>
                    <a:pt x="242430" y="255422"/>
                  </a:lnTo>
                  <a:lnTo>
                    <a:pt x="242430" y="234848"/>
                  </a:lnTo>
                  <a:lnTo>
                    <a:pt x="241668" y="235102"/>
                  </a:lnTo>
                  <a:lnTo>
                    <a:pt x="244055" y="233832"/>
                  </a:lnTo>
                  <a:lnTo>
                    <a:pt x="245478" y="233832"/>
                  </a:lnTo>
                  <a:lnTo>
                    <a:pt x="245935" y="233832"/>
                  </a:lnTo>
                  <a:lnTo>
                    <a:pt x="246570" y="235102"/>
                  </a:lnTo>
                  <a:lnTo>
                    <a:pt x="246722" y="236372"/>
                  </a:lnTo>
                  <a:lnTo>
                    <a:pt x="249961" y="236372"/>
                  </a:lnTo>
                  <a:lnTo>
                    <a:pt x="249961" y="234708"/>
                  </a:lnTo>
                  <a:lnTo>
                    <a:pt x="249262" y="235102"/>
                  </a:lnTo>
                  <a:lnTo>
                    <a:pt x="246862" y="232562"/>
                  </a:lnTo>
                  <a:lnTo>
                    <a:pt x="249821" y="232562"/>
                  </a:lnTo>
                  <a:lnTo>
                    <a:pt x="251498" y="233832"/>
                  </a:lnTo>
                  <a:lnTo>
                    <a:pt x="251498" y="225336"/>
                  </a:lnTo>
                  <a:lnTo>
                    <a:pt x="250101" y="226212"/>
                  </a:lnTo>
                  <a:lnTo>
                    <a:pt x="247548" y="224942"/>
                  </a:lnTo>
                  <a:lnTo>
                    <a:pt x="249618" y="223672"/>
                  </a:lnTo>
                  <a:lnTo>
                    <a:pt x="251688" y="223672"/>
                  </a:lnTo>
                  <a:lnTo>
                    <a:pt x="252107" y="224942"/>
                  </a:lnTo>
                  <a:lnTo>
                    <a:pt x="252107" y="217322"/>
                  </a:lnTo>
                  <a:lnTo>
                    <a:pt x="249974" y="217322"/>
                  </a:lnTo>
                  <a:lnTo>
                    <a:pt x="248424" y="216052"/>
                  </a:lnTo>
                  <a:lnTo>
                    <a:pt x="250698" y="214782"/>
                  </a:lnTo>
                  <a:lnTo>
                    <a:pt x="252412" y="217322"/>
                  </a:lnTo>
                  <a:lnTo>
                    <a:pt x="252412" y="215023"/>
                  </a:lnTo>
                  <a:lnTo>
                    <a:pt x="252082" y="214782"/>
                  </a:lnTo>
                  <a:lnTo>
                    <a:pt x="252844" y="214782"/>
                  </a:lnTo>
                  <a:lnTo>
                    <a:pt x="251891" y="213512"/>
                  </a:lnTo>
                  <a:lnTo>
                    <a:pt x="254406" y="213512"/>
                  </a:lnTo>
                  <a:lnTo>
                    <a:pt x="254406" y="178562"/>
                  </a:lnTo>
                  <a:lnTo>
                    <a:pt x="254000" y="179222"/>
                  </a:lnTo>
                  <a:lnTo>
                    <a:pt x="252349" y="176682"/>
                  </a:lnTo>
                  <a:lnTo>
                    <a:pt x="251802" y="175412"/>
                  </a:lnTo>
                  <a:lnTo>
                    <a:pt x="252349" y="172872"/>
                  </a:lnTo>
                  <a:lnTo>
                    <a:pt x="251663" y="172872"/>
                  </a:lnTo>
                  <a:lnTo>
                    <a:pt x="251548" y="171602"/>
                  </a:lnTo>
                  <a:lnTo>
                    <a:pt x="252780" y="170332"/>
                  </a:lnTo>
                  <a:lnTo>
                    <a:pt x="249885" y="170332"/>
                  </a:lnTo>
                  <a:lnTo>
                    <a:pt x="249885" y="202082"/>
                  </a:lnTo>
                  <a:lnTo>
                    <a:pt x="248323" y="200888"/>
                  </a:lnTo>
                  <a:lnTo>
                    <a:pt x="248323" y="207162"/>
                  </a:lnTo>
                  <a:lnTo>
                    <a:pt x="247167" y="208432"/>
                  </a:lnTo>
                  <a:lnTo>
                    <a:pt x="246646" y="207416"/>
                  </a:lnTo>
                  <a:lnTo>
                    <a:pt x="246646" y="219862"/>
                  </a:lnTo>
                  <a:lnTo>
                    <a:pt x="244309" y="221132"/>
                  </a:lnTo>
                  <a:lnTo>
                    <a:pt x="245440" y="222402"/>
                  </a:lnTo>
                  <a:lnTo>
                    <a:pt x="244792" y="224942"/>
                  </a:lnTo>
                  <a:lnTo>
                    <a:pt x="242938" y="222504"/>
                  </a:lnTo>
                  <a:lnTo>
                    <a:pt x="242938" y="227482"/>
                  </a:lnTo>
                  <a:lnTo>
                    <a:pt x="242620" y="230022"/>
                  </a:lnTo>
                  <a:lnTo>
                    <a:pt x="238620" y="230022"/>
                  </a:lnTo>
                  <a:lnTo>
                    <a:pt x="237782" y="229019"/>
                  </a:lnTo>
                  <a:lnTo>
                    <a:pt x="237782" y="259232"/>
                  </a:lnTo>
                  <a:lnTo>
                    <a:pt x="236943" y="260502"/>
                  </a:lnTo>
                  <a:lnTo>
                    <a:pt x="235407" y="260502"/>
                  </a:lnTo>
                  <a:lnTo>
                    <a:pt x="235407" y="282092"/>
                  </a:lnTo>
                  <a:lnTo>
                    <a:pt x="234861" y="283362"/>
                  </a:lnTo>
                  <a:lnTo>
                    <a:pt x="233972" y="283362"/>
                  </a:lnTo>
                  <a:lnTo>
                    <a:pt x="234086" y="285902"/>
                  </a:lnTo>
                  <a:lnTo>
                    <a:pt x="231521" y="285902"/>
                  </a:lnTo>
                  <a:lnTo>
                    <a:pt x="231470" y="284632"/>
                  </a:lnTo>
                  <a:lnTo>
                    <a:pt x="231368" y="283362"/>
                  </a:lnTo>
                  <a:lnTo>
                    <a:pt x="232054" y="283362"/>
                  </a:lnTo>
                  <a:lnTo>
                    <a:pt x="232143" y="282092"/>
                  </a:lnTo>
                  <a:lnTo>
                    <a:pt x="235407" y="282092"/>
                  </a:lnTo>
                  <a:lnTo>
                    <a:pt x="235407" y="260502"/>
                  </a:lnTo>
                  <a:lnTo>
                    <a:pt x="234708" y="260502"/>
                  </a:lnTo>
                  <a:lnTo>
                    <a:pt x="234657" y="259232"/>
                  </a:lnTo>
                  <a:lnTo>
                    <a:pt x="234988" y="257962"/>
                  </a:lnTo>
                  <a:lnTo>
                    <a:pt x="236867" y="257962"/>
                  </a:lnTo>
                  <a:lnTo>
                    <a:pt x="237782" y="259232"/>
                  </a:lnTo>
                  <a:lnTo>
                    <a:pt x="237782" y="229019"/>
                  </a:lnTo>
                  <a:lnTo>
                    <a:pt x="237566" y="228752"/>
                  </a:lnTo>
                  <a:lnTo>
                    <a:pt x="238302" y="227482"/>
                  </a:lnTo>
                  <a:lnTo>
                    <a:pt x="242938" y="227482"/>
                  </a:lnTo>
                  <a:lnTo>
                    <a:pt x="242938" y="222504"/>
                  </a:lnTo>
                  <a:lnTo>
                    <a:pt x="243865" y="218592"/>
                  </a:lnTo>
                  <a:lnTo>
                    <a:pt x="245833" y="218592"/>
                  </a:lnTo>
                  <a:lnTo>
                    <a:pt x="246240" y="219862"/>
                  </a:lnTo>
                  <a:lnTo>
                    <a:pt x="246646" y="219862"/>
                  </a:lnTo>
                  <a:lnTo>
                    <a:pt x="246646" y="207416"/>
                  </a:lnTo>
                  <a:lnTo>
                    <a:pt x="246519" y="207162"/>
                  </a:lnTo>
                  <a:lnTo>
                    <a:pt x="245008" y="204622"/>
                  </a:lnTo>
                  <a:lnTo>
                    <a:pt x="246151" y="204622"/>
                  </a:lnTo>
                  <a:lnTo>
                    <a:pt x="246811" y="205892"/>
                  </a:lnTo>
                  <a:lnTo>
                    <a:pt x="248323" y="207162"/>
                  </a:lnTo>
                  <a:lnTo>
                    <a:pt x="248323" y="200888"/>
                  </a:lnTo>
                  <a:lnTo>
                    <a:pt x="246595" y="199542"/>
                  </a:lnTo>
                  <a:lnTo>
                    <a:pt x="247154" y="199542"/>
                  </a:lnTo>
                  <a:lnTo>
                    <a:pt x="249885" y="202082"/>
                  </a:lnTo>
                  <a:lnTo>
                    <a:pt x="249885" y="170332"/>
                  </a:lnTo>
                  <a:lnTo>
                    <a:pt x="249859" y="184365"/>
                  </a:lnTo>
                  <a:lnTo>
                    <a:pt x="249212" y="185432"/>
                  </a:lnTo>
                  <a:lnTo>
                    <a:pt x="249212" y="190652"/>
                  </a:lnTo>
                  <a:lnTo>
                    <a:pt x="249199" y="193192"/>
                  </a:lnTo>
                  <a:lnTo>
                    <a:pt x="248043" y="193192"/>
                  </a:lnTo>
                  <a:lnTo>
                    <a:pt x="247599" y="191922"/>
                  </a:lnTo>
                  <a:lnTo>
                    <a:pt x="247764" y="191922"/>
                  </a:lnTo>
                  <a:lnTo>
                    <a:pt x="248056" y="190652"/>
                  </a:lnTo>
                  <a:lnTo>
                    <a:pt x="249212" y="190652"/>
                  </a:lnTo>
                  <a:lnTo>
                    <a:pt x="249212" y="185432"/>
                  </a:lnTo>
                  <a:lnTo>
                    <a:pt x="248348" y="186842"/>
                  </a:lnTo>
                  <a:lnTo>
                    <a:pt x="247624" y="186842"/>
                  </a:lnTo>
                  <a:lnTo>
                    <a:pt x="248031" y="185572"/>
                  </a:lnTo>
                  <a:lnTo>
                    <a:pt x="248958" y="184365"/>
                  </a:lnTo>
                  <a:lnTo>
                    <a:pt x="249859" y="184365"/>
                  </a:lnTo>
                  <a:lnTo>
                    <a:pt x="249859" y="170332"/>
                  </a:lnTo>
                  <a:lnTo>
                    <a:pt x="237045" y="170332"/>
                  </a:lnTo>
                  <a:lnTo>
                    <a:pt x="237045" y="235102"/>
                  </a:lnTo>
                  <a:lnTo>
                    <a:pt x="236562" y="236372"/>
                  </a:lnTo>
                  <a:lnTo>
                    <a:pt x="235038" y="236372"/>
                  </a:lnTo>
                  <a:lnTo>
                    <a:pt x="234810" y="237642"/>
                  </a:lnTo>
                  <a:lnTo>
                    <a:pt x="234289" y="237642"/>
                  </a:lnTo>
                  <a:lnTo>
                    <a:pt x="234289" y="277012"/>
                  </a:lnTo>
                  <a:lnTo>
                    <a:pt x="233172" y="278282"/>
                  </a:lnTo>
                  <a:lnTo>
                    <a:pt x="232384" y="279552"/>
                  </a:lnTo>
                  <a:lnTo>
                    <a:pt x="231254" y="279552"/>
                  </a:lnTo>
                  <a:lnTo>
                    <a:pt x="231076" y="278282"/>
                  </a:lnTo>
                  <a:lnTo>
                    <a:pt x="231394" y="277012"/>
                  </a:lnTo>
                  <a:lnTo>
                    <a:pt x="231889" y="275742"/>
                  </a:lnTo>
                  <a:lnTo>
                    <a:pt x="233070" y="275742"/>
                  </a:lnTo>
                  <a:lnTo>
                    <a:pt x="233654" y="277012"/>
                  </a:lnTo>
                  <a:lnTo>
                    <a:pt x="234289" y="277012"/>
                  </a:lnTo>
                  <a:lnTo>
                    <a:pt x="234289" y="237642"/>
                  </a:lnTo>
                  <a:lnTo>
                    <a:pt x="234188" y="265582"/>
                  </a:lnTo>
                  <a:lnTo>
                    <a:pt x="232638" y="261772"/>
                  </a:lnTo>
                  <a:lnTo>
                    <a:pt x="234188" y="265582"/>
                  </a:lnTo>
                  <a:lnTo>
                    <a:pt x="234188" y="237642"/>
                  </a:lnTo>
                  <a:lnTo>
                    <a:pt x="233324" y="237642"/>
                  </a:lnTo>
                  <a:lnTo>
                    <a:pt x="234035" y="236372"/>
                  </a:lnTo>
                  <a:lnTo>
                    <a:pt x="233514" y="235102"/>
                  </a:lnTo>
                  <a:lnTo>
                    <a:pt x="236080" y="235102"/>
                  </a:lnTo>
                  <a:lnTo>
                    <a:pt x="236397" y="233832"/>
                  </a:lnTo>
                  <a:lnTo>
                    <a:pt x="237007" y="233832"/>
                  </a:lnTo>
                  <a:lnTo>
                    <a:pt x="237045" y="235102"/>
                  </a:lnTo>
                  <a:lnTo>
                    <a:pt x="237045" y="170332"/>
                  </a:lnTo>
                  <a:lnTo>
                    <a:pt x="233210" y="170332"/>
                  </a:lnTo>
                  <a:lnTo>
                    <a:pt x="233210" y="230022"/>
                  </a:lnTo>
                  <a:lnTo>
                    <a:pt x="231978" y="231444"/>
                  </a:lnTo>
                  <a:lnTo>
                    <a:pt x="230263" y="231444"/>
                  </a:lnTo>
                  <a:lnTo>
                    <a:pt x="230860" y="232562"/>
                  </a:lnTo>
                  <a:lnTo>
                    <a:pt x="231952" y="232562"/>
                  </a:lnTo>
                  <a:lnTo>
                    <a:pt x="232397" y="233832"/>
                  </a:lnTo>
                  <a:lnTo>
                    <a:pt x="231609" y="233832"/>
                  </a:lnTo>
                  <a:lnTo>
                    <a:pt x="230809" y="232562"/>
                  </a:lnTo>
                  <a:lnTo>
                    <a:pt x="230251" y="231609"/>
                  </a:lnTo>
                  <a:lnTo>
                    <a:pt x="230251" y="298373"/>
                  </a:lnTo>
                  <a:lnTo>
                    <a:pt x="229463" y="298157"/>
                  </a:lnTo>
                  <a:lnTo>
                    <a:pt x="229463" y="341858"/>
                  </a:lnTo>
                  <a:lnTo>
                    <a:pt x="229222" y="341858"/>
                  </a:lnTo>
                  <a:lnTo>
                    <a:pt x="227368" y="343027"/>
                  </a:lnTo>
                  <a:lnTo>
                    <a:pt x="226174" y="341858"/>
                  </a:lnTo>
                  <a:lnTo>
                    <a:pt x="226910" y="340512"/>
                  </a:lnTo>
                  <a:lnTo>
                    <a:pt x="228765" y="340512"/>
                  </a:lnTo>
                  <a:lnTo>
                    <a:pt x="229463" y="341858"/>
                  </a:lnTo>
                  <a:lnTo>
                    <a:pt x="229463" y="298157"/>
                  </a:lnTo>
                  <a:lnTo>
                    <a:pt x="226593" y="297332"/>
                  </a:lnTo>
                  <a:lnTo>
                    <a:pt x="228511" y="294792"/>
                  </a:lnTo>
                  <a:lnTo>
                    <a:pt x="230251" y="298373"/>
                  </a:lnTo>
                  <a:lnTo>
                    <a:pt x="230251" y="231609"/>
                  </a:lnTo>
                  <a:lnTo>
                    <a:pt x="230162" y="231444"/>
                  </a:lnTo>
                  <a:lnTo>
                    <a:pt x="231711" y="228752"/>
                  </a:lnTo>
                  <a:lnTo>
                    <a:pt x="233184" y="228752"/>
                  </a:lnTo>
                  <a:lnTo>
                    <a:pt x="233210" y="230022"/>
                  </a:lnTo>
                  <a:lnTo>
                    <a:pt x="233210" y="170332"/>
                  </a:lnTo>
                  <a:lnTo>
                    <a:pt x="233019" y="170332"/>
                  </a:lnTo>
                  <a:lnTo>
                    <a:pt x="233019" y="186842"/>
                  </a:lnTo>
                  <a:lnTo>
                    <a:pt x="231749" y="188112"/>
                  </a:lnTo>
                  <a:lnTo>
                    <a:pt x="230759" y="188112"/>
                  </a:lnTo>
                  <a:lnTo>
                    <a:pt x="230759" y="222402"/>
                  </a:lnTo>
                  <a:lnTo>
                    <a:pt x="230416" y="222402"/>
                  </a:lnTo>
                  <a:lnTo>
                    <a:pt x="230416" y="227482"/>
                  </a:lnTo>
                  <a:lnTo>
                    <a:pt x="227952" y="228752"/>
                  </a:lnTo>
                  <a:lnTo>
                    <a:pt x="227444" y="229857"/>
                  </a:lnTo>
                  <a:lnTo>
                    <a:pt x="227444" y="264312"/>
                  </a:lnTo>
                  <a:lnTo>
                    <a:pt x="227279" y="264312"/>
                  </a:lnTo>
                  <a:lnTo>
                    <a:pt x="227279" y="273037"/>
                  </a:lnTo>
                  <a:lnTo>
                    <a:pt x="227253" y="273494"/>
                  </a:lnTo>
                  <a:lnTo>
                    <a:pt x="227063" y="274472"/>
                  </a:lnTo>
                  <a:lnTo>
                    <a:pt x="226783" y="274472"/>
                  </a:lnTo>
                  <a:lnTo>
                    <a:pt x="226783" y="282092"/>
                  </a:lnTo>
                  <a:lnTo>
                    <a:pt x="226161" y="283362"/>
                  </a:lnTo>
                  <a:lnTo>
                    <a:pt x="225691" y="283362"/>
                  </a:lnTo>
                  <a:lnTo>
                    <a:pt x="226250" y="284632"/>
                  </a:lnTo>
                  <a:lnTo>
                    <a:pt x="226288" y="285902"/>
                  </a:lnTo>
                  <a:lnTo>
                    <a:pt x="224917" y="285902"/>
                  </a:lnTo>
                  <a:lnTo>
                    <a:pt x="224853" y="296062"/>
                  </a:lnTo>
                  <a:lnTo>
                    <a:pt x="223481" y="296062"/>
                  </a:lnTo>
                  <a:lnTo>
                    <a:pt x="223481" y="324002"/>
                  </a:lnTo>
                  <a:lnTo>
                    <a:pt x="221526" y="326542"/>
                  </a:lnTo>
                  <a:lnTo>
                    <a:pt x="219367" y="326542"/>
                  </a:lnTo>
                  <a:lnTo>
                    <a:pt x="218782" y="325272"/>
                  </a:lnTo>
                  <a:lnTo>
                    <a:pt x="218808" y="324002"/>
                  </a:lnTo>
                  <a:lnTo>
                    <a:pt x="219202" y="325272"/>
                  </a:lnTo>
                  <a:lnTo>
                    <a:pt x="221373" y="325272"/>
                  </a:lnTo>
                  <a:lnTo>
                    <a:pt x="221615" y="324002"/>
                  </a:lnTo>
                  <a:lnTo>
                    <a:pt x="221869" y="322732"/>
                  </a:lnTo>
                  <a:lnTo>
                    <a:pt x="223075" y="322732"/>
                  </a:lnTo>
                  <a:lnTo>
                    <a:pt x="223481" y="324002"/>
                  </a:lnTo>
                  <a:lnTo>
                    <a:pt x="223481" y="296062"/>
                  </a:lnTo>
                  <a:lnTo>
                    <a:pt x="221729" y="296062"/>
                  </a:lnTo>
                  <a:lnTo>
                    <a:pt x="222834" y="294792"/>
                  </a:lnTo>
                  <a:lnTo>
                    <a:pt x="224599" y="294792"/>
                  </a:lnTo>
                  <a:lnTo>
                    <a:pt x="224853" y="296062"/>
                  </a:lnTo>
                  <a:lnTo>
                    <a:pt x="224853" y="285813"/>
                  </a:lnTo>
                  <a:lnTo>
                    <a:pt x="224028" y="284632"/>
                  </a:lnTo>
                  <a:lnTo>
                    <a:pt x="224116" y="283362"/>
                  </a:lnTo>
                  <a:lnTo>
                    <a:pt x="224396" y="283362"/>
                  </a:lnTo>
                  <a:lnTo>
                    <a:pt x="224218" y="282092"/>
                  </a:lnTo>
                  <a:lnTo>
                    <a:pt x="225120" y="282092"/>
                  </a:lnTo>
                  <a:lnTo>
                    <a:pt x="225729" y="280822"/>
                  </a:lnTo>
                  <a:lnTo>
                    <a:pt x="226580" y="280822"/>
                  </a:lnTo>
                  <a:lnTo>
                    <a:pt x="226783" y="282092"/>
                  </a:lnTo>
                  <a:lnTo>
                    <a:pt x="226783" y="274472"/>
                  </a:lnTo>
                  <a:lnTo>
                    <a:pt x="224739" y="274472"/>
                  </a:lnTo>
                  <a:lnTo>
                    <a:pt x="223012" y="275742"/>
                  </a:lnTo>
                  <a:lnTo>
                    <a:pt x="222237" y="277012"/>
                  </a:lnTo>
                  <a:lnTo>
                    <a:pt x="221526" y="277012"/>
                  </a:lnTo>
                  <a:lnTo>
                    <a:pt x="221424" y="275742"/>
                  </a:lnTo>
                  <a:lnTo>
                    <a:pt x="222605" y="275742"/>
                  </a:lnTo>
                  <a:lnTo>
                    <a:pt x="225298" y="271932"/>
                  </a:lnTo>
                  <a:lnTo>
                    <a:pt x="227050" y="271932"/>
                  </a:lnTo>
                  <a:lnTo>
                    <a:pt x="227279" y="273037"/>
                  </a:lnTo>
                  <a:lnTo>
                    <a:pt x="227279" y="264312"/>
                  </a:lnTo>
                  <a:lnTo>
                    <a:pt x="227063" y="264312"/>
                  </a:lnTo>
                  <a:lnTo>
                    <a:pt x="226656" y="263042"/>
                  </a:lnTo>
                  <a:lnTo>
                    <a:pt x="225856" y="263042"/>
                  </a:lnTo>
                  <a:lnTo>
                    <a:pt x="225056" y="261772"/>
                  </a:lnTo>
                  <a:lnTo>
                    <a:pt x="225907" y="261772"/>
                  </a:lnTo>
                  <a:lnTo>
                    <a:pt x="226999" y="263042"/>
                  </a:lnTo>
                  <a:lnTo>
                    <a:pt x="227444" y="264312"/>
                  </a:lnTo>
                  <a:lnTo>
                    <a:pt x="227444" y="229857"/>
                  </a:lnTo>
                  <a:lnTo>
                    <a:pt x="226187" y="232562"/>
                  </a:lnTo>
                  <a:lnTo>
                    <a:pt x="226314" y="233832"/>
                  </a:lnTo>
                  <a:lnTo>
                    <a:pt x="223012" y="233832"/>
                  </a:lnTo>
                  <a:lnTo>
                    <a:pt x="223012" y="247992"/>
                  </a:lnTo>
                  <a:lnTo>
                    <a:pt x="222529" y="247675"/>
                  </a:lnTo>
                  <a:lnTo>
                    <a:pt x="222529" y="274472"/>
                  </a:lnTo>
                  <a:lnTo>
                    <a:pt x="219964" y="274472"/>
                  </a:lnTo>
                  <a:lnTo>
                    <a:pt x="219900" y="273202"/>
                  </a:lnTo>
                  <a:lnTo>
                    <a:pt x="219837" y="271932"/>
                  </a:lnTo>
                  <a:lnTo>
                    <a:pt x="222402" y="271932"/>
                  </a:lnTo>
                  <a:lnTo>
                    <a:pt x="222529" y="274472"/>
                  </a:lnTo>
                  <a:lnTo>
                    <a:pt x="222529" y="247675"/>
                  </a:lnTo>
                  <a:lnTo>
                    <a:pt x="221475" y="246964"/>
                  </a:lnTo>
                  <a:lnTo>
                    <a:pt x="222872" y="247802"/>
                  </a:lnTo>
                  <a:lnTo>
                    <a:pt x="223012" y="247992"/>
                  </a:lnTo>
                  <a:lnTo>
                    <a:pt x="223012" y="233832"/>
                  </a:lnTo>
                  <a:lnTo>
                    <a:pt x="222770" y="233832"/>
                  </a:lnTo>
                  <a:lnTo>
                    <a:pt x="225628" y="228752"/>
                  </a:lnTo>
                  <a:lnTo>
                    <a:pt x="227495" y="228752"/>
                  </a:lnTo>
                  <a:lnTo>
                    <a:pt x="226301" y="226212"/>
                  </a:lnTo>
                  <a:lnTo>
                    <a:pt x="224891" y="224942"/>
                  </a:lnTo>
                  <a:lnTo>
                    <a:pt x="224523" y="224612"/>
                  </a:lnTo>
                  <a:lnTo>
                    <a:pt x="224523" y="230022"/>
                  </a:lnTo>
                  <a:lnTo>
                    <a:pt x="221081" y="231025"/>
                  </a:lnTo>
                  <a:lnTo>
                    <a:pt x="221081" y="246849"/>
                  </a:lnTo>
                  <a:lnTo>
                    <a:pt x="220891" y="246583"/>
                  </a:lnTo>
                  <a:lnTo>
                    <a:pt x="221081" y="246849"/>
                  </a:lnTo>
                  <a:lnTo>
                    <a:pt x="221081" y="231025"/>
                  </a:lnTo>
                  <a:lnTo>
                    <a:pt x="220903" y="231076"/>
                  </a:lnTo>
                  <a:lnTo>
                    <a:pt x="220903" y="242722"/>
                  </a:lnTo>
                  <a:lnTo>
                    <a:pt x="218706" y="242722"/>
                  </a:lnTo>
                  <a:lnTo>
                    <a:pt x="218706" y="251612"/>
                  </a:lnTo>
                  <a:lnTo>
                    <a:pt x="218706" y="285902"/>
                  </a:lnTo>
                  <a:lnTo>
                    <a:pt x="218033" y="285902"/>
                  </a:lnTo>
                  <a:lnTo>
                    <a:pt x="217957" y="287172"/>
                  </a:lnTo>
                  <a:lnTo>
                    <a:pt x="216827" y="287172"/>
                  </a:lnTo>
                  <a:lnTo>
                    <a:pt x="216306" y="285902"/>
                  </a:lnTo>
                  <a:lnTo>
                    <a:pt x="216662" y="284632"/>
                  </a:lnTo>
                  <a:lnTo>
                    <a:pt x="217411" y="284632"/>
                  </a:lnTo>
                  <a:lnTo>
                    <a:pt x="217474" y="283362"/>
                  </a:lnTo>
                  <a:lnTo>
                    <a:pt x="217703" y="282092"/>
                  </a:lnTo>
                  <a:lnTo>
                    <a:pt x="218452" y="282092"/>
                  </a:lnTo>
                  <a:lnTo>
                    <a:pt x="218363" y="283362"/>
                  </a:lnTo>
                  <a:lnTo>
                    <a:pt x="218706" y="285902"/>
                  </a:lnTo>
                  <a:lnTo>
                    <a:pt x="218706" y="251612"/>
                  </a:lnTo>
                  <a:lnTo>
                    <a:pt x="216979" y="251612"/>
                  </a:lnTo>
                  <a:lnTo>
                    <a:pt x="216979" y="282092"/>
                  </a:lnTo>
                  <a:lnTo>
                    <a:pt x="216230" y="282663"/>
                  </a:lnTo>
                  <a:lnTo>
                    <a:pt x="216230" y="302412"/>
                  </a:lnTo>
                  <a:lnTo>
                    <a:pt x="214515" y="303682"/>
                  </a:lnTo>
                  <a:lnTo>
                    <a:pt x="212001" y="303682"/>
                  </a:lnTo>
                  <a:lnTo>
                    <a:pt x="212610" y="302412"/>
                  </a:lnTo>
                  <a:lnTo>
                    <a:pt x="216230" y="302412"/>
                  </a:lnTo>
                  <a:lnTo>
                    <a:pt x="216230" y="282663"/>
                  </a:lnTo>
                  <a:lnTo>
                    <a:pt x="215303" y="283362"/>
                  </a:lnTo>
                  <a:lnTo>
                    <a:pt x="214414" y="283362"/>
                  </a:lnTo>
                  <a:lnTo>
                    <a:pt x="214414" y="294792"/>
                  </a:lnTo>
                  <a:lnTo>
                    <a:pt x="213779" y="296062"/>
                  </a:lnTo>
                  <a:lnTo>
                    <a:pt x="212013" y="296062"/>
                  </a:lnTo>
                  <a:lnTo>
                    <a:pt x="212826" y="294792"/>
                  </a:lnTo>
                  <a:lnTo>
                    <a:pt x="212013" y="293522"/>
                  </a:lnTo>
                  <a:lnTo>
                    <a:pt x="213512" y="293522"/>
                  </a:lnTo>
                  <a:lnTo>
                    <a:pt x="214414" y="294792"/>
                  </a:lnTo>
                  <a:lnTo>
                    <a:pt x="214414" y="283362"/>
                  </a:lnTo>
                  <a:lnTo>
                    <a:pt x="214083" y="283362"/>
                  </a:lnTo>
                  <a:lnTo>
                    <a:pt x="212686" y="285902"/>
                  </a:lnTo>
                  <a:lnTo>
                    <a:pt x="211239" y="285902"/>
                  </a:lnTo>
                  <a:lnTo>
                    <a:pt x="212318" y="287172"/>
                  </a:lnTo>
                  <a:lnTo>
                    <a:pt x="212648" y="287172"/>
                  </a:lnTo>
                  <a:lnTo>
                    <a:pt x="212902" y="285902"/>
                  </a:lnTo>
                  <a:lnTo>
                    <a:pt x="213537" y="285902"/>
                  </a:lnTo>
                  <a:lnTo>
                    <a:pt x="213563" y="287172"/>
                  </a:lnTo>
                  <a:lnTo>
                    <a:pt x="213677" y="289712"/>
                  </a:lnTo>
                  <a:lnTo>
                    <a:pt x="213766" y="290982"/>
                  </a:lnTo>
                  <a:lnTo>
                    <a:pt x="211353" y="290982"/>
                  </a:lnTo>
                  <a:lnTo>
                    <a:pt x="211353" y="345554"/>
                  </a:lnTo>
                  <a:lnTo>
                    <a:pt x="211289" y="346824"/>
                  </a:lnTo>
                  <a:lnTo>
                    <a:pt x="210070" y="346824"/>
                  </a:lnTo>
                  <a:lnTo>
                    <a:pt x="209308" y="345554"/>
                  </a:lnTo>
                  <a:lnTo>
                    <a:pt x="209638" y="344284"/>
                  </a:lnTo>
                  <a:lnTo>
                    <a:pt x="211061" y="344284"/>
                  </a:lnTo>
                  <a:lnTo>
                    <a:pt x="211353" y="345554"/>
                  </a:lnTo>
                  <a:lnTo>
                    <a:pt x="211353" y="290982"/>
                  </a:lnTo>
                  <a:lnTo>
                    <a:pt x="211201" y="290982"/>
                  </a:lnTo>
                  <a:lnTo>
                    <a:pt x="211099" y="289712"/>
                  </a:lnTo>
                  <a:lnTo>
                    <a:pt x="210845" y="289712"/>
                  </a:lnTo>
                  <a:lnTo>
                    <a:pt x="210845" y="332892"/>
                  </a:lnTo>
                  <a:lnTo>
                    <a:pt x="210375" y="334162"/>
                  </a:lnTo>
                  <a:lnTo>
                    <a:pt x="210388" y="336702"/>
                  </a:lnTo>
                  <a:lnTo>
                    <a:pt x="208876" y="336702"/>
                  </a:lnTo>
                  <a:lnTo>
                    <a:pt x="209334" y="335432"/>
                  </a:lnTo>
                  <a:lnTo>
                    <a:pt x="209321" y="334162"/>
                  </a:lnTo>
                  <a:lnTo>
                    <a:pt x="209321" y="332892"/>
                  </a:lnTo>
                  <a:lnTo>
                    <a:pt x="210845" y="332892"/>
                  </a:lnTo>
                  <a:lnTo>
                    <a:pt x="210845" y="289712"/>
                  </a:lnTo>
                  <a:lnTo>
                    <a:pt x="209130" y="289712"/>
                  </a:lnTo>
                  <a:lnTo>
                    <a:pt x="210197" y="288442"/>
                  </a:lnTo>
                  <a:lnTo>
                    <a:pt x="210921" y="288442"/>
                  </a:lnTo>
                  <a:lnTo>
                    <a:pt x="211582" y="287172"/>
                  </a:lnTo>
                  <a:lnTo>
                    <a:pt x="211150" y="285902"/>
                  </a:lnTo>
                  <a:lnTo>
                    <a:pt x="208508" y="285902"/>
                  </a:lnTo>
                  <a:lnTo>
                    <a:pt x="208508" y="329082"/>
                  </a:lnTo>
                  <a:lnTo>
                    <a:pt x="206387" y="329082"/>
                  </a:lnTo>
                  <a:lnTo>
                    <a:pt x="207962" y="332892"/>
                  </a:lnTo>
                  <a:lnTo>
                    <a:pt x="207822" y="332892"/>
                  </a:lnTo>
                  <a:lnTo>
                    <a:pt x="207822" y="341858"/>
                  </a:lnTo>
                  <a:lnTo>
                    <a:pt x="204698" y="341858"/>
                  </a:lnTo>
                  <a:lnTo>
                    <a:pt x="204050" y="340474"/>
                  </a:lnTo>
                  <a:lnTo>
                    <a:pt x="203466" y="340474"/>
                  </a:lnTo>
                  <a:lnTo>
                    <a:pt x="202984" y="339242"/>
                  </a:lnTo>
                  <a:lnTo>
                    <a:pt x="205422" y="339242"/>
                  </a:lnTo>
                  <a:lnTo>
                    <a:pt x="206425" y="339242"/>
                  </a:lnTo>
                  <a:lnTo>
                    <a:pt x="207225" y="340512"/>
                  </a:lnTo>
                  <a:lnTo>
                    <a:pt x="207733" y="340512"/>
                  </a:lnTo>
                  <a:lnTo>
                    <a:pt x="207822" y="341858"/>
                  </a:lnTo>
                  <a:lnTo>
                    <a:pt x="207822" y="332892"/>
                  </a:lnTo>
                  <a:lnTo>
                    <a:pt x="206133" y="332892"/>
                  </a:lnTo>
                  <a:lnTo>
                    <a:pt x="205219" y="331622"/>
                  </a:lnTo>
                  <a:lnTo>
                    <a:pt x="205498" y="330352"/>
                  </a:lnTo>
                  <a:lnTo>
                    <a:pt x="205778" y="329082"/>
                  </a:lnTo>
                  <a:lnTo>
                    <a:pt x="206057" y="327812"/>
                  </a:lnTo>
                  <a:lnTo>
                    <a:pt x="208076" y="327812"/>
                  </a:lnTo>
                  <a:lnTo>
                    <a:pt x="208508" y="329082"/>
                  </a:lnTo>
                  <a:lnTo>
                    <a:pt x="208508" y="285902"/>
                  </a:lnTo>
                  <a:lnTo>
                    <a:pt x="208165" y="285902"/>
                  </a:lnTo>
                  <a:lnTo>
                    <a:pt x="208318" y="287172"/>
                  </a:lnTo>
                  <a:lnTo>
                    <a:pt x="208267" y="290982"/>
                  </a:lnTo>
                  <a:lnTo>
                    <a:pt x="206946" y="290982"/>
                  </a:lnTo>
                  <a:lnTo>
                    <a:pt x="206933" y="307581"/>
                  </a:lnTo>
                  <a:lnTo>
                    <a:pt x="206463" y="308762"/>
                  </a:lnTo>
                  <a:lnTo>
                    <a:pt x="205054" y="308762"/>
                  </a:lnTo>
                  <a:lnTo>
                    <a:pt x="205054" y="327812"/>
                  </a:lnTo>
                  <a:lnTo>
                    <a:pt x="203047" y="329082"/>
                  </a:lnTo>
                  <a:lnTo>
                    <a:pt x="202653" y="329082"/>
                  </a:lnTo>
                  <a:lnTo>
                    <a:pt x="202653" y="355727"/>
                  </a:lnTo>
                  <a:lnTo>
                    <a:pt x="201942" y="360794"/>
                  </a:lnTo>
                  <a:lnTo>
                    <a:pt x="199923" y="360794"/>
                  </a:lnTo>
                  <a:lnTo>
                    <a:pt x="199529" y="359524"/>
                  </a:lnTo>
                  <a:lnTo>
                    <a:pt x="199136" y="359524"/>
                  </a:lnTo>
                  <a:lnTo>
                    <a:pt x="201345" y="358254"/>
                  </a:lnTo>
                  <a:lnTo>
                    <a:pt x="200063" y="356984"/>
                  </a:lnTo>
                  <a:lnTo>
                    <a:pt x="200558" y="354444"/>
                  </a:lnTo>
                  <a:lnTo>
                    <a:pt x="202653" y="355727"/>
                  </a:lnTo>
                  <a:lnTo>
                    <a:pt x="202653" y="329082"/>
                  </a:lnTo>
                  <a:lnTo>
                    <a:pt x="201866" y="329082"/>
                  </a:lnTo>
                  <a:lnTo>
                    <a:pt x="201866" y="346824"/>
                  </a:lnTo>
                  <a:lnTo>
                    <a:pt x="199097" y="346824"/>
                  </a:lnTo>
                  <a:lnTo>
                    <a:pt x="198793" y="345909"/>
                  </a:lnTo>
                  <a:lnTo>
                    <a:pt x="198691" y="345554"/>
                  </a:lnTo>
                  <a:lnTo>
                    <a:pt x="196875" y="344284"/>
                  </a:lnTo>
                  <a:lnTo>
                    <a:pt x="196329" y="343027"/>
                  </a:lnTo>
                  <a:lnTo>
                    <a:pt x="199669" y="343027"/>
                  </a:lnTo>
                  <a:lnTo>
                    <a:pt x="201866" y="346824"/>
                  </a:lnTo>
                  <a:lnTo>
                    <a:pt x="201866" y="329082"/>
                  </a:lnTo>
                  <a:lnTo>
                    <a:pt x="201066" y="329082"/>
                  </a:lnTo>
                  <a:lnTo>
                    <a:pt x="201066" y="334162"/>
                  </a:lnTo>
                  <a:lnTo>
                    <a:pt x="200520" y="336702"/>
                  </a:lnTo>
                  <a:lnTo>
                    <a:pt x="199847" y="337972"/>
                  </a:lnTo>
                  <a:lnTo>
                    <a:pt x="198704" y="339242"/>
                  </a:lnTo>
                  <a:lnTo>
                    <a:pt x="198475" y="337972"/>
                  </a:lnTo>
                  <a:lnTo>
                    <a:pt x="199224" y="335432"/>
                  </a:lnTo>
                  <a:lnTo>
                    <a:pt x="199605" y="334162"/>
                  </a:lnTo>
                  <a:lnTo>
                    <a:pt x="201066" y="334162"/>
                  </a:lnTo>
                  <a:lnTo>
                    <a:pt x="201066" y="329082"/>
                  </a:lnTo>
                  <a:lnTo>
                    <a:pt x="200494" y="329082"/>
                  </a:lnTo>
                  <a:lnTo>
                    <a:pt x="202565" y="327812"/>
                  </a:lnTo>
                  <a:lnTo>
                    <a:pt x="205054" y="327812"/>
                  </a:lnTo>
                  <a:lnTo>
                    <a:pt x="205054" y="308762"/>
                  </a:lnTo>
                  <a:lnTo>
                    <a:pt x="202565" y="308762"/>
                  </a:lnTo>
                  <a:lnTo>
                    <a:pt x="200660" y="307581"/>
                  </a:lnTo>
                  <a:lnTo>
                    <a:pt x="200406" y="307581"/>
                  </a:lnTo>
                  <a:lnTo>
                    <a:pt x="202488" y="306222"/>
                  </a:lnTo>
                  <a:lnTo>
                    <a:pt x="204127" y="306222"/>
                  </a:lnTo>
                  <a:lnTo>
                    <a:pt x="205778" y="307581"/>
                  </a:lnTo>
                  <a:lnTo>
                    <a:pt x="206933" y="307581"/>
                  </a:lnTo>
                  <a:lnTo>
                    <a:pt x="206933" y="290969"/>
                  </a:lnTo>
                  <a:lnTo>
                    <a:pt x="205828" y="289712"/>
                  </a:lnTo>
                  <a:lnTo>
                    <a:pt x="206959" y="289712"/>
                  </a:lnTo>
                  <a:lnTo>
                    <a:pt x="208267" y="290982"/>
                  </a:lnTo>
                  <a:lnTo>
                    <a:pt x="208267" y="287172"/>
                  </a:lnTo>
                  <a:lnTo>
                    <a:pt x="206946" y="287172"/>
                  </a:lnTo>
                  <a:lnTo>
                    <a:pt x="207467" y="285902"/>
                  </a:lnTo>
                  <a:lnTo>
                    <a:pt x="208127" y="284632"/>
                  </a:lnTo>
                  <a:lnTo>
                    <a:pt x="209969" y="284632"/>
                  </a:lnTo>
                  <a:lnTo>
                    <a:pt x="211239" y="285902"/>
                  </a:lnTo>
                  <a:lnTo>
                    <a:pt x="212407" y="284632"/>
                  </a:lnTo>
                  <a:lnTo>
                    <a:pt x="213360" y="282092"/>
                  </a:lnTo>
                  <a:lnTo>
                    <a:pt x="214604" y="282092"/>
                  </a:lnTo>
                  <a:lnTo>
                    <a:pt x="214947" y="280822"/>
                  </a:lnTo>
                  <a:lnTo>
                    <a:pt x="214718" y="279552"/>
                  </a:lnTo>
                  <a:lnTo>
                    <a:pt x="215493" y="279552"/>
                  </a:lnTo>
                  <a:lnTo>
                    <a:pt x="215887" y="280822"/>
                  </a:lnTo>
                  <a:lnTo>
                    <a:pt x="216979" y="282092"/>
                  </a:lnTo>
                  <a:lnTo>
                    <a:pt x="216979" y="251612"/>
                  </a:lnTo>
                  <a:lnTo>
                    <a:pt x="216712" y="251612"/>
                  </a:lnTo>
                  <a:lnTo>
                    <a:pt x="216712" y="277012"/>
                  </a:lnTo>
                  <a:lnTo>
                    <a:pt x="214477" y="277012"/>
                  </a:lnTo>
                  <a:lnTo>
                    <a:pt x="213131" y="277012"/>
                  </a:lnTo>
                  <a:lnTo>
                    <a:pt x="212559" y="275742"/>
                  </a:lnTo>
                  <a:lnTo>
                    <a:pt x="212674" y="274472"/>
                  </a:lnTo>
                  <a:lnTo>
                    <a:pt x="214198" y="274472"/>
                  </a:lnTo>
                  <a:lnTo>
                    <a:pt x="213791" y="275742"/>
                  </a:lnTo>
                  <a:lnTo>
                    <a:pt x="213461" y="275742"/>
                  </a:lnTo>
                  <a:lnTo>
                    <a:pt x="214477" y="277012"/>
                  </a:lnTo>
                  <a:lnTo>
                    <a:pt x="214718" y="275742"/>
                  </a:lnTo>
                  <a:lnTo>
                    <a:pt x="216268" y="275742"/>
                  </a:lnTo>
                  <a:lnTo>
                    <a:pt x="216712" y="277012"/>
                  </a:lnTo>
                  <a:lnTo>
                    <a:pt x="216712" y="251612"/>
                  </a:lnTo>
                  <a:lnTo>
                    <a:pt x="216268" y="251612"/>
                  </a:lnTo>
                  <a:lnTo>
                    <a:pt x="215506" y="249250"/>
                  </a:lnTo>
                  <a:lnTo>
                    <a:pt x="214960" y="249428"/>
                  </a:lnTo>
                  <a:lnTo>
                    <a:pt x="214960" y="260502"/>
                  </a:lnTo>
                  <a:lnTo>
                    <a:pt x="211963" y="263042"/>
                  </a:lnTo>
                  <a:lnTo>
                    <a:pt x="213448" y="261772"/>
                  </a:lnTo>
                  <a:lnTo>
                    <a:pt x="214960" y="260502"/>
                  </a:lnTo>
                  <a:lnTo>
                    <a:pt x="214960" y="249428"/>
                  </a:lnTo>
                  <a:lnTo>
                    <a:pt x="212318" y="250291"/>
                  </a:lnTo>
                  <a:lnTo>
                    <a:pt x="212318" y="256692"/>
                  </a:lnTo>
                  <a:lnTo>
                    <a:pt x="211670" y="256692"/>
                  </a:lnTo>
                  <a:lnTo>
                    <a:pt x="210769" y="257962"/>
                  </a:lnTo>
                  <a:lnTo>
                    <a:pt x="209499" y="257962"/>
                  </a:lnTo>
                  <a:lnTo>
                    <a:pt x="209499" y="270662"/>
                  </a:lnTo>
                  <a:lnTo>
                    <a:pt x="205752" y="270662"/>
                  </a:lnTo>
                  <a:lnTo>
                    <a:pt x="205587" y="269494"/>
                  </a:lnTo>
                  <a:lnTo>
                    <a:pt x="205587" y="296062"/>
                  </a:lnTo>
                  <a:lnTo>
                    <a:pt x="204635" y="297332"/>
                  </a:lnTo>
                  <a:lnTo>
                    <a:pt x="202031" y="297332"/>
                  </a:lnTo>
                  <a:lnTo>
                    <a:pt x="201955" y="296062"/>
                  </a:lnTo>
                  <a:lnTo>
                    <a:pt x="202323" y="294792"/>
                  </a:lnTo>
                  <a:lnTo>
                    <a:pt x="203758" y="294792"/>
                  </a:lnTo>
                  <a:lnTo>
                    <a:pt x="204546" y="296062"/>
                  </a:lnTo>
                  <a:lnTo>
                    <a:pt x="205587" y="296062"/>
                  </a:lnTo>
                  <a:lnTo>
                    <a:pt x="205587" y="269494"/>
                  </a:lnTo>
                  <a:lnTo>
                    <a:pt x="209308" y="269392"/>
                  </a:lnTo>
                  <a:lnTo>
                    <a:pt x="209499" y="270662"/>
                  </a:lnTo>
                  <a:lnTo>
                    <a:pt x="209499" y="257962"/>
                  </a:lnTo>
                  <a:lnTo>
                    <a:pt x="209181" y="257962"/>
                  </a:lnTo>
                  <a:lnTo>
                    <a:pt x="208826" y="256692"/>
                  </a:lnTo>
                  <a:lnTo>
                    <a:pt x="209829" y="256692"/>
                  </a:lnTo>
                  <a:lnTo>
                    <a:pt x="210731" y="255422"/>
                  </a:lnTo>
                  <a:lnTo>
                    <a:pt x="211950" y="255422"/>
                  </a:lnTo>
                  <a:lnTo>
                    <a:pt x="212318" y="256692"/>
                  </a:lnTo>
                  <a:lnTo>
                    <a:pt x="212318" y="250291"/>
                  </a:lnTo>
                  <a:lnTo>
                    <a:pt x="212140" y="250342"/>
                  </a:lnTo>
                  <a:lnTo>
                    <a:pt x="211975" y="249250"/>
                  </a:lnTo>
                  <a:lnTo>
                    <a:pt x="211950" y="249072"/>
                  </a:lnTo>
                  <a:lnTo>
                    <a:pt x="211797" y="247992"/>
                  </a:lnTo>
                  <a:lnTo>
                    <a:pt x="211772" y="247802"/>
                  </a:lnTo>
                  <a:lnTo>
                    <a:pt x="211086" y="247802"/>
                  </a:lnTo>
                  <a:lnTo>
                    <a:pt x="210718" y="246913"/>
                  </a:lnTo>
                  <a:lnTo>
                    <a:pt x="210921" y="247802"/>
                  </a:lnTo>
                  <a:lnTo>
                    <a:pt x="207187" y="247802"/>
                  </a:lnTo>
                  <a:lnTo>
                    <a:pt x="207060" y="246913"/>
                  </a:lnTo>
                  <a:lnTo>
                    <a:pt x="207010" y="246583"/>
                  </a:lnTo>
                  <a:lnTo>
                    <a:pt x="210540" y="246583"/>
                  </a:lnTo>
                  <a:lnTo>
                    <a:pt x="210934" y="245262"/>
                  </a:lnTo>
                  <a:lnTo>
                    <a:pt x="212255" y="245262"/>
                  </a:lnTo>
                  <a:lnTo>
                    <a:pt x="212242" y="246913"/>
                  </a:lnTo>
                  <a:lnTo>
                    <a:pt x="212407" y="246583"/>
                  </a:lnTo>
                  <a:lnTo>
                    <a:pt x="214541" y="246583"/>
                  </a:lnTo>
                  <a:lnTo>
                    <a:pt x="214998" y="245262"/>
                  </a:lnTo>
                  <a:lnTo>
                    <a:pt x="216331" y="245262"/>
                  </a:lnTo>
                  <a:lnTo>
                    <a:pt x="216306" y="247802"/>
                  </a:lnTo>
                  <a:lnTo>
                    <a:pt x="215315" y="247802"/>
                  </a:lnTo>
                  <a:lnTo>
                    <a:pt x="216052" y="249072"/>
                  </a:lnTo>
                  <a:lnTo>
                    <a:pt x="217893" y="249072"/>
                  </a:lnTo>
                  <a:lnTo>
                    <a:pt x="218706" y="251612"/>
                  </a:lnTo>
                  <a:lnTo>
                    <a:pt x="218706" y="242722"/>
                  </a:lnTo>
                  <a:lnTo>
                    <a:pt x="218516" y="242722"/>
                  </a:lnTo>
                  <a:lnTo>
                    <a:pt x="217754" y="241452"/>
                  </a:lnTo>
                  <a:lnTo>
                    <a:pt x="220205" y="241452"/>
                  </a:lnTo>
                  <a:lnTo>
                    <a:pt x="220903" y="242722"/>
                  </a:lnTo>
                  <a:lnTo>
                    <a:pt x="220903" y="231076"/>
                  </a:lnTo>
                  <a:lnTo>
                    <a:pt x="220065" y="231317"/>
                  </a:lnTo>
                  <a:lnTo>
                    <a:pt x="219671" y="230200"/>
                  </a:lnTo>
                  <a:lnTo>
                    <a:pt x="219240" y="231444"/>
                  </a:lnTo>
                  <a:lnTo>
                    <a:pt x="217157" y="231444"/>
                  </a:lnTo>
                  <a:lnTo>
                    <a:pt x="217195" y="228752"/>
                  </a:lnTo>
                  <a:lnTo>
                    <a:pt x="218325" y="228752"/>
                  </a:lnTo>
                  <a:lnTo>
                    <a:pt x="217944" y="227482"/>
                  </a:lnTo>
                  <a:lnTo>
                    <a:pt x="217805" y="226212"/>
                  </a:lnTo>
                  <a:lnTo>
                    <a:pt x="216014" y="226212"/>
                  </a:lnTo>
                  <a:lnTo>
                    <a:pt x="216014" y="232562"/>
                  </a:lnTo>
                  <a:lnTo>
                    <a:pt x="214223" y="233832"/>
                  </a:lnTo>
                  <a:lnTo>
                    <a:pt x="212890" y="235102"/>
                  </a:lnTo>
                  <a:lnTo>
                    <a:pt x="211264" y="235102"/>
                  </a:lnTo>
                  <a:lnTo>
                    <a:pt x="211010" y="233832"/>
                  </a:lnTo>
                  <a:lnTo>
                    <a:pt x="211785" y="232562"/>
                  </a:lnTo>
                  <a:lnTo>
                    <a:pt x="216014" y="232562"/>
                  </a:lnTo>
                  <a:lnTo>
                    <a:pt x="216014" y="226212"/>
                  </a:lnTo>
                  <a:lnTo>
                    <a:pt x="215290" y="226212"/>
                  </a:lnTo>
                  <a:lnTo>
                    <a:pt x="215226" y="224942"/>
                  </a:lnTo>
                  <a:lnTo>
                    <a:pt x="215138" y="223672"/>
                  </a:lnTo>
                  <a:lnTo>
                    <a:pt x="215988" y="223672"/>
                  </a:lnTo>
                  <a:lnTo>
                    <a:pt x="217703" y="222402"/>
                  </a:lnTo>
                  <a:lnTo>
                    <a:pt x="217741" y="223672"/>
                  </a:lnTo>
                  <a:lnTo>
                    <a:pt x="217855" y="226212"/>
                  </a:lnTo>
                  <a:lnTo>
                    <a:pt x="218376" y="226212"/>
                  </a:lnTo>
                  <a:lnTo>
                    <a:pt x="219329" y="227482"/>
                  </a:lnTo>
                  <a:lnTo>
                    <a:pt x="220395" y="227482"/>
                  </a:lnTo>
                  <a:lnTo>
                    <a:pt x="219633" y="224942"/>
                  </a:lnTo>
                  <a:lnTo>
                    <a:pt x="223964" y="224942"/>
                  </a:lnTo>
                  <a:lnTo>
                    <a:pt x="224523" y="230022"/>
                  </a:lnTo>
                  <a:lnTo>
                    <a:pt x="224523" y="224612"/>
                  </a:lnTo>
                  <a:lnTo>
                    <a:pt x="223494" y="223672"/>
                  </a:lnTo>
                  <a:lnTo>
                    <a:pt x="225564" y="222402"/>
                  </a:lnTo>
                  <a:lnTo>
                    <a:pt x="225983" y="224942"/>
                  </a:lnTo>
                  <a:lnTo>
                    <a:pt x="230416" y="227482"/>
                  </a:lnTo>
                  <a:lnTo>
                    <a:pt x="230416" y="222402"/>
                  </a:lnTo>
                  <a:lnTo>
                    <a:pt x="227926" y="222402"/>
                  </a:lnTo>
                  <a:lnTo>
                    <a:pt x="226123" y="218592"/>
                  </a:lnTo>
                  <a:lnTo>
                    <a:pt x="224548" y="218592"/>
                  </a:lnTo>
                  <a:lnTo>
                    <a:pt x="224853" y="219862"/>
                  </a:lnTo>
                  <a:lnTo>
                    <a:pt x="225894" y="221132"/>
                  </a:lnTo>
                  <a:lnTo>
                    <a:pt x="224866" y="221132"/>
                  </a:lnTo>
                  <a:lnTo>
                    <a:pt x="223151" y="219862"/>
                  </a:lnTo>
                  <a:lnTo>
                    <a:pt x="223494" y="217538"/>
                  </a:lnTo>
                  <a:lnTo>
                    <a:pt x="223532" y="217322"/>
                  </a:lnTo>
                  <a:lnTo>
                    <a:pt x="226009" y="216052"/>
                  </a:lnTo>
                  <a:lnTo>
                    <a:pt x="226580" y="218592"/>
                  </a:lnTo>
                  <a:lnTo>
                    <a:pt x="230759" y="222402"/>
                  </a:lnTo>
                  <a:lnTo>
                    <a:pt x="230759" y="188112"/>
                  </a:lnTo>
                  <a:lnTo>
                    <a:pt x="230301" y="188112"/>
                  </a:lnTo>
                  <a:lnTo>
                    <a:pt x="230301" y="213512"/>
                  </a:lnTo>
                  <a:lnTo>
                    <a:pt x="229654" y="214630"/>
                  </a:lnTo>
                  <a:lnTo>
                    <a:pt x="229565" y="214782"/>
                  </a:lnTo>
                  <a:lnTo>
                    <a:pt x="227774" y="214782"/>
                  </a:lnTo>
                  <a:lnTo>
                    <a:pt x="228396" y="212712"/>
                  </a:lnTo>
                  <a:lnTo>
                    <a:pt x="228498" y="212394"/>
                  </a:lnTo>
                  <a:lnTo>
                    <a:pt x="230289" y="212394"/>
                  </a:lnTo>
                  <a:lnTo>
                    <a:pt x="230301" y="213512"/>
                  </a:lnTo>
                  <a:lnTo>
                    <a:pt x="230301" y="188112"/>
                  </a:lnTo>
                  <a:lnTo>
                    <a:pt x="229489" y="187032"/>
                  </a:lnTo>
                  <a:lnTo>
                    <a:pt x="229489" y="194462"/>
                  </a:lnTo>
                  <a:lnTo>
                    <a:pt x="228765" y="194462"/>
                  </a:lnTo>
                  <a:lnTo>
                    <a:pt x="227380" y="191922"/>
                  </a:lnTo>
                  <a:lnTo>
                    <a:pt x="228130" y="191922"/>
                  </a:lnTo>
                  <a:lnTo>
                    <a:pt x="229412" y="194335"/>
                  </a:lnTo>
                  <a:lnTo>
                    <a:pt x="229489" y="194462"/>
                  </a:lnTo>
                  <a:lnTo>
                    <a:pt x="229489" y="187032"/>
                  </a:lnTo>
                  <a:lnTo>
                    <a:pt x="229362" y="186842"/>
                  </a:lnTo>
                  <a:lnTo>
                    <a:pt x="230365" y="185572"/>
                  </a:lnTo>
                  <a:lnTo>
                    <a:pt x="231038" y="186842"/>
                  </a:lnTo>
                  <a:lnTo>
                    <a:pt x="233019" y="186842"/>
                  </a:lnTo>
                  <a:lnTo>
                    <a:pt x="233019" y="170332"/>
                  </a:lnTo>
                  <a:lnTo>
                    <a:pt x="228523" y="170332"/>
                  </a:lnTo>
                  <a:lnTo>
                    <a:pt x="228523" y="175412"/>
                  </a:lnTo>
                  <a:lnTo>
                    <a:pt x="228117" y="177952"/>
                  </a:lnTo>
                  <a:lnTo>
                    <a:pt x="227634" y="177952"/>
                  </a:lnTo>
                  <a:lnTo>
                    <a:pt x="227647" y="176682"/>
                  </a:lnTo>
                  <a:lnTo>
                    <a:pt x="228041" y="175412"/>
                  </a:lnTo>
                  <a:lnTo>
                    <a:pt x="228523" y="175412"/>
                  </a:lnTo>
                  <a:lnTo>
                    <a:pt x="228523" y="170332"/>
                  </a:lnTo>
                  <a:lnTo>
                    <a:pt x="227545" y="170332"/>
                  </a:lnTo>
                  <a:lnTo>
                    <a:pt x="227545" y="188112"/>
                  </a:lnTo>
                  <a:lnTo>
                    <a:pt x="226720" y="189179"/>
                  </a:lnTo>
                  <a:lnTo>
                    <a:pt x="226720" y="212394"/>
                  </a:lnTo>
                  <a:lnTo>
                    <a:pt x="226415" y="213512"/>
                  </a:lnTo>
                  <a:lnTo>
                    <a:pt x="225132" y="216052"/>
                  </a:lnTo>
                  <a:lnTo>
                    <a:pt x="222872" y="216052"/>
                  </a:lnTo>
                  <a:lnTo>
                    <a:pt x="222453" y="214782"/>
                  </a:lnTo>
                  <a:lnTo>
                    <a:pt x="224650" y="212394"/>
                  </a:lnTo>
                  <a:lnTo>
                    <a:pt x="224663" y="211975"/>
                  </a:lnTo>
                  <a:lnTo>
                    <a:pt x="223710" y="209702"/>
                  </a:lnTo>
                  <a:lnTo>
                    <a:pt x="222656" y="207162"/>
                  </a:lnTo>
                  <a:lnTo>
                    <a:pt x="223723" y="207162"/>
                  </a:lnTo>
                  <a:lnTo>
                    <a:pt x="223989" y="208432"/>
                  </a:lnTo>
                  <a:lnTo>
                    <a:pt x="225717" y="207162"/>
                  </a:lnTo>
                  <a:lnTo>
                    <a:pt x="225234" y="208432"/>
                  </a:lnTo>
                  <a:lnTo>
                    <a:pt x="224713" y="210972"/>
                  </a:lnTo>
                  <a:lnTo>
                    <a:pt x="224739" y="212394"/>
                  </a:lnTo>
                  <a:lnTo>
                    <a:pt x="226720" y="212394"/>
                  </a:lnTo>
                  <a:lnTo>
                    <a:pt x="226720" y="189179"/>
                  </a:lnTo>
                  <a:lnTo>
                    <a:pt x="226555" y="189382"/>
                  </a:lnTo>
                  <a:lnTo>
                    <a:pt x="226034" y="190652"/>
                  </a:lnTo>
                  <a:lnTo>
                    <a:pt x="225920" y="190296"/>
                  </a:lnTo>
                  <a:lnTo>
                    <a:pt x="225920" y="204622"/>
                  </a:lnTo>
                  <a:lnTo>
                    <a:pt x="223672" y="204622"/>
                  </a:lnTo>
                  <a:lnTo>
                    <a:pt x="223393" y="202082"/>
                  </a:lnTo>
                  <a:lnTo>
                    <a:pt x="224688" y="202082"/>
                  </a:lnTo>
                  <a:lnTo>
                    <a:pt x="225336" y="203352"/>
                  </a:lnTo>
                  <a:lnTo>
                    <a:pt x="225920" y="204622"/>
                  </a:lnTo>
                  <a:lnTo>
                    <a:pt x="225920" y="190296"/>
                  </a:lnTo>
                  <a:lnTo>
                    <a:pt x="225628" y="189382"/>
                  </a:lnTo>
                  <a:lnTo>
                    <a:pt x="223202" y="189382"/>
                  </a:lnTo>
                  <a:lnTo>
                    <a:pt x="224116" y="188112"/>
                  </a:lnTo>
                  <a:lnTo>
                    <a:pt x="224967" y="186842"/>
                  </a:lnTo>
                  <a:lnTo>
                    <a:pt x="226987" y="186842"/>
                  </a:lnTo>
                  <a:lnTo>
                    <a:pt x="227545" y="188112"/>
                  </a:lnTo>
                  <a:lnTo>
                    <a:pt x="227545" y="170332"/>
                  </a:lnTo>
                  <a:lnTo>
                    <a:pt x="217233" y="170332"/>
                  </a:lnTo>
                  <a:lnTo>
                    <a:pt x="217233" y="216052"/>
                  </a:lnTo>
                  <a:lnTo>
                    <a:pt x="217144" y="217322"/>
                  </a:lnTo>
                  <a:lnTo>
                    <a:pt x="216827" y="218592"/>
                  </a:lnTo>
                  <a:lnTo>
                    <a:pt x="216611" y="219862"/>
                  </a:lnTo>
                  <a:lnTo>
                    <a:pt x="216242" y="219862"/>
                  </a:lnTo>
                  <a:lnTo>
                    <a:pt x="216357" y="218592"/>
                  </a:lnTo>
                  <a:lnTo>
                    <a:pt x="216357" y="217322"/>
                  </a:lnTo>
                  <a:lnTo>
                    <a:pt x="216763" y="217322"/>
                  </a:lnTo>
                  <a:lnTo>
                    <a:pt x="217081" y="216052"/>
                  </a:lnTo>
                  <a:lnTo>
                    <a:pt x="217233" y="216052"/>
                  </a:lnTo>
                  <a:lnTo>
                    <a:pt x="217233" y="170332"/>
                  </a:lnTo>
                  <a:lnTo>
                    <a:pt x="214947" y="170332"/>
                  </a:lnTo>
                  <a:lnTo>
                    <a:pt x="214947" y="224942"/>
                  </a:lnTo>
                  <a:lnTo>
                    <a:pt x="213893" y="225552"/>
                  </a:lnTo>
                  <a:lnTo>
                    <a:pt x="213893" y="228752"/>
                  </a:lnTo>
                  <a:lnTo>
                    <a:pt x="211658" y="230022"/>
                  </a:lnTo>
                  <a:lnTo>
                    <a:pt x="209257" y="228752"/>
                  </a:lnTo>
                  <a:lnTo>
                    <a:pt x="209257" y="238912"/>
                  </a:lnTo>
                  <a:lnTo>
                    <a:pt x="206870" y="238912"/>
                  </a:lnTo>
                  <a:lnTo>
                    <a:pt x="206514" y="238328"/>
                  </a:lnTo>
                  <a:lnTo>
                    <a:pt x="206514" y="260502"/>
                  </a:lnTo>
                  <a:lnTo>
                    <a:pt x="202806" y="261581"/>
                  </a:lnTo>
                  <a:lnTo>
                    <a:pt x="202806" y="265582"/>
                  </a:lnTo>
                  <a:lnTo>
                    <a:pt x="201891" y="265582"/>
                  </a:lnTo>
                  <a:lnTo>
                    <a:pt x="201891" y="298602"/>
                  </a:lnTo>
                  <a:lnTo>
                    <a:pt x="199466" y="299974"/>
                  </a:lnTo>
                  <a:lnTo>
                    <a:pt x="197192" y="301142"/>
                  </a:lnTo>
                  <a:lnTo>
                    <a:pt x="196773" y="300863"/>
                  </a:lnTo>
                  <a:lnTo>
                    <a:pt x="196773" y="330352"/>
                  </a:lnTo>
                  <a:lnTo>
                    <a:pt x="196646" y="331901"/>
                  </a:lnTo>
                  <a:lnTo>
                    <a:pt x="196532" y="331622"/>
                  </a:lnTo>
                  <a:lnTo>
                    <a:pt x="196303" y="332892"/>
                  </a:lnTo>
                  <a:lnTo>
                    <a:pt x="195973" y="334162"/>
                  </a:lnTo>
                  <a:lnTo>
                    <a:pt x="195580" y="334162"/>
                  </a:lnTo>
                  <a:lnTo>
                    <a:pt x="195580" y="353174"/>
                  </a:lnTo>
                  <a:lnTo>
                    <a:pt x="195453" y="354444"/>
                  </a:lnTo>
                  <a:lnTo>
                    <a:pt x="195338" y="355727"/>
                  </a:lnTo>
                  <a:lnTo>
                    <a:pt x="195224" y="356984"/>
                  </a:lnTo>
                  <a:lnTo>
                    <a:pt x="195249" y="355727"/>
                  </a:lnTo>
                  <a:lnTo>
                    <a:pt x="195580" y="353174"/>
                  </a:lnTo>
                  <a:lnTo>
                    <a:pt x="195580" y="334162"/>
                  </a:lnTo>
                  <a:lnTo>
                    <a:pt x="194373" y="335432"/>
                  </a:lnTo>
                  <a:lnTo>
                    <a:pt x="192608" y="335432"/>
                  </a:lnTo>
                  <a:lnTo>
                    <a:pt x="192354" y="334162"/>
                  </a:lnTo>
                  <a:lnTo>
                    <a:pt x="194970" y="334162"/>
                  </a:lnTo>
                  <a:lnTo>
                    <a:pt x="195376" y="331901"/>
                  </a:lnTo>
                  <a:lnTo>
                    <a:pt x="195427" y="331622"/>
                  </a:lnTo>
                  <a:lnTo>
                    <a:pt x="195414" y="330352"/>
                  </a:lnTo>
                  <a:lnTo>
                    <a:pt x="196773" y="330352"/>
                  </a:lnTo>
                  <a:lnTo>
                    <a:pt x="196773" y="300863"/>
                  </a:lnTo>
                  <a:lnTo>
                    <a:pt x="195440" y="299974"/>
                  </a:lnTo>
                  <a:lnTo>
                    <a:pt x="193433" y="298602"/>
                  </a:lnTo>
                  <a:lnTo>
                    <a:pt x="195668" y="298602"/>
                  </a:lnTo>
                  <a:lnTo>
                    <a:pt x="198120" y="296062"/>
                  </a:lnTo>
                  <a:lnTo>
                    <a:pt x="201891" y="298602"/>
                  </a:lnTo>
                  <a:lnTo>
                    <a:pt x="201891" y="265582"/>
                  </a:lnTo>
                  <a:lnTo>
                    <a:pt x="201396" y="265582"/>
                  </a:lnTo>
                  <a:lnTo>
                    <a:pt x="201396" y="274472"/>
                  </a:lnTo>
                  <a:lnTo>
                    <a:pt x="201333" y="275742"/>
                  </a:lnTo>
                  <a:lnTo>
                    <a:pt x="201180" y="275742"/>
                  </a:lnTo>
                  <a:lnTo>
                    <a:pt x="201180" y="284632"/>
                  </a:lnTo>
                  <a:lnTo>
                    <a:pt x="200037" y="285902"/>
                  </a:lnTo>
                  <a:lnTo>
                    <a:pt x="195427" y="285902"/>
                  </a:lnTo>
                  <a:lnTo>
                    <a:pt x="197929" y="283362"/>
                  </a:lnTo>
                  <a:lnTo>
                    <a:pt x="200520" y="283362"/>
                  </a:lnTo>
                  <a:lnTo>
                    <a:pt x="201180" y="284632"/>
                  </a:lnTo>
                  <a:lnTo>
                    <a:pt x="201180" y="275742"/>
                  </a:lnTo>
                  <a:lnTo>
                    <a:pt x="200621" y="275742"/>
                  </a:lnTo>
                  <a:lnTo>
                    <a:pt x="200113" y="274472"/>
                  </a:lnTo>
                  <a:lnTo>
                    <a:pt x="199351" y="274472"/>
                  </a:lnTo>
                  <a:lnTo>
                    <a:pt x="199605" y="273494"/>
                  </a:lnTo>
                  <a:lnTo>
                    <a:pt x="199682" y="273202"/>
                  </a:lnTo>
                  <a:lnTo>
                    <a:pt x="201104" y="273202"/>
                  </a:lnTo>
                  <a:lnTo>
                    <a:pt x="201396" y="274472"/>
                  </a:lnTo>
                  <a:lnTo>
                    <a:pt x="201396" y="265582"/>
                  </a:lnTo>
                  <a:lnTo>
                    <a:pt x="199059" y="265582"/>
                  </a:lnTo>
                  <a:lnTo>
                    <a:pt x="198882" y="264312"/>
                  </a:lnTo>
                  <a:lnTo>
                    <a:pt x="202615" y="264312"/>
                  </a:lnTo>
                  <a:lnTo>
                    <a:pt x="202806" y="265582"/>
                  </a:lnTo>
                  <a:lnTo>
                    <a:pt x="202806" y="261581"/>
                  </a:lnTo>
                  <a:lnTo>
                    <a:pt x="202133" y="261772"/>
                  </a:lnTo>
                  <a:lnTo>
                    <a:pt x="202133" y="259232"/>
                  </a:lnTo>
                  <a:lnTo>
                    <a:pt x="205511" y="259232"/>
                  </a:lnTo>
                  <a:lnTo>
                    <a:pt x="206514" y="260502"/>
                  </a:lnTo>
                  <a:lnTo>
                    <a:pt x="206514" y="238328"/>
                  </a:lnTo>
                  <a:lnTo>
                    <a:pt x="206222" y="237832"/>
                  </a:lnTo>
                  <a:lnTo>
                    <a:pt x="206222" y="247802"/>
                  </a:lnTo>
                  <a:lnTo>
                    <a:pt x="203758" y="247802"/>
                  </a:lnTo>
                  <a:lnTo>
                    <a:pt x="202933" y="249072"/>
                  </a:lnTo>
                  <a:lnTo>
                    <a:pt x="200952" y="249072"/>
                  </a:lnTo>
                  <a:lnTo>
                    <a:pt x="200685" y="247992"/>
                  </a:lnTo>
                  <a:lnTo>
                    <a:pt x="200647" y="247802"/>
                  </a:lnTo>
                  <a:lnTo>
                    <a:pt x="203187" y="247802"/>
                  </a:lnTo>
                  <a:lnTo>
                    <a:pt x="203149" y="246583"/>
                  </a:lnTo>
                  <a:lnTo>
                    <a:pt x="201612" y="246583"/>
                  </a:lnTo>
                  <a:lnTo>
                    <a:pt x="201803" y="245262"/>
                  </a:lnTo>
                  <a:lnTo>
                    <a:pt x="206070" y="245262"/>
                  </a:lnTo>
                  <a:lnTo>
                    <a:pt x="206121" y="246583"/>
                  </a:lnTo>
                  <a:lnTo>
                    <a:pt x="206222" y="247802"/>
                  </a:lnTo>
                  <a:lnTo>
                    <a:pt x="206222" y="237832"/>
                  </a:lnTo>
                  <a:lnTo>
                    <a:pt x="206108" y="237642"/>
                  </a:lnTo>
                  <a:lnTo>
                    <a:pt x="208559" y="237642"/>
                  </a:lnTo>
                  <a:lnTo>
                    <a:pt x="209257" y="238912"/>
                  </a:lnTo>
                  <a:lnTo>
                    <a:pt x="209257" y="228752"/>
                  </a:lnTo>
                  <a:lnTo>
                    <a:pt x="213893" y="228752"/>
                  </a:lnTo>
                  <a:lnTo>
                    <a:pt x="213893" y="225552"/>
                  </a:lnTo>
                  <a:lnTo>
                    <a:pt x="212725" y="226212"/>
                  </a:lnTo>
                  <a:lnTo>
                    <a:pt x="210324" y="224942"/>
                  </a:lnTo>
                  <a:lnTo>
                    <a:pt x="211023" y="223672"/>
                  </a:lnTo>
                  <a:lnTo>
                    <a:pt x="213271" y="223672"/>
                  </a:lnTo>
                  <a:lnTo>
                    <a:pt x="214947" y="224942"/>
                  </a:lnTo>
                  <a:lnTo>
                    <a:pt x="214947" y="170332"/>
                  </a:lnTo>
                  <a:lnTo>
                    <a:pt x="214299" y="170332"/>
                  </a:lnTo>
                  <a:lnTo>
                    <a:pt x="214299" y="208432"/>
                  </a:lnTo>
                  <a:lnTo>
                    <a:pt x="213309" y="208432"/>
                  </a:lnTo>
                  <a:lnTo>
                    <a:pt x="211759" y="209702"/>
                  </a:lnTo>
                  <a:lnTo>
                    <a:pt x="209613" y="209702"/>
                  </a:lnTo>
                  <a:lnTo>
                    <a:pt x="209308" y="208432"/>
                  </a:lnTo>
                  <a:lnTo>
                    <a:pt x="210604" y="208432"/>
                  </a:lnTo>
                  <a:lnTo>
                    <a:pt x="212153" y="207162"/>
                  </a:lnTo>
                  <a:lnTo>
                    <a:pt x="213855" y="207162"/>
                  </a:lnTo>
                  <a:lnTo>
                    <a:pt x="214299" y="208432"/>
                  </a:lnTo>
                  <a:lnTo>
                    <a:pt x="214299" y="170332"/>
                  </a:lnTo>
                  <a:lnTo>
                    <a:pt x="211696" y="170332"/>
                  </a:lnTo>
                  <a:lnTo>
                    <a:pt x="211696" y="188112"/>
                  </a:lnTo>
                  <a:lnTo>
                    <a:pt x="211061" y="189382"/>
                  </a:lnTo>
                  <a:lnTo>
                    <a:pt x="210045" y="189382"/>
                  </a:lnTo>
                  <a:lnTo>
                    <a:pt x="210045" y="203352"/>
                  </a:lnTo>
                  <a:lnTo>
                    <a:pt x="208102" y="204622"/>
                  </a:lnTo>
                  <a:lnTo>
                    <a:pt x="207594" y="203352"/>
                  </a:lnTo>
                  <a:lnTo>
                    <a:pt x="206679" y="203352"/>
                  </a:lnTo>
                  <a:lnTo>
                    <a:pt x="204635" y="204622"/>
                  </a:lnTo>
                  <a:lnTo>
                    <a:pt x="203060" y="204622"/>
                  </a:lnTo>
                  <a:lnTo>
                    <a:pt x="203136" y="203352"/>
                  </a:lnTo>
                  <a:lnTo>
                    <a:pt x="203212" y="202082"/>
                  </a:lnTo>
                  <a:lnTo>
                    <a:pt x="207162" y="202082"/>
                  </a:lnTo>
                  <a:lnTo>
                    <a:pt x="210045" y="203352"/>
                  </a:lnTo>
                  <a:lnTo>
                    <a:pt x="210045" y="189382"/>
                  </a:lnTo>
                  <a:lnTo>
                    <a:pt x="209537" y="189382"/>
                  </a:lnTo>
                  <a:lnTo>
                    <a:pt x="209537" y="191922"/>
                  </a:lnTo>
                  <a:lnTo>
                    <a:pt x="208140" y="194335"/>
                  </a:lnTo>
                  <a:lnTo>
                    <a:pt x="208076" y="194462"/>
                  </a:lnTo>
                  <a:lnTo>
                    <a:pt x="207200" y="194462"/>
                  </a:lnTo>
                  <a:lnTo>
                    <a:pt x="207035" y="193192"/>
                  </a:lnTo>
                  <a:lnTo>
                    <a:pt x="207810" y="191922"/>
                  </a:lnTo>
                  <a:lnTo>
                    <a:pt x="209537" y="191922"/>
                  </a:lnTo>
                  <a:lnTo>
                    <a:pt x="209537" y="189382"/>
                  </a:lnTo>
                  <a:lnTo>
                    <a:pt x="209308" y="189382"/>
                  </a:lnTo>
                  <a:lnTo>
                    <a:pt x="210108" y="188112"/>
                  </a:lnTo>
                  <a:lnTo>
                    <a:pt x="209308" y="186842"/>
                  </a:lnTo>
                  <a:lnTo>
                    <a:pt x="210807" y="186842"/>
                  </a:lnTo>
                  <a:lnTo>
                    <a:pt x="211696" y="188112"/>
                  </a:lnTo>
                  <a:lnTo>
                    <a:pt x="211696" y="170332"/>
                  </a:lnTo>
                  <a:lnTo>
                    <a:pt x="203022" y="170332"/>
                  </a:lnTo>
                  <a:lnTo>
                    <a:pt x="203022" y="228752"/>
                  </a:lnTo>
                  <a:lnTo>
                    <a:pt x="201815" y="230022"/>
                  </a:lnTo>
                  <a:lnTo>
                    <a:pt x="198831" y="230022"/>
                  </a:lnTo>
                  <a:lnTo>
                    <a:pt x="198831" y="274472"/>
                  </a:lnTo>
                  <a:lnTo>
                    <a:pt x="198475" y="277012"/>
                  </a:lnTo>
                  <a:lnTo>
                    <a:pt x="197459" y="277012"/>
                  </a:lnTo>
                  <a:lnTo>
                    <a:pt x="196964" y="275742"/>
                  </a:lnTo>
                  <a:lnTo>
                    <a:pt x="196469" y="274472"/>
                  </a:lnTo>
                  <a:lnTo>
                    <a:pt x="196088" y="273494"/>
                  </a:lnTo>
                  <a:lnTo>
                    <a:pt x="195986" y="273202"/>
                  </a:lnTo>
                  <a:lnTo>
                    <a:pt x="197637" y="271932"/>
                  </a:lnTo>
                  <a:lnTo>
                    <a:pt x="197142" y="274472"/>
                  </a:lnTo>
                  <a:lnTo>
                    <a:pt x="198831" y="274472"/>
                  </a:lnTo>
                  <a:lnTo>
                    <a:pt x="198831" y="230022"/>
                  </a:lnTo>
                  <a:lnTo>
                    <a:pt x="198767" y="250342"/>
                  </a:lnTo>
                  <a:lnTo>
                    <a:pt x="198729" y="251612"/>
                  </a:lnTo>
                  <a:lnTo>
                    <a:pt x="198018" y="252882"/>
                  </a:lnTo>
                  <a:lnTo>
                    <a:pt x="197954" y="253009"/>
                  </a:lnTo>
                  <a:lnTo>
                    <a:pt x="197954" y="257962"/>
                  </a:lnTo>
                  <a:lnTo>
                    <a:pt x="196672" y="257962"/>
                  </a:lnTo>
                  <a:lnTo>
                    <a:pt x="195961" y="256768"/>
                  </a:lnTo>
                  <a:lnTo>
                    <a:pt x="195961" y="277012"/>
                  </a:lnTo>
                  <a:lnTo>
                    <a:pt x="195211" y="277672"/>
                  </a:lnTo>
                  <a:lnTo>
                    <a:pt x="195211" y="280822"/>
                  </a:lnTo>
                  <a:lnTo>
                    <a:pt x="195199" y="283362"/>
                  </a:lnTo>
                  <a:lnTo>
                    <a:pt x="194043" y="283362"/>
                  </a:lnTo>
                  <a:lnTo>
                    <a:pt x="193522" y="282092"/>
                  </a:lnTo>
                  <a:lnTo>
                    <a:pt x="193878" y="280822"/>
                  </a:lnTo>
                  <a:lnTo>
                    <a:pt x="195211" y="280822"/>
                  </a:lnTo>
                  <a:lnTo>
                    <a:pt x="195211" y="277672"/>
                  </a:lnTo>
                  <a:lnTo>
                    <a:pt x="194500" y="278282"/>
                  </a:lnTo>
                  <a:lnTo>
                    <a:pt x="193484" y="278282"/>
                  </a:lnTo>
                  <a:lnTo>
                    <a:pt x="193484" y="296062"/>
                  </a:lnTo>
                  <a:lnTo>
                    <a:pt x="192405" y="297332"/>
                  </a:lnTo>
                  <a:lnTo>
                    <a:pt x="192341" y="298373"/>
                  </a:lnTo>
                  <a:lnTo>
                    <a:pt x="192265" y="299885"/>
                  </a:lnTo>
                  <a:lnTo>
                    <a:pt x="192024" y="299402"/>
                  </a:lnTo>
                  <a:lnTo>
                    <a:pt x="192024" y="318922"/>
                  </a:lnTo>
                  <a:lnTo>
                    <a:pt x="191008" y="319747"/>
                  </a:lnTo>
                  <a:lnTo>
                    <a:pt x="191008" y="383654"/>
                  </a:lnTo>
                  <a:lnTo>
                    <a:pt x="189953" y="384924"/>
                  </a:lnTo>
                  <a:lnTo>
                    <a:pt x="189179" y="383654"/>
                  </a:lnTo>
                  <a:lnTo>
                    <a:pt x="187528" y="381127"/>
                  </a:lnTo>
                  <a:lnTo>
                    <a:pt x="188582" y="379844"/>
                  </a:lnTo>
                  <a:lnTo>
                    <a:pt x="189357" y="382384"/>
                  </a:lnTo>
                  <a:lnTo>
                    <a:pt x="191008" y="383654"/>
                  </a:lnTo>
                  <a:lnTo>
                    <a:pt x="191008" y="319747"/>
                  </a:lnTo>
                  <a:lnTo>
                    <a:pt x="190449" y="320192"/>
                  </a:lnTo>
                  <a:lnTo>
                    <a:pt x="188163" y="320192"/>
                  </a:lnTo>
                  <a:lnTo>
                    <a:pt x="187426" y="319011"/>
                  </a:lnTo>
                  <a:lnTo>
                    <a:pt x="187426" y="383654"/>
                  </a:lnTo>
                  <a:lnTo>
                    <a:pt x="184746" y="384848"/>
                  </a:lnTo>
                  <a:lnTo>
                    <a:pt x="184746" y="398894"/>
                  </a:lnTo>
                  <a:lnTo>
                    <a:pt x="184277" y="400177"/>
                  </a:lnTo>
                  <a:lnTo>
                    <a:pt x="184289" y="402704"/>
                  </a:lnTo>
                  <a:lnTo>
                    <a:pt x="182765" y="402704"/>
                  </a:lnTo>
                  <a:lnTo>
                    <a:pt x="183235" y="401434"/>
                  </a:lnTo>
                  <a:lnTo>
                    <a:pt x="183222" y="398894"/>
                  </a:lnTo>
                  <a:lnTo>
                    <a:pt x="184746" y="398894"/>
                  </a:lnTo>
                  <a:lnTo>
                    <a:pt x="184746" y="384848"/>
                  </a:lnTo>
                  <a:lnTo>
                    <a:pt x="184556" y="384924"/>
                  </a:lnTo>
                  <a:lnTo>
                    <a:pt x="182714" y="383654"/>
                  </a:lnTo>
                  <a:lnTo>
                    <a:pt x="187426" y="383654"/>
                  </a:lnTo>
                  <a:lnTo>
                    <a:pt x="187426" y="319011"/>
                  </a:lnTo>
                  <a:lnTo>
                    <a:pt x="189877" y="317652"/>
                  </a:lnTo>
                  <a:lnTo>
                    <a:pt x="192024" y="318922"/>
                  </a:lnTo>
                  <a:lnTo>
                    <a:pt x="192024" y="299402"/>
                  </a:lnTo>
                  <a:lnTo>
                    <a:pt x="191731" y="298792"/>
                  </a:lnTo>
                  <a:lnTo>
                    <a:pt x="191655" y="298602"/>
                  </a:lnTo>
                  <a:lnTo>
                    <a:pt x="189547" y="298602"/>
                  </a:lnTo>
                  <a:lnTo>
                    <a:pt x="188620" y="299974"/>
                  </a:lnTo>
                  <a:lnTo>
                    <a:pt x="187934" y="301142"/>
                  </a:lnTo>
                  <a:lnTo>
                    <a:pt x="187096" y="300469"/>
                  </a:lnTo>
                  <a:lnTo>
                    <a:pt x="187096" y="348094"/>
                  </a:lnTo>
                  <a:lnTo>
                    <a:pt x="186702" y="351904"/>
                  </a:lnTo>
                  <a:lnTo>
                    <a:pt x="185470" y="354444"/>
                  </a:lnTo>
                  <a:lnTo>
                    <a:pt x="183388" y="354444"/>
                  </a:lnTo>
                  <a:lnTo>
                    <a:pt x="183794" y="351904"/>
                  </a:lnTo>
                  <a:lnTo>
                    <a:pt x="185026" y="349377"/>
                  </a:lnTo>
                  <a:lnTo>
                    <a:pt x="187096" y="348094"/>
                  </a:lnTo>
                  <a:lnTo>
                    <a:pt x="187096" y="300469"/>
                  </a:lnTo>
                  <a:lnTo>
                    <a:pt x="184810" y="298602"/>
                  </a:lnTo>
                  <a:lnTo>
                    <a:pt x="187477" y="297332"/>
                  </a:lnTo>
                  <a:lnTo>
                    <a:pt x="190017" y="296062"/>
                  </a:lnTo>
                  <a:lnTo>
                    <a:pt x="193484" y="296062"/>
                  </a:lnTo>
                  <a:lnTo>
                    <a:pt x="193484" y="278282"/>
                  </a:lnTo>
                  <a:lnTo>
                    <a:pt x="191960" y="278282"/>
                  </a:lnTo>
                  <a:lnTo>
                    <a:pt x="191960" y="287172"/>
                  </a:lnTo>
                  <a:lnTo>
                    <a:pt x="190385" y="287172"/>
                  </a:lnTo>
                  <a:lnTo>
                    <a:pt x="190525" y="288442"/>
                  </a:lnTo>
                  <a:lnTo>
                    <a:pt x="189420" y="288442"/>
                  </a:lnTo>
                  <a:lnTo>
                    <a:pt x="188696" y="289712"/>
                  </a:lnTo>
                  <a:lnTo>
                    <a:pt x="187502" y="289712"/>
                  </a:lnTo>
                  <a:lnTo>
                    <a:pt x="187540" y="288442"/>
                  </a:lnTo>
                  <a:lnTo>
                    <a:pt x="188302" y="287172"/>
                  </a:lnTo>
                  <a:lnTo>
                    <a:pt x="189014" y="285902"/>
                  </a:lnTo>
                  <a:lnTo>
                    <a:pt x="189636" y="285902"/>
                  </a:lnTo>
                  <a:lnTo>
                    <a:pt x="188722" y="284632"/>
                  </a:lnTo>
                  <a:lnTo>
                    <a:pt x="187807" y="283362"/>
                  </a:lnTo>
                  <a:lnTo>
                    <a:pt x="187502" y="282092"/>
                  </a:lnTo>
                  <a:lnTo>
                    <a:pt x="188302" y="282092"/>
                  </a:lnTo>
                  <a:lnTo>
                    <a:pt x="189725" y="283362"/>
                  </a:lnTo>
                  <a:lnTo>
                    <a:pt x="191541" y="285902"/>
                  </a:lnTo>
                  <a:lnTo>
                    <a:pt x="191960" y="287172"/>
                  </a:lnTo>
                  <a:lnTo>
                    <a:pt x="191960" y="278282"/>
                  </a:lnTo>
                  <a:lnTo>
                    <a:pt x="191681" y="278282"/>
                  </a:lnTo>
                  <a:lnTo>
                    <a:pt x="190271" y="280822"/>
                  </a:lnTo>
                  <a:lnTo>
                    <a:pt x="187388" y="279552"/>
                  </a:lnTo>
                  <a:lnTo>
                    <a:pt x="188836" y="278282"/>
                  </a:lnTo>
                  <a:lnTo>
                    <a:pt x="191655" y="278282"/>
                  </a:lnTo>
                  <a:lnTo>
                    <a:pt x="191223" y="277012"/>
                  </a:lnTo>
                  <a:lnTo>
                    <a:pt x="190792" y="275742"/>
                  </a:lnTo>
                  <a:lnTo>
                    <a:pt x="192074" y="277012"/>
                  </a:lnTo>
                  <a:lnTo>
                    <a:pt x="195961" y="277012"/>
                  </a:lnTo>
                  <a:lnTo>
                    <a:pt x="195961" y="256768"/>
                  </a:lnTo>
                  <a:lnTo>
                    <a:pt x="196253" y="255422"/>
                  </a:lnTo>
                  <a:lnTo>
                    <a:pt x="197675" y="255422"/>
                  </a:lnTo>
                  <a:lnTo>
                    <a:pt x="197954" y="257962"/>
                  </a:lnTo>
                  <a:lnTo>
                    <a:pt x="197954" y="253009"/>
                  </a:lnTo>
                  <a:lnTo>
                    <a:pt x="197358" y="254152"/>
                  </a:lnTo>
                  <a:lnTo>
                    <a:pt x="196303" y="254152"/>
                  </a:lnTo>
                  <a:lnTo>
                    <a:pt x="195910" y="252882"/>
                  </a:lnTo>
                  <a:lnTo>
                    <a:pt x="195948" y="251612"/>
                  </a:lnTo>
                  <a:lnTo>
                    <a:pt x="195986" y="250342"/>
                  </a:lnTo>
                  <a:lnTo>
                    <a:pt x="198767" y="250342"/>
                  </a:lnTo>
                  <a:lnTo>
                    <a:pt x="198767" y="230022"/>
                  </a:lnTo>
                  <a:lnTo>
                    <a:pt x="197853" y="230022"/>
                  </a:lnTo>
                  <a:lnTo>
                    <a:pt x="197815" y="236372"/>
                  </a:lnTo>
                  <a:lnTo>
                    <a:pt x="195122" y="237210"/>
                  </a:lnTo>
                  <a:lnTo>
                    <a:pt x="195122" y="245262"/>
                  </a:lnTo>
                  <a:lnTo>
                    <a:pt x="193154" y="246291"/>
                  </a:lnTo>
                  <a:lnTo>
                    <a:pt x="193154" y="250342"/>
                  </a:lnTo>
                  <a:lnTo>
                    <a:pt x="191985" y="250913"/>
                  </a:lnTo>
                  <a:lnTo>
                    <a:pt x="191985" y="270662"/>
                  </a:lnTo>
                  <a:lnTo>
                    <a:pt x="191617" y="271932"/>
                  </a:lnTo>
                  <a:lnTo>
                    <a:pt x="189598" y="271932"/>
                  </a:lnTo>
                  <a:lnTo>
                    <a:pt x="187921" y="270941"/>
                  </a:lnTo>
                  <a:lnTo>
                    <a:pt x="187921" y="277012"/>
                  </a:lnTo>
                  <a:lnTo>
                    <a:pt x="185762" y="277012"/>
                  </a:lnTo>
                  <a:lnTo>
                    <a:pt x="185762" y="285902"/>
                  </a:lnTo>
                  <a:lnTo>
                    <a:pt x="183578" y="285902"/>
                  </a:lnTo>
                  <a:lnTo>
                    <a:pt x="183578" y="317652"/>
                  </a:lnTo>
                  <a:lnTo>
                    <a:pt x="183057" y="318922"/>
                  </a:lnTo>
                  <a:lnTo>
                    <a:pt x="181292" y="318922"/>
                  </a:lnTo>
                  <a:lnTo>
                    <a:pt x="179870" y="316382"/>
                  </a:lnTo>
                  <a:lnTo>
                    <a:pt x="182029" y="313842"/>
                  </a:lnTo>
                  <a:lnTo>
                    <a:pt x="183578" y="317652"/>
                  </a:lnTo>
                  <a:lnTo>
                    <a:pt x="183578" y="285902"/>
                  </a:lnTo>
                  <a:lnTo>
                    <a:pt x="182029" y="285902"/>
                  </a:lnTo>
                  <a:lnTo>
                    <a:pt x="181838" y="284632"/>
                  </a:lnTo>
                  <a:lnTo>
                    <a:pt x="185572" y="284632"/>
                  </a:lnTo>
                  <a:lnTo>
                    <a:pt x="185762" y="285902"/>
                  </a:lnTo>
                  <a:lnTo>
                    <a:pt x="185762" y="277012"/>
                  </a:lnTo>
                  <a:lnTo>
                    <a:pt x="185623" y="277012"/>
                  </a:lnTo>
                  <a:lnTo>
                    <a:pt x="185623" y="283362"/>
                  </a:lnTo>
                  <a:lnTo>
                    <a:pt x="182410" y="283362"/>
                  </a:lnTo>
                  <a:lnTo>
                    <a:pt x="182295" y="280822"/>
                  </a:lnTo>
                  <a:lnTo>
                    <a:pt x="183934" y="280822"/>
                  </a:lnTo>
                  <a:lnTo>
                    <a:pt x="183680" y="282092"/>
                  </a:lnTo>
                  <a:lnTo>
                    <a:pt x="185623" y="283362"/>
                  </a:lnTo>
                  <a:lnTo>
                    <a:pt x="185623" y="277012"/>
                  </a:lnTo>
                  <a:lnTo>
                    <a:pt x="185356" y="277012"/>
                  </a:lnTo>
                  <a:lnTo>
                    <a:pt x="185293" y="275742"/>
                  </a:lnTo>
                  <a:lnTo>
                    <a:pt x="185229" y="274472"/>
                  </a:lnTo>
                  <a:lnTo>
                    <a:pt x="187794" y="274472"/>
                  </a:lnTo>
                  <a:lnTo>
                    <a:pt x="187833" y="275742"/>
                  </a:lnTo>
                  <a:lnTo>
                    <a:pt x="187921" y="277012"/>
                  </a:lnTo>
                  <a:lnTo>
                    <a:pt x="187921" y="270941"/>
                  </a:lnTo>
                  <a:lnTo>
                    <a:pt x="187452" y="270662"/>
                  </a:lnTo>
                  <a:lnTo>
                    <a:pt x="190055" y="269392"/>
                  </a:lnTo>
                  <a:lnTo>
                    <a:pt x="191985" y="270662"/>
                  </a:lnTo>
                  <a:lnTo>
                    <a:pt x="191985" y="250913"/>
                  </a:lnTo>
                  <a:lnTo>
                    <a:pt x="190512" y="251612"/>
                  </a:lnTo>
                  <a:lnTo>
                    <a:pt x="190487" y="250342"/>
                  </a:lnTo>
                  <a:lnTo>
                    <a:pt x="190474" y="249072"/>
                  </a:lnTo>
                  <a:lnTo>
                    <a:pt x="189953" y="249072"/>
                  </a:lnTo>
                  <a:lnTo>
                    <a:pt x="189953" y="259232"/>
                  </a:lnTo>
                  <a:lnTo>
                    <a:pt x="187909" y="263042"/>
                  </a:lnTo>
                  <a:lnTo>
                    <a:pt x="185737" y="265582"/>
                  </a:lnTo>
                  <a:lnTo>
                    <a:pt x="183095" y="266852"/>
                  </a:lnTo>
                  <a:lnTo>
                    <a:pt x="184048" y="266852"/>
                  </a:lnTo>
                  <a:lnTo>
                    <a:pt x="183959" y="268122"/>
                  </a:lnTo>
                  <a:lnTo>
                    <a:pt x="183883" y="269392"/>
                  </a:lnTo>
                  <a:lnTo>
                    <a:pt x="183807" y="270662"/>
                  </a:lnTo>
                  <a:lnTo>
                    <a:pt x="181787" y="270662"/>
                  </a:lnTo>
                  <a:lnTo>
                    <a:pt x="181051" y="269392"/>
                  </a:lnTo>
                  <a:lnTo>
                    <a:pt x="181051" y="302412"/>
                  </a:lnTo>
                  <a:lnTo>
                    <a:pt x="180886" y="303682"/>
                  </a:lnTo>
                  <a:lnTo>
                    <a:pt x="179425" y="303682"/>
                  </a:lnTo>
                  <a:lnTo>
                    <a:pt x="180505" y="302412"/>
                  </a:lnTo>
                  <a:lnTo>
                    <a:pt x="181051" y="302412"/>
                  </a:lnTo>
                  <a:lnTo>
                    <a:pt x="181051" y="269392"/>
                  </a:lnTo>
                  <a:lnTo>
                    <a:pt x="180149" y="268122"/>
                  </a:lnTo>
                  <a:lnTo>
                    <a:pt x="180695" y="268122"/>
                  </a:lnTo>
                  <a:lnTo>
                    <a:pt x="181190" y="266852"/>
                  </a:lnTo>
                  <a:lnTo>
                    <a:pt x="179514" y="266852"/>
                  </a:lnTo>
                  <a:lnTo>
                    <a:pt x="179514" y="299974"/>
                  </a:lnTo>
                  <a:lnTo>
                    <a:pt x="179311" y="299974"/>
                  </a:lnTo>
                  <a:lnTo>
                    <a:pt x="179006" y="300532"/>
                  </a:lnTo>
                  <a:lnTo>
                    <a:pt x="179006" y="393827"/>
                  </a:lnTo>
                  <a:lnTo>
                    <a:pt x="178574" y="395084"/>
                  </a:lnTo>
                  <a:lnTo>
                    <a:pt x="177393" y="396354"/>
                  </a:lnTo>
                  <a:lnTo>
                    <a:pt x="178638" y="397624"/>
                  </a:lnTo>
                  <a:lnTo>
                    <a:pt x="178041" y="397624"/>
                  </a:lnTo>
                  <a:lnTo>
                    <a:pt x="178041" y="398894"/>
                  </a:lnTo>
                  <a:lnTo>
                    <a:pt x="177888" y="400177"/>
                  </a:lnTo>
                  <a:lnTo>
                    <a:pt x="177812" y="401434"/>
                  </a:lnTo>
                  <a:lnTo>
                    <a:pt x="175247" y="401434"/>
                  </a:lnTo>
                  <a:lnTo>
                    <a:pt x="175323" y="400177"/>
                  </a:lnTo>
                  <a:lnTo>
                    <a:pt x="175399" y="398894"/>
                  </a:lnTo>
                  <a:lnTo>
                    <a:pt x="175463" y="397624"/>
                  </a:lnTo>
                  <a:lnTo>
                    <a:pt x="176326" y="397624"/>
                  </a:lnTo>
                  <a:lnTo>
                    <a:pt x="177177" y="398894"/>
                  </a:lnTo>
                  <a:lnTo>
                    <a:pt x="178041" y="398894"/>
                  </a:lnTo>
                  <a:lnTo>
                    <a:pt x="178041" y="397624"/>
                  </a:lnTo>
                  <a:lnTo>
                    <a:pt x="177596" y="397624"/>
                  </a:lnTo>
                  <a:lnTo>
                    <a:pt x="175628" y="396354"/>
                  </a:lnTo>
                  <a:lnTo>
                    <a:pt x="176352" y="395084"/>
                  </a:lnTo>
                  <a:lnTo>
                    <a:pt x="175082" y="393827"/>
                  </a:lnTo>
                  <a:lnTo>
                    <a:pt x="173951" y="395084"/>
                  </a:lnTo>
                  <a:lnTo>
                    <a:pt x="171869" y="393827"/>
                  </a:lnTo>
                  <a:lnTo>
                    <a:pt x="173367" y="391274"/>
                  </a:lnTo>
                  <a:lnTo>
                    <a:pt x="175450" y="393827"/>
                  </a:lnTo>
                  <a:lnTo>
                    <a:pt x="176352" y="395084"/>
                  </a:lnTo>
                  <a:lnTo>
                    <a:pt x="178130" y="393827"/>
                  </a:lnTo>
                  <a:lnTo>
                    <a:pt x="179006" y="393827"/>
                  </a:lnTo>
                  <a:lnTo>
                    <a:pt x="179006" y="300532"/>
                  </a:lnTo>
                  <a:lnTo>
                    <a:pt x="178663" y="301142"/>
                  </a:lnTo>
                  <a:lnTo>
                    <a:pt x="176491" y="301142"/>
                  </a:lnTo>
                  <a:lnTo>
                    <a:pt x="176491" y="354444"/>
                  </a:lnTo>
                  <a:lnTo>
                    <a:pt x="176415" y="355727"/>
                  </a:lnTo>
                  <a:lnTo>
                    <a:pt x="176352" y="356984"/>
                  </a:lnTo>
                  <a:lnTo>
                    <a:pt x="173710" y="356984"/>
                  </a:lnTo>
                  <a:lnTo>
                    <a:pt x="173850" y="355727"/>
                  </a:lnTo>
                  <a:lnTo>
                    <a:pt x="173926" y="354444"/>
                  </a:lnTo>
                  <a:lnTo>
                    <a:pt x="176491" y="354444"/>
                  </a:lnTo>
                  <a:lnTo>
                    <a:pt x="176491" y="301142"/>
                  </a:lnTo>
                  <a:lnTo>
                    <a:pt x="174028" y="301142"/>
                  </a:lnTo>
                  <a:lnTo>
                    <a:pt x="176288" y="297332"/>
                  </a:lnTo>
                  <a:lnTo>
                    <a:pt x="177393" y="298602"/>
                  </a:lnTo>
                  <a:lnTo>
                    <a:pt x="179514" y="299974"/>
                  </a:lnTo>
                  <a:lnTo>
                    <a:pt x="179514" y="266852"/>
                  </a:lnTo>
                  <a:lnTo>
                    <a:pt x="179400" y="265582"/>
                  </a:lnTo>
                  <a:lnTo>
                    <a:pt x="179324" y="264312"/>
                  </a:lnTo>
                  <a:lnTo>
                    <a:pt x="179247" y="263042"/>
                  </a:lnTo>
                  <a:lnTo>
                    <a:pt x="179171" y="261772"/>
                  </a:lnTo>
                  <a:lnTo>
                    <a:pt x="181737" y="259232"/>
                  </a:lnTo>
                  <a:lnTo>
                    <a:pt x="183032" y="257962"/>
                  </a:lnTo>
                  <a:lnTo>
                    <a:pt x="188988" y="257962"/>
                  </a:lnTo>
                  <a:lnTo>
                    <a:pt x="189953" y="259232"/>
                  </a:lnTo>
                  <a:lnTo>
                    <a:pt x="189953" y="249072"/>
                  </a:lnTo>
                  <a:lnTo>
                    <a:pt x="189763" y="249072"/>
                  </a:lnTo>
                  <a:lnTo>
                    <a:pt x="189128" y="247992"/>
                  </a:lnTo>
                  <a:lnTo>
                    <a:pt x="189026" y="247802"/>
                  </a:lnTo>
                  <a:lnTo>
                    <a:pt x="191592" y="247802"/>
                  </a:lnTo>
                  <a:lnTo>
                    <a:pt x="193128" y="249072"/>
                  </a:lnTo>
                  <a:lnTo>
                    <a:pt x="193154" y="250342"/>
                  </a:lnTo>
                  <a:lnTo>
                    <a:pt x="193154" y="246291"/>
                  </a:lnTo>
                  <a:lnTo>
                    <a:pt x="192659" y="246545"/>
                  </a:lnTo>
                  <a:lnTo>
                    <a:pt x="191858" y="243992"/>
                  </a:lnTo>
                  <a:lnTo>
                    <a:pt x="194297" y="242722"/>
                  </a:lnTo>
                  <a:lnTo>
                    <a:pt x="195122" y="245262"/>
                  </a:lnTo>
                  <a:lnTo>
                    <a:pt x="195122" y="237210"/>
                  </a:lnTo>
                  <a:lnTo>
                    <a:pt x="193713" y="237642"/>
                  </a:lnTo>
                  <a:lnTo>
                    <a:pt x="194068" y="235102"/>
                  </a:lnTo>
                  <a:lnTo>
                    <a:pt x="195008" y="233832"/>
                  </a:lnTo>
                  <a:lnTo>
                    <a:pt x="197091" y="233832"/>
                  </a:lnTo>
                  <a:lnTo>
                    <a:pt x="197815" y="236372"/>
                  </a:lnTo>
                  <a:lnTo>
                    <a:pt x="197815" y="229933"/>
                  </a:lnTo>
                  <a:lnTo>
                    <a:pt x="196824" y="227482"/>
                  </a:lnTo>
                  <a:lnTo>
                    <a:pt x="200533" y="227482"/>
                  </a:lnTo>
                  <a:lnTo>
                    <a:pt x="201523" y="228752"/>
                  </a:lnTo>
                  <a:lnTo>
                    <a:pt x="201739" y="227482"/>
                  </a:lnTo>
                  <a:lnTo>
                    <a:pt x="202755" y="227482"/>
                  </a:lnTo>
                  <a:lnTo>
                    <a:pt x="203022" y="228752"/>
                  </a:lnTo>
                  <a:lnTo>
                    <a:pt x="203022" y="170332"/>
                  </a:lnTo>
                  <a:lnTo>
                    <a:pt x="202272" y="170332"/>
                  </a:lnTo>
                  <a:lnTo>
                    <a:pt x="202272" y="180492"/>
                  </a:lnTo>
                  <a:lnTo>
                    <a:pt x="201714" y="181762"/>
                  </a:lnTo>
                  <a:lnTo>
                    <a:pt x="198081" y="181762"/>
                  </a:lnTo>
                  <a:lnTo>
                    <a:pt x="197065" y="180492"/>
                  </a:lnTo>
                  <a:lnTo>
                    <a:pt x="202272" y="180492"/>
                  </a:lnTo>
                  <a:lnTo>
                    <a:pt x="202272" y="170332"/>
                  </a:lnTo>
                  <a:lnTo>
                    <a:pt x="196773" y="170332"/>
                  </a:lnTo>
                  <a:lnTo>
                    <a:pt x="196773" y="195897"/>
                  </a:lnTo>
                  <a:lnTo>
                    <a:pt x="196418" y="195897"/>
                  </a:lnTo>
                  <a:lnTo>
                    <a:pt x="194525" y="197002"/>
                  </a:lnTo>
                  <a:lnTo>
                    <a:pt x="193128" y="194462"/>
                  </a:lnTo>
                  <a:lnTo>
                    <a:pt x="195300" y="193192"/>
                  </a:lnTo>
                  <a:lnTo>
                    <a:pt x="196773" y="195897"/>
                  </a:lnTo>
                  <a:lnTo>
                    <a:pt x="196773" y="170332"/>
                  </a:lnTo>
                  <a:lnTo>
                    <a:pt x="189522" y="170332"/>
                  </a:lnTo>
                  <a:lnTo>
                    <a:pt x="189522" y="193192"/>
                  </a:lnTo>
                  <a:lnTo>
                    <a:pt x="188455" y="193192"/>
                  </a:lnTo>
                  <a:lnTo>
                    <a:pt x="188455" y="245262"/>
                  </a:lnTo>
                  <a:lnTo>
                    <a:pt x="187921" y="246583"/>
                  </a:lnTo>
                  <a:lnTo>
                    <a:pt x="184759" y="246583"/>
                  </a:lnTo>
                  <a:lnTo>
                    <a:pt x="184759" y="256692"/>
                  </a:lnTo>
                  <a:lnTo>
                    <a:pt x="180568" y="259232"/>
                  </a:lnTo>
                  <a:lnTo>
                    <a:pt x="181013" y="256692"/>
                  </a:lnTo>
                  <a:lnTo>
                    <a:pt x="184759" y="256692"/>
                  </a:lnTo>
                  <a:lnTo>
                    <a:pt x="184759" y="246583"/>
                  </a:lnTo>
                  <a:lnTo>
                    <a:pt x="181406" y="246583"/>
                  </a:lnTo>
                  <a:lnTo>
                    <a:pt x="182029" y="245262"/>
                  </a:lnTo>
                  <a:lnTo>
                    <a:pt x="183756" y="245262"/>
                  </a:lnTo>
                  <a:lnTo>
                    <a:pt x="182956" y="243992"/>
                  </a:lnTo>
                  <a:lnTo>
                    <a:pt x="184327" y="243992"/>
                  </a:lnTo>
                  <a:lnTo>
                    <a:pt x="184873" y="245262"/>
                  </a:lnTo>
                  <a:lnTo>
                    <a:pt x="188455" y="245262"/>
                  </a:lnTo>
                  <a:lnTo>
                    <a:pt x="188455" y="193192"/>
                  </a:lnTo>
                  <a:lnTo>
                    <a:pt x="187769" y="193192"/>
                  </a:lnTo>
                  <a:lnTo>
                    <a:pt x="187426" y="191922"/>
                  </a:lnTo>
                  <a:lnTo>
                    <a:pt x="187096" y="190652"/>
                  </a:lnTo>
                  <a:lnTo>
                    <a:pt x="188798" y="190652"/>
                  </a:lnTo>
                  <a:lnTo>
                    <a:pt x="189509" y="191922"/>
                  </a:lnTo>
                  <a:lnTo>
                    <a:pt x="189522" y="193192"/>
                  </a:lnTo>
                  <a:lnTo>
                    <a:pt x="189522" y="170332"/>
                  </a:lnTo>
                  <a:lnTo>
                    <a:pt x="186982" y="170332"/>
                  </a:lnTo>
                  <a:lnTo>
                    <a:pt x="186982" y="236372"/>
                  </a:lnTo>
                  <a:lnTo>
                    <a:pt x="186702" y="237642"/>
                  </a:lnTo>
                  <a:lnTo>
                    <a:pt x="182651" y="237642"/>
                  </a:lnTo>
                  <a:lnTo>
                    <a:pt x="184023" y="236372"/>
                  </a:lnTo>
                  <a:lnTo>
                    <a:pt x="185089" y="235102"/>
                  </a:lnTo>
                  <a:lnTo>
                    <a:pt x="186613" y="235102"/>
                  </a:lnTo>
                  <a:lnTo>
                    <a:pt x="186982" y="236372"/>
                  </a:lnTo>
                  <a:lnTo>
                    <a:pt x="186982" y="170332"/>
                  </a:lnTo>
                  <a:lnTo>
                    <a:pt x="186537" y="170332"/>
                  </a:lnTo>
                  <a:lnTo>
                    <a:pt x="186537" y="231444"/>
                  </a:lnTo>
                  <a:lnTo>
                    <a:pt x="185712" y="233832"/>
                  </a:lnTo>
                  <a:lnTo>
                    <a:pt x="183502" y="233832"/>
                  </a:lnTo>
                  <a:lnTo>
                    <a:pt x="183896" y="232562"/>
                  </a:lnTo>
                  <a:lnTo>
                    <a:pt x="184429" y="231444"/>
                  </a:lnTo>
                  <a:lnTo>
                    <a:pt x="184696" y="230200"/>
                  </a:lnTo>
                  <a:lnTo>
                    <a:pt x="184734" y="230022"/>
                  </a:lnTo>
                  <a:lnTo>
                    <a:pt x="186512" y="230022"/>
                  </a:lnTo>
                  <a:lnTo>
                    <a:pt x="186537" y="231444"/>
                  </a:lnTo>
                  <a:lnTo>
                    <a:pt x="186537" y="170332"/>
                  </a:lnTo>
                  <a:lnTo>
                    <a:pt x="182689" y="170332"/>
                  </a:lnTo>
                  <a:lnTo>
                    <a:pt x="182689" y="191922"/>
                  </a:lnTo>
                  <a:lnTo>
                    <a:pt x="182270" y="191922"/>
                  </a:lnTo>
                  <a:lnTo>
                    <a:pt x="182270" y="241452"/>
                  </a:lnTo>
                  <a:lnTo>
                    <a:pt x="179959" y="240182"/>
                  </a:lnTo>
                  <a:lnTo>
                    <a:pt x="179628" y="240296"/>
                  </a:lnTo>
                  <a:lnTo>
                    <a:pt x="179628" y="247802"/>
                  </a:lnTo>
                  <a:lnTo>
                    <a:pt x="179082" y="249567"/>
                  </a:lnTo>
                  <a:lnTo>
                    <a:pt x="179082" y="254152"/>
                  </a:lnTo>
                  <a:lnTo>
                    <a:pt x="179006" y="256692"/>
                  </a:lnTo>
                  <a:lnTo>
                    <a:pt x="177888" y="256692"/>
                  </a:lnTo>
                  <a:lnTo>
                    <a:pt x="177850" y="255422"/>
                  </a:lnTo>
                  <a:lnTo>
                    <a:pt x="178168" y="255422"/>
                  </a:lnTo>
                  <a:lnTo>
                    <a:pt x="179082" y="254152"/>
                  </a:lnTo>
                  <a:lnTo>
                    <a:pt x="179082" y="249567"/>
                  </a:lnTo>
                  <a:lnTo>
                    <a:pt x="178841" y="250342"/>
                  </a:lnTo>
                  <a:lnTo>
                    <a:pt x="177749" y="250342"/>
                  </a:lnTo>
                  <a:lnTo>
                    <a:pt x="177749" y="268122"/>
                  </a:lnTo>
                  <a:lnTo>
                    <a:pt x="176898" y="269392"/>
                  </a:lnTo>
                  <a:lnTo>
                    <a:pt x="176618" y="269392"/>
                  </a:lnTo>
                  <a:lnTo>
                    <a:pt x="176618" y="270662"/>
                  </a:lnTo>
                  <a:lnTo>
                    <a:pt x="175793" y="271932"/>
                  </a:lnTo>
                  <a:lnTo>
                    <a:pt x="173951" y="271932"/>
                  </a:lnTo>
                  <a:lnTo>
                    <a:pt x="173951" y="289712"/>
                  </a:lnTo>
                  <a:lnTo>
                    <a:pt x="172923" y="289712"/>
                  </a:lnTo>
                  <a:lnTo>
                    <a:pt x="172923" y="304952"/>
                  </a:lnTo>
                  <a:lnTo>
                    <a:pt x="171183" y="306222"/>
                  </a:lnTo>
                  <a:lnTo>
                    <a:pt x="170954" y="306222"/>
                  </a:lnTo>
                  <a:lnTo>
                    <a:pt x="170510" y="304952"/>
                  </a:lnTo>
                  <a:lnTo>
                    <a:pt x="170116" y="304952"/>
                  </a:lnTo>
                  <a:lnTo>
                    <a:pt x="169443" y="305003"/>
                  </a:lnTo>
                  <a:lnTo>
                    <a:pt x="168732" y="303530"/>
                  </a:lnTo>
                  <a:lnTo>
                    <a:pt x="170002" y="302260"/>
                  </a:lnTo>
                  <a:lnTo>
                    <a:pt x="168567" y="303530"/>
                  </a:lnTo>
                  <a:lnTo>
                    <a:pt x="168275" y="303530"/>
                  </a:lnTo>
                  <a:lnTo>
                    <a:pt x="169545" y="307352"/>
                  </a:lnTo>
                  <a:lnTo>
                    <a:pt x="168059" y="307352"/>
                  </a:lnTo>
                  <a:lnTo>
                    <a:pt x="168059" y="328930"/>
                  </a:lnTo>
                  <a:lnTo>
                    <a:pt x="166306" y="327660"/>
                  </a:lnTo>
                  <a:lnTo>
                    <a:pt x="165620" y="326402"/>
                  </a:lnTo>
                  <a:lnTo>
                    <a:pt x="167347" y="326402"/>
                  </a:lnTo>
                  <a:lnTo>
                    <a:pt x="168046" y="327660"/>
                  </a:lnTo>
                  <a:lnTo>
                    <a:pt x="168059" y="328930"/>
                  </a:lnTo>
                  <a:lnTo>
                    <a:pt x="168059" y="307352"/>
                  </a:lnTo>
                  <a:lnTo>
                    <a:pt x="167297" y="307352"/>
                  </a:lnTo>
                  <a:lnTo>
                    <a:pt x="167119" y="306514"/>
                  </a:lnTo>
                  <a:lnTo>
                    <a:pt x="167043" y="306082"/>
                  </a:lnTo>
                  <a:lnTo>
                    <a:pt x="165900" y="306082"/>
                  </a:lnTo>
                  <a:lnTo>
                    <a:pt x="165087" y="303530"/>
                  </a:lnTo>
                  <a:lnTo>
                    <a:pt x="163093" y="303530"/>
                  </a:lnTo>
                  <a:lnTo>
                    <a:pt x="163093" y="307352"/>
                  </a:lnTo>
                  <a:lnTo>
                    <a:pt x="162775" y="308610"/>
                  </a:lnTo>
                  <a:lnTo>
                    <a:pt x="161315" y="309880"/>
                  </a:lnTo>
                  <a:lnTo>
                    <a:pt x="158788" y="309880"/>
                  </a:lnTo>
                  <a:lnTo>
                    <a:pt x="157721" y="308610"/>
                  </a:lnTo>
                  <a:lnTo>
                    <a:pt x="158457" y="307352"/>
                  </a:lnTo>
                  <a:lnTo>
                    <a:pt x="159092" y="307352"/>
                  </a:lnTo>
                  <a:lnTo>
                    <a:pt x="159651" y="308610"/>
                  </a:lnTo>
                  <a:lnTo>
                    <a:pt x="160680" y="308610"/>
                  </a:lnTo>
                  <a:lnTo>
                    <a:pt x="162496" y="307352"/>
                  </a:lnTo>
                  <a:lnTo>
                    <a:pt x="163093" y="307352"/>
                  </a:lnTo>
                  <a:lnTo>
                    <a:pt x="163093" y="303530"/>
                  </a:lnTo>
                  <a:lnTo>
                    <a:pt x="159486" y="303530"/>
                  </a:lnTo>
                  <a:lnTo>
                    <a:pt x="157111" y="304812"/>
                  </a:lnTo>
                  <a:lnTo>
                    <a:pt x="158115" y="303530"/>
                  </a:lnTo>
                  <a:lnTo>
                    <a:pt x="159105" y="302260"/>
                  </a:lnTo>
                  <a:lnTo>
                    <a:pt x="160108" y="301002"/>
                  </a:lnTo>
                  <a:lnTo>
                    <a:pt x="163309" y="299732"/>
                  </a:lnTo>
                  <a:lnTo>
                    <a:pt x="170116" y="299732"/>
                  </a:lnTo>
                  <a:lnTo>
                    <a:pt x="170116" y="299974"/>
                  </a:lnTo>
                  <a:lnTo>
                    <a:pt x="170865" y="299974"/>
                  </a:lnTo>
                  <a:lnTo>
                    <a:pt x="171475" y="301142"/>
                  </a:lnTo>
                  <a:lnTo>
                    <a:pt x="170776" y="302412"/>
                  </a:lnTo>
                  <a:lnTo>
                    <a:pt x="170116" y="302412"/>
                  </a:lnTo>
                  <a:lnTo>
                    <a:pt x="170929" y="303682"/>
                  </a:lnTo>
                  <a:lnTo>
                    <a:pt x="172923" y="304952"/>
                  </a:lnTo>
                  <a:lnTo>
                    <a:pt x="172923" y="289712"/>
                  </a:lnTo>
                  <a:lnTo>
                    <a:pt x="171665" y="289712"/>
                  </a:lnTo>
                  <a:lnTo>
                    <a:pt x="172250" y="288442"/>
                  </a:lnTo>
                  <a:lnTo>
                    <a:pt x="171411" y="287172"/>
                  </a:lnTo>
                  <a:lnTo>
                    <a:pt x="173697" y="287172"/>
                  </a:lnTo>
                  <a:lnTo>
                    <a:pt x="173101" y="288442"/>
                  </a:lnTo>
                  <a:lnTo>
                    <a:pt x="173951" y="289712"/>
                  </a:lnTo>
                  <a:lnTo>
                    <a:pt x="173951" y="271932"/>
                  </a:lnTo>
                  <a:lnTo>
                    <a:pt x="172275" y="270662"/>
                  </a:lnTo>
                  <a:lnTo>
                    <a:pt x="171716" y="269392"/>
                  </a:lnTo>
                  <a:lnTo>
                    <a:pt x="173824" y="269392"/>
                  </a:lnTo>
                  <a:lnTo>
                    <a:pt x="176618" y="270662"/>
                  </a:lnTo>
                  <a:lnTo>
                    <a:pt x="176618" y="269392"/>
                  </a:lnTo>
                  <a:lnTo>
                    <a:pt x="175183" y="269392"/>
                  </a:lnTo>
                  <a:lnTo>
                    <a:pt x="175133" y="268122"/>
                  </a:lnTo>
                  <a:lnTo>
                    <a:pt x="175044" y="266852"/>
                  </a:lnTo>
                  <a:lnTo>
                    <a:pt x="175895" y="265582"/>
                  </a:lnTo>
                  <a:lnTo>
                    <a:pt x="177609" y="265582"/>
                  </a:lnTo>
                  <a:lnTo>
                    <a:pt x="177647" y="266649"/>
                  </a:lnTo>
                  <a:lnTo>
                    <a:pt x="177749" y="268122"/>
                  </a:lnTo>
                  <a:lnTo>
                    <a:pt x="177749" y="250342"/>
                  </a:lnTo>
                  <a:lnTo>
                    <a:pt x="177228" y="250342"/>
                  </a:lnTo>
                  <a:lnTo>
                    <a:pt x="177990" y="249250"/>
                  </a:lnTo>
                  <a:lnTo>
                    <a:pt x="178803" y="247992"/>
                  </a:lnTo>
                  <a:lnTo>
                    <a:pt x="178917" y="247802"/>
                  </a:lnTo>
                  <a:lnTo>
                    <a:pt x="179628" y="247802"/>
                  </a:lnTo>
                  <a:lnTo>
                    <a:pt x="179628" y="240296"/>
                  </a:lnTo>
                  <a:lnTo>
                    <a:pt x="175844" y="241452"/>
                  </a:lnTo>
                  <a:lnTo>
                    <a:pt x="174434" y="238912"/>
                  </a:lnTo>
                  <a:lnTo>
                    <a:pt x="176644" y="238912"/>
                  </a:lnTo>
                  <a:lnTo>
                    <a:pt x="178409" y="237642"/>
                  </a:lnTo>
                  <a:lnTo>
                    <a:pt x="180936" y="237642"/>
                  </a:lnTo>
                  <a:lnTo>
                    <a:pt x="181775" y="238912"/>
                  </a:lnTo>
                  <a:lnTo>
                    <a:pt x="182270" y="241452"/>
                  </a:lnTo>
                  <a:lnTo>
                    <a:pt x="182270" y="191922"/>
                  </a:lnTo>
                  <a:lnTo>
                    <a:pt x="180289" y="191922"/>
                  </a:lnTo>
                  <a:lnTo>
                    <a:pt x="179539" y="190652"/>
                  </a:lnTo>
                  <a:lnTo>
                    <a:pt x="181991" y="190652"/>
                  </a:lnTo>
                  <a:lnTo>
                    <a:pt x="182689" y="191922"/>
                  </a:lnTo>
                  <a:lnTo>
                    <a:pt x="182689" y="170332"/>
                  </a:lnTo>
                  <a:lnTo>
                    <a:pt x="178117" y="170332"/>
                  </a:lnTo>
                  <a:lnTo>
                    <a:pt x="178117" y="221132"/>
                  </a:lnTo>
                  <a:lnTo>
                    <a:pt x="178092" y="235102"/>
                  </a:lnTo>
                  <a:lnTo>
                    <a:pt x="175514" y="235102"/>
                  </a:lnTo>
                  <a:lnTo>
                    <a:pt x="175387" y="232562"/>
                  </a:lnTo>
                  <a:lnTo>
                    <a:pt x="176136" y="231444"/>
                  </a:lnTo>
                  <a:lnTo>
                    <a:pt x="177952" y="231444"/>
                  </a:lnTo>
                  <a:lnTo>
                    <a:pt x="178003" y="232562"/>
                  </a:lnTo>
                  <a:lnTo>
                    <a:pt x="178092" y="235102"/>
                  </a:lnTo>
                  <a:lnTo>
                    <a:pt x="178092" y="221132"/>
                  </a:lnTo>
                  <a:lnTo>
                    <a:pt x="176403" y="221132"/>
                  </a:lnTo>
                  <a:lnTo>
                    <a:pt x="176504" y="219862"/>
                  </a:lnTo>
                  <a:lnTo>
                    <a:pt x="175666" y="216052"/>
                  </a:lnTo>
                  <a:lnTo>
                    <a:pt x="177380" y="216052"/>
                  </a:lnTo>
                  <a:lnTo>
                    <a:pt x="177266" y="218592"/>
                  </a:lnTo>
                  <a:lnTo>
                    <a:pt x="178117" y="221132"/>
                  </a:lnTo>
                  <a:lnTo>
                    <a:pt x="178117" y="170332"/>
                  </a:lnTo>
                  <a:lnTo>
                    <a:pt x="174929" y="170332"/>
                  </a:lnTo>
                  <a:lnTo>
                    <a:pt x="174929" y="235102"/>
                  </a:lnTo>
                  <a:lnTo>
                    <a:pt x="173037" y="235661"/>
                  </a:lnTo>
                  <a:lnTo>
                    <a:pt x="173037" y="254152"/>
                  </a:lnTo>
                  <a:lnTo>
                    <a:pt x="172237" y="255422"/>
                  </a:lnTo>
                  <a:lnTo>
                    <a:pt x="171234" y="256692"/>
                  </a:lnTo>
                  <a:lnTo>
                    <a:pt x="170116" y="256692"/>
                  </a:lnTo>
                  <a:lnTo>
                    <a:pt x="170116" y="265430"/>
                  </a:lnTo>
                  <a:lnTo>
                    <a:pt x="170078" y="259080"/>
                  </a:lnTo>
                  <a:lnTo>
                    <a:pt x="170027" y="256552"/>
                  </a:lnTo>
                  <a:lnTo>
                    <a:pt x="169913" y="260350"/>
                  </a:lnTo>
                  <a:lnTo>
                    <a:pt x="169557" y="261556"/>
                  </a:lnTo>
                  <a:lnTo>
                    <a:pt x="169557" y="294144"/>
                  </a:lnTo>
                  <a:lnTo>
                    <a:pt x="169519" y="294652"/>
                  </a:lnTo>
                  <a:lnTo>
                    <a:pt x="169405" y="295910"/>
                  </a:lnTo>
                  <a:lnTo>
                    <a:pt x="169494" y="294652"/>
                  </a:lnTo>
                  <a:lnTo>
                    <a:pt x="169557" y="294144"/>
                  </a:lnTo>
                  <a:lnTo>
                    <a:pt x="169557" y="261556"/>
                  </a:lnTo>
                  <a:lnTo>
                    <a:pt x="167906" y="261632"/>
                  </a:lnTo>
                  <a:lnTo>
                    <a:pt x="167906" y="283210"/>
                  </a:lnTo>
                  <a:lnTo>
                    <a:pt x="165468" y="284480"/>
                  </a:lnTo>
                  <a:lnTo>
                    <a:pt x="164655" y="281952"/>
                  </a:lnTo>
                  <a:lnTo>
                    <a:pt x="167093" y="280682"/>
                  </a:lnTo>
                  <a:lnTo>
                    <a:pt x="167906" y="283210"/>
                  </a:lnTo>
                  <a:lnTo>
                    <a:pt x="167906" y="261632"/>
                  </a:lnTo>
                  <a:lnTo>
                    <a:pt x="167347" y="261632"/>
                  </a:lnTo>
                  <a:lnTo>
                    <a:pt x="168643" y="260350"/>
                  </a:lnTo>
                  <a:lnTo>
                    <a:pt x="169913" y="260350"/>
                  </a:lnTo>
                  <a:lnTo>
                    <a:pt x="169913" y="256552"/>
                  </a:lnTo>
                  <a:lnTo>
                    <a:pt x="168821" y="256552"/>
                  </a:lnTo>
                  <a:lnTo>
                    <a:pt x="169214" y="255282"/>
                  </a:lnTo>
                  <a:lnTo>
                    <a:pt x="170116" y="255282"/>
                  </a:lnTo>
                  <a:lnTo>
                    <a:pt x="170116" y="255422"/>
                  </a:lnTo>
                  <a:lnTo>
                    <a:pt x="170688" y="254152"/>
                  </a:lnTo>
                  <a:lnTo>
                    <a:pt x="173037" y="254152"/>
                  </a:lnTo>
                  <a:lnTo>
                    <a:pt x="173037" y="235661"/>
                  </a:lnTo>
                  <a:lnTo>
                    <a:pt x="170548" y="236372"/>
                  </a:lnTo>
                  <a:lnTo>
                    <a:pt x="170548" y="233832"/>
                  </a:lnTo>
                  <a:lnTo>
                    <a:pt x="171602" y="232562"/>
                  </a:lnTo>
                  <a:lnTo>
                    <a:pt x="173926" y="232562"/>
                  </a:lnTo>
                  <a:lnTo>
                    <a:pt x="174929" y="235102"/>
                  </a:lnTo>
                  <a:lnTo>
                    <a:pt x="174929" y="170332"/>
                  </a:lnTo>
                  <a:lnTo>
                    <a:pt x="173647" y="170332"/>
                  </a:lnTo>
                  <a:lnTo>
                    <a:pt x="173647" y="176682"/>
                  </a:lnTo>
                  <a:lnTo>
                    <a:pt x="172008" y="177622"/>
                  </a:lnTo>
                  <a:lnTo>
                    <a:pt x="172008" y="213512"/>
                  </a:lnTo>
                  <a:lnTo>
                    <a:pt x="171450" y="214312"/>
                  </a:lnTo>
                  <a:lnTo>
                    <a:pt x="171450" y="226212"/>
                  </a:lnTo>
                  <a:lnTo>
                    <a:pt x="170116" y="226212"/>
                  </a:lnTo>
                  <a:lnTo>
                    <a:pt x="170116" y="226060"/>
                  </a:lnTo>
                  <a:lnTo>
                    <a:pt x="168922" y="226060"/>
                  </a:lnTo>
                  <a:lnTo>
                    <a:pt x="168567" y="224802"/>
                  </a:lnTo>
                  <a:lnTo>
                    <a:pt x="169240" y="223532"/>
                  </a:lnTo>
                  <a:lnTo>
                    <a:pt x="170116" y="222250"/>
                  </a:lnTo>
                  <a:lnTo>
                    <a:pt x="170116" y="222402"/>
                  </a:lnTo>
                  <a:lnTo>
                    <a:pt x="170662" y="221132"/>
                  </a:lnTo>
                  <a:lnTo>
                    <a:pt x="171157" y="221132"/>
                  </a:lnTo>
                  <a:lnTo>
                    <a:pt x="171234" y="222402"/>
                  </a:lnTo>
                  <a:lnTo>
                    <a:pt x="171310" y="223672"/>
                  </a:lnTo>
                  <a:lnTo>
                    <a:pt x="171373" y="224942"/>
                  </a:lnTo>
                  <a:lnTo>
                    <a:pt x="171450" y="226212"/>
                  </a:lnTo>
                  <a:lnTo>
                    <a:pt x="171450" y="214312"/>
                  </a:lnTo>
                  <a:lnTo>
                    <a:pt x="171221" y="214630"/>
                  </a:lnTo>
                  <a:lnTo>
                    <a:pt x="171119" y="214782"/>
                  </a:lnTo>
                  <a:lnTo>
                    <a:pt x="170116" y="214782"/>
                  </a:lnTo>
                  <a:lnTo>
                    <a:pt x="170116" y="214630"/>
                  </a:lnTo>
                  <a:lnTo>
                    <a:pt x="169100" y="214630"/>
                  </a:lnTo>
                  <a:lnTo>
                    <a:pt x="168668" y="214096"/>
                  </a:lnTo>
                  <a:lnTo>
                    <a:pt x="168668" y="222250"/>
                  </a:lnTo>
                  <a:lnTo>
                    <a:pt x="166230" y="222250"/>
                  </a:lnTo>
                  <a:lnTo>
                    <a:pt x="166090" y="221830"/>
                  </a:lnTo>
                  <a:lnTo>
                    <a:pt x="166090" y="240030"/>
                  </a:lnTo>
                  <a:lnTo>
                    <a:pt x="165747" y="241300"/>
                  </a:lnTo>
                  <a:lnTo>
                    <a:pt x="164528" y="241300"/>
                  </a:lnTo>
                  <a:lnTo>
                    <a:pt x="164236" y="241528"/>
                  </a:lnTo>
                  <a:lnTo>
                    <a:pt x="164236" y="267982"/>
                  </a:lnTo>
                  <a:lnTo>
                    <a:pt x="160172" y="267982"/>
                  </a:lnTo>
                  <a:lnTo>
                    <a:pt x="161112" y="266700"/>
                  </a:lnTo>
                  <a:lnTo>
                    <a:pt x="163982" y="266700"/>
                  </a:lnTo>
                  <a:lnTo>
                    <a:pt x="164236" y="267982"/>
                  </a:lnTo>
                  <a:lnTo>
                    <a:pt x="164236" y="241528"/>
                  </a:lnTo>
                  <a:lnTo>
                    <a:pt x="163626" y="241985"/>
                  </a:lnTo>
                  <a:lnTo>
                    <a:pt x="163626" y="251460"/>
                  </a:lnTo>
                  <a:lnTo>
                    <a:pt x="162725" y="252730"/>
                  </a:lnTo>
                  <a:lnTo>
                    <a:pt x="161937" y="254000"/>
                  </a:lnTo>
                  <a:lnTo>
                    <a:pt x="160324" y="254000"/>
                  </a:lnTo>
                  <a:lnTo>
                    <a:pt x="161213" y="252730"/>
                  </a:lnTo>
                  <a:lnTo>
                    <a:pt x="162001" y="251460"/>
                  </a:lnTo>
                  <a:lnTo>
                    <a:pt x="163626" y="251460"/>
                  </a:lnTo>
                  <a:lnTo>
                    <a:pt x="163626" y="241985"/>
                  </a:lnTo>
                  <a:lnTo>
                    <a:pt x="162814" y="242582"/>
                  </a:lnTo>
                  <a:lnTo>
                    <a:pt x="159778" y="242582"/>
                  </a:lnTo>
                  <a:lnTo>
                    <a:pt x="159778" y="298450"/>
                  </a:lnTo>
                  <a:lnTo>
                    <a:pt x="158584" y="301002"/>
                  </a:lnTo>
                  <a:lnTo>
                    <a:pt x="156679" y="299770"/>
                  </a:lnTo>
                  <a:lnTo>
                    <a:pt x="156679" y="303530"/>
                  </a:lnTo>
                  <a:lnTo>
                    <a:pt x="154609" y="303530"/>
                  </a:lnTo>
                  <a:lnTo>
                    <a:pt x="154609" y="327660"/>
                  </a:lnTo>
                  <a:lnTo>
                    <a:pt x="153822" y="327660"/>
                  </a:lnTo>
                  <a:lnTo>
                    <a:pt x="152222" y="325132"/>
                  </a:lnTo>
                  <a:lnTo>
                    <a:pt x="153073" y="325132"/>
                  </a:lnTo>
                  <a:lnTo>
                    <a:pt x="154165" y="326402"/>
                  </a:lnTo>
                  <a:lnTo>
                    <a:pt x="154609" y="327660"/>
                  </a:lnTo>
                  <a:lnTo>
                    <a:pt x="154609" y="303530"/>
                  </a:lnTo>
                  <a:lnTo>
                    <a:pt x="154292" y="303530"/>
                  </a:lnTo>
                  <a:lnTo>
                    <a:pt x="153670" y="302501"/>
                  </a:lnTo>
                  <a:lnTo>
                    <a:pt x="153670" y="309880"/>
                  </a:lnTo>
                  <a:lnTo>
                    <a:pt x="151498" y="309880"/>
                  </a:lnTo>
                  <a:lnTo>
                    <a:pt x="151320" y="311150"/>
                  </a:lnTo>
                  <a:lnTo>
                    <a:pt x="150863" y="311150"/>
                  </a:lnTo>
                  <a:lnTo>
                    <a:pt x="150469" y="309880"/>
                  </a:lnTo>
                  <a:lnTo>
                    <a:pt x="150177" y="309880"/>
                  </a:lnTo>
                  <a:lnTo>
                    <a:pt x="150050" y="309613"/>
                  </a:lnTo>
                  <a:lnTo>
                    <a:pt x="150050" y="312432"/>
                  </a:lnTo>
                  <a:lnTo>
                    <a:pt x="149313" y="313702"/>
                  </a:lnTo>
                  <a:lnTo>
                    <a:pt x="144678" y="313702"/>
                  </a:lnTo>
                  <a:lnTo>
                    <a:pt x="144995" y="312432"/>
                  </a:lnTo>
                  <a:lnTo>
                    <a:pt x="146456" y="311150"/>
                  </a:lnTo>
                  <a:lnTo>
                    <a:pt x="148996" y="311150"/>
                  </a:lnTo>
                  <a:lnTo>
                    <a:pt x="150050" y="312432"/>
                  </a:lnTo>
                  <a:lnTo>
                    <a:pt x="150050" y="309613"/>
                  </a:lnTo>
                  <a:lnTo>
                    <a:pt x="149580" y="308610"/>
                  </a:lnTo>
                  <a:lnTo>
                    <a:pt x="149999" y="308610"/>
                  </a:lnTo>
                  <a:lnTo>
                    <a:pt x="149885" y="307352"/>
                  </a:lnTo>
                  <a:lnTo>
                    <a:pt x="149821" y="306514"/>
                  </a:lnTo>
                  <a:lnTo>
                    <a:pt x="153670" y="309880"/>
                  </a:lnTo>
                  <a:lnTo>
                    <a:pt x="153670" y="302501"/>
                  </a:lnTo>
                  <a:lnTo>
                    <a:pt x="153530" y="302260"/>
                  </a:lnTo>
                  <a:lnTo>
                    <a:pt x="155981" y="302260"/>
                  </a:lnTo>
                  <a:lnTo>
                    <a:pt x="156679" y="303530"/>
                  </a:lnTo>
                  <a:lnTo>
                    <a:pt x="156679" y="299770"/>
                  </a:lnTo>
                  <a:lnTo>
                    <a:pt x="154863" y="298450"/>
                  </a:lnTo>
                  <a:lnTo>
                    <a:pt x="152730" y="298450"/>
                  </a:lnTo>
                  <a:lnTo>
                    <a:pt x="153035" y="299732"/>
                  </a:lnTo>
                  <a:lnTo>
                    <a:pt x="152120" y="299732"/>
                  </a:lnTo>
                  <a:lnTo>
                    <a:pt x="152120" y="306082"/>
                  </a:lnTo>
                  <a:lnTo>
                    <a:pt x="149821" y="306082"/>
                  </a:lnTo>
                  <a:lnTo>
                    <a:pt x="149834" y="305650"/>
                  </a:lnTo>
                  <a:lnTo>
                    <a:pt x="149326" y="306082"/>
                  </a:lnTo>
                  <a:lnTo>
                    <a:pt x="145554" y="306082"/>
                  </a:lnTo>
                  <a:lnTo>
                    <a:pt x="145681" y="307352"/>
                  </a:lnTo>
                  <a:lnTo>
                    <a:pt x="147015" y="309880"/>
                  </a:lnTo>
                  <a:lnTo>
                    <a:pt x="144818" y="309880"/>
                  </a:lnTo>
                  <a:lnTo>
                    <a:pt x="144221" y="308610"/>
                  </a:lnTo>
                  <a:lnTo>
                    <a:pt x="144106" y="305650"/>
                  </a:lnTo>
                  <a:lnTo>
                    <a:pt x="144259" y="305155"/>
                  </a:lnTo>
                  <a:lnTo>
                    <a:pt x="144297" y="305003"/>
                  </a:lnTo>
                  <a:lnTo>
                    <a:pt x="145313" y="305003"/>
                  </a:lnTo>
                  <a:lnTo>
                    <a:pt x="146837" y="303530"/>
                  </a:lnTo>
                  <a:lnTo>
                    <a:pt x="148234" y="302260"/>
                  </a:lnTo>
                  <a:lnTo>
                    <a:pt x="150406" y="302260"/>
                  </a:lnTo>
                  <a:lnTo>
                    <a:pt x="150863" y="305003"/>
                  </a:lnTo>
                  <a:lnTo>
                    <a:pt x="151561" y="305003"/>
                  </a:lnTo>
                  <a:lnTo>
                    <a:pt x="152120" y="306082"/>
                  </a:lnTo>
                  <a:lnTo>
                    <a:pt x="152120" y="299732"/>
                  </a:lnTo>
                  <a:lnTo>
                    <a:pt x="151472" y="299732"/>
                  </a:lnTo>
                  <a:lnTo>
                    <a:pt x="150469" y="298450"/>
                  </a:lnTo>
                  <a:lnTo>
                    <a:pt x="149860" y="298450"/>
                  </a:lnTo>
                  <a:lnTo>
                    <a:pt x="150101" y="297180"/>
                  </a:lnTo>
                  <a:lnTo>
                    <a:pt x="151472" y="295910"/>
                  </a:lnTo>
                  <a:lnTo>
                    <a:pt x="156019" y="295910"/>
                  </a:lnTo>
                  <a:lnTo>
                    <a:pt x="159778" y="298450"/>
                  </a:lnTo>
                  <a:lnTo>
                    <a:pt x="159778" y="242582"/>
                  </a:lnTo>
                  <a:lnTo>
                    <a:pt x="160070" y="240030"/>
                  </a:lnTo>
                  <a:lnTo>
                    <a:pt x="160947" y="240030"/>
                  </a:lnTo>
                  <a:lnTo>
                    <a:pt x="164211" y="238760"/>
                  </a:lnTo>
                  <a:lnTo>
                    <a:pt x="165620" y="238760"/>
                  </a:lnTo>
                  <a:lnTo>
                    <a:pt x="166090" y="240030"/>
                  </a:lnTo>
                  <a:lnTo>
                    <a:pt x="166090" y="221830"/>
                  </a:lnTo>
                  <a:lnTo>
                    <a:pt x="165811" y="220980"/>
                  </a:lnTo>
                  <a:lnTo>
                    <a:pt x="165404" y="219710"/>
                  </a:lnTo>
                  <a:lnTo>
                    <a:pt x="167843" y="218452"/>
                  </a:lnTo>
                  <a:lnTo>
                    <a:pt x="168668" y="222250"/>
                  </a:lnTo>
                  <a:lnTo>
                    <a:pt x="168668" y="214096"/>
                  </a:lnTo>
                  <a:lnTo>
                    <a:pt x="168084" y="213360"/>
                  </a:lnTo>
                  <a:lnTo>
                    <a:pt x="170116" y="212102"/>
                  </a:lnTo>
                  <a:lnTo>
                    <a:pt x="170116" y="208280"/>
                  </a:lnTo>
                  <a:lnTo>
                    <a:pt x="170116" y="198272"/>
                  </a:lnTo>
                  <a:lnTo>
                    <a:pt x="170192" y="210972"/>
                  </a:lnTo>
                  <a:lnTo>
                    <a:pt x="170345" y="210972"/>
                  </a:lnTo>
                  <a:lnTo>
                    <a:pt x="172008" y="213512"/>
                  </a:lnTo>
                  <a:lnTo>
                    <a:pt x="172008" y="177622"/>
                  </a:lnTo>
                  <a:lnTo>
                    <a:pt x="171424" y="177952"/>
                  </a:lnTo>
                  <a:lnTo>
                    <a:pt x="170116" y="177952"/>
                  </a:lnTo>
                  <a:lnTo>
                    <a:pt x="170116" y="177800"/>
                  </a:lnTo>
                  <a:lnTo>
                    <a:pt x="169646" y="176530"/>
                  </a:lnTo>
                  <a:lnTo>
                    <a:pt x="170116" y="176530"/>
                  </a:lnTo>
                  <a:lnTo>
                    <a:pt x="170116" y="176682"/>
                  </a:lnTo>
                  <a:lnTo>
                    <a:pt x="173647" y="176682"/>
                  </a:lnTo>
                  <a:lnTo>
                    <a:pt x="173647" y="170332"/>
                  </a:lnTo>
                  <a:lnTo>
                    <a:pt x="170116" y="170332"/>
                  </a:lnTo>
                  <a:lnTo>
                    <a:pt x="170116" y="170180"/>
                  </a:lnTo>
                  <a:lnTo>
                    <a:pt x="241757" y="170180"/>
                  </a:lnTo>
                  <a:lnTo>
                    <a:pt x="240880" y="168910"/>
                  </a:lnTo>
                  <a:lnTo>
                    <a:pt x="239090" y="168910"/>
                  </a:lnTo>
                  <a:lnTo>
                    <a:pt x="238150" y="167652"/>
                  </a:lnTo>
                  <a:lnTo>
                    <a:pt x="238607" y="166382"/>
                  </a:lnTo>
                  <a:lnTo>
                    <a:pt x="241808" y="166382"/>
                  </a:lnTo>
                  <a:lnTo>
                    <a:pt x="243967" y="168910"/>
                  </a:lnTo>
                  <a:lnTo>
                    <a:pt x="241947" y="170180"/>
                  </a:lnTo>
                  <a:lnTo>
                    <a:pt x="259118" y="170180"/>
                  </a:lnTo>
                  <a:lnTo>
                    <a:pt x="257733" y="168910"/>
                  </a:lnTo>
                  <a:lnTo>
                    <a:pt x="256095" y="167652"/>
                  </a:lnTo>
                  <a:lnTo>
                    <a:pt x="262293" y="167652"/>
                  </a:lnTo>
                  <a:lnTo>
                    <a:pt x="264452" y="170180"/>
                  </a:lnTo>
                  <a:lnTo>
                    <a:pt x="303491" y="170180"/>
                  </a:lnTo>
                  <a:lnTo>
                    <a:pt x="302996" y="168910"/>
                  </a:lnTo>
                  <a:lnTo>
                    <a:pt x="302361" y="168910"/>
                  </a:lnTo>
                  <a:lnTo>
                    <a:pt x="302717" y="167652"/>
                  </a:lnTo>
                  <a:lnTo>
                    <a:pt x="304038" y="166382"/>
                  </a:lnTo>
                  <a:lnTo>
                    <a:pt x="305295" y="166382"/>
                  </a:lnTo>
                  <a:lnTo>
                    <a:pt x="304787" y="165100"/>
                  </a:lnTo>
                  <a:lnTo>
                    <a:pt x="305193" y="165100"/>
                  </a:lnTo>
                  <a:lnTo>
                    <a:pt x="305638" y="166382"/>
                  </a:lnTo>
                  <a:lnTo>
                    <a:pt x="307378" y="166382"/>
                  </a:lnTo>
                  <a:lnTo>
                    <a:pt x="308089" y="166382"/>
                  </a:lnTo>
                  <a:lnTo>
                    <a:pt x="307670" y="167652"/>
                  </a:lnTo>
                  <a:lnTo>
                    <a:pt x="307378" y="166382"/>
                  </a:lnTo>
                  <a:lnTo>
                    <a:pt x="306412" y="167652"/>
                  </a:lnTo>
                  <a:lnTo>
                    <a:pt x="305333" y="167652"/>
                  </a:lnTo>
                  <a:lnTo>
                    <a:pt x="304812" y="170180"/>
                  </a:lnTo>
                  <a:lnTo>
                    <a:pt x="340829" y="170180"/>
                  </a:lnTo>
                  <a:lnTo>
                    <a:pt x="340829" y="144780"/>
                  </a:lnTo>
                  <a:lnTo>
                    <a:pt x="339572" y="145237"/>
                  </a:lnTo>
                  <a:lnTo>
                    <a:pt x="339572" y="156210"/>
                  </a:lnTo>
                  <a:lnTo>
                    <a:pt x="338239" y="156210"/>
                  </a:lnTo>
                  <a:lnTo>
                    <a:pt x="337362" y="154952"/>
                  </a:lnTo>
                  <a:lnTo>
                    <a:pt x="337451" y="153682"/>
                  </a:lnTo>
                  <a:lnTo>
                    <a:pt x="338518" y="153682"/>
                  </a:lnTo>
                  <a:lnTo>
                    <a:pt x="339026" y="154952"/>
                  </a:lnTo>
                  <a:lnTo>
                    <a:pt x="339572" y="156210"/>
                  </a:lnTo>
                  <a:lnTo>
                    <a:pt x="339572" y="145237"/>
                  </a:lnTo>
                  <a:lnTo>
                    <a:pt x="337299" y="146050"/>
                  </a:lnTo>
                  <a:lnTo>
                    <a:pt x="337273" y="165100"/>
                  </a:lnTo>
                  <a:lnTo>
                    <a:pt x="336943" y="165100"/>
                  </a:lnTo>
                  <a:lnTo>
                    <a:pt x="336130" y="166382"/>
                  </a:lnTo>
                  <a:lnTo>
                    <a:pt x="334086" y="166382"/>
                  </a:lnTo>
                  <a:lnTo>
                    <a:pt x="334530" y="165100"/>
                  </a:lnTo>
                  <a:lnTo>
                    <a:pt x="336257" y="163830"/>
                  </a:lnTo>
                  <a:lnTo>
                    <a:pt x="335292" y="162560"/>
                  </a:lnTo>
                  <a:lnTo>
                    <a:pt x="335927" y="162560"/>
                  </a:lnTo>
                  <a:lnTo>
                    <a:pt x="337146" y="163830"/>
                  </a:lnTo>
                  <a:lnTo>
                    <a:pt x="337273" y="165100"/>
                  </a:lnTo>
                  <a:lnTo>
                    <a:pt x="337273" y="146024"/>
                  </a:lnTo>
                  <a:lnTo>
                    <a:pt x="336359" y="144780"/>
                  </a:lnTo>
                  <a:lnTo>
                    <a:pt x="335902" y="143510"/>
                  </a:lnTo>
                  <a:lnTo>
                    <a:pt x="339407" y="143510"/>
                  </a:lnTo>
                  <a:lnTo>
                    <a:pt x="340829" y="144780"/>
                  </a:lnTo>
                  <a:lnTo>
                    <a:pt x="340829" y="106794"/>
                  </a:lnTo>
                  <a:lnTo>
                    <a:pt x="340017" y="106680"/>
                  </a:lnTo>
                  <a:lnTo>
                    <a:pt x="340829" y="105410"/>
                  </a:lnTo>
                  <a:lnTo>
                    <a:pt x="340829" y="104152"/>
                  </a:lnTo>
                  <a:lnTo>
                    <a:pt x="340829" y="102984"/>
                  </a:lnTo>
                  <a:lnTo>
                    <a:pt x="339826" y="102882"/>
                  </a:lnTo>
                  <a:lnTo>
                    <a:pt x="338620" y="103822"/>
                  </a:lnTo>
                  <a:lnTo>
                    <a:pt x="338620" y="123202"/>
                  </a:lnTo>
                  <a:lnTo>
                    <a:pt x="338010" y="124460"/>
                  </a:lnTo>
                  <a:lnTo>
                    <a:pt x="335788" y="124460"/>
                  </a:lnTo>
                  <a:lnTo>
                    <a:pt x="335610" y="124358"/>
                  </a:lnTo>
                  <a:lnTo>
                    <a:pt x="335610" y="133350"/>
                  </a:lnTo>
                  <a:lnTo>
                    <a:pt x="332955" y="133350"/>
                  </a:lnTo>
                  <a:lnTo>
                    <a:pt x="332892" y="134632"/>
                  </a:lnTo>
                  <a:lnTo>
                    <a:pt x="332295" y="134632"/>
                  </a:lnTo>
                  <a:lnTo>
                    <a:pt x="332295" y="146050"/>
                  </a:lnTo>
                  <a:lnTo>
                    <a:pt x="332257" y="156210"/>
                  </a:lnTo>
                  <a:lnTo>
                    <a:pt x="331558" y="157480"/>
                  </a:lnTo>
                  <a:lnTo>
                    <a:pt x="331152" y="160032"/>
                  </a:lnTo>
                  <a:lnTo>
                    <a:pt x="329603" y="160032"/>
                  </a:lnTo>
                  <a:lnTo>
                    <a:pt x="330301" y="158750"/>
                  </a:lnTo>
                  <a:lnTo>
                    <a:pt x="330504" y="157480"/>
                  </a:lnTo>
                  <a:lnTo>
                    <a:pt x="330720" y="156210"/>
                  </a:lnTo>
                  <a:lnTo>
                    <a:pt x="332257" y="156210"/>
                  </a:lnTo>
                  <a:lnTo>
                    <a:pt x="332257" y="146050"/>
                  </a:lnTo>
                  <a:lnTo>
                    <a:pt x="330911" y="146050"/>
                  </a:lnTo>
                  <a:lnTo>
                    <a:pt x="330022" y="144780"/>
                  </a:lnTo>
                  <a:lnTo>
                    <a:pt x="330123" y="143510"/>
                  </a:lnTo>
                  <a:lnTo>
                    <a:pt x="331685" y="143510"/>
                  </a:lnTo>
                  <a:lnTo>
                    <a:pt x="332244" y="144780"/>
                  </a:lnTo>
                  <a:lnTo>
                    <a:pt x="332295" y="146050"/>
                  </a:lnTo>
                  <a:lnTo>
                    <a:pt x="332295" y="134632"/>
                  </a:lnTo>
                  <a:lnTo>
                    <a:pt x="330822" y="134632"/>
                  </a:lnTo>
                  <a:lnTo>
                    <a:pt x="329692" y="133350"/>
                  </a:lnTo>
                  <a:lnTo>
                    <a:pt x="328574" y="132080"/>
                  </a:lnTo>
                  <a:lnTo>
                    <a:pt x="328536" y="138430"/>
                  </a:lnTo>
                  <a:lnTo>
                    <a:pt x="326034" y="142303"/>
                  </a:lnTo>
                  <a:lnTo>
                    <a:pt x="324446" y="144780"/>
                  </a:lnTo>
                  <a:lnTo>
                    <a:pt x="320167" y="144780"/>
                  </a:lnTo>
                  <a:lnTo>
                    <a:pt x="319697" y="143510"/>
                  </a:lnTo>
                  <a:lnTo>
                    <a:pt x="321233" y="142303"/>
                  </a:lnTo>
                  <a:lnTo>
                    <a:pt x="323392" y="140982"/>
                  </a:lnTo>
                  <a:lnTo>
                    <a:pt x="324510" y="139700"/>
                  </a:lnTo>
                  <a:lnTo>
                    <a:pt x="322516" y="139700"/>
                  </a:lnTo>
                  <a:lnTo>
                    <a:pt x="323329" y="138430"/>
                  </a:lnTo>
                  <a:lnTo>
                    <a:pt x="324142" y="137160"/>
                  </a:lnTo>
                  <a:lnTo>
                    <a:pt x="325577" y="135902"/>
                  </a:lnTo>
                  <a:lnTo>
                    <a:pt x="328536" y="138430"/>
                  </a:lnTo>
                  <a:lnTo>
                    <a:pt x="328536" y="131978"/>
                  </a:lnTo>
                  <a:lnTo>
                    <a:pt x="328129" y="130810"/>
                  </a:lnTo>
                  <a:lnTo>
                    <a:pt x="330352" y="130810"/>
                  </a:lnTo>
                  <a:lnTo>
                    <a:pt x="331762" y="133350"/>
                  </a:lnTo>
                  <a:lnTo>
                    <a:pt x="332143" y="133350"/>
                  </a:lnTo>
                  <a:lnTo>
                    <a:pt x="331749" y="132080"/>
                  </a:lnTo>
                  <a:lnTo>
                    <a:pt x="332105" y="130810"/>
                  </a:lnTo>
                  <a:lnTo>
                    <a:pt x="330441" y="130810"/>
                  </a:lnTo>
                  <a:lnTo>
                    <a:pt x="329641" y="129552"/>
                  </a:lnTo>
                  <a:lnTo>
                    <a:pt x="329780" y="128282"/>
                  </a:lnTo>
                  <a:lnTo>
                    <a:pt x="330682" y="128282"/>
                  </a:lnTo>
                  <a:lnTo>
                    <a:pt x="332181" y="130810"/>
                  </a:lnTo>
                  <a:lnTo>
                    <a:pt x="335229" y="130810"/>
                  </a:lnTo>
                  <a:lnTo>
                    <a:pt x="335610" y="133350"/>
                  </a:lnTo>
                  <a:lnTo>
                    <a:pt x="335610" y="124358"/>
                  </a:lnTo>
                  <a:lnTo>
                    <a:pt x="333794" y="123202"/>
                  </a:lnTo>
                  <a:lnTo>
                    <a:pt x="337362" y="121932"/>
                  </a:lnTo>
                  <a:lnTo>
                    <a:pt x="338620" y="123202"/>
                  </a:lnTo>
                  <a:lnTo>
                    <a:pt x="338620" y="103822"/>
                  </a:lnTo>
                  <a:lnTo>
                    <a:pt x="338188" y="104152"/>
                  </a:lnTo>
                  <a:lnTo>
                    <a:pt x="336867" y="104152"/>
                  </a:lnTo>
                  <a:lnTo>
                    <a:pt x="336346" y="102882"/>
                  </a:lnTo>
                  <a:lnTo>
                    <a:pt x="338378" y="100330"/>
                  </a:lnTo>
                  <a:lnTo>
                    <a:pt x="338950" y="100330"/>
                  </a:lnTo>
                  <a:lnTo>
                    <a:pt x="340499" y="101600"/>
                  </a:lnTo>
                  <a:lnTo>
                    <a:pt x="340829" y="101600"/>
                  </a:lnTo>
                  <a:lnTo>
                    <a:pt x="341096" y="101714"/>
                  </a:lnTo>
                  <a:lnTo>
                    <a:pt x="340969" y="102984"/>
                  </a:lnTo>
                  <a:lnTo>
                    <a:pt x="340829" y="102984"/>
                  </a:lnTo>
                  <a:lnTo>
                    <a:pt x="340906" y="105524"/>
                  </a:lnTo>
                  <a:lnTo>
                    <a:pt x="341261" y="105524"/>
                  </a:lnTo>
                  <a:lnTo>
                    <a:pt x="341261" y="96723"/>
                  </a:lnTo>
                  <a:lnTo>
                    <a:pt x="340829" y="96723"/>
                  </a:lnTo>
                  <a:lnTo>
                    <a:pt x="340829" y="96532"/>
                  </a:lnTo>
                  <a:lnTo>
                    <a:pt x="340512" y="96532"/>
                  </a:lnTo>
                  <a:lnTo>
                    <a:pt x="340512" y="97802"/>
                  </a:lnTo>
                  <a:lnTo>
                    <a:pt x="339267" y="100330"/>
                  </a:lnTo>
                  <a:lnTo>
                    <a:pt x="340233" y="97802"/>
                  </a:lnTo>
                  <a:lnTo>
                    <a:pt x="340512" y="97802"/>
                  </a:lnTo>
                  <a:lnTo>
                    <a:pt x="340512" y="96532"/>
                  </a:lnTo>
                  <a:lnTo>
                    <a:pt x="340144" y="95250"/>
                  </a:lnTo>
                  <a:lnTo>
                    <a:pt x="340372" y="95250"/>
                  </a:lnTo>
                  <a:lnTo>
                    <a:pt x="340614" y="93980"/>
                  </a:lnTo>
                  <a:lnTo>
                    <a:pt x="340829" y="93980"/>
                  </a:lnTo>
                  <a:lnTo>
                    <a:pt x="340829" y="94107"/>
                  </a:lnTo>
                  <a:lnTo>
                    <a:pt x="341833" y="94107"/>
                  </a:lnTo>
                  <a:lnTo>
                    <a:pt x="341833" y="78740"/>
                  </a:lnTo>
                  <a:lnTo>
                    <a:pt x="340829" y="80124"/>
                  </a:lnTo>
                  <a:lnTo>
                    <a:pt x="336677" y="84416"/>
                  </a:lnTo>
                  <a:lnTo>
                    <a:pt x="336677" y="91452"/>
                  </a:lnTo>
                  <a:lnTo>
                    <a:pt x="335343" y="91452"/>
                  </a:lnTo>
                  <a:lnTo>
                    <a:pt x="334441" y="90182"/>
                  </a:lnTo>
                  <a:lnTo>
                    <a:pt x="334835" y="88900"/>
                  </a:lnTo>
                  <a:lnTo>
                    <a:pt x="335610" y="88900"/>
                  </a:lnTo>
                  <a:lnTo>
                    <a:pt x="336118" y="90182"/>
                  </a:lnTo>
                  <a:lnTo>
                    <a:pt x="336677" y="91452"/>
                  </a:lnTo>
                  <a:lnTo>
                    <a:pt x="336677" y="84416"/>
                  </a:lnTo>
                  <a:lnTo>
                    <a:pt x="319265" y="102882"/>
                  </a:lnTo>
                  <a:lnTo>
                    <a:pt x="332905" y="102882"/>
                  </a:lnTo>
                  <a:lnTo>
                    <a:pt x="334568" y="104152"/>
                  </a:lnTo>
                  <a:lnTo>
                    <a:pt x="333082" y="105410"/>
                  </a:lnTo>
                  <a:lnTo>
                    <a:pt x="330669" y="105410"/>
                  </a:lnTo>
                  <a:lnTo>
                    <a:pt x="330822" y="106680"/>
                  </a:lnTo>
                  <a:lnTo>
                    <a:pt x="330949" y="107950"/>
                  </a:lnTo>
                  <a:lnTo>
                    <a:pt x="331076" y="109232"/>
                  </a:lnTo>
                  <a:lnTo>
                    <a:pt x="329895" y="109232"/>
                  </a:lnTo>
                  <a:lnTo>
                    <a:pt x="329882" y="107950"/>
                  </a:lnTo>
                  <a:lnTo>
                    <a:pt x="329831" y="107657"/>
                  </a:lnTo>
                  <a:lnTo>
                    <a:pt x="329717" y="106680"/>
                  </a:lnTo>
                  <a:lnTo>
                    <a:pt x="326555" y="106680"/>
                  </a:lnTo>
                  <a:lnTo>
                    <a:pt x="325869" y="106337"/>
                  </a:lnTo>
                  <a:lnTo>
                    <a:pt x="325869" y="110502"/>
                  </a:lnTo>
                  <a:lnTo>
                    <a:pt x="325488" y="111874"/>
                  </a:lnTo>
                  <a:lnTo>
                    <a:pt x="324497" y="112687"/>
                  </a:lnTo>
                  <a:lnTo>
                    <a:pt x="324497" y="134632"/>
                  </a:lnTo>
                  <a:lnTo>
                    <a:pt x="324269" y="135902"/>
                  </a:lnTo>
                  <a:lnTo>
                    <a:pt x="320255" y="135902"/>
                  </a:lnTo>
                  <a:lnTo>
                    <a:pt x="321576" y="134632"/>
                  </a:lnTo>
                  <a:lnTo>
                    <a:pt x="322618" y="133350"/>
                  </a:lnTo>
                  <a:lnTo>
                    <a:pt x="324116" y="133350"/>
                  </a:lnTo>
                  <a:lnTo>
                    <a:pt x="324497" y="134632"/>
                  </a:lnTo>
                  <a:lnTo>
                    <a:pt x="324497" y="112687"/>
                  </a:lnTo>
                  <a:lnTo>
                    <a:pt x="324065" y="113030"/>
                  </a:lnTo>
                  <a:lnTo>
                    <a:pt x="320636" y="113030"/>
                  </a:lnTo>
                  <a:lnTo>
                    <a:pt x="321233" y="110502"/>
                  </a:lnTo>
                  <a:lnTo>
                    <a:pt x="321906" y="111874"/>
                  </a:lnTo>
                  <a:lnTo>
                    <a:pt x="323850" y="111874"/>
                  </a:lnTo>
                  <a:lnTo>
                    <a:pt x="324815" y="110502"/>
                  </a:lnTo>
                  <a:lnTo>
                    <a:pt x="325869" y="110502"/>
                  </a:lnTo>
                  <a:lnTo>
                    <a:pt x="325869" y="106337"/>
                  </a:lnTo>
                  <a:lnTo>
                    <a:pt x="324053" y="105410"/>
                  </a:lnTo>
                  <a:lnTo>
                    <a:pt x="320243" y="107657"/>
                  </a:lnTo>
                  <a:lnTo>
                    <a:pt x="320814" y="107950"/>
                  </a:lnTo>
                  <a:lnTo>
                    <a:pt x="319735" y="107950"/>
                  </a:lnTo>
                  <a:lnTo>
                    <a:pt x="317804" y="107950"/>
                  </a:lnTo>
                  <a:lnTo>
                    <a:pt x="317804" y="124460"/>
                  </a:lnTo>
                  <a:lnTo>
                    <a:pt x="317423" y="124688"/>
                  </a:lnTo>
                  <a:lnTo>
                    <a:pt x="317423" y="161302"/>
                  </a:lnTo>
                  <a:lnTo>
                    <a:pt x="314756" y="161302"/>
                  </a:lnTo>
                  <a:lnTo>
                    <a:pt x="314756" y="165100"/>
                  </a:lnTo>
                  <a:lnTo>
                    <a:pt x="313664" y="166382"/>
                  </a:lnTo>
                  <a:lnTo>
                    <a:pt x="312813" y="168910"/>
                  </a:lnTo>
                  <a:lnTo>
                    <a:pt x="310946" y="168910"/>
                  </a:lnTo>
                  <a:lnTo>
                    <a:pt x="312039" y="167652"/>
                  </a:lnTo>
                  <a:lnTo>
                    <a:pt x="312889" y="165100"/>
                  </a:lnTo>
                  <a:lnTo>
                    <a:pt x="314756" y="165100"/>
                  </a:lnTo>
                  <a:lnTo>
                    <a:pt x="314756" y="161302"/>
                  </a:lnTo>
                  <a:lnTo>
                    <a:pt x="313372" y="161302"/>
                  </a:lnTo>
                  <a:lnTo>
                    <a:pt x="315150" y="158750"/>
                  </a:lnTo>
                  <a:lnTo>
                    <a:pt x="316674" y="158750"/>
                  </a:lnTo>
                  <a:lnTo>
                    <a:pt x="317246" y="160032"/>
                  </a:lnTo>
                  <a:lnTo>
                    <a:pt x="317423" y="161302"/>
                  </a:lnTo>
                  <a:lnTo>
                    <a:pt x="317423" y="124688"/>
                  </a:lnTo>
                  <a:lnTo>
                    <a:pt x="315658" y="125730"/>
                  </a:lnTo>
                  <a:lnTo>
                    <a:pt x="315480" y="125552"/>
                  </a:lnTo>
                  <a:lnTo>
                    <a:pt x="315480" y="130810"/>
                  </a:lnTo>
                  <a:lnTo>
                    <a:pt x="312534" y="130810"/>
                  </a:lnTo>
                  <a:lnTo>
                    <a:pt x="311721" y="129146"/>
                  </a:lnTo>
                  <a:lnTo>
                    <a:pt x="311721" y="138430"/>
                  </a:lnTo>
                  <a:lnTo>
                    <a:pt x="308902" y="138430"/>
                  </a:lnTo>
                  <a:lnTo>
                    <a:pt x="308902" y="160032"/>
                  </a:lnTo>
                  <a:lnTo>
                    <a:pt x="308292" y="161302"/>
                  </a:lnTo>
                  <a:lnTo>
                    <a:pt x="306070" y="161302"/>
                  </a:lnTo>
                  <a:lnTo>
                    <a:pt x="304736" y="160464"/>
                  </a:lnTo>
                  <a:lnTo>
                    <a:pt x="304736" y="164960"/>
                  </a:lnTo>
                  <a:lnTo>
                    <a:pt x="304342" y="163830"/>
                  </a:lnTo>
                  <a:lnTo>
                    <a:pt x="304546" y="163830"/>
                  </a:lnTo>
                  <a:lnTo>
                    <a:pt x="304736" y="164960"/>
                  </a:lnTo>
                  <a:lnTo>
                    <a:pt x="304736" y="160464"/>
                  </a:lnTo>
                  <a:lnTo>
                    <a:pt x="304063" y="160032"/>
                  </a:lnTo>
                  <a:lnTo>
                    <a:pt x="307644" y="158750"/>
                  </a:lnTo>
                  <a:lnTo>
                    <a:pt x="308902" y="160032"/>
                  </a:lnTo>
                  <a:lnTo>
                    <a:pt x="308902" y="138430"/>
                  </a:lnTo>
                  <a:lnTo>
                    <a:pt x="307594" y="138430"/>
                  </a:lnTo>
                  <a:lnTo>
                    <a:pt x="304774" y="135902"/>
                  </a:lnTo>
                  <a:lnTo>
                    <a:pt x="306425" y="134632"/>
                  </a:lnTo>
                  <a:lnTo>
                    <a:pt x="307619" y="137160"/>
                  </a:lnTo>
                  <a:lnTo>
                    <a:pt x="310527" y="135902"/>
                  </a:lnTo>
                  <a:lnTo>
                    <a:pt x="311721" y="138430"/>
                  </a:lnTo>
                  <a:lnTo>
                    <a:pt x="311721" y="129146"/>
                  </a:lnTo>
                  <a:lnTo>
                    <a:pt x="311302" y="128282"/>
                  </a:lnTo>
                  <a:lnTo>
                    <a:pt x="313880" y="128282"/>
                  </a:lnTo>
                  <a:lnTo>
                    <a:pt x="314845" y="129552"/>
                  </a:lnTo>
                  <a:lnTo>
                    <a:pt x="315480" y="130810"/>
                  </a:lnTo>
                  <a:lnTo>
                    <a:pt x="315480" y="125552"/>
                  </a:lnTo>
                  <a:lnTo>
                    <a:pt x="314413" y="124460"/>
                  </a:lnTo>
                  <a:lnTo>
                    <a:pt x="313169" y="123202"/>
                  </a:lnTo>
                  <a:lnTo>
                    <a:pt x="316230" y="123202"/>
                  </a:lnTo>
                  <a:lnTo>
                    <a:pt x="317804" y="124460"/>
                  </a:lnTo>
                  <a:lnTo>
                    <a:pt x="317804" y="107950"/>
                  </a:lnTo>
                  <a:lnTo>
                    <a:pt x="316865" y="107950"/>
                  </a:lnTo>
                  <a:lnTo>
                    <a:pt x="315976" y="106680"/>
                  </a:lnTo>
                  <a:lnTo>
                    <a:pt x="318363" y="106680"/>
                  </a:lnTo>
                  <a:lnTo>
                    <a:pt x="320040" y="107556"/>
                  </a:lnTo>
                  <a:lnTo>
                    <a:pt x="320713" y="106680"/>
                  </a:lnTo>
                  <a:lnTo>
                    <a:pt x="322694" y="104152"/>
                  </a:lnTo>
                  <a:lnTo>
                    <a:pt x="318071" y="104152"/>
                  </a:lnTo>
                  <a:lnTo>
                    <a:pt x="313588" y="104152"/>
                  </a:lnTo>
                  <a:lnTo>
                    <a:pt x="313588" y="109232"/>
                  </a:lnTo>
                  <a:lnTo>
                    <a:pt x="313131" y="109537"/>
                  </a:lnTo>
                  <a:lnTo>
                    <a:pt x="313131" y="116852"/>
                  </a:lnTo>
                  <a:lnTo>
                    <a:pt x="312547" y="118110"/>
                  </a:lnTo>
                  <a:lnTo>
                    <a:pt x="307911" y="118110"/>
                  </a:lnTo>
                  <a:lnTo>
                    <a:pt x="308127" y="116852"/>
                  </a:lnTo>
                  <a:lnTo>
                    <a:pt x="309714" y="115582"/>
                  </a:lnTo>
                  <a:lnTo>
                    <a:pt x="312191" y="115582"/>
                  </a:lnTo>
                  <a:lnTo>
                    <a:pt x="313131" y="116852"/>
                  </a:lnTo>
                  <a:lnTo>
                    <a:pt x="313131" y="109537"/>
                  </a:lnTo>
                  <a:lnTo>
                    <a:pt x="311619" y="110502"/>
                  </a:lnTo>
                  <a:lnTo>
                    <a:pt x="308013" y="110502"/>
                  </a:lnTo>
                  <a:lnTo>
                    <a:pt x="308673" y="109232"/>
                  </a:lnTo>
                  <a:lnTo>
                    <a:pt x="309333" y="107950"/>
                  </a:lnTo>
                  <a:lnTo>
                    <a:pt x="310794" y="106680"/>
                  </a:lnTo>
                  <a:lnTo>
                    <a:pt x="312915" y="106680"/>
                  </a:lnTo>
                  <a:lnTo>
                    <a:pt x="313588" y="109232"/>
                  </a:lnTo>
                  <a:lnTo>
                    <a:pt x="313588" y="104152"/>
                  </a:lnTo>
                  <a:lnTo>
                    <a:pt x="305968" y="104152"/>
                  </a:lnTo>
                  <a:lnTo>
                    <a:pt x="305968" y="114312"/>
                  </a:lnTo>
                  <a:lnTo>
                    <a:pt x="305917" y="120650"/>
                  </a:lnTo>
                  <a:lnTo>
                    <a:pt x="303987" y="120650"/>
                  </a:lnTo>
                  <a:lnTo>
                    <a:pt x="303987" y="135902"/>
                  </a:lnTo>
                  <a:lnTo>
                    <a:pt x="300863" y="135902"/>
                  </a:lnTo>
                  <a:lnTo>
                    <a:pt x="301967" y="134632"/>
                  </a:lnTo>
                  <a:lnTo>
                    <a:pt x="303745" y="134632"/>
                  </a:lnTo>
                  <a:lnTo>
                    <a:pt x="303987" y="135902"/>
                  </a:lnTo>
                  <a:lnTo>
                    <a:pt x="303987" y="120650"/>
                  </a:lnTo>
                  <a:lnTo>
                    <a:pt x="301942" y="120650"/>
                  </a:lnTo>
                  <a:lnTo>
                    <a:pt x="302831" y="119380"/>
                  </a:lnTo>
                  <a:lnTo>
                    <a:pt x="305828" y="119380"/>
                  </a:lnTo>
                  <a:lnTo>
                    <a:pt x="305917" y="120650"/>
                  </a:lnTo>
                  <a:lnTo>
                    <a:pt x="305917" y="114274"/>
                  </a:lnTo>
                  <a:lnTo>
                    <a:pt x="304596" y="113030"/>
                  </a:lnTo>
                  <a:lnTo>
                    <a:pt x="302704" y="110502"/>
                  </a:lnTo>
                  <a:lnTo>
                    <a:pt x="301777" y="109232"/>
                  </a:lnTo>
                  <a:lnTo>
                    <a:pt x="304050" y="109232"/>
                  </a:lnTo>
                  <a:lnTo>
                    <a:pt x="305028" y="110502"/>
                  </a:lnTo>
                  <a:lnTo>
                    <a:pt x="305816" y="111874"/>
                  </a:lnTo>
                  <a:lnTo>
                    <a:pt x="305892" y="113030"/>
                  </a:lnTo>
                  <a:lnTo>
                    <a:pt x="305968" y="114312"/>
                  </a:lnTo>
                  <a:lnTo>
                    <a:pt x="305968" y="104152"/>
                  </a:lnTo>
                  <a:lnTo>
                    <a:pt x="305676" y="104152"/>
                  </a:lnTo>
                  <a:lnTo>
                    <a:pt x="304774" y="104152"/>
                  </a:lnTo>
                  <a:lnTo>
                    <a:pt x="304253" y="104152"/>
                  </a:lnTo>
                  <a:lnTo>
                    <a:pt x="303923" y="105410"/>
                  </a:lnTo>
                  <a:lnTo>
                    <a:pt x="302196" y="105410"/>
                  </a:lnTo>
                  <a:lnTo>
                    <a:pt x="302158" y="104152"/>
                  </a:lnTo>
                  <a:lnTo>
                    <a:pt x="301777" y="102882"/>
                  </a:lnTo>
                  <a:lnTo>
                    <a:pt x="302133" y="101600"/>
                  </a:lnTo>
                  <a:lnTo>
                    <a:pt x="301510" y="100330"/>
                  </a:lnTo>
                  <a:lnTo>
                    <a:pt x="301510" y="99060"/>
                  </a:lnTo>
                  <a:lnTo>
                    <a:pt x="303745" y="99060"/>
                  </a:lnTo>
                  <a:lnTo>
                    <a:pt x="303606" y="100330"/>
                  </a:lnTo>
                  <a:lnTo>
                    <a:pt x="304152" y="100330"/>
                  </a:lnTo>
                  <a:lnTo>
                    <a:pt x="304266" y="101600"/>
                  </a:lnTo>
                  <a:lnTo>
                    <a:pt x="305041" y="102882"/>
                  </a:lnTo>
                  <a:lnTo>
                    <a:pt x="306095" y="102882"/>
                  </a:lnTo>
                  <a:lnTo>
                    <a:pt x="312851" y="102882"/>
                  </a:lnTo>
                  <a:lnTo>
                    <a:pt x="311810" y="100330"/>
                  </a:lnTo>
                  <a:lnTo>
                    <a:pt x="315747" y="100330"/>
                  </a:lnTo>
                  <a:lnTo>
                    <a:pt x="315658" y="102882"/>
                  </a:lnTo>
                  <a:lnTo>
                    <a:pt x="318096" y="102882"/>
                  </a:lnTo>
                  <a:lnTo>
                    <a:pt x="318147" y="101600"/>
                  </a:lnTo>
                  <a:lnTo>
                    <a:pt x="318236" y="99060"/>
                  </a:lnTo>
                  <a:lnTo>
                    <a:pt x="318287" y="97802"/>
                  </a:lnTo>
                  <a:lnTo>
                    <a:pt x="318325" y="96532"/>
                  </a:lnTo>
                  <a:lnTo>
                    <a:pt x="318414" y="93980"/>
                  </a:lnTo>
                  <a:lnTo>
                    <a:pt x="318503" y="91452"/>
                  </a:lnTo>
                  <a:lnTo>
                    <a:pt x="318592" y="88900"/>
                  </a:lnTo>
                  <a:lnTo>
                    <a:pt x="318681" y="86360"/>
                  </a:lnTo>
                  <a:lnTo>
                    <a:pt x="318770" y="83832"/>
                  </a:lnTo>
                  <a:lnTo>
                    <a:pt x="318808" y="82550"/>
                  </a:lnTo>
                  <a:lnTo>
                    <a:pt x="318858" y="81280"/>
                  </a:lnTo>
                  <a:lnTo>
                    <a:pt x="318973" y="77787"/>
                  </a:lnTo>
                  <a:lnTo>
                    <a:pt x="319036" y="76200"/>
                  </a:lnTo>
                  <a:lnTo>
                    <a:pt x="319074" y="74930"/>
                  </a:lnTo>
                  <a:lnTo>
                    <a:pt x="319163" y="72402"/>
                  </a:lnTo>
                  <a:lnTo>
                    <a:pt x="319252" y="69850"/>
                  </a:lnTo>
                  <a:lnTo>
                    <a:pt x="319341" y="67310"/>
                  </a:lnTo>
                  <a:lnTo>
                    <a:pt x="319430" y="64782"/>
                  </a:lnTo>
                  <a:lnTo>
                    <a:pt x="319519" y="62230"/>
                  </a:lnTo>
                  <a:lnTo>
                    <a:pt x="319608" y="59702"/>
                  </a:lnTo>
                  <a:lnTo>
                    <a:pt x="319722" y="56527"/>
                  </a:lnTo>
                  <a:lnTo>
                    <a:pt x="319747" y="55880"/>
                  </a:lnTo>
                  <a:lnTo>
                    <a:pt x="319811" y="54610"/>
                  </a:lnTo>
                  <a:lnTo>
                    <a:pt x="319862" y="53352"/>
                  </a:lnTo>
                  <a:lnTo>
                    <a:pt x="319976" y="50800"/>
                  </a:lnTo>
                  <a:lnTo>
                    <a:pt x="320090" y="48260"/>
                  </a:lnTo>
                  <a:lnTo>
                    <a:pt x="320154" y="47002"/>
                  </a:lnTo>
                  <a:lnTo>
                    <a:pt x="318757" y="47002"/>
                  </a:lnTo>
                  <a:lnTo>
                    <a:pt x="318236" y="45732"/>
                  </a:lnTo>
                  <a:lnTo>
                    <a:pt x="318490" y="44450"/>
                  </a:lnTo>
                  <a:lnTo>
                    <a:pt x="319074" y="44450"/>
                  </a:lnTo>
                  <a:lnTo>
                    <a:pt x="319646" y="43180"/>
                  </a:lnTo>
                  <a:lnTo>
                    <a:pt x="320268" y="43180"/>
                  </a:lnTo>
                  <a:lnTo>
                    <a:pt x="321195" y="17780"/>
                  </a:lnTo>
                  <a:lnTo>
                    <a:pt x="321525" y="8902"/>
                  </a:lnTo>
                  <a:lnTo>
                    <a:pt x="317868" y="15252"/>
                  </a:lnTo>
                  <a:lnTo>
                    <a:pt x="319239" y="16510"/>
                  </a:lnTo>
                  <a:lnTo>
                    <a:pt x="320306" y="16510"/>
                  </a:lnTo>
                  <a:lnTo>
                    <a:pt x="319405" y="17780"/>
                  </a:lnTo>
                  <a:lnTo>
                    <a:pt x="318998" y="17780"/>
                  </a:lnTo>
                  <a:lnTo>
                    <a:pt x="317576" y="16789"/>
                  </a:lnTo>
                  <a:lnTo>
                    <a:pt x="317576" y="80010"/>
                  </a:lnTo>
                  <a:lnTo>
                    <a:pt x="315328" y="81280"/>
                  </a:lnTo>
                  <a:lnTo>
                    <a:pt x="314452" y="80010"/>
                  </a:lnTo>
                  <a:lnTo>
                    <a:pt x="312635" y="80010"/>
                  </a:lnTo>
                  <a:lnTo>
                    <a:pt x="311670" y="78752"/>
                  </a:lnTo>
                  <a:lnTo>
                    <a:pt x="315379" y="78752"/>
                  </a:lnTo>
                  <a:lnTo>
                    <a:pt x="317576" y="80010"/>
                  </a:lnTo>
                  <a:lnTo>
                    <a:pt x="317576" y="16789"/>
                  </a:lnTo>
                  <a:lnTo>
                    <a:pt x="317195" y="16510"/>
                  </a:lnTo>
                  <a:lnTo>
                    <a:pt x="315747" y="19278"/>
                  </a:lnTo>
                  <a:lnTo>
                    <a:pt x="315747" y="60960"/>
                  </a:lnTo>
                  <a:lnTo>
                    <a:pt x="314909" y="62230"/>
                  </a:lnTo>
                  <a:lnTo>
                    <a:pt x="314210" y="63500"/>
                  </a:lnTo>
                  <a:lnTo>
                    <a:pt x="313461" y="63500"/>
                  </a:lnTo>
                  <a:lnTo>
                    <a:pt x="314159" y="60960"/>
                  </a:lnTo>
                  <a:lnTo>
                    <a:pt x="315747" y="60960"/>
                  </a:lnTo>
                  <a:lnTo>
                    <a:pt x="315747" y="19278"/>
                  </a:lnTo>
                  <a:lnTo>
                    <a:pt x="313563" y="23456"/>
                  </a:lnTo>
                  <a:lnTo>
                    <a:pt x="313563" y="47002"/>
                  </a:lnTo>
                  <a:lnTo>
                    <a:pt x="313448" y="48260"/>
                  </a:lnTo>
                  <a:lnTo>
                    <a:pt x="312166" y="48260"/>
                  </a:lnTo>
                  <a:lnTo>
                    <a:pt x="312127" y="53352"/>
                  </a:lnTo>
                  <a:lnTo>
                    <a:pt x="312039" y="54610"/>
                  </a:lnTo>
                  <a:lnTo>
                    <a:pt x="310222" y="54610"/>
                  </a:lnTo>
                  <a:lnTo>
                    <a:pt x="311238" y="53352"/>
                  </a:lnTo>
                  <a:lnTo>
                    <a:pt x="312127" y="53352"/>
                  </a:lnTo>
                  <a:lnTo>
                    <a:pt x="312127" y="48298"/>
                  </a:lnTo>
                  <a:lnTo>
                    <a:pt x="310769" y="49530"/>
                  </a:lnTo>
                  <a:lnTo>
                    <a:pt x="310070" y="50800"/>
                  </a:lnTo>
                  <a:lnTo>
                    <a:pt x="309473" y="50800"/>
                  </a:lnTo>
                  <a:lnTo>
                    <a:pt x="309943" y="49530"/>
                  </a:lnTo>
                  <a:lnTo>
                    <a:pt x="310642" y="48260"/>
                  </a:lnTo>
                  <a:lnTo>
                    <a:pt x="311340" y="47002"/>
                  </a:lnTo>
                  <a:lnTo>
                    <a:pt x="312293" y="45732"/>
                  </a:lnTo>
                  <a:lnTo>
                    <a:pt x="313309" y="45732"/>
                  </a:lnTo>
                  <a:lnTo>
                    <a:pt x="313563" y="47002"/>
                  </a:lnTo>
                  <a:lnTo>
                    <a:pt x="313563" y="23456"/>
                  </a:lnTo>
                  <a:lnTo>
                    <a:pt x="311340" y="27711"/>
                  </a:lnTo>
                  <a:lnTo>
                    <a:pt x="311340" y="45732"/>
                  </a:lnTo>
                  <a:lnTo>
                    <a:pt x="310489" y="47002"/>
                  </a:lnTo>
                  <a:lnTo>
                    <a:pt x="309791" y="48260"/>
                  </a:lnTo>
                  <a:lnTo>
                    <a:pt x="309079" y="48260"/>
                  </a:lnTo>
                  <a:lnTo>
                    <a:pt x="309079" y="64782"/>
                  </a:lnTo>
                  <a:lnTo>
                    <a:pt x="308152" y="66192"/>
                  </a:lnTo>
                  <a:lnTo>
                    <a:pt x="308089" y="66319"/>
                  </a:lnTo>
                  <a:lnTo>
                    <a:pt x="308089" y="78752"/>
                  </a:lnTo>
                  <a:lnTo>
                    <a:pt x="308013" y="80010"/>
                  </a:lnTo>
                  <a:lnTo>
                    <a:pt x="307949" y="81280"/>
                  </a:lnTo>
                  <a:lnTo>
                    <a:pt x="304609" y="81280"/>
                  </a:lnTo>
                  <a:lnTo>
                    <a:pt x="303263" y="80010"/>
                  </a:lnTo>
                  <a:lnTo>
                    <a:pt x="305015" y="78752"/>
                  </a:lnTo>
                  <a:lnTo>
                    <a:pt x="308089" y="78752"/>
                  </a:lnTo>
                  <a:lnTo>
                    <a:pt x="308089" y="66319"/>
                  </a:lnTo>
                  <a:lnTo>
                    <a:pt x="307543" y="67310"/>
                  </a:lnTo>
                  <a:lnTo>
                    <a:pt x="306679" y="67310"/>
                  </a:lnTo>
                  <a:lnTo>
                    <a:pt x="306679" y="72402"/>
                  </a:lnTo>
                  <a:lnTo>
                    <a:pt x="305549" y="72402"/>
                  </a:lnTo>
                  <a:lnTo>
                    <a:pt x="305231" y="71132"/>
                  </a:lnTo>
                  <a:lnTo>
                    <a:pt x="304520" y="71132"/>
                  </a:lnTo>
                  <a:lnTo>
                    <a:pt x="304368" y="72402"/>
                  </a:lnTo>
                  <a:lnTo>
                    <a:pt x="303974" y="73660"/>
                  </a:lnTo>
                  <a:lnTo>
                    <a:pt x="303733" y="74930"/>
                  </a:lnTo>
                  <a:lnTo>
                    <a:pt x="302475" y="74930"/>
                  </a:lnTo>
                  <a:lnTo>
                    <a:pt x="301891" y="73660"/>
                  </a:lnTo>
                  <a:lnTo>
                    <a:pt x="303288" y="72402"/>
                  </a:lnTo>
                  <a:lnTo>
                    <a:pt x="302196" y="72402"/>
                  </a:lnTo>
                  <a:lnTo>
                    <a:pt x="301078" y="71132"/>
                  </a:lnTo>
                  <a:lnTo>
                    <a:pt x="303479" y="71132"/>
                  </a:lnTo>
                  <a:lnTo>
                    <a:pt x="303390" y="69850"/>
                  </a:lnTo>
                  <a:lnTo>
                    <a:pt x="303314" y="68580"/>
                  </a:lnTo>
                  <a:lnTo>
                    <a:pt x="305549" y="68580"/>
                  </a:lnTo>
                  <a:lnTo>
                    <a:pt x="306374" y="71132"/>
                  </a:lnTo>
                  <a:lnTo>
                    <a:pt x="306552" y="71132"/>
                  </a:lnTo>
                  <a:lnTo>
                    <a:pt x="306679" y="72402"/>
                  </a:lnTo>
                  <a:lnTo>
                    <a:pt x="306679" y="67310"/>
                  </a:lnTo>
                  <a:lnTo>
                    <a:pt x="305955" y="67310"/>
                  </a:lnTo>
                  <a:lnTo>
                    <a:pt x="306705" y="66192"/>
                  </a:lnTo>
                  <a:lnTo>
                    <a:pt x="307492" y="64782"/>
                  </a:lnTo>
                  <a:lnTo>
                    <a:pt x="309079" y="64782"/>
                  </a:lnTo>
                  <a:lnTo>
                    <a:pt x="309079" y="48260"/>
                  </a:lnTo>
                  <a:lnTo>
                    <a:pt x="308203" y="48260"/>
                  </a:lnTo>
                  <a:lnTo>
                    <a:pt x="309054" y="47002"/>
                  </a:lnTo>
                  <a:lnTo>
                    <a:pt x="309740" y="45732"/>
                  </a:lnTo>
                  <a:lnTo>
                    <a:pt x="311340" y="45732"/>
                  </a:lnTo>
                  <a:lnTo>
                    <a:pt x="311340" y="27711"/>
                  </a:lnTo>
                  <a:lnTo>
                    <a:pt x="307428" y="35191"/>
                  </a:lnTo>
                  <a:lnTo>
                    <a:pt x="307428" y="45732"/>
                  </a:lnTo>
                  <a:lnTo>
                    <a:pt x="306158" y="47002"/>
                  </a:lnTo>
                  <a:lnTo>
                    <a:pt x="305993" y="48260"/>
                  </a:lnTo>
                  <a:lnTo>
                    <a:pt x="304660" y="48260"/>
                  </a:lnTo>
                  <a:lnTo>
                    <a:pt x="303771" y="45732"/>
                  </a:lnTo>
                  <a:lnTo>
                    <a:pt x="304761" y="45732"/>
                  </a:lnTo>
                  <a:lnTo>
                    <a:pt x="305447" y="47002"/>
                  </a:lnTo>
                  <a:lnTo>
                    <a:pt x="307428" y="45732"/>
                  </a:lnTo>
                  <a:lnTo>
                    <a:pt x="307428" y="35191"/>
                  </a:lnTo>
                  <a:lnTo>
                    <a:pt x="301244" y="47002"/>
                  </a:lnTo>
                  <a:lnTo>
                    <a:pt x="302171" y="47002"/>
                  </a:lnTo>
                  <a:lnTo>
                    <a:pt x="303136" y="48260"/>
                  </a:lnTo>
                  <a:lnTo>
                    <a:pt x="304444" y="49530"/>
                  </a:lnTo>
                  <a:lnTo>
                    <a:pt x="304698" y="50800"/>
                  </a:lnTo>
                  <a:lnTo>
                    <a:pt x="305777" y="52082"/>
                  </a:lnTo>
                  <a:lnTo>
                    <a:pt x="307454" y="52082"/>
                  </a:lnTo>
                  <a:lnTo>
                    <a:pt x="308571" y="54610"/>
                  </a:lnTo>
                  <a:lnTo>
                    <a:pt x="306412" y="55880"/>
                  </a:lnTo>
                  <a:lnTo>
                    <a:pt x="304825" y="55880"/>
                  </a:lnTo>
                  <a:lnTo>
                    <a:pt x="304634" y="54610"/>
                  </a:lnTo>
                  <a:lnTo>
                    <a:pt x="305955" y="54610"/>
                  </a:lnTo>
                  <a:lnTo>
                    <a:pt x="305498" y="53352"/>
                  </a:lnTo>
                  <a:lnTo>
                    <a:pt x="300774" y="53352"/>
                  </a:lnTo>
                  <a:lnTo>
                    <a:pt x="302539" y="52082"/>
                  </a:lnTo>
                  <a:lnTo>
                    <a:pt x="303923" y="52082"/>
                  </a:lnTo>
                  <a:lnTo>
                    <a:pt x="304698" y="50800"/>
                  </a:lnTo>
                  <a:lnTo>
                    <a:pt x="302221" y="50800"/>
                  </a:lnTo>
                  <a:lnTo>
                    <a:pt x="302793" y="49530"/>
                  </a:lnTo>
                  <a:lnTo>
                    <a:pt x="299974" y="49530"/>
                  </a:lnTo>
                  <a:lnTo>
                    <a:pt x="296608" y="55880"/>
                  </a:lnTo>
                  <a:lnTo>
                    <a:pt x="299008" y="55880"/>
                  </a:lnTo>
                  <a:lnTo>
                    <a:pt x="299389" y="56527"/>
                  </a:lnTo>
                  <a:lnTo>
                    <a:pt x="299504" y="55880"/>
                  </a:lnTo>
                  <a:lnTo>
                    <a:pt x="300888" y="55880"/>
                  </a:lnTo>
                  <a:lnTo>
                    <a:pt x="303187" y="54610"/>
                  </a:lnTo>
                  <a:lnTo>
                    <a:pt x="302983" y="55880"/>
                  </a:lnTo>
                  <a:lnTo>
                    <a:pt x="302869" y="56527"/>
                  </a:lnTo>
                  <a:lnTo>
                    <a:pt x="302780" y="57150"/>
                  </a:lnTo>
                  <a:lnTo>
                    <a:pt x="302183" y="57150"/>
                  </a:lnTo>
                  <a:lnTo>
                    <a:pt x="302183" y="64782"/>
                  </a:lnTo>
                  <a:lnTo>
                    <a:pt x="301180" y="68580"/>
                  </a:lnTo>
                  <a:lnTo>
                    <a:pt x="300532" y="68580"/>
                  </a:lnTo>
                  <a:lnTo>
                    <a:pt x="300532" y="77482"/>
                  </a:lnTo>
                  <a:lnTo>
                    <a:pt x="299758" y="78752"/>
                  </a:lnTo>
                  <a:lnTo>
                    <a:pt x="298843" y="78752"/>
                  </a:lnTo>
                  <a:lnTo>
                    <a:pt x="298843" y="118110"/>
                  </a:lnTo>
                  <a:lnTo>
                    <a:pt x="295592" y="121767"/>
                  </a:lnTo>
                  <a:lnTo>
                    <a:pt x="295592" y="152400"/>
                  </a:lnTo>
                  <a:lnTo>
                    <a:pt x="294970" y="154952"/>
                  </a:lnTo>
                  <a:lnTo>
                    <a:pt x="291998" y="154952"/>
                  </a:lnTo>
                  <a:lnTo>
                    <a:pt x="291896" y="153682"/>
                  </a:lnTo>
                  <a:lnTo>
                    <a:pt x="291807" y="152400"/>
                  </a:lnTo>
                  <a:lnTo>
                    <a:pt x="295592" y="152400"/>
                  </a:lnTo>
                  <a:lnTo>
                    <a:pt x="295592" y="121767"/>
                  </a:lnTo>
                  <a:lnTo>
                    <a:pt x="295440" y="121932"/>
                  </a:lnTo>
                  <a:lnTo>
                    <a:pt x="294335" y="120650"/>
                  </a:lnTo>
                  <a:lnTo>
                    <a:pt x="289026" y="120650"/>
                  </a:lnTo>
                  <a:lnTo>
                    <a:pt x="289026" y="154952"/>
                  </a:lnTo>
                  <a:lnTo>
                    <a:pt x="286042" y="156210"/>
                  </a:lnTo>
                  <a:lnTo>
                    <a:pt x="283349" y="156210"/>
                  </a:lnTo>
                  <a:lnTo>
                    <a:pt x="287020" y="153682"/>
                  </a:lnTo>
                  <a:lnTo>
                    <a:pt x="288632" y="153682"/>
                  </a:lnTo>
                  <a:lnTo>
                    <a:pt x="289026" y="154952"/>
                  </a:lnTo>
                  <a:lnTo>
                    <a:pt x="289026" y="120650"/>
                  </a:lnTo>
                  <a:lnTo>
                    <a:pt x="288353" y="120650"/>
                  </a:lnTo>
                  <a:lnTo>
                    <a:pt x="289623" y="119380"/>
                  </a:lnTo>
                  <a:lnTo>
                    <a:pt x="288925" y="119380"/>
                  </a:lnTo>
                  <a:lnTo>
                    <a:pt x="287870" y="120484"/>
                  </a:lnTo>
                  <a:lnTo>
                    <a:pt x="287870" y="128282"/>
                  </a:lnTo>
                  <a:lnTo>
                    <a:pt x="287172" y="128282"/>
                  </a:lnTo>
                  <a:lnTo>
                    <a:pt x="286080" y="129552"/>
                  </a:lnTo>
                  <a:lnTo>
                    <a:pt x="284721" y="129552"/>
                  </a:lnTo>
                  <a:lnTo>
                    <a:pt x="284302" y="128282"/>
                  </a:lnTo>
                  <a:lnTo>
                    <a:pt x="285000" y="128282"/>
                  </a:lnTo>
                  <a:lnTo>
                    <a:pt x="286105" y="127000"/>
                  </a:lnTo>
                  <a:lnTo>
                    <a:pt x="287451" y="127000"/>
                  </a:lnTo>
                  <a:lnTo>
                    <a:pt x="287870" y="128282"/>
                  </a:lnTo>
                  <a:lnTo>
                    <a:pt x="287870" y="120484"/>
                  </a:lnTo>
                  <a:lnTo>
                    <a:pt x="287705" y="120650"/>
                  </a:lnTo>
                  <a:lnTo>
                    <a:pt x="286854" y="120650"/>
                  </a:lnTo>
                  <a:lnTo>
                    <a:pt x="285965" y="119380"/>
                  </a:lnTo>
                  <a:lnTo>
                    <a:pt x="286969" y="118110"/>
                  </a:lnTo>
                  <a:lnTo>
                    <a:pt x="287642" y="119380"/>
                  </a:lnTo>
                  <a:lnTo>
                    <a:pt x="288925" y="119380"/>
                  </a:lnTo>
                  <a:lnTo>
                    <a:pt x="291363" y="116852"/>
                  </a:lnTo>
                  <a:lnTo>
                    <a:pt x="292214" y="118110"/>
                  </a:lnTo>
                  <a:lnTo>
                    <a:pt x="298843" y="118110"/>
                  </a:lnTo>
                  <a:lnTo>
                    <a:pt x="298843" y="78752"/>
                  </a:lnTo>
                  <a:lnTo>
                    <a:pt x="298119" y="78752"/>
                  </a:lnTo>
                  <a:lnTo>
                    <a:pt x="297903" y="77787"/>
                  </a:lnTo>
                  <a:lnTo>
                    <a:pt x="297840" y="77482"/>
                  </a:lnTo>
                  <a:lnTo>
                    <a:pt x="298869" y="77482"/>
                  </a:lnTo>
                  <a:lnTo>
                    <a:pt x="299085" y="76200"/>
                  </a:lnTo>
                  <a:lnTo>
                    <a:pt x="299974" y="76200"/>
                  </a:lnTo>
                  <a:lnTo>
                    <a:pt x="300278" y="77482"/>
                  </a:lnTo>
                  <a:lnTo>
                    <a:pt x="300532" y="77482"/>
                  </a:lnTo>
                  <a:lnTo>
                    <a:pt x="300532" y="68580"/>
                  </a:lnTo>
                  <a:lnTo>
                    <a:pt x="299313" y="68580"/>
                  </a:lnTo>
                  <a:lnTo>
                    <a:pt x="299313" y="69850"/>
                  </a:lnTo>
                  <a:lnTo>
                    <a:pt x="298538" y="71132"/>
                  </a:lnTo>
                  <a:lnTo>
                    <a:pt x="297319" y="71132"/>
                  </a:lnTo>
                  <a:lnTo>
                    <a:pt x="296887" y="69850"/>
                  </a:lnTo>
                  <a:lnTo>
                    <a:pt x="297637" y="69850"/>
                  </a:lnTo>
                  <a:lnTo>
                    <a:pt x="297853" y="68580"/>
                  </a:lnTo>
                  <a:lnTo>
                    <a:pt x="299046" y="68580"/>
                  </a:lnTo>
                  <a:lnTo>
                    <a:pt x="299313" y="69850"/>
                  </a:lnTo>
                  <a:lnTo>
                    <a:pt x="299313" y="68580"/>
                  </a:lnTo>
                  <a:lnTo>
                    <a:pt x="298792" y="67310"/>
                  </a:lnTo>
                  <a:lnTo>
                    <a:pt x="298399" y="67310"/>
                  </a:lnTo>
                  <a:lnTo>
                    <a:pt x="299618" y="66192"/>
                  </a:lnTo>
                  <a:lnTo>
                    <a:pt x="299847" y="66192"/>
                  </a:lnTo>
                  <a:lnTo>
                    <a:pt x="299072" y="64782"/>
                  </a:lnTo>
                  <a:lnTo>
                    <a:pt x="300240" y="63500"/>
                  </a:lnTo>
                  <a:lnTo>
                    <a:pt x="302183" y="64782"/>
                  </a:lnTo>
                  <a:lnTo>
                    <a:pt x="302183" y="57150"/>
                  </a:lnTo>
                  <a:lnTo>
                    <a:pt x="301396" y="57150"/>
                  </a:lnTo>
                  <a:lnTo>
                    <a:pt x="300189" y="57823"/>
                  </a:lnTo>
                  <a:lnTo>
                    <a:pt x="300570" y="58432"/>
                  </a:lnTo>
                  <a:lnTo>
                    <a:pt x="298107" y="59702"/>
                  </a:lnTo>
                  <a:lnTo>
                    <a:pt x="298742" y="59702"/>
                  </a:lnTo>
                  <a:lnTo>
                    <a:pt x="299313" y="60960"/>
                  </a:lnTo>
                  <a:lnTo>
                    <a:pt x="297421" y="60960"/>
                  </a:lnTo>
                  <a:lnTo>
                    <a:pt x="296608" y="60375"/>
                  </a:lnTo>
                  <a:lnTo>
                    <a:pt x="296608" y="88900"/>
                  </a:lnTo>
                  <a:lnTo>
                    <a:pt x="296608" y="90182"/>
                  </a:lnTo>
                  <a:lnTo>
                    <a:pt x="295884" y="90182"/>
                  </a:lnTo>
                  <a:lnTo>
                    <a:pt x="295148" y="91452"/>
                  </a:lnTo>
                  <a:lnTo>
                    <a:pt x="294259" y="91452"/>
                  </a:lnTo>
                  <a:lnTo>
                    <a:pt x="294106" y="90182"/>
                  </a:lnTo>
                  <a:lnTo>
                    <a:pt x="294881" y="88900"/>
                  </a:lnTo>
                  <a:lnTo>
                    <a:pt x="296608" y="88900"/>
                  </a:lnTo>
                  <a:lnTo>
                    <a:pt x="296608" y="60375"/>
                  </a:lnTo>
                  <a:lnTo>
                    <a:pt x="295681" y="59702"/>
                  </a:lnTo>
                  <a:lnTo>
                    <a:pt x="295173" y="58432"/>
                  </a:lnTo>
                  <a:lnTo>
                    <a:pt x="293928" y="60756"/>
                  </a:lnTo>
                  <a:lnTo>
                    <a:pt x="293928" y="96532"/>
                  </a:lnTo>
                  <a:lnTo>
                    <a:pt x="293344" y="97802"/>
                  </a:lnTo>
                  <a:lnTo>
                    <a:pt x="290703" y="97802"/>
                  </a:lnTo>
                  <a:lnTo>
                    <a:pt x="291566" y="96532"/>
                  </a:lnTo>
                  <a:lnTo>
                    <a:pt x="293928" y="96532"/>
                  </a:lnTo>
                  <a:lnTo>
                    <a:pt x="293928" y="60756"/>
                  </a:lnTo>
                  <a:lnTo>
                    <a:pt x="293344" y="61836"/>
                  </a:lnTo>
                  <a:lnTo>
                    <a:pt x="293344" y="78752"/>
                  </a:lnTo>
                  <a:lnTo>
                    <a:pt x="291744" y="80010"/>
                  </a:lnTo>
                  <a:lnTo>
                    <a:pt x="291465" y="78752"/>
                  </a:lnTo>
                  <a:lnTo>
                    <a:pt x="287578" y="78752"/>
                  </a:lnTo>
                  <a:lnTo>
                    <a:pt x="287515" y="80010"/>
                  </a:lnTo>
                  <a:lnTo>
                    <a:pt x="287451" y="81280"/>
                  </a:lnTo>
                  <a:lnTo>
                    <a:pt x="286804" y="82550"/>
                  </a:lnTo>
                  <a:lnTo>
                    <a:pt x="285343" y="82550"/>
                  </a:lnTo>
                  <a:lnTo>
                    <a:pt x="284873" y="78854"/>
                  </a:lnTo>
                  <a:lnTo>
                    <a:pt x="284873" y="114414"/>
                  </a:lnTo>
                  <a:lnTo>
                    <a:pt x="283984" y="114414"/>
                  </a:lnTo>
                  <a:lnTo>
                    <a:pt x="283984" y="135902"/>
                  </a:lnTo>
                  <a:lnTo>
                    <a:pt x="281355" y="137160"/>
                  </a:lnTo>
                  <a:lnTo>
                    <a:pt x="279958" y="134632"/>
                  </a:lnTo>
                  <a:lnTo>
                    <a:pt x="281051" y="133350"/>
                  </a:lnTo>
                  <a:lnTo>
                    <a:pt x="280682" y="133350"/>
                  </a:lnTo>
                  <a:lnTo>
                    <a:pt x="281432" y="132080"/>
                  </a:lnTo>
                  <a:lnTo>
                    <a:pt x="282422" y="133350"/>
                  </a:lnTo>
                  <a:lnTo>
                    <a:pt x="283984" y="135902"/>
                  </a:lnTo>
                  <a:lnTo>
                    <a:pt x="283984" y="114414"/>
                  </a:lnTo>
                  <a:lnTo>
                    <a:pt x="282333" y="114414"/>
                  </a:lnTo>
                  <a:lnTo>
                    <a:pt x="282333" y="115582"/>
                  </a:lnTo>
                  <a:lnTo>
                    <a:pt x="281647" y="116852"/>
                  </a:lnTo>
                  <a:lnTo>
                    <a:pt x="280073" y="116852"/>
                  </a:lnTo>
                  <a:lnTo>
                    <a:pt x="280073" y="120650"/>
                  </a:lnTo>
                  <a:lnTo>
                    <a:pt x="278765" y="120650"/>
                  </a:lnTo>
                  <a:lnTo>
                    <a:pt x="278765" y="128282"/>
                  </a:lnTo>
                  <a:lnTo>
                    <a:pt x="277825" y="129552"/>
                  </a:lnTo>
                  <a:lnTo>
                    <a:pt x="274955" y="129552"/>
                  </a:lnTo>
                  <a:lnTo>
                    <a:pt x="274701" y="128282"/>
                  </a:lnTo>
                  <a:lnTo>
                    <a:pt x="278765" y="128282"/>
                  </a:lnTo>
                  <a:lnTo>
                    <a:pt x="278765" y="120650"/>
                  </a:lnTo>
                  <a:lnTo>
                    <a:pt x="277634" y="119380"/>
                  </a:lnTo>
                  <a:lnTo>
                    <a:pt x="278765" y="119380"/>
                  </a:lnTo>
                  <a:lnTo>
                    <a:pt x="280073" y="120650"/>
                  </a:lnTo>
                  <a:lnTo>
                    <a:pt x="280073" y="116852"/>
                  </a:lnTo>
                  <a:lnTo>
                    <a:pt x="277647" y="116852"/>
                  </a:lnTo>
                  <a:lnTo>
                    <a:pt x="277101" y="114414"/>
                  </a:lnTo>
                  <a:lnTo>
                    <a:pt x="277520" y="114414"/>
                  </a:lnTo>
                  <a:lnTo>
                    <a:pt x="282333" y="115582"/>
                  </a:lnTo>
                  <a:lnTo>
                    <a:pt x="282333" y="114414"/>
                  </a:lnTo>
                  <a:lnTo>
                    <a:pt x="280708" y="114414"/>
                  </a:lnTo>
                  <a:lnTo>
                    <a:pt x="281736" y="113030"/>
                  </a:lnTo>
                  <a:lnTo>
                    <a:pt x="282536" y="113030"/>
                  </a:lnTo>
                  <a:lnTo>
                    <a:pt x="281508" y="111874"/>
                  </a:lnTo>
                  <a:lnTo>
                    <a:pt x="281381" y="111874"/>
                  </a:lnTo>
                  <a:lnTo>
                    <a:pt x="281838" y="110502"/>
                  </a:lnTo>
                  <a:lnTo>
                    <a:pt x="283514" y="110502"/>
                  </a:lnTo>
                  <a:lnTo>
                    <a:pt x="282829" y="111874"/>
                  </a:lnTo>
                  <a:lnTo>
                    <a:pt x="283006" y="111874"/>
                  </a:lnTo>
                  <a:lnTo>
                    <a:pt x="284276" y="113030"/>
                  </a:lnTo>
                  <a:lnTo>
                    <a:pt x="284607" y="113030"/>
                  </a:lnTo>
                  <a:lnTo>
                    <a:pt x="284873" y="114414"/>
                  </a:lnTo>
                  <a:lnTo>
                    <a:pt x="284873" y="78854"/>
                  </a:lnTo>
                  <a:lnTo>
                    <a:pt x="287020" y="77787"/>
                  </a:lnTo>
                  <a:lnTo>
                    <a:pt x="289306" y="76200"/>
                  </a:lnTo>
                  <a:lnTo>
                    <a:pt x="289267" y="77482"/>
                  </a:lnTo>
                  <a:lnTo>
                    <a:pt x="290779" y="77482"/>
                  </a:lnTo>
                  <a:lnTo>
                    <a:pt x="291820" y="78752"/>
                  </a:lnTo>
                  <a:lnTo>
                    <a:pt x="293344" y="78752"/>
                  </a:lnTo>
                  <a:lnTo>
                    <a:pt x="293344" y="61836"/>
                  </a:lnTo>
                  <a:lnTo>
                    <a:pt x="280581" y="85559"/>
                  </a:lnTo>
                  <a:lnTo>
                    <a:pt x="280581" y="106680"/>
                  </a:lnTo>
                  <a:lnTo>
                    <a:pt x="279133" y="105625"/>
                  </a:lnTo>
                  <a:lnTo>
                    <a:pt x="279133" y="111874"/>
                  </a:lnTo>
                  <a:lnTo>
                    <a:pt x="278917" y="111874"/>
                  </a:lnTo>
                  <a:lnTo>
                    <a:pt x="277964" y="114312"/>
                  </a:lnTo>
                  <a:lnTo>
                    <a:pt x="275615" y="113030"/>
                  </a:lnTo>
                  <a:lnTo>
                    <a:pt x="275374" y="113030"/>
                  </a:lnTo>
                  <a:lnTo>
                    <a:pt x="275082" y="111874"/>
                  </a:lnTo>
                  <a:lnTo>
                    <a:pt x="274510" y="111874"/>
                  </a:lnTo>
                  <a:lnTo>
                    <a:pt x="276606" y="110502"/>
                  </a:lnTo>
                  <a:lnTo>
                    <a:pt x="274180" y="110502"/>
                  </a:lnTo>
                  <a:lnTo>
                    <a:pt x="274180" y="124460"/>
                  </a:lnTo>
                  <a:lnTo>
                    <a:pt x="274091" y="125730"/>
                  </a:lnTo>
                  <a:lnTo>
                    <a:pt x="273786" y="127000"/>
                  </a:lnTo>
                  <a:lnTo>
                    <a:pt x="273545" y="128282"/>
                  </a:lnTo>
                  <a:lnTo>
                    <a:pt x="273304" y="128282"/>
                  </a:lnTo>
                  <a:lnTo>
                    <a:pt x="273304" y="125730"/>
                  </a:lnTo>
                  <a:lnTo>
                    <a:pt x="273697" y="125730"/>
                  </a:lnTo>
                  <a:lnTo>
                    <a:pt x="274027" y="124460"/>
                  </a:lnTo>
                  <a:lnTo>
                    <a:pt x="274180" y="124460"/>
                  </a:lnTo>
                  <a:lnTo>
                    <a:pt x="274180" y="110502"/>
                  </a:lnTo>
                  <a:lnTo>
                    <a:pt x="273913" y="110502"/>
                  </a:lnTo>
                  <a:lnTo>
                    <a:pt x="273685" y="109232"/>
                  </a:lnTo>
                  <a:lnTo>
                    <a:pt x="273469" y="107950"/>
                  </a:lnTo>
                  <a:lnTo>
                    <a:pt x="274066" y="106680"/>
                  </a:lnTo>
                  <a:lnTo>
                    <a:pt x="276301" y="106680"/>
                  </a:lnTo>
                  <a:lnTo>
                    <a:pt x="276974" y="109232"/>
                  </a:lnTo>
                  <a:lnTo>
                    <a:pt x="277050" y="110502"/>
                  </a:lnTo>
                  <a:lnTo>
                    <a:pt x="279133" y="111874"/>
                  </a:lnTo>
                  <a:lnTo>
                    <a:pt x="279133" y="105625"/>
                  </a:lnTo>
                  <a:lnTo>
                    <a:pt x="278841" y="105410"/>
                  </a:lnTo>
                  <a:lnTo>
                    <a:pt x="280581" y="106680"/>
                  </a:lnTo>
                  <a:lnTo>
                    <a:pt x="280581" y="85559"/>
                  </a:lnTo>
                  <a:lnTo>
                    <a:pt x="276733" y="92710"/>
                  </a:lnTo>
                  <a:lnTo>
                    <a:pt x="276428" y="91452"/>
                  </a:lnTo>
                  <a:lnTo>
                    <a:pt x="274942" y="85102"/>
                  </a:lnTo>
                  <a:lnTo>
                    <a:pt x="274345" y="82550"/>
                  </a:lnTo>
                  <a:lnTo>
                    <a:pt x="274053" y="81280"/>
                  </a:lnTo>
                  <a:lnTo>
                    <a:pt x="273456" y="78752"/>
                  </a:lnTo>
                  <a:lnTo>
                    <a:pt x="272948" y="76568"/>
                  </a:lnTo>
                  <a:lnTo>
                    <a:pt x="272948" y="166382"/>
                  </a:lnTo>
                  <a:lnTo>
                    <a:pt x="271970" y="167652"/>
                  </a:lnTo>
                  <a:lnTo>
                    <a:pt x="269595" y="167652"/>
                  </a:lnTo>
                  <a:lnTo>
                    <a:pt x="270573" y="165100"/>
                  </a:lnTo>
                  <a:lnTo>
                    <a:pt x="272948" y="166382"/>
                  </a:lnTo>
                  <a:lnTo>
                    <a:pt x="272948" y="76568"/>
                  </a:lnTo>
                  <a:lnTo>
                    <a:pt x="272910" y="76403"/>
                  </a:lnTo>
                  <a:lnTo>
                    <a:pt x="272910" y="115582"/>
                  </a:lnTo>
                  <a:lnTo>
                    <a:pt x="271843" y="116306"/>
                  </a:lnTo>
                  <a:lnTo>
                    <a:pt x="271843" y="144780"/>
                  </a:lnTo>
                  <a:lnTo>
                    <a:pt x="271741" y="146050"/>
                  </a:lnTo>
                  <a:lnTo>
                    <a:pt x="269938" y="146050"/>
                  </a:lnTo>
                  <a:lnTo>
                    <a:pt x="270941" y="144780"/>
                  </a:lnTo>
                  <a:lnTo>
                    <a:pt x="271843" y="144780"/>
                  </a:lnTo>
                  <a:lnTo>
                    <a:pt x="271843" y="116306"/>
                  </a:lnTo>
                  <a:lnTo>
                    <a:pt x="271208" y="116738"/>
                  </a:lnTo>
                  <a:lnTo>
                    <a:pt x="271208" y="127000"/>
                  </a:lnTo>
                  <a:lnTo>
                    <a:pt x="270510" y="127000"/>
                  </a:lnTo>
                  <a:lnTo>
                    <a:pt x="269405" y="128282"/>
                  </a:lnTo>
                  <a:lnTo>
                    <a:pt x="268998" y="128282"/>
                  </a:lnTo>
                  <a:lnTo>
                    <a:pt x="268998" y="153682"/>
                  </a:lnTo>
                  <a:lnTo>
                    <a:pt x="267131" y="156210"/>
                  </a:lnTo>
                  <a:lnTo>
                    <a:pt x="265709" y="156210"/>
                  </a:lnTo>
                  <a:lnTo>
                    <a:pt x="265823" y="154952"/>
                  </a:lnTo>
                  <a:lnTo>
                    <a:pt x="266573" y="153682"/>
                  </a:lnTo>
                  <a:lnTo>
                    <a:pt x="267195" y="152400"/>
                  </a:lnTo>
                  <a:lnTo>
                    <a:pt x="267843" y="152400"/>
                  </a:lnTo>
                  <a:lnTo>
                    <a:pt x="268998" y="153682"/>
                  </a:lnTo>
                  <a:lnTo>
                    <a:pt x="268998" y="128282"/>
                  </a:lnTo>
                  <a:lnTo>
                    <a:pt x="268046" y="128282"/>
                  </a:lnTo>
                  <a:lnTo>
                    <a:pt x="267639" y="127000"/>
                  </a:lnTo>
                  <a:lnTo>
                    <a:pt x="268325" y="127000"/>
                  </a:lnTo>
                  <a:lnTo>
                    <a:pt x="269430" y="125730"/>
                  </a:lnTo>
                  <a:lnTo>
                    <a:pt x="270776" y="125730"/>
                  </a:lnTo>
                  <a:lnTo>
                    <a:pt x="271208" y="127000"/>
                  </a:lnTo>
                  <a:lnTo>
                    <a:pt x="271208" y="116738"/>
                  </a:lnTo>
                  <a:lnTo>
                    <a:pt x="271030" y="116852"/>
                  </a:lnTo>
                  <a:lnTo>
                    <a:pt x="270383" y="115582"/>
                  </a:lnTo>
                  <a:lnTo>
                    <a:pt x="267944" y="115582"/>
                  </a:lnTo>
                  <a:lnTo>
                    <a:pt x="269811" y="113030"/>
                  </a:lnTo>
                  <a:lnTo>
                    <a:pt x="270522" y="114414"/>
                  </a:lnTo>
                  <a:lnTo>
                    <a:pt x="270675" y="114414"/>
                  </a:lnTo>
                  <a:lnTo>
                    <a:pt x="272910" y="115582"/>
                  </a:lnTo>
                  <a:lnTo>
                    <a:pt x="272910" y="76403"/>
                  </a:lnTo>
                  <a:lnTo>
                    <a:pt x="272275" y="73660"/>
                  </a:lnTo>
                  <a:lnTo>
                    <a:pt x="271157" y="68884"/>
                  </a:lnTo>
                  <a:lnTo>
                    <a:pt x="271157" y="97802"/>
                  </a:lnTo>
                  <a:lnTo>
                    <a:pt x="268249" y="100330"/>
                  </a:lnTo>
                  <a:lnTo>
                    <a:pt x="267411" y="100330"/>
                  </a:lnTo>
                  <a:lnTo>
                    <a:pt x="267411" y="116852"/>
                  </a:lnTo>
                  <a:lnTo>
                    <a:pt x="265747" y="118110"/>
                  </a:lnTo>
                  <a:lnTo>
                    <a:pt x="264287" y="115582"/>
                  </a:lnTo>
                  <a:lnTo>
                    <a:pt x="264210" y="111874"/>
                  </a:lnTo>
                  <a:lnTo>
                    <a:pt x="266420" y="111874"/>
                  </a:lnTo>
                  <a:lnTo>
                    <a:pt x="266966" y="113030"/>
                  </a:lnTo>
                  <a:lnTo>
                    <a:pt x="264782" y="114414"/>
                  </a:lnTo>
                  <a:lnTo>
                    <a:pt x="265061" y="114414"/>
                  </a:lnTo>
                  <a:lnTo>
                    <a:pt x="267411" y="116852"/>
                  </a:lnTo>
                  <a:lnTo>
                    <a:pt x="267411" y="100330"/>
                  </a:lnTo>
                  <a:lnTo>
                    <a:pt x="266776" y="100330"/>
                  </a:lnTo>
                  <a:lnTo>
                    <a:pt x="266725" y="99060"/>
                  </a:lnTo>
                  <a:lnTo>
                    <a:pt x="267766" y="99060"/>
                  </a:lnTo>
                  <a:lnTo>
                    <a:pt x="269138" y="97802"/>
                  </a:lnTo>
                  <a:lnTo>
                    <a:pt x="268478" y="95250"/>
                  </a:lnTo>
                  <a:lnTo>
                    <a:pt x="269405" y="95250"/>
                  </a:lnTo>
                  <a:lnTo>
                    <a:pt x="269798" y="96532"/>
                  </a:lnTo>
                  <a:lnTo>
                    <a:pt x="271157" y="97802"/>
                  </a:lnTo>
                  <a:lnTo>
                    <a:pt x="271157" y="68884"/>
                  </a:lnTo>
                  <a:lnTo>
                    <a:pt x="270789" y="67310"/>
                  </a:lnTo>
                  <a:lnTo>
                    <a:pt x="269887" y="63500"/>
                  </a:lnTo>
                  <a:lnTo>
                    <a:pt x="268706" y="58432"/>
                  </a:lnTo>
                  <a:lnTo>
                    <a:pt x="268414" y="57150"/>
                  </a:lnTo>
                  <a:lnTo>
                    <a:pt x="267487" y="58432"/>
                  </a:lnTo>
                  <a:lnTo>
                    <a:pt x="265303" y="57150"/>
                  </a:lnTo>
                  <a:lnTo>
                    <a:pt x="266649" y="54610"/>
                  </a:lnTo>
                  <a:lnTo>
                    <a:pt x="268147" y="55880"/>
                  </a:lnTo>
                  <a:lnTo>
                    <a:pt x="267843" y="54610"/>
                  </a:lnTo>
                  <a:lnTo>
                    <a:pt x="265772" y="45732"/>
                  </a:lnTo>
                  <a:lnTo>
                    <a:pt x="265480" y="44450"/>
                  </a:lnTo>
                  <a:lnTo>
                    <a:pt x="264591" y="40652"/>
                  </a:lnTo>
                  <a:lnTo>
                    <a:pt x="263994" y="38100"/>
                  </a:lnTo>
                  <a:lnTo>
                    <a:pt x="263715" y="36893"/>
                  </a:lnTo>
                  <a:lnTo>
                    <a:pt x="263715" y="45732"/>
                  </a:lnTo>
                  <a:lnTo>
                    <a:pt x="262674" y="46570"/>
                  </a:lnTo>
                  <a:lnTo>
                    <a:pt x="262674" y="64782"/>
                  </a:lnTo>
                  <a:lnTo>
                    <a:pt x="261543" y="67310"/>
                  </a:lnTo>
                  <a:lnTo>
                    <a:pt x="261277" y="67310"/>
                  </a:lnTo>
                  <a:lnTo>
                    <a:pt x="261277" y="90182"/>
                  </a:lnTo>
                  <a:lnTo>
                    <a:pt x="259892" y="91452"/>
                  </a:lnTo>
                  <a:lnTo>
                    <a:pt x="258635" y="91452"/>
                  </a:lnTo>
                  <a:lnTo>
                    <a:pt x="258635" y="138430"/>
                  </a:lnTo>
                  <a:lnTo>
                    <a:pt x="254685" y="139700"/>
                  </a:lnTo>
                  <a:lnTo>
                    <a:pt x="253796" y="137160"/>
                  </a:lnTo>
                  <a:lnTo>
                    <a:pt x="256184" y="137160"/>
                  </a:lnTo>
                  <a:lnTo>
                    <a:pt x="258635" y="138430"/>
                  </a:lnTo>
                  <a:lnTo>
                    <a:pt x="258635" y="91452"/>
                  </a:lnTo>
                  <a:lnTo>
                    <a:pt x="258000" y="91452"/>
                  </a:lnTo>
                  <a:lnTo>
                    <a:pt x="258000" y="92710"/>
                  </a:lnTo>
                  <a:lnTo>
                    <a:pt x="257238" y="95250"/>
                  </a:lnTo>
                  <a:lnTo>
                    <a:pt x="256133" y="95250"/>
                  </a:lnTo>
                  <a:lnTo>
                    <a:pt x="255549" y="96532"/>
                  </a:lnTo>
                  <a:lnTo>
                    <a:pt x="255219" y="96532"/>
                  </a:lnTo>
                  <a:lnTo>
                    <a:pt x="255498" y="97802"/>
                  </a:lnTo>
                  <a:lnTo>
                    <a:pt x="253898" y="97802"/>
                  </a:lnTo>
                  <a:lnTo>
                    <a:pt x="253720" y="96532"/>
                  </a:lnTo>
                  <a:lnTo>
                    <a:pt x="253530" y="96532"/>
                  </a:lnTo>
                  <a:lnTo>
                    <a:pt x="254698" y="93980"/>
                  </a:lnTo>
                  <a:lnTo>
                    <a:pt x="255231" y="93980"/>
                  </a:lnTo>
                  <a:lnTo>
                    <a:pt x="255409" y="92710"/>
                  </a:lnTo>
                  <a:lnTo>
                    <a:pt x="258000" y="92710"/>
                  </a:lnTo>
                  <a:lnTo>
                    <a:pt x="258000" y="91452"/>
                  </a:lnTo>
                  <a:lnTo>
                    <a:pt x="255727" y="91452"/>
                  </a:lnTo>
                  <a:lnTo>
                    <a:pt x="257441" y="90182"/>
                  </a:lnTo>
                  <a:lnTo>
                    <a:pt x="261277" y="90182"/>
                  </a:lnTo>
                  <a:lnTo>
                    <a:pt x="261277" y="67310"/>
                  </a:lnTo>
                  <a:lnTo>
                    <a:pt x="259626" y="67310"/>
                  </a:lnTo>
                  <a:lnTo>
                    <a:pt x="259448" y="67056"/>
                  </a:lnTo>
                  <a:lnTo>
                    <a:pt x="259448" y="76200"/>
                  </a:lnTo>
                  <a:lnTo>
                    <a:pt x="254304" y="76200"/>
                  </a:lnTo>
                  <a:lnTo>
                    <a:pt x="254825" y="78752"/>
                  </a:lnTo>
                  <a:lnTo>
                    <a:pt x="253657" y="78752"/>
                  </a:lnTo>
                  <a:lnTo>
                    <a:pt x="253657" y="87630"/>
                  </a:lnTo>
                  <a:lnTo>
                    <a:pt x="253377" y="88455"/>
                  </a:lnTo>
                  <a:lnTo>
                    <a:pt x="253377" y="166382"/>
                  </a:lnTo>
                  <a:lnTo>
                    <a:pt x="252044" y="166382"/>
                  </a:lnTo>
                  <a:lnTo>
                    <a:pt x="251155" y="165100"/>
                  </a:lnTo>
                  <a:lnTo>
                    <a:pt x="251256" y="163830"/>
                  </a:lnTo>
                  <a:lnTo>
                    <a:pt x="252323" y="163830"/>
                  </a:lnTo>
                  <a:lnTo>
                    <a:pt x="252831" y="165100"/>
                  </a:lnTo>
                  <a:lnTo>
                    <a:pt x="253377" y="166382"/>
                  </a:lnTo>
                  <a:lnTo>
                    <a:pt x="253377" y="88455"/>
                  </a:lnTo>
                  <a:lnTo>
                    <a:pt x="253339" y="140982"/>
                  </a:lnTo>
                  <a:lnTo>
                    <a:pt x="253301" y="142303"/>
                  </a:lnTo>
                  <a:lnTo>
                    <a:pt x="252615" y="143510"/>
                  </a:lnTo>
                  <a:lnTo>
                    <a:pt x="250215" y="143510"/>
                  </a:lnTo>
                  <a:lnTo>
                    <a:pt x="248716" y="142557"/>
                  </a:lnTo>
                  <a:lnTo>
                    <a:pt x="248716" y="162560"/>
                  </a:lnTo>
                  <a:lnTo>
                    <a:pt x="248196" y="163830"/>
                  </a:lnTo>
                  <a:lnTo>
                    <a:pt x="245579" y="163830"/>
                  </a:lnTo>
                  <a:lnTo>
                    <a:pt x="244157" y="162560"/>
                  </a:lnTo>
                  <a:lnTo>
                    <a:pt x="243014" y="161302"/>
                  </a:lnTo>
                  <a:lnTo>
                    <a:pt x="247891" y="161302"/>
                  </a:lnTo>
                  <a:lnTo>
                    <a:pt x="248716" y="162560"/>
                  </a:lnTo>
                  <a:lnTo>
                    <a:pt x="248716" y="142557"/>
                  </a:lnTo>
                  <a:lnTo>
                    <a:pt x="248335" y="142303"/>
                  </a:lnTo>
                  <a:lnTo>
                    <a:pt x="248208" y="142303"/>
                  </a:lnTo>
                  <a:lnTo>
                    <a:pt x="249377" y="140982"/>
                  </a:lnTo>
                  <a:lnTo>
                    <a:pt x="253339" y="140982"/>
                  </a:lnTo>
                  <a:lnTo>
                    <a:pt x="253339" y="88557"/>
                  </a:lnTo>
                  <a:lnTo>
                    <a:pt x="252780" y="90182"/>
                  </a:lnTo>
                  <a:lnTo>
                    <a:pt x="252171" y="90182"/>
                  </a:lnTo>
                  <a:lnTo>
                    <a:pt x="252171" y="100330"/>
                  </a:lnTo>
                  <a:lnTo>
                    <a:pt x="251396" y="101600"/>
                  </a:lnTo>
                  <a:lnTo>
                    <a:pt x="250190" y="101600"/>
                  </a:lnTo>
                  <a:lnTo>
                    <a:pt x="250190" y="114414"/>
                  </a:lnTo>
                  <a:lnTo>
                    <a:pt x="249859" y="114414"/>
                  </a:lnTo>
                  <a:lnTo>
                    <a:pt x="248170" y="115049"/>
                  </a:lnTo>
                  <a:lnTo>
                    <a:pt x="248170" y="147332"/>
                  </a:lnTo>
                  <a:lnTo>
                    <a:pt x="247904" y="148666"/>
                  </a:lnTo>
                  <a:lnTo>
                    <a:pt x="247002" y="149860"/>
                  </a:lnTo>
                  <a:lnTo>
                    <a:pt x="245414" y="148666"/>
                  </a:lnTo>
                  <a:lnTo>
                    <a:pt x="245376" y="148882"/>
                  </a:lnTo>
                  <a:lnTo>
                    <a:pt x="245592" y="149860"/>
                  </a:lnTo>
                  <a:lnTo>
                    <a:pt x="246265" y="149860"/>
                  </a:lnTo>
                  <a:lnTo>
                    <a:pt x="244259" y="151130"/>
                  </a:lnTo>
                  <a:lnTo>
                    <a:pt x="246710" y="153682"/>
                  </a:lnTo>
                  <a:lnTo>
                    <a:pt x="245046" y="154952"/>
                  </a:lnTo>
                  <a:lnTo>
                    <a:pt x="243662" y="153682"/>
                  </a:lnTo>
                  <a:lnTo>
                    <a:pt x="243560" y="151130"/>
                  </a:lnTo>
                  <a:lnTo>
                    <a:pt x="243522" y="149860"/>
                  </a:lnTo>
                  <a:lnTo>
                    <a:pt x="244551" y="148666"/>
                  </a:lnTo>
                  <a:lnTo>
                    <a:pt x="243128" y="148666"/>
                  </a:lnTo>
                  <a:lnTo>
                    <a:pt x="241719" y="147332"/>
                  </a:lnTo>
                  <a:lnTo>
                    <a:pt x="243992" y="147332"/>
                  </a:lnTo>
                  <a:lnTo>
                    <a:pt x="245783" y="146050"/>
                  </a:lnTo>
                  <a:lnTo>
                    <a:pt x="246837" y="146050"/>
                  </a:lnTo>
                  <a:lnTo>
                    <a:pt x="247434" y="147332"/>
                  </a:lnTo>
                  <a:lnTo>
                    <a:pt x="248170" y="147332"/>
                  </a:lnTo>
                  <a:lnTo>
                    <a:pt x="248170" y="115049"/>
                  </a:lnTo>
                  <a:lnTo>
                    <a:pt x="247053" y="115455"/>
                  </a:lnTo>
                  <a:lnTo>
                    <a:pt x="247053" y="123202"/>
                  </a:lnTo>
                  <a:lnTo>
                    <a:pt x="245376" y="124460"/>
                  </a:lnTo>
                  <a:lnTo>
                    <a:pt x="244322" y="125730"/>
                  </a:lnTo>
                  <a:lnTo>
                    <a:pt x="243789" y="125730"/>
                  </a:lnTo>
                  <a:lnTo>
                    <a:pt x="243725" y="127000"/>
                  </a:lnTo>
                  <a:lnTo>
                    <a:pt x="242176" y="127000"/>
                  </a:lnTo>
                  <a:lnTo>
                    <a:pt x="242176" y="133350"/>
                  </a:lnTo>
                  <a:lnTo>
                    <a:pt x="240804" y="134632"/>
                  </a:lnTo>
                  <a:lnTo>
                    <a:pt x="241503" y="135902"/>
                  </a:lnTo>
                  <a:lnTo>
                    <a:pt x="240576" y="136893"/>
                  </a:lnTo>
                  <a:lnTo>
                    <a:pt x="240576" y="157480"/>
                  </a:lnTo>
                  <a:lnTo>
                    <a:pt x="240461" y="160032"/>
                  </a:lnTo>
                  <a:lnTo>
                    <a:pt x="240207" y="161302"/>
                  </a:lnTo>
                  <a:lnTo>
                    <a:pt x="239356" y="162560"/>
                  </a:lnTo>
                  <a:lnTo>
                    <a:pt x="238772" y="161302"/>
                  </a:lnTo>
                  <a:lnTo>
                    <a:pt x="238823" y="160032"/>
                  </a:lnTo>
                  <a:lnTo>
                    <a:pt x="238874" y="158750"/>
                  </a:lnTo>
                  <a:lnTo>
                    <a:pt x="238925" y="157480"/>
                  </a:lnTo>
                  <a:lnTo>
                    <a:pt x="240576" y="157480"/>
                  </a:lnTo>
                  <a:lnTo>
                    <a:pt x="240576" y="136893"/>
                  </a:lnTo>
                  <a:lnTo>
                    <a:pt x="240322" y="137160"/>
                  </a:lnTo>
                  <a:lnTo>
                    <a:pt x="238391" y="135902"/>
                  </a:lnTo>
                  <a:lnTo>
                    <a:pt x="238709" y="134632"/>
                  </a:lnTo>
                  <a:lnTo>
                    <a:pt x="239382" y="132080"/>
                  </a:lnTo>
                  <a:lnTo>
                    <a:pt x="241769" y="132080"/>
                  </a:lnTo>
                  <a:lnTo>
                    <a:pt x="242176" y="133350"/>
                  </a:lnTo>
                  <a:lnTo>
                    <a:pt x="242176" y="127000"/>
                  </a:lnTo>
                  <a:lnTo>
                    <a:pt x="241541" y="127000"/>
                  </a:lnTo>
                  <a:lnTo>
                    <a:pt x="241261" y="124460"/>
                  </a:lnTo>
                  <a:lnTo>
                    <a:pt x="243027" y="124460"/>
                  </a:lnTo>
                  <a:lnTo>
                    <a:pt x="243382" y="123202"/>
                  </a:lnTo>
                  <a:lnTo>
                    <a:pt x="245084" y="123202"/>
                  </a:lnTo>
                  <a:lnTo>
                    <a:pt x="243967" y="120650"/>
                  </a:lnTo>
                  <a:lnTo>
                    <a:pt x="242722" y="119380"/>
                  </a:lnTo>
                  <a:lnTo>
                    <a:pt x="241300" y="119380"/>
                  </a:lnTo>
                  <a:lnTo>
                    <a:pt x="241719" y="118110"/>
                  </a:lnTo>
                  <a:lnTo>
                    <a:pt x="244551" y="118110"/>
                  </a:lnTo>
                  <a:lnTo>
                    <a:pt x="246392" y="121729"/>
                  </a:lnTo>
                  <a:lnTo>
                    <a:pt x="246507" y="121932"/>
                  </a:lnTo>
                  <a:lnTo>
                    <a:pt x="245567" y="121932"/>
                  </a:lnTo>
                  <a:lnTo>
                    <a:pt x="246557" y="123202"/>
                  </a:lnTo>
                  <a:lnTo>
                    <a:pt x="247053" y="123202"/>
                  </a:lnTo>
                  <a:lnTo>
                    <a:pt x="247053" y="115455"/>
                  </a:lnTo>
                  <a:lnTo>
                    <a:pt x="246710" y="115582"/>
                  </a:lnTo>
                  <a:lnTo>
                    <a:pt x="246176" y="113030"/>
                  </a:lnTo>
                  <a:lnTo>
                    <a:pt x="246888" y="111874"/>
                  </a:lnTo>
                  <a:lnTo>
                    <a:pt x="249008" y="111874"/>
                  </a:lnTo>
                  <a:lnTo>
                    <a:pt x="250190" y="114414"/>
                  </a:lnTo>
                  <a:lnTo>
                    <a:pt x="250190" y="101600"/>
                  </a:lnTo>
                  <a:lnTo>
                    <a:pt x="249758" y="101600"/>
                  </a:lnTo>
                  <a:lnTo>
                    <a:pt x="249466" y="100330"/>
                  </a:lnTo>
                  <a:lnTo>
                    <a:pt x="250494" y="100330"/>
                  </a:lnTo>
                  <a:lnTo>
                    <a:pt x="250723" y="99060"/>
                  </a:lnTo>
                  <a:lnTo>
                    <a:pt x="251599" y="99060"/>
                  </a:lnTo>
                  <a:lnTo>
                    <a:pt x="251904" y="100330"/>
                  </a:lnTo>
                  <a:lnTo>
                    <a:pt x="252171" y="100330"/>
                  </a:lnTo>
                  <a:lnTo>
                    <a:pt x="252171" y="90182"/>
                  </a:lnTo>
                  <a:lnTo>
                    <a:pt x="250977" y="90182"/>
                  </a:lnTo>
                  <a:lnTo>
                    <a:pt x="250710" y="88900"/>
                  </a:lnTo>
                  <a:lnTo>
                    <a:pt x="250278" y="90182"/>
                  </a:lnTo>
                  <a:lnTo>
                    <a:pt x="248107" y="88900"/>
                  </a:lnTo>
                  <a:lnTo>
                    <a:pt x="249453" y="86360"/>
                  </a:lnTo>
                  <a:lnTo>
                    <a:pt x="249872" y="86360"/>
                  </a:lnTo>
                  <a:lnTo>
                    <a:pt x="249986" y="85102"/>
                  </a:lnTo>
                  <a:lnTo>
                    <a:pt x="253657" y="87630"/>
                  </a:lnTo>
                  <a:lnTo>
                    <a:pt x="253657" y="78752"/>
                  </a:lnTo>
                  <a:lnTo>
                    <a:pt x="252730" y="78752"/>
                  </a:lnTo>
                  <a:lnTo>
                    <a:pt x="252120" y="77482"/>
                  </a:lnTo>
                  <a:lnTo>
                    <a:pt x="253377" y="76200"/>
                  </a:lnTo>
                  <a:lnTo>
                    <a:pt x="253225" y="74930"/>
                  </a:lnTo>
                  <a:lnTo>
                    <a:pt x="253123" y="73660"/>
                  </a:lnTo>
                  <a:lnTo>
                    <a:pt x="255701" y="73660"/>
                  </a:lnTo>
                  <a:lnTo>
                    <a:pt x="257098" y="74930"/>
                  </a:lnTo>
                  <a:lnTo>
                    <a:pt x="259448" y="76200"/>
                  </a:lnTo>
                  <a:lnTo>
                    <a:pt x="259448" y="67056"/>
                  </a:lnTo>
                  <a:lnTo>
                    <a:pt x="258864" y="66192"/>
                  </a:lnTo>
                  <a:lnTo>
                    <a:pt x="257898" y="66192"/>
                  </a:lnTo>
                  <a:lnTo>
                    <a:pt x="257251" y="68580"/>
                  </a:lnTo>
                  <a:lnTo>
                    <a:pt x="255663" y="68580"/>
                  </a:lnTo>
                  <a:lnTo>
                    <a:pt x="256501" y="67310"/>
                  </a:lnTo>
                  <a:lnTo>
                    <a:pt x="257200" y="64782"/>
                  </a:lnTo>
                  <a:lnTo>
                    <a:pt x="258279" y="64782"/>
                  </a:lnTo>
                  <a:lnTo>
                    <a:pt x="258838" y="66192"/>
                  </a:lnTo>
                  <a:lnTo>
                    <a:pt x="259003" y="64782"/>
                  </a:lnTo>
                  <a:lnTo>
                    <a:pt x="259219" y="63500"/>
                  </a:lnTo>
                  <a:lnTo>
                    <a:pt x="262674" y="64782"/>
                  </a:lnTo>
                  <a:lnTo>
                    <a:pt x="262674" y="46570"/>
                  </a:lnTo>
                  <a:lnTo>
                    <a:pt x="262128" y="47002"/>
                  </a:lnTo>
                  <a:lnTo>
                    <a:pt x="260502" y="47002"/>
                  </a:lnTo>
                  <a:lnTo>
                    <a:pt x="261810" y="45732"/>
                  </a:lnTo>
                  <a:lnTo>
                    <a:pt x="263715" y="45732"/>
                  </a:lnTo>
                  <a:lnTo>
                    <a:pt x="263715" y="36893"/>
                  </a:lnTo>
                  <a:lnTo>
                    <a:pt x="263410" y="35560"/>
                  </a:lnTo>
                  <a:lnTo>
                    <a:pt x="262420" y="35560"/>
                  </a:lnTo>
                  <a:lnTo>
                    <a:pt x="262420" y="43180"/>
                  </a:lnTo>
                  <a:lnTo>
                    <a:pt x="261277" y="44450"/>
                  </a:lnTo>
                  <a:lnTo>
                    <a:pt x="260616" y="43180"/>
                  </a:lnTo>
                  <a:lnTo>
                    <a:pt x="260134" y="42379"/>
                  </a:lnTo>
                  <a:lnTo>
                    <a:pt x="260134" y="57150"/>
                  </a:lnTo>
                  <a:lnTo>
                    <a:pt x="256806" y="57150"/>
                  </a:lnTo>
                  <a:lnTo>
                    <a:pt x="257238" y="55880"/>
                  </a:lnTo>
                  <a:lnTo>
                    <a:pt x="255892" y="50800"/>
                  </a:lnTo>
                  <a:lnTo>
                    <a:pt x="258978" y="50800"/>
                  </a:lnTo>
                  <a:lnTo>
                    <a:pt x="259740" y="52082"/>
                  </a:lnTo>
                  <a:lnTo>
                    <a:pt x="258851" y="53352"/>
                  </a:lnTo>
                  <a:lnTo>
                    <a:pt x="260134" y="57150"/>
                  </a:lnTo>
                  <a:lnTo>
                    <a:pt x="260134" y="42379"/>
                  </a:lnTo>
                  <a:lnTo>
                    <a:pt x="259854" y="41910"/>
                  </a:lnTo>
                  <a:lnTo>
                    <a:pt x="259105" y="40652"/>
                  </a:lnTo>
                  <a:lnTo>
                    <a:pt x="260261" y="40652"/>
                  </a:lnTo>
                  <a:lnTo>
                    <a:pt x="260908" y="41910"/>
                  </a:lnTo>
                  <a:lnTo>
                    <a:pt x="262420" y="43180"/>
                  </a:lnTo>
                  <a:lnTo>
                    <a:pt x="262420" y="35560"/>
                  </a:lnTo>
                  <a:lnTo>
                    <a:pt x="259410" y="35560"/>
                  </a:lnTo>
                  <a:lnTo>
                    <a:pt x="260718" y="33032"/>
                  </a:lnTo>
                  <a:lnTo>
                    <a:pt x="261061" y="34302"/>
                  </a:lnTo>
                  <a:lnTo>
                    <a:pt x="262026" y="34302"/>
                  </a:lnTo>
                  <a:lnTo>
                    <a:pt x="262242" y="33032"/>
                  </a:lnTo>
                  <a:lnTo>
                    <a:pt x="262775" y="31750"/>
                  </a:lnTo>
                  <a:lnTo>
                    <a:pt x="261874" y="27952"/>
                  </a:lnTo>
                  <a:lnTo>
                    <a:pt x="261581" y="26682"/>
                  </a:lnTo>
                  <a:lnTo>
                    <a:pt x="260985" y="24130"/>
                  </a:lnTo>
                  <a:lnTo>
                    <a:pt x="258838" y="14973"/>
                  </a:lnTo>
                  <a:lnTo>
                    <a:pt x="258838" y="24130"/>
                  </a:lnTo>
                  <a:lnTo>
                    <a:pt x="257924" y="25082"/>
                  </a:lnTo>
                  <a:lnTo>
                    <a:pt x="257924" y="29210"/>
                  </a:lnTo>
                  <a:lnTo>
                    <a:pt x="256997" y="29210"/>
                  </a:lnTo>
                  <a:lnTo>
                    <a:pt x="256882" y="30480"/>
                  </a:lnTo>
                  <a:lnTo>
                    <a:pt x="256781" y="31750"/>
                  </a:lnTo>
                  <a:lnTo>
                    <a:pt x="255104" y="31750"/>
                  </a:lnTo>
                  <a:lnTo>
                    <a:pt x="254723" y="30607"/>
                  </a:lnTo>
                  <a:lnTo>
                    <a:pt x="254723" y="38100"/>
                  </a:lnTo>
                  <a:lnTo>
                    <a:pt x="254635" y="39382"/>
                  </a:lnTo>
                  <a:lnTo>
                    <a:pt x="254317" y="40652"/>
                  </a:lnTo>
                  <a:lnTo>
                    <a:pt x="254088" y="41910"/>
                  </a:lnTo>
                  <a:lnTo>
                    <a:pt x="253847" y="41910"/>
                  </a:lnTo>
                  <a:lnTo>
                    <a:pt x="253847" y="39382"/>
                  </a:lnTo>
                  <a:lnTo>
                    <a:pt x="254241" y="38100"/>
                  </a:lnTo>
                  <a:lnTo>
                    <a:pt x="254723" y="38100"/>
                  </a:lnTo>
                  <a:lnTo>
                    <a:pt x="254723" y="30607"/>
                  </a:lnTo>
                  <a:lnTo>
                    <a:pt x="254685" y="30480"/>
                  </a:lnTo>
                  <a:lnTo>
                    <a:pt x="255600" y="30480"/>
                  </a:lnTo>
                  <a:lnTo>
                    <a:pt x="255714" y="29210"/>
                  </a:lnTo>
                  <a:lnTo>
                    <a:pt x="255828" y="27952"/>
                  </a:lnTo>
                  <a:lnTo>
                    <a:pt x="257492" y="27952"/>
                  </a:lnTo>
                  <a:lnTo>
                    <a:pt x="257924" y="29210"/>
                  </a:lnTo>
                  <a:lnTo>
                    <a:pt x="257924" y="25082"/>
                  </a:lnTo>
                  <a:lnTo>
                    <a:pt x="257606" y="25400"/>
                  </a:lnTo>
                  <a:lnTo>
                    <a:pt x="255219" y="25400"/>
                  </a:lnTo>
                  <a:lnTo>
                    <a:pt x="254241" y="26682"/>
                  </a:lnTo>
                  <a:lnTo>
                    <a:pt x="253212" y="26682"/>
                  </a:lnTo>
                  <a:lnTo>
                    <a:pt x="252984" y="25400"/>
                  </a:lnTo>
                  <a:lnTo>
                    <a:pt x="253847" y="24130"/>
                  </a:lnTo>
                  <a:lnTo>
                    <a:pt x="258838" y="24130"/>
                  </a:lnTo>
                  <a:lnTo>
                    <a:pt x="258838" y="14973"/>
                  </a:lnTo>
                  <a:lnTo>
                    <a:pt x="255333" y="0"/>
                  </a:lnTo>
                  <a:lnTo>
                    <a:pt x="251155" y="17932"/>
                  </a:lnTo>
                  <a:lnTo>
                    <a:pt x="251155" y="78752"/>
                  </a:lnTo>
                  <a:lnTo>
                    <a:pt x="249580" y="78752"/>
                  </a:lnTo>
                  <a:lnTo>
                    <a:pt x="249631" y="77482"/>
                  </a:lnTo>
                  <a:lnTo>
                    <a:pt x="248005" y="77482"/>
                  </a:lnTo>
                  <a:lnTo>
                    <a:pt x="248005" y="82550"/>
                  </a:lnTo>
                  <a:lnTo>
                    <a:pt x="247891" y="105410"/>
                  </a:lnTo>
                  <a:lnTo>
                    <a:pt x="246075" y="109232"/>
                  </a:lnTo>
                  <a:lnTo>
                    <a:pt x="245376" y="107365"/>
                  </a:lnTo>
                  <a:lnTo>
                    <a:pt x="245376" y="113030"/>
                  </a:lnTo>
                  <a:lnTo>
                    <a:pt x="242582" y="110502"/>
                  </a:lnTo>
                  <a:lnTo>
                    <a:pt x="242798" y="110502"/>
                  </a:lnTo>
                  <a:lnTo>
                    <a:pt x="245376" y="113030"/>
                  </a:lnTo>
                  <a:lnTo>
                    <a:pt x="245376" y="107365"/>
                  </a:lnTo>
                  <a:lnTo>
                    <a:pt x="244652" y="105410"/>
                  </a:lnTo>
                  <a:lnTo>
                    <a:pt x="245364" y="104152"/>
                  </a:lnTo>
                  <a:lnTo>
                    <a:pt x="246976" y="104152"/>
                  </a:lnTo>
                  <a:lnTo>
                    <a:pt x="247891" y="105410"/>
                  </a:lnTo>
                  <a:lnTo>
                    <a:pt x="247891" y="82550"/>
                  </a:lnTo>
                  <a:lnTo>
                    <a:pt x="246976" y="82550"/>
                  </a:lnTo>
                  <a:lnTo>
                    <a:pt x="246189" y="81280"/>
                  </a:lnTo>
                  <a:lnTo>
                    <a:pt x="247510" y="81280"/>
                  </a:lnTo>
                  <a:lnTo>
                    <a:pt x="248005" y="82550"/>
                  </a:lnTo>
                  <a:lnTo>
                    <a:pt x="248005" y="77482"/>
                  </a:lnTo>
                  <a:lnTo>
                    <a:pt x="247599" y="77482"/>
                  </a:lnTo>
                  <a:lnTo>
                    <a:pt x="249478" y="76200"/>
                  </a:lnTo>
                  <a:lnTo>
                    <a:pt x="250736" y="76200"/>
                  </a:lnTo>
                  <a:lnTo>
                    <a:pt x="251155" y="78752"/>
                  </a:lnTo>
                  <a:lnTo>
                    <a:pt x="251155" y="17932"/>
                  </a:lnTo>
                  <a:lnTo>
                    <a:pt x="251028" y="18465"/>
                  </a:lnTo>
                  <a:lnTo>
                    <a:pt x="251028" y="68580"/>
                  </a:lnTo>
                  <a:lnTo>
                    <a:pt x="250190" y="69850"/>
                  </a:lnTo>
                  <a:lnTo>
                    <a:pt x="249491" y="71132"/>
                  </a:lnTo>
                  <a:lnTo>
                    <a:pt x="247904" y="71132"/>
                  </a:lnTo>
                  <a:lnTo>
                    <a:pt x="248742" y="69850"/>
                  </a:lnTo>
                  <a:lnTo>
                    <a:pt x="249440" y="68580"/>
                  </a:lnTo>
                  <a:lnTo>
                    <a:pt x="251028" y="68580"/>
                  </a:lnTo>
                  <a:lnTo>
                    <a:pt x="251028" y="18465"/>
                  </a:lnTo>
                  <a:lnTo>
                    <a:pt x="250228" y="21907"/>
                  </a:lnTo>
                  <a:lnTo>
                    <a:pt x="250228" y="53352"/>
                  </a:lnTo>
                  <a:lnTo>
                    <a:pt x="248208" y="54610"/>
                  </a:lnTo>
                  <a:lnTo>
                    <a:pt x="249885" y="54610"/>
                  </a:lnTo>
                  <a:lnTo>
                    <a:pt x="249301" y="55880"/>
                  </a:lnTo>
                  <a:lnTo>
                    <a:pt x="250151" y="58432"/>
                  </a:lnTo>
                  <a:lnTo>
                    <a:pt x="247853" y="58432"/>
                  </a:lnTo>
                  <a:lnTo>
                    <a:pt x="248450" y="57150"/>
                  </a:lnTo>
                  <a:lnTo>
                    <a:pt x="247599" y="54610"/>
                  </a:lnTo>
                  <a:lnTo>
                    <a:pt x="248208" y="54610"/>
                  </a:lnTo>
                  <a:lnTo>
                    <a:pt x="247332" y="53149"/>
                  </a:lnTo>
                  <a:lnTo>
                    <a:pt x="247332" y="71132"/>
                  </a:lnTo>
                  <a:lnTo>
                    <a:pt x="245325" y="73660"/>
                  </a:lnTo>
                  <a:lnTo>
                    <a:pt x="247091" y="76200"/>
                  </a:lnTo>
                  <a:lnTo>
                    <a:pt x="245808" y="77038"/>
                  </a:lnTo>
                  <a:lnTo>
                    <a:pt x="245808" y="92710"/>
                  </a:lnTo>
                  <a:lnTo>
                    <a:pt x="245478" y="92887"/>
                  </a:lnTo>
                  <a:lnTo>
                    <a:pt x="245478" y="97802"/>
                  </a:lnTo>
                  <a:lnTo>
                    <a:pt x="245478" y="99060"/>
                  </a:lnTo>
                  <a:lnTo>
                    <a:pt x="244754" y="100330"/>
                  </a:lnTo>
                  <a:lnTo>
                    <a:pt x="242963" y="100330"/>
                  </a:lnTo>
                  <a:lnTo>
                    <a:pt x="243738" y="97802"/>
                  </a:lnTo>
                  <a:lnTo>
                    <a:pt x="245478" y="97802"/>
                  </a:lnTo>
                  <a:lnTo>
                    <a:pt x="245478" y="92887"/>
                  </a:lnTo>
                  <a:lnTo>
                    <a:pt x="243357" y="93980"/>
                  </a:lnTo>
                  <a:lnTo>
                    <a:pt x="242544" y="91452"/>
                  </a:lnTo>
                  <a:lnTo>
                    <a:pt x="244983" y="90182"/>
                  </a:lnTo>
                  <a:lnTo>
                    <a:pt x="245808" y="92710"/>
                  </a:lnTo>
                  <a:lnTo>
                    <a:pt x="245808" y="77038"/>
                  </a:lnTo>
                  <a:lnTo>
                    <a:pt x="245110" y="77482"/>
                  </a:lnTo>
                  <a:lnTo>
                    <a:pt x="242862" y="76200"/>
                  </a:lnTo>
                  <a:lnTo>
                    <a:pt x="245160" y="71132"/>
                  </a:lnTo>
                  <a:lnTo>
                    <a:pt x="247332" y="71132"/>
                  </a:lnTo>
                  <a:lnTo>
                    <a:pt x="247332" y="53149"/>
                  </a:lnTo>
                  <a:lnTo>
                    <a:pt x="247091" y="52743"/>
                  </a:lnTo>
                  <a:lnTo>
                    <a:pt x="247091" y="68580"/>
                  </a:lnTo>
                  <a:lnTo>
                    <a:pt x="245935" y="68580"/>
                  </a:lnTo>
                  <a:lnTo>
                    <a:pt x="245287" y="67310"/>
                  </a:lnTo>
                  <a:lnTo>
                    <a:pt x="243928" y="66192"/>
                  </a:lnTo>
                  <a:lnTo>
                    <a:pt x="243624" y="66192"/>
                  </a:lnTo>
                  <a:lnTo>
                    <a:pt x="244932" y="64782"/>
                  </a:lnTo>
                  <a:lnTo>
                    <a:pt x="245656" y="66192"/>
                  </a:lnTo>
                  <a:lnTo>
                    <a:pt x="247091" y="68580"/>
                  </a:lnTo>
                  <a:lnTo>
                    <a:pt x="247091" y="52743"/>
                  </a:lnTo>
                  <a:lnTo>
                    <a:pt x="246697" y="52082"/>
                  </a:lnTo>
                  <a:lnTo>
                    <a:pt x="249008" y="52082"/>
                  </a:lnTo>
                  <a:lnTo>
                    <a:pt x="249059" y="50800"/>
                  </a:lnTo>
                  <a:lnTo>
                    <a:pt x="249821" y="50800"/>
                  </a:lnTo>
                  <a:lnTo>
                    <a:pt x="250228" y="53352"/>
                  </a:lnTo>
                  <a:lnTo>
                    <a:pt x="250228" y="21907"/>
                  </a:lnTo>
                  <a:lnTo>
                    <a:pt x="249847" y="23533"/>
                  </a:lnTo>
                  <a:lnTo>
                    <a:pt x="249847" y="49530"/>
                  </a:lnTo>
                  <a:lnTo>
                    <a:pt x="248691" y="50800"/>
                  </a:lnTo>
                  <a:lnTo>
                    <a:pt x="248043" y="49530"/>
                  </a:lnTo>
                  <a:lnTo>
                    <a:pt x="246519" y="48260"/>
                  </a:lnTo>
                  <a:lnTo>
                    <a:pt x="247675" y="47002"/>
                  </a:lnTo>
                  <a:lnTo>
                    <a:pt x="248335" y="48260"/>
                  </a:lnTo>
                  <a:lnTo>
                    <a:pt x="249847" y="49530"/>
                  </a:lnTo>
                  <a:lnTo>
                    <a:pt x="249847" y="23533"/>
                  </a:lnTo>
                  <a:lnTo>
                    <a:pt x="246151" y="39382"/>
                  </a:lnTo>
                  <a:lnTo>
                    <a:pt x="246456" y="40652"/>
                  </a:lnTo>
                  <a:lnTo>
                    <a:pt x="245910" y="41910"/>
                  </a:lnTo>
                  <a:lnTo>
                    <a:pt x="243751" y="50800"/>
                  </a:lnTo>
                  <a:lnTo>
                    <a:pt x="244640" y="50800"/>
                  </a:lnTo>
                  <a:lnTo>
                    <a:pt x="245122" y="52082"/>
                  </a:lnTo>
                  <a:lnTo>
                    <a:pt x="243484" y="52082"/>
                  </a:lnTo>
                  <a:lnTo>
                    <a:pt x="239941" y="67310"/>
                  </a:lnTo>
                  <a:lnTo>
                    <a:pt x="241477" y="67310"/>
                  </a:lnTo>
                  <a:lnTo>
                    <a:pt x="243928" y="68580"/>
                  </a:lnTo>
                  <a:lnTo>
                    <a:pt x="240601" y="68580"/>
                  </a:lnTo>
                  <a:lnTo>
                    <a:pt x="240601" y="109232"/>
                  </a:lnTo>
                  <a:lnTo>
                    <a:pt x="240576" y="110502"/>
                  </a:lnTo>
                  <a:lnTo>
                    <a:pt x="238899" y="110502"/>
                  </a:lnTo>
                  <a:lnTo>
                    <a:pt x="239255" y="107950"/>
                  </a:lnTo>
                  <a:lnTo>
                    <a:pt x="240322" y="107950"/>
                  </a:lnTo>
                  <a:lnTo>
                    <a:pt x="240601" y="109232"/>
                  </a:lnTo>
                  <a:lnTo>
                    <a:pt x="240601" y="68580"/>
                  </a:lnTo>
                  <a:lnTo>
                    <a:pt x="239687" y="68580"/>
                  </a:lnTo>
                  <a:lnTo>
                    <a:pt x="234442" y="91452"/>
                  </a:lnTo>
                  <a:lnTo>
                    <a:pt x="234861" y="91452"/>
                  </a:lnTo>
                  <a:lnTo>
                    <a:pt x="235165" y="92710"/>
                  </a:lnTo>
                  <a:lnTo>
                    <a:pt x="236867" y="95250"/>
                  </a:lnTo>
                  <a:lnTo>
                    <a:pt x="236537" y="96532"/>
                  </a:lnTo>
                  <a:lnTo>
                    <a:pt x="237210" y="95250"/>
                  </a:lnTo>
                  <a:lnTo>
                    <a:pt x="238899" y="93980"/>
                  </a:lnTo>
                  <a:lnTo>
                    <a:pt x="240042" y="93980"/>
                  </a:lnTo>
                  <a:lnTo>
                    <a:pt x="240080" y="95250"/>
                  </a:lnTo>
                  <a:lnTo>
                    <a:pt x="240436" y="96532"/>
                  </a:lnTo>
                  <a:lnTo>
                    <a:pt x="238175" y="97497"/>
                  </a:lnTo>
                  <a:lnTo>
                    <a:pt x="238175" y="125730"/>
                  </a:lnTo>
                  <a:lnTo>
                    <a:pt x="236918" y="127000"/>
                  </a:lnTo>
                  <a:lnTo>
                    <a:pt x="235407" y="127000"/>
                  </a:lnTo>
                  <a:lnTo>
                    <a:pt x="234518" y="125730"/>
                  </a:lnTo>
                  <a:lnTo>
                    <a:pt x="235521" y="124460"/>
                  </a:lnTo>
                  <a:lnTo>
                    <a:pt x="236181" y="125730"/>
                  </a:lnTo>
                  <a:lnTo>
                    <a:pt x="238175" y="125730"/>
                  </a:lnTo>
                  <a:lnTo>
                    <a:pt x="238175" y="97497"/>
                  </a:lnTo>
                  <a:lnTo>
                    <a:pt x="237845" y="97637"/>
                  </a:lnTo>
                  <a:lnTo>
                    <a:pt x="237845" y="107950"/>
                  </a:lnTo>
                  <a:lnTo>
                    <a:pt x="236385" y="110502"/>
                  </a:lnTo>
                  <a:lnTo>
                    <a:pt x="235496" y="110502"/>
                  </a:lnTo>
                  <a:lnTo>
                    <a:pt x="235343" y="109232"/>
                  </a:lnTo>
                  <a:lnTo>
                    <a:pt x="236118" y="107950"/>
                  </a:lnTo>
                  <a:lnTo>
                    <a:pt x="237845" y="107950"/>
                  </a:lnTo>
                  <a:lnTo>
                    <a:pt x="237845" y="97637"/>
                  </a:lnTo>
                  <a:lnTo>
                    <a:pt x="237426" y="97802"/>
                  </a:lnTo>
                  <a:lnTo>
                    <a:pt x="236423" y="97802"/>
                  </a:lnTo>
                  <a:lnTo>
                    <a:pt x="236232" y="96532"/>
                  </a:lnTo>
                  <a:lnTo>
                    <a:pt x="236054" y="96532"/>
                  </a:lnTo>
                  <a:lnTo>
                    <a:pt x="235699" y="97802"/>
                  </a:lnTo>
                  <a:lnTo>
                    <a:pt x="235153" y="97802"/>
                  </a:lnTo>
                  <a:lnTo>
                    <a:pt x="234810" y="96532"/>
                  </a:lnTo>
                  <a:lnTo>
                    <a:pt x="233667" y="95135"/>
                  </a:lnTo>
                  <a:lnTo>
                    <a:pt x="233667" y="151130"/>
                  </a:lnTo>
                  <a:lnTo>
                    <a:pt x="232206" y="153682"/>
                  </a:lnTo>
                  <a:lnTo>
                    <a:pt x="231317" y="153682"/>
                  </a:lnTo>
                  <a:lnTo>
                    <a:pt x="231165" y="152400"/>
                  </a:lnTo>
                  <a:lnTo>
                    <a:pt x="231927" y="151130"/>
                  </a:lnTo>
                  <a:lnTo>
                    <a:pt x="233667" y="151130"/>
                  </a:lnTo>
                  <a:lnTo>
                    <a:pt x="233667" y="95135"/>
                  </a:lnTo>
                  <a:lnTo>
                    <a:pt x="232740" y="93980"/>
                  </a:lnTo>
                  <a:lnTo>
                    <a:pt x="233654" y="92710"/>
                  </a:lnTo>
                  <a:lnTo>
                    <a:pt x="232994" y="91452"/>
                  </a:lnTo>
                  <a:lnTo>
                    <a:pt x="232384" y="90258"/>
                  </a:lnTo>
                  <a:lnTo>
                    <a:pt x="232384" y="93980"/>
                  </a:lnTo>
                  <a:lnTo>
                    <a:pt x="231749" y="93980"/>
                  </a:lnTo>
                  <a:lnTo>
                    <a:pt x="231749" y="138430"/>
                  </a:lnTo>
                  <a:lnTo>
                    <a:pt x="230670" y="139700"/>
                  </a:lnTo>
                  <a:lnTo>
                    <a:pt x="230174" y="139700"/>
                  </a:lnTo>
                  <a:lnTo>
                    <a:pt x="229984" y="138430"/>
                  </a:lnTo>
                  <a:lnTo>
                    <a:pt x="228358" y="138430"/>
                  </a:lnTo>
                  <a:lnTo>
                    <a:pt x="228371" y="137160"/>
                  </a:lnTo>
                  <a:lnTo>
                    <a:pt x="231482" y="137160"/>
                  </a:lnTo>
                  <a:lnTo>
                    <a:pt x="231749" y="138430"/>
                  </a:lnTo>
                  <a:lnTo>
                    <a:pt x="231749" y="93980"/>
                  </a:lnTo>
                  <a:lnTo>
                    <a:pt x="229260" y="93980"/>
                  </a:lnTo>
                  <a:lnTo>
                    <a:pt x="230352" y="92710"/>
                  </a:lnTo>
                  <a:lnTo>
                    <a:pt x="232130" y="92710"/>
                  </a:lnTo>
                  <a:lnTo>
                    <a:pt x="232384" y="93980"/>
                  </a:lnTo>
                  <a:lnTo>
                    <a:pt x="232384" y="90258"/>
                  </a:lnTo>
                  <a:lnTo>
                    <a:pt x="231698" y="88900"/>
                  </a:lnTo>
                  <a:lnTo>
                    <a:pt x="229095" y="83832"/>
                  </a:lnTo>
                  <a:lnTo>
                    <a:pt x="228777" y="83832"/>
                  </a:lnTo>
                  <a:lnTo>
                    <a:pt x="228485" y="83299"/>
                  </a:lnTo>
                  <a:lnTo>
                    <a:pt x="228485" y="86360"/>
                  </a:lnTo>
                  <a:lnTo>
                    <a:pt x="227355" y="88900"/>
                  </a:lnTo>
                  <a:lnTo>
                    <a:pt x="226834" y="88900"/>
                  </a:lnTo>
                  <a:lnTo>
                    <a:pt x="226834" y="148666"/>
                  </a:lnTo>
                  <a:lnTo>
                    <a:pt x="226682" y="148666"/>
                  </a:lnTo>
                  <a:lnTo>
                    <a:pt x="225425" y="149860"/>
                  </a:lnTo>
                  <a:lnTo>
                    <a:pt x="223354" y="148666"/>
                  </a:lnTo>
                  <a:lnTo>
                    <a:pt x="223177" y="148666"/>
                  </a:lnTo>
                  <a:lnTo>
                    <a:pt x="224586" y="146050"/>
                  </a:lnTo>
                  <a:lnTo>
                    <a:pt x="226834" y="148666"/>
                  </a:lnTo>
                  <a:lnTo>
                    <a:pt x="226834" y="88900"/>
                  </a:lnTo>
                  <a:lnTo>
                    <a:pt x="225869" y="88900"/>
                  </a:lnTo>
                  <a:lnTo>
                    <a:pt x="225869" y="115582"/>
                  </a:lnTo>
                  <a:lnTo>
                    <a:pt x="223951" y="115582"/>
                  </a:lnTo>
                  <a:lnTo>
                    <a:pt x="223951" y="139700"/>
                  </a:lnTo>
                  <a:lnTo>
                    <a:pt x="223799" y="139865"/>
                  </a:lnTo>
                  <a:lnTo>
                    <a:pt x="222796" y="140982"/>
                  </a:lnTo>
                  <a:lnTo>
                    <a:pt x="222224" y="139865"/>
                  </a:lnTo>
                  <a:lnTo>
                    <a:pt x="222148" y="139700"/>
                  </a:lnTo>
                  <a:lnTo>
                    <a:pt x="220637" y="138430"/>
                  </a:lnTo>
                  <a:lnTo>
                    <a:pt x="221780" y="137160"/>
                  </a:lnTo>
                  <a:lnTo>
                    <a:pt x="222440" y="138430"/>
                  </a:lnTo>
                  <a:lnTo>
                    <a:pt x="223596" y="139407"/>
                  </a:lnTo>
                  <a:lnTo>
                    <a:pt x="223951" y="139700"/>
                  </a:lnTo>
                  <a:lnTo>
                    <a:pt x="223951" y="115582"/>
                  </a:lnTo>
                  <a:lnTo>
                    <a:pt x="223304" y="115582"/>
                  </a:lnTo>
                  <a:lnTo>
                    <a:pt x="223253" y="114414"/>
                  </a:lnTo>
                  <a:lnTo>
                    <a:pt x="223151" y="113030"/>
                  </a:lnTo>
                  <a:lnTo>
                    <a:pt x="225717" y="113030"/>
                  </a:lnTo>
                  <a:lnTo>
                    <a:pt x="225767" y="114414"/>
                  </a:lnTo>
                  <a:lnTo>
                    <a:pt x="225869" y="115582"/>
                  </a:lnTo>
                  <a:lnTo>
                    <a:pt x="225869" y="88900"/>
                  </a:lnTo>
                  <a:lnTo>
                    <a:pt x="225666" y="88900"/>
                  </a:lnTo>
                  <a:lnTo>
                    <a:pt x="225666" y="100330"/>
                  </a:lnTo>
                  <a:lnTo>
                    <a:pt x="223443" y="100330"/>
                  </a:lnTo>
                  <a:lnTo>
                    <a:pt x="223532" y="99060"/>
                  </a:lnTo>
                  <a:lnTo>
                    <a:pt x="223837" y="97802"/>
                  </a:lnTo>
                  <a:lnTo>
                    <a:pt x="224612" y="97802"/>
                  </a:lnTo>
                  <a:lnTo>
                    <a:pt x="225120" y="99060"/>
                  </a:lnTo>
                  <a:lnTo>
                    <a:pt x="225666" y="100330"/>
                  </a:lnTo>
                  <a:lnTo>
                    <a:pt x="225666" y="88900"/>
                  </a:lnTo>
                  <a:lnTo>
                    <a:pt x="225437" y="88900"/>
                  </a:lnTo>
                  <a:lnTo>
                    <a:pt x="224675" y="87630"/>
                  </a:lnTo>
                  <a:lnTo>
                    <a:pt x="225018" y="85102"/>
                  </a:lnTo>
                  <a:lnTo>
                    <a:pt x="228485" y="86360"/>
                  </a:lnTo>
                  <a:lnTo>
                    <a:pt x="228485" y="83299"/>
                  </a:lnTo>
                  <a:lnTo>
                    <a:pt x="228079" y="82550"/>
                  </a:lnTo>
                  <a:lnTo>
                    <a:pt x="226707" y="80010"/>
                  </a:lnTo>
                  <a:lnTo>
                    <a:pt x="224663" y="76250"/>
                  </a:lnTo>
                  <a:lnTo>
                    <a:pt x="224663" y="90182"/>
                  </a:lnTo>
                  <a:lnTo>
                    <a:pt x="223710" y="91452"/>
                  </a:lnTo>
                  <a:lnTo>
                    <a:pt x="221856" y="91452"/>
                  </a:lnTo>
                  <a:lnTo>
                    <a:pt x="221856" y="114414"/>
                  </a:lnTo>
                  <a:lnTo>
                    <a:pt x="219595" y="114414"/>
                  </a:lnTo>
                  <a:lnTo>
                    <a:pt x="219595" y="146050"/>
                  </a:lnTo>
                  <a:lnTo>
                    <a:pt x="219176" y="148666"/>
                  </a:lnTo>
                  <a:lnTo>
                    <a:pt x="217309" y="148666"/>
                  </a:lnTo>
                  <a:lnTo>
                    <a:pt x="216903" y="148018"/>
                  </a:lnTo>
                  <a:lnTo>
                    <a:pt x="216903" y="158750"/>
                  </a:lnTo>
                  <a:lnTo>
                    <a:pt x="216420" y="160540"/>
                  </a:lnTo>
                  <a:lnTo>
                    <a:pt x="216420" y="166382"/>
                  </a:lnTo>
                  <a:lnTo>
                    <a:pt x="214363" y="166382"/>
                  </a:lnTo>
                  <a:lnTo>
                    <a:pt x="210223" y="165100"/>
                  </a:lnTo>
                  <a:lnTo>
                    <a:pt x="213182" y="165100"/>
                  </a:lnTo>
                  <a:lnTo>
                    <a:pt x="216420" y="166382"/>
                  </a:lnTo>
                  <a:lnTo>
                    <a:pt x="216420" y="160540"/>
                  </a:lnTo>
                  <a:lnTo>
                    <a:pt x="215874" y="162560"/>
                  </a:lnTo>
                  <a:lnTo>
                    <a:pt x="211912" y="162560"/>
                  </a:lnTo>
                  <a:lnTo>
                    <a:pt x="211531" y="161302"/>
                  </a:lnTo>
                  <a:lnTo>
                    <a:pt x="214007" y="161302"/>
                  </a:lnTo>
                  <a:lnTo>
                    <a:pt x="215074" y="160032"/>
                  </a:lnTo>
                  <a:lnTo>
                    <a:pt x="215773" y="158750"/>
                  </a:lnTo>
                  <a:lnTo>
                    <a:pt x="216903" y="158750"/>
                  </a:lnTo>
                  <a:lnTo>
                    <a:pt x="216903" y="148018"/>
                  </a:lnTo>
                  <a:lnTo>
                    <a:pt x="215671" y="146050"/>
                  </a:lnTo>
                  <a:lnTo>
                    <a:pt x="216319" y="144780"/>
                  </a:lnTo>
                  <a:lnTo>
                    <a:pt x="216979" y="143510"/>
                  </a:lnTo>
                  <a:lnTo>
                    <a:pt x="219595" y="146050"/>
                  </a:lnTo>
                  <a:lnTo>
                    <a:pt x="219595" y="114414"/>
                  </a:lnTo>
                  <a:lnTo>
                    <a:pt x="217284" y="114414"/>
                  </a:lnTo>
                  <a:lnTo>
                    <a:pt x="216954" y="113030"/>
                  </a:lnTo>
                  <a:lnTo>
                    <a:pt x="214680" y="111874"/>
                  </a:lnTo>
                  <a:lnTo>
                    <a:pt x="216268" y="111874"/>
                  </a:lnTo>
                  <a:lnTo>
                    <a:pt x="221856" y="114414"/>
                  </a:lnTo>
                  <a:lnTo>
                    <a:pt x="221856" y="91452"/>
                  </a:lnTo>
                  <a:lnTo>
                    <a:pt x="220840" y="91452"/>
                  </a:lnTo>
                  <a:lnTo>
                    <a:pt x="220586" y="90182"/>
                  </a:lnTo>
                  <a:lnTo>
                    <a:pt x="224663" y="90182"/>
                  </a:lnTo>
                  <a:lnTo>
                    <a:pt x="224663" y="76250"/>
                  </a:lnTo>
                  <a:lnTo>
                    <a:pt x="223266" y="73660"/>
                  </a:lnTo>
                  <a:lnTo>
                    <a:pt x="222377" y="72402"/>
                  </a:lnTo>
                  <a:lnTo>
                    <a:pt x="223100" y="72402"/>
                  </a:lnTo>
                  <a:lnTo>
                    <a:pt x="221361" y="69189"/>
                  </a:lnTo>
                  <a:lnTo>
                    <a:pt x="221361" y="72402"/>
                  </a:lnTo>
                  <a:lnTo>
                    <a:pt x="220903" y="72402"/>
                  </a:lnTo>
                  <a:lnTo>
                    <a:pt x="220319" y="76200"/>
                  </a:lnTo>
                  <a:lnTo>
                    <a:pt x="218998" y="76200"/>
                  </a:lnTo>
                  <a:lnTo>
                    <a:pt x="218617" y="74930"/>
                  </a:lnTo>
                  <a:lnTo>
                    <a:pt x="218135" y="74930"/>
                  </a:lnTo>
                  <a:lnTo>
                    <a:pt x="218986" y="73660"/>
                  </a:lnTo>
                  <a:lnTo>
                    <a:pt x="220522" y="73660"/>
                  </a:lnTo>
                  <a:lnTo>
                    <a:pt x="220167" y="72402"/>
                  </a:lnTo>
                  <a:lnTo>
                    <a:pt x="219481" y="72402"/>
                  </a:lnTo>
                  <a:lnTo>
                    <a:pt x="217970" y="73596"/>
                  </a:lnTo>
                  <a:lnTo>
                    <a:pt x="217970" y="85102"/>
                  </a:lnTo>
                  <a:lnTo>
                    <a:pt x="216598" y="85102"/>
                  </a:lnTo>
                  <a:lnTo>
                    <a:pt x="215709" y="83832"/>
                  </a:lnTo>
                  <a:lnTo>
                    <a:pt x="215798" y="82550"/>
                  </a:lnTo>
                  <a:lnTo>
                    <a:pt x="217373" y="82550"/>
                  </a:lnTo>
                  <a:lnTo>
                    <a:pt x="217932" y="83832"/>
                  </a:lnTo>
                  <a:lnTo>
                    <a:pt x="217970" y="85102"/>
                  </a:lnTo>
                  <a:lnTo>
                    <a:pt x="217970" y="73596"/>
                  </a:lnTo>
                  <a:lnTo>
                    <a:pt x="216547" y="76200"/>
                  </a:lnTo>
                  <a:lnTo>
                    <a:pt x="214807" y="77482"/>
                  </a:lnTo>
                  <a:lnTo>
                    <a:pt x="215734" y="77482"/>
                  </a:lnTo>
                  <a:lnTo>
                    <a:pt x="216293" y="78752"/>
                  </a:lnTo>
                  <a:lnTo>
                    <a:pt x="216344" y="80010"/>
                  </a:lnTo>
                  <a:lnTo>
                    <a:pt x="214960" y="80010"/>
                  </a:lnTo>
                  <a:lnTo>
                    <a:pt x="214071" y="78752"/>
                  </a:lnTo>
                  <a:lnTo>
                    <a:pt x="214147" y="77482"/>
                  </a:lnTo>
                  <a:lnTo>
                    <a:pt x="213842" y="77482"/>
                  </a:lnTo>
                  <a:lnTo>
                    <a:pt x="215607" y="74930"/>
                  </a:lnTo>
                  <a:lnTo>
                    <a:pt x="215480" y="72402"/>
                  </a:lnTo>
                  <a:lnTo>
                    <a:pt x="215430" y="71132"/>
                  </a:lnTo>
                  <a:lnTo>
                    <a:pt x="220980" y="71132"/>
                  </a:lnTo>
                  <a:lnTo>
                    <a:pt x="221361" y="72402"/>
                  </a:lnTo>
                  <a:lnTo>
                    <a:pt x="221361" y="69189"/>
                  </a:lnTo>
                  <a:lnTo>
                    <a:pt x="216928" y="60960"/>
                  </a:lnTo>
                  <a:lnTo>
                    <a:pt x="213499" y="54610"/>
                  </a:lnTo>
                  <a:lnTo>
                    <a:pt x="213283" y="54216"/>
                  </a:lnTo>
                  <a:lnTo>
                    <a:pt x="213283" y="106680"/>
                  </a:lnTo>
                  <a:lnTo>
                    <a:pt x="212242" y="106680"/>
                  </a:lnTo>
                  <a:lnTo>
                    <a:pt x="212242" y="114414"/>
                  </a:lnTo>
                  <a:lnTo>
                    <a:pt x="211416" y="115392"/>
                  </a:lnTo>
                  <a:lnTo>
                    <a:pt x="211416" y="160032"/>
                  </a:lnTo>
                  <a:lnTo>
                    <a:pt x="209969" y="162560"/>
                  </a:lnTo>
                  <a:lnTo>
                    <a:pt x="209080" y="162560"/>
                  </a:lnTo>
                  <a:lnTo>
                    <a:pt x="208915" y="161302"/>
                  </a:lnTo>
                  <a:lnTo>
                    <a:pt x="209689" y="160032"/>
                  </a:lnTo>
                  <a:lnTo>
                    <a:pt x="211416" y="160032"/>
                  </a:lnTo>
                  <a:lnTo>
                    <a:pt x="211416" y="115392"/>
                  </a:lnTo>
                  <a:lnTo>
                    <a:pt x="211251" y="115582"/>
                  </a:lnTo>
                  <a:lnTo>
                    <a:pt x="209473" y="115582"/>
                  </a:lnTo>
                  <a:lnTo>
                    <a:pt x="209232" y="114414"/>
                  </a:lnTo>
                  <a:lnTo>
                    <a:pt x="212242" y="114414"/>
                  </a:lnTo>
                  <a:lnTo>
                    <a:pt x="212242" y="106680"/>
                  </a:lnTo>
                  <a:lnTo>
                    <a:pt x="210845" y="106680"/>
                  </a:lnTo>
                  <a:lnTo>
                    <a:pt x="210019" y="104152"/>
                  </a:lnTo>
                  <a:lnTo>
                    <a:pt x="212471" y="104152"/>
                  </a:lnTo>
                  <a:lnTo>
                    <a:pt x="213283" y="106680"/>
                  </a:lnTo>
                  <a:lnTo>
                    <a:pt x="213283" y="54216"/>
                  </a:lnTo>
                  <a:lnTo>
                    <a:pt x="212598" y="52946"/>
                  </a:lnTo>
                  <a:lnTo>
                    <a:pt x="212598" y="72402"/>
                  </a:lnTo>
                  <a:lnTo>
                    <a:pt x="211505" y="73431"/>
                  </a:lnTo>
                  <a:lnTo>
                    <a:pt x="211505" y="78752"/>
                  </a:lnTo>
                  <a:lnTo>
                    <a:pt x="210667" y="79209"/>
                  </a:lnTo>
                  <a:lnTo>
                    <a:pt x="210667" y="91452"/>
                  </a:lnTo>
                  <a:lnTo>
                    <a:pt x="209588" y="92710"/>
                  </a:lnTo>
                  <a:lnTo>
                    <a:pt x="208953" y="91452"/>
                  </a:lnTo>
                  <a:lnTo>
                    <a:pt x="207810" y="91452"/>
                  </a:lnTo>
                  <a:lnTo>
                    <a:pt x="208534" y="92710"/>
                  </a:lnTo>
                  <a:lnTo>
                    <a:pt x="208368" y="92887"/>
                  </a:lnTo>
                  <a:lnTo>
                    <a:pt x="208368" y="105410"/>
                  </a:lnTo>
                  <a:lnTo>
                    <a:pt x="206857" y="105410"/>
                  </a:lnTo>
                  <a:lnTo>
                    <a:pt x="206857" y="132715"/>
                  </a:lnTo>
                  <a:lnTo>
                    <a:pt x="206794" y="132080"/>
                  </a:lnTo>
                  <a:lnTo>
                    <a:pt x="206679" y="130810"/>
                  </a:lnTo>
                  <a:lnTo>
                    <a:pt x="206603" y="129552"/>
                  </a:lnTo>
                  <a:lnTo>
                    <a:pt x="206705" y="130810"/>
                  </a:lnTo>
                  <a:lnTo>
                    <a:pt x="206794" y="132080"/>
                  </a:lnTo>
                  <a:lnTo>
                    <a:pt x="206857" y="132715"/>
                  </a:lnTo>
                  <a:lnTo>
                    <a:pt x="206857" y="105410"/>
                  </a:lnTo>
                  <a:lnTo>
                    <a:pt x="205130" y="105410"/>
                  </a:lnTo>
                  <a:lnTo>
                    <a:pt x="206908" y="104152"/>
                  </a:lnTo>
                  <a:lnTo>
                    <a:pt x="206197" y="102882"/>
                  </a:lnTo>
                  <a:lnTo>
                    <a:pt x="204063" y="99060"/>
                  </a:lnTo>
                  <a:lnTo>
                    <a:pt x="206273" y="99060"/>
                  </a:lnTo>
                  <a:lnTo>
                    <a:pt x="205930" y="100330"/>
                  </a:lnTo>
                  <a:lnTo>
                    <a:pt x="208368" y="105410"/>
                  </a:lnTo>
                  <a:lnTo>
                    <a:pt x="208368" y="92887"/>
                  </a:lnTo>
                  <a:lnTo>
                    <a:pt x="207352" y="93980"/>
                  </a:lnTo>
                  <a:lnTo>
                    <a:pt x="206121" y="93980"/>
                  </a:lnTo>
                  <a:lnTo>
                    <a:pt x="206730" y="92710"/>
                  </a:lnTo>
                  <a:lnTo>
                    <a:pt x="206502" y="91452"/>
                  </a:lnTo>
                  <a:lnTo>
                    <a:pt x="207784" y="90182"/>
                  </a:lnTo>
                  <a:lnTo>
                    <a:pt x="209867" y="90182"/>
                  </a:lnTo>
                  <a:lnTo>
                    <a:pt x="210667" y="91452"/>
                  </a:lnTo>
                  <a:lnTo>
                    <a:pt x="210667" y="79209"/>
                  </a:lnTo>
                  <a:lnTo>
                    <a:pt x="209194" y="80010"/>
                  </a:lnTo>
                  <a:lnTo>
                    <a:pt x="208686" y="78752"/>
                  </a:lnTo>
                  <a:lnTo>
                    <a:pt x="206756" y="77482"/>
                  </a:lnTo>
                  <a:lnTo>
                    <a:pt x="209181" y="76200"/>
                  </a:lnTo>
                  <a:lnTo>
                    <a:pt x="211137" y="77482"/>
                  </a:lnTo>
                  <a:lnTo>
                    <a:pt x="211505" y="78752"/>
                  </a:lnTo>
                  <a:lnTo>
                    <a:pt x="211505" y="73431"/>
                  </a:lnTo>
                  <a:lnTo>
                    <a:pt x="211251" y="73660"/>
                  </a:lnTo>
                  <a:lnTo>
                    <a:pt x="209054" y="72402"/>
                  </a:lnTo>
                  <a:lnTo>
                    <a:pt x="210413" y="71132"/>
                  </a:lnTo>
                  <a:lnTo>
                    <a:pt x="212598" y="72402"/>
                  </a:lnTo>
                  <a:lnTo>
                    <a:pt x="212598" y="52946"/>
                  </a:lnTo>
                  <a:lnTo>
                    <a:pt x="210756" y="49530"/>
                  </a:lnTo>
                  <a:lnTo>
                    <a:pt x="210070" y="48260"/>
                  </a:lnTo>
                  <a:lnTo>
                    <a:pt x="208711" y="45732"/>
                  </a:lnTo>
                  <a:lnTo>
                    <a:pt x="208305" y="45732"/>
                  </a:lnTo>
                  <a:lnTo>
                    <a:pt x="208305" y="63500"/>
                  </a:lnTo>
                  <a:lnTo>
                    <a:pt x="208229" y="64782"/>
                  </a:lnTo>
                  <a:lnTo>
                    <a:pt x="206565" y="64782"/>
                  </a:lnTo>
                  <a:lnTo>
                    <a:pt x="206057" y="63500"/>
                  </a:lnTo>
                  <a:lnTo>
                    <a:pt x="205778" y="62230"/>
                  </a:lnTo>
                  <a:lnTo>
                    <a:pt x="206095" y="60960"/>
                  </a:lnTo>
                  <a:lnTo>
                    <a:pt x="207073" y="60960"/>
                  </a:lnTo>
                  <a:lnTo>
                    <a:pt x="207721" y="62230"/>
                  </a:lnTo>
                  <a:lnTo>
                    <a:pt x="208305" y="63500"/>
                  </a:lnTo>
                  <a:lnTo>
                    <a:pt x="208305" y="45732"/>
                  </a:lnTo>
                  <a:lnTo>
                    <a:pt x="205613" y="45732"/>
                  </a:lnTo>
                  <a:lnTo>
                    <a:pt x="206883" y="44450"/>
                  </a:lnTo>
                  <a:lnTo>
                    <a:pt x="208038" y="44450"/>
                  </a:lnTo>
                  <a:lnTo>
                    <a:pt x="207416" y="43180"/>
                  </a:lnTo>
                  <a:lnTo>
                    <a:pt x="206806" y="41910"/>
                  </a:lnTo>
                  <a:lnTo>
                    <a:pt x="204355" y="36830"/>
                  </a:lnTo>
                  <a:lnTo>
                    <a:pt x="203720" y="38061"/>
                  </a:lnTo>
                  <a:lnTo>
                    <a:pt x="203720" y="88900"/>
                  </a:lnTo>
                  <a:lnTo>
                    <a:pt x="202463" y="90182"/>
                  </a:lnTo>
                  <a:lnTo>
                    <a:pt x="201472" y="90182"/>
                  </a:lnTo>
                  <a:lnTo>
                    <a:pt x="201536" y="88900"/>
                  </a:lnTo>
                  <a:lnTo>
                    <a:pt x="200571" y="88900"/>
                  </a:lnTo>
                  <a:lnTo>
                    <a:pt x="200571" y="102882"/>
                  </a:lnTo>
                  <a:lnTo>
                    <a:pt x="200025" y="104152"/>
                  </a:lnTo>
                  <a:lnTo>
                    <a:pt x="199605" y="104152"/>
                  </a:lnTo>
                  <a:lnTo>
                    <a:pt x="199605" y="113030"/>
                  </a:lnTo>
                  <a:lnTo>
                    <a:pt x="198132" y="115582"/>
                  </a:lnTo>
                  <a:lnTo>
                    <a:pt x="197256" y="115582"/>
                  </a:lnTo>
                  <a:lnTo>
                    <a:pt x="197116" y="114414"/>
                  </a:lnTo>
                  <a:lnTo>
                    <a:pt x="197878" y="113030"/>
                  </a:lnTo>
                  <a:lnTo>
                    <a:pt x="199605" y="113030"/>
                  </a:lnTo>
                  <a:lnTo>
                    <a:pt x="199605" y="104152"/>
                  </a:lnTo>
                  <a:lnTo>
                    <a:pt x="196380" y="104152"/>
                  </a:lnTo>
                  <a:lnTo>
                    <a:pt x="195364" y="102882"/>
                  </a:lnTo>
                  <a:lnTo>
                    <a:pt x="200571" y="102882"/>
                  </a:lnTo>
                  <a:lnTo>
                    <a:pt x="200571" y="88900"/>
                  </a:lnTo>
                  <a:lnTo>
                    <a:pt x="198272" y="88900"/>
                  </a:lnTo>
                  <a:lnTo>
                    <a:pt x="198272" y="91452"/>
                  </a:lnTo>
                  <a:lnTo>
                    <a:pt x="196265" y="92710"/>
                  </a:lnTo>
                  <a:lnTo>
                    <a:pt x="194792" y="91986"/>
                  </a:lnTo>
                  <a:lnTo>
                    <a:pt x="194792" y="166382"/>
                  </a:lnTo>
                  <a:lnTo>
                    <a:pt x="193992" y="167652"/>
                  </a:lnTo>
                  <a:lnTo>
                    <a:pt x="193230" y="167652"/>
                  </a:lnTo>
                  <a:lnTo>
                    <a:pt x="192849" y="168910"/>
                  </a:lnTo>
                  <a:lnTo>
                    <a:pt x="192506" y="168910"/>
                  </a:lnTo>
                  <a:lnTo>
                    <a:pt x="192900" y="167652"/>
                  </a:lnTo>
                  <a:lnTo>
                    <a:pt x="193890" y="166382"/>
                  </a:lnTo>
                  <a:lnTo>
                    <a:pt x="194792" y="166382"/>
                  </a:lnTo>
                  <a:lnTo>
                    <a:pt x="194792" y="91986"/>
                  </a:lnTo>
                  <a:lnTo>
                    <a:pt x="193725" y="91452"/>
                  </a:lnTo>
                  <a:lnTo>
                    <a:pt x="198272" y="91452"/>
                  </a:lnTo>
                  <a:lnTo>
                    <a:pt x="198272" y="88900"/>
                  </a:lnTo>
                  <a:lnTo>
                    <a:pt x="195732" y="88900"/>
                  </a:lnTo>
                  <a:lnTo>
                    <a:pt x="199034" y="86360"/>
                  </a:lnTo>
                  <a:lnTo>
                    <a:pt x="199136" y="87630"/>
                  </a:lnTo>
                  <a:lnTo>
                    <a:pt x="200939" y="87630"/>
                  </a:lnTo>
                  <a:lnTo>
                    <a:pt x="200393" y="86360"/>
                  </a:lnTo>
                  <a:lnTo>
                    <a:pt x="200088" y="86360"/>
                  </a:lnTo>
                  <a:lnTo>
                    <a:pt x="200761" y="85102"/>
                  </a:lnTo>
                  <a:lnTo>
                    <a:pt x="201625" y="87630"/>
                  </a:lnTo>
                  <a:lnTo>
                    <a:pt x="203720" y="88900"/>
                  </a:lnTo>
                  <a:lnTo>
                    <a:pt x="203720" y="38061"/>
                  </a:lnTo>
                  <a:lnTo>
                    <a:pt x="203098" y="39662"/>
                  </a:lnTo>
                  <a:lnTo>
                    <a:pt x="203098" y="47002"/>
                  </a:lnTo>
                  <a:lnTo>
                    <a:pt x="202374" y="47002"/>
                  </a:lnTo>
                  <a:lnTo>
                    <a:pt x="202374" y="76200"/>
                  </a:lnTo>
                  <a:lnTo>
                    <a:pt x="201053" y="76200"/>
                  </a:lnTo>
                  <a:lnTo>
                    <a:pt x="199923" y="74930"/>
                  </a:lnTo>
                  <a:lnTo>
                    <a:pt x="201066" y="74930"/>
                  </a:lnTo>
                  <a:lnTo>
                    <a:pt x="202374" y="76200"/>
                  </a:lnTo>
                  <a:lnTo>
                    <a:pt x="202374" y="47002"/>
                  </a:lnTo>
                  <a:lnTo>
                    <a:pt x="202069" y="47002"/>
                  </a:lnTo>
                  <a:lnTo>
                    <a:pt x="200952" y="48260"/>
                  </a:lnTo>
                  <a:lnTo>
                    <a:pt x="199999" y="48260"/>
                  </a:lnTo>
                  <a:lnTo>
                    <a:pt x="199999" y="60960"/>
                  </a:lnTo>
                  <a:lnTo>
                    <a:pt x="198564" y="64782"/>
                  </a:lnTo>
                  <a:lnTo>
                    <a:pt x="197650" y="62230"/>
                  </a:lnTo>
                  <a:lnTo>
                    <a:pt x="195402" y="62230"/>
                  </a:lnTo>
                  <a:lnTo>
                    <a:pt x="197421" y="60960"/>
                  </a:lnTo>
                  <a:lnTo>
                    <a:pt x="197319" y="59702"/>
                  </a:lnTo>
                  <a:lnTo>
                    <a:pt x="197231" y="58432"/>
                  </a:lnTo>
                  <a:lnTo>
                    <a:pt x="195465" y="57150"/>
                  </a:lnTo>
                  <a:lnTo>
                    <a:pt x="198704" y="54610"/>
                  </a:lnTo>
                  <a:lnTo>
                    <a:pt x="198805" y="56527"/>
                  </a:lnTo>
                  <a:lnTo>
                    <a:pt x="198907" y="58432"/>
                  </a:lnTo>
                  <a:lnTo>
                    <a:pt x="199999" y="60960"/>
                  </a:lnTo>
                  <a:lnTo>
                    <a:pt x="199999" y="48260"/>
                  </a:lnTo>
                  <a:lnTo>
                    <a:pt x="199161" y="48260"/>
                  </a:lnTo>
                  <a:lnTo>
                    <a:pt x="200799" y="47002"/>
                  </a:lnTo>
                  <a:lnTo>
                    <a:pt x="198234" y="44450"/>
                  </a:lnTo>
                  <a:lnTo>
                    <a:pt x="201002" y="43180"/>
                  </a:lnTo>
                  <a:lnTo>
                    <a:pt x="203098" y="47002"/>
                  </a:lnTo>
                  <a:lnTo>
                    <a:pt x="203098" y="39662"/>
                  </a:lnTo>
                  <a:lnTo>
                    <a:pt x="202717" y="40652"/>
                  </a:lnTo>
                  <a:lnTo>
                    <a:pt x="201383" y="41910"/>
                  </a:lnTo>
                  <a:lnTo>
                    <a:pt x="200634" y="38100"/>
                  </a:lnTo>
                  <a:lnTo>
                    <a:pt x="201447" y="35560"/>
                  </a:lnTo>
                  <a:lnTo>
                    <a:pt x="202323" y="33032"/>
                  </a:lnTo>
                  <a:lnTo>
                    <a:pt x="200837" y="30480"/>
                  </a:lnTo>
                  <a:lnTo>
                    <a:pt x="199351" y="27952"/>
                  </a:lnTo>
                  <a:lnTo>
                    <a:pt x="199377" y="29210"/>
                  </a:lnTo>
                  <a:lnTo>
                    <a:pt x="199047" y="30480"/>
                  </a:lnTo>
                  <a:lnTo>
                    <a:pt x="197751" y="29210"/>
                  </a:lnTo>
                  <a:lnTo>
                    <a:pt x="197777" y="26682"/>
                  </a:lnTo>
                  <a:lnTo>
                    <a:pt x="198412" y="26682"/>
                  </a:lnTo>
                  <a:lnTo>
                    <a:pt x="196888" y="23761"/>
                  </a:lnTo>
                  <a:lnTo>
                    <a:pt x="196888" y="44450"/>
                  </a:lnTo>
                  <a:lnTo>
                    <a:pt x="196773" y="47002"/>
                  </a:lnTo>
                  <a:lnTo>
                    <a:pt x="196697" y="48260"/>
                  </a:lnTo>
                  <a:lnTo>
                    <a:pt x="196570" y="49530"/>
                  </a:lnTo>
                  <a:lnTo>
                    <a:pt x="196392" y="49530"/>
                  </a:lnTo>
                  <a:lnTo>
                    <a:pt x="196303" y="48260"/>
                  </a:lnTo>
                  <a:lnTo>
                    <a:pt x="196583" y="45732"/>
                  </a:lnTo>
                  <a:lnTo>
                    <a:pt x="196811" y="44450"/>
                  </a:lnTo>
                  <a:lnTo>
                    <a:pt x="196888" y="23761"/>
                  </a:lnTo>
                  <a:lnTo>
                    <a:pt x="189153" y="8902"/>
                  </a:lnTo>
                  <a:lnTo>
                    <a:pt x="189699" y="24130"/>
                  </a:lnTo>
                  <a:lnTo>
                    <a:pt x="189788" y="26682"/>
                  </a:lnTo>
                  <a:lnTo>
                    <a:pt x="189877" y="29210"/>
                  </a:lnTo>
                  <a:lnTo>
                    <a:pt x="189979" y="31750"/>
                  </a:lnTo>
                  <a:lnTo>
                    <a:pt x="190068" y="34302"/>
                  </a:lnTo>
                  <a:lnTo>
                    <a:pt x="190157" y="36830"/>
                  </a:lnTo>
                  <a:lnTo>
                    <a:pt x="190246" y="39382"/>
                  </a:lnTo>
                  <a:lnTo>
                    <a:pt x="190347" y="41910"/>
                  </a:lnTo>
                  <a:lnTo>
                    <a:pt x="190436" y="44450"/>
                  </a:lnTo>
                  <a:lnTo>
                    <a:pt x="190525" y="47002"/>
                  </a:lnTo>
                  <a:lnTo>
                    <a:pt x="190614" y="49530"/>
                  </a:lnTo>
                  <a:lnTo>
                    <a:pt x="190715" y="52082"/>
                  </a:lnTo>
                  <a:lnTo>
                    <a:pt x="190804" y="54610"/>
                  </a:lnTo>
                  <a:lnTo>
                    <a:pt x="190919" y="57823"/>
                  </a:lnTo>
                  <a:lnTo>
                    <a:pt x="191033" y="60960"/>
                  </a:lnTo>
                  <a:lnTo>
                    <a:pt x="191122" y="63500"/>
                  </a:lnTo>
                  <a:lnTo>
                    <a:pt x="191223" y="66192"/>
                  </a:lnTo>
                  <a:lnTo>
                    <a:pt x="192062" y="66192"/>
                  </a:lnTo>
                  <a:lnTo>
                    <a:pt x="193167" y="64782"/>
                  </a:lnTo>
                  <a:lnTo>
                    <a:pt x="195770" y="64782"/>
                  </a:lnTo>
                  <a:lnTo>
                    <a:pt x="195897" y="66192"/>
                  </a:lnTo>
                  <a:lnTo>
                    <a:pt x="196723" y="68580"/>
                  </a:lnTo>
                  <a:lnTo>
                    <a:pt x="195516" y="69850"/>
                  </a:lnTo>
                  <a:lnTo>
                    <a:pt x="196532" y="69850"/>
                  </a:lnTo>
                  <a:lnTo>
                    <a:pt x="197065" y="71132"/>
                  </a:lnTo>
                  <a:lnTo>
                    <a:pt x="197624" y="71132"/>
                  </a:lnTo>
                  <a:lnTo>
                    <a:pt x="197942" y="71132"/>
                  </a:lnTo>
                  <a:lnTo>
                    <a:pt x="198272" y="72402"/>
                  </a:lnTo>
                  <a:lnTo>
                    <a:pt x="196951" y="72402"/>
                  </a:lnTo>
                  <a:lnTo>
                    <a:pt x="196392" y="72402"/>
                  </a:lnTo>
                  <a:lnTo>
                    <a:pt x="195808" y="73660"/>
                  </a:lnTo>
                  <a:lnTo>
                    <a:pt x="195237" y="73660"/>
                  </a:lnTo>
                  <a:lnTo>
                    <a:pt x="194805" y="74930"/>
                  </a:lnTo>
                  <a:lnTo>
                    <a:pt x="193408" y="76200"/>
                  </a:lnTo>
                  <a:lnTo>
                    <a:pt x="193001" y="74930"/>
                  </a:lnTo>
                  <a:lnTo>
                    <a:pt x="192887" y="73660"/>
                  </a:lnTo>
                  <a:lnTo>
                    <a:pt x="192417" y="73660"/>
                  </a:lnTo>
                  <a:lnTo>
                    <a:pt x="192151" y="74930"/>
                  </a:lnTo>
                  <a:lnTo>
                    <a:pt x="191566" y="74930"/>
                  </a:lnTo>
                  <a:lnTo>
                    <a:pt x="191655" y="77482"/>
                  </a:lnTo>
                  <a:lnTo>
                    <a:pt x="191757" y="80010"/>
                  </a:lnTo>
                  <a:lnTo>
                    <a:pt x="192557" y="80010"/>
                  </a:lnTo>
                  <a:lnTo>
                    <a:pt x="193649" y="78752"/>
                  </a:lnTo>
                  <a:lnTo>
                    <a:pt x="194602" y="78752"/>
                  </a:lnTo>
                  <a:lnTo>
                    <a:pt x="194932" y="81280"/>
                  </a:lnTo>
                  <a:lnTo>
                    <a:pt x="193509" y="81280"/>
                  </a:lnTo>
                  <a:lnTo>
                    <a:pt x="193509" y="163830"/>
                  </a:lnTo>
                  <a:lnTo>
                    <a:pt x="192189" y="163830"/>
                  </a:lnTo>
                  <a:lnTo>
                    <a:pt x="191071" y="162560"/>
                  </a:lnTo>
                  <a:lnTo>
                    <a:pt x="192201" y="162560"/>
                  </a:lnTo>
                  <a:lnTo>
                    <a:pt x="193509" y="163830"/>
                  </a:lnTo>
                  <a:lnTo>
                    <a:pt x="193509" y="81280"/>
                  </a:lnTo>
                  <a:lnTo>
                    <a:pt x="192697" y="81280"/>
                  </a:lnTo>
                  <a:lnTo>
                    <a:pt x="191808" y="82550"/>
                  </a:lnTo>
                  <a:lnTo>
                    <a:pt x="192570" y="83832"/>
                  </a:lnTo>
                  <a:lnTo>
                    <a:pt x="192405" y="85102"/>
                  </a:lnTo>
                  <a:lnTo>
                    <a:pt x="191909" y="85102"/>
                  </a:lnTo>
                  <a:lnTo>
                    <a:pt x="191947" y="86360"/>
                  </a:lnTo>
                  <a:lnTo>
                    <a:pt x="192049" y="88900"/>
                  </a:lnTo>
                  <a:lnTo>
                    <a:pt x="192138" y="91452"/>
                  </a:lnTo>
                  <a:lnTo>
                    <a:pt x="192239" y="93980"/>
                  </a:lnTo>
                  <a:lnTo>
                    <a:pt x="192328" y="96532"/>
                  </a:lnTo>
                  <a:lnTo>
                    <a:pt x="192430" y="99060"/>
                  </a:lnTo>
                  <a:lnTo>
                    <a:pt x="192519" y="101600"/>
                  </a:lnTo>
                  <a:lnTo>
                    <a:pt x="192620" y="104152"/>
                  </a:lnTo>
                  <a:lnTo>
                    <a:pt x="190233" y="101600"/>
                  </a:lnTo>
                  <a:lnTo>
                    <a:pt x="190157" y="121932"/>
                  </a:lnTo>
                  <a:lnTo>
                    <a:pt x="189572" y="124460"/>
                  </a:lnTo>
                  <a:lnTo>
                    <a:pt x="188480" y="124460"/>
                  </a:lnTo>
                  <a:lnTo>
                    <a:pt x="188480" y="129552"/>
                  </a:lnTo>
                  <a:lnTo>
                    <a:pt x="186855" y="132080"/>
                  </a:lnTo>
                  <a:lnTo>
                    <a:pt x="186702" y="131953"/>
                  </a:lnTo>
                  <a:lnTo>
                    <a:pt x="186702" y="148666"/>
                  </a:lnTo>
                  <a:lnTo>
                    <a:pt x="185394" y="148666"/>
                  </a:lnTo>
                  <a:lnTo>
                    <a:pt x="184442" y="147332"/>
                  </a:lnTo>
                  <a:lnTo>
                    <a:pt x="184543" y="146050"/>
                  </a:lnTo>
                  <a:lnTo>
                    <a:pt x="185623" y="146050"/>
                  </a:lnTo>
                  <a:lnTo>
                    <a:pt x="186118" y="147332"/>
                  </a:lnTo>
                  <a:lnTo>
                    <a:pt x="186702" y="148666"/>
                  </a:lnTo>
                  <a:lnTo>
                    <a:pt x="186702" y="131953"/>
                  </a:lnTo>
                  <a:lnTo>
                    <a:pt x="185381" y="130810"/>
                  </a:lnTo>
                  <a:lnTo>
                    <a:pt x="184061" y="129552"/>
                  </a:lnTo>
                  <a:lnTo>
                    <a:pt x="182524" y="128282"/>
                  </a:lnTo>
                  <a:lnTo>
                    <a:pt x="182156" y="129552"/>
                  </a:lnTo>
                  <a:lnTo>
                    <a:pt x="182130" y="148666"/>
                  </a:lnTo>
                  <a:lnTo>
                    <a:pt x="181508" y="148666"/>
                  </a:lnTo>
                  <a:lnTo>
                    <a:pt x="181076" y="149860"/>
                  </a:lnTo>
                  <a:lnTo>
                    <a:pt x="178816" y="149860"/>
                  </a:lnTo>
                  <a:lnTo>
                    <a:pt x="177863" y="146050"/>
                  </a:lnTo>
                  <a:lnTo>
                    <a:pt x="177546" y="144780"/>
                  </a:lnTo>
                  <a:lnTo>
                    <a:pt x="179565" y="144780"/>
                  </a:lnTo>
                  <a:lnTo>
                    <a:pt x="180073" y="147332"/>
                  </a:lnTo>
                  <a:lnTo>
                    <a:pt x="182130" y="148666"/>
                  </a:lnTo>
                  <a:lnTo>
                    <a:pt x="182130" y="129603"/>
                  </a:lnTo>
                  <a:lnTo>
                    <a:pt x="181508" y="130810"/>
                  </a:lnTo>
                  <a:lnTo>
                    <a:pt x="181229" y="130810"/>
                  </a:lnTo>
                  <a:lnTo>
                    <a:pt x="181229" y="132080"/>
                  </a:lnTo>
                  <a:lnTo>
                    <a:pt x="179882" y="133350"/>
                  </a:lnTo>
                  <a:lnTo>
                    <a:pt x="179425" y="137160"/>
                  </a:lnTo>
                  <a:lnTo>
                    <a:pt x="174752" y="137160"/>
                  </a:lnTo>
                  <a:lnTo>
                    <a:pt x="176098" y="135902"/>
                  </a:lnTo>
                  <a:lnTo>
                    <a:pt x="176250" y="134632"/>
                  </a:lnTo>
                  <a:lnTo>
                    <a:pt x="176555" y="132080"/>
                  </a:lnTo>
                  <a:lnTo>
                    <a:pt x="181229" y="132080"/>
                  </a:lnTo>
                  <a:lnTo>
                    <a:pt x="181229" y="130810"/>
                  </a:lnTo>
                  <a:lnTo>
                    <a:pt x="180263" y="130810"/>
                  </a:lnTo>
                  <a:lnTo>
                    <a:pt x="179692" y="129552"/>
                  </a:lnTo>
                  <a:lnTo>
                    <a:pt x="179349" y="129552"/>
                  </a:lnTo>
                  <a:lnTo>
                    <a:pt x="178854" y="128282"/>
                  </a:lnTo>
                  <a:lnTo>
                    <a:pt x="178523" y="128282"/>
                  </a:lnTo>
                  <a:lnTo>
                    <a:pt x="178892" y="127000"/>
                  </a:lnTo>
                  <a:lnTo>
                    <a:pt x="184302" y="127000"/>
                  </a:lnTo>
                  <a:lnTo>
                    <a:pt x="188480" y="129552"/>
                  </a:lnTo>
                  <a:lnTo>
                    <a:pt x="188480" y="124460"/>
                  </a:lnTo>
                  <a:lnTo>
                    <a:pt x="187845" y="124460"/>
                  </a:lnTo>
                  <a:lnTo>
                    <a:pt x="188163" y="123202"/>
                  </a:lnTo>
                  <a:lnTo>
                    <a:pt x="187655" y="123202"/>
                  </a:lnTo>
                  <a:lnTo>
                    <a:pt x="187706" y="121932"/>
                  </a:lnTo>
                  <a:lnTo>
                    <a:pt x="185674" y="121932"/>
                  </a:lnTo>
                  <a:lnTo>
                    <a:pt x="187553" y="120650"/>
                  </a:lnTo>
                  <a:lnTo>
                    <a:pt x="188607" y="120650"/>
                  </a:lnTo>
                  <a:lnTo>
                    <a:pt x="188671" y="121932"/>
                  </a:lnTo>
                  <a:lnTo>
                    <a:pt x="190157" y="121932"/>
                  </a:lnTo>
                  <a:lnTo>
                    <a:pt x="190157" y="101523"/>
                  </a:lnTo>
                  <a:lnTo>
                    <a:pt x="185496" y="96532"/>
                  </a:lnTo>
                  <a:lnTo>
                    <a:pt x="184962" y="96532"/>
                  </a:lnTo>
                  <a:lnTo>
                    <a:pt x="183997" y="100330"/>
                  </a:lnTo>
                  <a:lnTo>
                    <a:pt x="183743" y="101600"/>
                  </a:lnTo>
                  <a:lnTo>
                    <a:pt x="182854" y="101600"/>
                  </a:lnTo>
                  <a:lnTo>
                    <a:pt x="182524" y="100330"/>
                  </a:lnTo>
                  <a:lnTo>
                    <a:pt x="183172" y="100330"/>
                  </a:lnTo>
                  <a:lnTo>
                    <a:pt x="183273" y="99060"/>
                  </a:lnTo>
                  <a:lnTo>
                    <a:pt x="183375" y="97802"/>
                  </a:lnTo>
                  <a:lnTo>
                    <a:pt x="183476" y="96532"/>
                  </a:lnTo>
                  <a:lnTo>
                    <a:pt x="184302" y="95250"/>
                  </a:lnTo>
                  <a:lnTo>
                    <a:pt x="182511" y="93345"/>
                  </a:lnTo>
                  <a:lnTo>
                    <a:pt x="182511" y="115582"/>
                  </a:lnTo>
                  <a:lnTo>
                    <a:pt x="180784" y="115582"/>
                  </a:lnTo>
                  <a:lnTo>
                    <a:pt x="180898" y="113030"/>
                  </a:lnTo>
                  <a:lnTo>
                    <a:pt x="180047" y="110502"/>
                  </a:lnTo>
                  <a:lnTo>
                    <a:pt x="181762" y="110502"/>
                  </a:lnTo>
                  <a:lnTo>
                    <a:pt x="181686" y="111874"/>
                  </a:lnTo>
                  <a:lnTo>
                    <a:pt x="182511" y="115582"/>
                  </a:lnTo>
                  <a:lnTo>
                    <a:pt x="182511" y="93345"/>
                  </a:lnTo>
                  <a:lnTo>
                    <a:pt x="180327" y="91008"/>
                  </a:lnTo>
                  <a:lnTo>
                    <a:pt x="180327" y="105410"/>
                  </a:lnTo>
                  <a:lnTo>
                    <a:pt x="178981" y="106680"/>
                  </a:lnTo>
                  <a:lnTo>
                    <a:pt x="178676" y="106680"/>
                  </a:lnTo>
                  <a:lnTo>
                    <a:pt x="178041" y="107950"/>
                  </a:lnTo>
                  <a:lnTo>
                    <a:pt x="175869" y="107950"/>
                  </a:lnTo>
                  <a:lnTo>
                    <a:pt x="174282" y="105511"/>
                  </a:lnTo>
                  <a:lnTo>
                    <a:pt x="174282" y="149860"/>
                  </a:lnTo>
                  <a:lnTo>
                    <a:pt x="171996" y="149860"/>
                  </a:lnTo>
                  <a:lnTo>
                    <a:pt x="170954" y="148666"/>
                  </a:lnTo>
                  <a:lnTo>
                    <a:pt x="170116" y="147332"/>
                  </a:lnTo>
                  <a:lnTo>
                    <a:pt x="169608" y="146177"/>
                  </a:lnTo>
                  <a:lnTo>
                    <a:pt x="170116" y="146177"/>
                  </a:lnTo>
                  <a:lnTo>
                    <a:pt x="170103" y="144894"/>
                  </a:lnTo>
                  <a:lnTo>
                    <a:pt x="170103" y="143624"/>
                  </a:lnTo>
                  <a:lnTo>
                    <a:pt x="168529" y="143624"/>
                  </a:lnTo>
                  <a:lnTo>
                    <a:pt x="168529" y="156324"/>
                  </a:lnTo>
                  <a:lnTo>
                    <a:pt x="167513" y="157594"/>
                  </a:lnTo>
                  <a:lnTo>
                    <a:pt x="165544" y="157594"/>
                  </a:lnTo>
                  <a:lnTo>
                    <a:pt x="166674" y="156324"/>
                  </a:lnTo>
                  <a:lnTo>
                    <a:pt x="168529" y="156324"/>
                  </a:lnTo>
                  <a:lnTo>
                    <a:pt x="168529" y="143624"/>
                  </a:lnTo>
                  <a:lnTo>
                    <a:pt x="168173" y="143624"/>
                  </a:lnTo>
                  <a:lnTo>
                    <a:pt x="168884" y="142354"/>
                  </a:lnTo>
                  <a:lnTo>
                    <a:pt x="169138" y="141084"/>
                  </a:lnTo>
                  <a:lnTo>
                    <a:pt x="169405" y="139827"/>
                  </a:lnTo>
                  <a:lnTo>
                    <a:pt x="170116" y="138544"/>
                  </a:lnTo>
                  <a:lnTo>
                    <a:pt x="170776" y="137160"/>
                  </a:lnTo>
                  <a:lnTo>
                    <a:pt x="171589" y="135902"/>
                  </a:lnTo>
                  <a:lnTo>
                    <a:pt x="172859" y="134632"/>
                  </a:lnTo>
                  <a:lnTo>
                    <a:pt x="172910" y="137160"/>
                  </a:lnTo>
                  <a:lnTo>
                    <a:pt x="173634" y="138430"/>
                  </a:lnTo>
                  <a:lnTo>
                    <a:pt x="172034" y="138430"/>
                  </a:lnTo>
                  <a:lnTo>
                    <a:pt x="171450" y="140982"/>
                  </a:lnTo>
                  <a:lnTo>
                    <a:pt x="172021" y="143510"/>
                  </a:lnTo>
                  <a:lnTo>
                    <a:pt x="170116" y="143510"/>
                  </a:lnTo>
                  <a:lnTo>
                    <a:pt x="170218" y="146050"/>
                  </a:lnTo>
                  <a:lnTo>
                    <a:pt x="171056" y="148666"/>
                  </a:lnTo>
                  <a:lnTo>
                    <a:pt x="172554" y="147332"/>
                  </a:lnTo>
                  <a:lnTo>
                    <a:pt x="174066" y="146050"/>
                  </a:lnTo>
                  <a:lnTo>
                    <a:pt x="174129" y="147332"/>
                  </a:lnTo>
                  <a:lnTo>
                    <a:pt x="174205" y="148666"/>
                  </a:lnTo>
                  <a:lnTo>
                    <a:pt x="174282" y="149860"/>
                  </a:lnTo>
                  <a:lnTo>
                    <a:pt x="174282" y="105511"/>
                  </a:lnTo>
                  <a:lnTo>
                    <a:pt x="176339" y="105410"/>
                  </a:lnTo>
                  <a:lnTo>
                    <a:pt x="176568" y="106680"/>
                  </a:lnTo>
                  <a:lnTo>
                    <a:pt x="177685" y="106680"/>
                  </a:lnTo>
                  <a:lnTo>
                    <a:pt x="177596" y="105410"/>
                  </a:lnTo>
                  <a:lnTo>
                    <a:pt x="180327" y="105410"/>
                  </a:lnTo>
                  <a:lnTo>
                    <a:pt x="180327" y="91008"/>
                  </a:lnTo>
                  <a:lnTo>
                    <a:pt x="179565" y="90182"/>
                  </a:lnTo>
                  <a:lnTo>
                    <a:pt x="175577" y="85902"/>
                  </a:lnTo>
                  <a:lnTo>
                    <a:pt x="175577" y="86360"/>
                  </a:lnTo>
                  <a:lnTo>
                    <a:pt x="174599" y="87630"/>
                  </a:lnTo>
                  <a:lnTo>
                    <a:pt x="174637" y="90182"/>
                  </a:lnTo>
                  <a:lnTo>
                    <a:pt x="173939" y="89649"/>
                  </a:lnTo>
                  <a:lnTo>
                    <a:pt x="173939" y="121932"/>
                  </a:lnTo>
                  <a:lnTo>
                    <a:pt x="173355" y="123202"/>
                  </a:lnTo>
                  <a:lnTo>
                    <a:pt x="171196" y="123202"/>
                  </a:lnTo>
                  <a:lnTo>
                    <a:pt x="170116" y="121729"/>
                  </a:lnTo>
                  <a:lnTo>
                    <a:pt x="170116" y="120332"/>
                  </a:lnTo>
                  <a:lnTo>
                    <a:pt x="172377" y="119380"/>
                  </a:lnTo>
                  <a:lnTo>
                    <a:pt x="173812" y="121729"/>
                  </a:lnTo>
                  <a:lnTo>
                    <a:pt x="173939" y="121932"/>
                  </a:lnTo>
                  <a:lnTo>
                    <a:pt x="173939" y="89649"/>
                  </a:lnTo>
                  <a:lnTo>
                    <a:pt x="171348" y="87630"/>
                  </a:lnTo>
                  <a:lnTo>
                    <a:pt x="172707" y="85102"/>
                  </a:lnTo>
                  <a:lnTo>
                    <a:pt x="173075" y="86360"/>
                  </a:lnTo>
                  <a:lnTo>
                    <a:pt x="175577" y="86360"/>
                  </a:lnTo>
                  <a:lnTo>
                    <a:pt x="175577" y="85902"/>
                  </a:lnTo>
                  <a:lnTo>
                    <a:pt x="174840" y="85102"/>
                  </a:lnTo>
                  <a:lnTo>
                    <a:pt x="170116" y="80010"/>
                  </a:lnTo>
                  <a:lnTo>
                    <a:pt x="168808" y="79057"/>
                  </a:lnTo>
                  <a:lnTo>
                    <a:pt x="167703" y="77749"/>
                  </a:lnTo>
                  <a:lnTo>
                    <a:pt x="167703" y="148704"/>
                  </a:lnTo>
                  <a:lnTo>
                    <a:pt x="167627" y="149974"/>
                  </a:lnTo>
                  <a:lnTo>
                    <a:pt x="167271" y="149974"/>
                  </a:lnTo>
                  <a:lnTo>
                    <a:pt x="165963" y="152527"/>
                  </a:lnTo>
                  <a:lnTo>
                    <a:pt x="165265" y="152527"/>
                  </a:lnTo>
                  <a:lnTo>
                    <a:pt x="165773" y="151244"/>
                  </a:lnTo>
                  <a:lnTo>
                    <a:pt x="166890" y="149974"/>
                  </a:lnTo>
                  <a:lnTo>
                    <a:pt x="167627" y="148704"/>
                  </a:lnTo>
                  <a:lnTo>
                    <a:pt x="167703" y="77749"/>
                  </a:lnTo>
                  <a:lnTo>
                    <a:pt x="166204" y="75984"/>
                  </a:lnTo>
                  <a:lnTo>
                    <a:pt x="166204" y="130924"/>
                  </a:lnTo>
                  <a:lnTo>
                    <a:pt x="165938" y="132194"/>
                  </a:lnTo>
                  <a:lnTo>
                    <a:pt x="165696" y="132194"/>
                  </a:lnTo>
                  <a:lnTo>
                    <a:pt x="165468" y="133477"/>
                  </a:lnTo>
                  <a:lnTo>
                    <a:pt x="164439" y="133477"/>
                  </a:lnTo>
                  <a:lnTo>
                    <a:pt x="164439" y="148704"/>
                  </a:lnTo>
                  <a:lnTo>
                    <a:pt x="162763" y="148704"/>
                  </a:lnTo>
                  <a:lnTo>
                    <a:pt x="163639" y="152527"/>
                  </a:lnTo>
                  <a:lnTo>
                    <a:pt x="162661" y="152527"/>
                  </a:lnTo>
                  <a:lnTo>
                    <a:pt x="162661" y="222250"/>
                  </a:lnTo>
                  <a:lnTo>
                    <a:pt x="161848" y="223532"/>
                  </a:lnTo>
                  <a:lnTo>
                    <a:pt x="159956" y="223532"/>
                  </a:lnTo>
                  <a:lnTo>
                    <a:pt x="158318" y="222250"/>
                  </a:lnTo>
                  <a:lnTo>
                    <a:pt x="157759" y="220980"/>
                  </a:lnTo>
                  <a:lnTo>
                    <a:pt x="159867" y="220980"/>
                  </a:lnTo>
                  <a:lnTo>
                    <a:pt x="162661" y="222250"/>
                  </a:lnTo>
                  <a:lnTo>
                    <a:pt x="162661" y="152527"/>
                  </a:lnTo>
                  <a:lnTo>
                    <a:pt x="160921" y="152527"/>
                  </a:lnTo>
                  <a:lnTo>
                    <a:pt x="160845" y="151244"/>
                  </a:lnTo>
                  <a:lnTo>
                    <a:pt x="160807" y="149974"/>
                  </a:lnTo>
                  <a:lnTo>
                    <a:pt x="160693" y="147434"/>
                  </a:lnTo>
                  <a:lnTo>
                    <a:pt x="160858" y="147434"/>
                  </a:lnTo>
                  <a:lnTo>
                    <a:pt x="164439" y="148704"/>
                  </a:lnTo>
                  <a:lnTo>
                    <a:pt x="164439" y="133477"/>
                  </a:lnTo>
                  <a:lnTo>
                    <a:pt x="164287" y="133477"/>
                  </a:lnTo>
                  <a:lnTo>
                    <a:pt x="162737" y="132194"/>
                  </a:lnTo>
                  <a:lnTo>
                    <a:pt x="160553" y="131254"/>
                  </a:lnTo>
                  <a:lnTo>
                    <a:pt x="160553" y="212102"/>
                  </a:lnTo>
                  <a:lnTo>
                    <a:pt x="160108" y="213360"/>
                  </a:lnTo>
                  <a:lnTo>
                    <a:pt x="159042" y="213360"/>
                  </a:lnTo>
                  <a:lnTo>
                    <a:pt x="159029" y="212102"/>
                  </a:lnTo>
                  <a:lnTo>
                    <a:pt x="158546" y="209550"/>
                  </a:lnTo>
                  <a:lnTo>
                    <a:pt x="157721" y="208559"/>
                  </a:lnTo>
                  <a:lnTo>
                    <a:pt x="157721" y="264160"/>
                  </a:lnTo>
                  <a:lnTo>
                    <a:pt x="155282" y="265430"/>
                  </a:lnTo>
                  <a:lnTo>
                    <a:pt x="155016" y="264210"/>
                  </a:lnTo>
                  <a:lnTo>
                    <a:pt x="155016" y="294652"/>
                  </a:lnTo>
                  <a:lnTo>
                    <a:pt x="153441" y="294652"/>
                  </a:lnTo>
                  <a:lnTo>
                    <a:pt x="153479" y="293382"/>
                  </a:lnTo>
                  <a:lnTo>
                    <a:pt x="151460" y="292100"/>
                  </a:lnTo>
                  <a:lnTo>
                    <a:pt x="154597" y="292100"/>
                  </a:lnTo>
                  <a:lnTo>
                    <a:pt x="155016" y="294652"/>
                  </a:lnTo>
                  <a:lnTo>
                    <a:pt x="155016" y="264210"/>
                  </a:lnTo>
                  <a:lnTo>
                    <a:pt x="154508" y="261861"/>
                  </a:lnTo>
                  <a:lnTo>
                    <a:pt x="154470" y="261632"/>
                  </a:lnTo>
                  <a:lnTo>
                    <a:pt x="157187" y="261632"/>
                  </a:lnTo>
                  <a:lnTo>
                    <a:pt x="157721" y="264160"/>
                  </a:lnTo>
                  <a:lnTo>
                    <a:pt x="157721" y="208559"/>
                  </a:lnTo>
                  <a:lnTo>
                    <a:pt x="157492" y="208280"/>
                  </a:lnTo>
                  <a:lnTo>
                    <a:pt x="159829" y="208280"/>
                  </a:lnTo>
                  <a:lnTo>
                    <a:pt x="160413" y="209550"/>
                  </a:lnTo>
                  <a:lnTo>
                    <a:pt x="160477" y="210832"/>
                  </a:lnTo>
                  <a:lnTo>
                    <a:pt x="160553" y="212102"/>
                  </a:lnTo>
                  <a:lnTo>
                    <a:pt x="160553" y="131254"/>
                  </a:lnTo>
                  <a:lnTo>
                    <a:pt x="160540" y="195580"/>
                  </a:lnTo>
                  <a:lnTo>
                    <a:pt x="159905" y="196672"/>
                  </a:lnTo>
                  <a:lnTo>
                    <a:pt x="159804" y="196850"/>
                  </a:lnTo>
                  <a:lnTo>
                    <a:pt x="157099" y="196850"/>
                  </a:lnTo>
                  <a:lnTo>
                    <a:pt x="157099" y="241300"/>
                  </a:lnTo>
                  <a:lnTo>
                    <a:pt x="156997" y="243852"/>
                  </a:lnTo>
                  <a:lnTo>
                    <a:pt x="156070" y="243852"/>
                  </a:lnTo>
                  <a:lnTo>
                    <a:pt x="156070" y="257810"/>
                  </a:lnTo>
                  <a:lnTo>
                    <a:pt x="155371" y="257810"/>
                  </a:lnTo>
                  <a:lnTo>
                    <a:pt x="154584" y="260350"/>
                  </a:lnTo>
                  <a:lnTo>
                    <a:pt x="152971" y="260350"/>
                  </a:lnTo>
                  <a:lnTo>
                    <a:pt x="153860" y="259080"/>
                  </a:lnTo>
                  <a:lnTo>
                    <a:pt x="154660" y="256552"/>
                  </a:lnTo>
                  <a:lnTo>
                    <a:pt x="155702" y="256552"/>
                  </a:lnTo>
                  <a:lnTo>
                    <a:pt x="156070" y="257810"/>
                  </a:lnTo>
                  <a:lnTo>
                    <a:pt x="156070" y="243852"/>
                  </a:lnTo>
                  <a:lnTo>
                    <a:pt x="155600" y="243852"/>
                  </a:lnTo>
                  <a:lnTo>
                    <a:pt x="155282" y="241300"/>
                  </a:lnTo>
                  <a:lnTo>
                    <a:pt x="157099" y="241300"/>
                  </a:lnTo>
                  <a:lnTo>
                    <a:pt x="157099" y="196850"/>
                  </a:lnTo>
                  <a:lnTo>
                    <a:pt x="156806" y="196850"/>
                  </a:lnTo>
                  <a:lnTo>
                    <a:pt x="156806" y="220980"/>
                  </a:lnTo>
                  <a:lnTo>
                    <a:pt x="155803" y="222250"/>
                  </a:lnTo>
                  <a:lnTo>
                    <a:pt x="154647" y="223532"/>
                  </a:lnTo>
                  <a:lnTo>
                    <a:pt x="152958" y="223532"/>
                  </a:lnTo>
                  <a:lnTo>
                    <a:pt x="152895" y="223393"/>
                  </a:lnTo>
                  <a:lnTo>
                    <a:pt x="152895" y="241300"/>
                  </a:lnTo>
                  <a:lnTo>
                    <a:pt x="151993" y="242582"/>
                  </a:lnTo>
                  <a:lnTo>
                    <a:pt x="151206" y="243852"/>
                  </a:lnTo>
                  <a:lnTo>
                    <a:pt x="149593" y="243852"/>
                  </a:lnTo>
                  <a:lnTo>
                    <a:pt x="150495" y="242582"/>
                  </a:lnTo>
                  <a:lnTo>
                    <a:pt x="151282" y="241300"/>
                  </a:lnTo>
                  <a:lnTo>
                    <a:pt x="152895" y="241300"/>
                  </a:lnTo>
                  <a:lnTo>
                    <a:pt x="152895" y="223393"/>
                  </a:lnTo>
                  <a:lnTo>
                    <a:pt x="152400" y="222250"/>
                  </a:lnTo>
                  <a:lnTo>
                    <a:pt x="152844" y="220980"/>
                  </a:lnTo>
                  <a:lnTo>
                    <a:pt x="156806" y="220980"/>
                  </a:lnTo>
                  <a:lnTo>
                    <a:pt x="156806" y="196850"/>
                  </a:lnTo>
                  <a:lnTo>
                    <a:pt x="155155" y="196850"/>
                  </a:lnTo>
                  <a:lnTo>
                    <a:pt x="155473" y="195580"/>
                  </a:lnTo>
                  <a:lnTo>
                    <a:pt x="153441" y="195580"/>
                  </a:lnTo>
                  <a:lnTo>
                    <a:pt x="153441" y="200660"/>
                  </a:lnTo>
                  <a:lnTo>
                    <a:pt x="152387" y="203200"/>
                  </a:lnTo>
                  <a:lnTo>
                    <a:pt x="150647" y="203200"/>
                  </a:lnTo>
                  <a:lnTo>
                    <a:pt x="150520" y="203136"/>
                  </a:lnTo>
                  <a:lnTo>
                    <a:pt x="150520" y="222250"/>
                  </a:lnTo>
                  <a:lnTo>
                    <a:pt x="149377" y="224586"/>
                  </a:lnTo>
                  <a:lnTo>
                    <a:pt x="149377" y="260350"/>
                  </a:lnTo>
                  <a:lnTo>
                    <a:pt x="148475" y="261632"/>
                  </a:lnTo>
                  <a:lnTo>
                    <a:pt x="147967" y="262458"/>
                  </a:lnTo>
                  <a:lnTo>
                    <a:pt x="147967" y="297180"/>
                  </a:lnTo>
                  <a:lnTo>
                    <a:pt x="147129" y="298450"/>
                  </a:lnTo>
                  <a:lnTo>
                    <a:pt x="146431" y="299732"/>
                  </a:lnTo>
                  <a:lnTo>
                    <a:pt x="144843" y="299732"/>
                  </a:lnTo>
                  <a:lnTo>
                    <a:pt x="145694" y="298450"/>
                  </a:lnTo>
                  <a:lnTo>
                    <a:pt x="146380" y="297180"/>
                  </a:lnTo>
                  <a:lnTo>
                    <a:pt x="147967" y="297180"/>
                  </a:lnTo>
                  <a:lnTo>
                    <a:pt x="147967" y="262458"/>
                  </a:lnTo>
                  <a:lnTo>
                    <a:pt x="147688" y="262902"/>
                  </a:lnTo>
                  <a:lnTo>
                    <a:pt x="146075" y="262902"/>
                  </a:lnTo>
                  <a:lnTo>
                    <a:pt x="146977" y="261632"/>
                  </a:lnTo>
                  <a:lnTo>
                    <a:pt x="147764" y="260350"/>
                  </a:lnTo>
                  <a:lnTo>
                    <a:pt x="149377" y="260350"/>
                  </a:lnTo>
                  <a:lnTo>
                    <a:pt x="149377" y="224586"/>
                  </a:lnTo>
                  <a:lnTo>
                    <a:pt x="148653" y="226060"/>
                  </a:lnTo>
                  <a:lnTo>
                    <a:pt x="147218" y="226060"/>
                  </a:lnTo>
                  <a:lnTo>
                    <a:pt x="147345" y="224802"/>
                  </a:lnTo>
                  <a:lnTo>
                    <a:pt x="147713" y="223532"/>
                  </a:lnTo>
                  <a:lnTo>
                    <a:pt x="148094" y="222250"/>
                  </a:lnTo>
                  <a:lnTo>
                    <a:pt x="150520" y="222250"/>
                  </a:lnTo>
                  <a:lnTo>
                    <a:pt x="150520" y="203136"/>
                  </a:lnTo>
                  <a:lnTo>
                    <a:pt x="148361" y="201930"/>
                  </a:lnTo>
                  <a:lnTo>
                    <a:pt x="150101" y="199402"/>
                  </a:lnTo>
                  <a:lnTo>
                    <a:pt x="152577" y="199402"/>
                  </a:lnTo>
                  <a:lnTo>
                    <a:pt x="153441" y="200660"/>
                  </a:lnTo>
                  <a:lnTo>
                    <a:pt x="153441" y="195580"/>
                  </a:lnTo>
                  <a:lnTo>
                    <a:pt x="149123" y="195580"/>
                  </a:lnTo>
                  <a:lnTo>
                    <a:pt x="145732" y="195580"/>
                  </a:lnTo>
                  <a:lnTo>
                    <a:pt x="145338" y="195580"/>
                  </a:lnTo>
                  <a:lnTo>
                    <a:pt x="147408" y="198132"/>
                  </a:lnTo>
                  <a:lnTo>
                    <a:pt x="145999" y="198132"/>
                  </a:lnTo>
                  <a:lnTo>
                    <a:pt x="145999" y="210832"/>
                  </a:lnTo>
                  <a:lnTo>
                    <a:pt x="145846" y="210832"/>
                  </a:lnTo>
                  <a:lnTo>
                    <a:pt x="145846" y="246380"/>
                  </a:lnTo>
                  <a:lnTo>
                    <a:pt x="144678" y="246380"/>
                  </a:lnTo>
                  <a:lnTo>
                    <a:pt x="144678" y="293382"/>
                  </a:lnTo>
                  <a:lnTo>
                    <a:pt x="144246" y="294271"/>
                  </a:lnTo>
                  <a:lnTo>
                    <a:pt x="144246" y="297180"/>
                  </a:lnTo>
                  <a:lnTo>
                    <a:pt x="144018" y="297865"/>
                  </a:lnTo>
                  <a:lnTo>
                    <a:pt x="144018" y="312432"/>
                  </a:lnTo>
                  <a:lnTo>
                    <a:pt x="143916" y="313702"/>
                  </a:lnTo>
                  <a:lnTo>
                    <a:pt x="143611" y="314960"/>
                  </a:lnTo>
                  <a:lnTo>
                    <a:pt x="142913" y="314960"/>
                  </a:lnTo>
                  <a:lnTo>
                    <a:pt x="142532" y="313702"/>
                  </a:lnTo>
                  <a:lnTo>
                    <a:pt x="142201" y="312432"/>
                  </a:lnTo>
                  <a:lnTo>
                    <a:pt x="144018" y="312432"/>
                  </a:lnTo>
                  <a:lnTo>
                    <a:pt x="144018" y="297865"/>
                  </a:lnTo>
                  <a:lnTo>
                    <a:pt x="143395" y="299732"/>
                  </a:lnTo>
                  <a:lnTo>
                    <a:pt x="143065" y="299567"/>
                  </a:lnTo>
                  <a:lnTo>
                    <a:pt x="143065" y="308610"/>
                  </a:lnTo>
                  <a:lnTo>
                    <a:pt x="141732" y="308610"/>
                  </a:lnTo>
                  <a:lnTo>
                    <a:pt x="140017" y="305155"/>
                  </a:lnTo>
                  <a:lnTo>
                    <a:pt x="139814" y="305650"/>
                  </a:lnTo>
                  <a:lnTo>
                    <a:pt x="139242" y="308610"/>
                  </a:lnTo>
                  <a:lnTo>
                    <a:pt x="137236" y="308610"/>
                  </a:lnTo>
                  <a:lnTo>
                    <a:pt x="136359" y="307352"/>
                  </a:lnTo>
                  <a:lnTo>
                    <a:pt x="135648" y="305155"/>
                  </a:lnTo>
                  <a:lnTo>
                    <a:pt x="135585" y="303530"/>
                  </a:lnTo>
                  <a:lnTo>
                    <a:pt x="136410" y="303530"/>
                  </a:lnTo>
                  <a:lnTo>
                    <a:pt x="136486" y="305003"/>
                  </a:lnTo>
                  <a:lnTo>
                    <a:pt x="136563" y="306082"/>
                  </a:lnTo>
                  <a:lnTo>
                    <a:pt x="139446" y="305003"/>
                  </a:lnTo>
                  <a:lnTo>
                    <a:pt x="139941" y="305003"/>
                  </a:lnTo>
                  <a:lnTo>
                    <a:pt x="139230" y="303530"/>
                  </a:lnTo>
                  <a:lnTo>
                    <a:pt x="140589" y="303530"/>
                  </a:lnTo>
                  <a:lnTo>
                    <a:pt x="141122" y="305003"/>
                  </a:lnTo>
                  <a:lnTo>
                    <a:pt x="141554" y="305003"/>
                  </a:lnTo>
                  <a:lnTo>
                    <a:pt x="142303" y="306082"/>
                  </a:lnTo>
                  <a:lnTo>
                    <a:pt x="142989" y="307352"/>
                  </a:lnTo>
                  <a:lnTo>
                    <a:pt x="143065" y="308610"/>
                  </a:lnTo>
                  <a:lnTo>
                    <a:pt x="143065" y="299567"/>
                  </a:lnTo>
                  <a:lnTo>
                    <a:pt x="140931" y="298450"/>
                  </a:lnTo>
                  <a:lnTo>
                    <a:pt x="138239" y="294652"/>
                  </a:lnTo>
                  <a:lnTo>
                    <a:pt x="141770" y="294652"/>
                  </a:lnTo>
                  <a:lnTo>
                    <a:pt x="140538" y="295910"/>
                  </a:lnTo>
                  <a:lnTo>
                    <a:pt x="144246" y="297180"/>
                  </a:lnTo>
                  <a:lnTo>
                    <a:pt x="144246" y="294271"/>
                  </a:lnTo>
                  <a:lnTo>
                    <a:pt x="144056" y="294652"/>
                  </a:lnTo>
                  <a:lnTo>
                    <a:pt x="141808" y="294652"/>
                  </a:lnTo>
                  <a:lnTo>
                    <a:pt x="139966" y="292100"/>
                  </a:lnTo>
                  <a:lnTo>
                    <a:pt x="141312" y="290830"/>
                  </a:lnTo>
                  <a:lnTo>
                    <a:pt x="142671" y="289560"/>
                  </a:lnTo>
                  <a:lnTo>
                    <a:pt x="144678" y="293382"/>
                  </a:lnTo>
                  <a:lnTo>
                    <a:pt x="144678" y="246380"/>
                  </a:lnTo>
                  <a:lnTo>
                    <a:pt x="144157" y="246380"/>
                  </a:lnTo>
                  <a:lnTo>
                    <a:pt x="144157" y="250202"/>
                  </a:lnTo>
                  <a:lnTo>
                    <a:pt x="143573" y="252730"/>
                  </a:lnTo>
                  <a:lnTo>
                    <a:pt x="142240" y="251460"/>
                  </a:lnTo>
                  <a:lnTo>
                    <a:pt x="140385" y="252463"/>
                  </a:lnTo>
                  <a:lnTo>
                    <a:pt x="140385" y="254000"/>
                  </a:lnTo>
                  <a:lnTo>
                    <a:pt x="139522" y="256552"/>
                  </a:lnTo>
                  <a:lnTo>
                    <a:pt x="137071" y="255282"/>
                  </a:lnTo>
                  <a:lnTo>
                    <a:pt x="134378" y="251460"/>
                  </a:lnTo>
                  <a:lnTo>
                    <a:pt x="137896" y="251460"/>
                  </a:lnTo>
                  <a:lnTo>
                    <a:pt x="136677" y="254000"/>
                  </a:lnTo>
                  <a:lnTo>
                    <a:pt x="140385" y="254000"/>
                  </a:lnTo>
                  <a:lnTo>
                    <a:pt x="140385" y="252463"/>
                  </a:lnTo>
                  <a:lnTo>
                    <a:pt x="139877" y="252730"/>
                  </a:lnTo>
                  <a:lnTo>
                    <a:pt x="140157" y="251460"/>
                  </a:lnTo>
                  <a:lnTo>
                    <a:pt x="140449" y="250202"/>
                  </a:lnTo>
                  <a:lnTo>
                    <a:pt x="141795" y="251460"/>
                  </a:lnTo>
                  <a:lnTo>
                    <a:pt x="144157" y="250202"/>
                  </a:lnTo>
                  <a:lnTo>
                    <a:pt x="144157" y="246380"/>
                  </a:lnTo>
                  <a:lnTo>
                    <a:pt x="143459" y="246380"/>
                  </a:lnTo>
                  <a:lnTo>
                    <a:pt x="144310" y="243852"/>
                  </a:lnTo>
                  <a:lnTo>
                    <a:pt x="141960" y="245110"/>
                  </a:lnTo>
                  <a:lnTo>
                    <a:pt x="140322" y="243852"/>
                  </a:lnTo>
                  <a:lnTo>
                    <a:pt x="140627" y="242582"/>
                  </a:lnTo>
                  <a:lnTo>
                    <a:pt x="141262" y="241300"/>
                  </a:lnTo>
                  <a:lnTo>
                    <a:pt x="143040" y="241300"/>
                  </a:lnTo>
                  <a:lnTo>
                    <a:pt x="144297" y="242582"/>
                  </a:lnTo>
                  <a:lnTo>
                    <a:pt x="145707" y="245110"/>
                  </a:lnTo>
                  <a:lnTo>
                    <a:pt x="145846" y="246380"/>
                  </a:lnTo>
                  <a:lnTo>
                    <a:pt x="145846" y="210832"/>
                  </a:lnTo>
                  <a:lnTo>
                    <a:pt x="143217" y="210832"/>
                  </a:lnTo>
                  <a:lnTo>
                    <a:pt x="142214" y="212102"/>
                  </a:lnTo>
                  <a:lnTo>
                    <a:pt x="142087" y="209550"/>
                  </a:lnTo>
                  <a:lnTo>
                    <a:pt x="142024" y="208280"/>
                  </a:lnTo>
                  <a:lnTo>
                    <a:pt x="144576" y="208280"/>
                  </a:lnTo>
                  <a:lnTo>
                    <a:pt x="144640" y="209550"/>
                  </a:lnTo>
                  <a:lnTo>
                    <a:pt x="145707" y="209550"/>
                  </a:lnTo>
                  <a:lnTo>
                    <a:pt x="145999" y="210832"/>
                  </a:lnTo>
                  <a:lnTo>
                    <a:pt x="145999" y="198132"/>
                  </a:lnTo>
                  <a:lnTo>
                    <a:pt x="145872" y="198132"/>
                  </a:lnTo>
                  <a:lnTo>
                    <a:pt x="145872" y="203200"/>
                  </a:lnTo>
                  <a:lnTo>
                    <a:pt x="145224" y="204482"/>
                  </a:lnTo>
                  <a:lnTo>
                    <a:pt x="143471" y="204482"/>
                  </a:lnTo>
                  <a:lnTo>
                    <a:pt x="144272" y="203200"/>
                  </a:lnTo>
                  <a:lnTo>
                    <a:pt x="143471" y="201930"/>
                  </a:lnTo>
                  <a:lnTo>
                    <a:pt x="144983" y="201930"/>
                  </a:lnTo>
                  <a:lnTo>
                    <a:pt x="145872" y="203200"/>
                  </a:lnTo>
                  <a:lnTo>
                    <a:pt x="145872" y="198132"/>
                  </a:lnTo>
                  <a:lnTo>
                    <a:pt x="144399" y="198132"/>
                  </a:lnTo>
                  <a:lnTo>
                    <a:pt x="145072" y="196850"/>
                  </a:lnTo>
                  <a:lnTo>
                    <a:pt x="142316" y="196850"/>
                  </a:lnTo>
                  <a:lnTo>
                    <a:pt x="143141" y="195580"/>
                  </a:lnTo>
                  <a:lnTo>
                    <a:pt x="143967" y="194310"/>
                  </a:lnTo>
                  <a:lnTo>
                    <a:pt x="142849" y="193128"/>
                  </a:lnTo>
                  <a:lnTo>
                    <a:pt x="142684" y="193128"/>
                  </a:lnTo>
                  <a:lnTo>
                    <a:pt x="144272" y="191782"/>
                  </a:lnTo>
                  <a:lnTo>
                    <a:pt x="142405" y="191782"/>
                  </a:lnTo>
                  <a:lnTo>
                    <a:pt x="142430" y="190500"/>
                  </a:lnTo>
                  <a:lnTo>
                    <a:pt x="140627" y="187960"/>
                  </a:lnTo>
                  <a:lnTo>
                    <a:pt x="141135" y="187960"/>
                  </a:lnTo>
                  <a:lnTo>
                    <a:pt x="142544" y="189230"/>
                  </a:lnTo>
                  <a:lnTo>
                    <a:pt x="144373" y="190500"/>
                  </a:lnTo>
                  <a:lnTo>
                    <a:pt x="144780" y="191782"/>
                  </a:lnTo>
                  <a:lnTo>
                    <a:pt x="144272" y="191782"/>
                  </a:lnTo>
                  <a:lnTo>
                    <a:pt x="146392" y="193128"/>
                  </a:lnTo>
                  <a:lnTo>
                    <a:pt x="147129" y="194310"/>
                  </a:lnTo>
                  <a:lnTo>
                    <a:pt x="148945" y="194310"/>
                  </a:lnTo>
                  <a:lnTo>
                    <a:pt x="156933" y="194310"/>
                  </a:lnTo>
                  <a:lnTo>
                    <a:pt x="159473" y="194310"/>
                  </a:lnTo>
                  <a:lnTo>
                    <a:pt x="160540" y="195580"/>
                  </a:lnTo>
                  <a:lnTo>
                    <a:pt x="160540" y="131254"/>
                  </a:lnTo>
                  <a:lnTo>
                    <a:pt x="160070" y="131051"/>
                  </a:lnTo>
                  <a:lnTo>
                    <a:pt x="160070" y="153784"/>
                  </a:lnTo>
                  <a:lnTo>
                    <a:pt x="159461" y="155054"/>
                  </a:lnTo>
                  <a:lnTo>
                    <a:pt x="159016" y="155054"/>
                  </a:lnTo>
                  <a:lnTo>
                    <a:pt x="158394" y="156324"/>
                  </a:lnTo>
                  <a:lnTo>
                    <a:pt x="157670" y="157594"/>
                  </a:lnTo>
                  <a:lnTo>
                    <a:pt x="156908" y="158877"/>
                  </a:lnTo>
                  <a:lnTo>
                    <a:pt x="157619" y="160134"/>
                  </a:lnTo>
                  <a:lnTo>
                    <a:pt x="157378" y="160286"/>
                  </a:lnTo>
                  <a:lnTo>
                    <a:pt x="157378" y="166484"/>
                  </a:lnTo>
                  <a:lnTo>
                    <a:pt x="155460" y="169037"/>
                  </a:lnTo>
                  <a:lnTo>
                    <a:pt x="153479" y="169037"/>
                  </a:lnTo>
                  <a:lnTo>
                    <a:pt x="152971" y="167754"/>
                  </a:lnTo>
                  <a:lnTo>
                    <a:pt x="155308" y="167754"/>
                  </a:lnTo>
                  <a:lnTo>
                    <a:pt x="155282" y="166484"/>
                  </a:lnTo>
                  <a:lnTo>
                    <a:pt x="155270" y="165227"/>
                  </a:lnTo>
                  <a:lnTo>
                    <a:pt x="156464" y="163944"/>
                  </a:lnTo>
                  <a:lnTo>
                    <a:pt x="157378" y="166484"/>
                  </a:lnTo>
                  <a:lnTo>
                    <a:pt x="157378" y="160286"/>
                  </a:lnTo>
                  <a:lnTo>
                    <a:pt x="155460" y="161404"/>
                  </a:lnTo>
                  <a:lnTo>
                    <a:pt x="154889" y="160134"/>
                  </a:lnTo>
                  <a:lnTo>
                    <a:pt x="151485" y="162674"/>
                  </a:lnTo>
                  <a:lnTo>
                    <a:pt x="150126" y="166484"/>
                  </a:lnTo>
                  <a:lnTo>
                    <a:pt x="150228" y="165227"/>
                  </a:lnTo>
                  <a:lnTo>
                    <a:pt x="150329" y="163944"/>
                  </a:lnTo>
                  <a:lnTo>
                    <a:pt x="150444" y="162674"/>
                  </a:lnTo>
                  <a:lnTo>
                    <a:pt x="150545" y="161404"/>
                  </a:lnTo>
                  <a:lnTo>
                    <a:pt x="150660" y="160134"/>
                  </a:lnTo>
                  <a:lnTo>
                    <a:pt x="152996" y="156324"/>
                  </a:lnTo>
                  <a:lnTo>
                    <a:pt x="155321" y="155054"/>
                  </a:lnTo>
                  <a:lnTo>
                    <a:pt x="157657" y="153784"/>
                  </a:lnTo>
                  <a:lnTo>
                    <a:pt x="158064" y="152527"/>
                  </a:lnTo>
                  <a:lnTo>
                    <a:pt x="158280" y="153784"/>
                  </a:lnTo>
                  <a:lnTo>
                    <a:pt x="160070" y="153784"/>
                  </a:lnTo>
                  <a:lnTo>
                    <a:pt x="160070" y="131051"/>
                  </a:lnTo>
                  <a:lnTo>
                    <a:pt x="159791" y="130924"/>
                  </a:lnTo>
                  <a:lnTo>
                    <a:pt x="161975" y="129654"/>
                  </a:lnTo>
                  <a:lnTo>
                    <a:pt x="163322" y="129654"/>
                  </a:lnTo>
                  <a:lnTo>
                    <a:pt x="164185" y="130924"/>
                  </a:lnTo>
                  <a:lnTo>
                    <a:pt x="166204" y="130924"/>
                  </a:lnTo>
                  <a:lnTo>
                    <a:pt x="166204" y="75984"/>
                  </a:lnTo>
                  <a:lnTo>
                    <a:pt x="165430" y="75057"/>
                  </a:lnTo>
                  <a:lnTo>
                    <a:pt x="165100" y="75603"/>
                  </a:lnTo>
                  <a:lnTo>
                    <a:pt x="165100" y="109334"/>
                  </a:lnTo>
                  <a:lnTo>
                    <a:pt x="162953" y="110604"/>
                  </a:lnTo>
                  <a:lnTo>
                    <a:pt x="161556" y="108077"/>
                  </a:lnTo>
                  <a:lnTo>
                    <a:pt x="163715" y="106794"/>
                  </a:lnTo>
                  <a:lnTo>
                    <a:pt x="165100" y="109334"/>
                  </a:lnTo>
                  <a:lnTo>
                    <a:pt x="165100" y="75603"/>
                  </a:lnTo>
                  <a:lnTo>
                    <a:pt x="164655" y="76314"/>
                  </a:lnTo>
                  <a:lnTo>
                    <a:pt x="163982" y="77584"/>
                  </a:lnTo>
                  <a:lnTo>
                    <a:pt x="162458" y="77584"/>
                  </a:lnTo>
                  <a:lnTo>
                    <a:pt x="163309" y="76314"/>
                  </a:lnTo>
                  <a:lnTo>
                    <a:pt x="163995" y="75057"/>
                  </a:lnTo>
                  <a:lnTo>
                    <a:pt x="165125" y="75057"/>
                  </a:lnTo>
                  <a:lnTo>
                    <a:pt x="162636" y="72364"/>
                  </a:lnTo>
                  <a:lnTo>
                    <a:pt x="162636" y="76314"/>
                  </a:lnTo>
                  <a:lnTo>
                    <a:pt x="161556" y="77000"/>
                  </a:lnTo>
                  <a:lnTo>
                    <a:pt x="161556" y="100457"/>
                  </a:lnTo>
                  <a:lnTo>
                    <a:pt x="159499" y="102984"/>
                  </a:lnTo>
                  <a:lnTo>
                    <a:pt x="157607" y="100634"/>
                  </a:lnTo>
                  <a:lnTo>
                    <a:pt x="157607" y="136004"/>
                  </a:lnTo>
                  <a:lnTo>
                    <a:pt x="155155" y="136004"/>
                  </a:lnTo>
                  <a:lnTo>
                    <a:pt x="154749" y="134734"/>
                  </a:lnTo>
                  <a:lnTo>
                    <a:pt x="154343" y="133477"/>
                  </a:lnTo>
                  <a:lnTo>
                    <a:pt x="156794" y="133477"/>
                  </a:lnTo>
                  <a:lnTo>
                    <a:pt x="157607" y="136004"/>
                  </a:lnTo>
                  <a:lnTo>
                    <a:pt x="157607" y="100634"/>
                  </a:lnTo>
                  <a:lnTo>
                    <a:pt x="157467" y="100457"/>
                  </a:lnTo>
                  <a:lnTo>
                    <a:pt x="158813" y="99174"/>
                  </a:lnTo>
                  <a:lnTo>
                    <a:pt x="160832" y="99174"/>
                  </a:lnTo>
                  <a:lnTo>
                    <a:pt x="161556" y="100457"/>
                  </a:lnTo>
                  <a:lnTo>
                    <a:pt x="161556" y="77000"/>
                  </a:lnTo>
                  <a:lnTo>
                    <a:pt x="160629" y="77584"/>
                  </a:lnTo>
                  <a:lnTo>
                    <a:pt x="159385" y="77584"/>
                  </a:lnTo>
                  <a:lnTo>
                    <a:pt x="158826" y="78854"/>
                  </a:lnTo>
                  <a:lnTo>
                    <a:pt x="158140" y="77584"/>
                  </a:lnTo>
                  <a:lnTo>
                    <a:pt x="156629" y="77584"/>
                  </a:lnTo>
                  <a:lnTo>
                    <a:pt x="156629" y="80124"/>
                  </a:lnTo>
                  <a:lnTo>
                    <a:pt x="155714" y="81495"/>
                  </a:lnTo>
                  <a:lnTo>
                    <a:pt x="151333" y="81495"/>
                  </a:lnTo>
                  <a:lnTo>
                    <a:pt x="151142" y="81495"/>
                  </a:lnTo>
                  <a:lnTo>
                    <a:pt x="149301" y="82664"/>
                  </a:lnTo>
                  <a:lnTo>
                    <a:pt x="146951" y="81495"/>
                  </a:lnTo>
                  <a:lnTo>
                    <a:pt x="146596" y="81495"/>
                  </a:lnTo>
                  <a:lnTo>
                    <a:pt x="148818" y="80124"/>
                  </a:lnTo>
                  <a:lnTo>
                    <a:pt x="150888" y="80124"/>
                  </a:lnTo>
                  <a:lnTo>
                    <a:pt x="151193" y="81102"/>
                  </a:lnTo>
                  <a:lnTo>
                    <a:pt x="151358" y="80124"/>
                  </a:lnTo>
                  <a:lnTo>
                    <a:pt x="152628" y="78892"/>
                  </a:lnTo>
                  <a:lnTo>
                    <a:pt x="155371" y="78892"/>
                  </a:lnTo>
                  <a:lnTo>
                    <a:pt x="156629" y="80124"/>
                  </a:lnTo>
                  <a:lnTo>
                    <a:pt x="156629" y="77584"/>
                  </a:lnTo>
                  <a:lnTo>
                    <a:pt x="154686" y="77584"/>
                  </a:lnTo>
                  <a:lnTo>
                    <a:pt x="156400" y="76314"/>
                  </a:lnTo>
                  <a:lnTo>
                    <a:pt x="159435" y="76314"/>
                  </a:lnTo>
                  <a:lnTo>
                    <a:pt x="160616" y="75057"/>
                  </a:lnTo>
                  <a:lnTo>
                    <a:pt x="162217" y="75057"/>
                  </a:lnTo>
                  <a:lnTo>
                    <a:pt x="162636" y="76314"/>
                  </a:lnTo>
                  <a:lnTo>
                    <a:pt x="162636" y="72364"/>
                  </a:lnTo>
                  <a:lnTo>
                    <a:pt x="161607" y="71234"/>
                  </a:lnTo>
                  <a:lnTo>
                    <a:pt x="159270" y="68707"/>
                  </a:lnTo>
                  <a:lnTo>
                    <a:pt x="156933" y="66154"/>
                  </a:lnTo>
                  <a:lnTo>
                    <a:pt x="154813" y="63855"/>
                  </a:lnTo>
                  <a:lnTo>
                    <a:pt x="154813" y="66154"/>
                  </a:lnTo>
                  <a:lnTo>
                    <a:pt x="154216" y="67424"/>
                  </a:lnTo>
                  <a:lnTo>
                    <a:pt x="153403" y="68707"/>
                  </a:lnTo>
                  <a:lnTo>
                    <a:pt x="152552" y="68707"/>
                  </a:lnTo>
                  <a:lnTo>
                    <a:pt x="152552" y="71234"/>
                  </a:lnTo>
                  <a:lnTo>
                    <a:pt x="152107" y="75057"/>
                  </a:lnTo>
                  <a:lnTo>
                    <a:pt x="151015" y="76314"/>
                  </a:lnTo>
                  <a:lnTo>
                    <a:pt x="149288" y="76314"/>
                  </a:lnTo>
                  <a:lnTo>
                    <a:pt x="149161" y="75057"/>
                  </a:lnTo>
                  <a:lnTo>
                    <a:pt x="149034" y="73774"/>
                  </a:lnTo>
                  <a:lnTo>
                    <a:pt x="152552" y="71234"/>
                  </a:lnTo>
                  <a:lnTo>
                    <a:pt x="152552" y="68707"/>
                  </a:lnTo>
                  <a:lnTo>
                    <a:pt x="152082" y="68707"/>
                  </a:lnTo>
                  <a:lnTo>
                    <a:pt x="151574" y="67424"/>
                  </a:lnTo>
                  <a:lnTo>
                    <a:pt x="151688" y="66154"/>
                  </a:lnTo>
                  <a:lnTo>
                    <a:pt x="154813" y="66154"/>
                  </a:lnTo>
                  <a:lnTo>
                    <a:pt x="154813" y="63855"/>
                  </a:lnTo>
                  <a:lnTo>
                    <a:pt x="135902" y="43307"/>
                  </a:lnTo>
                  <a:lnTo>
                    <a:pt x="135636" y="43307"/>
                  </a:lnTo>
                  <a:lnTo>
                    <a:pt x="127495" y="34404"/>
                  </a:lnTo>
                  <a:lnTo>
                    <a:pt x="155562" y="125844"/>
                  </a:lnTo>
                  <a:lnTo>
                    <a:pt x="153517" y="124574"/>
                  </a:lnTo>
                  <a:lnTo>
                    <a:pt x="151472" y="123304"/>
                  </a:lnTo>
                  <a:lnTo>
                    <a:pt x="149644" y="122174"/>
                  </a:lnTo>
                  <a:lnTo>
                    <a:pt x="149644" y="166484"/>
                  </a:lnTo>
                  <a:lnTo>
                    <a:pt x="149529" y="179082"/>
                  </a:lnTo>
                  <a:lnTo>
                    <a:pt x="147713" y="179082"/>
                  </a:lnTo>
                  <a:lnTo>
                    <a:pt x="147485" y="180352"/>
                  </a:lnTo>
                  <a:lnTo>
                    <a:pt x="145821" y="181610"/>
                  </a:lnTo>
                  <a:lnTo>
                    <a:pt x="144907" y="179082"/>
                  </a:lnTo>
                  <a:lnTo>
                    <a:pt x="146812" y="176530"/>
                  </a:lnTo>
                  <a:lnTo>
                    <a:pt x="148818" y="176530"/>
                  </a:lnTo>
                  <a:lnTo>
                    <a:pt x="149313" y="177800"/>
                  </a:lnTo>
                  <a:lnTo>
                    <a:pt x="149529" y="179082"/>
                  </a:lnTo>
                  <a:lnTo>
                    <a:pt x="149529" y="166560"/>
                  </a:lnTo>
                  <a:lnTo>
                    <a:pt x="147637" y="167754"/>
                  </a:lnTo>
                  <a:lnTo>
                    <a:pt x="145681" y="166789"/>
                  </a:lnTo>
                  <a:lnTo>
                    <a:pt x="145681" y="171450"/>
                  </a:lnTo>
                  <a:lnTo>
                    <a:pt x="143471" y="174002"/>
                  </a:lnTo>
                  <a:lnTo>
                    <a:pt x="141693" y="175196"/>
                  </a:lnTo>
                  <a:lnTo>
                    <a:pt x="141693" y="179082"/>
                  </a:lnTo>
                  <a:lnTo>
                    <a:pt x="140373" y="179082"/>
                  </a:lnTo>
                  <a:lnTo>
                    <a:pt x="140373" y="196850"/>
                  </a:lnTo>
                  <a:lnTo>
                    <a:pt x="140119" y="197345"/>
                  </a:lnTo>
                  <a:lnTo>
                    <a:pt x="140119" y="208280"/>
                  </a:lnTo>
                  <a:lnTo>
                    <a:pt x="139611" y="209550"/>
                  </a:lnTo>
                  <a:lnTo>
                    <a:pt x="138861" y="209550"/>
                  </a:lnTo>
                  <a:lnTo>
                    <a:pt x="136537" y="210832"/>
                  </a:lnTo>
                  <a:lnTo>
                    <a:pt x="135547" y="210832"/>
                  </a:lnTo>
                  <a:lnTo>
                    <a:pt x="135293" y="209550"/>
                  </a:lnTo>
                  <a:lnTo>
                    <a:pt x="135839" y="208280"/>
                  </a:lnTo>
                  <a:lnTo>
                    <a:pt x="136042" y="208280"/>
                  </a:lnTo>
                  <a:lnTo>
                    <a:pt x="137236" y="209550"/>
                  </a:lnTo>
                  <a:lnTo>
                    <a:pt x="139344" y="208280"/>
                  </a:lnTo>
                  <a:lnTo>
                    <a:pt x="140119" y="208280"/>
                  </a:lnTo>
                  <a:lnTo>
                    <a:pt x="140119" y="197345"/>
                  </a:lnTo>
                  <a:lnTo>
                    <a:pt x="139712" y="198132"/>
                  </a:lnTo>
                  <a:lnTo>
                    <a:pt x="138811" y="198132"/>
                  </a:lnTo>
                  <a:lnTo>
                    <a:pt x="138811" y="204482"/>
                  </a:lnTo>
                  <a:lnTo>
                    <a:pt x="138049" y="205752"/>
                  </a:lnTo>
                  <a:lnTo>
                    <a:pt x="136829" y="205752"/>
                  </a:lnTo>
                  <a:lnTo>
                    <a:pt x="136398" y="204482"/>
                  </a:lnTo>
                  <a:lnTo>
                    <a:pt x="137134" y="204482"/>
                  </a:lnTo>
                  <a:lnTo>
                    <a:pt x="137363" y="203200"/>
                  </a:lnTo>
                  <a:lnTo>
                    <a:pt x="138557" y="203200"/>
                  </a:lnTo>
                  <a:lnTo>
                    <a:pt x="138811" y="204482"/>
                  </a:lnTo>
                  <a:lnTo>
                    <a:pt x="138811" y="198132"/>
                  </a:lnTo>
                  <a:lnTo>
                    <a:pt x="138366" y="196850"/>
                  </a:lnTo>
                  <a:lnTo>
                    <a:pt x="137960" y="195580"/>
                  </a:lnTo>
                  <a:lnTo>
                    <a:pt x="139179" y="195580"/>
                  </a:lnTo>
                  <a:lnTo>
                    <a:pt x="139420" y="196672"/>
                  </a:lnTo>
                  <a:lnTo>
                    <a:pt x="139471" y="196850"/>
                  </a:lnTo>
                  <a:lnTo>
                    <a:pt x="140373" y="196850"/>
                  </a:lnTo>
                  <a:lnTo>
                    <a:pt x="140373" y="179082"/>
                  </a:lnTo>
                  <a:lnTo>
                    <a:pt x="139661" y="179082"/>
                  </a:lnTo>
                  <a:lnTo>
                    <a:pt x="139661" y="189230"/>
                  </a:lnTo>
                  <a:lnTo>
                    <a:pt x="139636" y="190500"/>
                  </a:lnTo>
                  <a:lnTo>
                    <a:pt x="138582" y="190500"/>
                  </a:lnTo>
                  <a:lnTo>
                    <a:pt x="138455" y="189230"/>
                  </a:lnTo>
                  <a:lnTo>
                    <a:pt x="138353" y="187960"/>
                  </a:lnTo>
                  <a:lnTo>
                    <a:pt x="135255" y="189230"/>
                  </a:lnTo>
                  <a:lnTo>
                    <a:pt x="135521" y="187960"/>
                  </a:lnTo>
                  <a:lnTo>
                    <a:pt x="135813" y="186702"/>
                  </a:lnTo>
                  <a:lnTo>
                    <a:pt x="137731" y="186702"/>
                  </a:lnTo>
                  <a:lnTo>
                    <a:pt x="139661" y="189230"/>
                  </a:lnTo>
                  <a:lnTo>
                    <a:pt x="139661" y="179082"/>
                  </a:lnTo>
                  <a:lnTo>
                    <a:pt x="139369" y="179082"/>
                  </a:lnTo>
                  <a:lnTo>
                    <a:pt x="134848" y="177800"/>
                  </a:lnTo>
                  <a:lnTo>
                    <a:pt x="137820" y="176530"/>
                  </a:lnTo>
                  <a:lnTo>
                    <a:pt x="139369" y="176530"/>
                  </a:lnTo>
                  <a:lnTo>
                    <a:pt x="140804" y="177800"/>
                  </a:lnTo>
                  <a:lnTo>
                    <a:pt x="141693" y="179082"/>
                  </a:lnTo>
                  <a:lnTo>
                    <a:pt x="141693" y="175196"/>
                  </a:lnTo>
                  <a:lnTo>
                    <a:pt x="141617" y="172732"/>
                  </a:lnTo>
                  <a:lnTo>
                    <a:pt x="141960" y="171450"/>
                  </a:lnTo>
                  <a:lnTo>
                    <a:pt x="142760" y="170294"/>
                  </a:lnTo>
                  <a:lnTo>
                    <a:pt x="143129" y="170294"/>
                  </a:lnTo>
                  <a:lnTo>
                    <a:pt x="143446" y="169037"/>
                  </a:lnTo>
                  <a:lnTo>
                    <a:pt x="144195" y="169037"/>
                  </a:lnTo>
                  <a:lnTo>
                    <a:pt x="144424" y="170294"/>
                  </a:lnTo>
                  <a:lnTo>
                    <a:pt x="144691" y="170294"/>
                  </a:lnTo>
                  <a:lnTo>
                    <a:pt x="145681" y="171450"/>
                  </a:lnTo>
                  <a:lnTo>
                    <a:pt x="145681" y="166789"/>
                  </a:lnTo>
                  <a:lnTo>
                    <a:pt x="145084" y="166484"/>
                  </a:lnTo>
                  <a:lnTo>
                    <a:pt x="147154" y="165227"/>
                  </a:lnTo>
                  <a:lnTo>
                    <a:pt x="149225" y="165227"/>
                  </a:lnTo>
                  <a:lnTo>
                    <a:pt x="149644" y="166484"/>
                  </a:lnTo>
                  <a:lnTo>
                    <a:pt x="149644" y="122174"/>
                  </a:lnTo>
                  <a:lnTo>
                    <a:pt x="149428" y="122034"/>
                  </a:lnTo>
                  <a:lnTo>
                    <a:pt x="149072" y="123304"/>
                  </a:lnTo>
                  <a:lnTo>
                    <a:pt x="146431" y="123304"/>
                  </a:lnTo>
                  <a:lnTo>
                    <a:pt x="146456" y="120777"/>
                  </a:lnTo>
                  <a:lnTo>
                    <a:pt x="146773" y="119494"/>
                  </a:lnTo>
                  <a:lnTo>
                    <a:pt x="144729" y="118224"/>
                  </a:lnTo>
                  <a:lnTo>
                    <a:pt x="142913" y="117094"/>
                  </a:lnTo>
                  <a:lnTo>
                    <a:pt x="142913" y="137274"/>
                  </a:lnTo>
                  <a:lnTo>
                    <a:pt x="141732" y="138544"/>
                  </a:lnTo>
                  <a:lnTo>
                    <a:pt x="139750" y="138544"/>
                  </a:lnTo>
                  <a:lnTo>
                    <a:pt x="139750" y="151244"/>
                  </a:lnTo>
                  <a:lnTo>
                    <a:pt x="139395" y="153784"/>
                  </a:lnTo>
                  <a:lnTo>
                    <a:pt x="137756" y="153784"/>
                  </a:lnTo>
                  <a:lnTo>
                    <a:pt x="137325" y="152527"/>
                  </a:lnTo>
                  <a:lnTo>
                    <a:pt x="138290" y="152527"/>
                  </a:lnTo>
                  <a:lnTo>
                    <a:pt x="138633" y="151244"/>
                  </a:lnTo>
                  <a:lnTo>
                    <a:pt x="139750" y="151244"/>
                  </a:lnTo>
                  <a:lnTo>
                    <a:pt x="139750" y="138544"/>
                  </a:lnTo>
                  <a:lnTo>
                    <a:pt x="138087" y="138544"/>
                  </a:lnTo>
                  <a:lnTo>
                    <a:pt x="137515" y="137274"/>
                  </a:lnTo>
                  <a:lnTo>
                    <a:pt x="137744" y="136004"/>
                  </a:lnTo>
                  <a:lnTo>
                    <a:pt x="138950" y="136004"/>
                  </a:lnTo>
                  <a:lnTo>
                    <a:pt x="139306" y="137274"/>
                  </a:lnTo>
                  <a:lnTo>
                    <a:pt x="142913" y="137274"/>
                  </a:lnTo>
                  <a:lnTo>
                    <a:pt x="142913" y="117094"/>
                  </a:lnTo>
                  <a:lnTo>
                    <a:pt x="136232" y="112941"/>
                  </a:lnTo>
                  <a:lnTo>
                    <a:pt x="136232" y="171450"/>
                  </a:lnTo>
                  <a:lnTo>
                    <a:pt x="133248" y="171450"/>
                  </a:lnTo>
                  <a:lnTo>
                    <a:pt x="133248" y="237502"/>
                  </a:lnTo>
                  <a:lnTo>
                    <a:pt x="131279" y="241300"/>
                  </a:lnTo>
                  <a:lnTo>
                    <a:pt x="130327" y="241300"/>
                  </a:lnTo>
                  <a:lnTo>
                    <a:pt x="130238" y="240030"/>
                  </a:lnTo>
                  <a:lnTo>
                    <a:pt x="130479" y="240030"/>
                  </a:lnTo>
                  <a:lnTo>
                    <a:pt x="131483" y="237502"/>
                  </a:lnTo>
                  <a:lnTo>
                    <a:pt x="129006" y="236232"/>
                  </a:lnTo>
                  <a:lnTo>
                    <a:pt x="130937" y="236232"/>
                  </a:lnTo>
                  <a:lnTo>
                    <a:pt x="133248" y="237502"/>
                  </a:lnTo>
                  <a:lnTo>
                    <a:pt x="133248" y="171450"/>
                  </a:lnTo>
                  <a:lnTo>
                    <a:pt x="131127" y="171450"/>
                  </a:lnTo>
                  <a:lnTo>
                    <a:pt x="131127" y="226060"/>
                  </a:lnTo>
                  <a:lnTo>
                    <a:pt x="130340" y="227330"/>
                  </a:lnTo>
                  <a:lnTo>
                    <a:pt x="129247" y="227330"/>
                  </a:lnTo>
                  <a:lnTo>
                    <a:pt x="130225" y="226060"/>
                  </a:lnTo>
                  <a:lnTo>
                    <a:pt x="131127" y="226060"/>
                  </a:lnTo>
                  <a:lnTo>
                    <a:pt x="131127" y="171450"/>
                  </a:lnTo>
                  <a:lnTo>
                    <a:pt x="131076" y="179082"/>
                  </a:lnTo>
                  <a:lnTo>
                    <a:pt x="130314" y="179082"/>
                  </a:lnTo>
                  <a:lnTo>
                    <a:pt x="129374" y="177800"/>
                  </a:lnTo>
                  <a:lnTo>
                    <a:pt x="130937" y="177800"/>
                  </a:lnTo>
                  <a:lnTo>
                    <a:pt x="131076" y="179082"/>
                  </a:lnTo>
                  <a:lnTo>
                    <a:pt x="131076" y="171450"/>
                  </a:lnTo>
                  <a:lnTo>
                    <a:pt x="130810" y="170243"/>
                  </a:lnTo>
                  <a:lnTo>
                    <a:pt x="131051" y="169037"/>
                  </a:lnTo>
                  <a:lnTo>
                    <a:pt x="132219" y="169037"/>
                  </a:lnTo>
                  <a:lnTo>
                    <a:pt x="132334" y="170294"/>
                  </a:lnTo>
                  <a:lnTo>
                    <a:pt x="136118" y="170294"/>
                  </a:lnTo>
                  <a:lnTo>
                    <a:pt x="136232" y="171450"/>
                  </a:lnTo>
                  <a:lnTo>
                    <a:pt x="136232" y="112941"/>
                  </a:lnTo>
                  <a:lnTo>
                    <a:pt x="128943" y="108394"/>
                  </a:lnTo>
                  <a:lnTo>
                    <a:pt x="128943" y="212102"/>
                  </a:lnTo>
                  <a:lnTo>
                    <a:pt x="128041" y="213360"/>
                  </a:lnTo>
                  <a:lnTo>
                    <a:pt x="127215" y="213360"/>
                  </a:lnTo>
                  <a:lnTo>
                    <a:pt x="127215" y="271780"/>
                  </a:lnTo>
                  <a:lnTo>
                    <a:pt x="126758" y="275412"/>
                  </a:lnTo>
                  <a:lnTo>
                    <a:pt x="126758" y="289560"/>
                  </a:lnTo>
                  <a:lnTo>
                    <a:pt x="126098" y="289560"/>
                  </a:lnTo>
                  <a:lnTo>
                    <a:pt x="126098" y="305003"/>
                  </a:lnTo>
                  <a:lnTo>
                    <a:pt x="125882" y="305003"/>
                  </a:lnTo>
                  <a:lnTo>
                    <a:pt x="125018" y="306082"/>
                  </a:lnTo>
                  <a:lnTo>
                    <a:pt x="122897" y="307352"/>
                  </a:lnTo>
                  <a:lnTo>
                    <a:pt x="120891" y="307352"/>
                  </a:lnTo>
                  <a:lnTo>
                    <a:pt x="121831" y="305155"/>
                  </a:lnTo>
                  <a:lnTo>
                    <a:pt x="121894" y="305003"/>
                  </a:lnTo>
                  <a:lnTo>
                    <a:pt x="122097" y="305650"/>
                  </a:lnTo>
                  <a:lnTo>
                    <a:pt x="122161" y="306082"/>
                  </a:lnTo>
                  <a:lnTo>
                    <a:pt x="123317" y="306082"/>
                  </a:lnTo>
                  <a:lnTo>
                    <a:pt x="123901" y="305155"/>
                  </a:lnTo>
                  <a:lnTo>
                    <a:pt x="124002" y="305003"/>
                  </a:lnTo>
                  <a:lnTo>
                    <a:pt x="124574" y="303530"/>
                  </a:lnTo>
                  <a:lnTo>
                    <a:pt x="125691" y="303530"/>
                  </a:lnTo>
                  <a:lnTo>
                    <a:pt x="126098" y="305003"/>
                  </a:lnTo>
                  <a:lnTo>
                    <a:pt x="126098" y="289560"/>
                  </a:lnTo>
                  <a:lnTo>
                    <a:pt x="125895" y="289560"/>
                  </a:lnTo>
                  <a:lnTo>
                    <a:pt x="124180" y="290830"/>
                  </a:lnTo>
                  <a:lnTo>
                    <a:pt x="124091" y="288302"/>
                  </a:lnTo>
                  <a:lnTo>
                    <a:pt x="124053" y="287032"/>
                  </a:lnTo>
                  <a:lnTo>
                    <a:pt x="126619" y="287032"/>
                  </a:lnTo>
                  <a:lnTo>
                    <a:pt x="126669" y="288302"/>
                  </a:lnTo>
                  <a:lnTo>
                    <a:pt x="126758" y="289560"/>
                  </a:lnTo>
                  <a:lnTo>
                    <a:pt x="126758" y="275412"/>
                  </a:lnTo>
                  <a:lnTo>
                    <a:pt x="126733" y="275602"/>
                  </a:lnTo>
                  <a:lnTo>
                    <a:pt x="124574" y="275602"/>
                  </a:lnTo>
                  <a:lnTo>
                    <a:pt x="124256" y="273050"/>
                  </a:lnTo>
                  <a:lnTo>
                    <a:pt x="127215" y="271780"/>
                  </a:lnTo>
                  <a:lnTo>
                    <a:pt x="127215" y="213360"/>
                  </a:lnTo>
                  <a:lnTo>
                    <a:pt x="125730" y="213360"/>
                  </a:lnTo>
                  <a:lnTo>
                    <a:pt x="125730" y="243852"/>
                  </a:lnTo>
                  <a:lnTo>
                    <a:pt x="123317" y="243852"/>
                  </a:lnTo>
                  <a:lnTo>
                    <a:pt x="123139" y="242582"/>
                  </a:lnTo>
                  <a:lnTo>
                    <a:pt x="125704" y="242582"/>
                  </a:lnTo>
                  <a:lnTo>
                    <a:pt x="125730" y="243852"/>
                  </a:lnTo>
                  <a:lnTo>
                    <a:pt x="125730" y="213360"/>
                  </a:lnTo>
                  <a:lnTo>
                    <a:pt x="124599" y="213360"/>
                  </a:lnTo>
                  <a:lnTo>
                    <a:pt x="125501" y="212102"/>
                  </a:lnTo>
                  <a:lnTo>
                    <a:pt x="126517" y="210832"/>
                  </a:lnTo>
                  <a:lnTo>
                    <a:pt x="127635" y="210832"/>
                  </a:lnTo>
                  <a:lnTo>
                    <a:pt x="128498" y="212102"/>
                  </a:lnTo>
                  <a:lnTo>
                    <a:pt x="128943" y="212102"/>
                  </a:lnTo>
                  <a:lnTo>
                    <a:pt x="128943" y="108394"/>
                  </a:lnTo>
                  <a:lnTo>
                    <a:pt x="128574" y="108165"/>
                  </a:lnTo>
                  <a:lnTo>
                    <a:pt x="128574" y="144894"/>
                  </a:lnTo>
                  <a:lnTo>
                    <a:pt x="127393" y="145376"/>
                  </a:lnTo>
                  <a:lnTo>
                    <a:pt x="127393" y="181610"/>
                  </a:lnTo>
                  <a:lnTo>
                    <a:pt x="126606" y="182880"/>
                  </a:lnTo>
                  <a:lnTo>
                    <a:pt x="124320" y="182880"/>
                  </a:lnTo>
                  <a:lnTo>
                    <a:pt x="123507" y="181610"/>
                  </a:lnTo>
                  <a:lnTo>
                    <a:pt x="124269" y="180352"/>
                  </a:lnTo>
                  <a:lnTo>
                    <a:pt x="125844" y="180352"/>
                  </a:lnTo>
                  <a:lnTo>
                    <a:pt x="126657" y="181610"/>
                  </a:lnTo>
                  <a:lnTo>
                    <a:pt x="127393" y="181610"/>
                  </a:lnTo>
                  <a:lnTo>
                    <a:pt x="127393" y="145376"/>
                  </a:lnTo>
                  <a:lnTo>
                    <a:pt x="125412" y="146177"/>
                  </a:lnTo>
                  <a:lnTo>
                    <a:pt x="128562" y="144894"/>
                  </a:lnTo>
                  <a:lnTo>
                    <a:pt x="128574" y="108165"/>
                  </a:lnTo>
                  <a:lnTo>
                    <a:pt x="123532" y="105016"/>
                  </a:lnTo>
                  <a:lnTo>
                    <a:pt x="123532" y="124574"/>
                  </a:lnTo>
                  <a:lnTo>
                    <a:pt x="122047" y="124574"/>
                  </a:lnTo>
                  <a:lnTo>
                    <a:pt x="122148" y="123304"/>
                  </a:lnTo>
                  <a:lnTo>
                    <a:pt x="121602" y="120777"/>
                  </a:lnTo>
                  <a:lnTo>
                    <a:pt x="123101" y="120777"/>
                  </a:lnTo>
                  <a:lnTo>
                    <a:pt x="122986" y="122034"/>
                  </a:lnTo>
                  <a:lnTo>
                    <a:pt x="123532" y="124574"/>
                  </a:lnTo>
                  <a:lnTo>
                    <a:pt x="123532" y="105016"/>
                  </a:lnTo>
                  <a:lnTo>
                    <a:pt x="122313" y="104254"/>
                  </a:lnTo>
                  <a:lnTo>
                    <a:pt x="121488" y="103746"/>
                  </a:lnTo>
                  <a:lnTo>
                    <a:pt x="121488" y="133477"/>
                  </a:lnTo>
                  <a:lnTo>
                    <a:pt x="120002" y="134734"/>
                  </a:lnTo>
                  <a:lnTo>
                    <a:pt x="120116" y="132194"/>
                  </a:lnTo>
                  <a:lnTo>
                    <a:pt x="119570" y="130924"/>
                  </a:lnTo>
                  <a:lnTo>
                    <a:pt x="121056" y="129654"/>
                  </a:lnTo>
                  <a:lnTo>
                    <a:pt x="120942" y="132194"/>
                  </a:lnTo>
                  <a:lnTo>
                    <a:pt x="121488" y="133477"/>
                  </a:lnTo>
                  <a:lnTo>
                    <a:pt x="121488" y="103746"/>
                  </a:lnTo>
                  <a:lnTo>
                    <a:pt x="120281" y="102984"/>
                  </a:lnTo>
                  <a:lnTo>
                    <a:pt x="120103" y="104254"/>
                  </a:lnTo>
                  <a:lnTo>
                    <a:pt x="119011" y="104254"/>
                  </a:lnTo>
                  <a:lnTo>
                    <a:pt x="118719" y="103085"/>
                  </a:lnTo>
                  <a:lnTo>
                    <a:pt x="118719" y="111874"/>
                  </a:lnTo>
                  <a:lnTo>
                    <a:pt x="118021" y="111874"/>
                  </a:lnTo>
                  <a:lnTo>
                    <a:pt x="118021" y="141084"/>
                  </a:lnTo>
                  <a:lnTo>
                    <a:pt x="116535" y="141084"/>
                  </a:lnTo>
                  <a:lnTo>
                    <a:pt x="116636" y="139827"/>
                  </a:lnTo>
                  <a:lnTo>
                    <a:pt x="116090" y="137274"/>
                  </a:lnTo>
                  <a:lnTo>
                    <a:pt x="117589" y="137274"/>
                  </a:lnTo>
                  <a:lnTo>
                    <a:pt x="117551" y="138950"/>
                  </a:lnTo>
                  <a:lnTo>
                    <a:pt x="118021" y="141084"/>
                  </a:lnTo>
                  <a:lnTo>
                    <a:pt x="118021" y="111874"/>
                  </a:lnTo>
                  <a:lnTo>
                    <a:pt x="116979" y="115684"/>
                  </a:lnTo>
                  <a:lnTo>
                    <a:pt x="115798" y="115684"/>
                  </a:lnTo>
                  <a:lnTo>
                    <a:pt x="115798" y="116954"/>
                  </a:lnTo>
                  <a:lnTo>
                    <a:pt x="114973" y="118224"/>
                  </a:lnTo>
                  <a:lnTo>
                    <a:pt x="113995" y="118224"/>
                  </a:lnTo>
                  <a:lnTo>
                    <a:pt x="113995" y="125844"/>
                  </a:lnTo>
                  <a:lnTo>
                    <a:pt x="113868" y="127127"/>
                  </a:lnTo>
                  <a:lnTo>
                    <a:pt x="113207" y="128384"/>
                  </a:lnTo>
                  <a:lnTo>
                    <a:pt x="112102" y="128384"/>
                  </a:lnTo>
                  <a:lnTo>
                    <a:pt x="113093" y="127127"/>
                  </a:lnTo>
                  <a:lnTo>
                    <a:pt x="113677" y="125844"/>
                  </a:lnTo>
                  <a:lnTo>
                    <a:pt x="113995" y="125844"/>
                  </a:lnTo>
                  <a:lnTo>
                    <a:pt x="113995" y="118224"/>
                  </a:lnTo>
                  <a:lnTo>
                    <a:pt x="112661" y="118224"/>
                  </a:lnTo>
                  <a:lnTo>
                    <a:pt x="111137" y="116954"/>
                  </a:lnTo>
                  <a:lnTo>
                    <a:pt x="113245" y="115684"/>
                  </a:lnTo>
                  <a:lnTo>
                    <a:pt x="115798" y="116954"/>
                  </a:lnTo>
                  <a:lnTo>
                    <a:pt x="115798" y="115684"/>
                  </a:lnTo>
                  <a:lnTo>
                    <a:pt x="114388" y="115684"/>
                  </a:lnTo>
                  <a:lnTo>
                    <a:pt x="113741" y="114427"/>
                  </a:lnTo>
                  <a:lnTo>
                    <a:pt x="114871" y="114427"/>
                  </a:lnTo>
                  <a:lnTo>
                    <a:pt x="115912" y="109334"/>
                  </a:lnTo>
                  <a:lnTo>
                    <a:pt x="117741" y="109334"/>
                  </a:lnTo>
                  <a:lnTo>
                    <a:pt x="118198" y="110604"/>
                  </a:lnTo>
                  <a:lnTo>
                    <a:pt x="118719" y="111874"/>
                  </a:lnTo>
                  <a:lnTo>
                    <a:pt x="118719" y="103085"/>
                  </a:lnTo>
                  <a:lnTo>
                    <a:pt x="109334" y="96126"/>
                  </a:lnTo>
                  <a:lnTo>
                    <a:pt x="109334" y="123304"/>
                  </a:lnTo>
                  <a:lnTo>
                    <a:pt x="107848" y="124574"/>
                  </a:lnTo>
                  <a:lnTo>
                    <a:pt x="107962" y="122034"/>
                  </a:lnTo>
                  <a:lnTo>
                    <a:pt x="107416" y="120777"/>
                  </a:lnTo>
                  <a:lnTo>
                    <a:pt x="108902" y="119494"/>
                  </a:lnTo>
                  <a:lnTo>
                    <a:pt x="108788" y="122034"/>
                  </a:lnTo>
                  <a:lnTo>
                    <a:pt x="109334" y="123304"/>
                  </a:lnTo>
                  <a:lnTo>
                    <a:pt x="109334" y="96126"/>
                  </a:lnTo>
                  <a:lnTo>
                    <a:pt x="108305" y="95364"/>
                  </a:lnTo>
                  <a:lnTo>
                    <a:pt x="108394" y="96723"/>
                  </a:lnTo>
                  <a:lnTo>
                    <a:pt x="108775" y="96723"/>
                  </a:lnTo>
                  <a:lnTo>
                    <a:pt x="108927" y="97904"/>
                  </a:lnTo>
                  <a:lnTo>
                    <a:pt x="107708" y="97904"/>
                  </a:lnTo>
                  <a:lnTo>
                    <a:pt x="106387" y="99174"/>
                  </a:lnTo>
                  <a:lnTo>
                    <a:pt x="105016" y="100457"/>
                  </a:lnTo>
                  <a:lnTo>
                    <a:pt x="104190" y="101714"/>
                  </a:lnTo>
                  <a:lnTo>
                    <a:pt x="106184" y="101714"/>
                  </a:lnTo>
                  <a:lnTo>
                    <a:pt x="104584" y="104254"/>
                  </a:lnTo>
                  <a:lnTo>
                    <a:pt x="103162" y="104254"/>
                  </a:lnTo>
                  <a:lnTo>
                    <a:pt x="100330" y="102984"/>
                  </a:lnTo>
                  <a:lnTo>
                    <a:pt x="103746" y="97904"/>
                  </a:lnTo>
                  <a:lnTo>
                    <a:pt x="106514" y="96723"/>
                  </a:lnTo>
                  <a:lnTo>
                    <a:pt x="106718" y="96723"/>
                  </a:lnTo>
                  <a:lnTo>
                    <a:pt x="106705" y="95364"/>
                  </a:lnTo>
                  <a:lnTo>
                    <a:pt x="89560" y="83934"/>
                  </a:lnTo>
                  <a:lnTo>
                    <a:pt x="85902" y="81495"/>
                  </a:lnTo>
                  <a:lnTo>
                    <a:pt x="85712" y="81495"/>
                  </a:lnTo>
                  <a:lnTo>
                    <a:pt x="85153" y="82664"/>
                  </a:lnTo>
                  <a:lnTo>
                    <a:pt x="84670" y="83934"/>
                  </a:lnTo>
                  <a:lnTo>
                    <a:pt x="83680" y="83934"/>
                  </a:lnTo>
                  <a:lnTo>
                    <a:pt x="83210" y="82664"/>
                  </a:lnTo>
                  <a:lnTo>
                    <a:pt x="83464" y="81495"/>
                  </a:lnTo>
                  <a:lnTo>
                    <a:pt x="84061" y="80124"/>
                  </a:lnTo>
                  <a:lnTo>
                    <a:pt x="74536" y="75057"/>
                  </a:lnTo>
                  <a:lnTo>
                    <a:pt x="81457" y="85204"/>
                  </a:lnTo>
                  <a:lnTo>
                    <a:pt x="83185" y="85204"/>
                  </a:lnTo>
                  <a:lnTo>
                    <a:pt x="83134" y="86474"/>
                  </a:lnTo>
                  <a:lnTo>
                    <a:pt x="84099" y="86474"/>
                  </a:lnTo>
                  <a:lnTo>
                    <a:pt x="84531" y="87757"/>
                  </a:lnTo>
                  <a:lnTo>
                    <a:pt x="85001" y="89014"/>
                  </a:lnTo>
                  <a:lnTo>
                    <a:pt x="85217" y="90284"/>
                  </a:lnTo>
                  <a:lnTo>
                    <a:pt x="84797" y="91554"/>
                  </a:lnTo>
                  <a:lnTo>
                    <a:pt x="95478" y="108077"/>
                  </a:lnTo>
                  <a:lnTo>
                    <a:pt x="96723" y="108077"/>
                  </a:lnTo>
                  <a:lnTo>
                    <a:pt x="97040" y="109334"/>
                  </a:lnTo>
                  <a:lnTo>
                    <a:pt x="96824" y="109334"/>
                  </a:lnTo>
                  <a:lnTo>
                    <a:pt x="96608" y="110604"/>
                  </a:lnTo>
                  <a:lnTo>
                    <a:pt x="125298" y="156324"/>
                  </a:lnTo>
                  <a:lnTo>
                    <a:pt x="123431" y="155752"/>
                  </a:lnTo>
                  <a:lnTo>
                    <a:pt x="123431" y="176530"/>
                  </a:lnTo>
                  <a:lnTo>
                    <a:pt x="123177" y="176530"/>
                  </a:lnTo>
                  <a:lnTo>
                    <a:pt x="123177" y="195580"/>
                  </a:lnTo>
                  <a:lnTo>
                    <a:pt x="122783" y="196672"/>
                  </a:lnTo>
                  <a:lnTo>
                    <a:pt x="122720" y="196850"/>
                  </a:lnTo>
                  <a:lnTo>
                    <a:pt x="121970" y="198132"/>
                  </a:lnTo>
                  <a:lnTo>
                    <a:pt x="120205" y="198132"/>
                  </a:lnTo>
                  <a:lnTo>
                    <a:pt x="119926" y="197751"/>
                  </a:lnTo>
                  <a:lnTo>
                    <a:pt x="119926" y="243852"/>
                  </a:lnTo>
                  <a:lnTo>
                    <a:pt x="119570" y="244741"/>
                  </a:lnTo>
                  <a:lnTo>
                    <a:pt x="119570" y="264160"/>
                  </a:lnTo>
                  <a:lnTo>
                    <a:pt x="119227" y="265074"/>
                  </a:lnTo>
                  <a:lnTo>
                    <a:pt x="119227" y="308610"/>
                  </a:lnTo>
                  <a:lnTo>
                    <a:pt x="118605" y="309880"/>
                  </a:lnTo>
                  <a:lnTo>
                    <a:pt x="114642" y="309880"/>
                  </a:lnTo>
                  <a:lnTo>
                    <a:pt x="114211" y="307352"/>
                  </a:lnTo>
                  <a:lnTo>
                    <a:pt x="119227" y="308610"/>
                  </a:lnTo>
                  <a:lnTo>
                    <a:pt x="119227" y="265074"/>
                  </a:lnTo>
                  <a:lnTo>
                    <a:pt x="119087" y="265430"/>
                  </a:lnTo>
                  <a:lnTo>
                    <a:pt x="118325" y="265430"/>
                  </a:lnTo>
                  <a:lnTo>
                    <a:pt x="118008" y="264160"/>
                  </a:lnTo>
                  <a:lnTo>
                    <a:pt x="117055" y="264160"/>
                  </a:lnTo>
                  <a:lnTo>
                    <a:pt x="117157" y="262902"/>
                  </a:lnTo>
                  <a:lnTo>
                    <a:pt x="118554" y="262902"/>
                  </a:lnTo>
                  <a:lnTo>
                    <a:pt x="119570" y="264160"/>
                  </a:lnTo>
                  <a:lnTo>
                    <a:pt x="119570" y="244741"/>
                  </a:lnTo>
                  <a:lnTo>
                    <a:pt x="119418" y="245110"/>
                  </a:lnTo>
                  <a:lnTo>
                    <a:pt x="119214" y="245110"/>
                  </a:lnTo>
                  <a:lnTo>
                    <a:pt x="119214" y="251460"/>
                  </a:lnTo>
                  <a:lnTo>
                    <a:pt x="118579" y="252730"/>
                  </a:lnTo>
                  <a:lnTo>
                    <a:pt x="116827" y="252730"/>
                  </a:lnTo>
                  <a:lnTo>
                    <a:pt x="117627" y="251460"/>
                  </a:lnTo>
                  <a:lnTo>
                    <a:pt x="116827" y="250202"/>
                  </a:lnTo>
                  <a:lnTo>
                    <a:pt x="118325" y="250202"/>
                  </a:lnTo>
                  <a:lnTo>
                    <a:pt x="119214" y="251460"/>
                  </a:lnTo>
                  <a:lnTo>
                    <a:pt x="119214" y="245110"/>
                  </a:lnTo>
                  <a:lnTo>
                    <a:pt x="117703" y="245110"/>
                  </a:lnTo>
                  <a:lnTo>
                    <a:pt x="116293" y="241300"/>
                  </a:lnTo>
                  <a:lnTo>
                    <a:pt x="119710" y="241300"/>
                  </a:lnTo>
                  <a:lnTo>
                    <a:pt x="119811" y="242582"/>
                  </a:lnTo>
                  <a:lnTo>
                    <a:pt x="119926" y="243852"/>
                  </a:lnTo>
                  <a:lnTo>
                    <a:pt x="119926" y="197751"/>
                  </a:lnTo>
                  <a:lnTo>
                    <a:pt x="119291" y="196850"/>
                  </a:lnTo>
                  <a:lnTo>
                    <a:pt x="118338" y="196850"/>
                  </a:lnTo>
                  <a:lnTo>
                    <a:pt x="119951" y="195580"/>
                  </a:lnTo>
                  <a:lnTo>
                    <a:pt x="123177" y="195580"/>
                  </a:lnTo>
                  <a:lnTo>
                    <a:pt x="123177" y="176530"/>
                  </a:lnTo>
                  <a:lnTo>
                    <a:pt x="121069" y="176530"/>
                  </a:lnTo>
                  <a:lnTo>
                    <a:pt x="121094" y="175260"/>
                  </a:lnTo>
                  <a:lnTo>
                    <a:pt x="120535" y="174879"/>
                  </a:lnTo>
                  <a:lnTo>
                    <a:pt x="120535" y="190500"/>
                  </a:lnTo>
                  <a:lnTo>
                    <a:pt x="120078" y="191782"/>
                  </a:lnTo>
                  <a:lnTo>
                    <a:pt x="118694" y="194310"/>
                  </a:lnTo>
                  <a:lnTo>
                    <a:pt x="116586" y="194310"/>
                  </a:lnTo>
                  <a:lnTo>
                    <a:pt x="116586" y="219710"/>
                  </a:lnTo>
                  <a:lnTo>
                    <a:pt x="115811" y="219710"/>
                  </a:lnTo>
                  <a:lnTo>
                    <a:pt x="115811" y="228600"/>
                  </a:lnTo>
                  <a:lnTo>
                    <a:pt x="115277" y="229285"/>
                  </a:lnTo>
                  <a:lnTo>
                    <a:pt x="115277" y="234950"/>
                  </a:lnTo>
                  <a:lnTo>
                    <a:pt x="115239" y="266700"/>
                  </a:lnTo>
                  <a:lnTo>
                    <a:pt x="113474" y="266700"/>
                  </a:lnTo>
                  <a:lnTo>
                    <a:pt x="113131" y="265430"/>
                  </a:lnTo>
                  <a:lnTo>
                    <a:pt x="112801" y="264160"/>
                  </a:lnTo>
                  <a:lnTo>
                    <a:pt x="114515" y="264160"/>
                  </a:lnTo>
                  <a:lnTo>
                    <a:pt x="115227" y="265430"/>
                  </a:lnTo>
                  <a:lnTo>
                    <a:pt x="115239" y="266700"/>
                  </a:lnTo>
                  <a:lnTo>
                    <a:pt x="115239" y="234988"/>
                  </a:lnTo>
                  <a:lnTo>
                    <a:pt x="114134" y="235762"/>
                  </a:lnTo>
                  <a:lnTo>
                    <a:pt x="114134" y="243852"/>
                  </a:lnTo>
                  <a:lnTo>
                    <a:pt x="112179" y="244614"/>
                  </a:lnTo>
                  <a:lnTo>
                    <a:pt x="112179" y="287032"/>
                  </a:lnTo>
                  <a:lnTo>
                    <a:pt x="111645" y="288302"/>
                  </a:lnTo>
                  <a:lnTo>
                    <a:pt x="107937" y="288302"/>
                  </a:lnTo>
                  <a:lnTo>
                    <a:pt x="107289" y="287032"/>
                  </a:lnTo>
                  <a:lnTo>
                    <a:pt x="107061" y="285750"/>
                  </a:lnTo>
                  <a:lnTo>
                    <a:pt x="107480" y="284480"/>
                  </a:lnTo>
                  <a:lnTo>
                    <a:pt x="108229" y="284480"/>
                  </a:lnTo>
                  <a:lnTo>
                    <a:pt x="108572" y="285750"/>
                  </a:lnTo>
                  <a:lnTo>
                    <a:pt x="108572" y="287032"/>
                  </a:lnTo>
                  <a:lnTo>
                    <a:pt x="112179" y="287032"/>
                  </a:lnTo>
                  <a:lnTo>
                    <a:pt x="112179" y="244614"/>
                  </a:lnTo>
                  <a:lnTo>
                    <a:pt x="110883" y="245110"/>
                  </a:lnTo>
                  <a:lnTo>
                    <a:pt x="109816" y="245110"/>
                  </a:lnTo>
                  <a:lnTo>
                    <a:pt x="109816" y="248932"/>
                  </a:lnTo>
                  <a:lnTo>
                    <a:pt x="108305" y="251460"/>
                  </a:lnTo>
                  <a:lnTo>
                    <a:pt x="107264" y="250202"/>
                  </a:lnTo>
                  <a:lnTo>
                    <a:pt x="106921" y="249796"/>
                  </a:lnTo>
                  <a:lnTo>
                    <a:pt x="106921" y="337832"/>
                  </a:lnTo>
                  <a:lnTo>
                    <a:pt x="105270" y="339102"/>
                  </a:lnTo>
                  <a:lnTo>
                    <a:pt x="101727" y="339102"/>
                  </a:lnTo>
                  <a:lnTo>
                    <a:pt x="105156" y="337832"/>
                  </a:lnTo>
                  <a:lnTo>
                    <a:pt x="106921" y="337832"/>
                  </a:lnTo>
                  <a:lnTo>
                    <a:pt x="106921" y="249796"/>
                  </a:lnTo>
                  <a:lnTo>
                    <a:pt x="106464" y="249237"/>
                  </a:lnTo>
                  <a:lnTo>
                    <a:pt x="106464" y="334010"/>
                  </a:lnTo>
                  <a:lnTo>
                    <a:pt x="104952" y="335280"/>
                  </a:lnTo>
                  <a:lnTo>
                    <a:pt x="102539" y="335280"/>
                  </a:lnTo>
                  <a:lnTo>
                    <a:pt x="102984" y="334010"/>
                  </a:lnTo>
                  <a:lnTo>
                    <a:pt x="102095" y="332752"/>
                  </a:lnTo>
                  <a:lnTo>
                    <a:pt x="102222" y="331482"/>
                  </a:lnTo>
                  <a:lnTo>
                    <a:pt x="104076" y="332752"/>
                  </a:lnTo>
                  <a:lnTo>
                    <a:pt x="106464" y="334010"/>
                  </a:lnTo>
                  <a:lnTo>
                    <a:pt x="106464" y="249237"/>
                  </a:lnTo>
                  <a:lnTo>
                    <a:pt x="106222" y="248932"/>
                  </a:lnTo>
                  <a:lnTo>
                    <a:pt x="107721" y="247650"/>
                  </a:lnTo>
                  <a:lnTo>
                    <a:pt x="109816" y="248932"/>
                  </a:lnTo>
                  <a:lnTo>
                    <a:pt x="109816" y="245110"/>
                  </a:lnTo>
                  <a:lnTo>
                    <a:pt x="108140" y="245110"/>
                  </a:lnTo>
                  <a:lnTo>
                    <a:pt x="110439" y="243852"/>
                  </a:lnTo>
                  <a:lnTo>
                    <a:pt x="109740" y="241300"/>
                  </a:lnTo>
                  <a:lnTo>
                    <a:pt x="113118" y="241300"/>
                  </a:lnTo>
                  <a:lnTo>
                    <a:pt x="114134" y="243852"/>
                  </a:lnTo>
                  <a:lnTo>
                    <a:pt x="114134" y="235762"/>
                  </a:lnTo>
                  <a:lnTo>
                    <a:pt x="113461" y="236232"/>
                  </a:lnTo>
                  <a:lnTo>
                    <a:pt x="110032" y="236232"/>
                  </a:lnTo>
                  <a:lnTo>
                    <a:pt x="110172" y="234950"/>
                  </a:lnTo>
                  <a:lnTo>
                    <a:pt x="111950" y="234950"/>
                  </a:lnTo>
                  <a:lnTo>
                    <a:pt x="113957" y="233680"/>
                  </a:lnTo>
                  <a:lnTo>
                    <a:pt x="115277" y="234950"/>
                  </a:lnTo>
                  <a:lnTo>
                    <a:pt x="115277" y="229285"/>
                  </a:lnTo>
                  <a:lnTo>
                    <a:pt x="113804" y="231152"/>
                  </a:lnTo>
                  <a:lnTo>
                    <a:pt x="111252" y="229882"/>
                  </a:lnTo>
                  <a:lnTo>
                    <a:pt x="113322" y="228600"/>
                  </a:lnTo>
                  <a:lnTo>
                    <a:pt x="115811" y="228600"/>
                  </a:lnTo>
                  <a:lnTo>
                    <a:pt x="115811" y="219710"/>
                  </a:lnTo>
                  <a:lnTo>
                    <a:pt x="114846" y="219710"/>
                  </a:lnTo>
                  <a:lnTo>
                    <a:pt x="114046" y="218452"/>
                  </a:lnTo>
                  <a:lnTo>
                    <a:pt x="114198" y="217182"/>
                  </a:lnTo>
                  <a:lnTo>
                    <a:pt x="115087" y="217182"/>
                  </a:lnTo>
                  <a:lnTo>
                    <a:pt x="116586" y="219710"/>
                  </a:lnTo>
                  <a:lnTo>
                    <a:pt x="116586" y="194310"/>
                  </a:lnTo>
                  <a:lnTo>
                    <a:pt x="116586" y="193128"/>
                  </a:lnTo>
                  <a:lnTo>
                    <a:pt x="117779" y="193128"/>
                  </a:lnTo>
                  <a:lnTo>
                    <a:pt x="119240" y="191782"/>
                  </a:lnTo>
                  <a:lnTo>
                    <a:pt x="119938" y="190500"/>
                  </a:lnTo>
                  <a:lnTo>
                    <a:pt x="120535" y="190500"/>
                  </a:lnTo>
                  <a:lnTo>
                    <a:pt x="120535" y="174879"/>
                  </a:lnTo>
                  <a:lnTo>
                    <a:pt x="119278" y="174002"/>
                  </a:lnTo>
                  <a:lnTo>
                    <a:pt x="118973" y="172732"/>
                  </a:lnTo>
                  <a:lnTo>
                    <a:pt x="119786" y="172732"/>
                  </a:lnTo>
                  <a:lnTo>
                    <a:pt x="121196" y="174002"/>
                  </a:lnTo>
                  <a:lnTo>
                    <a:pt x="123024" y="175260"/>
                  </a:lnTo>
                  <a:lnTo>
                    <a:pt x="123431" y="176530"/>
                  </a:lnTo>
                  <a:lnTo>
                    <a:pt x="123431" y="155752"/>
                  </a:lnTo>
                  <a:lnTo>
                    <a:pt x="122859" y="155575"/>
                  </a:lnTo>
                  <a:lnTo>
                    <a:pt x="122859" y="167754"/>
                  </a:lnTo>
                  <a:lnTo>
                    <a:pt x="122364" y="169037"/>
                  </a:lnTo>
                  <a:lnTo>
                    <a:pt x="121678" y="169037"/>
                  </a:lnTo>
                  <a:lnTo>
                    <a:pt x="120942" y="170180"/>
                  </a:lnTo>
                  <a:lnTo>
                    <a:pt x="119481" y="171450"/>
                  </a:lnTo>
                  <a:lnTo>
                    <a:pt x="112623" y="171450"/>
                  </a:lnTo>
                  <a:lnTo>
                    <a:pt x="111391" y="170180"/>
                  </a:lnTo>
                  <a:lnTo>
                    <a:pt x="110909" y="170180"/>
                  </a:lnTo>
                  <a:lnTo>
                    <a:pt x="110566" y="169037"/>
                  </a:lnTo>
                  <a:lnTo>
                    <a:pt x="110236" y="169037"/>
                  </a:lnTo>
                  <a:lnTo>
                    <a:pt x="113207" y="166484"/>
                  </a:lnTo>
                  <a:lnTo>
                    <a:pt x="116052" y="165227"/>
                  </a:lnTo>
                  <a:lnTo>
                    <a:pt x="120154" y="165227"/>
                  </a:lnTo>
                  <a:lnTo>
                    <a:pt x="121640" y="166484"/>
                  </a:lnTo>
                  <a:lnTo>
                    <a:pt x="122859" y="167754"/>
                  </a:lnTo>
                  <a:lnTo>
                    <a:pt x="122859" y="155575"/>
                  </a:lnTo>
                  <a:lnTo>
                    <a:pt x="117043" y="153784"/>
                  </a:lnTo>
                  <a:lnTo>
                    <a:pt x="112915" y="152527"/>
                  </a:lnTo>
                  <a:lnTo>
                    <a:pt x="109054" y="151333"/>
                  </a:lnTo>
                  <a:lnTo>
                    <a:pt x="109054" y="163944"/>
                  </a:lnTo>
                  <a:lnTo>
                    <a:pt x="108800" y="165227"/>
                  </a:lnTo>
                  <a:lnTo>
                    <a:pt x="108750" y="210832"/>
                  </a:lnTo>
                  <a:lnTo>
                    <a:pt x="107188" y="212432"/>
                  </a:lnTo>
                  <a:lnTo>
                    <a:pt x="107188" y="213360"/>
                  </a:lnTo>
                  <a:lnTo>
                    <a:pt x="106730" y="214630"/>
                  </a:lnTo>
                  <a:lnTo>
                    <a:pt x="105346" y="217182"/>
                  </a:lnTo>
                  <a:lnTo>
                    <a:pt x="104419" y="218452"/>
                  </a:lnTo>
                  <a:lnTo>
                    <a:pt x="103403" y="218452"/>
                  </a:lnTo>
                  <a:lnTo>
                    <a:pt x="103149" y="217182"/>
                  </a:lnTo>
                  <a:lnTo>
                    <a:pt x="103263" y="215900"/>
                  </a:lnTo>
                  <a:lnTo>
                    <a:pt x="104521" y="215900"/>
                  </a:lnTo>
                  <a:lnTo>
                    <a:pt x="105892" y="214630"/>
                  </a:lnTo>
                  <a:lnTo>
                    <a:pt x="106591" y="213360"/>
                  </a:lnTo>
                  <a:lnTo>
                    <a:pt x="107188" y="213360"/>
                  </a:lnTo>
                  <a:lnTo>
                    <a:pt x="107188" y="212432"/>
                  </a:lnTo>
                  <a:lnTo>
                    <a:pt x="106273" y="213360"/>
                  </a:lnTo>
                  <a:lnTo>
                    <a:pt x="104444" y="213360"/>
                  </a:lnTo>
                  <a:lnTo>
                    <a:pt x="104114" y="212102"/>
                  </a:lnTo>
                  <a:lnTo>
                    <a:pt x="106019" y="212102"/>
                  </a:lnTo>
                  <a:lnTo>
                    <a:pt x="104990" y="208280"/>
                  </a:lnTo>
                  <a:lnTo>
                    <a:pt x="107734" y="208280"/>
                  </a:lnTo>
                  <a:lnTo>
                    <a:pt x="108750" y="210832"/>
                  </a:lnTo>
                  <a:lnTo>
                    <a:pt x="108750" y="165227"/>
                  </a:lnTo>
                  <a:lnTo>
                    <a:pt x="107251" y="165227"/>
                  </a:lnTo>
                  <a:lnTo>
                    <a:pt x="106413" y="163944"/>
                  </a:lnTo>
                  <a:lnTo>
                    <a:pt x="105752" y="162928"/>
                  </a:lnTo>
                  <a:lnTo>
                    <a:pt x="105752" y="167754"/>
                  </a:lnTo>
                  <a:lnTo>
                    <a:pt x="104775" y="170180"/>
                  </a:lnTo>
                  <a:lnTo>
                    <a:pt x="104533" y="170180"/>
                  </a:lnTo>
                  <a:lnTo>
                    <a:pt x="103378" y="169037"/>
                  </a:lnTo>
                  <a:lnTo>
                    <a:pt x="102311" y="169037"/>
                  </a:lnTo>
                  <a:lnTo>
                    <a:pt x="102069" y="168884"/>
                  </a:lnTo>
                  <a:lnTo>
                    <a:pt x="102069" y="171450"/>
                  </a:lnTo>
                  <a:lnTo>
                    <a:pt x="98704" y="171450"/>
                  </a:lnTo>
                  <a:lnTo>
                    <a:pt x="99187" y="170294"/>
                  </a:lnTo>
                  <a:lnTo>
                    <a:pt x="102006" y="170294"/>
                  </a:lnTo>
                  <a:lnTo>
                    <a:pt x="102069" y="171450"/>
                  </a:lnTo>
                  <a:lnTo>
                    <a:pt x="102069" y="168884"/>
                  </a:lnTo>
                  <a:lnTo>
                    <a:pt x="100406" y="167754"/>
                  </a:lnTo>
                  <a:lnTo>
                    <a:pt x="98361" y="166484"/>
                  </a:lnTo>
                  <a:lnTo>
                    <a:pt x="101473" y="165227"/>
                  </a:lnTo>
                  <a:lnTo>
                    <a:pt x="101841" y="166484"/>
                  </a:lnTo>
                  <a:lnTo>
                    <a:pt x="101981" y="166484"/>
                  </a:lnTo>
                  <a:lnTo>
                    <a:pt x="102209" y="167754"/>
                  </a:lnTo>
                  <a:lnTo>
                    <a:pt x="102463" y="166484"/>
                  </a:lnTo>
                  <a:lnTo>
                    <a:pt x="104508" y="166484"/>
                  </a:lnTo>
                  <a:lnTo>
                    <a:pt x="105752" y="167754"/>
                  </a:lnTo>
                  <a:lnTo>
                    <a:pt x="105752" y="162928"/>
                  </a:lnTo>
                  <a:lnTo>
                    <a:pt x="105587" y="162674"/>
                  </a:lnTo>
                  <a:lnTo>
                    <a:pt x="107315" y="160134"/>
                  </a:lnTo>
                  <a:lnTo>
                    <a:pt x="109054" y="163944"/>
                  </a:lnTo>
                  <a:lnTo>
                    <a:pt x="109054" y="151333"/>
                  </a:lnTo>
                  <a:lnTo>
                    <a:pt x="108788" y="151244"/>
                  </a:lnTo>
                  <a:lnTo>
                    <a:pt x="95643" y="147205"/>
                  </a:lnTo>
                  <a:lnTo>
                    <a:pt x="95643" y="163944"/>
                  </a:lnTo>
                  <a:lnTo>
                    <a:pt x="95097" y="164261"/>
                  </a:lnTo>
                  <a:lnTo>
                    <a:pt x="95097" y="167754"/>
                  </a:lnTo>
                  <a:lnTo>
                    <a:pt x="94361" y="169037"/>
                  </a:lnTo>
                  <a:lnTo>
                    <a:pt x="93256" y="170180"/>
                  </a:lnTo>
                  <a:lnTo>
                    <a:pt x="92036" y="171450"/>
                  </a:lnTo>
                  <a:lnTo>
                    <a:pt x="86728" y="171450"/>
                  </a:lnTo>
                  <a:lnTo>
                    <a:pt x="86156" y="170180"/>
                  </a:lnTo>
                  <a:lnTo>
                    <a:pt x="85928" y="170180"/>
                  </a:lnTo>
                  <a:lnTo>
                    <a:pt x="85801" y="169037"/>
                  </a:lnTo>
                  <a:lnTo>
                    <a:pt x="92176" y="169037"/>
                  </a:lnTo>
                  <a:lnTo>
                    <a:pt x="90970" y="167754"/>
                  </a:lnTo>
                  <a:lnTo>
                    <a:pt x="92290" y="166484"/>
                  </a:lnTo>
                  <a:lnTo>
                    <a:pt x="94615" y="166484"/>
                  </a:lnTo>
                  <a:lnTo>
                    <a:pt x="95097" y="167754"/>
                  </a:lnTo>
                  <a:lnTo>
                    <a:pt x="95097" y="164261"/>
                  </a:lnTo>
                  <a:lnTo>
                    <a:pt x="93421" y="165227"/>
                  </a:lnTo>
                  <a:lnTo>
                    <a:pt x="91008" y="163944"/>
                  </a:lnTo>
                  <a:lnTo>
                    <a:pt x="95643" y="163944"/>
                  </a:lnTo>
                  <a:lnTo>
                    <a:pt x="95643" y="147205"/>
                  </a:lnTo>
                  <a:lnTo>
                    <a:pt x="94805" y="146951"/>
                  </a:lnTo>
                  <a:lnTo>
                    <a:pt x="94805" y="151244"/>
                  </a:lnTo>
                  <a:lnTo>
                    <a:pt x="93078" y="151244"/>
                  </a:lnTo>
                  <a:lnTo>
                    <a:pt x="92265" y="149974"/>
                  </a:lnTo>
                  <a:lnTo>
                    <a:pt x="92405" y="148704"/>
                  </a:lnTo>
                  <a:lnTo>
                    <a:pt x="93319" y="148704"/>
                  </a:lnTo>
                  <a:lnTo>
                    <a:pt x="94805" y="151244"/>
                  </a:lnTo>
                  <a:lnTo>
                    <a:pt x="94805" y="146951"/>
                  </a:lnTo>
                  <a:lnTo>
                    <a:pt x="89103" y="145186"/>
                  </a:lnTo>
                  <a:lnTo>
                    <a:pt x="89103" y="152527"/>
                  </a:lnTo>
                  <a:lnTo>
                    <a:pt x="87528" y="152527"/>
                  </a:lnTo>
                  <a:lnTo>
                    <a:pt x="87579" y="151244"/>
                  </a:lnTo>
                  <a:lnTo>
                    <a:pt x="86525" y="150596"/>
                  </a:lnTo>
                  <a:lnTo>
                    <a:pt x="86525" y="165227"/>
                  </a:lnTo>
                  <a:lnTo>
                    <a:pt x="86004" y="166484"/>
                  </a:lnTo>
                  <a:lnTo>
                    <a:pt x="85356" y="167754"/>
                  </a:lnTo>
                  <a:lnTo>
                    <a:pt x="84162" y="167754"/>
                  </a:lnTo>
                  <a:lnTo>
                    <a:pt x="83642" y="166484"/>
                  </a:lnTo>
                  <a:lnTo>
                    <a:pt x="83426" y="165227"/>
                  </a:lnTo>
                  <a:lnTo>
                    <a:pt x="86525" y="165227"/>
                  </a:lnTo>
                  <a:lnTo>
                    <a:pt x="86525" y="150596"/>
                  </a:lnTo>
                  <a:lnTo>
                    <a:pt x="85547" y="149974"/>
                  </a:lnTo>
                  <a:lnTo>
                    <a:pt x="88684" y="149974"/>
                  </a:lnTo>
                  <a:lnTo>
                    <a:pt x="89103" y="152527"/>
                  </a:lnTo>
                  <a:lnTo>
                    <a:pt x="89103" y="145186"/>
                  </a:lnTo>
                  <a:lnTo>
                    <a:pt x="88163" y="144894"/>
                  </a:lnTo>
                  <a:lnTo>
                    <a:pt x="84048" y="143624"/>
                  </a:lnTo>
                  <a:lnTo>
                    <a:pt x="85001" y="144894"/>
                  </a:lnTo>
                  <a:lnTo>
                    <a:pt x="84455" y="144894"/>
                  </a:lnTo>
                  <a:lnTo>
                    <a:pt x="84455" y="161404"/>
                  </a:lnTo>
                  <a:lnTo>
                    <a:pt x="81089" y="161404"/>
                  </a:lnTo>
                  <a:lnTo>
                    <a:pt x="79705" y="159867"/>
                  </a:lnTo>
                  <a:lnTo>
                    <a:pt x="79705" y="161404"/>
                  </a:lnTo>
                  <a:lnTo>
                    <a:pt x="77927" y="161404"/>
                  </a:lnTo>
                  <a:lnTo>
                    <a:pt x="72415" y="158877"/>
                  </a:lnTo>
                  <a:lnTo>
                    <a:pt x="76682" y="158877"/>
                  </a:lnTo>
                  <a:lnTo>
                    <a:pt x="77063" y="160134"/>
                  </a:lnTo>
                  <a:lnTo>
                    <a:pt x="79705" y="161404"/>
                  </a:lnTo>
                  <a:lnTo>
                    <a:pt x="79705" y="159867"/>
                  </a:lnTo>
                  <a:lnTo>
                    <a:pt x="78816" y="158877"/>
                  </a:lnTo>
                  <a:lnTo>
                    <a:pt x="80645" y="158877"/>
                  </a:lnTo>
                  <a:lnTo>
                    <a:pt x="81495" y="160134"/>
                  </a:lnTo>
                  <a:lnTo>
                    <a:pt x="82778" y="158877"/>
                  </a:lnTo>
                  <a:lnTo>
                    <a:pt x="84074" y="157594"/>
                  </a:lnTo>
                  <a:lnTo>
                    <a:pt x="84201" y="158877"/>
                  </a:lnTo>
                  <a:lnTo>
                    <a:pt x="84328" y="160134"/>
                  </a:lnTo>
                  <a:lnTo>
                    <a:pt x="84455" y="161404"/>
                  </a:lnTo>
                  <a:lnTo>
                    <a:pt x="84455" y="144894"/>
                  </a:lnTo>
                  <a:lnTo>
                    <a:pt x="82715" y="144894"/>
                  </a:lnTo>
                  <a:lnTo>
                    <a:pt x="81330" y="143624"/>
                  </a:lnTo>
                  <a:lnTo>
                    <a:pt x="82423" y="142354"/>
                  </a:lnTo>
                  <a:lnTo>
                    <a:pt x="80060" y="141668"/>
                  </a:lnTo>
                  <a:lnTo>
                    <a:pt x="80060" y="157594"/>
                  </a:lnTo>
                  <a:lnTo>
                    <a:pt x="77482" y="157594"/>
                  </a:lnTo>
                  <a:lnTo>
                    <a:pt x="77431" y="156324"/>
                  </a:lnTo>
                  <a:lnTo>
                    <a:pt x="77343" y="155054"/>
                  </a:lnTo>
                  <a:lnTo>
                    <a:pt x="78193" y="155054"/>
                  </a:lnTo>
                  <a:lnTo>
                    <a:pt x="79908" y="153784"/>
                  </a:lnTo>
                  <a:lnTo>
                    <a:pt x="79959" y="155054"/>
                  </a:lnTo>
                  <a:lnTo>
                    <a:pt x="80060" y="157594"/>
                  </a:lnTo>
                  <a:lnTo>
                    <a:pt x="80060" y="141668"/>
                  </a:lnTo>
                  <a:lnTo>
                    <a:pt x="73266" y="139661"/>
                  </a:lnTo>
                  <a:lnTo>
                    <a:pt x="73266" y="157594"/>
                  </a:lnTo>
                  <a:lnTo>
                    <a:pt x="70180" y="157594"/>
                  </a:lnTo>
                  <a:lnTo>
                    <a:pt x="71297" y="156324"/>
                  </a:lnTo>
                  <a:lnTo>
                    <a:pt x="73012" y="156324"/>
                  </a:lnTo>
                  <a:lnTo>
                    <a:pt x="73266" y="157594"/>
                  </a:lnTo>
                  <a:lnTo>
                    <a:pt x="73266" y="139661"/>
                  </a:lnTo>
                  <a:lnTo>
                    <a:pt x="70891" y="138950"/>
                  </a:lnTo>
                  <a:lnTo>
                    <a:pt x="72161" y="142354"/>
                  </a:lnTo>
                  <a:lnTo>
                    <a:pt x="70192" y="143408"/>
                  </a:lnTo>
                  <a:lnTo>
                    <a:pt x="70192" y="149974"/>
                  </a:lnTo>
                  <a:lnTo>
                    <a:pt x="69405" y="151244"/>
                  </a:lnTo>
                  <a:lnTo>
                    <a:pt x="68313" y="151244"/>
                  </a:lnTo>
                  <a:lnTo>
                    <a:pt x="68795" y="149974"/>
                  </a:lnTo>
                  <a:lnTo>
                    <a:pt x="70192" y="149974"/>
                  </a:lnTo>
                  <a:lnTo>
                    <a:pt x="70192" y="143408"/>
                  </a:lnTo>
                  <a:lnTo>
                    <a:pt x="69761" y="143624"/>
                  </a:lnTo>
                  <a:lnTo>
                    <a:pt x="69303" y="142354"/>
                  </a:lnTo>
                  <a:lnTo>
                    <a:pt x="67627" y="142354"/>
                  </a:lnTo>
                  <a:lnTo>
                    <a:pt x="69303" y="141084"/>
                  </a:lnTo>
                  <a:lnTo>
                    <a:pt x="70523" y="138950"/>
                  </a:lnTo>
                  <a:lnTo>
                    <a:pt x="70891" y="138950"/>
                  </a:lnTo>
                  <a:lnTo>
                    <a:pt x="70751" y="138544"/>
                  </a:lnTo>
                  <a:lnTo>
                    <a:pt x="70573" y="138861"/>
                  </a:lnTo>
                  <a:lnTo>
                    <a:pt x="60985" y="136004"/>
                  </a:lnTo>
                  <a:lnTo>
                    <a:pt x="56705" y="134734"/>
                  </a:lnTo>
                  <a:lnTo>
                    <a:pt x="56146" y="134734"/>
                  </a:lnTo>
                  <a:lnTo>
                    <a:pt x="55359" y="136004"/>
                  </a:lnTo>
                  <a:lnTo>
                    <a:pt x="54305" y="136004"/>
                  </a:lnTo>
                  <a:lnTo>
                    <a:pt x="54394" y="134734"/>
                  </a:lnTo>
                  <a:lnTo>
                    <a:pt x="54686" y="134734"/>
                  </a:lnTo>
                  <a:lnTo>
                    <a:pt x="53594" y="134404"/>
                  </a:lnTo>
                  <a:lnTo>
                    <a:pt x="53594" y="136004"/>
                  </a:lnTo>
                  <a:lnTo>
                    <a:pt x="48323" y="136004"/>
                  </a:lnTo>
                  <a:lnTo>
                    <a:pt x="48831" y="134734"/>
                  </a:lnTo>
                  <a:lnTo>
                    <a:pt x="52451" y="134734"/>
                  </a:lnTo>
                  <a:lnTo>
                    <a:pt x="53594" y="136004"/>
                  </a:lnTo>
                  <a:lnTo>
                    <a:pt x="53594" y="134404"/>
                  </a:lnTo>
                  <a:lnTo>
                    <a:pt x="50571" y="133477"/>
                  </a:lnTo>
                  <a:lnTo>
                    <a:pt x="49034" y="133477"/>
                  </a:lnTo>
                  <a:lnTo>
                    <a:pt x="47815" y="132194"/>
                  </a:lnTo>
                  <a:lnTo>
                    <a:pt x="33909" y="127127"/>
                  </a:lnTo>
                  <a:lnTo>
                    <a:pt x="53721" y="146177"/>
                  </a:lnTo>
                  <a:lnTo>
                    <a:pt x="53225" y="144894"/>
                  </a:lnTo>
                  <a:lnTo>
                    <a:pt x="53263" y="143624"/>
                  </a:lnTo>
                  <a:lnTo>
                    <a:pt x="54254" y="143624"/>
                  </a:lnTo>
                  <a:lnTo>
                    <a:pt x="54978" y="144894"/>
                  </a:lnTo>
                  <a:lnTo>
                    <a:pt x="55981" y="147434"/>
                  </a:lnTo>
                  <a:lnTo>
                    <a:pt x="57327" y="147434"/>
                  </a:lnTo>
                  <a:lnTo>
                    <a:pt x="57048" y="148336"/>
                  </a:lnTo>
                  <a:lnTo>
                    <a:pt x="56934" y="148704"/>
                  </a:lnTo>
                  <a:lnTo>
                    <a:pt x="56159" y="148704"/>
                  </a:lnTo>
                  <a:lnTo>
                    <a:pt x="79527" y="170294"/>
                  </a:lnTo>
                  <a:lnTo>
                    <a:pt x="104000" y="193128"/>
                  </a:lnTo>
                  <a:lnTo>
                    <a:pt x="101523" y="195999"/>
                  </a:lnTo>
                  <a:lnTo>
                    <a:pt x="101523" y="222250"/>
                  </a:lnTo>
                  <a:lnTo>
                    <a:pt x="100126" y="223456"/>
                  </a:lnTo>
                  <a:lnTo>
                    <a:pt x="100126" y="281952"/>
                  </a:lnTo>
                  <a:lnTo>
                    <a:pt x="98539" y="283210"/>
                  </a:lnTo>
                  <a:lnTo>
                    <a:pt x="95313" y="283210"/>
                  </a:lnTo>
                  <a:lnTo>
                    <a:pt x="95313" y="285750"/>
                  </a:lnTo>
                  <a:lnTo>
                    <a:pt x="94411" y="287032"/>
                  </a:lnTo>
                  <a:lnTo>
                    <a:pt x="93624" y="288302"/>
                  </a:lnTo>
                  <a:lnTo>
                    <a:pt x="92113" y="288302"/>
                  </a:lnTo>
                  <a:lnTo>
                    <a:pt x="92113" y="295910"/>
                  </a:lnTo>
                  <a:lnTo>
                    <a:pt x="92049" y="297180"/>
                  </a:lnTo>
                  <a:lnTo>
                    <a:pt x="91478" y="298450"/>
                  </a:lnTo>
                  <a:lnTo>
                    <a:pt x="89877" y="298450"/>
                  </a:lnTo>
                  <a:lnTo>
                    <a:pt x="89814" y="297180"/>
                  </a:lnTo>
                  <a:lnTo>
                    <a:pt x="90716" y="295910"/>
                  </a:lnTo>
                  <a:lnTo>
                    <a:pt x="92113" y="295910"/>
                  </a:lnTo>
                  <a:lnTo>
                    <a:pt x="92113" y="288302"/>
                  </a:lnTo>
                  <a:lnTo>
                    <a:pt x="92900" y="287032"/>
                  </a:lnTo>
                  <a:lnTo>
                    <a:pt x="93700" y="285750"/>
                  </a:lnTo>
                  <a:lnTo>
                    <a:pt x="95313" y="285750"/>
                  </a:lnTo>
                  <a:lnTo>
                    <a:pt x="95313" y="283210"/>
                  </a:lnTo>
                  <a:lnTo>
                    <a:pt x="94272" y="283210"/>
                  </a:lnTo>
                  <a:lnTo>
                    <a:pt x="95808" y="281952"/>
                  </a:lnTo>
                  <a:lnTo>
                    <a:pt x="100126" y="281952"/>
                  </a:lnTo>
                  <a:lnTo>
                    <a:pt x="100126" y="223456"/>
                  </a:lnTo>
                  <a:lnTo>
                    <a:pt x="100088" y="220980"/>
                  </a:lnTo>
                  <a:lnTo>
                    <a:pt x="99466" y="219710"/>
                  </a:lnTo>
                  <a:lnTo>
                    <a:pt x="100939" y="218452"/>
                  </a:lnTo>
                  <a:lnTo>
                    <a:pt x="100888" y="220980"/>
                  </a:lnTo>
                  <a:lnTo>
                    <a:pt x="101523" y="222250"/>
                  </a:lnTo>
                  <a:lnTo>
                    <a:pt x="101523" y="195999"/>
                  </a:lnTo>
                  <a:lnTo>
                    <a:pt x="100939" y="196672"/>
                  </a:lnTo>
                  <a:lnTo>
                    <a:pt x="98272" y="195656"/>
                  </a:lnTo>
                  <a:lnTo>
                    <a:pt x="98272" y="257810"/>
                  </a:lnTo>
                  <a:lnTo>
                    <a:pt x="97624" y="259867"/>
                  </a:lnTo>
                  <a:lnTo>
                    <a:pt x="97624" y="266700"/>
                  </a:lnTo>
                  <a:lnTo>
                    <a:pt x="97434" y="267982"/>
                  </a:lnTo>
                  <a:lnTo>
                    <a:pt x="95237" y="267982"/>
                  </a:lnTo>
                  <a:lnTo>
                    <a:pt x="94970" y="267538"/>
                  </a:lnTo>
                  <a:lnTo>
                    <a:pt x="94970" y="274332"/>
                  </a:lnTo>
                  <a:lnTo>
                    <a:pt x="93103" y="275602"/>
                  </a:lnTo>
                  <a:lnTo>
                    <a:pt x="90754" y="275602"/>
                  </a:lnTo>
                  <a:lnTo>
                    <a:pt x="90195" y="274332"/>
                  </a:lnTo>
                  <a:lnTo>
                    <a:pt x="93027" y="274332"/>
                  </a:lnTo>
                  <a:lnTo>
                    <a:pt x="92735" y="271780"/>
                  </a:lnTo>
                  <a:lnTo>
                    <a:pt x="92989" y="270510"/>
                  </a:lnTo>
                  <a:lnTo>
                    <a:pt x="93992" y="270510"/>
                  </a:lnTo>
                  <a:lnTo>
                    <a:pt x="94970" y="274332"/>
                  </a:lnTo>
                  <a:lnTo>
                    <a:pt x="94970" y="267538"/>
                  </a:lnTo>
                  <a:lnTo>
                    <a:pt x="94475" y="266700"/>
                  </a:lnTo>
                  <a:lnTo>
                    <a:pt x="94818" y="265430"/>
                  </a:lnTo>
                  <a:lnTo>
                    <a:pt x="96037" y="265430"/>
                  </a:lnTo>
                  <a:lnTo>
                    <a:pt x="96926" y="266700"/>
                  </a:lnTo>
                  <a:lnTo>
                    <a:pt x="97624" y="266700"/>
                  </a:lnTo>
                  <a:lnTo>
                    <a:pt x="97624" y="259867"/>
                  </a:lnTo>
                  <a:lnTo>
                    <a:pt x="97472" y="260350"/>
                  </a:lnTo>
                  <a:lnTo>
                    <a:pt x="95872" y="260350"/>
                  </a:lnTo>
                  <a:lnTo>
                    <a:pt x="96761" y="259080"/>
                  </a:lnTo>
                  <a:lnTo>
                    <a:pt x="97548" y="257810"/>
                  </a:lnTo>
                  <a:lnTo>
                    <a:pt x="98272" y="257810"/>
                  </a:lnTo>
                  <a:lnTo>
                    <a:pt x="98272" y="195656"/>
                  </a:lnTo>
                  <a:lnTo>
                    <a:pt x="98094" y="195580"/>
                  </a:lnTo>
                  <a:lnTo>
                    <a:pt x="99745" y="194310"/>
                  </a:lnTo>
                  <a:lnTo>
                    <a:pt x="101307" y="193128"/>
                  </a:lnTo>
                  <a:lnTo>
                    <a:pt x="98717" y="193128"/>
                  </a:lnTo>
                  <a:lnTo>
                    <a:pt x="95973" y="192900"/>
                  </a:lnTo>
                  <a:lnTo>
                    <a:pt x="95973" y="257810"/>
                  </a:lnTo>
                  <a:lnTo>
                    <a:pt x="93408" y="257810"/>
                  </a:lnTo>
                  <a:lnTo>
                    <a:pt x="93357" y="256552"/>
                  </a:lnTo>
                  <a:lnTo>
                    <a:pt x="93256" y="255282"/>
                  </a:lnTo>
                  <a:lnTo>
                    <a:pt x="95821" y="255282"/>
                  </a:lnTo>
                  <a:lnTo>
                    <a:pt x="95897" y="256552"/>
                  </a:lnTo>
                  <a:lnTo>
                    <a:pt x="95973" y="257810"/>
                  </a:lnTo>
                  <a:lnTo>
                    <a:pt x="95973" y="192900"/>
                  </a:lnTo>
                  <a:lnTo>
                    <a:pt x="91503" y="192506"/>
                  </a:lnTo>
                  <a:lnTo>
                    <a:pt x="91503" y="196850"/>
                  </a:lnTo>
                  <a:lnTo>
                    <a:pt x="91389" y="214630"/>
                  </a:lnTo>
                  <a:lnTo>
                    <a:pt x="89916" y="215900"/>
                  </a:lnTo>
                  <a:lnTo>
                    <a:pt x="87934" y="215074"/>
                  </a:lnTo>
                  <a:lnTo>
                    <a:pt x="87934" y="218452"/>
                  </a:lnTo>
                  <a:lnTo>
                    <a:pt x="86741" y="219710"/>
                  </a:lnTo>
                  <a:lnTo>
                    <a:pt x="86601" y="219710"/>
                  </a:lnTo>
                  <a:lnTo>
                    <a:pt x="85585" y="220980"/>
                  </a:lnTo>
                  <a:lnTo>
                    <a:pt x="85471" y="218452"/>
                  </a:lnTo>
                  <a:lnTo>
                    <a:pt x="84709" y="217182"/>
                  </a:lnTo>
                  <a:lnTo>
                    <a:pt x="85204" y="217182"/>
                  </a:lnTo>
                  <a:lnTo>
                    <a:pt x="87769" y="215900"/>
                  </a:lnTo>
                  <a:lnTo>
                    <a:pt x="87858" y="217182"/>
                  </a:lnTo>
                  <a:lnTo>
                    <a:pt x="87934" y="218452"/>
                  </a:lnTo>
                  <a:lnTo>
                    <a:pt x="87934" y="215074"/>
                  </a:lnTo>
                  <a:lnTo>
                    <a:pt x="86893" y="214630"/>
                  </a:lnTo>
                  <a:lnTo>
                    <a:pt x="89623" y="213360"/>
                  </a:lnTo>
                  <a:lnTo>
                    <a:pt x="88950" y="212102"/>
                  </a:lnTo>
                  <a:lnTo>
                    <a:pt x="89636" y="212102"/>
                  </a:lnTo>
                  <a:lnTo>
                    <a:pt x="91389" y="214630"/>
                  </a:lnTo>
                  <a:lnTo>
                    <a:pt x="91389" y="196850"/>
                  </a:lnTo>
                  <a:lnTo>
                    <a:pt x="90017" y="196850"/>
                  </a:lnTo>
                  <a:lnTo>
                    <a:pt x="90131" y="195580"/>
                  </a:lnTo>
                  <a:lnTo>
                    <a:pt x="89852" y="194310"/>
                  </a:lnTo>
                  <a:lnTo>
                    <a:pt x="89598" y="193128"/>
                  </a:lnTo>
                  <a:lnTo>
                    <a:pt x="91059" y="193128"/>
                  </a:lnTo>
                  <a:lnTo>
                    <a:pt x="90957" y="194310"/>
                  </a:lnTo>
                  <a:lnTo>
                    <a:pt x="91452" y="196672"/>
                  </a:lnTo>
                  <a:lnTo>
                    <a:pt x="91503" y="196850"/>
                  </a:lnTo>
                  <a:lnTo>
                    <a:pt x="91503" y="192506"/>
                  </a:lnTo>
                  <a:lnTo>
                    <a:pt x="87630" y="192163"/>
                  </a:lnTo>
                  <a:lnTo>
                    <a:pt x="87630" y="204482"/>
                  </a:lnTo>
                  <a:lnTo>
                    <a:pt x="84467" y="204482"/>
                  </a:lnTo>
                  <a:lnTo>
                    <a:pt x="85178" y="203200"/>
                  </a:lnTo>
                  <a:lnTo>
                    <a:pt x="85852" y="201930"/>
                  </a:lnTo>
                  <a:lnTo>
                    <a:pt x="87020" y="201930"/>
                  </a:lnTo>
                  <a:lnTo>
                    <a:pt x="87464" y="203200"/>
                  </a:lnTo>
                  <a:lnTo>
                    <a:pt x="87630" y="204482"/>
                  </a:lnTo>
                  <a:lnTo>
                    <a:pt x="87630" y="192163"/>
                  </a:lnTo>
                  <a:lnTo>
                    <a:pt x="83299" y="191782"/>
                  </a:lnTo>
                  <a:lnTo>
                    <a:pt x="83375" y="193128"/>
                  </a:lnTo>
                  <a:lnTo>
                    <a:pt x="80797" y="193128"/>
                  </a:lnTo>
                  <a:lnTo>
                    <a:pt x="80721" y="191782"/>
                  </a:lnTo>
                  <a:lnTo>
                    <a:pt x="78638" y="191706"/>
                  </a:lnTo>
                  <a:lnTo>
                    <a:pt x="78638" y="204482"/>
                  </a:lnTo>
                  <a:lnTo>
                    <a:pt x="76771" y="207010"/>
                  </a:lnTo>
                  <a:lnTo>
                    <a:pt x="75336" y="207010"/>
                  </a:lnTo>
                  <a:lnTo>
                    <a:pt x="76200" y="204482"/>
                  </a:lnTo>
                  <a:lnTo>
                    <a:pt x="76835" y="203200"/>
                  </a:lnTo>
                  <a:lnTo>
                    <a:pt x="77482" y="203200"/>
                  </a:lnTo>
                  <a:lnTo>
                    <a:pt x="78638" y="204482"/>
                  </a:lnTo>
                  <a:lnTo>
                    <a:pt x="78638" y="191706"/>
                  </a:lnTo>
                  <a:lnTo>
                    <a:pt x="75247" y="191579"/>
                  </a:lnTo>
                  <a:lnTo>
                    <a:pt x="75247" y="195580"/>
                  </a:lnTo>
                  <a:lnTo>
                    <a:pt x="72745" y="196850"/>
                  </a:lnTo>
                  <a:lnTo>
                    <a:pt x="69481" y="196850"/>
                  </a:lnTo>
                  <a:lnTo>
                    <a:pt x="70637" y="194310"/>
                  </a:lnTo>
                  <a:lnTo>
                    <a:pt x="75247" y="195580"/>
                  </a:lnTo>
                  <a:lnTo>
                    <a:pt x="75247" y="191579"/>
                  </a:lnTo>
                  <a:lnTo>
                    <a:pt x="65532" y="191198"/>
                  </a:lnTo>
                  <a:lnTo>
                    <a:pt x="65532" y="198132"/>
                  </a:lnTo>
                  <a:lnTo>
                    <a:pt x="64719" y="198132"/>
                  </a:lnTo>
                  <a:lnTo>
                    <a:pt x="64198" y="199402"/>
                  </a:lnTo>
                  <a:lnTo>
                    <a:pt x="63754" y="199402"/>
                  </a:lnTo>
                  <a:lnTo>
                    <a:pt x="63284" y="200660"/>
                  </a:lnTo>
                  <a:lnTo>
                    <a:pt x="62903" y="201930"/>
                  </a:lnTo>
                  <a:lnTo>
                    <a:pt x="62318" y="201930"/>
                  </a:lnTo>
                  <a:lnTo>
                    <a:pt x="62077" y="200660"/>
                  </a:lnTo>
                  <a:lnTo>
                    <a:pt x="62357" y="200660"/>
                  </a:lnTo>
                  <a:lnTo>
                    <a:pt x="64058" y="196850"/>
                  </a:lnTo>
                  <a:lnTo>
                    <a:pt x="65227" y="196850"/>
                  </a:lnTo>
                  <a:lnTo>
                    <a:pt x="65532" y="198132"/>
                  </a:lnTo>
                  <a:lnTo>
                    <a:pt x="65532" y="191198"/>
                  </a:lnTo>
                  <a:lnTo>
                    <a:pt x="61696" y="191058"/>
                  </a:lnTo>
                  <a:lnTo>
                    <a:pt x="61696" y="196850"/>
                  </a:lnTo>
                  <a:lnTo>
                    <a:pt x="59105" y="196850"/>
                  </a:lnTo>
                  <a:lnTo>
                    <a:pt x="56654" y="198132"/>
                  </a:lnTo>
                  <a:lnTo>
                    <a:pt x="53759" y="198132"/>
                  </a:lnTo>
                  <a:lnTo>
                    <a:pt x="53797" y="199402"/>
                  </a:lnTo>
                  <a:lnTo>
                    <a:pt x="55803" y="199402"/>
                  </a:lnTo>
                  <a:lnTo>
                    <a:pt x="53911" y="200660"/>
                  </a:lnTo>
                  <a:lnTo>
                    <a:pt x="52705" y="200660"/>
                  </a:lnTo>
                  <a:lnTo>
                    <a:pt x="52235" y="198132"/>
                  </a:lnTo>
                  <a:lnTo>
                    <a:pt x="51803" y="198132"/>
                  </a:lnTo>
                  <a:lnTo>
                    <a:pt x="50190" y="196850"/>
                  </a:lnTo>
                  <a:lnTo>
                    <a:pt x="49085" y="195580"/>
                  </a:lnTo>
                  <a:lnTo>
                    <a:pt x="50507" y="193128"/>
                  </a:lnTo>
                  <a:lnTo>
                    <a:pt x="52895" y="191782"/>
                  </a:lnTo>
                  <a:lnTo>
                    <a:pt x="58000" y="191782"/>
                  </a:lnTo>
                  <a:lnTo>
                    <a:pt x="60921" y="193128"/>
                  </a:lnTo>
                  <a:lnTo>
                    <a:pt x="60769" y="193128"/>
                  </a:lnTo>
                  <a:lnTo>
                    <a:pt x="61645" y="196672"/>
                  </a:lnTo>
                  <a:lnTo>
                    <a:pt x="61696" y="196850"/>
                  </a:lnTo>
                  <a:lnTo>
                    <a:pt x="61696" y="191058"/>
                  </a:lnTo>
                  <a:lnTo>
                    <a:pt x="48793" y="190563"/>
                  </a:lnTo>
                  <a:lnTo>
                    <a:pt x="48793" y="196850"/>
                  </a:lnTo>
                  <a:lnTo>
                    <a:pt x="47752" y="199402"/>
                  </a:lnTo>
                  <a:lnTo>
                    <a:pt x="48717" y="203200"/>
                  </a:lnTo>
                  <a:lnTo>
                    <a:pt x="46672" y="204482"/>
                  </a:lnTo>
                  <a:lnTo>
                    <a:pt x="46583" y="203200"/>
                  </a:lnTo>
                  <a:lnTo>
                    <a:pt x="46494" y="201930"/>
                  </a:lnTo>
                  <a:lnTo>
                    <a:pt x="46418" y="200660"/>
                  </a:lnTo>
                  <a:lnTo>
                    <a:pt x="45897" y="200202"/>
                  </a:lnTo>
                  <a:lnTo>
                    <a:pt x="45897" y="201930"/>
                  </a:lnTo>
                  <a:lnTo>
                    <a:pt x="45758" y="203200"/>
                  </a:lnTo>
                  <a:lnTo>
                    <a:pt x="45034" y="203200"/>
                  </a:lnTo>
                  <a:lnTo>
                    <a:pt x="44437" y="204482"/>
                  </a:lnTo>
                  <a:lnTo>
                    <a:pt x="40182" y="204482"/>
                  </a:lnTo>
                  <a:lnTo>
                    <a:pt x="40132" y="203200"/>
                  </a:lnTo>
                  <a:lnTo>
                    <a:pt x="40030" y="201930"/>
                  </a:lnTo>
                  <a:lnTo>
                    <a:pt x="40881" y="201930"/>
                  </a:lnTo>
                  <a:lnTo>
                    <a:pt x="42595" y="200660"/>
                  </a:lnTo>
                  <a:lnTo>
                    <a:pt x="42646" y="201930"/>
                  </a:lnTo>
                  <a:lnTo>
                    <a:pt x="43078" y="201930"/>
                  </a:lnTo>
                  <a:lnTo>
                    <a:pt x="44526" y="203200"/>
                  </a:lnTo>
                  <a:lnTo>
                    <a:pt x="45123" y="201930"/>
                  </a:lnTo>
                  <a:lnTo>
                    <a:pt x="45897" y="201930"/>
                  </a:lnTo>
                  <a:lnTo>
                    <a:pt x="45897" y="200202"/>
                  </a:lnTo>
                  <a:lnTo>
                    <a:pt x="44996" y="199402"/>
                  </a:lnTo>
                  <a:lnTo>
                    <a:pt x="43573" y="198132"/>
                  </a:lnTo>
                  <a:lnTo>
                    <a:pt x="48793" y="196850"/>
                  </a:lnTo>
                  <a:lnTo>
                    <a:pt x="48793" y="190563"/>
                  </a:lnTo>
                  <a:lnTo>
                    <a:pt x="43268" y="190347"/>
                  </a:lnTo>
                  <a:lnTo>
                    <a:pt x="43268" y="195580"/>
                  </a:lnTo>
                  <a:lnTo>
                    <a:pt x="40474" y="196850"/>
                  </a:lnTo>
                  <a:lnTo>
                    <a:pt x="40906" y="198132"/>
                  </a:lnTo>
                  <a:lnTo>
                    <a:pt x="41884" y="199402"/>
                  </a:lnTo>
                  <a:lnTo>
                    <a:pt x="41173" y="199402"/>
                  </a:lnTo>
                  <a:lnTo>
                    <a:pt x="40589" y="198132"/>
                  </a:lnTo>
                  <a:lnTo>
                    <a:pt x="40373" y="198132"/>
                  </a:lnTo>
                  <a:lnTo>
                    <a:pt x="40297" y="196850"/>
                  </a:lnTo>
                  <a:lnTo>
                    <a:pt x="39763" y="196850"/>
                  </a:lnTo>
                  <a:lnTo>
                    <a:pt x="39255" y="194310"/>
                  </a:lnTo>
                  <a:lnTo>
                    <a:pt x="39814" y="193128"/>
                  </a:lnTo>
                  <a:lnTo>
                    <a:pt x="41808" y="193128"/>
                  </a:lnTo>
                  <a:lnTo>
                    <a:pt x="43268" y="195580"/>
                  </a:lnTo>
                  <a:lnTo>
                    <a:pt x="43268" y="190347"/>
                  </a:lnTo>
                  <a:lnTo>
                    <a:pt x="14376" y="189230"/>
                  </a:lnTo>
                  <a:lnTo>
                    <a:pt x="14732" y="190322"/>
                  </a:lnTo>
                  <a:lnTo>
                    <a:pt x="14389" y="189509"/>
                  </a:lnTo>
                  <a:lnTo>
                    <a:pt x="14376" y="189230"/>
                  </a:lnTo>
                  <a:lnTo>
                    <a:pt x="8356" y="189230"/>
                  </a:lnTo>
                  <a:lnTo>
                    <a:pt x="38100" y="205752"/>
                  </a:lnTo>
                  <a:lnTo>
                    <a:pt x="65874" y="219710"/>
                  </a:lnTo>
                  <a:lnTo>
                    <a:pt x="92837" y="233680"/>
                  </a:lnTo>
                  <a:lnTo>
                    <a:pt x="91224" y="234048"/>
                  </a:lnTo>
                  <a:lnTo>
                    <a:pt x="91224" y="259080"/>
                  </a:lnTo>
                  <a:lnTo>
                    <a:pt x="90347" y="260350"/>
                  </a:lnTo>
                  <a:lnTo>
                    <a:pt x="89547" y="262902"/>
                  </a:lnTo>
                  <a:lnTo>
                    <a:pt x="88138" y="262902"/>
                  </a:lnTo>
                  <a:lnTo>
                    <a:pt x="87960" y="261861"/>
                  </a:lnTo>
                  <a:lnTo>
                    <a:pt x="87934" y="261632"/>
                  </a:lnTo>
                  <a:lnTo>
                    <a:pt x="88823" y="261632"/>
                  </a:lnTo>
                  <a:lnTo>
                    <a:pt x="89611" y="259080"/>
                  </a:lnTo>
                  <a:lnTo>
                    <a:pt x="91224" y="259080"/>
                  </a:lnTo>
                  <a:lnTo>
                    <a:pt x="91224" y="234048"/>
                  </a:lnTo>
                  <a:lnTo>
                    <a:pt x="90982" y="234099"/>
                  </a:lnTo>
                  <a:lnTo>
                    <a:pt x="90982" y="246380"/>
                  </a:lnTo>
                  <a:lnTo>
                    <a:pt x="90322" y="247650"/>
                  </a:lnTo>
                  <a:lnTo>
                    <a:pt x="90970" y="248932"/>
                  </a:lnTo>
                  <a:lnTo>
                    <a:pt x="88722" y="248932"/>
                  </a:lnTo>
                  <a:lnTo>
                    <a:pt x="89395" y="247650"/>
                  </a:lnTo>
                  <a:lnTo>
                    <a:pt x="88747" y="246380"/>
                  </a:lnTo>
                  <a:lnTo>
                    <a:pt x="90982" y="246380"/>
                  </a:lnTo>
                  <a:lnTo>
                    <a:pt x="90982" y="234099"/>
                  </a:lnTo>
                  <a:lnTo>
                    <a:pt x="87210" y="234950"/>
                  </a:lnTo>
                  <a:lnTo>
                    <a:pt x="86715" y="236232"/>
                  </a:lnTo>
                  <a:lnTo>
                    <a:pt x="85547" y="236232"/>
                  </a:lnTo>
                  <a:lnTo>
                    <a:pt x="82931" y="236816"/>
                  </a:lnTo>
                  <a:lnTo>
                    <a:pt x="82931" y="241300"/>
                  </a:lnTo>
                  <a:lnTo>
                    <a:pt x="82562" y="241833"/>
                  </a:lnTo>
                  <a:lnTo>
                    <a:pt x="82562" y="259080"/>
                  </a:lnTo>
                  <a:lnTo>
                    <a:pt x="80848" y="259080"/>
                  </a:lnTo>
                  <a:lnTo>
                    <a:pt x="80848" y="267982"/>
                  </a:lnTo>
                  <a:lnTo>
                    <a:pt x="80543" y="269252"/>
                  </a:lnTo>
                  <a:lnTo>
                    <a:pt x="78816" y="269252"/>
                  </a:lnTo>
                  <a:lnTo>
                    <a:pt x="79159" y="267982"/>
                  </a:lnTo>
                  <a:lnTo>
                    <a:pt x="77571" y="266700"/>
                  </a:lnTo>
                  <a:lnTo>
                    <a:pt x="77838" y="265430"/>
                  </a:lnTo>
                  <a:lnTo>
                    <a:pt x="79159" y="265430"/>
                  </a:lnTo>
                  <a:lnTo>
                    <a:pt x="80149" y="266700"/>
                  </a:lnTo>
                  <a:lnTo>
                    <a:pt x="80848" y="267982"/>
                  </a:lnTo>
                  <a:lnTo>
                    <a:pt x="80848" y="259080"/>
                  </a:lnTo>
                  <a:lnTo>
                    <a:pt x="80175" y="259080"/>
                  </a:lnTo>
                  <a:lnTo>
                    <a:pt x="79413" y="257810"/>
                  </a:lnTo>
                  <a:lnTo>
                    <a:pt x="81864" y="257810"/>
                  </a:lnTo>
                  <a:lnTo>
                    <a:pt x="82562" y="259080"/>
                  </a:lnTo>
                  <a:lnTo>
                    <a:pt x="82562" y="241833"/>
                  </a:lnTo>
                  <a:lnTo>
                    <a:pt x="82029" y="242582"/>
                  </a:lnTo>
                  <a:lnTo>
                    <a:pt x="81241" y="243852"/>
                  </a:lnTo>
                  <a:lnTo>
                    <a:pt x="80530" y="243852"/>
                  </a:lnTo>
                  <a:lnTo>
                    <a:pt x="81318" y="241300"/>
                  </a:lnTo>
                  <a:lnTo>
                    <a:pt x="82931" y="241300"/>
                  </a:lnTo>
                  <a:lnTo>
                    <a:pt x="82931" y="236816"/>
                  </a:lnTo>
                  <a:lnTo>
                    <a:pt x="79921" y="237477"/>
                  </a:lnTo>
                  <a:lnTo>
                    <a:pt x="79921" y="246380"/>
                  </a:lnTo>
                  <a:lnTo>
                    <a:pt x="79781" y="246468"/>
                  </a:lnTo>
                  <a:lnTo>
                    <a:pt x="79781" y="251460"/>
                  </a:lnTo>
                  <a:lnTo>
                    <a:pt x="79298" y="251206"/>
                  </a:lnTo>
                  <a:lnTo>
                    <a:pt x="79298" y="252730"/>
                  </a:lnTo>
                  <a:lnTo>
                    <a:pt x="78422" y="255282"/>
                  </a:lnTo>
                  <a:lnTo>
                    <a:pt x="78346" y="256552"/>
                  </a:lnTo>
                  <a:lnTo>
                    <a:pt x="75704" y="256552"/>
                  </a:lnTo>
                  <a:lnTo>
                    <a:pt x="75577" y="255282"/>
                  </a:lnTo>
                  <a:lnTo>
                    <a:pt x="75158" y="255663"/>
                  </a:lnTo>
                  <a:lnTo>
                    <a:pt x="75158" y="262902"/>
                  </a:lnTo>
                  <a:lnTo>
                    <a:pt x="73863" y="264160"/>
                  </a:lnTo>
                  <a:lnTo>
                    <a:pt x="71780" y="264160"/>
                  </a:lnTo>
                  <a:lnTo>
                    <a:pt x="70408" y="262902"/>
                  </a:lnTo>
                  <a:lnTo>
                    <a:pt x="70485" y="261632"/>
                  </a:lnTo>
                  <a:lnTo>
                    <a:pt x="70561" y="260350"/>
                  </a:lnTo>
                  <a:lnTo>
                    <a:pt x="72555" y="260350"/>
                  </a:lnTo>
                  <a:lnTo>
                    <a:pt x="71323" y="259080"/>
                  </a:lnTo>
                  <a:lnTo>
                    <a:pt x="69113" y="259080"/>
                  </a:lnTo>
                  <a:lnTo>
                    <a:pt x="70116" y="257810"/>
                  </a:lnTo>
                  <a:lnTo>
                    <a:pt x="73875" y="257810"/>
                  </a:lnTo>
                  <a:lnTo>
                    <a:pt x="73050" y="260350"/>
                  </a:lnTo>
                  <a:lnTo>
                    <a:pt x="74231" y="261632"/>
                  </a:lnTo>
                  <a:lnTo>
                    <a:pt x="75158" y="262902"/>
                  </a:lnTo>
                  <a:lnTo>
                    <a:pt x="75158" y="255663"/>
                  </a:lnTo>
                  <a:lnTo>
                    <a:pt x="74155" y="256552"/>
                  </a:lnTo>
                  <a:lnTo>
                    <a:pt x="72961" y="256552"/>
                  </a:lnTo>
                  <a:lnTo>
                    <a:pt x="73050" y="255282"/>
                  </a:lnTo>
                  <a:lnTo>
                    <a:pt x="73139" y="254000"/>
                  </a:lnTo>
                  <a:lnTo>
                    <a:pt x="74637" y="254000"/>
                  </a:lnTo>
                  <a:lnTo>
                    <a:pt x="74028" y="251460"/>
                  </a:lnTo>
                  <a:lnTo>
                    <a:pt x="74688" y="252730"/>
                  </a:lnTo>
                  <a:lnTo>
                    <a:pt x="79298" y="252730"/>
                  </a:lnTo>
                  <a:lnTo>
                    <a:pt x="79298" y="251206"/>
                  </a:lnTo>
                  <a:lnTo>
                    <a:pt x="77444" y="250202"/>
                  </a:lnTo>
                  <a:lnTo>
                    <a:pt x="76923" y="250202"/>
                  </a:lnTo>
                  <a:lnTo>
                    <a:pt x="77279" y="248932"/>
                  </a:lnTo>
                  <a:lnTo>
                    <a:pt x="78511" y="248932"/>
                  </a:lnTo>
                  <a:lnTo>
                    <a:pt x="79781" y="251460"/>
                  </a:lnTo>
                  <a:lnTo>
                    <a:pt x="79781" y="246468"/>
                  </a:lnTo>
                  <a:lnTo>
                    <a:pt x="77876" y="247650"/>
                  </a:lnTo>
                  <a:lnTo>
                    <a:pt x="78498" y="248920"/>
                  </a:lnTo>
                  <a:lnTo>
                    <a:pt x="77381" y="247650"/>
                  </a:lnTo>
                  <a:lnTo>
                    <a:pt x="75590" y="247650"/>
                  </a:lnTo>
                  <a:lnTo>
                    <a:pt x="77089" y="245110"/>
                  </a:lnTo>
                  <a:lnTo>
                    <a:pt x="77508" y="246380"/>
                  </a:lnTo>
                  <a:lnTo>
                    <a:pt x="79921" y="246380"/>
                  </a:lnTo>
                  <a:lnTo>
                    <a:pt x="79921" y="237477"/>
                  </a:lnTo>
                  <a:lnTo>
                    <a:pt x="73748" y="238848"/>
                  </a:lnTo>
                  <a:lnTo>
                    <a:pt x="73748" y="247650"/>
                  </a:lnTo>
                  <a:lnTo>
                    <a:pt x="73698" y="248932"/>
                  </a:lnTo>
                  <a:lnTo>
                    <a:pt x="73533" y="248932"/>
                  </a:lnTo>
                  <a:lnTo>
                    <a:pt x="73101" y="250202"/>
                  </a:lnTo>
                  <a:lnTo>
                    <a:pt x="71920" y="250202"/>
                  </a:lnTo>
                  <a:lnTo>
                    <a:pt x="71145" y="248932"/>
                  </a:lnTo>
                  <a:lnTo>
                    <a:pt x="71297" y="247650"/>
                  </a:lnTo>
                  <a:lnTo>
                    <a:pt x="73748" y="247650"/>
                  </a:lnTo>
                  <a:lnTo>
                    <a:pt x="73748" y="238848"/>
                  </a:lnTo>
                  <a:lnTo>
                    <a:pt x="69875" y="239699"/>
                  </a:lnTo>
                  <a:lnTo>
                    <a:pt x="69875" y="255282"/>
                  </a:lnTo>
                  <a:lnTo>
                    <a:pt x="69837" y="256552"/>
                  </a:lnTo>
                  <a:lnTo>
                    <a:pt x="67271" y="256552"/>
                  </a:lnTo>
                  <a:lnTo>
                    <a:pt x="67424" y="255282"/>
                  </a:lnTo>
                  <a:lnTo>
                    <a:pt x="69875" y="255282"/>
                  </a:lnTo>
                  <a:lnTo>
                    <a:pt x="69875" y="239699"/>
                  </a:lnTo>
                  <a:lnTo>
                    <a:pt x="66852" y="240360"/>
                  </a:lnTo>
                  <a:lnTo>
                    <a:pt x="66852" y="255282"/>
                  </a:lnTo>
                  <a:lnTo>
                    <a:pt x="65671" y="255282"/>
                  </a:lnTo>
                  <a:lnTo>
                    <a:pt x="65671" y="261632"/>
                  </a:lnTo>
                  <a:lnTo>
                    <a:pt x="64008" y="262902"/>
                  </a:lnTo>
                  <a:lnTo>
                    <a:pt x="60477" y="262902"/>
                  </a:lnTo>
                  <a:lnTo>
                    <a:pt x="63893" y="261632"/>
                  </a:lnTo>
                  <a:lnTo>
                    <a:pt x="65671" y="261632"/>
                  </a:lnTo>
                  <a:lnTo>
                    <a:pt x="65671" y="255282"/>
                  </a:lnTo>
                  <a:lnTo>
                    <a:pt x="64287" y="255282"/>
                  </a:lnTo>
                  <a:lnTo>
                    <a:pt x="64211" y="254000"/>
                  </a:lnTo>
                  <a:lnTo>
                    <a:pt x="64033" y="252730"/>
                  </a:lnTo>
                  <a:lnTo>
                    <a:pt x="63436" y="252730"/>
                  </a:lnTo>
                  <a:lnTo>
                    <a:pt x="63436" y="259080"/>
                  </a:lnTo>
                  <a:lnTo>
                    <a:pt x="58267" y="260350"/>
                  </a:lnTo>
                  <a:lnTo>
                    <a:pt x="59080" y="260350"/>
                  </a:lnTo>
                  <a:lnTo>
                    <a:pt x="60134" y="261632"/>
                  </a:lnTo>
                  <a:lnTo>
                    <a:pt x="57924" y="262902"/>
                  </a:lnTo>
                  <a:lnTo>
                    <a:pt x="56121" y="266700"/>
                  </a:lnTo>
                  <a:lnTo>
                    <a:pt x="53530" y="266700"/>
                  </a:lnTo>
                  <a:lnTo>
                    <a:pt x="55435" y="262902"/>
                  </a:lnTo>
                  <a:lnTo>
                    <a:pt x="55460" y="261861"/>
                  </a:lnTo>
                  <a:lnTo>
                    <a:pt x="54686" y="262902"/>
                  </a:lnTo>
                  <a:lnTo>
                    <a:pt x="53822" y="262902"/>
                  </a:lnTo>
                  <a:lnTo>
                    <a:pt x="54559" y="261632"/>
                  </a:lnTo>
                  <a:lnTo>
                    <a:pt x="55308" y="261632"/>
                  </a:lnTo>
                  <a:lnTo>
                    <a:pt x="55473" y="261632"/>
                  </a:lnTo>
                  <a:lnTo>
                    <a:pt x="55460" y="261861"/>
                  </a:lnTo>
                  <a:lnTo>
                    <a:pt x="55638" y="261632"/>
                  </a:lnTo>
                  <a:lnTo>
                    <a:pt x="56007" y="260350"/>
                  </a:lnTo>
                  <a:lnTo>
                    <a:pt x="58267" y="260350"/>
                  </a:lnTo>
                  <a:lnTo>
                    <a:pt x="59220" y="257810"/>
                  </a:lnTo>
                  <a:lnTo>
                    <a:pt x="58928" y="256552"/>
                  </a:lnTo>
                  <a:lnTo>
                    <a:pt x="58077" y="252730"/>
                  </a:lnTo>
                  <a:lnTo>
                    <a:pt x="60071" y="251460"/>
                  </a:lnTo>
                  <a:lnTo>
                    <a:pt x="60172" y="252730"/>
                  </a:lnTo>
                  <a:lnTo>
                    <a:pt x="60274" y="254000"/>
                  </a:lnTo>
                  <a:lnTo>
                    <a:pt x="60375" y="255282"/>
                  </a:lnTo>
                  <a:lnTo>
                    <a:pt x="60490" y="256552"/>
                  </a:lnTo>
                  <a:lnTo>
                    <a:pt x="63436" y="259080"/>
                  </a:lnTo>
                  <a:lnTo>
                    <a:pt x="63436" y="252730"/>
                  </a:lnTo>
                  <a:lnTo>
                    <a:pt x="61391" y="252730"/>
                  </a:lnTo>
                  <a:lnTo>
                    <a:pt x="61963" y="251460"/>
                  </a:lnTo>
                  <a:lnTo>
                    <a:pt x="57492" y="248932"/>
                  </a:lnTo>
                  <a:lnTo>
                    <a:pt x="61518" y="248932"/>
                  </a:lnTo>
                  <a:lnTo>
                    <a:pt x="60350" y="250202"/>
                  </a:lnTo>
                  <a:lnTo>
                    <a:pt x="64350" y="252730"/>
                  </a:lnTo>
                  <a:lnTo>
                    <a:pt x="66598" y="252730"/>
                  </a:lnTo>
                  <a:lnTo>
                    <a:pt x="66763" y="254000"/>
                  </a:lnTo>
                  <a:lnTo>
                    <a:pt x="66852" y="255282"/>
                  </a:lnTo>
                  <a:lnTo>
                    <a:pt x="66852" y="240360"/>
                  </a:lnTo>
                  <a:lnTo>
                    <a:pt x="55676" y="242836"/>
                  </a:lnTo>
                  <a:lnTo>
                    <a:pt x="55676" y="260350"/>
                  </a:lnTo>
                  <a:lnTo>
                    <a:pt x="55486" y="260997"/>
                  </a:lnTo>
                  <a:lnTo>
                    <a:pt x="55511" y="260350"/>
                  </a:lnTo>
                  <a:lnTo>
                    <a:pt x="55676" y="260350"/>
                  </a:lnTo>
                  <a:lnTo>
                    <a:pt x="55676" y="242836"/>
                  </a:lnTo>
                  <a:lnTo>
                    <a:pt x="52666" y="243497"/>
                  </a:lnTo>
                  <a:lnTo>
                    <a:pt x="52666" y="260350"/>
                  </a:lnTo>
                  <a:lnTo>
                    <a:pt x="51155" y="262902"/>
                  </a:lnTo>
                  <a:lnTo>
                    <a:pt x="49072" y="261632"/>
                  </a:lnTo>
                  <a:lnTo>
                    <a:pt x="49822" y="260350"/>
                  </a:lnTo>
                  <a:lnTo>
                    <a:pt x="50571" y="259080"/>
                  </a:lnTo>
                  <a:lnTo>
                    <a:pt x="52666" y="260350"/>
                  </a:lnTo>
                  <a:lnTo>
                    <a:pt x="52666" y="243497"/>
                  </a:lnTo>
                  <a:lnTo>
                    <a:pt x="52552" y="259080"/>
                  </a:lnTo>
                  <a:lnTo>
                    <a:pt x="50977" y="259080"/>
                  </a:lnTo>
                  <a:lnTo>
                    <a:pt x="51015" y="257810"/>
                  </a:lnTo>
                  <a:lnTo>
                    <a:pt x="48996" y="256552"/>
                  </a:lnTo>
                  <a:lnTo>
                    <a:pt x="52133" y="256552"/>
                  </a:lnTo>
                  <a:lnTo>
                    <a:pt x="52552" y="259080"/>
                  </a:lnTo>
                  <a:lnTo>
                    <a:pt x="52552" y="243522"/>
                  </a:lnTo>
                  <a:lnTo>
                    <a:pt x="45085" y="245173"/>
                  </a:lnTo>
                  <a:lnTo>
                    <a:pt x="45085" y="257810"/>
                  </a:lnTo>
                  <a:lnTo>
                    <a:pt x="44602" y="257810"/>
                  </a:lnTo>
                  <a:lnTo>
                    <a:pt x="43002" y="260350"/>
                  </a:lnTo>
                  <a:lnTo>
                    <a:pt x="41821" y="260350"/>
                  </a:lnTo>
                  <a:lnTo>
                    <a:pt x="41389" y="259080"/>
                  </a:lnTo>
                  <a:lnTo>
                    <a:pt x="42265" y="259080"/>
                  </a:lnTo>
                  <a:lnTo>
                    <a:pt x="42773" y="257810"/>
                  </a:lnTo>
                  <a:lnTo>
                    <a:pt x="43637" y="256552"/>
                  </a:lnTo>
                  <a:lnTo>
                    <a:pt x="44831" y="256552"/>
                  </a:lnTo>
                  <a:lnTo>
                    <a:pt x="45085" y="257810"/>
                  </a:lnTo>
                  <a:lnTo>
                    <a:pt x="45085" y="245173"/>
                  </a:lnTo>
                  <a:lnTo>
                    <a:pt x="34607" y="247484"/>
                  </a:lnTo>
                  <a:lnTo>
                    <a:pt x="34607" y="252730"/>
                  </a:lnTo>
                  <a:lnTo>
                    <a:pt x="31013" y="252730"/>
                  </a:lnTo>
                  <a:lnTo>
                    <a:pt x="30708" y="254000"/>
                  </a:lnTo>
                  <a:lnTo>
                    <a:pt x="30048" y="255282"/>
                  </a:lnTo>
                  <a:lnTo>
                    <a:pt x="29362" y="255282"/>
                  </a:lnTo>
                  <a:lnTo>
                    <a:pt x="28168" y="254000"/>
                  </a:lnTo>
                  <a:lnTo>
                    <a:pt x="29933" y="251460"/>
                  </a:lnTo>
                  <a:lnTo>
                    <a:pt x="30480" y="250202"/>
                  </a:lnTo>
                  <a:lnTo>
                    <a:pt x="31115" y="250202"/>
                  </a:lnTo>
                  <a:lnTo>
                    <a:pt x="31178" y="251460"/>
                  </a:lnTo>
                  <a:lnTo>
                    <a:pt x="33083" y="251460"/>
                  </a:lnTo>
                  <a:lnTo>
                    <a:pt x="33782" y="250202"/>
                  </a:lnTo>
                  <a:lnTo>
                    <a:pt x="34429" y="250202"/>
                  </a:lnTo>
                  <a:lnTo>
                    <a:pt x="34518" y="251460"/>
                  </a:lnTo>
                  <a:lnTo>
                    <a:pt x="34607" y="252730"/>
                  </a:lnTo>
                  <a:lnTo>
                    <a:pt x="34607" y="247484"/>
                  </a:lnTo>
                  <a:lnTo>
                    <a:pt x="28016" y="248932"/>
                  </a:lnTo>
                  <a:lnTo>
                    <a:pt x="28549" y="248932"/>
                  </a:lnTo>
                  <a:lnTo>
                    <a:pt x="28867" y="250202"/>
                  </a:lnTo>
                  <a:lnTo>
                    <a:pt x="27203" y="250202"/>
                  </a:lnTo>
                  <a:lnTo>
                    <a:pt x="26593" y="248932"/>
                  </a:lnTo>
                  <a:lnTo>
                    <a:pt x="0" y="255282"/>
                  </a:lnTo>
                  <a:lnTo>
                    <a:pt x="165" y="255282"/>
                  </a:lnTo>
                  <a:lnTo>
                    <a:pt x="20662" y="260350"/>
                  </a:lnTo>
                  <a:lnTo>
                    <a:pt x="20916" y="259080"/>
                  </a:lnTo>
                  <a:lnTo>
                    <a:pt x="23266" y="259080"/>
                  </a:lnTo>
                  <a:lnTo>
                    <a:pt x="24777" y="260350"/>
                  </a:lnTo>
                  <a:lnTo>
                    <a:pt x="25425" y="261632"/>
                  </a:lnTo>
                  <a:lnTo>
                    <a:pt x="30530" y="262902"/>
                  </a:lnTo>
                  <a:lnTo>
                    <a:pt x="32423" y="262902"/>
                  </a:lnTo>
                  <a:lnTo>
                    <a:pt x="52362" y="267982"/>
                  </a:lnTo>
                  <a:lnTo>
                    <a:pt x="52527" y="267982"/>
                  </a:lnTo>
                  <a:lnTo>
                    <a:pt x="70586" y="271780"/>
                  </a:lnTo>
                  <a:lnTo>
                    <a:pt x="72529" y="271780"/>
                  </a:lnTo>
                  <a:lnTo>
                    <a:pt x="75971" y="273050"/>
                  </a:lnTo>
                  <a:lnTo>
                    <a:pt x="76377" y="273050"/>
                  </a:lnTo>
                  <a:lnTo>
                    <a:pt x="76860" y="271780"/>
                  </a:lnTo>
                  <a:lnTo>
                    <a:pt x="77622" y="271780"/>
                  </a:lnTo>
                  <a:lnTo>
                    <a:pt x="77901" y="273050"/>
                  </a:lnTo>
                  <a:lnTo>
                    <a:pt x="78244" y="273050"/>
                  </a:lnTo>
                  <a:lnTo>
                    <a:pt x="78600" y="274332"/>
                  </a:lnTo>
                  <a:lnTo>
                    <a:pt x="92837" y="276860"/>
                  </a:lnTo>
                  <a:lnTo>
                    <a:pt x="89789" y="278130"/>
                  </a:lnTo>
                  <a:lnTo>
                    <a:pt x="90563" y="279400"/>
                  </a:lnTo>
                  <a:lnTo>
                    <a:pt x="90233" y="279958"/>
                  </a:lnTo>
                  <a:lnTo>
                    <a:pt x="90233" y="289560"/>
                  </a:lnTo>
                  <a:lnTo>
                    <a:pt x="90068" y="290830"/>
                  </a:lnTo>
                  <a:lnTo>
                    <a:pt x="88734" y="290830"/>
                  </a:lnTo>
                  <a:lnTo>
                    <a:pt x="88417" y="289560"/>
                  </a:lnTo>
                  <a:lnTo>
                    <a:pt x="88938" y="288302"/>
                  </a:lnTo>
                  <a:lnTo>
                    <a:pt x="90093" y="288302"/>
                  </a:lnTo>
                  <a:lnTo>
                    <a:pt x="90233" y="289560"/>
                  </a:lnTo>
                  <a:lnTo>
                    <a:pt x="90233" y="279958"/>
                  </a:lnTo>
                  <a:lnTo>
                    <a:pt x="89687" y="280885"/>
                  </a:lnTo>
                  <a:lnTo>
                    <a:pt x="89687" y="284480"/>
                  </a:lnTo>
                  <a:lnTo>
                    <a:pt x="88912" y="285750"/>
                  </a:lnTo>
                  <a:lnTo>
                    <a:pt x="87693" y="285750"/>
                  </a:lnTo>
                  <a:lnTo>
                    <a:pt x="87274" y="284480"/>
                  </a:lnTo>
                  <a:lnTo>
                    <a:pt x="88011" y="284480"/>
                  </a:lnTo>
                  <a:lnTo>
                    <a:pt x="88239" y="283210"/>
                  </a:lnTo>
                  <a:lnTo>
                    <a:pt x="89420" y="283210"/>
                  </a:lnTo>
                  <a:lnTo>
                    <a:pt x="89687" y="284480"/>
                  </a:lnTo>
                  <a:lnTo>
                    <a:pt x="89687" y="280885"/>
                  </a:lnTo>
                  <a:lnTo>
                    <a:pt x="89052" y="281952"/>
                  </a:lnTo>
                  <a:lnTo>
                    <a:pt x="87210" y="279400"/>
                  </a:lnTo>
                  <a:lnTo>
                    <a:pt x="78130" y="284480"/>
                  </a:lnTo>
                  <a:lnTo>
                    <a:pt x="78549" y="284480"/>
                  </a:lnTo>
                  <a:lnTo>
                    <a:pt x="78816" y="287032"/>
                  </a:lnTo>
                  <a:lnTo>
                    <a:pt x="75018" y="287032"/>
                  </a:lnTo>
                  <a:lnTo>
                    <a:pt x="69240" y="289966"/>
                  </a:lnTo>
                  <a:lnTo>
                    <a:pt x="69240" y="309880"/>
                  </a:lnTo>
                  <a:lnTo>
                    <a:pt x="68300" y="311150"/>
                  </a:lnTo>
                  <a:lnTo>
                    <a:pt x="67868" y="312153"/>
                  </a:lnTo>
                  <a:lnTo>
                    <a:pt x="67868" y="316230"/>
                  </a:lnTo>
                  <a:lnTo>
                    <a:pt x="67652" y="317500"/>
                  </a:lnTo>
                  <a:lnTo>
                    <a:pt x="66052" y="317500"/>
                  </a:lnTo>
                  <a:lnTo>
                    <a:pt x="64477" y="316230"/>
                  </a:lnTo>
                  <a:lnTo>
                    <a:pt x="64706" y="314960"/>
                  </a:lnTo>
                  <a:lnTo>
                    <a:pt x="65798" y="314960"/>
                  </a:lnTo>
                  <a:lnTo>
                    <a:pt x="66433" y="313702"/>
                  </a:lnTo>
                  <a:lnTo>
                    <a:pt x="67043" y="313702"/>
                  </a:lnTo>
                  <a:lnTo>
                    <a:pt x="66789" y="314960"/>
                  </a:lnTo>
                  <a:lnTo>
                    <a:pt x="66116" y="316230"/>
                  </a:lnTo>
                  <a:lnTo>
                    <a:pt x="67868" y="316230"/>
                  </a:lnTo>
                  <a:lnTo>
                    <a:pt x="67868" y="312153"/>
                  </a:lnTo>
                  <a:lnTo>
                    <a:pt x="67741" y="312432"/>
                  </a:lnTo>
                  <a:lnTo>
                    <a:pt x="67437" y="312432"/>
                  </a:lnTo>
                  <a:lnTo>
                    <a:pt x="68173" y="311150"/>
                  </a:lnTo>
                  <a:lnTo>
                    <a:pt x="68922" y="309880"/>
                  </a:lnTo>
                  <a:lnTo>
                    <a:pt x="69240" y="309880"/>
                  </a:lnTo>
                  <a:lnTo>
                    <a:pt x="69240" y="289966"/>
                  </a:lnTo>
                  <a:lnTo>
                    <a:pt x="54648" y="297345"/>
                  </a:lnTo>
                  <a:lnTo>
                    <a:pt x="54648" y="316230"/>
                  </a:lnTo>
                  <a:lnTo>
                    <a:pt x="54178" y="317500"/>
                  </a:lnTo>
                  <a:lnTo>
                    <a:pt x="52578" y="317500"/>
                  </a:lnTo>
                  <a:lnTo>
                    <a:pt x="51536" y="316230"/>
                  </a:lnTo>
                  <a:lnTo>
                    <a:pt x="50647" y="314960"/>
                  </a:lnTo>
                  <a:lnTo>
                    <a:pt x="54571" y="314960"/>
                  </a:lnTo>
                  <a:lnTo>
                    <a:pt x="54648" y="316230"/>
                  </a:lnTo>
                  <a:lnTo>
                    <a:pt x="54648" y="297345"/>
                  </a:lnTo>
                  <a:lnTo>
                    <a:pt x="50736" y="299326"/>
                  </a:lnTo>
                  <a:lnTo>
                    <a:pt x="50736" y="306082"/>
                  </a:lnTo>
                  <a:lnTo>
                    <a:pt x="50304" y="307352"/>
                  </a:lnTo>
                  <a:lnTo>
                    <a:pt x="48653" y="307352"/>
                  </a:lnTo>
                  <a:lnTo>
                    <a:pt x="47625" y="306082"/>
                  </a:lnTo>
                  <a:lnTo>
                    <a:pt x="47713" y="303530"/>
                  </a:lnTo>
                  <a:lnTo>
                    <a:pt x="50736" y="306082"/>
                  </a:lnTo>
                  <a:lnTo>
                    <a:pt x="50736" y="299326"/>
                  </a:lnTo>
                  <a:lnTo>
                    <a:pt x="39497" y="305003"/>
                  </a:lnTo>
                  <a:lnTo>
                    <a:pt x="40335" y="305003"/>
                  </a:lnTo>
                  <a:lnTo>
                    <a:pt x="40462" y="306514"/>
                  </a:lnTo>
                  <a:lnTo>
                    <a:pt x="40830" y="308610"/>
                  </a:lnTo>
                  <a:lnTo>
                    <a:pt x="42633" y="309880"/>
                  </a:lnTo>
                  <a:lnTo>
                    <a:pt x="42189" y="311150"/>
                  </a:lnTo>
                  <a:lnTo>
                    <a:pt x="40487" y="311150"/>
                  </a:lnTo>
                  <a:lnTo>
                    <a:pt x="39497" y="309880"/>
                  </a:lnTo>
                  <a:lnTo>
                    <a:pt x="39192" y="308610"/>
                  </a:lnTo>
                  <a:lnTo>
                    <a:pt x="38684" y="308610"/>
                  </a:lnTo>
                  <a:lnTo>
                    <a:pt x="39116" y="307352"/>
                  </a:lnTo>
                  <a:lnTo>
                    <a:pt x="39230" y="305155"/>
                  </a:lnTo>
                  <a:lnTo>
                    <a:pt x="23723" y="313702"/>
                  </a:lnTo>
                  <a:lnTo>
                    <a:pt x="26504" y="313702"/>
                  </a:lnTo>
                  <a:lnTo>
                    <a:pt x="28130" y="314960"/>
                  </a:lnTo>
                  <a:lnTo>
                    <a:pt x="26060" y="316230"/>
                  </a:lnTo>
                  <a:lnTo>
                    <a:pt x="23761" y="313702"/>
                  </a:lnTo>
                  <a:lnTo>
                    <a:pt x="16802" y="317500"/>
                  </a:lnTo>
                  <a:lnTo>
                    <a:pt x="17907" y="318782"/>
                  </a:lnTo>
                  <a:lnTo>
                    <a:pt x="18681" y="320052"/>
                  </a:lnTo>
                  <a:lnTo>
                    <a:pt x="18846" y="321310"/>
                  </a:lnTo>
                  <a:lnTo>
                    <a:pt x="27673" y="321310"/>
                  </a:lnTo>
                  <a:lnTo>
                    <a:pt x="28028" y="318782"/>
                  </a:lnTo>
                  <a:lnTo>
                    <a:pt x="30721" y="318782"/>
                  </a:lnTo>
                  <a:lnTo>
                    <a:pt x="31369" y="320052"/>
                  </a:lnTo>
                  <a:lnTo>
                    <a:pt x="29908" y="321310"/>
                  </a:lnTo>
                  <a:lnTo>
                    <a:pt x="59296" y="320052"/>
                  </a:lnTo>
                  <a:lnTo>
                    <a:pt x="59232" y="318782"/>
                  </a:lnTo>
                  <a:lnTo>
                    <a:pt x="59182" y="317500"/>
                  </a:lnTo>
                  <a:lnTo>
                    <a:pt x="59575" y="316230"/>
                  </a:lnTo>
                  <a:lnTo>
                    <a:pt x="60439" y="316230"/>
                  </a:lnTo>
                  <a:lnTo>
                    <a:pt x="60896" y="317500"/>
                  </a:lnTo>
                  <a:lnTo>
                    <a:pt x="60960" y="318782"/>
                  </a:lnTo>
                  <a:lnTo>
                    <a:pt x="61036" y="320052"/>
                  </a:lnTo>
                  <a:lnTo>
                    <a:pt x="99034" y="318782"/>
                  </a:lnTo>
                  <a:lnTo>
                    <a:pt x="98971" y="317500"/>
                  </a:lnTo>
                  <a:lnTo>
                    <a:pt x="101384" y="317500"/>
                  </a:lnTo>
                  <a:lnTo>
                    <a:pt x="101396" y="318782"/>
                  </a:lnTo>
                  <a:lnTo>
                    <a:pt x="103911" y="318782"/>
                  </a:lnTo>
                  <a:lnTo>
                    <a:pt x="93611" y="327634"/>
                  </a:lnTo>
                  <a:lnTo>
                    <a:pt x="93611" y="334010"/>
                  </a:lnTo>
                  <a:lnTo>
                    <a:pt x="93040" y="334010"/>
                  </a:lnTo>
                  <a:lnTo>
                    <a:pt x="92443" y="332752"/>
                  </a:lnTo>
                  <a:lnTo>
                    <a:pt x="92214" y="331482"/>
                  </a:lnTo>
                  <a:lnTo>
                    <a:pt x="92748" y="331482"/>
                  </a:lnTo>
                  <a:lnTo>
                    <a:pt x="93256" y="332524"/>
                  </a:lnTo>
                  <a:lnTo>
                    <a:pt x="93370" y="332752"/>
                  </a:lnTo>
                  <a:lnTo>
                    <a:pt x="93611" y="334010"/>
                  </a:lnTo>
                  <a:lnTo>
                    <a:pt x="93611" y="327634"/>
                  </a:lnTo>
                  <a:lnTo>
                    <a:pt x="92100" y="328930"/>
                  </a:lnTo>
                  <a:lnTo>
                    <a:pt x="92595" y="330200"/>
                  </a:lnTo>
                  <a:lnTo>
                    <a:pt x="90754" y="330200"/>
                  </a:lnTo>
                  <a:lnTo>
                    <a:pt x="88709" y="332524"/>
                  </a:lnTo>
                  <a:lnTo>
                    <a:pt x="88620" y="334010"/>
                  </a:lnTo>
                  <a:lnTo>
                    <a:pt x="86550" y="334010"/>
                  </a:lnTo>
                  <a:lnTo>
                    <a:pt x="82715" y="337832"/>
                  </a:lnTo>
                  <a:lnTo>
                    <a:pt x="83146" y="339102"/>
                  </a:lnTo>
                  <a:lnTo>
                    <a:pt x="82880" y="339102"/>
                  </a:lnTo>
                  <a:lnTo>
                    <a:pt x="82029" y="340360"/>
                  </a:lnTo>
                  <a:lnTo>
                    <a:pt x="170116" y="340360"/>
                  </a:lnTo>
                  <a:lnTo>
                    <a:pt x="170116" y="340512"/>
                  </a:lnTo>
                  <a:lnTo>
                    <a:pt x="169748" y="340512"/>
                  </a:lnTo>
                  <a:lnTo>
                    <a:pt x="169748" y="358292"/>
                  </a:lnTo>
                  <a:lnTo>
                    <a:pt x="169418" y="359562"/>
                  </a:lnTo>
                  <a:lnTo>
                    <a:pt x="169532" y="360832"/>
                  </a:lnTo>
                  <a:lnTo>
                    <a:pt x="169659" y="362102"/>
                  </a:lnTo>
                  <a:lnTo>
                    <a:pt x="168402" y="362102"/>
                  </a:lnTo>
                  <a:lnTo>
                    <a:pt x="168402" y="372262"/>
                  </a:lnTo>
                  <a:lnTo>
                    <a:pt x="168008" y="373532"/>
                  </a:lnTo>
                  <a:lnTo>
                    <a:pt x="167538" y="374802"/>
                  </a:lnTo>
                  <a:lnTo>
                    <a:pt x="166408" y="374802"/>
                  </a:lnTo>
                  <a:lnTo>
                    <a:pt x="165849" y="373532"/>
                  </a:lnTo>
                  <a:lnTo>
                    <a:pt x="165303" y="372262"/>
                  </a:lnTo>
                  <a:lnTo>
                    <a:pt x="167728" y="372262"/>
                  </a:lnTo>
                  <a:lnTo>
                    <a:pt x="167944" y="370992"/>
                  </a:lnTo>
                  <a:lnTo>
                    <a:pt x="168325" y="370992"/>
                  </a:lnTo>
                  <a:lnTo>
                    <a:pt x="168402" y="372262"/>
                  </a:lnTo>
                  <a:lnTo>
                    <a:pt x="168402" y="362102"/>
                  </a:lnTo>
                  <a:lnTo>
                    <a:pt x="168135" y="362102"/>
                  </a:lnTo>
                  <a:lnTo>
                    <a:pt x="168465" y="360832"/>
                  </a:lnTo>
                  <a:lnTo>
                    <a:pt x="168351" y="359562"/>
                  </a:lnTo>
                  <a:lnTo>
                    <a:pt x="168236" y="358292"/>
                  </a:lnTo>
                  <a:lnTo>
                    <a:pt x="169748" y="358292"/>
                  </a:lnTo>
                  <a:lnTo>
                    <a:pt x="169748" y="340512"/>
                  </a:lnTo>
                  <a:lnTo>
                    <a:pt x="163233" y="340512"/>
                  </a:lnTo>
                  <a:lnTo>
                    <a:pt x="163233" y="370992"/>
                  </a:lnTo>
                  <a:lnTo>
                    <a:pt x="163195" y="376072"/>
                  </a:lnTo>
                  <a:lnTo>
                    <a:pt x="161798" y="376072"/>
                  </a:lnTo>
                  <a:lnTo>
                    <a:pt x="161798" y="396557"/>
                  </a:lnTo>
                  <a:lnTo>
                    <a:pt x="161620" y="396557"/>
                  </a:lnTo>
                  <a:lnTo>
                    <a:pt x="160883" y="397522"/>
                  </a:lnTo>
                  <a:lnTo>
                    <a:pt x="160883" y="401472"/>
                  </a:lnTo>
                  <a:lnTo>
                    <a:pt x="159689" y="401472"/>
                  </a:lnTo>
                  <a:lnTo>
                    <a:pt x="158788" y="400202"/>
                  </a:lnTo>
                  <a:lnTo>
                    <a:pt x="159702" y="400202"/>
                  </a:lnTo>
                  <a:lnTo>
                    <a:pt x="160883" y="401472"/>
                  </a:lnTo>
                  <a:lnTo>
                    <a:pt x="160883" y="397522"/>
                  </a:lnTo>
                  <a:lnTo>
                    <a:pt x="160667" y="397802"/>
                  </a:lnTo>
                  <a:lnTo>
                    <a:pt x="159207" y="397802"/>
                  </a:lnTo>
                  <a:lnTo>
                    <a:pt x="159105" y="396557"/>
                  </a:lnTo>
                  <a:lnTo>
                    <a:pt x="159410" y="395122"/>
                  </a:lnTo>
                  <a:lnTo>
                    <a:pt x="161264" y="395122"/>
                  </a:lnTo>
                  <a:lnTo>
                    <a:pt x="161798" y="396557"/>
                  </a:lnTo>
                  <a:lnTo>
                    <a:pt x="161798" y="376072"/>
                  </a:lnTo>
                  <a:lnTo>
                    <a:pt x="158242" y="376072"/>
                  </a:lnTo>
                  <a:lnTo>
                    <a:pt x="157988" y="374802"/>
                  </a:lnTo>
                  <a:lnTo>
                    <a:pt x="162928" y="374802"/>
                  </a:lnTo>
                  <a:lnTo>
                    <a:pt x="163195" y="376072"/>
                  </a:lnTo>
                  <a:lnTo>
                    <a:pt x="163195" y="370992"/>
                  </a:lnTo>
                  <a:lnTo>
                    <a:pt x="162039" y="370992"/>
                  </a:lnTo>
                  <a:lnTo>
                    <a:pt x="161226" y="369849"/>
                  </a:lnTo>
                  <a:lnTo>
                    <a:pt x="162166" y="369849"/>
                  </a:lnTo>
                  <a:lnTo>
                    <a:pt x="163233" y="370992"/>
                  </a:lnTo>
                  <a:lnTo>
                    <a:pt x="163233" y="340512"/>
                  </a:lnTo>
                  <a:lnTo>
                    <a:pt x="160248" y="340512"/>
                  </a:lnTo>
                  <a:lnTo>
                    <a:pt x="160248" y="370992"/>
                  </a:lnTo>
                  <a:lnTo>
                    <a:pt x="157784" y="370992"/>
                  </a:lnTo>
                  <a:lnTo>
                    <a:pt x="157899" y="369849"/>
                  </a:lnTo>
                  <a:lnTo>
                    <a:pt x="157327" y="369849"/>
                  </a:lnTo>
                  <a:lnTo>
                    <a:pt x="157327" y="412902"/>
                  </a:lnTo>
                  <a:lnTo>
                    <a:pt x="156273" y="412902"/>
                  </a:lnTo>
                  <a:lnTo>
                    <a:pt x="156273" y="417982"/>
                  </a:lnTo>
                  <a:lnTo>
                    <a:pt x="153695" y="417982"/>
                  </a:lnTo>
                  <a:lnTo>
                    <a:pt x="153568" y="415607"/>
                  </a:lnTo>
                  <a:lnTo>
                    <a:pt x="156133" y="415607"/>
                  </a:lnTo>
                  <a:lnTo>
                    <a:pt x="156184" y="416801"/>
                  </a:lnTo>
                  <a:lnTo>
                    <a:pt x="156273" y="417982"/>
                  </a:lnTo>
                  <a:lnTo>
                    <a:pt x="156273" y="412902"/>
                  </a:lnTo>
                  <a:lnTo>
                    <a:pt x="155308" y="412902"/>
                  </a:lnTo>
                  <a:lnTo>
                    <a:pt x="154940" y="414172"/>
                  </a:lnTo>
                  <a:lnTo>
                    <a:pt x="153936" y="414172"/>
                  </a:lnTo>
                  <a:lnTo>
                    <a:pt x="153619" y="412902"/>
                  </a:lnTo>
                  <a:lnTo>
                    <a:pt x="153530" y="413435"/>
                  </a:lnTo>
                  <a:lnTo>
                    <a:pt x="153530" y="442112"/>
                  </a:lnTo>
                  <a:lnTo>
                    <a:pt x="151790" y="443382"/>
                  </a:lnTo>
                  <a:lnTo>
                    <a:pt x="149364" y="443382"/>
                  </a:lnTo>
                  <a:lnTo>
                    <a:pt x="150037" y="442112"/>
                  </a:lnTo>
                  <a:lnTo>
                    <a:pt x="150812" y="440842"/>
                  </a:lnTo>
                  <a:lnTo>
                    <a:pt x="152908" y="440842"/>
                  </a:lnTo>
                  <a:lnTo>
                    <a:pt x="153530" y="442112"/>
                  </a:lnTo>
                  <a:lnTo>
                    <a:pt x="153530" y="413435"/>
                  </a:lnTo>
                  <a:lnTo>
                    <a:pt x="153403" y="414172"/>
                  </a:lnTo>
                  <a:lnTo>
                    <a:pt x="152476" y="412902"/>
                  </a:lnTo>
                  <a:lnTo>
                    <a:pt x="151561" y="411632"/>
                  </a:lnTo>
                  <a:lnTo>
                    <a:pt x="154609" y="411632"/>
                  </a:lnTo>
                  <a:lnTo>
                    <a:pt x="154419" y="410362"/>
                  </a:lnTo>
                  <a:lnTo>
                    <a:pt x="156972" y="410362"/>
                  </a:lnTo>
                  <a:lnTo>
                    <a:pt x="157213" y="411632"/>
                  </a:lnTo>
                  <a:lnTo>
                    <a:pt x="157327" y="412902"/>
                  </a:lnTo>
                  <a:lnTo>
                    <a:pt x="157327" y="369849"/>
                  </a:lnTo>
                  <a:lnTo>
                    <a:pt x="156781" y="369849"/>
                  </a:lnTo>
                  <a:lnTo>
                    <a:pt x="156781" y="401472"/>
                  </a:lnTo>
                  <a:lnTo>
                    <a:pt x="154597" y="401472"/>
                  </a:lnTo>
                  <a:lnTo>
                    <a:pt x="154203" y="400202"/>
                  </a:lnTo>
                  <a:lnTo>
                    <a:pt x="154495" y="397802"/>
                  </a:lnTo>
                  <a:lnTo>
                    <a:pt x="155130" y="396557"/>
                  </a:lnTo>
                  <a:lnTo>
                    <a:pt x="156413" y="396557"/>
                  </a:lnTo>
                  <a:lnTo>
                    <a:pt x="155956" y="398932"/>
                  </a:lnTo>
                  <a:lnTo>
                    <a:pt x="156006" y="400202"/>
                  </a:lnTo>
                  <a:lnTo>
                    <a:pt x="156781" y="401472"/>
                  </a:lnTo>
                  <a:lnTo>
                    <a:pt x="156781" y="369849"/>
                  </a:lnTo>
                  <a:lnTo>
                    <a:pt x="152895" y="369849"/>
                  </a:lnTo>
                  <a:lnTo>
                    <a:pt x="153733" y="367182"/>
                  </a:lnTo>
                  <a:lnTo>
                    <a:pt x="156895" y="367182"/>
                  </a:lnTo>
                  <a:lnTo>
                    <a:pt x="160248" y="370992"/>
                  </a:lnTo>
                  <a:lnTo>
                    <a:pt x="160248" y="340512"/>
                  </a:lnTo>
                  <a:lnTo>
                    <a:pt x="158457" y="340512"/>
                  </a:lnTo>
                  <a:lnTo>
                    <a:pt x="158457" y="345592"/>
                  </a:lnTo>
                  <a:lnTo>
                    <a:pt x="157632" y="346862"/>
                  </a:lnTo>
                  <a:lnTo>
                    <a:pt x="155740" y="346862"/>
                  </a:lnTo>
                  <a:lnTo>
                    <a:pt x="155663" y="357022"/>
                  </a:lnTo>
                  <a:lnTo>
                    <a:pt x="155587" y="358292"/>
                  </a:lnTo>
                  <a:lnTo>
                    <a:pt x="155435" y="359562"/>
                  </a:lnTo>
                  <a:lnTo>
                    <a:pt x="152882" y="359562"/>
                  </a:lnTo>
                  <a:lnTo>
                    <a:pt x="152958" y="358292"/>
                  </a:lnTo>
                  <a:lnTo>
                    <a:pt x="153098" y="357022"/>
                  </a:lnTo>
                  <a:lnTo>
                    <a:pt x="155663" y="357022"/>
                  </a:lnTo>
                  <a:lnTo>
                    <a:pt x="155663" y="346811"/>
                  </a:lnTo>
                  <a:lnTo>
                    <a:pt x="154114" y="345592"/>
                  </a:lnTo>
                  <a:lnTo>
                    <a:pt x="153555" y="344322"/>
                  </a:lnTo>
                  <a:lnTo>
                    <a:pt x="155663" y="344322"/>
                  </a:lnTo>
                  <a:lnTo>
                    <a:pt x="158457" y="345592"/>
                  </a:lnTo>
                  <a:lnTo>
                    <a:pt x="158457" y="340512"/>
                  </a:lnTo>
                  <a:lnTo>
                    <a:pt x="151790" y="340512"/>
                  </a:lnTo>
                  <a:lnTo>
                    <a:pt x="154609" y="343052"/>
                  </a:lnTo>
                  <a:lnTo>
                    <a:pt x="151625" y="340512"/>
                  </a:lnTo>
                  <a:lnTo>
                    <a:pt x="148920" y="340512"/>
                  </a:lnTo>
                  <a:lnTo>
                    <a:pt x="148920" y="381152"/>
                  </a:lnTo>
                  <a:lnTo>
                    <a:pt x="148894" y="382422"/>
                  </a:lnTo>
                  <a:lnTo>
                    <a:pt x="148526" y="383692"/>
                  </a:lnTo>
                  <a:lnTo>
                    <a:pt x="146685" y="383692"/>
                  </a:lnTo>
                  <a:lnTo>
                    <a:pt x="145846" y="382422"/>
                  </a:lnTo>
                  <a:lnTo>
                    <a:pt x="146685" y="381152"/>
                  </a:lnTo>
                  <a:lnTo>
                    <a:pt x="148920" y="381152"/>
                  </a:lnTo>
                  <a:lnTo>
                    <a:pt x="148920" y="340512"/>
                  </a:lnTo>
                  <a:lnTo>
                    <a:pt x="148386" y="340512"/>
                  </a:lnTo>
                  <a:lnTo>
                    <a:pt x="148386" y="360832"/>
                  </a:lnTo>
                  <a:lnTo>
                    <a:pt x="147218" y="362102"/>
                  </a:lnTo>
                  <a:lnTo>
                    <a:pt x="146227" y="364642"/>
                  </a:lnTo>
                  <a:lnTo>
                    <a:pt x="144983" y="364642"/>
                  </a:lnTo>
                  <a:lnTo>
                    <a:pt x="144983" y="386232"/>
                  </a:lnTo>
                  <a:lnTo>
                    <a:pt x="143294" y="386232"/>
                  </a:lnTo>
                  <a:lnTo>
                    <a:pt x="143522" y="387680"/>
                  </a:lnTo>
                  <a:lnTo>
                    <a:pt x="140017" y="387680"/>
                  </a:lnTo>
                  <a:lnTo>
                    <a:pt x="139941" y="388772"/>
                  </a:lnTo>
                  <a:lnTo>
                    <a:pt x="139839" y="390042"/>
                  </a:lnTo>
                  <a:lnTo>
                    <a:pt x="138023" y="390042"/>
                  </a:lnTo>
                  <a:lnTo>
                    <a:pt x="137490" y="388772"/>
                  </a:lnTo>
                  <a:lnTo>
                    <a:pt x="138049" y="388772"/>
                  </a:lnTo>
                  <a:lnTo>
                    <a:pt x="138252" y="387680"/>
                  </a:lnTo>
                  <a:lnTo>
                    <a:pt x="139738" y="387680"/>
                  </a:lnTo>
                  <a:lnTo>
                    <a:pt x="139496" y="386232"/>
                  </a:lnTo>
                  <a:lnTo>
                    <a:pt x="142595" y="386232"/>
                  </a:lnTo>
                  <a:lnTo>
                    <a:pt x="140449" y="384962"/>
                  </a:lnTo>
                  <a:lnTo>
                    <a:pt x="143065" y="384962"/>
                  </a:lnTo>
                  <a:lnTo>
                    <a:pt x="144983" y="386232"/>
                  </a:lnTo>
                  <a:lnTo>
                    <a:pt x="144983" y="364642"/>
                  </a:lnTo>
                  <a:lnTo>
                    <a:pt x="144335" y="364642"/>
                  </a:lnTo>
                  <a:lnTo>
                    <a:pt x="145491" y="363372"/>
                  </a:lnTo>
                  <a:lnTo>
                    <a:pt x="146481" y="360832"/>
                  </a:lnTo>
                  <a:lnTo>
                    <a:pt x="148386" y="360832"/>
                  </a:lnTo>
                  <a:lnTo>
                    <a:pt x="148386" y="340512"/>
                  </a:lnTo>
                  <a:lnTo>
                    <a:pt x="146989" y="340512"/>
                  </a:lnTo>
                  <a:lnTo>
                    <a:pt x="146989" y="359562"/>
                  </a:lnTo>
                  <a:lnTo>
                    <a:pt x="143662" y="358292"/>
                  </a:lnTo>
                  <a:lnTo>
                    <a:pt x="146989" y="359562"/>
                  </a:lnTo>
                  <a:lnTo>
                    <a:pt x="146989" y="340512"/>
                  </a:lnTo>
                  <a:lnTo>
                    <a:pt x="141859" y="340512"/>
                  </a:lnTo>
                  <a:lnTo>
                    <a:pt x="141859" y="344322"/>
                  </a:lnTo>
                  <a:lnTo>
                    <a:pt x="141719" y="344487"/>
                  </a:lnTo>
                  <a:lnTo>
                    <a:pt x="141719" y="360832"/>
                  </a:lnTo>
                  <a:lnTo>
                    <a:pt x="141198" y="362102"/>
                  </a:lnTo>
                  <a:lnTo>
                    <a:pt x="139801" y="362102"/>
                  </a:lnTo>
                  <a:lnTo>
                    <a:pt x="139204" y="362915"/>
                  </a:lnTo>
                  <a:lnTo>
                    <a:pt x="139204" y="372262"/>
                  </a:lnTo>
                  <a:lnTo>
                    <a:pt x="138239" y="373532"/>
                  </a:lnTo>
                  <a:lnTo>
                    <a:pt x="138061" y="373532"/>
                  </a:lnTo>
                  <a:lnTo>
                    <a:pt x="138061" y="387680"/>
                  </a:lnTo>
                  <a:lnTo>
                    <a:pt x="136982" y="387680"/>
                  </a:lnTo>
                  <a:lnTo>
                    <a:pt x="136423" y="388772"/>
                  </a:lnTo>
                  <a:lnTo>
                    <a:pt x="135318" y="390042"/>
                  </a:lnTo>
                  <a:lnTo>
                    <a:pt x="133680" y="390042"/>
                  </a:lnTo>
                  <a:lnTo>
                    <a:pt x="133311" y="388772"/>
                  </a:lnTo>
                  <a:lnTo>
                    <a:pt x="135826" y="388772"/>
                  </a:lnTo>
                  <a:lnTo>
                    <a:pt x="135585" y="387680"/>
                  </a:lnTo>
                  <a:lnTo>
                    <a:pt x="134137" y="387680"/>
                  </a:lnTo>
                  <a:lnTo>
                    <a:pt x="134226" y="386232"/>
                  </a:lnTo>
                  <a:lnTo>
                    <a:pt x="135915" y="386232"/>
                  </a:lnTo>
                  <a:lnTo>
                    <a:pt x="136766" y="384962"/>
                  </a:lnTo>
                  <a:lnTo>
                    <a:pt x="136944" y="386232"/>
                  </a:lnTo>
                  <a:lnTo>
                    <a:pt x="138061" y="387680"/>
                  </a:lnTo>
                  <a:lnTo>
                    <a:pt x="138061" y="373532"/>
                  </a:lnTo>
                  <a:lnTo>
                    <a:pt x="137020" y="373532"/>
                  </a:lnTo>
                  <a:lnTo>
                    <a:pt x="138239" y="372262"/>
                  </a:lnTo>
                  <a:lnTo>
                    <a:pt x="139204" y="372262"/>
                  </a:lnTo>
                  <a:lnTo>
                    <a:pt x="139204" y="362915"/>
                  </a:lnTo>
                  <a:lnTo>
                    <a:pt x="137909" y="364642"/>
                  </a:lnTo>
                  <a:lnTo>
                    <a:pt x="136410" y="364642"/>
                  </a:lnTo>
                  <a:lnTo>
                    <a:pt x="135813" y="363372"/>
                  </a:lnTo>
                  <a:lnTo>
                    <a:pt x="136067" y="363372"/>
                  </a:lnTo>
                  <a:lnTo>
                    <a:pt x="136258" y="362102"/>
                  </a:lnTo>
                  <a:lnTo>
                    <a:pt x="136906" y="359562"/>
                  </a:lnTo>
                  <a:lnTo>
                    <a:pt x="139331" y="359562"/>
                  </a:lnTo>
                  <a:lnTo>
                    <a:pt x="139255" y="360832"/>
                  </a:lnTo>
                  <a:lnTo>
                    <a:pt x="141719" y="360832"/>
                  </a:lnTo>
                  <a:lnTo>
                    <a:pt x="141719" y="344487"/>
                  </a:lnTo>
                  <a:lnTo>
                    <a:pt x="139611" y="346862"/>
                  </a:lnTo>
                  <a:lnTo>
                    <a:pt x="138569" y="345592"/>
                  </a:lnTo>
                  <a:lnTo>
                    <a:pt x="137528" y="344322"/>
                  </a:lnTo>
                  <a:lnTo>
                    <a:pt x="138684" y="343052"/>
                  </a:lnTo>
                  <a:lnTo>
                    <a:pt x="140843" y="343052"/>
                  </a:lnTo>
                  <a:lnTo>
                    <a:pt x="141859" y="344322"/>
                  </a:lnTo>
                  <a:lnTo>
                    <a:pt x="141859" y="340512"/>
                  </a:lnTo>
                  <a:lnTo>
                    <a:pt x="136652" y="340512"/>
                  </a:lnTo>
                  <a:lnTo>
                    <a:pt x="136652" y="350672"/>
                  </a:lnTo>
                  <a:lnTo>
                    <a:pt x="135001" y="350672"/>
                  </a:lnTo>
                  <a:lnTo>
                    <a:pt x="135001" y="353212"/>
                  </a:lnTo>
                  <a:lnTo>
                    <a:pt x="134315" y="353212"/>
                  </a:lnTo>
                  <a:lnTo>
                    <a:pt x="133337" y="354482"/>
                  </a:lnTo>
                  <a:lnTo>
                    <a:pt x="131800" y="354482"/>
                  </a:lnTo>
                  <a:lnTo>
                    <a:pt x="131800" y="393852"/>
                  </a:lnTo>
                  <a:lnTo>
                    <a:pt x="130670" y="395122"/>
                  </a:lnTo>
                  <a:lnTo>
                    <a:pt x="129806" y="395122"/>
                  </a:lnTo>
                  <a:lnTo>
                    <a:pt x="130632" y="393852"/>
                  </a:lnTo>
                  <a:lnTo>
                    <a:pt x="129692" y="393852"/>
                  </a:lnTo>
                  <a:lnTo>
                    <a:pt x="129400" y="392582"/>
                  </a:lnTo>
                  <a:lnTo>
                    <a:pt x="128587" y="392582"/>
                  </a:lnTo>
                  <a:lnTo>
                    <a:pt x="128854" y="391312"/>
                  </a:lnTo>
                  <a:lnTo>
                    <a:pt x="130314" y="391312"/>
                  </a:lnTo>
                  <a:lnTo>
                    <a:pt x="130695" y="392582"/>
                  </a:lnTo>
                  <a:lnTo>
                    <a:pt x="130683" y="393852"/>
                  </a:lnTo>
                  <a:lnTo>
                    <a:pt x="131800" y="393852"/>
                  </a:lnTo>
                  <a:lnTo>
                    <a:pt x="131800" y="354482"/>
                  </a:lnTo>
                  <a:lnTo>
                    <a:pt x="131432" y="353212"/>
                  </a:lnTo>
                  <a:lnTo>
                    <a:pt x="132397" y="353212"/>
                  </a:lnTo>
                  <a:lnTo>
                    <a:pt x="133375" y="351942"/>
                  </a:lnTo>
                  <a:lnTo>
                    <a:pt x="134607" y="351942"/>
                  </a:lnTo>
                  <a:lnTo>
                    <a:pt x="135001" y="353212"/>
                  </a:lnTo>
                  <a:lnTo>
                    <a:pt x="135001" y="350672"/>
                  </a:lnTo>
                  <a:lnTo>
                    <a:pt x="131432" y="350672"/>
                  </a:lnTo>
                  <a:lnTo>
                    <a:pt x="131762" y="349402"/>
                  </a:lnTo>
                  <a:lnTo>
                    <a:pt x="133299" y="349402"/>
                  </a:lnTo>
                  <a:lnTo>
                    <a:pt x="133159" y="348132"/>
                  </a:lnTo>
                  <a:lnTo>
                    <a:pt x="135724" y="348132"/>
                  </a:lnTo>
                  <a:lnTo>
                    <a:pt x="136652" y="350672"/>
                  </a:lnTo>
                  <a:lnTo>
                    <a:pt x="136652" y="340512"/>
                  </a:lnTo>
                  <a:lnTo>
                    <a:pt x="129755" y="340512"/>
                  </a:lnTo>
                  <a:lnTo>
                    <a:pt x="129755" y="357022"/>
                  </a:lnTo>
                  <a:lnTo>
                    <a:pt x="129743" y="358292"/>
                  </a:lnTo>
                  <a:lnTo>
                    <a:pt x="129451" y="359562"/>
                  </a:lnTo>
                  <a:lnTo>
                    <a:pt x="127990" y="359562"/>
                  </a:lnTo>
                  <a:lnTo>
                    <a:pt x="127381" y="358292"/>
                  </a:lnTo>
                  <a:lnTo>
                    <a:pt x="128054" y="357022"/>
                  </a:lnTo>
                  <a:lnTo>
                    <a:pt x="128612" y="355752"/>
                  </a:lnTo>
                  <a:lnTo>
                    <a:pt x="129501" y="355752"/>
                  </a:lnTo>
                  <a:lnTo>
                    <a:pt x="129755" y="357022"/>
                  </a:lnTo>
                  <a:lnTo>
                    <a:pt x="129755" y="340512"/>
                  </a:lnTo>
                  <a:lnTo>
                    <a:pt x="126619" y="340512"/>
                  </a:lnTo>
                  <a:lnTo>
                    <a:pt x="126619" y="368452"/>
                  </a:lnTo>
                  <a:lnTo>
                    <a:pt x="126606" y="378612"/>
                  </a:lnTo>
                  <a:lnTo>
                    <a:pt x="126047" y="378777"/>
                  </a:lnTo>
                  <a:lnTo>
                    <a:pt x="126047" y="391312"/>
                  </a:lnTo>
                  <a:lnTo>
                    <a:pt x="123748" y="392468"/>
                  </a:lnTo>
                  <a:lnTo>
                    <a:pt x="123748" y="398932"/>
                  </a:lnTo>
                  <a:lnTo>
                    <a:pt x="123418" y="400202"/>
                  </a:lnTo>
                  <a:lnTo>
                    <a:pt x="122072" y="400202"/>
                  </a:lnTo>
                  <a:lnTo>
                    <a:pt x="119926" y="398932"/>
                  </a:lnTo>
                  <a:lnTo>
                    <a:pt x="120205" y="397802"/>
                  </a:lnTo>
                  <a:lnTo>
                    <a:pt x="120383" y="397802"/>
                  </a:lnTo>
                  <a:lnTo>
                    <a:pt x="121589" y="398932"/>
                  </a:lnTo>
                  <a:lnTo>
                    <a:pt x="123748" y="398932"/>
                  </a:lnTo>
                  <a:lnTo>
                    <a:pt x="123748" y="392468"/>
                  </a:lnTo>
                  <a:lnTo>
                    <a:pt x="123494" y="392582"/>
                  </a:lnTo>
                  <a:lnTo>
                    <a:pt x="123304" y="391312"/>
                  </a:lnTo>
                  <a:lnTo>
                    <a:pt x="121678" y="388772"/>
                  </a:lnTo>
                  <a:lnTo>
                    <a:pt x="124218" y="388772"/>
                  </a:lnTo>
                  <a:lnTo>
                    <a:pt x="125907" y="390042"/>
                  </a:lnTo>
                  <a:lnTo>
                    <a:pt x="126047" y="391312"/>
                  </a:lnTo>
                  <a:lnTo>
                    <a:pt x="126047" y="378777"/>
                  </a:lnTo>
                  <a:lnTo>
                    <a:pt x="122174" y="379882"/>
                  </a:lnTo>
                  <a:lnTo>
                    <a:pt x="119367" y="377342"/>
                  </a:lnTo>
                  <a:lnTo>
                    <a:pt x="119583" y="376072"/>
                  </a:lnTo>
                  <a:lnTo>
                    <a:pt x="120472" y="370992"/>
                  </a:lnTo>
                  <a:lnTo>
                    <a:pt x="123291" y="369849"/>
                  </a:lnTo>
                  <a:lnTo>
                    <a:pt x="123532" y="368452"/>
                  </a:lnTo>
                  <a:lnTo>
                    <a:pt x="123698" y="367182"/>
                  </a:lnTo>
                  <a:lnTo>
                    <a:pt x="121831" y="367182"/>
                  </a:lnTo>
                  <a:lnTo>
                    <a:pt x="123786" y="365912"/>
                  </a:lnTo>
                  <a:lnTo>
                    <a:pt x="124675" y="367182"/>
                  </a:lnTo>
                  <a:lnTo>
                    <a:pt x="124891" y="368452"/>
                  </a:lnTo>
                  <a:lnTo>
                    <a:pt x="126619" y="368452"/>
                  </a:lnTo>
                  <a:lnTo>
                    <a:pt x="126619" y="340512"/>
                  </a:lnTo>
                  <a:lnTo>
                    <a:pt x="123405" y="340512"/>
                  </a:lnTo>
                  <a:lnTo>
                    <a:pt x="123405" y="348132"/>
                  </a:lnTo>
                  <a:lnTo>
                    <a:pt x="120446" y="349402"/>
                  </a:lnTo>
                  <a:lnTo>
                    <a:pt x="117741" y="349402"/>
                  </a:lnTo>
                  <a:lnTo>
                    <a:pt x="121399" y="346862"/>
                  </a:lnTo>
                  <a:lnTo>
                    <a:pt x="123139" y="346862"/>
                  </a:lnTo>
                  <a:lnTo>
                    <a:pt x="123405" y="348132"/>
                  </a:lnTo>
                  <a:lnTo>
                    <a:pt x="123405" y="340512"/>
                  </a:lnTo>
                  <a:lnTo>
                    <a:pt x="108915" y="340512"/>
                  </a:lnTo>
                  <a:lnTo>
                    <a:pt x="108915" y="350672"/>
                  </a:lnTo>
                  <a:lnTo>
                    <a:pt x="108559" y="351942"/>
                  </a:lnTo>
                  <a:lnTo>
                    <a:pt x="107708" y="351942"/>
                  </a:lnTo>
                  <a:lnTo>
                    <a:pt x="107492" y="350672"/>
                  </a:lnTo>
                  <a:lnTo>
                    <a:pt x="107188" y="349402"/>
                  </a:lnTo>
                  <a:lnTo>
                    <a:pt x="106883" y="348132"/>
                  </a:lnTo>
                  <a:lnTo>
                    <a:pt x="106159" y="348132"/>
                  </a:lnTo>
                  <a:lnTo>
                    <a:pt x="106692" y="346862"/>
                  </a:lnTo>
                  <a:lnTo>
                    <a:pt x="108356" y="346862"/>
                  </a:lnTo>
                  <a:lnTo>
                    <a:pt x="108813" y="348132"/>
                  </a:lnTo>
                  <a:lnTo>
                    <a:pt x="108915" y="350672"/>
                  </a:lnTo>
                  <a:lnTo>
                    <a:pt x="108915" y="340512"/>
                  </a:lnTo>
                  <a:lnTo>
                    <a:pt x="91084" y="340512"/>
                  </a:lnTo>
                  <a:lnTo>
                    <a:pt x="91084" y="350672"/>
                  </a:lnTo>
                  <a:lnTo>
                    <a:pt x="90474" y="351942"/>
                  </a:lnTo>
                  <a:lnTo>
                    <a:pt x="90297" y="351942"/>
                  </a:lnTo>
                  <a:lnTo>
                    <a:pt x="90297" y="357022"/>
                  </a:lnTo>
                  <a:lnTo>
                    <a:pt x="89928" y="358292"/>
                  </a:lnTo>
                  <a:lnTo>
                    <a:pt x="88925" y="358292"/>
                  </a:lnTo>
                  <a:lnTo>
                    <a:pt x="88811" y="357022"/>
                  </a:lnTo>
                  <a:lnTo>
                    <a:pt x="88709" y="355752"/>
                  </a:lnTo>
                  <a:lnTo>
                    <a:pt x="88074" y="354482"/>
                  </a:lnTo>
                  <a:lnTo>
                    <a:pt x="86931" y="353212"/>
                  </a:lnTo>
                  <a:lnTo>
                    <a:pt x="89293" y="353212"/>
                  </a:lnTo>
                  <a:lnTo>
                    <a:pt x="89979" y="354482"/>
                  </a:lnTo>
                  <a:lnTo>
                    <a:pt x="90297" y="357022"/>
                  </a:lnTo>
                  <a:lnTo>
                    <a:pt x="90297" y="351942"/>
                  </a:lnTo>
                  <a:lnTo>
                    <a:pt x="89255" y="351942"/>
                  </a:lnTo>
                  <a:lnTo>
                    <a:pt x="88709" y="350672"/>
                  </a:lnTo>
                  <a:lnTo>
                    <a:pt x="89433" y="350672"/>
                  </a:lnTo>
                  <a:lnTo>
                    <a:pt x="90043" y="349402"/>
                  </a:lnTo>
                  <a:lnTo>
                    <a:pt x="90881" y="349402"/>
                  </a:lnTo>
                  <a:lnTo>
                    <a:pt x="91084" y="350672"/>
                  </a:lnTo>
                  <a:lnTo>
                    <a:pt x="91084" y="340512"/>
                  </a:lnTo>
                  <a:lnTo>
                    <a:pt x="81572" y="340512"/>
                  </a:lnTo>
                  <a:lnTo>
                    <a:pt x="81572" y="348132"/>
                  </a:lnTo>
                  <a:lnTo>
                    <a:pt x="78981" y="348132"/>
                  </a:lnTo>
                  <a:lnTo>
                    <a:pt x="75653" y="347281"/>
                  </a:lnTo>
                  <a:lnTo>
                    <a:pt x="75653" y="357022"/>
                  </a:lnTo>
                  <a:lnTo>
                    <a:pt x="73888" y="357022"/>
                  </a:lnTo>
                  <a:lnTo>
                    <a:pt x="72618" y="357898"/>
                  </a:lnTo>
                  <a:lnTo>
                    <a:pt x="72618" y="360832"/>
                  </a:lnTo>
                  <a:lnTo>
                    <a:pt x="72339" y="362102"/>
                  </a:lnTo>
                  <a:lnTo>
                    <a:pt x="71018" y="362102"/>
                  </a:lnTo>
                  <a:lnTo>
                    <a:pt x="70040" y="360832"/>
                  </a:lnTo>
                  <a:lnTo>
                    <a:pt x="69342" y="358292"/>
                  </a:lnTo>
                  <a:lnTo>
                    <a:pt x="69634" y="357022"/>
                  </a:lnTo>
                  <a:lnTo>
                    <a:pt x="71374" y="357022"/>
                  </a:lnTo>
                  <a:lnTo>
                    <a:pt x="71031" y="359562"/>
                  </a:lnTo>
                  <a:lnTo>
                    <a:pt x="72618" y="360832"/>
                  </a:lnTo>
                  <a:lnTo>
                    <a:pt x="72618" y="357898"/>
                  </a:lnTo>
                  <a:lnTo>
                    <a:pt x="72021" y="358292"/>
                  </a:lnTo>
                  <a:lnTo>
                    <a:pt x="71462" y="354482"/>
                  </a:lnTo>
                  <a:lnTo>
                    <a:pt x="74015" y="354482"/>
                  </a:lnTo>
                  <a:lnTo>
                    <a:pt x="74193" y="355752"/>
                  </a:lnTo>
                  <a:lnTo>
                    <a:pt x="75260" y="355752"/>
                  </a:lnTo>
                  <a:lnTo>
                    <a:pt x="75653" y="357022"/>
                  </a:lnTo>
                  <a:lnTo>
                    <a:pt x="75653" y="347281"/>
                  </a:lnTo>
                  <a:lnTo>
                    <a:pt x="74028" y="346862"/>
                  </a:lnTo>
                  <a:lnTo>
                    <a:pt x="77851" y="345592"/>
                  </a:lnTo>
                  <a:lnTo>
                    <a:pt x="78473" y="346862"/>
                  </a:lnTo>
                  <a:lnTo>
                    <a:pt x="81572" y="348132"/>
                  </a:lnTo>
                  <a:lnTo>
                    <a:pt x="81572" y="340512"/>
                  </a:lnTo>
                  <a:lnTo>
                    <a:pt x="79527" y="340512"/>
                  </a:lnTo>
                  <a:lnTo>
                    <a:pt x="68643" y="350672"/>
                  </a:lnTo>
                  <a:lnTo>
                    <a:pt x="69227" y="351942"/>
                  </a:lnTo>
                  <a:lnTo>
                    <a:pt x="67437" y="353212"/>
                  </a:lnTo>
                  <a:lnTo>
                    <a:pt x="67017" y="353212"/>
                  </a:lnTo>
                  <a:lnTo>
                    <a:pt x="66497" y="353618"/>
                  </a:lnTo>
                  <a:lnTo>
                    <a:pt x="66497" y="370992"/>
                  </a:lnTo>
                  <a:lnTo>
                    <a:pt x="65976" y="370992"/>
                  </a:lnTo>
                  <a:lnTo>
                    <a:pt x="65506" y="369849"/>
                  </a:lnTo>
                  <a:lnTo>
                    <a:pt x="63220" y="369849"/>
                  </a:lnTo>
                  <a:lnTo>
                    <a:pt x="64020" y="368452"/>
                  </a:lnTo>
                  <a:lnTo>
                    <a:pt x="66179" y="368452"/>
                  </a:lnTo>
                  <a:lnTo>
                    <a:pt x="66408" y="369849"/>
                  </a:lnTo>
                  <a:lnTo>
                    <a:pt x="66497" y="370992"/>
                  </a:lnTo>
                  <a:lnTo>
                    <a:pt x="66497" y="353618"/>
                  </a:lnTo>
                  <a:lnTo>
                    <a:pt x="63703" y="355752"/>
                  </a:lnTo>
                  <a:lnTo>
                    <a:pt x="63525" y="357022"/>
                  </a:lnTo>
                  <a:lnTo>
                    <a:pt x="62687" y="357022"/>
                  </a:lnTo>
                  <a:lnTo>
                    <a:pt x="47256" y="370992"/>
                  </a:lnTo>
                  <a:lnTo>
                    <a:pt x="48983" y="370992"/>
                  </a:lnTo>
                  <a:lnTo>
                    <a:pt x="50304" y="373532"/>
                  </a:lnTo>
                  <a:lnTo>
                    <a:pt x="48399" y="374802"/>
                  </a:lnTo>
                  <a:lnTo>
                    <a:pt x="47764" y="373532"/>
                  </a:lnTo>
                  <a:lnTo>
                    <a:pt x="46659" y="373532"/>
                  </a:lnTo>
                  <a:lnTo>
                    <a:pt x="45720" y="372262"/>
                  </a:lnTo>
                  <a:lnTo>
                    <a:pt x="33909" y="383692"/>
                  </a:lnTo>
                  <a:lnTo>
                    <a:pt x="42786" y="381152"/>
                  </a:lnTo>
                  <a:lnTo>
                    <a:pt x="41579" y="379882"/>
                  </a:lnTo>
                  <a:lnTo>
                    <a:pt x="42735" y="379882"/>
                  </a:lnTo>
                  <a:lnTo>
                    <a:pt x="44678" y="379882"/>
                  </a:lnTo>
                  <a:lnTo>
                    <a:pt x="54305" y="377342"/>
                  </a:lnTo>
                  <a:lnTo>
                    <a:pt x="59131" y="376072"/>
                  </a:lnTo>
                  <a:lnTo>
                    <a:pt x="58127" y="374802"/>
                  </a:lnTo>
                  <a:lnTo>
                    <a:pt x="57264" y="374802"/>
                  </a:lnTo>
                  <a:lnTo>
                    <a:pt x="57480" y="373532"/>
                  </a:lnTo>
                  <a:lnTo>
                    <a:pt x="58445" y="374802"/>
                  </a:lnTo>
                  <a:lnTo>
                    <a:pt x="60401" y="374802"/>
                  </a:lnTo>
                  <a:lnTo>
                    <a:pt x="64998" y="373532"/>
                  </a:lnTo>
                  <a:lnTo>
                    <a:pt x="83413" y="368452"/>
                  </a:lnTo>
                  <a:lnTo>
                    <a:pt x="82816" y="367182"/>
                  </a:lnTo>
                  <a:lnTo>
                    <a:pt x="83502" y="365912"/>
                  </a:lnTo>
                  <a:lnTo>
                    <a:pt x="87045" y="365912"/>
                  </a:lnTo>
                  <a:lnTo>
                    <a:pt x="86766" y="367182"/>
                  </a:lnTo>
                  <a:lnTo>
                    <a:pt x="88633" y="367182"/>
                  </a:lnTo>
                  <a:lnTo>
                    <a:pt x="88315" y="365912"/>
                  </a:lnTo>
                  <a:lnTo>
                    <a:pt x="90576" y="365912"/>
                  </a:lnTo>
                  <a:lnTo>
                    <a:pt x="97142" y="364642"/>
                  </a:lnTo>
                  <a:lnTo>
                    <a:pt x="97320" y="363372"/>
                  </a:lnTo>
                  <a:lnTo>
                    <a:pt x="97637" y="362102"/>
                  </a:lnTo>
                  <a:lnTo>
                    <a:pt x="98399" y="362102"/>
                  </a:lnTo>
                  <a:lnTo>
                    <a:pt x="98323" y="363372"/>
                  </a:lnTo>
                  <a:lnTo>
                    <a:pt x="116306" y="358292"/>
                  </a:lnTo>
                  <a:lnTo>
                    <a:pt x="125298" y="355752"/>
                  </a:lnTo>
                  <a:lnTo>
                    <a:pt x="118605" y="366077"/>
                  </a:lnTo>
                  <a:lnTo>
                    <a:pt x="118605" y="383692"/>
                  </a:lnTo>
                  <a:lnTo>
                    <a:pt x="118478" y="383971"/>
                  </a:lnTo>
                  <a:lnTo>
                    <a:pt x="118478" y="400202"/>
                  </a:lnTo>
                  <a:lnTo>
                    <a:pt x="116979" y="402742"/>
                  </a:lnTo>
                  <a:lnTo>
                    <a:pt x="115582" y="401472"/>
                  </a:lnTo>
                  <a:lnTo>
                    <a:pt x="114223" y="401472"/>
                  </a:lnTo>
                  <a:lnTo>
                    <a:pt x="114642" y="398932"/>
                  </a:lnTo>
                  <a:lnTo>
                    <a:pt x="115303" y="398932"/>
                  </a:lnTo>
                  <a:lnTo>
                    <a:pt x="115620" y="400202"/>
                  </a:lnTo>
                  <a:lnTo>
                    <a:pt x="116395" y="398932"/>
                  </a:lnTo>
                  <a:lnTo>
                    <a:pt x="118478" y="400202"/>
                  </a:lnTo>
                  <a:lnTo>
                    <a:pt x="118478" y="383971"/>
                  </a:lnTo>
                  <a:lnTo>
                    <a:pt x="118021" y="384962"/>
                  </a:lnTo>
                  <a:lnTo>
                    <a:pt x="117360" y="386232"/>
                  </a:lnTo>
                  <a:lnTo>
                    <a:pt x="116471" y="386232"/>
                  </a:lnTo>
                  <a:lnTo>
                    <a:pt x="117297" y="387680"/>
                  </a:lnTo>
                  <a:lnTo>
                    <a:pt x="115697" y="387680"/>
                  </a:lnTo>
                  <a:lnTo>
                    <a:pt x="115747" y="386232"/>
                  </a:lnTo>
                  <a:lnTo>
                    <a:pt x="115874" y="386232"/>
                  </a:lnTo>
                  <a:lnTo>
                    <a:pt x="116281" y="384962"/>
                  </a:lnTo>
                  <a:lnTo>
                    <a:pt x="116852" y="383692"/>
                  </a:lnTo>
                  <a:lnTo>
                    <a:pt x="117424" y="382422"/>
                  </a:lnTo>
                  <a:lnTo>
                    <a:pt x="118541" y="382422"/>
                  </a:lnTo>
                  <a:lnTo>
                    <a:pt x="118605" y="383692"/>
                  </a:lnTo>
                  <a:lnTo>
                    <a:pt x="118605" y="366077"/>
                  </a:lnTo>
                  <a:lnTo>
                    <a:pt x="114592" y="372262"/>
                  </a:lnTo>
                  <a:lnTo>
                    <a:pt x="114071" y="373532"/>
                  </a:lnTo>
                  <a:lnTo>
                    <a:pt x="115404" y="373532"/>
                  </a:lnTo>
                  <a:lnTo>
                    <a:pt x="115468" y="374802"/>
                  </a:lnTo>
                  <a:lnTo>
                    <a:pt x="115544" y="376072"/>
                  </a:lnTo>
                  <a:lnTo>
                    <a:pt x="112966" y="376072"/>
                  </a:lnTo>
                  <a:lnTo>
                    <a:pt x="112928" y="374802"/>
                  </a:lnTo>
                  <a:lnTo>
                    <a:pt x="109156" y="381152"/>
                  </a:lnTo>
                  <a:lnTo>
                    <a:pt x="110197" y="381152"/>
                  </a:lnTo>
                  <a:lnTo>
                    <a:pt x="111086" y="379882"/>
                  </a:lnTo>
                  <a:lnTo>
                    <a:pt x="112915" y="379882"/>
                  </a:lnTo>
                  <a:lnTo>
                    <a:pt x="113728" y="381152"/>
                  </a:lnTo>
                  <a:lnTo>
                    <a:pt x="114388" y="383692"/>
                  </a:lnTo>
                  <a:lnTo>
                    <a:pt x="112433" y="383692"/>
                  </a:lnTo>
                  <a:lnTo>
                    <a:pt x="112433" y="398932"/>
                  </a:lnTo>
                  <a:lnTo>
                    <a:pt x="108813" y="398932"/>
                  </a:lnTo>
                  <a:lnTo>
                    <a:pt x="112001" y="397802"/>
                  </a:lnTo>
                  <a:lnTo>
                    <a:pt x="112407" y="397802"/>
                  </a:lnTo>
                  <a:lnTo>
                    <a:pt x="112433" y="398932"/>
                  </a:lnTo>
                  <a:lnTo>
                    <a:pt x="112433" y="383692"/>
                  </a:lnTo>
                  <a:lnTo>
                    <a:pt x="109486" y="383692"/>
                  </a:lnTo>
                  <a:lnTo>
                    <a:pt x="108496" y="382422"/>
                  </a:lnTo>
                  <a:lnTo>
                    <a:pt x="108369" y="382422"/>
                  </a:lnTo>
                  <a:lnTo>
                    <a:pt x="108369" y="409092"/>
                  </a:lnTo>
                  <a:lnTo>
                    <a:pt x="105498" y="409092"/>
                  </a:lnTo>
                  <a:lnTo>
                    <a:pt x="105346" y="409092"/>
                  </a:lnTo>
                  <a:lnTo>
                    <a:pt x="104863" y="407847"/>
                  </a:lnTo>
                  <a:lnTo>
                    <a:pt x="103860" y="407847"/>
                  </a:lnTo>
                  <a:lnTo>
                    <a:pt x="104838" y="406552"/>
                  </a:lnTo>
                  <a:lnTo>
                    <a:pt x="107556" y="406552"/>
                  </a:lnTo>
                  <a:lnTo>
                    <a:pt x="108204" y="407847"/>
                  </a:lnTo>
                  <a:lnTo>
                    <a:pt x="108369" y="409092"/>
                  </a:lnTo>
                  <a:lnTo>
                    <a:pt x="108369" y="382422"/>
                  </a:lnTo>
                  <a:lnTo>
                    <a:pt x="108051" y="382422"/>
                  </a:lnTo>
                  <a:lnTo>
                    <a:pt x="106654" y="384962"/>
                  </a:lnTo>
                  <a:lnTo>
                    <a:pt x="107111" y="386232"/>
                  </a:lnTo>
                  <a:lnTo>
                    <a:pt x="107403" y="386232"/>
                  </a:lnTo>
                  <a:lnTo>
                    <a:pt x="107543" y="387680"/>
                  </a:lnTo>
                  <a:lnTo>
                    <a:pt x="106959" y="387680"/>
                  </a:lnTo>
                  <a:lnTo>
                    <a:pt x="106286" y="386232"/>
                  </a:lnTo>
                  <a:lnTo>
                    <a:pt x="105752" y="386232"/>
                  </a:lnTo>
                  <a:lnTo>
                    <a:pt x="92748" y="407847"/>
                  </a:lnTo>
                  <a:lnTo>
                    <a:pt x="94754" y="407847"/>
                  </a:lnTo>
                  <a:lnTo>
                    <a:pt x="96558" y="407847"/>
                  </a:lnTo>
                  <a:lnTo>
                    <a:pt x="97066" y="406552"/>
                  </a:lnTo>
                  <a:lnTo>
                    <a:pt x="100152" y="409092"/>
                  </a:lnTo>
                  <a:lnTo>
                    <a:pt x="99631" y="409702"/>
                  </a:lnTo>
                  <a:lnTo>
                    <a:pt x="99631" y="419252"/>
                  </a:lnTo>
                  <a:lnTo>
                    <a:pt x="95885" y="419252"/>
                  </a:lnTo>
                  <a:lnTo>
                    <a:pt x="95707" y="417982"/>
                  </a:lnTo>
                  <a:lnTo>
                    <a:pt x="99441" y="417982"/>
                  </a:lnTo>
                  <a:lnTo>
                    <a:pt x="99631" y="419252"/>
                  </a:lnTo>
                  <a:lnTo>
                    <a:pt x="99631" y="409702"/>
                  </a:lnTo>
                  <a:lnTo>
                    <a:pt x="99047" y="410362"/>
                  </a:lnTo>
                  <a:lnTo>
                    <a:pt x="97269" y="410362"/>
                  </a:lnTo>
                  <a:lnTo>
                    <a:pt x="97269" y="415607"/>
                  </a:lnTo>
                  <a:lnTo>
                    <a:pt x="96393" y="415607"/>
                  </a:lnTo>
                  <a:lnTo>
                    <a:pt x="94805" y="414172"/>
                  </a:lnTo>
                  <a:lnTo>
                    <a:pt x="96608" y="414172"/>
                  </a:lnTo>
                  <a:lnTo>
                    <a:pt x="95478" y="412902"/>
                  </a:lnTo>
                  <a:lnTo>
                    <a:pt x="95796" y="412902"/>
                  </a:lnTo>
                  <a:lnTo>
                    <a:pt x="96608" y="414172"/>
                  </a:lnTo>
                  <a:lnTo>
                    <a:pt x="96812" y="414172"/>
                  </a:lnTo>
                  <a:lnTo>
                    <a:pt x="97269" y="415607"/>
                  </a:lnTo>
                  <a:lnTo>
                    <a:pt x="97269" y="410362"/>
                  </a:lnTo>
                  <a:lnTo>
                    <a:pt x="96989" y="410362"/>
                  </a:lnTo>
                  <a:lnTo>
                    <a:pt x="96075" y="409092"/>
                  </a:lnTo>
                  <a:lnTo>
                    <a:pt x="94538" y="409092"/>
                  </a:lnTo>
                  <a:lnTo>
                    <a:pt x="94234" y="409092"/>
                  </a:lnTo>
                  <a:lnTo>
                    <a:pt x="94234" y="414172"/>
                  </a:lnTo>
                  <a:lnTo>
                    <a:pt x="91655" y="414172"/>
                  </a:lnTo>
                  <a:lnTo>
                    <a:pt x="91528" y="411632"/>
                  </a:lnTo>
                  <a:lnTo>
                    <a:pt x="92379" y="411632"/>
                  </a:lnTo>
                  <a:lnTo>
                    <a:pt x="94094" y="410362"/>
                  </a:lnTo>
                  <a:lnTo>
                    <a:pt x="94132" y="411632"/>
                  </a:lnTo>
                  <a:lnTo>
                    <a:pt x="94234" y="414172"/>
                  </a:lnTo>
                  <a:lnTo>
                    <a:pt x="94234" y="409092"/>
                  </a:lnTo>
                  <a:lnTo>
                    <a:pt x="92506" y="409092"/>
                  </a:lnTo>
                  <a:lnTo>
                    <a:pt x="91516" y="409092"/>
                  </a:lnTo>
                  <a:lnTo>
                    <a:pt x="74536" y="435762"/>
                  </a:lnTo>
                  <a:lnTo>
                    <a:pt x="101257" y="419252"/>
                  </a:lnTo>
                  <a:lnTo>
                    <a:pt x="103314" y="417982"/>
                  </a:lnTo>
                  <a:lnTo>
                    <a:pt x="107175" y="415607"/>
                  </a:lnTo>
                  <a:lnTo>
                    <a:pt x="109486" y="414172"/>
                  </a:lnTo>
                  <a:lnTo>
                    <a:pt x="108331" y="414172"/>
                  </a:lnTo>
                  <a:lnTo>
                    <a:pt x="106934" y="412902"/>
                  </a:lnTo>
                  <a:lnTo>
                    <a:pt x="110490" y="412902"/>
                  </a:lnTo>
                  <a:lnTo>
                    <a:pt x="110807" y="414172"/>
                  </a:lnTo>
                  <a:lnTo>
                    <a:pt x="111506" y="412902"/>
                  </a:lnTo>
                  <a:lnTo>
                    <a:pt x="111340" y="412902"/>
                  </a:lnTo>
                  <a:lnTo>
                    <a:pt x="111226" y="411632"/>
                  </a:lnTo>
                  <a:lnTo>
                    <a:pt x="112356" y="411632"/>
                  </a:lnTo>
                  <a:lnTo>
                    <a:pt x="112953" y="412902"/>
                  </a:lnTo>
                  <a:lnTo>
                    <a:pt x="119138" y="407847"/>
                  </a:lnTo>
                  <a:lnTo>
                    <a:pt x="119354" y="406552"/>
                  </a:lnTo>
                  <a:lnTo>
                    <a:pt x="119405" y="405282"/>
                  </a:lnTo>
                  <a:lnTo>
                    <a:pt x="120662" y="405282"/>
                  </a:lnTo>
                  <a:lnTo>
                    <a:pt x="120319" y="407847"/>
                  </a:lnTo>
                  <a:lnTo>
                    <a:pt x="124142" y="405282"/>
                  </a:lnTo>
                  <a:lnTo>
                    <a:pt x="127965" y="402742"/>
                  </a:lnTo>
                  <a:lnTo>
                    <a:pt x="127406" y="401472"/>
                  </a:lnTo>
                  <a:lnTo>
                    <a:pt x="126974" y="401472"/>
                  </a:lnTo>
                  <a:lnTo>
                    <a:pt x="128435" y="400202"/>
                  </a:lnTo>
                  <a:lnTo>
                    <a:pt x="128536" y="401472"/>
                  </a:lnTo>
                  <a:lnTo>
                    <a:pt x="128917" y="401472"/>
                  </a:lnTo>
                  <a:lnTo>
                    <a:pt x="129235" y="402742"/>
                  </a:lnTo>
                  <a:lnTo>
                    <a:pt x="131267" y="401472"/>
                  </a:lnTo>
                  <a:lnTo>
                    <a:pt x="130797" y="400202"/>
                  </a:lnTo>
                  <a:lnTo>
                    <a:pt x="130556" y="400202"/>
                  </a:lnTo>
                  <a:lnTo>
                    <a:pt x="130492" y="398932"/>
                  </a:lnTo>
                  <a:lnTo>
                    <a:pt x="130187" y="398932"/>
                  </a:lnTo>
                  <a:lnTo>
                    <a:pt x="129844" y="397802"/>
                  </a:lnTo>
                  <a:lnTo>
                    <a:pt x="129286" y="397802"/>
                  </a:lnTo>
                  <a:lnTo>
                    <a:pt x="129540" y="396557"/>
                  </a:lnTo>
                  <a:lnTo>
                    <a:pt x="131165" y="396557"/>
                  </a:lnTo>
                  <a:lnTo>
                    <a:pt x="131356" y="397802"/>
                  </a:lnTo>
                  <a:lnTo>
                    <a:pt x="131572" y="397802"/>
                  </a:lnTo>
                  <a:lnTo>
                    <a:pt x="131622" y="400202"/>
                  </a:lnTo>
                  <a:lnTo>
                    <a:pt x="132753" y="400202"/>
                  </a:lnTo>
                  <a:lnTo>
                    <a:pt x="132854" y="398932"/>
                  </a:lnTo>
                  <a:lnTo>
                    <a:pt x="133794" y="397802"/>
                  </a:lnTo>
                  <a:lnTo>
                    <a:pt x="133616" y="397802"/>
                  </a:lnTo>
                  <a:lnTo>
                    <a:pt x="132981" y="396557"/>
                  </a:lnTo>
                  <a:lnTo>
                    <a:pt x="132715" y="396557"/>
                  </a:lnTo>
                  <a:lnTo>
                    <a:pt x="134366" y="395122"/>
                  </a:lnTo>
                  <a:lnTo>
                    <a:pt x="135458" y="396557"/>
                  </a:lnTo>
                  <a:lnTo>
                    <a:pt x="135331" y="396557"/>
                  </a:lnTo>
                  <a:lnTo>
                    <a:pt x="135242" y="397802"/>
                  </a:lnTo>
                  <a:lnTo>
                    <a:pt x="134759" y="398932"/>
                  </a:lnTo>
                  <a:lnTo>
                    <a:pt x="147231" y="391312"/>
                  </a:lnTo>
                  <a:lnTo>
                    <a:pt x="149313" y="390042"/>
                  </a:lnTo>
                  <a:lnTo>
                    <a:pt x="155562" y="386232"/>
                  </a:lnTo>
                  <a:lnTo>
                    <a:pt x="150507" y="401472"/>
                  </a:lnTo>
                  <a:lnTo>
                    <a:pt x="150901" y="401472"/>
                  </a:lnTo>
                  <a:lnTo>
                    <a:pt x="152996" y="402742"/>
                  </a:lnTo>
                  <a:lnTo>
                    <a:pt x="151599" y="405117"/>
                  </a:lnTo>
                  <a:lnTo>
                    <a:pt x="151498" y="405282"/>
                  </a:lnTo>
                  <a:lnTo>
                    <a:pt x="151358" y="405180"/>
                  </a:lnTo>
                  <a:lnTo>
                    <a:pt x="151358" y="410362"/>
                  </a:lnTo>
                  <a:lnTo>
                    <a:pt x="151295" y="412902"/>
                  </a:lnTo>
                  <a:lnTo>
                    <a:pt x="149910" y="412902"/>
                  </a:lnTo>
                  <a:lnTo>
                    <a:pt x="149504" y="411632"/>
                  </a:lnTo>
                  <a:lnTo>
                    <a:pt x="149504" y="428142"/>
                  </a:lnTo>
                  <a:lnTo>
                    <a:pt x="149364" y="428142"/>
                  </a:lnTo>
                  <a:lnTo>
                    <a:pt x="149364" y="435762"/>
                  </a:lnTo>
                  <a:lnTo>
                    <a:pt x="146862" y="437934"/>
                  </a:lnTo>
                  <a:lnTo>
                    <a:pt x="146862" y="449732"/>
                  </a:lnTo>
                  <a:lnTo>
                    <a:pt x="146812" y="452272"/>
                  </a:lnTo>
                  <a:lnTo>
                    <a:pt x="145427" y="452272"/>
                  </a:lnTo>
                  <a:lnTo>
                    <a:pt x="145034" y="451002"/>
                  </a:lnTo>
                  <a:lnTo>
                    <a:pt x="145694" y="449732"/>
                  </a:lnTo>
                  <a:lnTo>
                    <a:pt x="146862" y="449732"/>
                  </a:lnTo>
                  <a:lnTo>
                    <a:pt x="146862" y="437934"/>
                  </a:lnTo>
                  <a:lnTo>
                    <a:pt x="146799" y="447192"/>
                  </a:lnTo>
                  <a:lnTo>
                    <a:pt x="144411" y="448462"/>
                  </a:lnTo>
                  <a:lnTo>
                    <a:pt x="141960" y="448462"/>
                  </a:lnTo>
                  <a:lnTo>
                    <a:pt x="143535" y="447192"/>
                  </a:lnTo>
                  <a:lnTo>
                    <a:pt x="144576" y="447192"/>
                  </a:lnTo>
                  <a:lnTo>
                    <a:pt x="145046" y="445922"/>
                  </a:lnTo>
                  <a:lnTo>
                    <a:pt x="145173" y="444652"/>
                  </a:lnTo>
                  <a:lnTo>
                    <a:pt x="145554" y="444652"/>
                  </a:lnTo>
                  <a:lnTo>
                    <a:pt x="145745" y="445922"/>
                  </a:lnTo>
                  <a:lnTo>
                    <a:pt x="146037" y="445922"/>
                  </a:lnTo>
                  <a:lnTo>
                    <a:pt x="146799" y="447192"/>
                  </a:lnTo>
                  <a:lnTo>
                    <a:pt x="146799" y="437984"/>
                  </a:lnTo>
                  <a:lnTo>
                    <a:pt x="146431" y="438302"/>
                  </a:lnTo>
                  <a:lnTo>
                    <a:pt x="145796" y="437032"/>
                  </a:lnTo>
                  <a:lnTo>
                    <a:pt x="145173" y="435762"/>
                  </a:lnTo>
                  <a:lnTo>
                    <a:pt x="146431" y="434492"/>
                  </a:lnTo>
                  <a:lnTo>
                    <a:pt x="148551" y="434492"/>
                  </a:lnTo>
                  <a:lnTo>
                    <a:pt x="149364" y="435762"/>
                  </a:lnTo>
                  <a:lnTo>
                    <a:pt x="149364" y="428142"/>
                  </a:lnTo>
                  <a:lnTo>
                    <a:pt x="147701" y="428142"/>
                  </a:lnTo>
                  <a:lnTo>
                    <a:pt x="148272" y="425602"/>
                  </a:lnTo>
                  <a:lnTo>
                    <a:pt x="149402" y="425602"/>
                  </a:lnTo>
                  <a:lnTo>
                    <a:pt x="149504" y="428142"/>
                  </a:lnTo>
                  <a:lnTo>
                    <a:pt x="149504" y="411632"/>
                  </a:lnTo>
                  <a:lnTo>
                    <a:pt x="150177" y="410362"/>
                  </a:lnTo>
                  <a:lnTo>
                    <a:pt x="151358" y="410362"/>
                  </a:lnTo>
                  <a:lnTo>
                    <a:pt x="151358" y="405180"/>
                  </a:lnTo>
                  <a:lnTo>
                    <a:pt x="149898" y="404012"/>
                  </a:lnTo>
                  <a:lnTo>
                    <a:pt x="139115" y="439572"/>
                  </a:lnTo>
                  <a:lnTo>
                    <a:pt x="140296" y="439572"/>
                  </a:lnTo>
                  <a:lnTo>
                    <a:pt x="139547" y="440842"/>
                  </a:lnTo>
                  <a:lnTo>
                    <a:pt x="138861" y="442112"/>
                  </a:lnTo>
                  <a:lnTo>
                    <a:pt x="138049" y="442112"/>
                  </a:lnTo>
                  <a:lnTo>
                    <a:pt x="137096" y="445922"/>
                  </a:lnTo>
                  <a:lnTo>
                    <a:pt x="140220" y="445922"/>
                  </a:lnTo>
                  <a:lnTo>
                    <a:pt x="141122" y="447192"/>
                  </a:lnTo>
                  <a:lnTo>
                    <a:pt x="139776" y="447192"/>
                  </a:lnTo>
                  <a:lnTo>
                    <a:pt x="138557" y="448462"/>
                  </a:lnTo>
                  <a:lnTo>
                    <a:pt x="139065" y="448462"/>
                  </a:lnTo>
                  <a:lnTo>
                    <a:pt x="140258" y="449732"/>
                  </a:lnTo>
                  <a:lnTo>
                    <a:pt x="141173" y="452272"/>
                  </a:lnTo>
                  <a:lnTo>
                    <a:pt x="140944" y="452272"/>
                  </a:lnTo>
                  <a:lnTo>
                    <a:pt x="139204" y="453542"/>
                  </a:lnTo>
                  <a:lnTo>
                    <a:pt x="137287" y="453542"/>
                  </a:lnTo>
                  <a:lnTo>
                    <a:pt x="136931" y="452272"/>
                  </a:lnTo>
                  <a:lnTo>
                    <a:pt x="139382" y="452272"/>
                  </a:lnTo>
                  <a:lnTo>
                    <a:pt x="140106" y="451002"/>
                  </a:lnTo>
                  <a:lnTo>
                    <a:pt x="138518" y="451002"/>
                  </a:lnTo>
                  <a:lnTo>
                    <a:pt x="138201" y="449732"/>
                  </a:lnTo>
                  <a:lnTo>
                    <a:pt x="135953" y="449732"/>
                  </a:lnTo>
                  <a:lnTo>
                    <a:pt x="135470" y="451002"/>
                  </a:lnTo>
                  <a:lnTo>
                    <a:pt x="135039" y="452272"/>
                  </a:lnTo>
                  <a:lnTo>
                    <a:pt x="135966" y="453542"/>
                  </a:lnTo>
                  <a:lnTo>
                    <a:pt x="134772" y="453542"/>
                  </a:lnTo>
                  <a:lnTo>
                    <a:pt x="131406" y="464032"/>
                  </a:lnTo>
                  <a:lnTo>
                    <a:pt x="131406" y="472592"/>
                  </a:lnTo>
                  <a:lnTo>
                    <a:pt x="130733" y="472592"/>
                  </a:lnTo>
                  <a:lnTo>
                    <a:pt x="130619" y="471322"/>
                  </a:lnTo>
                  <a:lnTo>
                    <a:pt x="131000" y="471322"/>
                  </a:lnTo>
                  <a:lnTo>
                    <a:pt x="131406" y="472592"/>
                  </a:lnTo>
                  <a:lnTo>
                    <a:pt x="131406" y="464032"/>
                  </a:lnTo>
                  <a:lnTo>
                    <a:pt x="129882" y="468782"/>
                  </a:lnTo>
                  <a:lnTo>
                    <a:pt x="130302" y="470052"/>
                  </a:lnTo>
                  <a:lnTo>
                    <a:pt x="129692" y="470052"/>
                  </a:lnTo>
                  <a:lnTo>
                    <a:pt x="127495" y="476402"/>
                  </a:lnTo>
                  <a:lnTo>
                    <a:pt x="131470" y="472592"/>
                  </a:lnTo>
                  <a:lnTo>
                    <a:pt x="131864" y="472592"/>
                  </a:lnTo>
                  <a:lnTo>
                    <a:pt x="133007" y="471322"/>
                  </a:lnTo>
                  <a:lnTo>
                    <a:pt x="150202" y="452272"/>
                  </a:lnTo>
                  <a:lnTo>
                    <a:pt x="148475" y="451002"/>
                  </a:lnTo>
                  <a:lnTo>
                    <a:pt x="149212" y="449732"/>
                  </a:lnTo>
                  <a:lnTo>
                    <a:pt x="149974" y="448462"/>
                  </a:lnTo>
                  <a:lnTo>
                    <a:pt x="152019" y="451002"/>
                  </a:lnTo>
                  <a:lnTo>
                    <a:pt x="157670" y="444652"/>
                  </a:lnTo>
                  <a:lnTo>
                    <a:pt x="158800" y="443382"/>
                  </a:lnTo>
                  <a:lnTo>
                    <a:pt x="163334" y="438302"/>
                  </a:lnTo>
                  <a:lnTo>
                    <a:pt x="166738" y="434492"/>
                  </a:lnTo>
                  <a:lnTo>
                    <a:pt x="166065" y="434492"/>
                  </a:lnTo>
                  <a:lnTo>
                    <a:pt x="166357" y="433222"/>
                  </a:lnTo>
                  <a:lnTo>
                    <a:pt x="168465" y="433222"/>
                  </a:lnTo>
                  <a:lnTo>
                    <a:pt x="169291" y="431952"/>
                  </a:lnTo>
                  <a:lnTo>
                    <a:pt x="170116" y="430682"/>
                  </a:lnTo>
                  <a:lnTo>
                    <a:pt x="170103" y="429412"/>
                  </a:lnTo>
                  <a:lnTo>
                    <a:pt x="170103" y="428142"/>
                  </a:lnTo>
                  <a:lnTo>
                    <a:pt x="170091" y="425602"/>
                  </a:lnTo>
                  <a:lnTo>
                    <a:pt x="170091" y="421792"/>
                  </a:lnTo>
                  <a:lnTo>
                    <a:pt x="170078" y="416801"/>
                  </a:lnTo>
                  <a:lnTo>
                    <a:pt x="170053" y="410362"/>
                  </a:lnTo>
                  <a:lnTo>
                    <a:pt x="170040" y="405282"/>
                  </a:lnTo>
                  <a:lnTo>
                    <a:pt x="170027" y="398932"/>
                  </a:lnTo>
                  <a:lnTo>
                    <a:pt x="170027" y="397802"/>
                  </a:lnTo>
                  <a:lnTo>
                    <a:pt x="170014" y="392582"/>
                  </a:lnTo>
                  <a:lnTo>
                    <a:pt x="169773" y="392582"/>
                  </a:lnTo>
                  <a:lnTo>
                    <a:pt x="169468" y="391312"/>
                  </a:lnTo>
                  <a:lnTo>
                    <a:pt x="169443" y="416801"/>
                  </a:lnTo>
                  <a:lnTo>
                    <a:pt x="167919" y="416801"/>
                  </a:lnTo>
                  <a:lnTo>
                    <a:pt x="167919" y="420522"/>
                  </a:lnTo>
                  <a:lnTo>
                    <a:pt x="163283" y="420522"/>
                  </a:lnTo>
                  <a:lnTo>
                    <a:pt x="163207" y="421792"/>
                  </a:lnTo>
                  <a:lnTo>
                    <a:pt x="160439" y="421792"/>
                  </a:lnTo>
                  <a:lnTo>
                    <a:pt x="159931" y="420522"/>
                  </a:lnTo>
                  <a:lnTo>
                    <a:pt x="160489" y="420522"/>
                  </a:lnTo>
                  <a:lnTo>
                    <a:pt x="160769" y="419252"/>
                  </a:lnTo>
                  <a:lnTo>
                    <a:pt x="160870" y="417982"/>
                  </a:lnTo>
                  <a:lnTo>
                    <a:pt x="161721" y="419252"/>
                  </a:lnTo>
                  <a:lnTo>
                    <a:pt x="163423" y="419252"/>
                  </a:lnTo>
                  <a:lnTo>
                    <a:pt x="163283" y="420522"/>
                  </a:lnTo>
                  <a:lnTo>
                    <a:pt x="165989" y="419252"/>
                  </a:lnTo>
                  <a:lnTo>
                    <a:pt x="167919" y="420522"/>
                  </a:lnTo>
                  <a:lnTo>
                    <a:pt x="167919" y="416801"/>
                  </a:lnTo>
                  <a:lnTo>
                    <a:pt x="166357" y="416801"/>
                  </a:lnTo>
                  <a:lnTo>
                    <a:pt x="166370" y="415607"/>
                  </a:lnTo>
                  <a:lnTo>
                    <a:pt x="166014" y="415607"/>
                  </a:lnTo>
                  <a:lnTo>
                    <a:pt x="166585" y="414172"/>
                  </a:lnTo>
                  <a:lnTo>
                    <a:pt x="169329" y="414172"/>
                  </a:lnTo>
                  <a:lnTo>
                    <a:pt x="168935" y="415607"/>
                  </a:lnTo>
                  <a:lnTo>
                    <a:pt x="168503" y="415607"/>
                  </a:lnTo>
                  <a:lnTo>
                    <a:pt x="169443" y="416801"/>
                  </a:lnTo>
                  <a:lnTo>
                    <a:pt x="169443" y="391312"/>
                  </a:lnTo>
                  <a:lnTo>
                    <a:pt x="168884" y="391312"/>
                  </a:lnTo>
                  <a:lnTo>
                    <a:pt x="167805" y="392582"/>
                  </a:lnTo>
                  <a:lnTo>
                    <a:pt x="166852" y="392582"/>
                  </a:lnTo>
                  <a:lnTo>
                    <a:pt x="167767" y="393852"/>
                  </a:lnTo>
                  <a:lnTo>
                    <a:pt x="168897" y="395122"/>
                  </a:lnTo>
                  <a:lnTo>
                    <a:pt x="166484" y="395122"/>
                  </a:lnTo>
                  <a:lnTo>
                    <a:pt x="166344" y="394766"/>
                  </a:lnTo>
                  <a:lnTo>
                    <a:pt x="166344" y="400202"/>
                  </a:lnTo>
                  <a:lnTo>
                    <a:pt x="166243" y="401472"/>
                  </a:lnTo>
                  <a:lnTo>
                    <a:pt x="164604" y="401472"/>
                  </a:lnTo>
                  <a:lnTo>
                    <a:pt x="164998" y="400202"/>
                  </a:lnTo>
                  <a:lnTo>
                    <a:pt x="163131" y="400202"/>
                  </a:lnTo>
                  <a:lnTo>
                    <a:pt x="165074" y="398932"/>
                  </a:lnTo>
                  <a:lnTo>
                    <a:pt x="166344" y="400202"/>
                  </a:lnTo>
                  <a:lnTo>
                    <a:pt x="166344" y="394766"/>
                  </a:lnTo>
                  <a:lnTo>
                    <a:pt x="165989" y="393852"/>
                  </a:lnTo>
                  <a:lnTo>
                    <a:pt x="165950" y="392582"/>
                  </a:lnTo>
                  <a:lnTo>
                    <a:pt x="165188" y="392582"/>
                  </a:lnTo>
                  <a:lnTo>
                    <a:pt x="165265" y="391312"/>
                  </a:lnTo>
                  <a:lnTo>
                    <a:pt x="167093" y="391312"/>
                  </a:lnTo>
                  <a:lnTo>
                    <a:pt x="167741" y="388772"/>
                  </a:lnTo>
                  <a:lnTo>
                    <a:pt x="169468" y="388772"/>
                  </a:lnTo>
                  <a:lnTo>
                    <a:pt x="169545" y="390042"/>
                  </a:lnTo>
                  <a:lnTo>
                    <a:pt x="170116" y="390042"/>
                  </a:lnTo>
                  <a:lnTo>
                    <a:pt x="170497" y="390004"/>
                  </a:lnTo>
                  <a:lnTo>
                    <a:pt x="170916" y="391274"/>
                  </a:lnTo>
                  <a:lnTo>
                    <a:pt x="171526" y="392544"/>
                  </a:lnTo>
                  <a:lnTo>
                    <a:pt x="170116" y="392544"/>
                  </a:lnTo>
                  <a:lnTo>
                    <a:pt x="170116" y="430644"/>
                  </a:lnTo>
                  <a:lnTo>
                    <a:pt x="177761" y="423024"/>
                  </a:lnTo>
                  <a:lnTo>
                    <a:pt x="176695" y="423024"/>
                  </a:lnTo>
                  <a:lnTo>
                    <a:pt x="178066" y="421754"/>
                  </a:lnTo>
                  <a:lnTo>
                    <a:pt x="179451" y="421754"/>
                  </a:lnTo>
                  <a:lnTo>
                    <a:pt x="179349" y="420484"/>
                  </a:lnTo>
                  <a:lnTo>
                    <a:pt x="179247" y="419227"/>
                  </a:lnTo>
                  <a:lnTo>
                    <a:pt x="180098" y="419227"/>
                  </a:lnTo>
                  <a:lnTo>
                    <a:pt x="180428" y="420484"/>
                  </a:lnTo>
                  <a:lnTo>
                    <a:pt x="181559" y="419227"/>
                  </a:lnTo>
                  <a:lnTo>
                    <a:pt x="191846" y="407784"/>
                  </a:lnTo>
                  <a:lnTo>
                    <a:pt x="191541" y="406768"/>
                  </a:lnTo>
                  <a:lnTo>
                    <a:pt x="191452" y="405244"/>
                  </a:lnTo>
                  <a:lnTo>
                    <a:pt x="192024" y="403974"/>
                  </a:lnTo>
                  <a:lnTo>
                    <a:pt x="194627" y="403974"/>
                  </a:lnTo>
                  <a:lnTo>
                    <a:pt x="195668" y="405244"/>
                  </a:lnTo>
                  <a:lnTo>
                    <a:pt x="195160" y="403974"/>
                  </a:lnTo>
                  <a:lnTo>
                    <a:pt x="195211" y="402704"/>
                  </a:lnTo>
                  <a:lnTo>
                    <a:pt x="195275" y="401434"/>
                  </a:lnTo>
                  <a:lnTo>
                    <a:pt x="193509" y="401434"/>
                  </a:lnTo>
                  <a:lnTo>
                    <a:pt x="192532" y="400177"/>
                  </a:lnTo>
                  <a:lnTo>
                    <a:pt x="191884" y="398894"/>
                  </a:lnTo>
                  <a:lnTo>
                    <a:pt x="194424" y="398894"/>
                  </a:lnTo>
                  <a:lnTo>
                    <a:pt x="195402" y="400177"/>
                  </a:lnTo>
                  <a:lnTo>
                    <a:pt x="196011" y="401434"/>
                  </a:lnTo>
                  <a:lnTo>
                    <a:pt x="197726" y="403974"/>
                  </a:lnTo>
                  <a:lnTo>
                    <a:pt x="198208" y="405244"/>
                  </a:lnTo>
                  <a:lnTo>
                    <a:pt x="197459" y="407784"/>
                  </a:lnTo>
                  <a:lnTo>
                    <a:pt x="197129" y="406768"/>
                  </a:lnTo>
                  <a:lnTo>
                    <a:pt x="197053" y="406527"/>
                  </a:lnTo>
                  <a:lnTo>
                    <a:pt x="193052" y="406527"/>
                  </a:lnTo>
                  <a:lnTo>
                    <a:pt x="196557" y="407784"/>
                  </a:lnTo>
                  <a:lnTo>
                    <a:pt x="196570" y="409054"/>
                  </a:lnTo>
                  <a:lnTo>
                    <a:pt x="192544" y="409054"/>
                  </a:lnTo>
                  <a:lnTo>
                    <a:pt x="192430" y="411594"/>
                  </a:lnTo>
                  <a:lnTo>
                    <a:pt x="193802" y="411594"/>
                  </a:lnTo>
                  <a:lnTo>
                    <a:pt x="194881" y="412877"/>
                  </a:lnTo>
                  <a:lnTo>
                    <a:pt x="194589" y="414134"/>
                  </a:lnTo>
                  <a:lnTo>
                    <a:pt x="192379" y="414134"/>
                  </a:lnTo>
                  <a:lnTo>
                    <a:pt x="192316" y="415404"/>
                  </a:lnTo>
                  <a:lnTo>
                    <a:pt x="192201" y="417944"/>
                  </a:lnTo>
                  <a:lnTo>
                    <a:pt x="192112" y="420484"/>
                  </a:lnTo>
                  <a:lnTo>
                    <a:pt x="192024" y="423024"/>
                  </a:lnTo>
                  <a:lnTo>
                    <a:pt x="191935" y="425577"/>
                  </a:lnTo>
                  <a:lnTo>
                    <a:pt x="191846" y="428104"/>
                  </a:lnTo>
                  <a:lnTo>
                    <a:pt x="191757" y="430644"/>
                  </a:lnTo>
                  <a:lnTo>
                    <a:pt x="191668" y="433184"/>
                  </a:lnTo>
                  <a:lnTo>
                    <a:pt x="191579" y="435724"/>
                  </a:lnTo>
                  <a:lnTo>
                    <a:pt x="191490" y="438277"/>
                  </a:lnTo>
                  <a:lnTo>
                    <a:pt x="191389" y="440804"/>
                  </a:lnTo>
                  <a:lnTo>
                    <a:pt x="194665" y="440804"/>
                  </a:lnTo>
                  <a:lnTo>
                    <a:pt x="194652" y="442074"/>
                  </a:lnTo>
                  <a:lnTo>
                    <a:pt x="191363" y="442074"/>
                  </a:lnTo>
                  <a:lnTo>
                    <a:pt x="191312" y="443344"/>
                  </a:lnTo>
                  <a:lnTo>
                    <a:pt x="191223" y="445884"/>
                  </a:lnTo>
                  <a:lnTo>
                    <a:pt x="191135" y="448424"/>
                  </a:lnTo>
                  <a:lnTo>
                    <a:pt x="191046" y="450977"/>
                  </a:lnTo>
                  <a:lnTo>
                    <a:pt x="191325" y="450977"/>
                  </a:lnTo>
                  <a:lnTo>
                    <a:pt x="192544" y="452234"/>
                  </a:lnTo>
                  <a:lnTo>
                    <a:pt x="191389" y="452234"/>
                  </a:lnTo>
                  <a:lnTo>
                    <a:pt x="191020" y="450977"/>
                  </a:lnTo>
                  <a:lnTo>
                    <a:pt x="190919" y="453504"/>
                  </a:lnTo>
                  <a:lnTo>
                    <a:pt x="192786" y="453504"/>
                  </a:lnTo>
                  <a:lnTo>
                    <a:pt x="192989" y="454774"/>
                  </a:lnTo>
                  <a:lnTo>
                    <a:pt x="190881" y="454774"/>
                  </a:lnTo>
                  <a:lnTo>
                    <a:pt x="190842" y="456044"/>
                  </a:lnTo>
                  <a:lnTo>
                    <a:pt x="192697" y="456044"/>
                  </a:lnTo>
                  <a:lnTo>
                    <a:pt x="192697" y="457327"/>
                  </a:lnTo>
                  <a:lnTo>
                    <a:pt x="190804" y="457327"/>
                  </a:lnTo>
                  <a:lnTo>
                    <a:pt x="189153" y="503034"/>
                  </a:lnTo>
                  <a:lnTo>
                    <a:pt x="199796" y="482727"/>
                  </a:lnTo>
                  <a:lnTo>
                    <a:pt x="201803" y="478904"/>
                  </a:lnTo>
                  <a:lnTo>
                    <a:pt x="202463" y="477634"/>
                  </a:lnTo>
                  <a:lnTo>
                    <a:pt x="204165" y="474408"/>
                  </a:lnTo>
                  <a:lnTo>
                    <a:pt x="204431" y="473887"/>
                  </a:lnTo>
                  <a:lnTo>
                    <a:pt x="205130" y="472554"/>
                  </a:lnTo>
                  <a:lnTo>
                    <a:pt x="207772" y="467474"/>
                  </a:lnTo>
                  <a:lnTo>
                    <a:pt x="206819" y="467474"/>
                  </a:lnTo>
                  <a:lnTo>
                    <a:pt x="206629" y="466204"/>
                  </a:lnTo>
                  <a:lnTo>
                    <a:pt x="205562" y="466204"/>
                  </a:lnTo>
                  <a:lnTo>
                    <a:pt x="205701" y="464934"/>
                  </a:lnTo>
                  <a:lnTo>
                    <a:pt x="203644" y="464934"/>
                  </a:lnTo>
                  <a:lnTo>
                    <a:pt x="203644" y="475145"/>
                  </a:lnTo>
                  <a:lnTo>
                    <a:pt x="202793" y="476377"/>
                  </a:lnTo>
                  <a:lnTo>
                    <a:pt x="201993" y="477634"/>
                  </a:lnTo>
                  <a:lnTo>
                    <a:pt x="200380" y="477634"/>
                  </a:lnTo>
                  <a:lnTo>
                    <a:pt x="201282" y="476377"/>
                  </a:lnTo>
                  <a:lnTo>
                    <a:pt x="202031" y="475145"/>
                  </a:lnTo>
                  <a:lnTo>
                    <a:pt x="203644" y="475145"/>
                  </a:lnTo>
                  <a:lnTo>
                    <a:pt x="203644" y="464934"/>
                  </a:lnTo>
                  <a:lnTo>
                    <a:pt x="203365" y="463677"/>
                  </a:lnTo>
                  <a:lnTo>
                    <a:pt x="208775" y="463677"/>
                  </a:lnTo>
                  <a:lnTo>
                    <a:pt x="208864" y="464934"/>
                  </a:lnTo>
                  <a:lnTo>
                    <a:pt x="209689" y="463677"/>
                  </a:lnTo>
                  <a:lnTo>
                    <a:pt x="211366" y="461124"/>
                  </a:lnTo>
                  <a:lnTo>
                    <a:pt x="209689" y="459854"/>
                  </a:lnTo>
                  <a:lnTo>
                    <a:pt x="208102" y="457327"/>
                  </a:lnTo>
                  <a:lnTo>
                    <a:pt x="209448" y="456044"/>
                  </a:lnTo>
                  <a:lnTo>
                    <a:pt x="210350" y="457327"/>
                  </a:lnTo>
                  <a:lnTo>
                    <a:pt x="211289" y="458584"/>
                  </a:lnTo>
                  <a:lnTo>
                    <a:pt x="212267" y="458584"/>
                  </a:lnTo>
                  <a:lnTo>
                    <a:pt x="217957" y="448424"/>
                  </a:lnTo>
                  <a:lnTo>
                    <a:pt x="219379" y="445884"/>
                  </a:lnTo>
                  <a:lnTo>
                    <a:pt x="221513" y="442074"/>
                  </a:lnTo>
                  <a:lnTo>
                    <a:pt x="222237" y="440804"/>
                  </a:lnTo>
                  <a:lnTo>
                    <a:pt x="221894" y="439534"/>
                  </a:lnTo>
                  <a:lnTo>
                    <a:pt x="221399" y="439534"/>
                  </a:lnTo>
                  <a:lnTo>
                    <a:pt x="222300" y="436994"/>
                  </a:lnTo>
                  <a:lnTo>
                    <a:pt x="222732" y="436994"/>
                  </a:lnTo>
                  <a:lnTo>
                    <a:pt x="222859" y="438277"/>
                  </a:lnTo>
                  <a:lnTo>
                    <a:pt x="223050" y="438277"/>
                  </a:lnTo>
                  <a:lnTo>
                    <a:pt x="223735" y="436994"/>
                  </a:lnTo>
                  <a:lnTo>
                    <a:pt x="224434" y="435724"/>
                  </a:lnTo>
                  <a:lnTo>
                    <a:pt x="226517" y="431927"/>
                  </a:lnTo>
                  <a:lnTo>
                    <a:pt x="227203" y="430644"/>
                  </a:lnTo>
                  <a:lnTo>
                    <a:pt x="228587" y="428104"/>
                  </a:lnTo>
                  <a:lnTo>
                    <a:pt x="229285" y="426834"/>
                  </a:lnTo>
                  <a:lnTo>
                    <a:pt x="230670" y="424294"/>
                  </a:lnTo>
                  <a:lnTo>
                    <a:pt x="232054" y="421754"/>
                  </a:lnTo>
                  <a:lnTo>
                    <a:pt x="233451" y="419227"/>
                  </a:lnTo>
                  <a:lnTo>
                    <a:pt x="231711" y="417944"/>
                  </a:lnTo>
                  <a:lnTo>
                    <a:pt x="233222" y="415404"/>
                  </a:lnTo>
                  <a:lnTo>
                    <a:pt x="235305" y="416674"/>
                  </a:lnTo>
                  <a:lnTo>
                    <a:pt x="234111" y="419227"/>
                  </a:lnTo>
                  <a:lnTo>
                    <a:pt x="248640" y="482727"/>
                  </a:lnTo>
                  <a:lnTo>
                    <a:pt x="249186" y="482727"/>
                  </a:lnTo>
                  <a:lnTo>
                    <a:pt x="249085" y="481444"/>
                  </a:lnTo>
                  <a:lnTo>
                    <a:pt x="250977" y="481444"/>
                  </a:lnTo>
                  <a:lnTo>
                    <a:pt x="250482" y="482727"/>
                  </a:lnTo>
                  <a:lnTo>
                    <a:pt x="250659" y="482727"/>
                  </a:lnTo>
                  <a:lnTo>
                    <a:pt x="250431" y="483984"/>
                  </a:lnTo>
                  <a:lnTo>
                    <a:pt x="250037" y="483984"/>
                  </a:lnTo>
                  <a:lnTo>
                    <a:pt x="250240" y="485254"/>
                  </a:lnTo>
                  <a:lnTo>
                    <a:pt x="249504" y="485254"/>
                  </a:lnTo>
                  <a:lnTo>
                    <a:pt x="249770" y="486524"/>
                  </a:lnTo>
                  <a:lnTo>
                    <a:pt x="252425" y="486524"/>
                  </a:lnTo>
                  <a:lnTo>
                    <a:pt x="253415" y="487794"/>
                  </a:lnTo>
                  <a:lnTo>
                    <a:pt x="252145" y="487794"/>
                  </a:lnTo>
                  <a:lnTo>
                    <a:pt x="251079" y="489077"/>
                  </a:lnTo>
                  <a:lnTo>
                    <a:pt x="250202" y="489077"/>
                  </a:lnTo>
                  <a:lnTo>
                    <a:pt x="252133" y="497954"/>
                  </a:lnTo>
                  <a:lnTo>
                    <a:pt x="252552" y="496684"/>
                  </a:lnTo>
                  <a:lnTo>
                    <a:pt x="253136" y="496684"/>
                  </a:lnTo>
                  <a:lnTo>
                    <a:pt x="253390" y="497954"/>
                  </a:lnTo>
                  <a:lnTo>
                    <a:pt x="253047" y="499224"/>
                  </a:lnTo>
                  <a:lnTo>
                    <a:pt x="252514" y="499224"/>
                  </a:lnTo>
                  <a:lnTo>
                    <a:pt x="255333" y="510654"/>
                  </a:lnTo>
                  <a:lnTo>
                    <a:pt x="258686" y="496684"/>
                  </a:lnTo>
                  <a:lnTo>
                    <a:pt x="253517" y="496684"/>
                  </a:lnTo>
                  <a:lnTo>
                    <a:pt x="253885" y="495427"/>
                  </a:lnTo>
                  <a:lnTo>
                    <a:pt x="258343" y="495427"/>
                  </a:lnTo>
                  <a:lnTo>
                    <a:pt x="259194" y="494144"/>
                  </a:lnTo>
                  <a:lnTo>
                    <a:pt x="259473" y="492874"/>
                  </a:lnTo>
                  <a:lnTo>
                    <a:pt x="261226" y="485254"/>
                  </a:lnTo>
                  <a:lnTo>
                    <a:pt x="262102" y="481444"/>
                  </a:lnTo>
                  <a:lnTo>
                    <a:pt x="263271" y="476377"/>
                  </a:lnTo>
                  <a:lnTo>
                    <a:pt x="263715" y="474408"/>
                  </a:lnTo>
                  <a:lnTo>
                    <a:pt x="263842" y="473887"/>
                  </a:lnTo>
                  <a:lnTo>
                    <a:pt x="264439" y="471284"/>
                  </a:lnTo>
                  <a:lnTo>
                    <a:pt x="264718" y="470027"/>
                  </a:lnTo>
                  <a:lnTo>
                    <a:pt x="265303" y="467474"/>
                  </a:lnTo>
                  <a:lnTo>
                    <a:pt x="265887" y="464934"/>
                  </a:lnTo>
                  <a:lnTo>
                    <a:pt x="266179" y="463677"/>
                  </a:lnTo>
                  <a:lnTo>
                    <a:pt x="267347" y="458584"/>
                  </a:lnTo>
                  <a:lnTo>
                    <a:pt x="269976" y="447154"/>
                  </a:lnTo>
                  <a:lnTo>
                    <a:pt x="270256" y="445884"/>
                  </a:lnTo>
                  <a:lnTo>
                    <a:pt x="270548" y="444627"/>
                  </a:lnTo>
                  <a:lnTo>
                    <a:pt x="270840" y="443344"/>
                  </a:lnTo>
                  <a:lnTo>
                    <a:pt x="271424" y="440804"/>
                  </a:lnTo>
                  <a:lnTo>
                    <a:pt x="272300" y="436994"/>
                  </a:lnTo>
                  <a:lnTo>
                    <a:pt x="272592" y="435724"/>
                  </a:lnTo>
                  <a:lnTo>
                    <a:pt x="275221" y="424294"/>
                  </a:lnTo>
                  <a:lnTo>
                    <a:pt x="276428" y="419227"/>
                  </a:lnTo>
                  <a:lnTo>
                    <a:pt x="276733" y="417944"/>
                  </a:lnTo>
                  <a:lnTo>
                    <a:pt x="287401" y="438277"/>
                  </a:lnTo>
                  <a:lnTo>
                    <a:pt x="288480" y="436994"/>
                  </a:lnTo>
                  <a:lnTo>
                    <a:pt x="289267" y="436994"/>
                  </a:lnTo>
                  <a:lnTo>
                    <a:pt x="294055" y="439534"/>
                  </a:lnTo>
                  <a:lnTo>
                    <a:pt x="291668" y="440804"/>
                  </a:lnTo>
                  <a:lnTo>
                    <a:pt x="290880" y="440804"/>
                  </a:lnTo>
                  <a:lnTo>
                    <a:pt x="288391" y="440156"/>
                  </a:lnTo>
                  <a:lnTo>
                    <a:pt x="294754" y="452234"/>
                  </a:lnTo>
                  <a:lnTo>
                    <a:pt x="295732" y="452234"/>
                  </a:lnTo>
                  <a:lnTo>
                    <a:pt x="295617" y="453809"/>
                  </a:lnTo>
                  <a:lnTo>
                    <a:pt x="297205" y="457327"/>
                  </a:lnTo>
                  <a:lnTo>
                    <a:pt x="298500" y="456044"/>
                  </a:lnTo>
                  <a:lnTo>
                    <a:pt x="298577" y="458584"/>
                  </a:lnTo>
                  <a:lnTo>
                    <a:pt x="299262" y="458584"/>
                  </a:lnTo>
                  <a:lnTo>
                    <a:pt x="298831" y="459854"/>
                  </a:lnTo>
                  <a:lnTo>
                    <a:pt x="312585" y="485254"/>
                  </a:lnTo>
                  <a:lnTo>
                    <a:pt x="312788" y="485254"/>
                  </a:lnTo>
                  <a:lnTo>
                    <a:pt x="314223" y="486524"/>
                  </a:lnTo>
                  <a:lnTo>
                    <a:pt x="313334" y="486524"/>
                  </a:lnTo>
                  <a:lnTo>
                    <a:pt x="316318" y="492874"/>
                  </a:lnTo>
                  <a:lnTo>
                    <a:pt x="317347" y="492874"/>
                  </a:lnTo>
                  <a:lnTo>
                    <a:pt x="317195" y="494144"/>
                  </a:lnTo>
                  <a:lnTo>
                    <a:pt x="321513" y="503034"/>
                  </a:lnTo>
                  <a:lnTo>
                    <a:pt x="321373" y="499224"/>
                  </a:lnTo>
                  <a:lnTo>
                    <a:pt x="321271" y="496684"/>
                  </a:lnTo>
                  <a:lnTo>
                    <a:pt x="321183" y="494144"/>
                  </a:lnTo>
                  <a:lnTo>
                    <a:pt x="321094" y="491604"/>
                  </a:lnTo>
                  <a:lnTo>
                    <a:pt x="321005" y="489077"/>
                  </a:lnTo>
                  <a:lnTo>
                    <a:pt x="320903" y="486524"/>
                  </a:lnTo>
                  <a:lnTo>
                    <a:pt x="320814" y="483984"/>
                  </a:lnTo>
                  <a:lnTo>
                    <a:pt x="320763" y="482727"/>
                  </a:lnTo>
                  <a:lnTo>
                    <a:pt x="320675" y="480174"/>
                  </a:lnTo>
                  <a:lnTo>
                    <a:pt x="320586" y="477634"/>
                  </a:lnTo>
                  <a:lnTo>
                    <a:pt x="320497" y="475145"/>
                  </a:lnTo>
                  <a:lnTo>
                    <a:pt x="319328" y="475145"/>
                  </a:lnTo>
                  <a:lnTo>
                    <a:pt x="320459" y="473595"/>
                  </a:lnTo>
                  <a:lnTo>
                    <a:pt x="320370" y="471284"/>
                  </a:lnTo>
                  <a:lnTo>
                    <a:pt x="320332" y="470027"/>
                  </a:lnTo>
                  <a:lnTo>
                    <a:pt x="320243" y="467474"/>
                  </a:lnTo>
                  <a:lnTo>
                    <a:pt x="320192" y="466204"/>
                  </a:lnTo>
                  <a:lnTo>
                    <a:pt x="320103" y="463677"/>
                  </a:lnTo>
                  <a:lnTo>
                    <a:pt x="320014" y="461124"/>
                  </a:lnTo>
                  <a:lnTo>
                    <a:pt x="319925" y="458584"/>
                  </a:lnTo>
                  <a:lnTo>
                    <a:pt x="319836" y="456044"/>
                  </a:lnTo>
                  <a:lnTo>
                    <a:pt x="319735" y="453504"/>
                  </a:lnTo>
                  <a:lnTo>
                    <a:pt x="319646" y="450977"/>
                  </a:lnTo>
                  <a:lnTo>
                    <a:pt x="319557" y="448424"/>
                  </a:lnTo>
                  <a:lnTo>
                    <a:pt x="319468" y="445884"/>
                  </a:lnTo>
                  <a:lnTo>
                    <a:pt x="319379" y="443344"/>
                  </a:lnTo>
                  <a:lnTo>
                    <a:pt x="319290" y="440804"/>
                  </a:lnTo>
                  <a:lnTo>
                    <a:pt x="319201" y="438277"/>
                  </a:lnTo>
                  <a:lnTo>
                    <a:pt x="319151" y="436994"/>
                  </a:lnTo>
                  <a:lnTo>
                    <a:pt x="319062" y="434454"/>
                  </a:lnTo>
                  <a:lnTo>
                    <a:pt x="318973" y="431927"/>
                  </a:lnTo>
                  <a:lnTo>
                    <a:pt x="318884" y="429374"/>
                  </a:lnTo>
                  <a:lnTo>
                    <a:pt x="318795" y="426834"/>
                  </a:lnTo>
                  <a:lnTo>
                    <a:pt x="318744" y="425577"/>
                  </a:lnTo>
                  <a:lnTo>
                    <a:pt x="318668" y="423392"/>
                  </a:lnTo>
                  <a:lnTo>
                    <a:pt x="318668" y="438277"/>
                  </a:lnTo>
                  <a:lnTo>
                    <a:pt x="318439" y="439534"/>
                  </a:lnTo>
                  <a:lnTo>
                    <a:pt x="318350" y="440423"/>
                  </a:lnTo>
                  <a:lnTo>
                    <a:pt x="318350" y="477634"/>
                  </a:lnTo>
                  <a:lnTo>
                    <a:pt x="318300" y="478904"/>
                  </a:lnTo>
                  <a:lnTo>
                    <a:pt x="317195" y="478904"/>
                  </a:lnTo>
                  <a:lnTo>
                    <a:pt x="317119" y="480174"/>
                  </a:lnTo>
                  <a:lnTo>
                    <a:pt x="316953" y="481444"/>
                  </a:lnTo>
                  <a:lnTo>
                    <a:pt x="316204" y="482727"/>
                  </a:lnTo>
                  <a:lnTo>
                    <a:pt x="314134" y="482727"/>
                  </a:lnTo>
                  <a:lnTo>
                    <a:pt x="313537" y="481444"/>
                  </a:lnTo>
                  <a:lnTo>
                    <a:pt x="313232" y="480174"/>
                  </a:lnTo>
                  <a:lnTo>
                    <a:pt x="315315" y="480174"/>
                  </a:lnTo>
                  <a:lnTo>
                    <a:pt x="317195" y="478904"/>
                  </a:lnTo>
                  <a:lnTo>
                    <a:pt x="315963" y="478904"/>
                  </a:lnTo>
                  <a:lnTo>
                    <a:pt x="315950" y="477634"/>
                  </a:lnTo>
                  <a:lnTo>
                    <a:pt x="318350" y="477634"/>
                  </a:lnTo>
                  <a:lnTo>
                    <a:pt x="318350" y="440423"/>
                  </a:lnTo>
                  <a:lnTo>
                    <a:pt x="318312" y="440804"/>
                  </a:lnTo>
                  <a:lnTo>
                    <a:pt x="316623" y="439534"/>
                  </a:lnTo>
                  <a:lnTo>
                    <a:pt x="315760" y="439534"/>
                  </a:lnTo>
                  <a:lnTo>
                    <a:pt x="316001" y="438277"/>
                  </a:lnTo>
                  <a:lnTo>
                    <a:pt x="316115" y="436994"/>
                  </a:lnTo>
                  <a:lnTo>
                    <a:pt x="318668" y="438277"/>
                  </a:lnTo>
                  <a:lnTo>
                    <a:pt x="318668" y="423392"/>
                  </a:lnTo>
                  <a:lnTo>
                    <a:pt x="318655" y="423024"/>
                  </a:lnTo>
                  <a:lnTo>
                    <a:pt x="318566" y="420484"/>
                  </a:lnTo>
                  <a:lnTo>
                    <a:pt x="318477" y="417944"/>
                  </a:lnTo>
                  <a:lnTo>
                    <a:pt x="318376" y="415404"/>
                  </a:lnTo>
                  <a:lnTo>
                    <a:pt x="318287" y="412877"/>
                  </a:lnTo>
                  <a:lnTo>
                    <a:pt x="318198" y="410324"/>
                  </a:lnTo>
                  <a:lnTo>
                    <a:pt x="318109" y="407784"/>
                  </a:lnTo>
                  <a:lnTo>
                    <a:pt x="318071" y="406527"/>
                  </a:lnTo>
                  <a:lnTo>
                    <a:pt x="320078" y="409054"/>
                  </a:lnTo>
                  <a:lnTo>
                    <a:pt x="320497" y="407784"/>
                  </a:lnTo>
                  <a:lnTo>
                    <a:pt x="322707" y="407784"/>
                  </a:lnTo>
                  <a:lnTo>
                    <a:pt x="322618" y="410324"/>
                  </a:lnTo>
                  <a:lnTo>
                    <a:pt x="320954" y="410324"/>
                  </a:lnTo>
                  <a:lnTo>
                    <a:pt x="340829" y="431927"/>
                  </a:lnTo>
                  <a:lnTo>
                    <a:pt x="365912" y="458622"/>
                  </a:lnTo>
                  <a:lnTo>
                    <a:pt x="365836" y="457352"/>
                  </a:lnTo>
                  <a:lnTo>
                    <a:pt x="367563" y="457352"/>
                  </a:lnTo>
                  <a:lnTo>
                    <a:pt x="368312" y="458622"/>
                  </a:lnTo>
                  <a:lnTo>
                    <a:pt x="368401" y="459892"/>
                  </a:lnTo>
                  <a:lnTo>
                    <a:pt x="367601" y="459892"/>
                  </a:lnTo>
                  <a:lnTo>
                    <a:pt x="374154" y="467512"/>
                  </a:lnTo>
                  <a:lnTo>
                    <a:pt x="378561" y="472592"/>
                  </a:lnTo>
                  <a:lnTo>
                    <a:pt x="378688" y="471322"/>
                  </a:lnTo>
                  <a:lnTo>
                    <a:pt x="379603" y="470052"/>
                  </a:lnTo>
                  <a:lnTo>
                    <a:pt x="378561" y="472592"/>
                  </a:lnTo>
                  <a:lnTo>
                    <a:pt x="383184" y="476402"/>
                  </a:lnTo>
                  <a:lnTo>
                    <a:pt x="381203" y="470052"/>
                  </a:lnTo>
                  <a:lnTo>
                    <a:pt x="380009" y="466242"/>
                  </a:lnTo>
                  <a:lnTo>
                    <a:pt x="378815" y="462432"/>
                  </a:lnTo>
                  <a:lnTo>
                    <a:pt x="377240" y="457352"/>
                  </a:lnTo>
                  <a:lnTo>
                    <a:pt x="376440" y="454812"/>
                  </a:lnTo>
                  <a:lnTo>
                    <a:pt x="375653" y="452272"/>
                  </a:lnTo>
                  <a:lnTo>
                    <a:pt x="373278" y="444652"/>
                  </a:lnTo>
                  <a:lnTo>
                    <a:pt x="372999" y="443763"/>
                  </a:lnTo>
                  <a:lnTo>
                    <a:pt x="372999" y="452272"/>
                  </a:lnTo>
                  <a:lnTo>
                    <a:pt x="372808" y="453542"/>
                  </a:lnTo>
                  <a:lnTo>
                    <a:pt x="372541" y="453542"/>
                  </a:lnTo>
                  <a:lnTo>
                    <a:pt x="372541" y="459892"/>
                  </a:lnTo>
                  <a:lnTo>
                    <a:pt x="372529" y="461162"/>
                  </a:lnTo>
                  <a:lnTo>
                    <a:pt x="372008" y="462432"/>
                  </a:lnTo>
                  <a:lnTo>
                    <a:pt x="370763" y="462432"/>
                  </a:lnTo>
                  <a:lnTo>
                    <a:pt x="370725" y="461162"/>
                  </a:lnTo>
                  <a:lnTo>
                    <a:pt x="371119" y="459892"/>
                  </a:lnTo>
                  <a:lnTo>
                    <a:pt x="372541" y="459892"/>
                  </a:lnTo>
                  <a:lnTo>
                    <a:pt x="372541" y="453542"/>
                  </a:lnTo>
                  <a:lnTo>
                    <a:pt x="371957" y="453542"/>
                  </a:lnTo>
                  <a:lnTo>
                    <a:pt x="371386" y="454812"/>
                  </a:lnTo>
                  <a:lnTo>
                    <a:pt x="370382" y="454812"/>
                  </a:lnTo>
                  <a:lnTo>
                    <a:pt x="370471" y="453542"/>
                  </a:lnTo>
                  <a:lnTo>
                    <a:pt x="371208" y="452272"/>
                  </a:lnTo>
                  <a:lnTo>
                    <a:pt x="372999" y="452272"/>
                  </a:lnTo>
                  <a:lnTo>
                    <a:pt x="372999" y="443763"/>
                  </a:lnTo>
                  <a:lnTo>
                    <a:pt x="372884" y="443382"/>
                  </a:lnTo>
                  <a:lnTo>
                    <a:pt x="372694" y="444652"/>
                  </a:lnTo>
                  <a:lnTo>
                    <a:pt x="371678" y="444652"/>
                  </a:lnTo>
                  <a:lnTo>
                    <a:pt x="371894" y="443382"/>
                  </a:lnTo>
                  <a:lnTo>
                    <a:pt x="371868" y="442112"/>
                  </a:lnTo>
                  <a:lnTo>
                    <a:pt x="372275" y="440842"/>
                  </a:lnTo>
                  <a:lnTo>
                    <a:pt x="371868" y="439572"/>
                  </a:lnTo>
                  <a:lnTo>
                    <a:pt x="370662" y="435762"/>
                  </a:lnTo>
                  <a:lnTo>
                    <a:pt x="369062" y="430682"/>
                  </a:lnTo>
                  <a:lnTo>
                    <a:pt x="368693" y="429539"/>
                  </a:lnTo>
                  <a:lnTo>
                    <a:pt x="368693" y="430682"/>
                  </a:lnTo>
                  <a:lnTo>
                    <a:pt x="365836" y="430682"/>
                  </a:lnTo>
                  <a:lnTo>
                    <a:pt x="366115" y="429412"/>
                  </a:lnTo>
                  <a:lnTo>
                    <a:pt x="367804" y="429412"/>
                  </a:lnTo>
                  <a:lnTo>
                    <a:pt x="368693" y="430682"/>
                  </a:lnTo>
                  <a:lnTo>
                    <a:pt x="368693" y="429539"/>
                  </a:lnTo>
                  <a:lnTo>
                    <a:pt x="368655" y="429412"/>
                  </a:lnTo>
                  <a:lnTo>
                    <a:pt x="368261" y="428142"/>
                  </a:lnTo>
                  <a:lnTo>
                    <a:pt x="367461" y="425602"/>
                  </a:lnTo>
                  <a:lnTo>
                    <a:pt x="362254" y="409092"/>
                  </a:lnTo>
                  <a:lnTo>
                    <a:pt x="361175" y="409092"/>
                  </a:lnTo>
                  <a:lnTo>
                    <a:pt x="362102" y="407847"/>
                  </a:lnTo>
                  <a:lnTo>
                    <a:pt x="360883" y="404012"/>
                  </a:lnTo>
                  <a:lnTo>
                    <a:pt x="360819" y="403821"/>
                  </a:lnTo>
                  <a:lnTo>
                    <a:pt x="360819" y="435762"/>
                  </a:lnTo>
                  <a:lnTo>
                    <a:pt x="360743" y="437032"/>
                  </a:lnTo>
                  <a:lnTo>
                    <a:pt x="360603" y="438302"/>
                  </a:lnTo>
                  <a:lnTo>
                    <a:pt x="359270" y="438302"/>
                  </a:lnTo>
                  <a:lnTo>
                    <a:pt x="358927" y="439572"/>
                  </a:lnTo>
                  <a:lnTo>
                    <a:pt x="357924" y="439572"/>
                  </a:lnTo>
                  <a:lnTo>
                    <a:pt x="358025" y="438302"/>
                  </a:lnTo>
                  <a:lnTo>
                    <a:pt x="358127" y="437032"/>
                  </a:lnTo>
                  <a:lnTo>
                    <a:pt x="357568" y="435762"/>
                  </a:lnTo>
                  <a:lnTo>
                    <a:pt x="360819" y="435762"/>
                  </a:lnTo>
                  <a:lnTo>
                    <a:pt x="360819" y="403821"/>
                  </a:lnTo>
                  <a:lnTo>
                    <a:pt x="360476" y="402742"/>
                  </a:lnTo>
                  <a:lnTo>
                    <a:pt x="360057" y="401472"/>
                  </a:lnTo>
                  <a:lnTo>
                    <a:pt x="359651" y="400202"/>
                  </a:lnTo>
                  <a:lnTo>
                    <a:pt x="358990" y="398170"/>
                  </a:lnTo>
                  <a:lnTo>
                    <a:pt x="358990" y="404012"/>
                  </a:lnTo>
                  <a:lnTo>
                    <a:pt x="356933" y="404012"/>
                  </a:lnTo>
                  <a:lnTo>
                    <a:pt x="357301" y="402742"/>
                  </a:lnTo>
                  <a:lnTo>
                    <a:pt x="358965" y="402742"/>
                  </a:lnTo>
                  <a:lnTo>
                    <a:pt x="358990" y="404012"/>
                  </a:lnTo>
                  <a:lnTo>
                    <a:pt x="358990" y="398170"/>
                  </a:lnTo>
                  <a:lnTo>
                    <a:pt x="355117" y="386232"/>
                  </a:lnTo>
                  <a:lnTo>
                    <a:pt x="367538" y="393852"/>
                  </a:lnTo>
                  <a:lnTo>
                    <a:pt x="370662" y="395122"/>
                  </a:lnTo>
                  <a:lnTo>
                    <a:pt x="370878" y="395122"/>
                  </a:lnTo>
                  <a:lnTo>
                    <a:pt x="370954" y="393852"/>
                  </a:lnTo>
                  <a:lnTo>
                    <a:pt x="371462" y="393852"/>
                  </a:lnTo>
                  <a:lnTo>
                    <a:pt x="371690" y="395122"/>
                  </a:lnTo>
                  <a:lnTo>
                    <a:pt x="372313" y="395122"/>
                  </a:lnTo>
                  <a:lnTo>
                    <a:pt x="372211" y="396557"/>
                  </a:lnTo>
                  <a:lnTo>
                    <a:pt x="390893" y="407847"/>
                  </a:lnTo>
                  <a:lnTo>
                    <a:pt x="389788" y="406552"/>
                  </a:lnTo>
                  <a:lnTo>
                    <a:pt x="392557" y="405282"/>
                  </a:lnTo>
                  <a:lnTo>
                    <a:pt x="392290" y="407847"/>
                  </a:lnTo>
                  <a:lnTo>
                    <a:pt x="394423" y="407847"/>
                  </a:lnTo>
                  <a:lnTo>
                    <a:pt x="395325" y="409092"/>
                  </a:lnTo>
                  <a:lnTo>
                    <a:pt x="392963" y="409092"/>
                  </a:lnTo>
                  <a:lnTo>
                    <a:pt x="401383" y="414172"/>
                  </a:lnTo>
                  <a:lnTo>
                    <a:pt x="402069" y="414172"/>
                  </a:lnTo>
                  <a:lnTo>
                    <a:pt x="401739" y="412902"/>
                  </a:lnTo>
                  <a:lnTo>
                    <a:pt x="401345" y="411632"/>
                  </a:lnTo>
                  <a:lnTo>
                    <a:pt x="404571" y="411632"/>
                  </a:lnTo>
                  <a:lnTo>
                    <a:pt x="405053" y="414172"/>
                  </a:lnTo>
                  <a:lnTo>
                    <a:pt x="405930" y="416801"/>
                  </a:lnTo>
                  <a:lnTo>
                    <a:pt x="404761" y="416801"/>
                  </a:lnTo>
                  <a:lnTo>
                    <a:pt x="405866" y="417982"/>
                  </a:lnTo>
                  <a:lnTo>
                    <a:pt x="405980" y="416801"/>
                  </a:lnTo>
                  <a:lnTo>
                    <a:pt x="406273" y="416801"/>
                  </a:lnTo>
                  <a:lnTo>
                    <a:pt x="406552" y="417982"/>
                  </a:lnTo>
                  <a:lnTo>
                    <a:pt x="406933" y="417982"/>
                  </a:lnTo>
                  <a:lnTo>
                    <a:pt x="436143" y="435762"/>
                  </a:lnTo>
                  <a:lnTo>
                    <a:pt x="427774" y="423062"/>
                  </a:lnTo>
                  <a:lnTo>
                    <a:pt x="427024" y="423062"/>
                  </a:lnTo>
                  <a:lnTo>
                    <a:pt x="426453" y="420522"/>
                  </a:lnTo>
                  <a:lnTo>
                    <a:pt x="425602" y="419252"/>
                  </a:lnTo>
                  <a:lnTo>
                    <a:pt x="422833" y="415086"/>
                  </a:lnTo>
                  <a:lnTo>
                    <a:pt x="422833" y="416661"/>
                  </a:lnTo>
                  <a:lnTo>
                    <a:pt x="422821" y="416801"/>
                  </a:lnTo>
                  <a:lnTo>
                    <a:pt x="422833" y="416661"/>
                  </a:lnTo>
                  <a:lnTo>
                    <a:pt x="422833" y="415086"/>
                  </a:lnTo>
                  <a:lnTo>
                    <a:pt x="422643" y="414794"/>
                  </a:lnTo>
                  <a:lnTo>
                    <a:pt x="422160" y="414172"/>
                  </a:lnTo>
                  <a:lnTo>
                    <a:pt x="421360" y="412902"/>
                  </a:lnTo>
                  <a:lnTo>
                    <a:pt x="420560" y="411632"/>
                  </a:lnTo>
                  <a:lnTo>
                    <a:pt x="419862" y="410362"/>
                  </a:lnTo>
                  <a:lnTo>
                    <a:pt x="418782" y="408660"/>
                  </a:lnTo>
                  <a:lnTo>
                    <a:pt x="418782" y="417982"/>
                  </a:lnTo>
                  <a:lnTo>
                    <a:pt x="418769" y="419252"/>
                  </a:lnTo>
                  <a:lnTo>
                    <a:pt x="417004" y="419252"/>
                  </a:lnTo>
                  <a:lnTo>
                    <a:pt x="417360" y="417982"/>
                  </a:lnTo>
                  <a:lnTo>
                    <a:pt x="417766" y="416801"/>
                  </a:lnTo>
                  <a:lnTo>
                    <a:pt x="418515" y="416801"/>
                  </a:lnTo>
                  <a:lnTo>
                    <a:pt x="418782" y="417982"/>
                  </a:lnTo>
                  <a:lnTo>
                    <a:pt x="418782" y="408660"/>
                  </a:lnTo>
                  <a:lnTo>
                    <a:pt x="413448" y="400202"/>
                  </a:lnTo>
                  <a:lnTo>
                    <a:pt x="413296" y="399973"/>
                  </a:lnTo>
                  <a:lnTo>
                    <a:pt x="413296" y="402742"/>
                  </a:lnTo>
                  <a:lnTo>
                    <a:pt x="412889" y="404012"/>
                  </a:lnTo>
                  <a:lnTo>
                    <a:pt x="410667" y="404012"/>
                  </a:lnTo>
                  <a:lnTo>
                    <a:pt x="409765" y="403352"/>
                  </a:lnTo>
                  <a:lnTo>
                    <a:pt x="409765" y="411632"/>
                  </a:lnTo>
                  <a:lnTo>
                    <a:pt x="409702" y="412902"/>
                  </a:lnTo>
                  <a:lnTo>
                    <a:pt x="406349" y="412902"/>
                  </a:lnTo>
                  <a:lnTo>
                    <a:pt x="405003" y="411632"/>
                  </a:lnTo>
                  <a:lnTo>
                    <a:pt x="403669" y="410362"/>
                  </a:lnTo>
                  <a:lnTo>
                    <a:pt x="404761" y="409092"/>
                  </a:lnTo>
                  <a:lnTo>
                    <a:pt x="406349" y="410362"/>
                  </a:lnTo>
                  <a:lnTo>
                    <a:pt x="407835" y="411632"/>
                  </a:lnTo>
                  <a:lnTo>
                    <a:pt x="409765" y="411632"/>
                  </a:lnTo>
                  <a:lnTo>
                    <a:pt x="409765" y="403352"/>
                  </a:lnTo>
                  <a:lnTo>
                    <a:pt x="408965" y="402742"/>
                  </a:lnTo>
                  <a:lnTo>
                    <a:pt x="409206" y="401472"/>
                  </a:lnTo>
                  <a:lnTo>
                    <a:pt x="409321" y="400202"/>
                  </a:lnTo>
                  <a:lnTo>
                    <a:pt x="411022" y="400202"/>
                  </a:lnTo>
                  <a:lnTo>
                    <a:pt x="411873" y="401472"/>
                  </a:lnTo>
                  <a:lnTo>
                    <a:pt x="412534" y="401472"/>
                  </a:lnTo>
                  <a:lnTo>
                    <a:pt x="413296" y="402742"/>
                  </a:lnTo>
                  <a:lnTo>
                    <a:pt x="413296" y="399973"/>
                  </a:lnTo>
                  <a:lnTo>
                    <a:pt x="409435" y="393852"/>
                  </a:lnTo>
                  <a:lnTo>
                    <a:pt x="408635" y="392582"/>
                  </a:lnTo>
                  <a:lnTo>
                    <a:pt x="407809" y="391274"/>
                  </a:lnTo>
                  <a:lnTo>
                    <a:pt x="407809" y="406552"/>
                  </a:lnTo>
                  <a:lnTo>
                    <a:pt x="407555" y="407847"/>
                  </a:lnTo>
                  <a:lnTo>
                    <a:pt x="405663" y="407847"/>
                  </a:lnTo>
                  <a:lnTo>
                    <a:pt x="403656" y="405117"/>
                  </a:lnTo>
                  <a:lnTo>
                    <a:pt x="403364" y="405282"/>
                  </a:lnTo>
                  <a:lnTo>
                    <a:pt x="401955" y="402742"/>
                  </a:lnTo>
                  <a:lnTo>
                    <a:pt x="404101" y="401472"/>
                  </a:lnTo>
                  <a:lnTo>
                    <a:pt x="405511" y="404012"/>
                  </a:lnTo>
                  <a:lnTo>
                    <a:pt x="406476" y="404012"/>
                  </a:lnTo>
                  <a:lnTo>
                    <a:pt x="407809" y="406552"/>
                  </a:lnTo>
                  <a:lnTo>
                    <a:pt x="407809" y="391274"/>
                  </a:lnTo>
                  <a:lnTo>
                    <a:pt x="407035" y="390042"/>
                  </a:lnTo>
                  <a:lnTo>
                    <a:pt x="406463" y="390042"/>
                  </a:lnTo>
                  <a:lnTo>
                    <a:pt x="406463" y="398932"/>
                  </a:lnTo>
                  <a:lnTo>
                    <a:pt x="403567" y="398932"/>
                  </a:lnTo>
                  <a:lnTo>
                    <a:pt x="404215" y="397802"/>
                  </a:lnTo>
                  <a:lnTo>
                    <a:pt x="404444" y="397802"/>
                  </a:lnTo>
                  <a:lnTo>
                    <a:pt x="403136" y="396557"/>
                  </a:lnTo>
                  <a:lnTo>
                    <a:pt x="402932" y="396557"/>
                  </a:lnTo>
                  <a:lnTo>
                    <a:pt x="403517" y="393852"/>
                  </a:lnTo>
                  <a:lnTo>
                    <a:pt x="406044" y="395122"/>
                  </a:lnTo>
                  <a:lnTo>
                    <a:pt x="406336" y="397802"/>
                  </a:lnTo>
                  <a:lnTo>
                    <a:pt x="406463" y="398932"/>
                  </a:lnTo>
                  <a:lnTo>
                    <a:pt x="406463" y="390042"/>
                  </a:lnTo>
                  <a:lnTo>
                    <a:pt x="404202" y="390042"/>
                  </a:lnTo>
                  <a:lnTo>
                    <a:pt x="404596" y="388772"/>
                  </a:lnTo>
                  <a:lnTo>
                    <a:pt x="404939" y="387680"/>
                  </a:lnTo>
                  <a:lnTo>
                    <a:pt x="404431" y="387680"/>
                  </a:lnTo>
                  <a:lnTo>
                    <a:pt x="400723" y="388772"/>
                  </a:lnTo>
                  <a:lnTo>
                    <a:pt x="400989" y="386232"/>
                  </a:lnTo>
                  <a:lnTo>
                    <a:pt x="403669" y="386232"/>
                  </a:lnTo>
                  <a:lnTo>
                    <a:pt x="404939" y="387680"/>
                  </a:lnTo>
                  <a:lnTo>
                    <a:pt x="406742" y="389699"/>
                  </a:lnTo>
                  <a:lnTo>
                    <a:pt x="406234" y="388772"/>
                  </a:lnTo>
                  <a:lnTo>
                    <a:pt x="404634" y="386232"/>
                  </a:lnTo>
                  <a:lnTo>
                    <a:pt x="402221" y="382422"/>
                  </a:lnTo>
                  <a:lnTo>
                    <a:pt x="401421" y="381152"/>
                  </a:lnTo>
                  <a:lnTo>
                    <a:pt x="400621" y="379882"/>
                  </a:lnTo>
                  <a:lnTo>
                    <a:pt x="398233" y="376123"/>
                  </a:lnTo>
                  <a:lnTo>
                    <a:pt x="398233" y="400202"/>
                  </a:lnTo>
                  <a:lnTo>
                    <a:pt x="397929" y="401472"/>
                  </a:lnTo>
                  <a:lnTo>
                    <a:pt x="395897" y="401472"/>
                  </a:lnTo>
                  <a:lnTo>
                    <a:pt x="393217" y="398932"/>
                  </a:lnTo>
                  <a:lnTo>
                    <a:pt x="396036" y="397802"/>
                  </a:lnTo>
                  <a:lnTo>
                    <a:pt x="396151" y="395122"/>
                  </a:lnTo>
                  <a:lnTo>
                    <a:pt x="397014" y="395122"/>
                  </a:lnTo>
                  <a:lnTo>
                    <a:pt x="397992" y="397802"/>
                  </a:lnTo>
                  <a:lnTo>
                    <a:pt x="397586" y="398932"/>
                  </a:lnTo>
                  <a:lnTo>
                    <a:pt x="396938" y="398932"/>
                  </a:lnTo>
                  <a:lnTo>
                    <a:pt x="398233" y="400202"/>
                  </a:lnTo>
                  <a:lnTo>
                    <a:pt x="398233" y="376123"/>
                  </a:lnTo>
                  <a:lnTo>
                    <a:pt x="397408" y="374802"/>
                  </a:lnTo>
                  <a:lnTo>
                    <a:pt x="395008" y="370992"/>
                  </a:lnTo>
                  <a:lnTo>
                    <a:pt x="394284" y="369849"/>
                  </a:lnTo>
                  <a:lnTo>
                    <a:pt x="392595" y="367182"/>
                  </a:lnTo>
                  <a:lnTo>
                    <a:pt x="391096" y="364820"/>
                  </a:lnTo>
                  <a:lnTo>
                    <a:pt x="391096" y="373532"/>
                  </a:lnTo>
                  <a:lnTo>
                    <a:pt x="390969" y="374802"/>
                  </a:lnTo>
                  <a:lnTo>
                    <a:pt x="390766" y="374688"/>
                  </a:lnTo>
                  <a:lnTo>
                    <a:pt x="390766" y="388772"/>
                  </a:lnTo>
                  <a:lnTo>
                    <a:pt x="388823" y="392582"/>
                  </a:lnTo>
                  <a:lnTo>
                    <a:pt x="384124" y="391312"/>
                  </a:lnTo>
                  <a:lnTo>
                    <a:pt x="383235" y="390728"/>
                  </a:lnTo>
                  <a:lnTo>
                    <a:pt x="383235" y="398932"/>
                  </a:lnTo>
                  <a:lnTo>
                    <a:pt x="379488" y="398932"/>
                  </a:lnTo>
                  <a:lnTo>
                    <a:pt x="379323" y="397802"/>
                  </a:lnTo>
                  <a:lnTo>
                    <a:pt x="383057" y="397802"/>
                  </a:lnTo>
                  <a:lnTo>
                    <a:pt x="383235" y="398932"/>
                  </a:lnTo>
                  <a:lnTo>
                    <a:pt x="383235" y="390728"/>
                  </a:lnTo>
                  <a:lnTo>
                    <a:pt x="382219" y="390042"/>
                  </a:lnTo>
                  <a:lnTo>
                    <a:pt x="380314" y="388772"/>
                  </a:lnTo>
                  <a:lnTo>
                    <a:pt x="380276" y="386232"/>
                  </a:lnTo>
                  <a:lnTo>
                    <a:pt x="380263" y="384962"/>
                  </a:lnTo>
                  <a:lnTo>
                    <a:pt x="379425" y="383692"/>
                  </a:lnTo>
                  <a:lnTo>
                    <a:pt x="380339" y="383692"/>
                  </a:lnTo>
                  <a:lnTo>
                    <a:pt x="380365" y="382422"/>
                  </a:lnTo>
                  <a:lnTo>
                    <a:pt x="386715" y="382422"/>
                  </a:lnTo>
                  <a:lnTo>
                    <a:pt x="390766" y="388772"/>
                  </a:lnTo>
                  <a:lnTo>
                    <a:pt x="390766" y="374688"/>
                  </a:lnTo>
                  <a:lnTo>
                    <a:pt x="390448" y="374484"/>
                  </a:lnTo>
                  <a:lnTo>
                    <a:pt x="390448" y="377825"/>
                  </a:lnTo>
                  <a:lnTo>
                    <a:pt x="390398" y="377342"/>
                  </a:lnTo>
                  <a:lnTo>
                    <a:pt x="390309" y="376072"/>
                  </a:lnTo>
                  <a:lnTo>
                    <a:pt x="390436" y="377342"/>
                  </a:lnTo>
                  <a:lnTo>
                    <a:pt x="390448" y="377825"/>
                  </a:lnTo>
                  <a:lnTo>
                    <a:pt x="390448" y="374484"/>
                  </a:lnTo>
                  <a:lnTo>
                    <a:pt x="388912" y="373532"/>
                  </a:lnTo>
                  <a:lnTo>
                    <a:pt x="388366" y="372262"/>
                  </a:lnTo>
                  <a:lnTo>
                    <a:pt x="388493" y="370992"/>
                  </a:lnTo>
                  <a:lnTo>
                    <a:pt x="390537" y="370992"/>
                  </a:lnTo>
                  <a:lnTo>
                    <a:pt x="391096" y="373532"/>
                  </a:lnTo>
                  <a:lnTo>
                    <a:pt x="391096" y="364820"/>
                  </a:lnTo>
                  <a:lnTo>
                    <a:pt x="388581" y="360832"/>
                  </a:lnTo>
                  <a:lnTo>
                    <a:pt x="385381" y="355752"/>
                  </a:lnTo>
                  <a:lnTo>
                    <a:pt x="424675" y="367182"/>
                  </a:lnTo>
                  <a:lnTo>
                    <a:pt x="425018" y="367182"/>
                  </a:lnTo>
                  <a:lnTo>
                    <a:pt x="425348" y="365912"/>
                  </a:lnTo>
                  <a:lnTo>
                    <a:pt x="426072" y="365912"/>
                  </a:lnTo>
                  <a:lnTo>
                    <a:pt x="426402" y="367182"/>
                  </a:lnTo>
                  <a:lnTo>
                    <a:pt x="426466" y="368452"/>
                  </a:lnTo>
                  <a:lnTo>
                    <a:pt x="447560" y="374802"/>
                  </a:lnTo>
                  <a:lnTo>
                    <a:pt x="458038" y="377342"/>
                  </a:lnTo>
                  <a:lnTo>
                    <a:pt x="458127" y="376072"/>
                  </a:lnTo>
                  <a:lnTo>
                    <a:pt x="458939" y="376072"/>
                  </a:lnTo>
                  <a:lnTo>
                    <a:pt x="459117" y="377342"/>
                  </a:lnTo>
                  <a:lnTo>
                    <a:pt x="459143" y="378612"/>
                  </a:lnTo>
                  <a:lnTo>
                    <a:pt x="476783" y="383692"/>
                  </a:lnTo>
                  <a:lnTo>
                    <a:pt x="468718" y="376072"/>
                  </a:lnTo>
                  <a:lnTo>
                    <a:pt x="466039" y="373532"/>
                  </a:lnTo>
                  <a:lnTo>
                    <a:pt x="457987" y="365912"/>
                  </a:lnTo>
                  <a:lnTo>
                    <a:pt x="453961" y="362102"/>
                  </a:lnTo>
                  <a:lnTo>
                    <a:pt x="449935" y="358292"/>
                  </a:lnTo>
                  <a:lnTo>
                    <a:pt x="448589" y="357022"/>
                  </a:lnTo>
                  <a:lnTo>
                    <a:pt x="439851" y="348754"/>
                  </a:lnTo>
                  <a:lnTo>
                    <a:pt x="439851" y="355752"/>
                  </a:lnTo>
                  <a:lnTo>
                    <a:pt x="438086" y="357022"/>
                  </a:lnTo>
                  <a:lnTo>
                    <a:pt x="436753" y="357022"/>
                  </a:lnTo>
                  <a:lnTo>
                    <a:pt x="436486" y="355752"/>
                  </a:lnTo>
                  <a:lnTo>
                    <a:pt x="436219" y="354482"/>
                  </a:lnTo>
                  <a:lnTo>
                    <a:pt x="437705" y="354482"/>
                  </a:lnTo>
                  <a:lnTo>
                    <a:pt x="437781" y="355752"/>
                  </a:lnTo>
                  <a:lnTo>
                    <a:pt x="439851" y="355752"/>
                  </a:lnTo>
                  <a:lnTo>
                    <a:pt x="439851" y="348754"/>
                  </a:lnTo>
                  <a:lnTo>
                    <a:pt x="437857" y="346862"/>
                  </a:lnTo>
                  <a:lnTo>
                    <a:pt x="436511" y="345592"/>
                  </a:lnTo>
                  <a:lnTo>
                    <a:pt x="435178" y="344322"/>
                  </a:lnTo>
                  <a:lnTo>
                    <a:pt x="433654" y="342887"/>
                  </a:lnTo>
                  <a:lnTo>
                    <a:pt x="433654" y="362102"/>
                  </a:lnTo>
                  <a:lnTo>
                    <a:pt x="433489" y="362102"/>
                  </a:lnTo>
                  <a:lnTo>
                    <a:pt x="433108" y="360832"/>
                  </a:lnTo>
                  <a:lnTo>
                    <a:pt x="432511" y="359562"/>
                  </a:lnTo>
                  <a:lnTo>
                    <a:pt x="432282" y="358292"/>
                  </a:lnTo>
                  <a:lnTo>
                    <a:pt x="432777" y="358292"/>
                  </a:lnTo>
                  <a:lnTo>
                    <a:pt x="433184" y="359562"/>
                  </a:lnTo>
                  <a:lnTo>
                    <a:pt x="433654" y="362102"/>
                  </a:lnTo>
                  <a:lnTo>
                    <a:pt x="433654" y="342887"/>
                  </a:lnTo>
                  <a:lnTo>
                    <a:pt x="431152" y="340512"/>
                  </a:lnTo>
                  <a:lnTo>
                    <a:pt x="427977" y="340512"/>
                  </a:lnTo>
                  <a:lnTo>
                    <a:pt x="427977" y="355752"/>
                  </a:lnTo>
                  <a:lnTo>
                    <a:pt x="427697" y="357022"/>
                  </a:lnTo>
                  <a:lnTo>
                    <a:pt x="422757" y="357022"/>
                  </a:lnTo>
                  <a:lnTo>
                    <a:pt x="422757" y="358292"/>
                  </a:lnTo>
                  <a:lnTo>
                    <a:pt x="422744" y="360832"/>
                  </a:lnTo>
                  <a:lnTo>
                    <a:pt x="420979" y="360832"/>
                  </a:lnTo>
                  <a:lnTo>
                    <a:pt x="421335" y="359562"/>
                  </a:lnTo>
                  <a:lnTo>
                    <a:pt x="421779" y="358292"/>
                  </a:lnTo>
                  <a:lnTo>
                    <a:pt x="422757" y="358292"/>
                  </a:lnTo>
                  <a:lnTo>
                    <a:pt x="422757" y="357022"/>
                  </a:lnTo>
                  <a:lnTo>
                    <a:pt x="422414" y="357022"/>
                  </a:lnTo>
                  <a:lnTo>
                    <a:pt x="424954" y="355752"/>
                  </a:lnTo>
                  <a:lnTo>
                    <a:pt x="427977" y="355752"/>
                  </a:lnTo>
                  <a:lnTo>
                    <a:pt x="427977" y="340512"/>
                  </a:lnTo>
                  <a:lnTo>
                    <a:pt x="418185" y="340512"/>
                  </a:lnTo>
                  <a:lnTo>
                    <a:pt x="418185" y="355752"/>
                  </a:lnTo>
                  <a:lnTo>
                    <a:pt x="417360" y="357022"/>
                  </a:lnTo>
                  <a:lnTo>
                    <a:pt x="416839" y="357022"/>
                  </a:lnTo>
                  <a:lnTo>
                    <a:pt x="417893" y="355752"/>
                  </a:lnTo>
                  <a:lnTo>
                    <a:pt x="418185" y="355752"/>
                  </a:lnTo>
                  <a:lnTo>
                    <a:pt x="418185" y="340512"/>
                  </a:lnTo>
                  <a:lnTo>
                    <a:pt x="417690" y="340512"/>
                  </a:lnTo>
                  <a:lnTo>
                    <a:pt x="417690" y="350672"/>
                  </a:lnTo>
                  <a:lnTo>
                    <a:pt x="415404" y="351942"/>
                  </a:lnTo>
                  <a:lnTo>
                    <a:pt x="413207" y="351942"/>
                  </a:lnTo>
                  <a:lnTo>
                    <a:pt x="414947" y="349402"/>
                  </a:lnTo>
                  <a:lnTo>
                    <a:pt x="417690" y="350672"/>
                  </a:lnTo>
                  <a:lnTo>
                    <a:pt x="417690" y="340512"/>
                  </a:lnTo>
                  <a:lnTo>
                    <a:pt x="415137" y="340512"/>
                  </a:lnTo>
                  <a:lnTo>
                    <a:pt x="415772" y="341782"/>
                  </a:lnTo>
                  <a:lnTo>
                    <a:pt x="413562" y="341782"/>
                  </a:lnTo>
                  <a:lnTo>
                    <a:pt x="413219" y="340512"/>
                  </a:lnTo>
                  <a:lnTo>
                    <a:pt x="405384" y="340512"/>
                  </a:lnTo>
                  <a:lnTo>
                    <a:pt x="405384" y="343052"/>
                  </a:lnTo>
                  <a:lnTo>
                    <a:pt x="405015" y="344322"/>
                  </a:lnTo>
                  <a:lnTo>
                    <a:pt x="403110" y="344322"/>
                  </a:lnTo>
                  <a:lnTo>
                    <a:pt x="403110" y="349402"/>
                  </a:lnTo>
                  <a:lnTo>
                    <a:pt x="400583" y="349402"/>
                  </a:lnTo>
                  <a:lnTo>
                    <a:pt x="400189" y="346862"/>
                  </a:lnTo>
                  <a:lnTo>
                    <a:pt x="402729" y="346862"/>
                  </a:lnTo>
                  <a:lnTo>
                    <a:pt x="403110" y="349402"/>
                  </a:lnTo>
                  <a:lnTo>
                    <a:pt x="403110" y="344322"/>
                  </a:lnTo>
                  <a:lnTo>
                    <a:pt x="400850" y="343052"/>
                  </a:lnTo>
                  <a:lnTo>
                    <a:pt x="403466" y="341782"/>
                  </a:lnTo>
                  <a:lnTo>
                    <a:pt x="405384" y="343052"/>
                  </a:lnTo>
                  <a:lnTo>
                    <a:pt x="405384" y="340512"/>
                  </a:lnTo>
                  <a:lnTo>
                    <a:pt x="399834" y="340512"/>
                  </a:lnTo>
                  <a:lnTo>
                    <a:pt x="399834" y="353212"/>
                  </a:lnTo>
                  <a:lnTo>
                    <a:pt x="399719" y="354482"/>
                  </a:lnTo>
                  <a:lnTo>
                    <a:pt x="399580" y="354482"/>
                  </a:lnTo>
                  <a:lnTo>
                    <a:pt x="399110" y="351942"/>
                  </a:lnTo>
                  <a:lnTo>
                    <a:pt x="399440" y="351942"/>
                  </a:lnTo>
                  <a:lnTo>
                    <a:pt x="399834" y="353212"/>
                  </a:lnTo>
                  <a:lnTo>
                    <a:pt x="399834" y="340512"/>
                  </a:lnTo>
                  <a:lnTo>
                    <a:pt x="394119" y="340512"/>
                  </a:lnTo>
                  <a:lnTo>
                    <a:pt x="394119" y="344322"/>
                  </a:lnTo>
                  <a:lnTo>
                    <a:pt x="393687" y="345592"/>
                  </a:lnTo>
                  <a:lnTo>
                    <a:pt x="391261" y="345592"/>
                  </a:lnTo>
                  <a:lnTo>
                    <a:pt x="391528" y="344322"/>
                  </a:lnTo>
                  <a:lnTo>
                    <a:pt x="391744" y="344322"/>
                  </a:lnTo>
                  <a:lnTo>
                    <a:pt x="392074" y="343052"/>
                  </a:lnTo>
                  <a:lnTo>
                    <a:pt x="393230" y="343052"/>
                  </a:lnTo>
                  <a:lnTo>
                    <a:pt x="394119" y="344322"/>
                  </a:lnTo>
                  <a:lnTo>
                    <a:pt x="394119" y="340512"/>
                  </a:lnTo>
                  <a:lnTo>
                    <a:pt x="384810" y="340512"/>
                  </a:lnTo>
                  <a:lnTo>
                    <a:pt x="384810" y="372262"/>
                  </a:lnTo>
                  <a:lnTo>
                    <a:pt x="384454" y="372262"/>
                  </a:lnTo>
                  <a:lnTo>
                    <a:pt x="383921" y="370992"/>
                  </a:lnTo>
                  <a:lnTo>
                    <a:pt x="383794" y="369849"/>
                  </a:lnTo>
                  <a:lnTo>
                    <a:pt x="383959" y="369849"/>
                  </a:lnTo>
                  <a:lnTo>
                    <a:pt x="384289" y="370992"/>
                  </a:lnTo>
                  <a:lnTo>
                    <a:pt x="384810" y="372262"/>
                  </a:lnTo>
                  <a:lnTo>
                    <a:pt x="384810" y="340512"/>
                  </a:lnTo>
                  <a:lnTo>
                    <a:pt x="378701" y="340512"/>
                  </a:lnTo>
                  <a:lnTo>
                    <a:pt x="378701" y="365912"/>
                  </a:lnTo>
                  <a:lnTo>
                    <a:pt x="378599" y="367182"/>
                  </a:lnTo>
                  <a:lnTo>
                    <a:pt x="376758" y="365912"/>
                  </a:lnTo>
                  <a:lnTo>
                    <a:pt x="375564" y="364642"/>
                  </a:lnTo>
                  <a:lnTo>
                    <a:pt x="374992" y="363372"/>
                  </a:lnTo>
                  <a:lnTo>
                    <a:pt x="374700" y="363372"/>
                  </a:lnTo>
                  <a:lnTo>
                    <a:pt x="374561" y="362102"/>
                  </a:lnTo>
                  <a:lnTo>
                    <a:pt x="375513" y="362102"/>
                  </a:lnTo>
                  <a:lnTo>
                    <a:pt x="377799" y="363372"/>
                  </a:lnTo>
                  <a:lnTo>
                    <a:pt x="378701" y="365912"/>
                  </a:lnTo>
                  <a:lnTo>
                    <a:pt x="378701" y="340512"/>
                  </a:lnTo>
                  <a:lnTo>
                    <a:pt x="365950" y="340512"/>
                  </a:lnTo>
                  <a:lnTo>
                    <a:pt x="365950" y="383184"/>
                  </a:lnTo>
                  <a:lnTo>
                    <a:pt x="365823" y="382422"/>
                  </a:lnTo>
                  <a:lnTo>
                    <a:pt x="365760" y="381152"/>
                  </a:lnTo>
                  <a:lnTo>
                    <a:pt x="365937" y="382422"/>
                  </a:lnTo>
                  <a:lnTo>
                    <a:pt x="365950" y="383184"/>
                  </a:lnTo>
                  <a:lnTo>
                    <a:pt x="365950" y="340512"/>
                  </a:lnTo>
                  <a:lnTo>
                    <a:pt x="365112" y="340512"/>
                  </a:lnTo>
                  <a:lnTo>
                    <a:pt x="365112" y="346862"/>
                  </a:lnTo>
                  <a:lnTo>
                    <a:pt x="364477" y="348132"/>
                  </a:lnTo>
                  <a:lnTo>
                    <a:pt x="363308" y="346862"/>
                  </a:lnTo>
                  <a:lnTo>
                    <a:pt x="362902" y="346862"/>
                  </a:lnTo>
                  <a:lnTo>
                    <a:pt x="362902" y="378612"/>
                  </a:lnTo>
                  <a:lnTo>
                    <a:pt x="360527" y="378612"/>
                  </a:lnTo>
                  <a:lnTo>
                    <a:pt x="360667" y="379882"/>
                  </a:lnTo>
                  <a:lnTo>
                    <a:pt x="357098" y="379882"/>
                  </a:lnTo>
                  <a:lnTo>
                    <a:pt x="357136" y="378612"/>
                  </a:lnTo>
                  <a:lnTo>
                    <a:pt x="358355" y="378612"/>
                  </a:lnTo>
                  <a:lnTo>
                    <a:pt x="357517" y="377342"/>
                  </a:lnTo>
                  <a:lnTo>
                    <a:pt x="356844" y="377342"/>
                  </a:lnTo>
                  <a:lnTo>
                    <a:pt x="356349" y="376072"/>
                  </a:lnTo>
                  <a:lnTo>
                    <a:pt x="360210" y="376072"/>
                  </a:lnTo>
                  <a:lnTo>
                    <a:pt x="361899" y="377342"/>
                  </a:lnTo>
                  <a:lnTo>
                    <a:pt x="362902" y="378612"/>
                  </a:lnTo>
                  <a:lnTo>
                    <a:pt x="362902" y="346862"/>
                  </a:lnTo>
                  <a:lnTo>
                    <a:pt x="361289" y="346862"/>
                  </a:lnTo>
                  <a:lnTo>
                    <a:pt x="361937" y="344322"/>
                  </a:lnTo>
                  <a:lnTo>
                    <a:pt x="363093" y="345592"/>
                  </a:lnTo>
                  <a:lnTo>
                    <a:pt x="365112" y="346862"/>
                  </a:lnTo>
                  <a:lnTo>
                    <a:pt x="365112" y="340512"/>
                  </a:lnTo>
                  <a:lnTo>
                    <a:pt x="351866" y="340512"/>
                  </a:lnTo>
                  <a:lnTo>
                    <a:pt x="351866" y="428142"/>
                  </a:lnTo>
                  <a:lnTo>
                    <a:pt x="350583" y="428142"/>
                  </a:lnTo>
                  <a:lnTo>
                    <a:pt x="349821" y="426872"/>
                  </a:lnTo>
                  <a:lnTo>
                    <a:pt x="350164" y="425602"/>
                  </a:lnTo>
                  <a:lnTo>
                    <a:pt x="351586" y="425602"/>
                  </a:lnTo>
                  <a:lnTo>
                    <a:pt x="351866" y="428142"/>
                  </a:lnTo>
                  <a:lnTo>
                    <a:pt x="351866" y="340512"/>
                  </a:lnTo>
                  <a:lnTo>
                    <a:pt x="351104" y="340512"/>
                  </a:lnTo>
                  <a:lnTo>
                    <a:pt x="351104" y="350253"/>
                  </a:lnTo>
                  <a:lnTo>
                    <a:pt x="350875" y="349402"/>
                  </a:lnTo>
                  <a:lnTo>
                    <a:pt x="350748" y="348132"/>
                  </a:lnTo>
                  <a:lnTo>
                    <a:pt x="350977" y="349402"/>
                  </a:lnTo>
                  <a:lnTo>
                    <a:pt x="351104" y="350253"/>
                  </a:lnTo>
                  <a:lnTo>
                    <a:pt x="351104" y="340512"/>
                  </a:lnTo>
                  <a:lnTo>
                    <a:pt x="348424" y="340512"/>
                  </a:lnTo>
                  <a:lnTo>
                    <a:pt x="348424" y="401472"/>
                  </a:lnTo>
                  <a:lnTo>
                    <a:pt x="347281" y="401472"/>
                  </a:lnTo>
                  <a:lnTo>
                    <a:pt x="346481" y="400202"/>
                  </a:lnTo>
                  <a:lnTo>
                    <a:pt x="347319" y="400202"/>
                  </a:lnTo>
                  <a:lnTo>
                    <a:pt x="348424" y="401472"/>
                  </a:lnTo>
                  <a:lnTo>
                    <a:pt x="348424" y="340512"/>
                  </a:lnTo>
                  <a:lnTo>
                    <a:pt x="347954" y="340512"/>
                  </a:lnTo>
                  <a:lnTo>
                    <a:pt x="347954" y="353212"/>
                  </a:lnTo>
                  <a:lnTo>
                    <a:pt x="347535" y="354482"/>
                  </a:lnTo>
                  <a:lnTo>
                    <a:pt x="346240" y="353212"/>
                  </a:lnTo>
                  <a:lnTo>
                    <a:pt x="344119" y="353212"/>
                  </a:lnTo>
                  <a:lnTo>
                    <a:pt x="344538" y="351942"/>
                  </a:lnTo>
                  <a:lnTo>
                    <a:pt x="345846" y="351942"/>
                  </a:lnTo>
                  <a:lnTo>
                    <a:pt x="347954" y="353212"/>
                  </a:lnTo>
                  <a:lnTo>
                    <a:pt x="347954" y="340512"/>
                  </a:lnTo>
                  <a:lnTo>
                    <a:pt x="340829" y="340512"/>
                  </a:lnTo>
                  <a:lnTo>
                    <a:pt x="371678" y="340474"/>
                  </a:lnTo>
                  <a:lnTo>
                    <a:pt x="372948" y="340474"/>
                  </a:lnTo>
                  <a:lnTo>
                    <a:pt x="431152" y="340474"/>
                  </a:lnTo>
                  <a:lnTo>
                    <a:pt x="426847" y="336677"/>
                  </a:lnTo>
                  <a:lnTo>
                    <a:pt x="425411" y="335394"/>
                  </a:lnTo>
                  <a:lnTo>
                    <a:pt x="423976" y="334124"/>
                  </a:lnTo>
                  <a:lnTo>
                    <a:pt x="421106" y="331584"/>
                  </a:lnTo>
                  <a:lnTo>
                    <a:pt x="412076" y="323596"/>
                  </a:lnTo>
                  <a:lnTo>
                    <a:pt x="412076" y="329044"/>
                  </a:lnTo>
                  <a:lnTo>
                    <a:pt x="412064" y="330327"/>
                  </a:lnTo>
                  <a:lnTo>
                    <a:pt x="411530" y="331584"/>
                  </a:lnTo>
                  <a:lnTo>
                    <a:pt x="410286" y="331584"/>
                  </a:lnTo>
                  <a:lnTo>
                    <a:pt x="410248" y="330327"/>
                  </a:lnTo>
                  <a:lnTo>
                    <a:pt x="410654" y="329044"/>
                  </a:lnTo>
                  <a:lnTo>
                    <a:pt x="411099" y="327774"/>
                  </a:lnTo>
                  <a:lnTo>
                    <a:pt x="411797" y="327774"/>
                  </a:lnTo>
                  <a:lnTo>
                    <a:pt x="412076" y="329044"/>
                  </a:lnTo>
                  <a:lnTo>
                    <a:pt x="412076" y="323596"/>
                  </a:lnTo>
                  <a:lnTo>
                    <a:pt x="409625" y="321424"/>
                  </a:lnTo>
                  <a:lnTo>
                    <a:pt x="406781" y="318909"/>
                  </a:lnTo>
                  <a:lnTo>
                    <a:pt x="433539" y="318909"/>
                  </a:lnTo>
                  <a:lnTo>
                    <a:pt x="432752" y="317627"/>
                  </a:lnTo>
                  <a:lnTo>
                    <a:pt x="433120" y="315074"/>
                  </a:lnTo>
                  <a:lnTo>
                    <a:pt x="435978" y="317627"/>
                  </a:lnTo>
                  <a:lnTo>
                    <a:pt x="436346" y="318909"/>
                  </a:lnTo>
                  <a:lnTo>
                    <a:pt x="502323" y="321424"/>
                  </a:lnTo>
                  <a:lnTo>
                    <a:pt x="497433" y="318909"/>
                  </a:lnTo>
                  <a:lnTo>
                    <a:pt x="490029" y="315074"/>
                  </a:lnTo>
                  <a:lnTo>
                    <a:pt x="472833" y="306184"/>
                  </a:lnTo>
                  <a:lnTo>
                    <a:pt x="471652" y="306184"/>
                  </a:lnTo>
                  <a:lnTo>
                    <a:pt x="471055" y="304927"/>
                  </a:lnTo>
                  <a:lnTo>
                    <a:pt x="469252" y="304342"/>
                  </a:lnTo>
                  <a:lnTo>
                    <a:pt x="469252" y="311277"/>
                  </a:lnTo>
                  <a:lnTo>
                    <a:pt x="467474" y="311277"/>
                  </a:lnTo>
                  <a:lnTo>
                    <a:pt x="467423" y="313804"/>
                  </a:lnTo>
                  <a:lnTo>
                    <a:pt x="465810" y="315074"/>
                  </a:lnTo>
                  <a:lnTo>
                    <a:pt x="465251" y="313804"/>
                  </a:lnTo>
                  <a:lnTo>
                    <a:pt x="464705" y="312534"/>
                  </a:lnTo>
                  <a:lnTo>
                    <a:pt x="466534" y="309994"/>
                  </a:lnTo>
                  <a:lnTo>
                    <a:pt x="468985" y="309994"/>
                  </a:lnTo>
                  <a:lnTo>
                    <a:pt x="469252" y="311277"/>
                  </a:lnTo>
                  <a:lnTo>
                    <a:pt x="469252" y="304342"/>
                  </a:lnTo>
                  <a:lnTo>
                    <a:pt x="467144" y="303644"/>
                  </a:lnTo>
                  <a:lnTo>
                    <a:pt x="466090" y="303644"/>
                  </a:lnTo>
                  <a:lnTo>
                    <a:pt x="465658" y="302374"/>
                  </a:lnTo>
                  <a:lnTo>
                    <a:pt x="464439" y="301739"/>
                  </a:lnTo>
                  <a:lnTo>
                    <a:pt x="464439" y="317627"/>
                  </a:lnTo>
                  <a:lnTo>
                    <a:pt x="463042" y="318897"/>
                  </a:lnTo>
                  <a:lnTo>
                    <a:pt x="461137" y="317627"/>
                  </a:lnTo>
                  <a:lnTo>
                    <a:pt x="460044" y="313804"/>
                  </a:lnTo>
                  <a:lnTo>
                    <a:pt x="463080" y="313804"/>
                  </a:lnTo>
                  <a:lnTo>
                    <a:pt x="461327" y="315074"/>
                  </a:lnTo>
                  <a:lnTo>
                    <a:pt x="464439" y="317627"/>
                  </a:lnTo>
                  <a:lnTo>
                    <a:pt x="464439" y="301739"/>
                  </a:lnTo>
                  <a:lnTo>
                    <a:pt x="457758" y="298183"/>
                  </a:lnTo>
                  <a:lnTo>
                    <a:pt x="457758" y="309994"/>
                  </a:lnTo>
                  <a:lnTo>
                    <a:pt x="457606" y="311277"/>
                  </a:lnTo>
                  <a:lnTo>
                    <a:pt x="456552" y="312534"/>
                  </a:lnTo>
                  <a:lnTo>
                    <a:pt x="455574" y="312534"/>
                  </a:lnTo>
                  <a:lnTo>
                    <a:pt x="456145" y="309994"/>
                  </a:lnTo>
                  <a:lnTo>
                    <a:pt x="457758" y="309994"/>
                  </a:lnTo>
                  <a:lnTo>
                    <a:pt x="457758" y="298183"/>
                  </a:lnTo>
                  <a:lnTo>
                    <a:pt x="456095" y="297294"/>
                  </a:lnTo>
                  <a:lnTo>
                    <a:pt x="449783" y="293941"/>
                  </a:lnTo>
                  <a:lnTo>
                    <a:pt x="449783" y="309994"/>
                  </a:lnTo>
                  <a:lnTo>
                    <a:pt x="448322" y="309994"/>
                  </a:lnTo>
                  <a:lnTo>
                    <a:pt x="448297" y="308724"/>
                  </a:lnTo>
                  <a:lnTo>
                    <a:pt x="447573" y="306184"/>
                  </a:lnTo>
                  <a:lnTo>
                    <a:pt x="449033" y="306184"/>
                  </a:lnTo>
                  <a:lnTo>
                    <a:pt x="449046" y="307454"/>
                  </a:lnTo>
                  <a:lnTo>
                    <a:pt x="449783" y="309994"/>
                  </a:lnTo>
                  <a:lnTo>
                    <a:pt x="449783" y="293941"/>
                  </a:lnTo>
                  <a:lnTo>
                    <a:pt x="444144" y="290944"/>
                  </a:lnTo>
                  <a:lnTo>
                    <a:pt x="441756" y="289674"/>
                  </a:lnTo>
                  <a:lnTo>
                    <a:pt x="439356" y="288404"/>
                  </a:lnTo>
                  <a:lnTo>
                    <a:pt x="436968" y="287134"/>
                  </a:lnTo>
                  <a:lnTo>
                    <a:pt x="432193" y="284594"/>
                  </a:lnTo>
                  <a:lnTo>
                    <a:pt x="429971" y="283413"/>
                  </a:lnTo>
                  <a:lnTo>
                    <a:pt x="429971" y="285877"/>
                  </a:lnTo>
                  <a:lnTo>
                    <a:pt x="426402" y="287134"/>
                  </a:lnTo>
                  <a:lnTo>
                    <a:pt x="425792" y="285877"/>
                  </a:lnTo>
                  <a:lnTo>
                    <a:pt x="422567" y="285877"/>
                  </a:lnTo>
                  <a:lnTo>
                    <a:pt x="422567" y="288404"/>
                  </a:lnTo>
                  <a:lnTo>
                    <a:pt x="421551" y="289674"/>
                  </a:lnTo>
                  <a:lnTo>
                    <a:pt x="419658" y="289674"/>
                  </a:lnTo>
                  <a:lnTo>
                    <a:pt x="420776" y="288404"/>
                  </a:lnTo>
                  <a:lnTo>
                    <a:pt x="422567" y="288404"/>
                  </a:lnTo>
                  <a:lnTo>
                    <a:pt x="422567" y="285877"/>
                  </a:lnTo>
                  <a:lnTo>
                    <a:pt x="422249" y="285877"/>
                  </a:lnTo>
                  <a:lnTo>
                    <a:pt x="422529" y="284594"/>
                  </a:lnTo>
                  <a:lnTo>
                    <a:pt x="425742" y="284594"/>
                  </a:lnTo>
                  <a:lnTo>
                    <a:pt x="429971" y="285877"/>
                  </a:lnTo>
                  <a:lnTo>
                    <a:pt x="429971" y="283413"/>
                  </a:lnTo>
                  <a:lnTo>
                    <a:pt x="420471" y="278371"/>
                  </a:lnTo>
                  <a:lnTo>
                    <a:pt x="420471" y="280784"/>
                  </a:lnTo>
                  <a:lnTo>
                    <a:pt x="418325" y="282054"/>
                  </a:lnTo>
                  <a:lnTo>
                    <a:pt x="418287" y="308724"/>
                  </a:lnTo>
                  <a:lnTo>
                    <a:pt x="417576" y="309994"/>
                  </a:lnTo>
                  <a:lnTo>
                    <a:pt x="417017" y="311277"/>
                  </a:lnTo>
                  <a:lnTo>
                    <a:pt x="415925" y="311277"/>
                  </a:lnTo>
                  <a:lnTo>
                    <a:pt x="415937" y="309994"/>
                  </a:lnTo>
                  <a:lnTo>
                    <a:pt x="416826" y="308724"/>
                  </a:lnTo>
                  <a:lnTo>
                    <a:pt x="418287" y="308724"/>
                  </a:lnTo>
                  <a:lnTo>
                    <a:pt x="418287" y="281990"/>
                  </a:lnTo>
                  <a:lnTo>
                    <a:pt x="417614" y="280784"/>
                  </a:lnTo>
                  <a:lnTo>
                    <a:pt x="416915" y="279527"/>
                  </a:lnTo>
                  <a:lnTo>
                    <a:pt x="419061" y="278244"/>
                  </a:lnTo>
                  <a:lnTo>
                    <a:pt x="420471" y="280784"/>
                  </a:lnTo>
                  <a:lnTo>
                    <a:pt x="420471" y="278371"/>
                  </a:lnTo>
                  <a:lnTo>
                    <a:pt x="417855" y="276974"/>
                  </a:lnTo>
                  <a:lnTo>
                    <a:pt x="435241" y="273177"/>
                  </a:lnTo>
                  <a:lnTo>
                    <a:pt x="441045" y="271894"/>
                  </a:lnTo>
                  <a:lnTo>
                    <a:pt x="446849" y="270624"/>
                  </a:lnTo>
                  <a:lnTo>
                    <a:pt x="446570" y="269354"/>
                  </a:lnTo>
                  <a:lnTo>
                    <a:pt x="447370" y="269354"/>
                  </a:lnTo>
                  <a:lnTo>
                    <a:pt x="447725" y="268084"/>
                  </a:lnTo>
                  <a:lnTo>
                    <a:pt x="448233" y="265544"/>
                  </a:lnTo>
                  <a:lnTo>
                    <a:pt x="448360" y="264274"/>
                  </a:lnTo>
                  <a:lnTo>
                    <a:pt x="449287" y="264274"/>
                  </a:lnTo>
                  <a:lnTo>
                    <a:pt x="449668" y="265544"/>
                  </a:lnTo>
                  <a:lnTo>
                    <a:pt x="449173" y="265544"/>
                  </a:lnTo>
                  <a:lnTo>
                    <a:pt x="449097" y="268084"/>
                  </a:lnTo>
                  <a:lnTo>
                    <a:pt x="448665" y="269354"/>
                  </a:lnTo>
                  <a:lnTo>
                    <a:pt x="471144" y="264274"/>
                  </a:lnTo>
                  <a:lnTo>
                    <a:pt x="471360" y="264274"/>
                  </a:lnTo>
                  <a:lnTo>
                    <a:pt x="473329" y="264274"/>
                  </a:lnTo>
                  <a:lnTo>
                    <a:pt x="474014" y="263626"/>
                  </a:lnTo>
                  <a:lnTo>
                    <a:pt x="471335" y="264236"/>
                  </a:lnTo>
                  <a:lnTo>
                    <a:pt x="470623" y="263004"/>
                  </a:lnTo>
                  <a:lnTo>
                    <a:pt x="471487" y="261734"/>
                  </a:lnTo>
                  <a:lnTo>
                    <a:pt x="472363" y="260477"/>
                  </a:lnTo>
                  <a:lnTo>
                    <a:pt x="474687" y="263004"/>
                  </a:lnTo>
                  <a:lnTo>
                    <a:pt x="474014" y="263626"/>
                  </a:lnTo>
                  <a:lnTo>
                    <a:pt x="493636" y="259194"/>
                  </a:lnTo>
                  <a:lnTo>
                    <a:pt x="494398" y="257924"/>
                  </a:lnTo>
                  <a:lnTo>
                    <a:pt x="496074" y="256654"/>
                  </a:lnTo>
                  <a:lnTo>
                    <a:pt x="497878" y="256654"/>
                  </a:lnTo>
                  <a:lnTo>
                    <a:pt x="497992" y="257924"/>
                  </a:lnTo>
                  <a:lnTo>
                    <a:pt x="496620" y="257924"/>
                  </a:lnTo>
                  <a:lnTo>
                    <a:pt x="496227" y="259194"/>
                  </a:lnTo>
                  <a:lnTo>
                    <a:pt x="506095" y="256654"/>
                  </a:lnTo>
                  <a:lnTo>
                    <a:pt x="511035" y="255384"/>
                  </a:lnTo>
                  <a:close/>
                </a:path>
              </a:pathLst>
            </a:custGeom>
            <a:solidFill>
              <a:srgbClr val="A4D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840711" y="3278632"/>
              <a:ext cx="274955" cy="316865"/>
            </a:xfrm>
            <a:custGeom>
              <a:avLst/>
              <a:gdLst/>
              <a:ahLst/>
              <a:cxnLst/>
              <a:rect l="l" t="t" r="r" b="b"/>
              <a:pathLst>
                <a:path w="274954" h="316864">
                  <a:moveTo>
                    <a:pt x="1181" y="149364"/>
                  </a:moveTo>
                  <a:lnTo>
                    <a:pt x="812" y="148437"/>
                  </a:lnTo>
                  <a:lnTo>
                    <a:pt x="203" y="146964"/>
                  </a:lnTo>
                  <a:lnTo>
                    <a:pt x="88" y="146710"/>
                  </a:lnTo>
                  <a:lnTo>
                    <a:pt x="127" y="147053"/>
                  </a:lnTo>
                  <a:lnTo>
                    <a:pt x="533" y="148056"/>
                  </a:lnTo>
                  <a:lnTo>
                    <a:pt x="952" y="149009"/>
                  </a:lnTo>
                  <a:lnTo>
                    <a:pt x="1130" y="149364"/>
                  </a:lnTo>
                  <a:close/>
                </a:path>
                <a:path w="274954" h="316864">
                  <a:moveTo>
                    <a:pt x="13843" y="271551"/>
                  </a:moveTo>
                  <a:lnTo>
                    <a:pt x="12217" y="270256"/>
                  </a:lnTo>
                  <a:lnTo>
                    <a:pt x="10109" y="270256"/>
                  </a:lnTo>
                  <a:lnTo>
                    <a:pt x="9474" y="271208"/>
                  </a:lnTo>
                  <a:lnTo>
                    <a:pt x="11772" y="273494"/>
                  </a:lnTo>
                  <a:lnTo>
                    <a:pt x="13843" y="271551"/>
                  </a:lnTo>
                  <a:close/>
                </a:path>
                <a:path w="274954" h="316864">
                  <a:moveTo>
                    <a:pt x="30810" y="214490"/>
                  </a:moveTo>
                  <a:lnTo>
                    <a:pt x="30657" y="213982"/>
                  </a:lnTo>
                  <a:lnTo>
                    <a:pt x="30543" y="213563"/>
                  </a:lnTo>
                  <a:lnTo>
                    <a:pt x="29540" y="213563"/>
                  </a:lnTo>
                  <a:lnTo>
                    <a:pt x="29349" y="213982"/>
                  </a:lnTo>
                  <a:lnTo>
                    <a:pt x="28486" y="215506"/>
                  </a:lnTo>
                  <a:lnTo>
                    <a:pt x="27978" y="216268"/>
                  </a:lnTo>
                  <a:lnTo>
                    <a:pt x="27114" y="216268"/>
                  </a:lnTo>
                  <a:lnTo>
                    <a:pt x="27533" y="217373"/>
                  </a:lnTo>
                  <a:lnTo>
                    <a:pt x="27901" y="217792"/>
                  </a:lnTo>
                  <a:lnTo>
                    <a:pt x="28714" y="217792"/>
                  </a:lnTo>
                  <a:lnTo>
                    <a:pt x="30314" y="214490"/>
                  </a:lnTo>
                  <a:lnTo>
                    <a:pt x="30810" y="214490"/>
                  </a:lnTo>
                  <a:close/>
                </a:path>
                <a:path w="274954" h="316864">
                  <a:moveTo>
                    <a:pt x="38239" y="224815"/>
                  </a:moveTo>
                  <a:lnTo>
                    <a:pt x="38214" y="224663"/>
                  </a:lnTo>
                  <a:lnTo>
                    <a:pt x="38074" y="224701"/>
                  </a:lnTo>
                  <a:lnTo>
                    <a:pt x="38239" y="224815"/>
                  </a:lnTo>
                  <a:close/>
                </a:path>
                <a:path w="274954" h="316864">
                  <a:moveTo>
                    <a:pt x="41719" y="217982"/>
                  </a:moveTo>
                  <a:lnTo>
                    <a:pt x="41389" y="217982"/>
                  </a:lnTo>
                  <a:lnTo>
                    <a:pt x="41021" y="218249"/>
                  </a:lnTo>
                  <a:lnTo>
                    <a:pt x="40271" y="218948"/>
                  </a:lnTo>
                  <a:lnTo>
                    <a:pt x="39649" y="220065"/>
                  </a:lnTo>
                  <a:lnTo>
                    <a:pt x="39535" y="220472"/>
                  </a:lnTo>
                  <a:lnTo>
                    <a:pt x="39662" y="220472"/>
                  </a:lnTo>
                  <a:lnTo>
                    <a:pt x="39839" y="220472"/>
                  </a:lnTo>
                  <a:lnTo>
                    <a:pt x="40398" y="219849"/>
                  </a:lnTo>
                  <a:lnTo>
                    <a:pt x="41351" y="218617"/>
                  </a:lnTo>
                  <a:lnTo>
                    <a:pt x="41719" y="217982"/>
                  </a:lnTo>
                  <a:close/>
                </a:path>
                <a:path w="274954" h="316864">
                  <a:moveTo>
                    <a:pt x="49149" y="215836"/>
                  </a:moveTo>
                  <a:lnTo>
                    <a:pt x="46202" y="213233"/>
                  </a:lnTo>
                  <a:lnTo>
                    <a:pt x="45783" y="208864"/>
                  </a:lnTo>
                  <a:lnTo>
                    <a:pt x="43789" y="210439"/>
                  </a:lnTo>
                  <a:lnTo>
                    <a:pt x="44932" y="214718"/>
                  </a:lnTo>
                  <a:lnTo>
                    <a:pt x="43980" y="217208"/>
                  </a:lnTo>
                  <a:lnTo>
                    <a:pt x="49149" y="215836"/>
                  </a:lnTo>
                  <a:close/>
                </a:path>
                <a:path w="274954" h="316864">
                  <a:moveTo>
                    <a:pt x="52565" y="212242"/>
                  </a:moveTo>
                  <a:lnTo>
                    <a:pt x="52387" y="210439"/>
                  </a:lnTo>
                  <a:lnTo>
                    <a:pt x="52311" y="209550"/>
                  </a:lnTo>
                  <a:lnTo>
                    <a:pt x="49745" y="209816"/>
                  </a:lnTo>
                  <a:lnTo>
                    <a:pt x="49923" y="211607"/>
                  </a:lnTo>
                  <a:lnTo>
                    <a:pt x="49999" y="212509"/>
                  </a:lnTo>
                  <a:lnTo>
                    <a:pt x="52565" y="212242"/>
                  </a:lnTo>
                  <a:close/>
                </a:path>
                <a:path w="274954" h="316864">
                  <a:moveTo>
                    <a:pt x="53581" y="273939"/>
                  </a:moveTo>
                  <a:lnTo>
                    <a:pt x="51828" y="273431"/>
                  </a:lnTo>
                  <a:lnTo>
                    <a:pt x="52501" y="271754"/>
                  </a:lnTo>
                  <a:lnTo>
                    <a:pt x="52755" y="271018"/>
                  </a:lnTo>
                  <a:lnTo>
                    <a:pt x="52146" y="271018"/>
                  </a:lnTo>
                  <a:lnTo>
                    <a:pt x="51511" y="271437"/>
                  </a:lnTo>
                  <a:lnTo>
                    <a:pt x="50419" y="272211"/>
                  </a:lnTo>
                  <a:lnTo>
                    <a:pt x="50190" y="273773"/>
                  </a:lnTo>
                  <a:lnTo>
                    <a:pt x="51765" y="274332"/>
                  </a:lnTo>
                  <a:lnTo>
                    <a:pt x="52628" y="274332"/>
                  </a:lnTo>
                  <a:lnTo>
                    <a:pt x="53352" y="274332"/>
                  </a:lnTo>
                  <a:lnTo>
                    <a:pt x="53581" y="273939"/>
                  </a:lnTo>
                  <a:close/>
                </a:path>
                <a:path w="274954" h="316864">
                  <a:moveTo>
                    <a:pt x="55333" y="266827"/>
                  </a:moveTo>
                  <a:lnTo>
                    <a:pt x="55016" y="266827"/>
                  </a:lnTo>
                  <a:lnTo>
                    <a:pt x="54635" y="267081"/>
                  </a:lnTo>
                  <a:lnTo>
                    <a:pt x="53886" y="267779"/>
                  </a:lnTo>
                  <a:lnTo>
                    <a:pt x="53263" y="268909"/>
                  </a:lnTo>
                  <a:lnTo>
                    <a:pt x="53149" y="269303"/>
                  </a:lnTo>
                  <a:lnTo>
                    <a:pt x="53289" y="269303"/>
                  </a:lnTo>
                  <a:lnTo>
                    <a:pt x="53454" y="269303"/>
                  </a:lnTo>
                  <a:lnTo>
                    <a:pt x="54013" y="268681"/>
                  </a:lnTo>
                  <a:lnTo>
                    <a:pt x="54495" y="268071"/>
                  </a:lnTo>
                  <a:lnTo>
                    <a:pt x="54952" y="267449"/>
                  </a:lnTo>
                  <a:lnTo>
                    <a:pt x="55333" y="266827"/>
                  </a:lnTo>
                  <a:close/>
                </a:path>
                <a:path w="274954" h="316864">
                  <a:moveTo>
                    <a:pt x="65773" y="114096"/>
                  </a:moveTo>
                  <a:lnTo>
                    <a:pt x="65620" y="111391"/>
                  </a:lnTo>
                  <a:lnTo>
                    <a:pt x="64770" y="111455"/>
                  </a:lnTo>
                  <a:lnTo>
                    <a:pt x="63055" y="111556"/>
                  </a:lnTo>
                  <a:lnTo>
                    <a:pt x="63093" y="112458"/>
                  </a:lnTo>
                  <a:lnTo>
                    <a:pt x="63195" y="114249"/>
                  </a:lnTo>
                  <a:lnTo>
                    <a:pt x="65773" y="114096"/>
                  </a:lnTo>
                  <a:close/>
                </a:path>
                <a:path w="274954" h="316864">
                  <a:moveTo>
                    <a:pt x="69088" y="150444"/>
                  </a:moveTo>
                  <a:lnTo>
                    <a:pt x="69011" y="149199"/>
                  </a:lnTo>
                  <a:lnTo>
                    <a:pt x="66433" y="149110"/>
                  </a:lnTo>
                  <a:lnTo>
                    <a:pt x="66509" y="150609"/>
                  </a:lnTo>
                  <a:lnTo>
                    <a:pt x="67373" y="150545"/>
                  </a:lnTo>
                  <a:lnTo>
                    <a:pt x="69088" y="150444"/>
                  </a:lnTo>
                  <a:close/>
                </a:path>
                <a:path w="274954" h="316864">
                  <a:moveTo>
                    <a:pt x="70713" y="101676"/>
                  </a:moveTo>
                  <a:lnTo>
                    <a:pt x="69761" y="100228"/>
                  </a:lnTo>
                  <a:lnTo>
                    <a:pt x="68135" y="99733"/>
                  </a:lnTo>
                  <a:lnTo>
                    <a:pt x="67043" y="101244"/>
                  </a:lnTo>
                  <a:lnTo>
                    <a:pt x="68427" y="102273"/>
                  </a:lnTo>
                  <a:lnTo>
                    <a:pt x="69430" y="102273"/>
                  </a:lnTo>
                  <a:lnTo>
                    <a:pt x="70180" y="102273"/>
                  </a:lnTo>
                  <a:lnTo>
                    <a:pt x="70713" y="101676"/>
                  </a:lnTo>
                  <a:close/>
                </a:path>
                <a:path w="274954" h="316864">
                  <a:moveTo>
                    <a:pt x="70929" y="47459"/>
                  </a:moveTo>
                  <a:lnTo>
                    <a:pt x="70713" y="46189"/>
                  </a:lnTo>
                  <a:lnTo>
                    <a:pt x="70243" y="45415"/>
                  </a:lnTo>
                  <a:lnTo>
                    <a:pt x="70434" y="45478"/>
                  </a:lnTo>
                  <a:lnTo>
                    <a:pt x="70142" y="44208"/>
                  </a:lnTo>
                  <a:lnTo>
                    <a:pt x="69811" y="43764"/>
                  </a:lnTo>
                  <a:lnTo>
                    <a:pt x="69189" y="43764"/>
                  </a:lnTo>
                  <a:lnTo>
                    <a:pt x="68922" y="43992"/>
                  </a:lnTo>
                  <a:lnTo>
                    <a:pt x="68643" y="44348"/>
                  </a:lnTo>
                  <a:lnTo>
                    <a:pt x="68757" y="43992"/>
                  </a:lnTo>
                  <a:lnTo>
                    <a:pt x="68846" y="43472"/>
                  </a:lnTo>
                  <a:lnTo>
                    <a:pt x="68897" y="42710"/>
                  </a:lnTo>
                  <a:lnTo>
                    <a:pt x="68351" y="42278"/>
                  </a:lnTo>
                  <a:lnTo>
                    <a:pt x="67970" y="42100"/>
                  </a:lnTo>
                  <a:lnTo>
                    <a:pt x="67310" y="42100"/>
                  </a:lnTo>
                  <a:lnTo>
                    <a:pt x="67170" y="42456"/>
                  </a:lnTo>
                  <a:lnTo>
                    <a:pt x="67170" y="42913"/>
                  </a:lnTo>
                  <a:lnTo>
                    <a:pt x="70510" y="48260"/>
                  </a:lnTo>
                  <a:lnTo>
                    <a:pt x="70929" y="47459"/>
                  </a:lnTo>
                  <a:close/>
                </a:path>
                <a:path w="274954" h="316864">
                  <a:moveTo>
                    <a:pt x="71475" y="38900"/>
                  </a:moveTo>
                  <a:lnTo>
                    <a:pt x="69773" y="37833"/>
                  </a:lnTo>
                  <a:lnTo>
                    <a:pt x="69202" y="38671"/>
                  </a:lnTo>
                  <a:lnTo>
                    <a:pt x="68922" y="39776"/>
                  </a:lnTo>
                  <a:lnTo>
                    <a:pt x="69392" y="40767"/>
                  </a:lnTo>
                  <a:lnTo>
                    <a:pt x="70383" y="40424"/>
                  </a:lnTo>
                  <a:lnTo>
                    <a:pt x="70866" y="39598"/>
                  </a:lnTo>
                  <a:lnTo>
                    <a:pt x="71475" y="38900"/>
                  </a:lnTo>
                  <a:close/>
                </a:path>
                <a:path w="274954" h="316864">
                  <a:moveTo>
                    <a:pt x="72923" y="192570"/>
                  </a:moveTo>
                  <a:lnTo>
                    <a:pt x="71259" y="192951"/>
                  </a:lnTo>
                  <a:lnTo>
                    <a:pt x="71831" y="192925"/>
                  </a:lnTo>
                  <a:lnTo>
                    <a:pt x="72428" y="192798"/>
                  </a:lnTo>
                  <a:lnTo>
                    <a:pt x="72923" y="192570"/>
                  </a:lnTo>
                  <a:close/>
                </a:path>
                <a:path w="274954" h="316864">
                  <a:moveTo>
                    <a:pt x="73723" y="176098"/>
                  </a:moveTo>
                  <a:lnTo>
                    <a:pt x="73571" y="174307"/>
                  </a:lnTo>
                  <a:lnTo>
                    <a:pt x="73482" y="173418"/>
                  </a:lnTo>
                  <a:lnTo>
                    <a:pt x="72199" y="173545"/>
                  </a:lnTo>
                  <a:lnTo>
                    <a:pt x="70916" y="173685"/>
                  </a:lnTo>
                  <a:lnTo>
                    <a:pt x="69634" y="173812"/>
                  </a:lnTo>
                  <a:lnTo>
                    <a:pt x="70421" y="174828"/>
                  </a:lnTo>
                  <a:lnTo>
                    <a:pt x="71183" y="175856"/>
                  </a:lnTo>
                  <a:lnTo>
                    <a:pt x="71297" y="177711"/>
                  </a:lnTo>
                  <a:lnTo>
                    <a:pt x="72313" y="177355"/>
                  </a:lnTo>
                  <a:lnTo>
                    <a:pt x="72453" y="176225"/>
                  </a:lnTo>
                  <a:lnTo>
                    <a:pt x="73723" y="176098"/>
                  </a:lnTo>
                  <a:close/>
                </a:path>
                <a:path w="274954" h="316864">
                  <a:moveTo>
                    <a:pt x="74815" y="109143"/>
                  </a:moveTo>
                  <a:lnTo>
                    <a:pt x="74396" y="106870"/>
                  </a:lnTo>
                  <a:lnTo>
                    <a:pt x="73113" y="106870"/>
                  </a:lnTo>
                  <a:lnTo>
                    <a:pt x="71259" y="107581"/>
                  </a:lnTo>
                  <a:lnTo>
                    <a:pt x="73291" y="108051"/>
                  </a:lnTo>
                  <a:lnTo>
                    <a:pt x="73240" y="109575"/>
                  </a:lnTo>
                  <a:lnTo>
                    <a:pt x="74815" y="109143"/>
                  </a:lnTo>
                  <a:close/>
                </a:path>
                <a:path w="274954" h="316864">
                  <a:moveTo>
                    <a:pt x="77216" y="153784"/>
                  </a:moveTo>
                  <a:lnTo>
                    <a:pt x="76669" y="151574"/>
                  </a:lnTo>
                  <a:lnTo>
                    <a:pt x="76784" y="149974"/>
                  </a:lnTo>
                  <a:lnTo>
                    <a:pt x="75298" y="150279"/>
                  </a:lnTo>
                  <a:lnTo>
                    <a:pt x="75844" y="152488"/>
                  </a:lnTo>
                  <a:lnTo>
                    <a:pt x="75730" y="154089"/>
                  </a:lnTo>
                  <a:lnTo>
                    <a:pt x="77216" y="153784"/>
                  </a:lnTo>
                  <a:close/>
                </a:path>
                <a:path w="274954" h="316864">
                  <a:moveTo>
                    <a:pt x="81356" y="121551"/>
                  </a:moveTo>
                  <a:lnTo>
                    <a:pt x="79692" y="120764"/>
                  </a:lnTo>
                  <a:lnTo>
                    <a:pt x="77431" y="120764"/>
                  </a:lnTo>
                  <a:lnTo>
                    <a:pt x="76720" y="121335"/>
                  </a:lnTo>
                  <a:lnTo>
                    <a:pt x="79133" y="122745"/>
                  </a:lnTo>
                  <a:lnTo>
                    <a:pt x="81356" y="121551"/>
                  </a:lnTo>
                  <a:close/>
                </a:path>
                <a:path w="274954" h="316864">
                  <a:moveTo>
                    <a:pt x="81686" y="214642"/>
                  </a:moveTo>
                  <a:lnTo>
                    <a:pt x="81534" y="211950"/>
                  </a:lnTo>
                  <a:lnTo>
                    <a:pt x="78968" y="212102"/>
                  </a:lnTo>
                  <a:lnTo>
                    <a:pt x="79121" y="214795"/>
                  </a:lnTo>
                  <a:lnTo>
                    <a:pt x="79971" y="214757"/>
                  </a:lnTo>
                  <a:lnTo>
                    <a:pt x="80835" y="214693"/>
                  </a:lnTo>
                  <a:lnTo>
                    <a:pt x="81686" y="214642"/>
                  </a:lnTo>
                  <a:close/>
                </a:path>
                <a:path w="274954" h="316864">
                  <a:moveTo>
                    <a:pt x="82753" y="65976"/>
                  </a:moveTo>
                  <a:lnTo>
                    <a:pt x="82435" y="65366"/>
                  </a:lnTo>
                  <a:lnTo>
                    <a:pt x="81191" y="65290"/>
                  </a:lnTo>
                  <a:lnTo>
                    <a:pt x="82321" y="67106"/>
                  </a:lnTo>
                  <a:lnTo>
                    <a:pt x="82448" y="66941"/>
                  </a:lnTo>
                  <a:lnTo>
                    <a:pt x="82537" y="66763"/>
                  </a:lnTo>
                  <a:lnTo>
                    <a:pt x="82588" y="66586"/>
                  </a:lnTo>
                  <a:lnTo>
                    <a:pt x="82753" y="65976"/>
                  </a:lnTo>
                  <a:close/>
                </a:path>
                <a:path w="274954" h="316864">
                  <a:moveTo>
                    <a:pt x="87236" y="179920"/>
                  </a:moveTo>
                  <a:lnTo>
                    <a:pt x="86601" y="177723"/>
                  </a:lnTo>
                  <a:lnTo>
                    <a:pt x="86652" y="176123"/>
                  </a:lnTo>
                  <a:lnTo>
                    <a:pt x="85178" y="176504"/>
                  </a:lnTo>
                  <a:lnTo>
                    <a:pt x="85801" y="178689"/>
                  </a:lnTo>
                  <a:lnTo>
                    <a:pt x="85750" y="180289"/>
                  </a:lnTo>
                  <a:lnTo>
                    <a:pt x="87236" y="179920"/>
                  </a:lnTo>
                  <a:close/>
                </a:path>
                <a:path w="274954" h="316864">
                  <a:moveTo>
                    <a:pt x="92900" y="170954"/>
                  </a:moveTo>
                  <a:lnTo>
                    <a:pt x="92303" y="170954"/>
                  </a:lnTo>
                  <a:lnTo>
                    <a:pt x="91605" y="171500"/>
                  </a:lnTo>
                  <a:lnTo>
                    <a:pt x="90233" y="173037"/>
                  </a:lnTo>
                  <a:lnTo>
                    <a:pt x="88976" y="173075"/>
                  </a:lnTo>
                  <a:lnTo>
                    <a:pt x="88861" y="174510"/>
                  </a:lnTo>
                  <a:lnTo>
                    <a:pt x="89115" y="174993"/>
                  </a:lnTo>
                  <a:lnTo>
                    <a:pt x="89535" y="174993"/>
                  </a:lnTo>
                  <a:lnTo>
                    <a:pt x="90131" y="174993"/>
                  </a:lnTo>
                  <a:lnTo>
                    <a:pt x="91059" y="173990"/>
                  </a:lnTo>
                  <a:lnTo>
                    <a:pt x="91757" y="172974"/>
                  </a:lnTo>
                  <a:lnTo>
                    <a:pt x="92443" y="171958"/>
                  </a:lnTo>
                  <a:lnTo>
                    <a:pt x="92900" y="170954"/>
                  </a:lnTo>
                  <a:close/>
                </a:path>
                <a:path w="274954" h="316864">
                  <a:moveTo>
                    <a:pt x="94462" y="167855"/>
                  </a:moveTo>
                  <a:lnTo>
                    <a:pt x="93446" y="165912"/>
                  </a:lnTo>
                  <a:lnTo>
                    <a:pt x="93256" y="165887"/>
                  </a:lnTo>
                  <a:lnTo>
                    <a:pt x="93091" y="165874"/>
                  </a:lnTo>
                  <a:lnTo>
                    <a:pt x="90703" y="165874"/>
                  </a:lnTo>
                  <a:lnTo>
                    <a:pt x="91732" y="168694"/>
                  </a:lnTo>
                  <a:lnTo>
                    <a:pt x="89865" y="168998"/>
                  </a:lnTo>
                  <a:lnTo>
                    <a:pt x="89827" y="169659"/>
                  </a:lnTo>
                  <a:lnTo>
                    <a:pt x="90157" y="169926"/>
                  </a:lnTo>
                  <a:lnTo>
                    <a:pt x="90652" y="169926"/>
                  </a:lnTo>
                  <a:lnTo>
                    <a:pt x="91986" y="169926"/>
                  </a:lnTo>
                  <a:lnTo>
                    <a:pt x="94462" y="167855"/>
                  </a:lnTo>
                  <a:close/>
                </a:path>
                <a:path w="274954" h="316864">
                  <a:moveTo>
                    <a:pt x="94564" y="307682"/>
                  </a:moveTo>
                  <a:lnTo>
                    <a:pt x="94526" y="305054"/>
                  </a:lnTo>
                  <a:lnTo>
                    <a:pt x="94373" y="304673"/>
                  </a:lnTo>
                  <a:lnTo>
                    <a:pt x="94221" y="304292"/>
                  </a:lnTo>
                  <a:lnTo>
                    <a:pt x="94157" y="304088"/>
                  </a:lnTo>
                  <a:lnTo>
                    <a:pt x="92405" y="304088"/>
                  </a:lnTo>
                  <a:lnTo>
                    <a:pt x="91960" y="304673"/>
                  </a:lnTo>
                  <a:lnTo>
                    <a:pt x="92214" y="304673"/>
                  </a:lnTo>
                  <a:lnTo>
                    <a:pt x="92595" y="305676"/>
                  </a:lnTo>
                  <a:lnTo>
                    <a:pt x="93141" y="307479"/>
                  </a:lnTo>
                  <a:lnTo>
                    <a:pt x="93484" y="308698"/>
                  </a:lnTo>
                  <a:lnTo>
                    <a:pt x="94272" y="308698"/>
                  </a:lnTo>
                  <a:lnTo>
                    <a:pt x="94564" y="307682"/>
                  </a:lnTo>
                  <a:close/>
                </a:path>
                <a:path w="274954" h="316864">
                  <a:moveTo>
                    <a:pt x="95046" y="80937"/>
                  </a:moveTo>
                  <a:lnTo>
                    <a:pt x="94500" y="78714"/>
                  </a:lnTo>
                  <a:lnTo>
                    <a:pt x="94615" y="77101"/>
                  </a:lnTo>
                  <a:lnTo>
                    <a:pt x="93129" y="77431"/>
                  </a:lnTo>
                  <a:lnTo>
                    <a:pt x="93675" y="79641"/>
                  </a:lnTo>
                  <a:lnTo>
                    <a:pt x="93560" y="81241"/>
                  </a:lnTo>
                  <a:lnTo>
                    <a:pt x="95046" y="80937"/>
                  </a:lnTo>
                  <a:close/>
                </a:path>
                <a:path w="274954" h="316864">
                  <a:moveTo>
                    <a:pt x="99707" y="83477"/>
                  </a:moveTo>
                  <a:lnTo>
                    <a:pt x="99390" y="83477"/>
                  </a:lnTo>
                  <a:lnTo>
                    <a:pt x="98806" y="84074"/>
                  </a:lnTo>
                  <a:lnTo>
                    <a:pt x="98310" y="84683"/>
                  </a:lnTo>
                  <a:lnTo>
                    <a:pt x="97815" y="85280"/>
                  </a:lnTo>
                  <a:lnTo>
                    <a:pt x="97421" y="85877"/>
                  </a:lnTo>
                  <a:lnTo>
                    <a:pt x="97624" y="85877"/>
                  </a:lnTo>
                  <a:lnTo>
                    <a:pt x="97764" y="85877"/>
                  </a:lnTo>
                  <a:lnTo>
                    <a:pt x="98145" y="85636"/>
                  </a:lnTo>
                  <a:lnTo>
                    <a:pt x="98920" y="84975"/>
                  </a:lnTo>
                  <a:lnTo>
                    <a:pt x="99580" y="83870"/>
                  </a:lnTo>
                  <a:lnTo>
                    <a:pt x="99707" y="83477"/>
                  </a:lnTo>
                  <a:close/>
                </a:path>
                <a:path w="274954" h="316864">
                  <a:moveTo>
                    <a:pt x="100990" y="192468"/>
                  </a:moveTo>
                  <a:lnTo>
                    <a:pt x="99669" y="190525"/>
                  </a:lnTo>
                  <a:lnTo>
                    <a:pt x="97663" y="192062"/>
                  </a:lnTo>
                  <a:lnTo>
                    <a:pt x="95885" y="192100"/>
                  </a:lnTo>
                  <a:lnTo>
                    <a:pt x="95745" y="193141"/>
                  </a:lnTo>
                  <a:lnTo>
                    <a:pt x="96621" y="193611"/>
                  </a:lnTo>
                  <a:lnTo>
                    <a:pt x="97624" y="193611"/>
                  </a:lnTo>
                  <a:lnTo>
                    <a:pt x="99174" y="193611"/>
                  </a:lnTo>
                  <a:lnTo>
                    <a:pt x="100990" y="192468"/>
                  </a:lnTo>
                  <a:close/>
                </a:path>
                <a:path w="274954" h="316864">
                  <a:moveTo>
                    <a:pt x="101511" y="74358"/>
                  </a:moveTo>
                  <a:lnTo>
                    <a:pt x="98958" y="73012"/>
                  </a:lnTo>
                  <a:lnTo>
                    <a:pt x="96850" y="74256"/>
                  </a:lnTo>
                  <a:lnTo>
                    <a:pt x="98374" y="74968"/>
                  </a:lnTo>
                  <a:lnTo>
                    <a:pt x="99580" y="74968"/>
                  </a:lnTo>
                  <a:lnTo>
                    <a:pt x="100685" y="74968"/>
                  </a:lnTo>
                  <a:lnTo>
                    <a:pt x="101511" y="74358"/>
                  </a:lnTo>
                  <a:close/>
                </a:path>
                <a:path w="274954" h="316864">
                  <a:moveTo>
                    <a:pt x="101523" y="186296"/>
                  </a:moveTo>
                  <a:lnTo>
                    <a:pt x="101092" y="185750"/>
                  </a:lnTo>
                  <a:lnTo>
                    <a:pt x="99034" y="185750"/>
                  </a:lnTo>
                  <a:lnTo>
                    <a:pt x="96964" y="186829"/>
                  </a:lnTo>
                  <a:lnTo>
                    <a:pt x="99517" y="187820"/>
                  </a:lnTo>
                  <a:lnTo>
                    <a:pt x="101523" y="186296"/>
                  </a:lnTo>
                  <a:close/>
                </a:path>
                <a:path w="274954" h="316864">
                  <a:moveTo>
                    <a:pt x="103733" y="97993"/>
                  </a:moveTo>
                  <a:lnTo>
                    <a:pt x="103187" y="95783"/>
                  </a:lnTo>
                  <a:lnTo>
                    <a:pt x="103301" y="94183"/>
                  </a:lnTo>
                  <a:lnTo>
                    <a:pt x="101803" y="94488"/>
                  </a:lnTo>
                  <a:lnTo>
                    <a:pt x="102349" y="96697"/>
                  </a:lnTo>
                  <a:lnTo>
                    <a:pt x="102247" y="98310"/>
                  </a:lnTo>
                  <a:lnTo>
                    <a:pt x="103733" y="97993"/>
                  </a:lnTo>
                  <a:close/>
                </a:path>
                <a:path w="274954" h="316864">
                  <a:moveTo>
                    <a:pt x="104432" y="68389"/>
                  </a:moveTo>
                  <a:lnTo>
                    <a:pt x="103911" y="67360"/>
                  </a:lnTo>
                  <a:lnTo>
                    <a:pt x="103454" y="66967"/>
                  </a:lnTo>
                  <a:lnTo>
                    <a:pt x="101625" y="66967"/>
                  </a:lnTo>
                  <a:lnTo>
                    <a:pt x="100584" y="71018"/>
                  </a:lnTo>
                  <a:lnTo>
                    <a:pt x="99453" y="71399"/>
                  </a:lnTo>
                  <a:lnTo>
                    <a:pt x="100101" y="72593"/>
                  </a:lnTo>
                  <a:lnTo>
                    <a:pt x="100672" y="73050"/>
                  </a:lnTo>
                  <a:lnTo>
                    <a:pt x="101180" y="73050"/>
                  </a:lnTo>
                  <a:lnTo>
                    <a:pt x="102692" y="73050"/>
                  </a:lnTo>
                  <a:lnTo>
                    <a:pt x="103632" y="69049"/>
                  </a:lnTo>
                  <a:lnTo>
                    <a:pt x="104432" y="68389"/>
                  </a:lnTo>
                  <a:close/>
                </a:path>
                <a:path w="274954" h="316864">
                  <a:moveTo>
                    <a:pt x="105994" y="60528"/>
                  </a:moveTo>
                  <a:lnTo>
                    <a:pt x="104317" y="59486"/>
                  </a:lnTo>
                  <a:lnTo>
                    <a:pt x="104406" y="60071"/>
                  </a:lnTo>
                  <a:lnTo>
                    <a:pt x="104724" y="60769"/>
                  </a:lnTo>
                  <a:lnTo>
                    <a:pt x="105346" y="61569"/>
                  </a:lnTo>
                  <a:lnTo>
                    <a:pt x="105600" y="61188"/>
                  </a:lnTo>
                  <a:lnTo>
                    <a:pt x="105816" y="60845"/>
                  </a:lnTo>
                  <a:lnTo>
                    <a:pt x="105994" y="60528"/>
                  </a:lnTo>
                  <a:close/>
                </a:path>
                <a:path w="274954" h="316864">
                  <a:moveTo>
                    <a:pt x="106248" y="147840"/>
                  </a:moveTo>
                  <a:lnTo>
                    <a:pt x="105651" y="147840"/>
                  </a:lnTo>
                  <a:lnTo>
                    <a:pt x="104952" y="148399"/>
                  </a:lnTo>
                  <a:lnTo>
                    <a:pt x="103505" y="150025"/>
                  </a:lnTo>
                  <a:lnTo>
                    <a:pt x="102311" y="149974"/>
                  </a:lnTo>
                  <a:lnTo>
                    <a:pt x="102209" y="151396"/>
                  </a:lnTo>
                  <a:lnTo>
                    <a:pt x="102463" y="151892"/>
                  </a:lnTo>
                  <a:lnTo>
                    <a:pt x="102882" y="151892"/>
                  </a:lnTo>
                  <a:lnTo>
                    <a:pt x="103479" y="151892"/>
                  </a:lnTo>
                  <a:lnTo>
                    <a:pt x="104406" y="150876"/>
                  </a:lnTo>
                  <a:lnTo>
                    <a:pt x="105791" y="148856"/>
                  </a:lnTo>
                  <a:lnTo>
                    <a:pt x="106248" y="147840"/>
                  </a:lnTo>
                  <a:close/>
                </a:path>
                <a:path w="274954" h="316864">
                  <a:moveTo>
                    <a:pt x="107200" y="91020"/>
                  </a:moveTo>
                  <a:lnTo>
                    <a:pt x="106654" y="88798"/>
                  </a:lnTo>
                  <a:lnTo>
                    <a:pt x="106768" y="87198"/>
                  </a:lnTo>
                  <a:lnTo>
                    <a:pt x="105283" y="87503"/>
                  </a:lnTo>
                  <a:lnTo>
                    <a:pt x="105829" y="89725"/>
                  </a:lnTo>
                  <a:lnTo>
                    <a:pt x="105714" y="91325"/>
                  </a:lnTo>
                  <a:lnTo>
                    <a:pt x="107200" y="91020"/>
                  </a:lnTo>
                  <a:close/>
                </a:path>
                <a:path w="274954" h="316864">
                  <a:moveTo>
                    <a:pt x="108889" y="153174"/>
                  </a:moveTo>
                  <a:lnTo>
                    <a:pt x="108597" y="152615"/>
                  </a:lnTo>
                  <a:lnTo>
                    <a:pt x="106807" y="152615"/>
                  </a:lnTo>
                  <a:lnTo>
                    <a:pt x="105664" y="152908"/>
                  </a:lnTo>
                  <a:lnTo>
                    <a:pt x="104051" y="153695"/>
                  </a:lnTo>
                  <a:lnTo>
                    <a:pt x="105003" y="154546"/>
                  </a:lnTo>
                  <a:lnTo>
                    <a:pt x="105918" y="154863"/>
                  </a:lnTo>
                  <a:lnTo>
                    <a:pt x="106667" y="154863"/>
                  </a:lnTo>
                  <a:lnTo>
                    <a:pt x="107683" y="154863"/>
                  </a:lnTo>
                  <a:lnTo>
                    <a:pt x="108432" y="154305"/>
                  </a:lnTo>
                  <a:lnTo>
                    <a:pt x="108889" y="153174"/>
                  </a:lnTo>
                  <a:close/>
                </a:path>
                <a:path w="274954" h="316864">
                  <a:moveTo>
                    <a:pt x="109245" y="81407"/>
                  </a:moveTo>
                  <a:lnTo>
                    <a:pt x="108699" y="79197"/>
                  </a:lnTo>
                  <a:lnTo>
                    <a:pt x="108813" y="77597"/>
                  </a:lnTo>
                  <a:lnTo>
                    <a:pt x="107315" y="77901"/>
                  </a:lnTo>
                  <a:lnTo>
                    <a:pt x="107861" y="80124"/>
                  </a:lnTo>
                  <a:lnTo>
                    <a:pt x="107759" y="81724"/>
                  </a:lnTo>
                  <a:lnTo>
                    <a:pt x="109245" y="81407"/>
                  </a:lnTo>
                  <a:close/>
                </a:path>
                <a:path w="274954" h="316864">
                  <a:moveTo>
                    <a:pt x="115468" y="314071"/>
                  </a:moveTo>
                  <a:lnTo>
                    <a:pt x="115214" y="313207"/>
                  </a:lnTo>
                  <a:lnTo>
                    <a:pt x="114325" y="313207"/>
                  </a:lnTo>
                  <a:lnTo>
                    <a:pt x="113766" y="313829"/>
                  </a:lnTo>
                  <a:lnTo>
                    <a:pt x="113093" y="315595"/>
                  </a:lnTo>
                  <a:lnTo>
                    <a:pt x="113703" y="316344"/>
                  </a:lnTo>
                  <a:lnTo>
                    <a:pt x="114185" y="316636"/>
                  </a:lnTo>
                  <a:lnTo>
                    <a:pt x="114541" y="316636"/>
                  </a:lnTo>
                  <a:lnTo>
                    <a:pt x="115163" y="316636"/>
                  </a:lnTo>
                  <a:lnTo>
                    <a:pt x="115455" y="315785"/>
                  </a:lnTo>
                  <a:lnTo>
                    <a:pt x="115468" y="314921"/>
                  </a:lnTo>
                  <a:lnTo>
                    <a:pt x="115468" y="314071"/>
                  </a:lnTo>
                  <a:close/>
                </a:path>
                <a:path w="274954" h="316864">
                  <a:moveTo>
                    <a:pt x="116840" y="182600"/>
                  </a:moveTo>
                  <a:lnTo>
                    <a:pt x="116522" y="182600"/>
                  </a:lnTo>
                  <a:lnTo>
                    <a:pt x="115938" y="183197"/>
                  </a:lnTo>
                  <a:lnTo>
                    <a:pt x="115443" y="183794"/>
                  </a:lnTo>
                  <a:lnTo>
                    <a:pt x="114960" y="184404"/>
                  </a:lnTo>
                  <a:lnTo>
                    <a:pt x="114554" y="185000"/>
                  </a:lnTo>
                  <a:lnTo>
                    <a:pt x="114757" y="185000"/>
                  </a:lnTo>
                  <a:lnTo>
                    <a:pt x="114896" y="185000"/>
                  </a:lnTo>
                  <a:lnTo>
                    <a:pt x="115290" y="184759"/>
                  </a:lnTo>
                  <a:lnTo>
                    <a:pt x="116052" y="184086"/>
                  </a:lnTo>
                  <a:lnTo>
                    <a:pt x="116713" y="182981"/>
                  </a:lnTo>
                  <a:lnTo>
                    <a:pt x="116840" y="182600"/>
                  </a:lnTo>
                  <a:close/>
                </a:path>
                <a:path w="274954" h="316864">
                  <a:moveTo>
                    <a:pt x="121615" y="279"/>
                  </a:moveTo>
                  <a:lnTo>
                    <a:pt x="121348" y="0"/>
                  </a:lnTo>
                  <a:lnTo>
                    <a:pt x="121158" y="292"/>
                  </a:lnTo>
                  <a:lnTo>
                    <a:pt x="121081" y="495"/>
                  </a:lnTo>
                  <a:lnTo>
                    <a:pt x="121272" y="495"/>
                  </a:lnTo>
                  <a:lnTo>
                    <a:pt x="121399" y="431"/>
                  </a:lnTo>
                  <a:lnTo>
                    <a:pt x="121615" y="279"/>
                  </a:lnTo>
                  <a:close/>
                </a:path>
                <a:path w="274954" h="316864">
                  <a:moveTo>
                    <a:pt x="121945" y="128231"/>
                  </a:moveTo>
                  <a:lnTo>
                    <a:pt x="121551" y="126301"/>
                  </a:lnTo>
                  <a:lnTo>
                    <a:pt x="118084" y="127990"/>
                  </a:lnTo>
                  <a:lnTo>
                    <a:pt x="117932" y="125768"/>
                  </a:lnTo>
                  <a:lnTo>
                    <a:pt x="114820" y="127139"/>
                  </a:lnTo>
                  <a:lnTo>
                    <a:pt x="117398" y="128651"/>
                  </a:lnTo>
                  <a:lnTo>
                    <a:pt x="119913" y="128651"/>
                  </a:lnTo>
                  <a:lnTo>
                    <a:pt x="120650" y="128651"/>
                  </a:lnTo>
                  <a:lnTo>
                    <a:pt x="121373" y="128524"/>
                  </a:lnTo>
                  <a:lnTo>
                    <a:pt x="121945" y="128231"/>
                  </a:lnTo>
                  <a:close/>
                </a:path>
                <a:path w="274954" h="316864">
                  <a:moveTo>
                    <a:pt x="132080" y="128625"/>
                  </a:moveTo>
                  <a:lnTo>
                    <a:pt x="129565" y="126403"/>
                  </a:lnTo>
                  <a:lnTo>
                    <a:pt x="127901" y="127393"/>
                  </a:lnTo>
                  <a:lnTo>
                    <a:pt x="127342" y="129438"/>
                  </a:lnTo>
                  <a:lnTo>
                    <a:pt x="127304" y="131953"/>
                  </a:lnTo>
                  <a:lnTo>
                    <a:pt x="129463" y="130594"/>
                  </a:lnTo>
                  <a:lnTo>
                    <a:pt x="132080" y="128625"/>
                  </a:lnTo>
                  <a:close/>
                </a:path>
                <a:path w="274954" h="316864">
                  <a:moveTo>
                    <a:pt x="135242" y="135534"/>
                  </a:moveTo>
                  <a:lnTo>
                    <a:pt x="135026" y="134569"/>
                  </a:lnTo>
                  <a:lnTo>
                    <a:pt x="134531" y="134175"/>
                  </a:lnTo>
                  <a:lnTo>
                    <a:pt x="132524" y="134175"/>
                  </a:lnTo>
                  <a:lnTo>
                    <a:pt x="130619" y="136537"/>
                  </a:lnTo>
                  <a:lnTo>
                    <a:pt x="131533" y="138455"/>
                  </a:lnTo>
                  <a:lnTo>
                    <a:pt x="133197" y="137883"/>
                  </a:lnTo>
                  <a:lnTo>
                    <a:pt x="133426" y="135966"/>
                  </a:lnTo>
                  <a:lnTo>
                    <a:pt x="135242" y="135534"/>
                  </a:lnTo>
                  <a:close/>
                </a:path>
                <a:path w="274954" h="316864">
                  <a:moveTo>
                    <a:pt x="135356" y="123291"/>
                  </a:moveTo>
                  <a:lnTo>
                    <a:pt x="134937" y="122732"/>
                  </a:lnTo>
                  <a:lnTo>
                    <a:pt x="132867" y="122732"/>
                  </a:lnTo>
                  <a:lnTo>
                    <a:pt x="130797" y="123825"/>
                  </a:lnTo>
                  <a:lnTo>
                    <a:pt x="133350" y="124815"/>
                  </a:lnTo>
                  <a:lnTo>
                    <a:pt x="135356" y="123291"/>
                  </a:lnTo>
                  <a:close/>
                </a:path>
                <a:path w="274954" h="316864">
                  <a:moveTo>
                    <a:pt x="136232" y="179933"/>
                  </a:moveTo>
                  <a:lnTo>
                    <a:pt x="135013" y="178803"/>
                  </a:lnTo>
                  <a:lnTo>
                    <a:pt x="134429" y="178777"/>
                  </a:lnTo>
                  <a:lnTo>
                    <a:pt x="133807" y="179882"/>
                  </a:lnTo>
                  <a:lnTo>
                    <a:pt x="133426" y="180987"/>
                  </a:lnTo>
                  <a:lnTo>
                    <a:pt x="133057" y="182092"/>
                  </a:lnTo>
                  <a:lnTo>
                    <a:pt x="132930" y="183184"/>
                  </a:lnTo>
                  <a:lnTo>
                    <a:pt x="133489" y="183184"/>
                  </a:lnTo>
                  <a:lnTo>
                    <a:pt x="133629" y="183184"/>
                  </a:lnTo>
                  <a:lnTo>
                    <a:pt x="133807" y="183121"/>
                  </a:lnTo>
                  <a:lnTo>
                    <a:pt x="134366" y="182765"/>
                  </a:lnTo>
                  <a:lnTo>
                    <a:pt x="136232" y="179933"/>
                  </a:lnTo>
                  <a:close/>
                </a:path>
                <a:path w="274954" h="316864">
                  <a:moveTo>
                    <a:pt x="137020" y="37896"/>
                  </a:moveTo>
                  <a:lnTo>
                    <a:pt x="136601" y="37350"/>
                  </a:lnTo>
                  <a:lnTo>
                    <a:pt x="134531" y="37350"/>
                  </a:lnTo>
                  <a:lnTo>
                    <a:pt x="132473" y="38430"/>
                  </a:lnTo>
                  <a:lnTo>
                    <a:pt x="135013" y="39433"/>
                  </a:lnTo>
                  <a:lnTo>
                    <a:pt x="137020" y="37896"/>
                  </a:lnTo>
                  <a:close/>
                </a:path>
                <a:path w="274954" h="316864">
                  <a:moveTo>
                    <a:pt x="140525" y="22834"/>
                  </a:moveTo>
                  <a:lnTo>
                    <a:pt x="140169" y="22783"/>
                  </a:lnTo>
                  <a:lnTo>
                    <a:pt x="139852" y="22758"/>
                  </a:lnTo>
                  <a:lnTo>
                    <a:pt x="138010" y="22758"/>
                  </a:lnTo>
                  <a:lnTo>
                    <a:pt x="137401" y="23444"/>
                  </a:lnTo>
                  <a:lnTo>
                    <a:pt x="137350" y="24142"/>
                  </a:lnTo>
                  <a:lnTo>
                    <a:pt x="137287" y="24815"/>
                  </a:lnTo>
                  <a:lnTo>
                    <a:pt x="137795" y="25501"/>
                  </a:lnTo>
                  <a:lnTo>
                    <a:pt x="138468" y="25501"/>
                  </a:lnTo>
                  <a:lnTo>
                    <a:pt x="139115" y="25501"/>
                  </a:lnTo>
                  <a:lnTo>
                    <a:pt x="139928" y="24841"/>
                  </a:lnTo>
                  <a:lnTo>
                    <a:pt x="140525" y="22834"/>
                  </a:lnTo>
                  <a:close/>
                </a:path>
                <a:path w="274954" h="316864">
                  <a:moveTo>
                    <a:pt x="147269" y="57531"/>
                  </a:moveTo>
                  <a:lnTo>
                    <a:pt x="146545" y="56273"/>
                  </a:lnTo>
                  <a:lnTo>
                    <a:pt x="144526" y="56273"/>
                  </a:lnTo>
                  <a:lnTo>
                    <a:pt x="143179" y="57861"/>
                  </a:lnTo>
                  <a:lnTo>
                    <a:pt x="145211" y="60452"/>
                  </a:lnTo>
                  <a:lnTo>
                    <a:pt x="147269" y="57531"/>
                  </a:lnTo>
                  <a:close/>
                </a:path>
                <a:path w="274954" h="316864">
                  <a:moveTo>
                    <a:pt x="148348" y="33134"/>
                  </a:moveTo>
                  <a:lnTo>
                    <a:pt x="147929" y="32588"/>
                  </a:lnTo>
                  <a:lnTo>
                    <a:pt x="146329" y="32588"/>
                  </a:lnTo>
                  <a:lnTo>
                    <a:pt x="145275" y="32994"/>
                  </a:lnTo>
                  <a:lnTo>
                    <a:pt x="145148" y="33540"/>
                  </a:lnTo>
                  <a:lnTo>
                    <a:pt x="144970" y="33439"/>
                  </a:lnTo>
                  <a:lnTo>
                    <a:pt x="144703" y="33388"/>
                  </a:lnTo>
                  <a:lnTo>
                    <a:pt x="143471" y="33388"/>
                  </a:lnTo>
                  <a:lnTo>
                    <a:pt x="142113" y="33794"/>
                  </a:lnTo>
                  <a:lnTo>
                    <a:pt x="140398" y="34582"/>
                  </a:lnTo>
                  <a:lnTo>
                    <a:pt x="140030" y="34988"/>
                  </a:lnTo>
                  <a:lnTo>
                    <a:pt x="141592" y="34988"/>
                  </a:lnTo>
                  <a:lnTo>
                    <a:pt x="142379" y="34899"/>
                  </a:lnTo>
                  <a:lnTo>
                    <a:pt x="143535" y="34709"/>
                  </a:lnTo>
                  <a:lnTo>
                    <a:pt x="143852" y="34874"/>
                  </a:lnTo>
                  <a:lnTo>
                    <a:pt x="144551" y="35407"/>
                  </a:lnTo>
                  <a:lnTo>
                    <a:pt x="145097" y="34861"/>
                  </a:lnTo>
                  <a:lnTo>
                    <a:pt x="145338" y="34442"/>
                  </a:lnTo>
                  <a:lnTo>
                    <a:pt x="145389" y="34137"/>
                  </a:lnTo>
                  <a:lnTo>
                    <a:pt x="145592" y="34302"/>
                  </a:lnTo>
                  <a:lnTo>
                    <a:pt x="145884" y="34493"/>
                  </a:lnTo>
                  <a:lnTo>
                    <a:pt x="146342" y="34658"/>
                  </a:lnTo>
                  <a:lnTo>
                    <a:pt x="148348" y="33134"/>
                  </a:lnTo>
                  <a:close/>
                </a:path>
                <a:path w="274954" h="316864">
                  <a:moveTo>
                    <a:pt x="150329" y="106172"/>
                  </a:moveTo>
                  <a:lnTo>
                    <a:pt x="150152" y="105194"/>
                  </a:lnTo>
                  <a:lnTo>
                    <a:pt x="149275" y="105041"/>
                  </a:lnTo>
                  <a:lnTo>
                    <a:pt x="148043" y="105041"/>
                  </a:lnTo>
                  <a:lnTo>
                    <a:pt x="147599" y="105067"/>
                  </a:lnTo>
                  <a:lnTo>
                    <a:pt x="146570" y="105067"/>
                  </a:lnTo>
                  <a:lnTo>
                    <a:pt x="146405" y="105054"/>
                  </a:lnTo>
                  <a:lnTo>
                    <a:pt x="146634" y="109105"/>
                  </a:lnTo>
                  <a:lnTo>
                    <a:pt x="147078" y="109169"/>
                  </a:lnTo>
                  <a:lnTo>
                    <a:pt x="147256" y="109169"/>
                  </a:lnTo>
                  <a:lnTo>
                    <a:pt x="149352" y="109169"/>
                  </a:lnTo>
                  <a:lnTo>
                    <a:pt x="148475" y="106387"/>
                  </a:lnTo>
                  <a:lnTo>
                    <a:pt x="150329" y="106172"/>
                  </a:lnTo>
                  <a:close/>
                </a:path>
                <a:path w="274954" h="316864">
                  <a:moveTo>
                    <a:pt x="159359" y="134327"/>
                  </a:moveTo>
                  <a:lnTo>
                    <a:pt x="157683" y="133540"/>
                  </a:lnTo>
                  <a:lnTo>
                    <a:pt x="155435" y="133540"/>
                  </a:lnTo>
                  <a:lnTo>
                    <a:pt x="154736" y="134124"/>
                  </a:lnTo>
                  <a:lnTo>
                    <a:pt x="157137" y="135534"/>
                  </a:lnTo>
                  <a:lnTo>
                    <a:pt x="159359" y="134327"/>
                  </a:lnTo>
                  <a:close/>
                </a:path>
                <a:path w="274954" h="316864">
                  <a:moveTo>
                    <a:pt x="160083" y="96088"/>
                  </a:moveTo>
                  <a:lnTo>
                    <a:pt x="159346" y="95046"/>
                  </a:lnTo>
                  <a:lnTo>
                    <a:pt x="158623" y="93980"/>
                  </a:lnTo>
                  <a:lnTo>
                    <a:pt x="158572" y="92125"/>
                  </a:lnTo>
                  <a:lnTo>
                    <a:pt x="155956" y="93941"/>
                  </a:lnTo>
                  <a:lnTo>
                    <a:pt x="155257" y="97548"/>
                  </a:lnTo>
                  <a:lnTo>
                    <a:pt x="153885" y="100533"/>
                  </a:lnTo>
                  <a:lnTo>
                    <a:pt x="155460" y="100431"/>
                  </a:lnTo>
                  <a:lnTo>
                    <a:pt x="155663" y="100609"/>
                  </a:lnTo>
                  <a:lnTo>
                    <a:pt x="155879" y="100609"/>
                  </a:lnTo>
                  <a:lnTo>
                    <a:pt x="156121" y="100393"/>
                  </a:lnTo>
                  <a:lnTo>
                    <a:pt x="157734" y="100291"/>
                  </a:lnTo>
                  <a:lnTo>
                    <a:pt x="157162" y="97637"/>
                  </a:lnTo>
                  <a:lnTo>
                    <a:pt x="157746" y="96088"/>
                  </a:lnTo>
                  <a:lnTo>
                    <a:pt x="160083" y="96088"/>
                  </a:lnTo>
                  <a:close/>
                </a:path>
                <a:path w="274954" h="316864">
                  <a:moveTo>
                    <a:pt x="163830" y="178015"/>
                  </a:moveTo>
                  <a:lnTo>
                    <a:pt x="162979" y="175094"/>
                  </a:lnTo>
                  <a:lnTo>
                    <a:pt x="163093" y="173075"/>
                  </a:lnTo>
                  <a:lnTo>
                    <a:pt x="161378" y="173596"/>
                  </a:lnTo>
                  <a:lnTo>
                    <a:pt x="162217" y="176517"/>
                  </a:lnTo>
                  <a:lnTo>
                    <a:pt x="162115" y="178549"/>
                  </a:lnTo>
                  <a:lnTo>
                    <a:pt x="163830" y="178015"/>
                  </a:lnTo>
                  <a:close/>
                </a:path>
                <a:path w="274954" h="316864">
                  <a:moveTo>
                    <a:pt x="168224" y="72161"/>
                  </a:moveTo>
                  <a:lnTo>
                    <a:pt x="167386" y="69240"/>
                  </a:lnTo>
                  <a:lnTo>
                    <a:pt x="167474" y="67195"/>
                  </a:lnTo>
                  <a:lnTo>
                    <a:pt x="165760" y="67729"/>
                  </a:lnTo>
                  <a:lnTo>
                    <a:pt x="166611" y="70637"/>
                  </a:lnTo>
                  <a:lnTo>
                    <a:pt x="166497" y="72682"/>
                  </a:lnTo>
                  <a:lnTo>
                    <a:pt x="168224" y="72161"/>
                  </a:lnTo>
                  <a:close/>
                </a:path>
                <a:path w="274954" h="316864">
                  <a:moveTo>
                    <a:pt x="175869" y="79629"/>
                  </a:moveTo>
                  <a:lnTo>
                    <a:pt x="174904" y="78981"/>
                  </a:lnTo>
                  <a:lnTo>
                    <a:pt x="174523" y="78892"/>
                  </a:lnTo>
                  <a:lnTo>
                    <a:pt x="174383" y="78892"/>
                  </a:lnTo>
                  <a:lnTo>
                    <a:pt x="174320" y="78257"/>
                  </a:lnTo>
                  <a:lnTo>
                    <a:pt x="173913" y="77673"/>
                  </a:lnTo>
                  <a:lnTo>
                    <a:pt x="173215" y="77673"/>
                  </a:lnTo>
                  <a:lnTo>
                    <a:pt x="171386" y="78384"/>
                  </a:lnTo>
                  <a:lnTo>
                    <a:pt x="173418" y="78854"/>
                  </a:lnTo>
                  <a:lnTo>
                    <a:pt x="173367" y="80378"/>
                  </a:lnTo>
                  <a:lnTo>
                    <a:pt x="173570" y="80314"/>
                  </a:lnTo>
                  <a:lnTo>
                    <a:pt x="173736" y="80238"/>
                  </a:lnTo>
                  <a:lnTo>
                    <a:pt x="173875" y="80137"/>
                  </a:lnTo>
                  <a:lnTo>
                    <a:pt x="173875" y="80505"/>
                  </a:lnTo>
                  <a:lnTo>
                    <a:pt x="173824" y="80911"/>
                  </a:lnTo>
                  <a:lnTo>
                    <a:pt x="173558" y="81280"/>
                  </a:lnTo>
                  <a:lnTo>
                    <a:pt x="173748" y="81356"/>
                  </a:lnTo>
                  <a:lnTo>
                    <a:pt x="173926" y="81381"/>
                  </a:lnTo>
                  <a:lnTo>
                    <a:pt x="174078" y="81381"/>
                  </a:lnTo>
                  <a:lnTo>
                    <a:pt x="175285" y="81381"/>
                  </a:lnTo>
                  <a:lnTo>
                    <a:pt x="175869" y="79629"/>
                  </a:lnTo>
                  <a:close/>
                </a:path>
                <a:path w="274954" h="316864">
                  <a:moveTo>
                    <a:pt x="180505" y="123164"/>
                  </a:moveTo>
                  <a:lnTo>
                    <a:pt x="180187" y="123164"/>
                  </a:lnTo>
                  <a:lnTo>
                    <a:pt x="179603" y="123761"/>
                  </a:lnTo>
                  <a:lnTo>
                    <a:pt x="179108" y="124371"/>
                  </a:lnTo>
                  <a:lnTo>
                    <a:pt x="178612" y="124968"/>
                  </a:lnTo>
                  <a:lnTo>
                    <a:pt x="178219" y="125564"/>
                  </a:lnTo>
                  <a:lnTo>
                    <a:pt x="178422" y="125564"/>
                  </a:lnTo>
                  <a:lnTo>
                    <a:pt x="178562" y="125564"/>
                  </a:lnTo>
                  <a:lnTo>
                    <a:pt x="178943" y="125310"/>
                  </a:lnTo>
                  <a:lnTo>
                    <a:pt x="179705" y="124663"/>
                  </a:lnTo>
                  <a:lnTo>
                    <a:pt x="180378" y="123545"/>
                  </a:lnTo>
                  <a:lnTo>
                    <a:pt x="180505" y="123164"/>
                  </a:lnTo>
                  <a:close/>
                </a:path>
                <a:path w="274954" h="316864">
                  <a:moveTo>
                    <a:pt x="183984" y="48539"/>
                  </a:moveTo>
                  <a:lnTo>
                    <a:pt x="183565" y="47993"/>
                  </a:lnTo>
                  <a:lnTo>
                    <a:pt x="181508" y="47993"/>
                  </a:lnTo>
                  <a:lnTo>
                    <a:pt x="179438" y="49072"/>
                  </a:lnTo>
                  <a:lnTo>
                    <a:pt x="181978" y="50063"/>
                  </a:lnTo>
                  <a:lnTo>
                    <a:pt x="183984" y="48539"/>
                  </a:lnTo>
                  <a:close/>
                </a:path>
                <a:path w="274954" h="316864">
                  <a:moveTo>
                    <a:pt x="194424" y="2565"/>
                  </a:moveTo>
                  <a:lnTo>
                    <a:pt x="193751" y="1295"/>
                  </a:lnTo>
                  <a:lnTo>
                    <a:pt x="192595" y="1536"/>
                  </a:lnTo>
                  <a:lnTo>
                    <a:pt x="191338" y="2463"/>
                  </a:lnTo>
                  <a:lnTo>
                    <a:pt x="193535" y="3327"/>
                  </a:lnTo>
                  <a:lnTo>
                    <a:pt x="193916" y="3035"/>
                  </a:lnTo>
                  <a:lnTo>
                    <a:pt x="194208" y="2794"/>
                  </a:lnTo>
                  <a:lnTo>
                    <a:pt x="194424" y="2565"/>
                  </a:lnTo>
                  <a:close/>
                </a:path>
                <a:path w="274954" h="316864">
                  <a:moveTo>
                    <a:pt x="204114" y="181419"/>
                  </a:moveTo>
                  <a:lnTo>
                    <a:pt x="203796" y="181432"/>
                  </a:lnTo>
                  <a:lnTo>
                    <a:pt x="203492" y="181470"/>
                  </a:lnTo>
                  <a:lnTo>
                    <a:pt x="203415" y="180047"/>
                  </a:lnTo>
                  <a:lnTo>
                    <a:pt x="202552" y="180111"/>
                  </a:lnTo>
                  <a:lnTo>
                    <a:pt x="200850" y="180213"/>
                  </a:lnTo>
                  <a:lnTo>
                    <a:pt x="200875" y="180759"/>
                  </a:lnTo>
                  <a:lnTo>
                    <a:pt x="200914" y="181292"/>
                  </a:lnTo>
                  <a:lnTo>
                    <a:pt x="200939" y="181825"/>
                  </a:lnTo>
                  <a:lnTo>
                    <a:pt x="200621" y="181902"/>
                  </a:lnTo>
                  <a:lnTo>
                    <a:pt x="198983" y="181089"/>
                  </a:lnTo>
                  <a:lnTo>
                    <a:pt x="196735" y="181089"/>
                  </a:lnTo>
                  <a:lnTo>
                    <a:pt x="196037" y="181660"/>
                  </a:lnTo>
                  <a:lnTo>
                    <a:pt x="198437" y="183070"/>
                  </a:lnTo>
                  <a:lnTo>
                    <a:pt x="200456" y="181991"/>
                  </a:lnTo>
                  <a:lnTo>
                    <a:pt x="200609" y="181965"/>
                  </a:lnTo>
                  <a:lnTo>
                    <a:pt x="200939" y="181914"/>
                  </a:lnTo>
                  <a:lnTo>
                    <a:pt x="200964" y="182257"/>
                  </a:lnTo>
                  <a:lnTo>
                    <a:pt x="200977" y="182575"/>
                  </a:lnTo>
                  <a:lnTo>
                    <a:pt x="201002" y="182905"/>
                  </a:lnTo>
                  <a:lnTo>
                    <a:pt x="201853" y="182867"/>
                  </a:lnTo>
                  <a:lnTo>
                    <a:pt x="202717" y="182803"/>
                  </a:lnTo>
                  <a:lnTo>
                    <a:pt x="203568" y="182753"/>
                  </a:lnTo>
                  <a:lnTo>
                    <a:pt x="203517" y="181940"/>
                  </a:lnTo>
                  <a:lnTo>
                    <a:pt x="203504" y="181533"/>
                  </a:lnTo>
                  <a:lnTo>
                    <a:pt x="203898" y="181470"/>
                  </a:lnTo>
                  <a:lnTo>
                    <a:pt x="204114" y="181419"/>
                  </a:lnTo>
                  <a:close/>
                </a:path>
                <a:path w="274954" h="316864">
                  <a:moveTo>
                    <a:pt x="221119" y="239331"/>
                  </a:moveTo>
                  <a:lnTo>
                    <a:pt x="220421" y="238823"/>
                  </a:lnTo>
                  <a:lnTo>
                    <a:pt x="219837" y="238620"/>
                  </a:lnTo>
                  <a:lnTo>
                    <a:pt x="218401" y="238620"/>
                  </a:lnTo>
                  <a:lnTo>
                    <a:pt x="217855" y="239382"/>
                  </a:lnTo>
                  <a:lnTo>
                    <a:pt x="217766" y="240093"/>
                  </a:lnTo>
                  <a:lnTo>
                    <a:pt x="217081" y="240131"/>
                  </a:lnTo>
                  <a:lnTo>
                    <a:pt x="217233" y="242836"/>
                  </a:lnTo>
                  <a:lnTo>
                    <a:pt x="218097" y="242773"/>
                  </a:lnTo>
                  <a:lnTo>
                    <a:pt x="219798" y="242671"/>
                  </a:lnTo>
                  <a:lnTo>
                    <a:pt x="219684" y="240741"/>
                  </a:lnTo>
                  <a:lnTo>
                    <a:pt x="220091" y="240436"/>
                  </a:lnTo>
                  <a:lnTo>
                    <a:pt x="220573" y="239979"/>
                  </a:lnTo>
                  <a:lnTo>
                    <a:pt x="221119" y="239331"/>
                  </a:lnTo>
                  <a:close/>
                </a:path>
                <a:path w="274954" h="316864">
                  <a:moveTo>
                    <a:pt x="223494" y="216725"/>
                  </a:moveTo>
                  <a:lnTo>
                    <a:pt x="222580" y="215684"/>
                  </a:lnTo>
                  <a:lnTo>
                    <a:pt x="221881" y="215303"/>
                  </a:lnTo>
                  <a:lnTo>
                    <a:pt x="220700" y="215303"/>
                  </a:lnTo>
                  <a:lnTo>
                    <a:pt x="220370" y="215976"/>
                  </a:lnTo>
                  <a:lnTo>
                    <a:pt x="220421" y="217284"/>
                  </a:lnTo>
                  <a:lnTo>
                    <a:pt x="220789" y="217944"/>
                  </a:lnTo>
                  <a:lnTo>
                    <a:pt x="221488" y="217944"/>
                  </a:lnTo>
                  <a:lnTo>
                    <a:pt x="221996" y="217944"/>
                  </a:lnTo>
                  <a:lnTo>
                    <a:pt x="222656" y="217614"/>
                  </a:lnTo>
                  <a:lnTo>
                    <a:pt x="223494" y="216725"/>
                  </a:lnTo>
                  <a:close/>
                </a:path>
                <a:path w="274954" h="316864">
                  <a:moveTo>
                    <a:pt x="228142" y="212661"/>
                  </a:moveTo>
                  <a:lnTo>
                    <a:pt x="226466" y="211874"/>
                  </a:lnTo>
                  <a:lnTo>
                    <a:pt x="224218" y="211874"/>
                  </a:lnTo>
                  <a:lnTo>
                    <a:pt x="223507" y="212458"/>
                  </a:lnTo>
                  <a:lnTo>
                    <a:pt x="225920" y="213868"/>
                  </a:lnTo>
                  <a:lnTo>
                    <a:pt x="228142" y="212661"/>
                  </a:lnTo>
                  <a:close/>
                </a:path>
                <a:path w="274954" h="316864">
                  <a:moveTo>
                    <a:pt x="230759" y="208153"/>
                  </a:moveTo>
                  <a:lnTo>
                    <a:pt x="230149" y="207403"/>
                  </a:lnTo>
                  <a:lnTo>
                    <a:pt x="229666" y="207111"/>
                  </a:lnTo>
                  <a:lnTo>
                    <a:pt x="228676" y="207111"/>
                  </a:lnTo>
                  <a:lnTo>
                    <a:pt x="228384" y="207962"/>
                  </a:lnTo>
                  <a:lnTo>
                    <a:pt x="228371" y="208826"/>
                  </a:lnTo>
                  <a:lnTo>
                    <a:pt x="228371" y="209677"/>
                  </a:lnTo>
                  <a:lnTo>
                    <a:pt x="228638" y="210540"/>
                  </a:lnTo>
                  <a:lnTo>
                    <a:pt x="229108" y="210540"/>
                  </a:lnTo>
                  <a:lnTo>
                    <a:pt x="229514" y="210540"/>
                  </a:lnTo>
                  <a:lnTo>
                    <a:pt x="230085" y="209918"/>
                  </a:lnTo>
                  <a:lnTo>
                    <a:pt x="230759" y="208153"/>
                  </a:lnTo>
                  <a:close/>
                </a:path>
                <a:path w="274954" h="316864">
                  <a:moveTo>
                    <a:pt x="235623" y="141414"/>
                  </a:moveTo>
                  <a:lnTo>
                    <a:pt x="235305" y="141414"/>
                  </a:lnTo>
                  <a:lnTo>
                    <a:pt x="234721" y="142024"/>
                  </a:lnTo>
                  <a:lnTo>
                    <a:pt x="234226" y="142621"/>
                  </a:lnTo>
                  <a:lnTo>
                    <a:pt x="233743" y="143217"/>
                  </a:lnTo>
                  <a:lnTo>
                    <a:pt x="233337" y="143827"/>
                  </a:lnTo>
                  <a:lnTo>
                    <a:pt x="233553" y="143827"/>
                  </a:lnTo>
                  <a:lnTo>
                    <a:pt x="233680" y="143827"/>
                  </a:lnTo>
                  <a:lnTo>
                    <a:pt x="234061" y="143573"/>
                  </a:lnTo>
                  <a:lnTo>
                    <a:pt x="234835" y="142925"/>
                  </a:lnTo>
                  <a:lnTo>
                    <a:pt x="235508" y="141808"/>
                  </a:lnTo>
                  <a:lnTo>
                    <a:pt x="235623" y="141414"/>
                  </a:lnTo>
                  <a:close/>
                </a:path>
                <a:path w="274954" h="316864">
                  <a:moveTo>
                    <a:pt x="237210" y="190449"/>
                  </a:moveTo>
                  <a:lnTo>
                    <a:pt x="235534" y="189649"/>
                  </a:lnTo>
                  <a:lnTo>
                    <a:pt x="233286" y="189649"/>
                  </a:lnTo>
                  <a:lnTo>
                    <a:pt x="232575" y="190233"/>
                  </a:lnTo>
                  <a:lnTo>
                    <a:pt x="234975" y="191643"/>
                  </a:lnTo>
                  <a:lnTo>
                    <a:pt x="237210" y="190449"/>
                  </a:lnTo>
                  <a:close/>
                </a:path>
                <a:path w="274954" h="316864">
                  <a:moveTo>
                    <a:pt x="237820" y="181940"/>
                  </a:moveTo>
                  <a:lnTo>
                    <a:pt x="237401" y="181394"/>
                  </a:lnTo>
                  <a:lnTo>
                    <a:pt x="235331" y="181394"/>
                  </a:lnTo>
                  <a:lnTo>
                    <a:pt x="233260" y="182473"/>
                  </a:lnTo>
                  <a:lnTo>
                    <a:pt x="235813" y="183464"/>
                  </a:lnTo>
                  <a:lnTo>
                    <a:pt x="237820" y="181940"/>
                  </a:lnTo>
                  <a:close/>
                </a:path>
                <a:path w="274954" h="316864">
                  <a:moveTo>
                    <a:pt x="238125" y="173964"/>
                  </a:moveTo>
                  <a:lnTo>
                    <a:pt x="236410" y="171246"/>
                  </a:lnTo>
                  <a:lnTo>
                    <a:pt x="234137" y="173240"/>
                  </a:lnTo>
                  <a:lnTo>
                    <a:pt x="235686" y="174967"/>
                  </a:lnTo>
                  <a:lnTo>
                    <a:pt x="236766" y="174967"/>
                  </a:lnTo>
                  <a:lnTo>
                    <a:pt x="237578" y="174967"/>
                  </a:lnTo>
                  <a:lnTo>
                    <a:pt x="238125" y="173964"/>
                  </a:lnTo>
                  <a:close/>
                </a:path>
                <a:path w="274954" h="316864">
                  <a:moveTo>
                    <a:pt x="246659" y="189357"/>
                  </a:moveTo>
                  <a:lnTo>
                    <a:pt x="246113" y="187134"/>
                  </a:lnTo>
                  <a:lnTo>
                    <a:pt x="246227" y="185534"/>
                  </a:lnTo>
                  <a:lnTo>
                    <a:pt x="245579" y="185674"/>
                  </a:lnTo>
                  <a:lnTo>
                    <a:pt x="245313" y="186182"/>
                  </a:lnTo>
                  <a:lnTo>
                    <a:pt x="245211" y="186829"/>
                  </a:lnTo>
                  <a:lnTo>
                    <a:pt x="244843" y="186626"/>
                  </a:lnTo>
                  <a:lnTo>
                    <a:pt x="244411" y="186486"/>
                  </a:lnTo>
                  <a:lnTo>
                    <a:pt x="243459" y="186486"/>
                  </a:lnTo>
                  <a:lnTo>
                    <a:pt x="243128" y="186944"/>
                  </a:lnTo>
                  <a:lnTo>
                    <a:pt x="243878" y="188290"/>
                  </a:lnTo>
                  <a:lnTo>
                    <a:pt x="244106" y="188302"/>
                  </a:lnTo>
                  <a:lnTo>
                    <a:pt x="244983" y="188302"/>
                  </a:lnTo>
                  <a:lnTo>
                    <a:pt x="245173" y="188277"/>
                  </a:lnTo>
                  <a:lnTo>
                    <a:pt x="245198" y="189230"/>
                  </a:lnTo>
                  <a:lnTo>
                    <a:pt x="245173" y="189661"/>
                  </a:lnTo>
                  <a:lnTo>
                    <a:pt x="246659" y="189357"/>
                  </a:lnTo>
                  <a:close/>
                </a:path>
                <a:path w="274954" h="316864">
                  <a:moveTo>
                    <a:pt x="266661" y="144970"/>
                  </a:moveTo>
                  <a:lnTo>
                    <a:pt x="266242" y="144411"/>
                  </a:lnTo>
                  <a:lnTo>
                    <a:pt x="264185" y="144411"/>
                  </a:lnTo>
                  <a:lnTo>
                    <a:pt x="262115" y="145503"/>
                  </a:lnTo>
                  <a:lnTo>
                    <a:pt x="264655" y="146494"/>
                  </a:lnTo>
                  <a:lnTo>
                    <a:pt x="266661" y="144970"/>
                  </a:lnTo>
                  <a:close/>
                </a:path>
                <a:path w="274954" h="316864">
                  <a:moveTo>
                    <a:pt x="274599" y="228244"/>
                  </a:moveTo>
                  <a:lnTo>
                    <a:pt x="274053" y="226021"/>
                  </a:lnTo>
                  <a:lnTo>
                    <a:pt x="274167" y="224421"/>
                  </a:lnTo>
                  <a:lnTo>
                    <a:pt x="272669" y="224739"/>
                  </a:lnTo>
                  <a:lnTo>
                    <a:pt x="273215" y="226949"/>
                  </a:lnTo>
                  <a:lnTo>
                    <a:pt x="273100" y="228549"/>
                  </a:lnTo>
                  <a:lnTo>
                    <a:pt x="274599" y="228244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853017" y="3306254"/>
              <a:ext cx="351155" cy="305435"/>
            </a:xfrm>
            <a:custGeom>
              <a:avLst/>
              <a:gdLst/>
              <a:ahLst/>
              <a:cxnLst/>
              <a:rect l="l" t="t" r="r" b="b"/>
              <a:pathLst>
                <a:path w="351154" h="305435">
                  <a:moveTo>
                    <a:pt x="2273" y="179527"/>
                  </a:moveTo>
                  <a:lnTo>
                    <a:pt x="1955" y="178993"/>
                  </a:lnTo>
                  <a:lnTo>
                    <a:pt x="1422" y="178536"/>
                  </a:lnTo>
                  <a:lnTo>
                    <a:pt x="0" y="178866"/>
                  </a:lnTo>
                  <a:lnTo>
                    <a:pt x="609" y="179336"/>
                  </a:lnTo>
                  <a:lnTo>
                    <a:pt x="1409" y="179743"/>
                  </a:lnTo>
                  <a:lnTo>
                    <a:pt x="2019" y="180213"/>
                  </a:lnTo>
                  <a:lnTo>
                    <a:pt x="2273" y="179527"/>
                  </a:lnTo>
                  <a:close/>
                </a:path>
                <a:path w="351154" h="305435">
                  <a:moveTo>
                    <a:pt x="16154" y="133451"/>
                  </a:moveTo>
                  <a:lnTo>
                    <a:pt x="16002" y="130746"/>
                  </a:lnTo>
                  <a:lnTo>
                    <a:pt x="15151" y="130797"/>
                  </a:lnTo>
                  <a:lnTo>
                    <a:pt x="14287" y="130860"/>
                  </a:lnTo>
                  <a:lnTo>
                    <a:pt x="13436" y="130911"/>
                  </a:lnTo>
                  <a:lnTo>
                    <a:pt x="13589" y="133604"/>
                  </a:lnTo>
                  <a:lnTo>
                    <a:pt x="16154" y="133451"/>
                  </a:lnTo>
                  <a:close/>
                </a:path>
                <a:path w="351154" h="305435">
                  <a:moveTo>
                    <a:pt x="22199" y="126314"/>
                  </a:moveTo>
                  <a:lnTo>
                    <a:pt x="16979" y="127457"/>
                  </a:lnTo>
                  <a:lnTo>
                    <a:pt x="19824" y="130175"/>
                  </a:lnTo>
                  <a:lnTo>
                    <a:pt x="20078" y="134556"/>
                  </a:lnTo>
                  <a:lnTo>
                    <a:pt x="22123" y="133070"/>
                  </a:lnTo>
                  <a:lnTo>
                    <a:pt x="21158" y="128752"/>
                  </a:lnTo>
                  <a:lnTo>
                    <a:pt x="22199" y="126314"/>
                  </a:lnTo>
                  <a:close/>
                </a:path>
                <a:path w="351154" h="305435">
                  <a:moveTo>
                    <a:pt x="25958" y="188023"/>
                  </a:moveTo>
                  <a:lnTo>
                    <a:pt x="25539" y="185750"/>
                  </a:lnTo>
                  <a:lnTo>
                    <a:pt x="24231" y="185750"/>
                  </a:lnTo>
                  <a:lnTo>
                    <a:pt x="22402" y="186461"/>
                  </a:lnTo>
                  <a:lnTo>
                    <a:pt x="24422" y="186918"/>
                  </a:lnTo>
                  <a:lnTo>
                    <a:pt x="24384" y="188442"/>
                  </a:lnTo>
                  <a:lnTo>
                    <a:pt x="25958" y="188023"/>
                  </a:lnTo>
                  <a:close/>
                </a:path>
                <a:path w="351154" h="305435">
                  <a:moveTo>
                    <a:pt x="33807" y="304761"/>
                  </a:moveTo>
                  <a:lnTo>
                    <a:pt x="33223" y="304050"/>
                  </a:lnTo>
                  <a:lnTo>
                    <a:pt x="31851" y="303707"/>
                  </a:lnTo>
                  <a:lnTo>
                    <a:pt x="30886" y="303174"/>
                  </a:lnTo>
                  <a:lnTo>
                    <a:pt x="30670" y="304215"/>
                  </a:lnTo>
                  <a:lnTo>
                    <a:pt x="31534" y="304711"/>
                  </a:lnTo>
                  <a:lnTo>
                    <a:pt x="32537" y="305155"/>
                  </a:lnTo>
                  <a:lnTo>
                    <a:pt x="33807" y="304761"/>
                  </a:lnTo>
                  <a:close/>
                </a:path>
                <a:path w="351154" h="305435">
                  <a:moveTo>
                    <a:pt x="37109" y="285178"/>
                  </a:moveTo>
                  <a:lnTo>
                    <a:pt x="36093" y="286131"/>
                  </a:lnTo>
                  <a:lnTo>
                    <a:pt x="36525" y="286118"/>
                  </a:lnTo>
                  <a:lnTo>
                    <a:pt x="36931" y="285889"/>
                  </a:lnTo>
                  <a:lnTo>
                    <a:pt x="37096" y="285419"/>
                  </a:lnTo>
                  <a:lnTo>
                    <a:pt x="37109" y="285178"/>
                  </a:lnTo>
                  <a:close/>
                </a:path>
                <a:path w="351154" h="305435">
                  <a:moveTo>
                    <a:pt x="39027" y="127977"/>
                  </a:moveTo>
                  <a:lnTo>
                    <a:pt x="38633" y="126809"/>
                  </a:lnTo>
                  <a:lnTo>
                    <a:pt x="38265" y="126377"/>
                  </a:lnTo>
                  <a:lnTo>
                    <a:pt x="37465" y="126377"/>
                  </a:lnTo>
                  <a:lnTo>
                    <a:pt x="37045" y="127177"/>
                  </a:lnTo>
                  <a:lnTo>
                    <a:pt x="36614" y="127965"/>
                  </a:lnTo>
                  <a:lnTo>
                    <a:pt x="36195" y="128765"/>
                  </a:lnTo>
                  <a:lnTo>
                    <a:pt x="35763" y="129565"/>
                  </a:lnTo>
                  <a:lnTo>
                    <a:pt x="35255" y="129565"/>
                  </a:lnTo>
                  <a:lnTo>
                    <a:pt x="35483" y="130505"/>
                  </a:lnTo>
                  <a:lnTo>
                    <a:pt x="35725" y="130860"/>
                  </a:lnTo>
                  <a:lnTo>
                    <a:pt x="35966" y="130860"/>
                  </a:lnTo>
                  <a:lnTo>
                    <a:pt x="36309" y="130860"/>
                  </a:lnTo>
                  <a:lnTo>
                    <a:pt x="36690" y="130124"/>
                  </a:lnTo>
                  <a:lnTo>
                    <a:pt x="37160" y="129400"/>
                  </a:lnTo>
                  <a:lnTo>
                    <a:pt x="37604" y="128663"/>
                  </a:lnTo>
                  <a:lnTo>
                    <a:pt x="38125" y="127927"/>
                  </a:lnTo>
                  <a:lnTo>
                    <a:pt x="38849" y="127927"/>
                  </a:lnTo>
                  <a:lnTo>
                    <a:pt x="39027" y="127977"/>
                  </a:lnTo>
                  <a:close/>
                </a:path>
                <a:path w="351154" h="305435">
                  <a:moveTo>
                    <a:pt x="42633" y="281190"/>
                  </a:moveTo>
                  <a:lnTo>
                    <a:pt x="42049" y="280581"/>
                  </a:lnTo>
                  <a:lnTo>
                    <a:pt x="40424" y="282092"/>
                  </a:lnTo>
                  <a:lnTo>
                    <a:pt x="40551" y="282232"/>
                  </a:lnTo>
                  <a:lnTo>
                    <a:pt x="40690" y="282397"/>
                  </a:lnTo>
                  <a:lnTo>
                    <a:pt x="40843" y="282549"/>
                  </a:lnTo>
                  <a:lnTo>
                    <a:pt x="42621" y="281990"/>
                  </a:lnTo>
                  <a:lnTo>
                    <a:pt x="42633" y="281190"/>
                  </a:lnTo>
                  <a:close/>
                </a:path>
                <a:path w="351154" h="305435">
                  <a:moveTo>
                    <a:pt x="43599" y="78867"/>
                  </a:moveTo>
                  <a:lnTo>
                    <a:pt x="43281" y="78867"/>
                  </a:lnTo>
                  <a:lnTo>
                    <a:pt x="42710" y="79463"/>
                  </a:lnTo>
                  <a:lnTo>
                    <a:pt x="42202" y="80060"/>
                  </a:lnTo>
                  <a:lnTo>
                    <a:pt x="41719" y="80670"/>
                  </a:lnTo>
                  <a:lnTo>
                    <a:pt x="41313" y="81267"/>
                  </a:lnTo>
                  <a:lnTo>
                    <a:pt x="41529" y="81267"/>
                  </a:lnTo>
                  <a:lnTo>
                    <a:pt x="41656" y="81267"/>
                  </a:lnTo>
                  <a:lnTo>
                    <a:pt x="42049" y="81013"/>
                  </a:lnTo>
                  <a:lnTo>
                    <a:pt x="42811" y="80365"/>
                  </a:lnTo>
                  <a:lnTo>
                    <a:pt x="43472" y="79260"/>
                  </a:lnTo>
                  <a:lnTo>
                    <a:pt x="43599" y="78867"/>
                  </a:lnTo>
                  <a:close/>
                </a:path>
                <a:path w="351154" h="305435">
                  <a:moveTo>
                    <a:pt x="46024" y="289852"/>
                  </a:moveTo>
                  <a:lnTo>
                    <a:pt x="44437" y="288874"/>
                  </a:lnTo>
                  <a:lnTo>
                    <a:pt x="44780" y="286956"/>
                  </a:lnTo>
                  <a:lnTo>
                    <a:pt x="44602" y="286918"/>
                  </a:lnTo>
                  <a:lnTo>
                    <a:pt x="44450" y="286905"/>
                  </a:lnTo>
                  <a:lnTo>
                    <a:pt x="43040" y="286905"/>
                  </a:lnTo>
                  <a:lnTo>
                    <a:pt x="42748" y="288099"/>
                  </a:lnTo>
                  <a:lnTo>
                    <a:pt x="43091" y="289293"/>
                  </a:lnTo>
                  <a:lnTo>
                    <a:pt x="43446" y="290487"/>
                  </a:lnTo>
                  <a:lnTo>
                    <a:pt x="44424" y="291693"/>
                  </a:lnTo>
                  <a:lnTo>
                    <a:pt x="45745" y="291693"/>
                  </a:lnTo>
                  <a:lnTo>
                    <a:pt x="45872" y="291680"/>
                  </a:lnTo>
                  <a:lnTo>
                    <a:pt x="46024" y="289852"/>
                  </a:lnTo>
                  <a:close/>
                </a:path>
                <a:path w="351154" h="305435">
                  <a:moveTo>
                    <a:pt x="52044" y="133743"/>
                  </a:moveTo>
                  <a:lnTo>
                    <a:pt x="50888" y="132651"/>
                  </a:lnTo>
                  <a:lnTo>
                    <a:pt x="50761" y="132575"/>
                  </a:lnTo>
                  <a:lnTo>
                    <a:pt x="50241" y="132575"/>
                  </a:lnTo>
                  <a:lnTo>
                    <a:pt x="49606" y="133680"/>
                  </a:lnTo>
                  <a:lnTo>
                    <a:pt x="49237" y="134785"/>
                  </a:lnTo>
                  <a:lnTo>
                    <a:pt x="48856" y="135877"/>
                  </a:lnTo>
                  <a:lnTo>
                    <a:pt x="48742" y="136982"/>
                  </a:lnTo>
                  <a:lnTo>
                    <a:pt x="49301" y="136982"/>
                  </a:lnTo>
                  <a:lnTo>
                    <a:pt x="49441" y="136982"/>
                  </a:lnTo>
                  <a:lnTo>
                    <a:pt x="49618" y="136931"/>
                  </a:lnTo>
                  <a:lnTo>
                    <a:pt x="50177" y="136563"/>
                  </a:lnTo>
                  <a:lnTo>
                    <a:pt x="52044" y="133743"/>
                  </a:lnTo>
                  <a:close/>
                </a:path>
                <a:path w="351154" h="305435">
                  <a:moveTo>
                    <a:pt x="53467" y="86474"/>
                  </a:moveTo>
                  <a:lnTo>
                    <a:pt x="53314" y="83769"/>
                  </a:lnTo>
                  <a:lnTo>
                    <a:pt x="52463" y="83832"/>
                  </a:lnTo>
                  <a:lnTo>
                    <a:pt x="50749" y="83934"/>
                  </a:lnTo>
                  <a:lnTo>
                    <a:pt x="50787" y="84836"/>
                  </a:lnTo>
                  <a:lnTo>
                    <a:pt x="50888" y="86626"/>
                  </a:lnTo>
                  <a:lnTo>
                    <a:pt x="53467" y="86474"/>
                  </a:lnTo>
                  <a:close/>
                </a:path>
                <a:path w="351154" h="305435">
                  <a:moveTo>
                    <a:pt x="68211" y="80416"/>
                  </a:moveTo>
                  <a:lnTo>
                    <a:pt x="67843" y="79806"/>
                  </a:lnTo>
                  <a:lnTo>
                    <a:pt x="67475" y="79209"/>
                  </a:lnTo>
                  <a:lnTo>
                    <a:pt x="66725" y="78600"/>
                  </a:lnTo>
                  <a:lnTo>
                    <a:pt x="65811" y="78600"/>
                  </a:lnTo>
                  <a:lnTo>
                    <a:pt x="65671" y="79197"/>
                  </a:lnTo>
                  <a:lnTo>
                    <a:pt x="66484" y="80962"/>
                  </a:lnTo>
                  <a:lnTo>
                    <a:pt x="66713" y="81000"/>
                  </a:lnTo>
                  <a:lnTo>
                    <a:pt x="66929" y="81013"/>
                  </a:lnTo>
                  <a:lnTo>
                    <a:pt x="67106" y="81013"/>
                  </a:lnTo>
                  <a:lnTo>
                    <a:pt x="68199" y="81013"/>
                  </a:lnTo>
                  <a:lnTo>
                    <a:pt x="68211" y="80416"/>
                  </a:lnTo>
                  <a:close/>
                </a:path>
                <a:path w="351154" h="305435">
                  <a:moveTo>
                    <a:pt x="68376" y="203225"/>
                  </a:moveTo>
                  <a:lnTo>
                    <a:pt x="67398" y="199847"/>
                  </a:lnTo>
                  <a:lnTo>
                    <a:pt x="66395" y="199847"/>
                  </a:lnTo>
                  <a:lnTo>
                    <a:pt x="66141" y="200799"/>
                  </a:lnTo>
                  <a:lnTo>
                    <a:pt x="66433" y="203454"/>
                  </a:lnTo>
                  <a:lnTo>
                    <a:pt x="63601" y="203466"/>
                  </a:lnTo>
                  <a:lnTo>
                    <a:pt x="64160" y="204876"/>
                  </a:lnTo>
                  <a:lnTo>
                    <a:pt x="65836" y="204876"/>
                  </a:lnTo>
                  <a:lnTo>
                    <a:pt x="66052" y="204876"/>
                  </a:lnTo>
                  <a:lnTo>
                    <a:pt x="66268" y="204851"/>
                  </a:lnTo>
                  <a:lnTo>
                    <a:pt x="66509" y="204800"/>
                  </a:lnTo>
                  <a:lnTo>
                    <a:pt x="68376" y="203225"/>
                  </a:lnTo>
                  <a:close/>
                </a:path>
                <a:path w="351154" h="305435">
                  <a:moveTo>
                    <a:pt x="68948" y="98920"/>
                  </a:moveTo>
                  <a:lnTo>
                    <a:pt x="68021" y="96278"/>
                  </a:lnTo>
                  <a:lnTo>
                    <a:pt x="67729" y="96202"/>
                  </a:lnTo>
                  <a:lnTo>
                    <a:pt x="67386" y="96151"/>
                  </a:lnTo>
                  <a:lnTo>
                    <a:pt x="65697" y="96151"/>
                  </a:lnTo>
                  <a:lnTo>
                    <a:pt x="64376" y="96786"/>
                  </a:lnTo>
                  <a:lnTo>
                    <a:pt x="65582" y="97866"/>
                  </a:lnTo>
                  <a:lnTo>
                    <a:pt x="64452" y="98361"/>
                  </a:lnTo>
                  <a:lnTo>
                    <a:pt x="63233" y="98412"/>
                  </a:lnTo>
                  <a:lnTo>
                    <a:pt x="59677" y="98425"/>
                  </a:lnTo>
                  <a:lnTo>
                    <a:pt x="59182" y="98463"/>
                  </a:lnTo>
                  <a:lnTo>
                    <a:pt x="59296" y="100164"/>
                  </a:lnTo>
                  <a:lnTo>
                    <a:pt x="60782" y="100863"/>
                  </a:lnTo>
                  <a:lnTo>
                    <a:pt x="62509" y="100863"/>
                  </a:lnTo>
                  <a:lnTo>
                    <a:pt x="65392" y="100863"/>
                  </a:lnTo>
                  <a:lnTo>
                    <a:pt x="68948" y="98920"/>
                  </a:lnTo>
                  <a:close/>
                </a:path>
                <a:path w="351154" h="305435">
                  <a:moveTo>
                    <a:pt x="79171" y="97167"/>
                  </a:moveTo>
                  <a:lnTo>
                    <a:pt x="77927" y="96202"/>
                  </a:lnTo>
                  <a:lnTo>
                    <a:pt x="76327" y="96202"/>
                  </a:lnTo>
                  <a:lnTo>
                    <a:pt x="75869" y="96380"/>
                  </a:lnTo>
                  <a:lnTo>
                    <a:pt x="75615" y="96672"/>
                  </a:lnTo>
                  <a:lnTo>
                    <a:pt x="75145" y="96405"/>
                  </a:lnTo>
                  <a:lnTo>
                    <a:pt x="74879" y="95199"/>
                  </a:lnTo>
                  <a:lnTo>
                    <a:pt x="71767" y="95846"/>
                  </a:lnTo>
                  <a:lnTo>
                    <a:pt x="73812" y="97243"/>
                  </a:lnTo>
                  <a:lnTo>
                    <a:pt x="75704" y="97967"/>
                  </a:lnTo>
                  <a:lnTo>
                    <a:pt x="76073" y="98475"/>
                  </a:lnTo>
                  <a:lnTo>
                    <a:pt x="76809" y="99060"/>
                  </a:lnTo>
                  <a:lnTo>
                    <a:pt x="78130" y="99682"/>
                  </a:lnTo>
                  <a:lnTo>
                    <a:pt x="79171" y="97167"/>
                  </a:lnTo>
                  <a:close/>
                </a:path>
                <a:path w="351154" h="305435">
                  <a:moveTo>
                    <a:pt x="82461" y="93408"/>
                  </a:moveTo>
                  <a:lnTo>
                    <a:pt x="80721" y="90208"/>
                  </a:lnTo>
                  <a:lnTo>
                    <a:pt x="78994" y="92367"/>
                  </a:lnTo>
                  <a:lnTo>
                    <a:pt x="80657" y="94576"/>
                  </a:lnTo>
                  <a:lnTo>
                    <a:pt x="81559" y="94576"/>
                  </a:lnTo>
                  <a:lnTo>
                    <a:pt x="82207" y="94576"/>
                  </a:lnTo>
                  <a:lnTo>
                    <a:pt x="82461" y="93408"/>
                  </a:lnTo>
                  <a:close/>
                </a:path>
                <a:path w="351154" h="305435">
                  <a:moveTo>
                    <a:pt x="87541" y="173367"/>
                  </a:moveTo>
                  <a:lnTo>
                    <a:pt x="86525" y="171069"/>
                  </a:lnTo>
                  <a:lnTo>
                    <a:pt x="86182" y="171005"/>
                  </a:lnTo>
                  <a:lnTo>
                    <a:pt x="85890" y="170967"/>
                  </a:lnTo>
                  <a:lnTo>
                    <a:pt x="83146" y="170967"/>
                  </a:lnTo>
                  <a:lnTo>
                    <a:pt x="83845" y="173926"/>
                  </a:lnTo>
                  <a:lnTo>
                    <a:pt x="81546" y="174091"/>
                  </a:lnTo>
                  <a:lnTo>
                    <a:pt x="81394" y="174612"/>
                  </a:lnTo>
                  <a:lnTo>
                    <a:pt x="81851" y="174840"/>
                  </a:lnTo>
                  <a:lnTo>
                    <a:pt x="82550" y="174840"/>
                  </a:lnTo>
                  <a:lnTo>
                    <a:pt x="84289" y="174840"/>
                  </a:lnTo>
                  <a:lnTo>
                    <a:pt x="87541" y="173367"/>
                  </a:lnTo>
                  <a:close/>
                </a:path>
                <a:path w="351154" h="305435">
                  <a:moveTo>
                    <a:pt x="89992" y="148653"/>
                  </a:moveTo>
                  <a:lnTo>
                    <a:pt x="89623" y="148056"/>
                  </a:lnTo>
                  <a:lnTo>
                    <a:pt x="89255" y="147447"/>
                  </a:lnTo>
                  <a:lnTo>
                    <a:pt x="88493" y="146850"/>
                  </a:lnTo>
                  <a:lnTo>
                    <a:pt x="87604" y="146850"/>
                  </a:lnTo>
                  <a:lnTo>
                    <a:pt x="87452" y="147447"/>
                  </a:lnTo>
                  <a:lnTo>
                    <a:pt x="88252" y="149212"/>
                  </a:lnTo>
                  <a:lnTo>
                    <a:pt x="88493" y="149250"/>
                  </a:lnTo>
                  <a:lnTo>
                    <a:pt x="88709" y="149263"/>
                  </a:lnTo>
                  <a:lnTo>
                    <a:pt x="88887" y="149263"/>
                  </a:lnTo>
                  <a:lnTo>
                    <a:pt x="89979" y="149263"/>
                  </a:lnTo>
                  <a:lnTo>
                    <a:pt x="89992" y="148653"/>
                  </a:lnTo>
                  <a:close/>
                </a:path>
                <a:path w="351154" h="305435">
                  <a:moveTo>
                    <a:pt x="115227" y="108381"/>
                  </a:moveTo>
                  <a:lnTo>
                    <a:pt x="114211" y="107188"/>
                  </a:lnTo>
                  <a:lnTo>
                    <a:pt x="112776" y="106476"/>
                  </a:lnTo>
                  <a:lnTo>
                    <a:pt x="111226" y="105918"/>
                  </a:lnTo>
                  <a:lnTo>
                    <a:pt x="108254" y="106641"/>
                  </a:lnTo>
                  <a:lnTo>
                    <a:pt x="112776" y="108419"/>
                  </a:lnTo>
                  <a:lnTo>
                    <a:pt x="114795" y="108419"/>
                  </a:lnTo>
                  <a:lnTo>
                    <a:pt x="115100" y="108407"/>
                  </a:lnTo>
                  <a:lnTo>
                    <a:pt x="115227" y="108381"/>
                  </a:lnTo>
                  <a:close/>
                </a:path>
                <a:path w="351154" h="305435">
                  <a:moveTo>
                    <a:pt x="122923" y="51981"/>
                  </a:moveTo>
                  <a:lnTo>
                    <a:pt x="122834" y="51168"/>
                  </a:lnTo>
                  <a:lnTo>
                    <a:pt x="120180" y="49504"/>
                  </a:lnTo>
                  <a:lnTo>
                    <a:pt x="119862" y="50025"/>
                  </a:lnTo>
                  <a:lnTo>
                    <a:pt x="119710" y="50990"/>
                  </a:lnTo>
                  <a:lnTo>
                    <a:pt x="119837" y="52590"/>
                  </a:lnTo>
                  <a:lnTo>
                    <a:pt x="120269" y="52666"/>
                  </a:lnTo>
                  <a:lnTo>
                    <a:pt x="120650" y="52705"/>
                  </a:lnTo>
                  <a:lnTo>
                    <a:pt x="120967" y="52705"/>
                  </a:lnTo>
                  <a:lnTo>
                    <a:pt x="122478" y="52705"/>
                  </a:lnTo>
                  <a:lnTo>
                    <a:pt x="122923" y="51981"/>
                  </a:lnTo>
                  <a:close/>
                </a:path>
                <a:path w="351154" h="305435">
                  <a:moveTo>
                    <a:pt x="125958" y="774"/>
                  </a:moveTo>
                  <a:lnTo>
                    <a:pt x="122440" y="2984"/>
                  </a:lnTo>
                  <a:lnTo>
                    <a:pt x="122694" y="5473"/>
                  </a:lnTo>
                  <a:lnTo>
                    <a:pt x="123698" y="5473"/>
                  </a:lnTo>
                  <a:lnTo>
                    <a:pt x="124421" y="5473"/>
                  </a:lnTo>
                  <a:lnTo>
                    <a:pt x="125514" y="4241"/>
                  </a:lnTo>
                  <a:lnTo>
                    <a:pt x="125958" y="774"/>
                  </a:lnTo>
                  <a:close/>
                </a:path>
                <a:path w="351154" h="305435">
                  <a:moveTo>
                    <a:pt x="130035" y="9525"/>
                  </a:moveTo>
                  <a:lnTo>
                    <a:pt x="128739" y="8775"/>
                  </a:lnTo>
                  <a:lnTo>
                    <a:pt x="126085" y="8775"/>
                  </a:lnTo>
                  <a:lnTo>
                    <a:pt x="124764" y="9309"/>
                  </a:lnTo>
                  <a:lnTo>
                    <a:pt x="124574" y="10680"/>
                  </a:lnTo>
                  <a:lnTo>
                    <a:pt x="125095" y="11252"/>
                  </a:lnTo>
                  <a:lnTo>
                    <a:pt x="125539" y="11455"/>
                  </a:lnTo>
                  <a:lnTo>
                    <a:pt x="125933" y="11455"/>
                  </a:lnTo>
                  <a:lnTo>
                    <a:pt x="126403" y="11455"/>
                  </a:lnTo>
                  <a:lnTo>
                    <a:pt x="128054" y="10325"/>
                  </a:lnTo>
                  <a:lnTo>
                    <a:pt x="128739" y="10325"/>
                  </a:lnTo>
                  <a:lnTo>
                    <a:pt x="128955" y="10388"/>
                  </a:lnTo>
                  <a:lnTo>
                    <a:pt x="129197" y="10528"/>
                  </a:lnTo>
                  <a:lnTo>
                    <a:pt x="130035" y="9525"/>
                  </a:lnTo>
                  <a:close/>
                </a:path>
                <a:path w="351154" h="305435">
                  <a:moveTo>
                    <a:pt x="130784" y="95859"/>
                  </a:moveTo>
                  <a:lnTo>
                    <a:pt x="129870" y="93941"/>
                  </a:lnTo>
                  <a:lnTo>
                    <a:pt x="128676" y="94843"/>
                  </a:lnTo>
                  <a:lnTo>
                    <a:pt x="128714" y="96901"/>
                  </a:lnTo>
                  <a:lnTo>
                    <a:pt x="126428" y="96901"/>
                  </a:lnTo>
                  <a:lnTo>
                    <a:pt x="126174" y="96875"/>
                  </a:lnTo>
                  <a:lnTo>
                    <a:pt x="126377" y="97828"/>
                  </a:lnTo>
                  <a:lnTo>
                    <a:pt x="126885" y="98221"/>
                  </a:lnTo>
                  <a:lnTo>
                    <a:pt x="127457" y="98221"/>
                  </a:lnTo>
                  <a:lnTo>
                    <a:pt x="128879" y="98221"/>
                  </a:lnTo>
                  <a:lnTo>
                    <a:pt x="130784" y="95859"/>
                  </a:lnTo>
                  <a:close/>
                </a:path>
                <a:path w="351154" h="305435">
                  <a:moveTo>
                    <a:pt x="138836" y="4394"/>
                  </a:moveTo>
                  <a:lnTo>
                    <a:pt x="138531" y="4064"/>
                  </a:lnTo>
                  <a:lnTo>
                    <a:pt x="137401" y="4064"/>
                  </a:lnTo>
                  <a:lnTo>
                    <a:pt x="136715" y="5829"/>
                  </a:lnTo>
                  <a:lnTo>
                    <a:pt x="135864" y="6921"/>
                  </a:lnTo>
                  <a:lnTo>
                    <a:pt x="136042" y="6997"/>
                  </a:lnTo>
                  <a:lnTo>
                    <a:pt x="136207" y="7035"/>
                  </a:lnTo>
                  <a:lnTo>
                    <a:pt x="136372" y="7035"/>
                  </a:lnTo>
                  <a:lnTo>
                    <a:pt x="137388" y="7035"/>
                  </a:lnTo>
                  <a:lnTo>
                    <a:pt x="138061" y="5486"/>
                  </a:lnTo>
                  <a:lnTo>
                    <a:pt x="138836" y="4394"/>
                  </a:lnTo>
                  <a:close/>
                </a:path>
                <a:path w="351154" h="305435">
                  <a:moveTo>
                    <a:pt x="141109" y="78701"/>
                  </a:moveTo>
                  <a:lnTo>
                    <a:pt x="140906" y="78701"/>
                  </a:lnTo>
                  <a:lnTo>
                    <a:pt x="140296" y="79578"/>
                  </a:lnTo>
                  <a:lnTo>
                    <a:pt x="139179" y="81343"/>
                  </a:lnTo>
                  <a:lnTo>
                    <a:pt x="138671" y="82219"/>
                  </a:lnTo>
                  <a:lnTo>
                    <a:pt x="138849" y="82219"/>
                  </a:lnTo>
                  <a:lnTo>
                    <a:pt x="139369" y="81572"/>
                  </a:lnTo>
                  <a:lnTo>
                    <a:pt x="140677" y="79730"/>
                  </a:lnTo>
                  <a:lnTo>
                    <a:pt x="141033" y="78981"/>
                  </a:lnTo>
                  <a:lnTo>
                    <a:pt x="141109" y="78701"/>
                  </a:lnTo>
                  <a:close/>
                </a:path>
                <a:path w="351154" h="305435">
                  <a:moveTo>
                    <a:pt x="145948" y="151155"/>
                  </a:moveTo>
                  <a:lnTo>
                    <a:pt x="145834" y="150520"/>
                  </a:lnTo>
                  <a:lnTo>
                    <a:pt x="145542" y="150253"/>
                  </a:lnTo>
                  <a:lnTo>
                    <a:pt x="143916" y="150253"/>
                  </a:lnTo>
                  <a:lnTo>
                    <a:pt x="141744" y="153428"/>
                  </a:lnTo>
                  <a:lnTo>
                    <a:pt x="142328" y="155448"/>
                  </a:lnTo>
                  <a:lnTo>
                    <a:pt x="142913" y="155663"/>
                  </a:lnTo>
                  <a:lnTo>
                    <a:pt x="143357" y="155765"/>
                  </a:lnTo>
                  <a:lnTo>
                    <a:pt x="143687" y="155765"/>
                  </a:lnTo>
                  <a:lnTo>
                    <a:pt x="144856" y="155765"/>
                  </a:lnTo>
                  <a:lnTo>
                    <a:pt x="144780" y="154609"/>
                  </a:lnTo>
                  <a:lnTo>
                    <a:pt x="144716" y="153454"/>
                  </a:lnTo>
                  <a:lnTo>
                    <a:pt x="144564" y="151142"/>
                  </a:lnTo>
                  <a:lnTo>
                    <a:pt x="145796" y="151142"/>
                  </a:lnTo>
                  <a:lnTo>
                    <a:pt x="145948" y="151155"/>
                  </a:lnTo>
                  <a:close/>
                </a:path>
                <a:path w="351154" h="305435">
                  <a:moveTo>
                    <a:pt x="148983" y="15455"/>
                  </a:moveTo>
                  <a:lnTo>
                    <a:pt x="148780" y="15392"/>
                  </a:lnTo>
                  <a:lnTo>
                    <a:pt x="148590" y="15367"/>
                  </a:lnTo>
                  <a:lnTo>
                    <a:pt x="148183" y="15367"/>
                  </a:lnTo>
                  <a:lnTo>
                    <a:pt x="147967" y="15392"/>
                  </a:lnTo>
                  <a:lnTo>
                    <a:pt x="147764" y="15430"/>
                  </a:lnTo>
                  <a:lnTo>
                    <a:pt x="147548" y="15455"/>
                  </a:lnTo>
                  <a:lnTo>
                    <a:pt x="147345" y="15494"/>
                  </a:lnTo>
                  <a:lnTo>
                    <a:pt x="146812" y="15494"/>
                  </a:lnTo>
                  <a:lnTo>
                    <a:pt x="146481" y="15430"/>
                  </a:lnTo>
                  <a:lnTo>
                    <a:pt x="146113" y="15189"/>
                  </a:lnTo>
                  <a:lnTo>
                    <a:pt x="145211" y="16725"/>
                  </a:lnTo>
                  <a:lnTo>
                    <a:pt x="144754" y="17475"/>
                  </a:lnTo>
                  <a:lnTo>
                    <a:pt x="146951" y="18897"/>
                  </a:lnTo>
                  <a:lnTo>
                    <a:pt x="148043" y="19621"/>
                  </a:lnTo>
                  <a:lnTo>
                    <a:pt x="148005" y="18313"/>
                  </a:lnTo>
                  <a:lnTo>
                    <a:pt x="148005" y="17005"/>
                  </a:lnTo>
                  <a:lnTo>
                    <a:pt x="148983" y="15455"/>
                  </a:lnTo>
                  <a:close/>
                </a:path>
                <a:path w="351154" h="305435">
                  <a:moveTo>
                    <a:pt x="153733" y="35077"/>
                  </a:moveTo>
                  <a:lnTo>
                    <a:pt x="153085" y="34518"/>
                  </a:lnTo>
                  <a:lnTo>
                    <a:pt x="151688" y="34518"/>
                  </a:lnTo>
                  <a:lnTo>
                    <a:pt x="151003" y="34848"/>
                  </a:lnTo>
                  <a:lnTo>
                    <a:pt x="151091" y="35775"/>
                  </a:lnTo>
                  <a:lnTo>
                    <a:pt x="150787" y="35839"/>
                  </a:lnTo>
                  <a:lnTo>
                    <a:pt x="149974" y="35839"/>
                  </a:lnTo>
                  <a:lnTo>
                    <a:pt x="149834" y="35191"/>
                  </a:lnTo>
                  <a:lnTo>
                    <a:pt x="149745" y="34493"/>
                  </a:lnTo>
                  <a:lnTo>
                    <a:pt x="147624" y="35166"/>
                  </a:lnTo>
                  <a:lnTo>
                    <a:pt x="149275" y="36842"/>
                  </a:lnTo>
                  <a:lnTo>
                    <a:pt x="150799" y="36842"/>
                  </a:lnTo>
                  <a:lnTo>
                    <a:pt x="151447" y="36842"/>
                  </a:lnTo>
                  <a:lnTo>
                    <a:pt x="152082" y="36525"/>
                  </a:lnTo>
                  <a:lnTo>
                    <a:pt x="152387" y="35687"/>
                  </a:lnTo>
                  <a:lnTo>
                    <a:pt x="153733" y="35077"/>
                  </a:lnTo>
                  <a:close/>
                </a:path>
                <a:path w="351154" h="305435">
                  <a:moveTo>
                    <a:pt x="154635" y="61556"/>
                  </a:moveTo>
                  <a:lnTo>
                    <a:pt x="150406" y="61556"/>
                  </a:lnTo>
                  <a:lnTo>
                    <a:pt x="149961" y="61569"/>
                  </a:lnTo>
                  <a:lnTo>
                    <a:pt x="149504" y="64935"/>
                  </a:lnTo>
                  <a:lnTo>
                    <a:pt x="148145" y="66814"/>
                  </a:lnTo>
                  <a:lnTo>
                    <a:pt x="152412" y="66814"/>
                  </a:lnTo>
                  <a:lnTo>
                    <a:pt x="152692" y="66814"/>
                  </a:lnTo>
                  <a:lnTo>
                    <a:pt x="152831" y="66802"/>
                  </a:lnTo>
                  <a:lnTo>
                    <a:pt x="153289" y="63436"/>
                  </a:lnTo>
                  <a:lnTo>
                    <a:pt x="154635" y="61556"/>
                  </a:lnTo>
                  <a:close/>
                </a:path>
                <a:path w="351154" h="305435">
                  <a:moveTo>
                    <a:pt x="158902" y="25971"/>
                  </a:moveTo>
                  <a:lnTo>
                    <a:pt x="157708" y="24676"/>
                  </a:lnTo>
                  <a:lnTo>
                    <a:pt x="156883" y="25806"/>
                  </a:lnTo>
                  <a:lnTo>
                    <a:pt x="156578" y="29425"/>
                  </a:lnTo>
                  <a:lnTo>
                    <a:pt x="155930" y="30060"/>
                  </a:lnTo>
                  <a:lnTo>
                    <a:pt x="156260" y="30797"/>
                  </a:lnTo>
                  <a:lnTo>
                    <a:pt x="156514" y="31102"/>
                  </a:lnTo>
                  <a:lnTo>
                    <a:pt x="156718" y="31102"/>
                  </a:lnTo>
                  <a:lnTo>
                    <a:pt x="157149" y="31102"/>
                  </a:lnTo>
                  <a:lnTo>
                    <a:pt x="157403" y="29768"/>
                  </a:lnTo>
                  <a:lnTo>
                    <a:pt x="158038" y="27419"/>
                  </a:lnTo>
                  <a:lnTo>
                    <a:pt x="158369" y="26403"/>
                  </a:lnTo>
                  <a:lnTo>
                    <a:pt x="158902" y="25971"/>
                  </a:lnTo>
                  <a:close/>
                </a:path>
                <a:path w="351154" h="305435">
                  <a:moveTo>
                    <a:pt x="168338" y="10147"/>
                  </a:moveTo>
                  <a:lnTo>
                    <a:pt x="168008" y="8610"/>
                  </a:lnTo>
                  <a:lnTo>
                    <a:pt x="167855" y="8534"/>
                  </a:lnTo>
                  <a:lnTo>
                    <a:pt x="167055" y="8534"/>
                  </a:lnTo>
                  <a:lnTo>
                    <a:pt x="165963" y="9144"/>
                  </a:lnTo>
                  <a:lnTo>
                    <a:pt x="165163" y="9817"/>
                  </a:lnTo>
                  <a:lnTo>
                    <a:pt x="165214" y="11468"/>
                  </a:lnTo>
                  <a:lnTo>
                    <a:pt x="166103" y="11226"/>
                  </a:lnTo>
                  <a:lnTo>
                    <a:pt x="168338" y="10147"/>
                  </a:lnTo>
                  <a:close/>
                </a:path>
                <a:path w="351154" h="305435">
                  <a:moveTo>
                    <a:pt x="186004" y="1422"/>
                  </a:moveTo>
                  <a:lnTo>
                    <a:pt x="185280" y="952"/>
                  </a:lnTo>
                  <a:lnTo>
                    <a:pt x="184556" y="469"/>
                  </a:lnTo>
                  <a:lnTo>
                    <a:pt x="183819" y="0"/>
                  </a:lnTo>
                  <a:lnTo>
                    <a:pt x="183375" y="762"/>
                  </a:lnTo>
                  <a:lnTo>
                    <a:pt x="182460" y="2298"/>
                  </a:lnTo>
                  <a:lnTo>
                    <a:pt x="183197" y="2768"/>
                  </a:lnTo>
                  <a:lnTo>
                    <a:pt x="184658" y="3721"/>
                  </a:lnTo>
                  <a:lnTo>
                    <a:pt x="185102" y="2946"/>
                  </a:lnTo>
                  <a:lnTo>
                    <a:pt x="185559" y="2184"/>
                  </a:lnTo>
                  <a:lnTo>
                    <a:pt x="186004" y="1422"/>
                  </a:lnTo>
                  <a:close/>
                </a:path>
                <a:path w="351154" h="305435">
                  <a:moveTo>
                    <a:pt x="190309" y="88582"/>
                  </a:moveTo>
                  <a:lnTo>
                    <a:pt x="189179" y="88582"/>
                  </a:lnTo>
                  <a:lnTo>
                    <a:pt x="188480" y="89306"/>
                  </a:lnTo>
                  <a:lnTo>
                    <a:pt x="187413" y="91376"/>
                  </a:lnTo>
                  <a:lnTo>
                    <a:pt x="186651" y="90817"/>
                  </a:lnTo>
                  <a:lnTo>
                    <a:pt x="186093" y="90601"/>
                  </a:lnTo>
                  <a:lnTo>
                    <a:pt x="184937" y="90601"/>
                  </a:lnTo>
                  <a:lnTo>
                    <a:pt x="185318" y="91859"/>
                  </a:lnTo>
                  <a:lnTo>
                    <a:pt x="186740" y="92519"/>
                  </a:lnTo>
                  <a:lnTo>
                    <a:pt x="189280" y="92354"/>
                  </a:lnTo>
                  <a:lnTo>
                    <a:pt x="190309" y="88582"/>
                  </a:lnTo>
                  <a:close/>
                </a:path>
                <a:path w="351154" h="305435">
                  <a:moveTo>
                    <a:pt x="196761" y="2565"/>
                  </a:moveTo>
                  <a:lnTo>
                    <a:pt x="196507" y="2095"/>
                  </a:lnTo>
                  <a:lnTo>
                    <a:pt x="196316" y="2171"/>
                  </a:lnTo>
                  <a:lnTo>
                    <a:pt x="195732" y="1384"/>
                  </a:lnTo>
                  <a:lnTo>
                    <a:pt x="194767" y="1384"/>
                  </a:lnTo>
                  <a:lnTo>
                    <a:pt x="194386" y="177"/>
                  </a:lnTo>
                  <a:lnTo>
                    <a:pt x="192024" y="1003"/>
                  </a:lnTo>
                  <a:lnTo>
                    <a:pt x="191719" y="927"/>
                  </a:lnTo>
                  <a:lnTo>
                    <a:pt x="191439" y="901"/>
                  </a:lnTo>
                  <a:lnTo>
                    <a:pt x="188836" y="901"/>
                  </a:lnTo>
                  <a:lnTo>
                    <a:pt x="189014" y="4013"/>
                  </a:lnTo>
                  <a:lnTo>
                    <a:pt x="187248" y="6997"/>
                  </a:lnTo>
                  <a:lnTo>
                    <a:pt x="187515" y="6997"/>
                  </a:lnTo>
                  <a:lnTo>
                    <a:pt x="187744" y="6959"/>
                  </a:lnTo>
                  <a:lnTo>
                    <a:pt x="187960" y="6883"/>
                  </a:lnTo>
                  <a:lnTo>
                    <a:pt x="187731" y="7048"/>
                  </a:lnTo>
                  <a:lnTo>
                    <a:pt x="187553" y="7467"/>
                  </a:lnTo>
                  <a:lnTo>
                    <a:pt x="187477" y="8305"/>
                  </a:lnTo>
                  <a:lnTo>
                    <a:pt x="188366" y="9067"/>
                  </a:lnTo>
                  <a:lnTo>
                    <a:pt x="188937" y="9347"/>
                  </a:lnTo>
                  <a:lnTo>
                    <a:pt x="189255" y="9347"/>
                  </a:lnTo>
                  <a:lnTo>
                    <a:pt x="189750" y="9347"/>
                  </a:lnTo>
                  <a:lnTo>
                    <a:pt x="189699" y="8712"/>
                  </a:lnTo>
                  <a:lnTo>
                    <a:pt x="189141" y="7429"/>
                  </a:lnTo>
                  <a:lnTo>
                    <a:pt x="188645" y="6794"/>
                  </a:lnTo>
                  <a:lnTo>
                    <a:pt x="188201" y="6794"/>
                  </a:lnTo>
                  <a:lnTo>
                    <a:pt x="189953" y="6057"/>
                  </a:lnTo>
                  <a:lnTo>
                    <a:pt x="191287" y="3416"/>
                  </a:lnTo>
                  <a:lnTo>
                    <a:pt x="192887" y="2006"/>
                  </a:lnTo>
                  <a:lnTo>
                    <a:pt x="193103" y="1993"/>
                  </a:lnTo>
                  <a:lnTo>
                    <a:pt x="193573" y="1892"/>
                  </a:lnTo>
                  <a:lnTo>
                    <a:pt x="193929" y="3149"/>
                  </a:lnTo>
                  <a:lnTo>
                    <a:pt x="192392" y="3403"/>
                  </a:lnTo>
                  <a:lnTo>
                    <a:pt x="191541" y="4025"/>
                  </a:lnTo>
                  <a:lnTo>
                    <a:pt x="192024" y="4876"/>
                  </a:lnTo>
                  <a:lnTo>
                    <a:pt x="192405" y="5207"/>
                  </a:lnTo>
                  <a:lnTo>
                    <a:pt x="193725" y="5207"/>
                  </a:lnTo>
                  <a:lnTo>
                    <a:pt x="194310" y="2413"/>
                  </a:lnTo>
                  <a:lnTo>
                    <a:pt x="196037" y="2298"/>
                  </a:lnTo>
                  <a:lnTo>
                    <a:pt x="195783" y="2451"/>
                  </a:lnTo>
                  <a:lnTo>
                    <a:pt x="196761" y="2565"/>
                  </a:lnTo>
                  <a:close/>
                </a:path>
                <a:path w="351154" h="305435">
                  <a:moveTo>
                    <a:pt x="221576" y="77063"/>
                  </a:moveTo>
                  <a:lnTo>
                    <a:pt x="220840" y="76238"/>
                  </a:lnTo>
                  <a:lnTo>
                    <a:pt x="220243" y="75984"/>
                  </a:lnTo>
                  <a:lnTo>
                    <a:pt x="219189" y="75984"/>
                  </a:lnTo>
                  <a:lnTo>
                    <a:pt x="217398" y="76847"/>
                  </a:lnTo>
                  <a:lnTo>
                    <a:pt x="216573" y="76847"/>
                  </a:lnTo>
                  <a:lnTo>
                    <a:pt x="216230" y="76746"/>
                  </a:lnTo>
                  <a:lnTo>
                    <a:pt x="215849" y="76504"/>
                  </a:lnTo>
                  <a:lnTo>
                    <a:pt x="215125" y="77089"/>
                  </a:lnTo>
                  <a:lnTo>
                    <a:pt x="216458" y="78130"/>
                  </a:lnTo>
                  <a:lnTo>
                    <a:pt x="218033" y="78549"/>
                  </a:lnTo>
                  <a:lnTo>
                    <a:pt x="216928" y="78930"/>
                  </a:lnTo>
                  <a:lnTo>
                    <a:pt x="217068" y="82689"/>
                  </a:lnTo>
                  <a:lnTo>
                    <a:pt x="218452" y="84340"/>
                  </a:lnTo>
                  <a:lnTo>
                    <a:pt x="220116" y="83439"/>
                  </a:lnTo>
                  <a:lnTo>
                    <a:pt x="217665" y="80378"/>
                  </a:lnTo>
                  <a:lnTo>
                    <a:pt x="219671" y="79641"/>
                  </a:lnTo>
                  <a:lnTo>
                    <a:pt x="219316" y="79159"/>
                  </a:lnTo>
                  <a:lnTo>
                    <a:pt x="218998" y="78854"/>
                  </a:lnTo>
                  <a:lnTo>
                    <a:pt x="218732" y="78689"/>
                  </a:lnTo>
                  <a:lnTo>
                    <a:pt x="219138" y="78727"/>
                  </a:lnTo>
                  <a:lnTo>
                    <a:pt x="220408" y="78727"/>
                  </a:lnTo>
                  <a:lnTo>
                    <a:pt x="221373" y="78282"/>
                  </a:lnTo>
                  <a:lnTo>
                    <a:pt x="221576" y="77063"/>
                  </a:lnTo>
                  <a:close/>
                </a:path>
                <a:path w="351154" h="305435">
                  <a:moveTo>
                    <a:pt x="222415" y="236474"/>
                  </a:moveTo>
                  <a:lnTo>
                    <a:pt x="221589" y="236067"/>
                  </a:lnTo>
                  <a:lnTo>
                    <a:pt x="221310" y="236474"/>
                  </a:lnTo>
                  <a:lnTo>
                    <a:pt x="222415" y="236474"/>
                  </a:lnTo>
                  <a:close/>
                </a:path>
                <a:path w="351154" h="305435">
                  <a:moveTo>
                    <a:pt x="224523" y="171996"/>
                  </a:moveTo>
                  <a:lnTo>
                    <a:pt x="224053" y="168402"/>
                  </a:lnTo>
                  <a:lnTo>
                    <a:pt x="222897" y="168071"/>
                  </a:lnTo>
                  <a:lnTo>
                    <a:pt x="220726" y="169430"/>
                  </a:lnTo>
                  <a:lnTo>
                    <a:pt x="218122" y="171399"/>
                  </a:lnTo>
                  <a:lnTo>
                    <a:pt x="220624" y="173621"/>
                  </a:lnTo>
                  <a:lnTo>
                    <a:pt x="222034" y="173291"/>
                  </a:lnTo>
                  <a:lnTo>
                    <a:pt x="221310" y="172275"/>
                  </a:lnTo>
                  <a:lnTo>
                    <a:pt x="220560" y="172275"/>
                  </a:lnTo>
                  <a:lnTo>
                    <a:pt x="220738" y="171170"/>
                  </a:lnTo>
                  <a:lnTo>
                    <a:pt x="221767" y="170853"/>
                  </a:lnTo>
                  <a:lnTo>
                    <a:pt x="221691" y="169506"/>
                  </a:lnTo>
                  <a:lnTo>
                    <a:pt x="221856" y="169443"/>
                  </a:lnTo>
                  <a:lnTo>
                    <a:pt x="222008" y="169430"/>
                  </a:lnTo>
                  <a:lnTo>
                    <a:pt x="222821" y="169430"/>
                  </a:lnTo>
                  <a:lnTo>
                    <a:pt x="222948" y="170078"/>
                  </a:lnTo>
                  <a:lnTo>
                    <a:pt x="223050" y="170764"/>
                  </a:lnTo>
                  <a:lnTo>
                    <a:pt x="223443" y="171653"/>
                  </a:lnTo>
                  <a:lnTo>
                    <a:pt x="223735" y="171996"/>
                  </a:lnTo>
                  <a:lnTo>
                    <a:pt x="224523" y="171996"/>
                  </a:lnTo>
                  <a:close/>
                </a:path>
                <a:path w="351154" h="305435">
                  <a:moveTo>
                    <a:pt x="227596" y="246253"/>
                  </a:moveTo>
                  <a:lnTo>
                    <a:pt x="227228" y="245643"/>
                  </a:lnTo>
                  <a:lnTo>
                    <a:pt x="226860" y="245046"/>
                  </a:lnTo>
                  <a:lnTo>
                    <a:pt x="226098" y="244436"/>
                  </a:lnTo>
                  <a:lnTo>
                    <a:pt x="225196" y="244436"/>
                  </a:lnTo>
                  <a:lnTo>
                    <a:pt x="225056" y="245033"/>
                  </a:lnTo>
                  <a:lnTo>
                    <a:pt x="225856" y="246799"/>
                  </a:lnTo>
                  <a:lnTo>
                    <a:pt x="226098" y="246837"/>
                  </a:lnTo>
                  <a:lnTo>
                    <a:pt x="226314" y="246849"/>
                  </a:lnTo>
                  <a:lnTo>
                    <a:pt x="226491" y="246849"/>
                  </a:lnTo>
                  <a:lnTo>
                    <a:pt x="227571" y="246849"/>
                  </a:lnTo>
                  <a:lnTo>
                    <a:pt x="227596" y="246253"/>
                  </a:lnTo>
                  <a:close/>
                </a:path>
                <a:path w="351154" h="305435">
                  <a:moveTo>
                    <a:pt x="227812" y="143154"/>
                  </a:moveTo>
                  <a:lnTo>
                    <a:pt x="226847" y="142519"/>
                  </a:lnTo>
                  <a:lnTo>
                    <a:pt x="226593" y="142443"/>
                  </a:lnTo>
                  <a:lnTo>
                    <a:pt x="226402" y="142405"/>
                  </a:lnTo>
                  <a:lnTo>
                    <a:pt x="225298" y="142405"/>
                  </a:lnTo>
                  <a:lnTo>
                    <a:pt x="226250" y="143751"/>
                  </a:lnTo>
                  <a:lnTo>
                    <a:pt x="225488" y="144805"/>
                  </a:lnTo>
                  <a:lnTo>
                    <a:pt x="225679" y="144868"/>
                  </a:lnTo>
                  <a:lnTo>
                    <a:pt x="225856" y="144907"/>
                  </a:lnTo>
                  <a:lnTo>
                    <a:pt x="226021" y="144907"/>
                  </a:lnTo>
                  <a:lnTo>
                    <a:pt x="227228" y="144907"/>
                  </a:lnTo>
                  <a:lnTo>
                    <a:pt x="227812" y="143154"/>
                  </a:lnTo>
                  <a:close/>
                </a:path>
                <a:path w="351154" h="305435">
                  <a:moveTo>
                    <a:pt x="228358" y="234188"/>
                  </a:moveTo>
                  <a:lnTo>
                    <a:pt x="228295" y="233857"/>
                  </a:lnTo>
                  <a:lnTo>
                    <a:pt x="228180" y="233197"/>
                  </a:lnTo>
                  <a:lnTo>
                    <a:pt x="224459" y="233197"/>
                  </a:lnTo>
                  <a:lnTo>
                    <a:pt x="224586" y="233857"/>
                  </a:lnTo>
                  <a:lnTo>
                    <a:pt x="225437" y="234188"/>
                  </a:lnTo>
                  <a:lnTo>
                    <a:pt x="225958" y="234188"/>
                  </a:lnTo>
                  <a:lnTo>
                    <a:pt x="224282" y="234772"/>
                  </a:lnTo>
                  <a:lnTo>
                    <a:pt x="224942" y="236880"/>
                  </a:lnTo>
                  <a:lnTo>
                    <a:pt x="221107" y="236880"/>
                  </a:lnTo>
                  <a:lnTo>
                    <a:pt x="221043" y="237070"/>
                  </a:lnTo>
                  <a:lnTo>
                    <a:pt x="220929" y="237832"/>
                  </a:lnTo>
                  <a:lnTo>
                    <a:pt x="220243" y="237286"/>
                  </a:lnTo>
                  <a:lnTo>
                    <a:pt x="219913" y="237286"/>
                  </a:lnTo>
                  <a:lnTo>
                    <a:pt x="220052" y="237617"/>
                  </a:lnTo>
                  <a:lnTo>
                    <a:pt x="220853" y="238671"/>
                  </a:lnTo>
                  <a:lnTo>
                    <a:pt x="220751" y="240360"/>
                  </a:lnTo>
                  <a:lnTo>
                    <a:pt x="219976" y="241388"/>
                  </a:lnTo>
                  <a:lnTo>
                    <a:pt x="220916" y="241046"/>
                  </a:lnTo>
                  <a:lnTo>
                    <a:pt x="221373" y="240360"/>
                  </a:lnTo>
                  <a:lnTo>
                    <a:pt x="222135" y="239420"/>
                  </a:lnTo>
                  <a:lnTo>
                    <a:pt x="222224" y="239229"/>
                  </a:lnTo>
                  <a:lnTo>
                    <a:pt x="222656" y="238671"/>
                  </a:lnTo>
                  <a:lnTo>
                    <a:pt x="223329" y="238010"/>
                  </a:lnTo>
                  <a:lnTo>
                    <a:pt x="225082" y="238010"/>
                  </a:lnTo>
                  <a:lnTo>
                    <a:pt x="226364" y="238671"/>
                  </a:lnTo>
                  <a:lnTo>
                    <a:pt x="228079" y="240220"/>
                  </a:lnTo>
                  <a:lnTo>
                    <a:pt x="228117" y="238010"/>
                  </a:lnTo>
                  <a:lnTo>
                    <a:pt x="228117" y="237832"/>
                  </a:lnTo>
                  <a:lnTo>
                    <a:pt x="227469" y="237070"/>
                  </a:lnTo>
                  <a:lnTo>
                    <a:pt x="226415" y="236880"/>
                  </a:lnTo>
                  <a:lnTo>
                    <a:pt x="227545" y="236474"/>
                  </a:lnTo>
                  <a:lnTo>
                    <a:pt x="226809" y="234188"/>
                  </a:lnTo>
                  <a:lnTo>
                    <a:pt x="228358" y="234188"/>
                  </a:lnTo>
                  <a:close/>
                </a:path>
                <a:path w="351154" h="305435">
                  <a:moveTo>
                    <a:pt x="230085" y="242252"/>
                  </a:moveTo>
                  <a:lnTo>
                    <a:pt x="228574" y="240360"/>
                  </a:lnTo>
                  <a:lnTo>
                    <a:pt x="228244" y="240360"/>
                  </a:lnTo>
                  <a:lnTo>
                    <a:pt x="228079" y="240360"/>
                  </a:lnTo>
                  <a:lnTo>
                    <a:pt x="225856" y="242062"/>
                  </a:lnTo>
                  <a:lnTo>
                    <a:pt x="226999" y="243205"/>
                  </a:lnTo>
                  <a:lnTo>
                    <a:pt x="229108" y="243205"/>
                  </a:lnTo>
                  <a:lnTo>
                    <a:pt x="230085" y="242252"/>
                  </a:lnTo>
                  <a:close/>
                </a:path>
                <a:path w="351154" h="305435">
                  <a:moveTo>
                    <a:pt x="235470" y="132651"/>
                  </a:moveTo>
                  <a:lnTo>
                    <a:pt x="235064" y="132143"/>
                  </a:lnTo>
                  <a:lnTo>
                    <a:pt x="233832" y="130721"/>
                  </a:lnTo>
                  <a:lnTo>
                    <a:pt x="233146" y="129984"/>
                  </a:lnTo>
                  <a:lnTo>
                    <a:pt x="232867" y="129705"/>
                  </a:lnTo>
                  <a:lnTo>
                    <a:pt x="233438" y="130441"/>
                  </a:lnTo>
                  <a:lnTo>
                    <a:pt x="234086" y="131178"/>
                  </a:lnTo>
                  <a:lnTo>
                    <a:pt x="234746" y="131902"/>
                  </a:lnTo>
                  <a:lnTo>
                    <a:pt x="235407" y="132651"/>
                  </a:lnTo>
                  <a:close/>
                </a:path>
                <a:path w="351154" h="305435">
                  <a:moveTo>
                    <a:pt x="237439" y="137160"/>
                  </a:moveTo>
                  <a:lnTo>
                    <a:pt x="236423" y="134759"/>
                  </a:lnTo>
                  <a:lnTo>
                    <a:pt x="235661" y="134734"/>
                  </a:lnTo>
                  <a:lnTo>
                    <a:pt x="235102" y="135115"/>
                  </a:lnTo>
                  <a:lnTo>
                    <a:pt x="234111" y="135877"/>
                  </a:lnTo>
                  <a:lnTo>
                    <a:pt x="233705" y="136245"/>
                  </a:lnTo>
                  <a:lnTo>
                    <a:pt x="233273" y="136245"/>
                  </a:lnTo>
                  <a:lnTo>
                    <a:pt x="233362" y="135661"/>
                  </a:lnTo>
                  <a:lnTo>
                    <a:pt x="234048" y="133731"/>
                  </a:lnTo>
                  <a:lnTo>
                    <a:pt x="233870" y="133705"/>
                  </a:lnTo>
                  <a:lnTo>
                    <a:pt x="232244" y="133705"/>
                  </a:lnTo>
                  <a:lnTo>
                    <a:pt x="231787" y="136525"/>
                  </a:lnTo>
                  <a:lnTo>
                    <a:pt x="230898" y="138214"/>
                  </a:lnTo>
                  <a:lnTo>
                    <a:pt x="231990" y="139026"/>
                  </a:lnTo>
                  <a:lnTo>
                    <a:pt x="233019" y="139369"/>
                  </a:lnTo>
                  <a:lnTo>
                    <a:pt x="233895" y="139369"/>
                  </a:lnTo>
                  <a:lnTo>
                    <a:pt x="236143" y="139369"/>
                  </a:lnTo>
                  <a:lnTo>
                    <a:pt x="237439" y="137160"/>
                  </a:lnTo>
                  <a:close/>
                </a:path>
                <a:path w="351154" h="305435">
                  <a:moveTo>
                    <a:pt x="238645" y="237655"/>
                  </a:moveTo>
                  <a:lnTo>
                    <a:pt x="237680" y="237007"/>
                  </a:lnTo>
                  <a:lnTo>
                    <a:pt x="237439" y="236943"/>
                  </a:lnTo>
                  <a:lnTo>
                    <a:pt x="237236" y="236918"/>
                  </a:lnTo>
                  <a:lnTo>
                    <a:pt x="236131" y="236918"/>
                  </a:lnTo>
                  <a:lnTo>
                    <a:pt x="237083" y="238252"/>
                  </a:lnTo>
                  <a:lnTo>
                    <a:pt x="236334" y="239306"/>
                  </a:lnTo>
                  <a:lnTo>
                    <a:pt x="236512" y="239382"/>
                  </a:lnTo>
                  <a:lnTo>
                    <a:pt x="236689" y="239420"/>
                  </a:lnTo>
                  <a:lnTo>
                    <a:pt x="236855" y="239420"/>
                  </a:lnTo>
                  <a:lnTo>
                    <a:pt x="238061" y="239420"/>
                  </a:lnTo>
                  <a:lnTo>
                    <a:pt x="238645" y="237655"/>
                  </a:lnTo>
                  <a:close/>
                </a:path>
                <a:path w="351154" h="305435">
                  <a:moveTo>
                    <a:pt x="240499" y="180581"/>
                  </a:moveTo>
                  <a:lnTo>
                    <a:pt x="240271" y="179184"/>
                  </a:lnTo>
                  <a:lnTo>
                    <a:pt x="239115" y="180238"/>
                  </a:lnTo>
                  <a:lnTo>
                    <a:pt x="238455" y="181749"/>
                  </a:lnTo>
                  <a:lnTo>
                    <a:pt x="237921" y="183388"/>
                  </a:lnTo>
                  <a:lnTo>
                    <a:pt x="238086" y="184111"/>
                  </a:lnTo>
                  <a:lnTo>
                    <a:pt x="238302" y="184416"/>
                  </a:lnTo>
                  <a:lnTo>
                    <a:pt x="238544" y="184416"/>
                  </a:lnTo>
                  <a:lnTo>
                    <a:pt x="239395" y="184416"/>
                  </a:lnTo>
                  <a:lnTo>
                    <a:pt x="240499" y="180581"/>
                  </a:lnTo>
                  <a:close/>
                </a:path>
                <a:path w="351154" h="305435">
                  <a:moveTo>
                    <a:pt x="241363" y="127012"/>
                  </a:moveTo>
                  <a:lnTo>
                    <a:pt x="240550" y="127012"/>
                  </a:lnTo>
                  <a:lnTo>
                    <a:pt x="240220" y="127063"/>
                  </a:lnTo>
                  <a:lnTo>
                    <a:pt x="239687" y="127190"/>
                  </a:lnTo>
                  <a:lnTo>
                    <a:pt x="239852" y="126593"/>
                  </a:lnTo>
                  <a:lnTo>
                    <a:pt x="239915" y="125907"/>
                  </a:lnTo>
                  <a:lnTo>
                    <a:pt x="239814" y="125056"/>
                  </a:lnTo>
                  <a:lnTo>
                    <a:pt x="237998" y="126339"/>
                  </a:lnTo>
                  <a:lnTo>
                    <a:pt x="235864" y="127330"/>
                  </a:lnTo>
                  <a:lnTo>
                    <a:pt x="236270" y="130695"/>
                  </a:lnTo>
                  <a:lnTo>
                    <a:pt x="237401" y="129895"/>
                  </a:lnTo>
                  <a:lnTo>
                    <a:pt x="238658" y="129209"/>
                  </a:lnTo>
                  <a:lnTo>
                    <a:pt x="239344" y="127990"/>
                  </a:lnTo>
                  <a:lnTo>
                    <a:pt x="240296" y="127609"/>
                  </a:lnTo>
                  <a:lnTo>
                    <a:pt x="241363" y="127012"/>
                  </a:lnTo>
                  <a:close/>
                </a:path>
                <a:path w="351154" h="305435">
                  <a:moveTo>
                    <a:pt x="241503" y="154762"/>
                  </a:moveTo>
                  <a:lnTo>
                    <a:pt x="241325" y="154139"/>
                  </a:lnTo>
                  <a:lnTo>
                    <a:pt x="240868" y="152234"/>
                  </a:lnTo>
                  <a:lnTo>
                    <a:pt x="240068" y="151434"/>
                  </a:lnTo>
                  <a:lnTo>
                    <a:pt x="238277" y="151434"/>
                  </a:lnTo>
                  <a:lnTo>
                    <a:pt x="237312" y="152057"/>
                  </a:lnTo>
                  <a:lnTo>
                    <a:pt x="234607" y="153606"/>
                  </a:lnTo>
                  <a:lnTo>
                    <a:pt x="233464" y="153924"/>
                  </a:lnTo>
                  <a:lnTo>
                    <a:pt x="233730" y="153924"/>
                  </a:lnTo>
                  <a:lnTo>
                    <a:pt x="234353" y="154762"/>
                  </a:lnTo>
                  <a:lnTo>
                    <a:pt x="235673" y="154762"/>
                  </a:lnTo>
                  <a:lnTo>
                    <a:pt x="238163" y="154139"/>
                  </a:lnTo>
                  <a:lnTo>
                    <a:pt x="237540" y="154139"/>
                  </a:lnTo>
                  <a:lnTo>
                    <a:pt x="237972" y="153924"/>
                  </a:lnTo>
                  <a:lnTo>
                    <a:pt x="239852" y="153924"/>
                  </a:lnTo>
                  <a:lnTo>
                    <a:pt x="240626" y="154139"/>
                  </a:lnTo>
                  <a:lnTo>
                    <a:pt x="241503" y="154762"/>
                  </a:lnTo>
                  <a:close/>
                </a:path>
                <a:path w="351154" h="305435">
                  <a:moveTo>
                    <a:pt x="244424" y="137210"/>
                  </a:moveTo>
                  <a:lnTo>
                    <a:pt x="240195" y="140360"/>
                  </a:lnTo>
                  <a:lnTo>
                    <a:pt x="243776" y="140855"/>
                  </a:lnTo>
                  <a:lnTo>
                    <a:pt x="243916" y="141782"/>
                  </a:lnTo>
                  <a:lnTo>
                    <a:pt x="244094" y="142176"/>
                  </a:lnTo>
                  <a:lnTo>
                    <a:pt x="244386" y="142176"/>
                  </a:lnTo>
                  <a:lnTo>
                    <a:pt x="244424" y="137210"/>
                  </a:lnTo>
                  <a:close/>
                </a:path>
                <a:path w="351154" h="305435">
                  <a:moveTo>
                    <a:pt x="246214" y="134620"/>
                  </a:moveTo>
                  <a:lnTo>
                    <a:pt x="245402" y="134175"/>
                  </a:lnTo>
                  <a:lnTo>
                    <a:pt x="242493" y="134175"/>
                  </a:lnTo>
                  <a:lnTo>
                    <a:pt x="241757" y="134912"/>
                  </a:lnTo>
                  <a:lnTo>
                    <a:pt x="241223" y="136652"/>
                  </a:lnTo>
                  <a:lnTo>
                    <a:pt x="241147" y="136906"/>
                  </a:lnTo>
                  <a:lnTo>
                    <a:pt x="242443" y="136906"/>
                  </a:lnTo>
                  <a:lnTo>
                    <a:pt x="242785" y="135585"/>
                  </a:lnTo>
                  <a:lnTo>
                    <a:pt x="243281" y="134912"/>
                  </a:lnTo>
                  <a:lnTo>
                    <a:pt x="243878" y="134912"/>
                  </a:lnTo>
                  <a:lnTo>
                    <a:pt x="245719" y="135178"/>
                  </a:lnTo>
                  <a:lnTo>
                    <a:pt x="245948" y="134912"/>
                  </a:lnTo>
                  <a:lnTo>
                    <a:pt x="246214" y="134620"/>
                  </a:lnTo>
                  <a:close/>
                </a:path>
                <a:path w="351154" h="305435">
                  <a:moveTo>
                    <a:pt x="246926" y="135343"/>
                  </a:moveTo>
                  <a:lnTo>
                    <a:pt x="245579" y="135343"/>
                  </a:lnTo>
                  <a:lnTo>
                    <a:pt x="244436" y="136652"/>
                  </a:lnTo>
                  <a:lnTo>
                    <a:pt x="244424" y="137210"/>
                  </a:lnTo>
                  <a:lnTo>
                    <a:pt x="246926" y="135343"/>
                  </a:lnTo>
                  <a:close/>
                </a:path>
                <a:path w="351154" h="305435">
                  <a:moveTo>
                    <a:pt x="250913" y="203263"/>
                  </a:moveTo>
                  <a:lnTo>
                    <a:pt x="248462" y="201498"/>
                  </a:lnTo>
                  <a:lnTo>
                    <a:pt x="246468" y="201498"/>
                  </a:lnTo>
                  <a:lnTo>
                    <a:pt x="246087" y="201955"/>
                  </a:lnTo>
                  <a:lnTo>
                    <a:pt x="246976" y="203314"/>
                  </a:lnTo>
                  <a:lnTo>
                    <a:pt x="250913" y="203263"/>
                  </a:lnTo>
                  <a:close/>
                </a:path>
                <a:path w="351154" h="305435">
                  <a:moveTo>
                    <a:pt x="251523" y="136271"/>
                  </a:moveTo>
                  <a:lnTo>
                    <a:pt x="250278" y="134912"/>
                  </a:lnTo>
                  <a:lnTo>
                    <a:pt x="246697" y="135585"/>
                  </a:lnTo>
                  <a:lnTo>
                    <a:pt x="248704" y="136753"/>
                  </a:lnTo>
                  <a:lnTo>
                    <a:pt x="250063" y="136753"/>
                  </a:lnTo>
                  <a:lnTo>
                    <a:pt x="250926" y="136753"/>
                  </a:lnTo>
                  <a:lnTo>
                    <a:pt x="251523" y="136271"/>
                  </a:lnTo>
                  <a:close/>
                </a:path>
                <a:path w="351154" h="305435">
                  <a:moveTo>
                    <a:pt x="255409" y="153149"/>
                  </a:moveTo>
                  <a:lnTo>
                    <a:pt x="254660" y="152565"/>
                  </a:lnTo>
                  <a:lnTo>
                    <a:pt x="252336" y="152565"/>
                  </a:lnTo>
                  <a:lnTo>
                    <a:pt x="250532" y="153720"/>
                  </a:lnTo>
                  <a:lnTo>
                    <a:pt x="250558" y="155486"/>
                  </a:lnTo>
                  <a:lnTo>
                    <a:pt x="251701" y="155270"/>
                  </a:lnTo>
                  <a:lnTo>
                    <a:pt x="252450" y="154063"/>
                  </a:lnTo>
                  <a:lnTo>
                    <a:pt x="254101" y="154063"/>
                  </a:lnTo>
                  <a:lnTo>
                    <a:pt x="254558" y="154190"/>
                  </a:lnTo>
                  <a:lnTo>
                    <a:pt x="255104" y="154533"/>
                  </a:lnTo>
                  <a:lnTo>
                    <a:pt x="255409" y="153149"/>
                  </a:lnTo>
                  <a:close/>
                </a:path>
                <a:path w="351154" h="305435">
                  <a:moveTo>
                    <a:pt x="256540" y="125488"/>
                  </a:moveTo>
                  <a:lnTo>
                    <a:pt x="256527" y="124701"/>
                  </a:lnTo>
                  <a:lnTo>
                    <a:pt x="255511" y="124701"/>
                  </a:lnTo>
                  <a:lnTo>
                    <a:pt x="254800" y="125095"/>
                  </a:lnTo>
                  <a:lnTo>
                    <a:pt x="253695" y="126161"/>
                  </a:lnTo>
                  <a:lnTo>
                    <a:pt x="254000" y="127381"/>
                  </a:lnTo>
                  <a:lnTo>
                    <a:pt x="254431" y="127838"/>
                  </a:lnTo>
                  <a:lnTo>
                    <a:pt x="254850" y="127838"/>
                  </a:lnTo>
                  <a:lnTo>
                    <a:pt x="255422" y="127838"/>
                  </a:lnTo>
                  <a:lnTo>
                    <a:pt x="255993" y="127050"/>
                  </a:lnTo>
                  <a:lnTo>
                    <a:pt x="256260" y="126263"/>
                  </a:lnTo>
                  <a:lnTo>
                    <a:pt x="256540" y="125488"/>
                  </a:lnTo>
                  <a:close/>
                </a:path>
                <a:path w="351154" h="305435">
                  <a:moveTo>
                    <a:pt x="260908" y="136080"/>
                  </a:moveTo>
                  <a:lnTo>
                    <a:pt x="259448" y="135128"/>
                  </a:lnTo>
                  <a:lnTo>
                    <a:pt x="258724" y="134645"/>
                  </a:lnTo>
                  <a:lnTo>
                    <a:pt x="258267" y="135407"/>
                  </a:lnTo>
                  <a:lnTo>
                    <a:pt x="257822" y="136182"/>
                  </a:lnTo>
                  <a:lnTo>
                    <a:pt x="257365" y="136944"/>
                  </a:lnTo>
                  <a:lnTo>
                    <a:pt x="258826" y="137896"/>
                  </a:lnTo>
                  <a:lnTo>
                    <a:pt x="259549" y="138379"/>
                  </a:lnTo>
                  <a:lnTo>
                    <a:pt x="260007" y="137604"/>
                  </a:lnTo>
                  <a:lnTo>
                    <a:pt x="260451" y="136829"/>
                  </a:lnTo>
                  <a:lnTo>
                    <a:pt x="260908" y="136080"/>
                  </a:lnTo>
                  <a:close/>
                </a:path>
                <a:path w="351154" h="305435">
                  <a:moveTo>
                    <a:pt x="262991" y="123799"/>
                  </a:moveTo>
                  <a:lnTo>
                    <a:pt x="260362" y="123799"/>
                  </a:lnTo>
                  <a:lnTo>
                    <a:pt x="260477" y="124421"/>
                  </a:lnTo>
                  <a:lnTo>
                    <a:pt x="262572" y="124421"/>
                  </a:lnTo>
                  <a:lnTo>
                    <a:pt x="262991" y="123799"/>
                  </a:lnTo>
                  <a:close/>
                </a:path>
                <a:path w="351154" h="305435">
                  <a:moveTo>
                    <a:pt x="264566" y="121513"/>
                  </a:moveTo>
                  <a:lnTo>
                    <a:pt x="264058" y="119799"/>
                  </a:lnTo>
                  <a:lnTo>
                    <a:pt x="261620" y="119799"/>
                  </a:lnTo>
                  <a:lnTo>
                    <a:pt x="263144" y="123583"/>
                  </a:lnTo>
                  <a:lnTo>
                    <a:pt x="264566" y="121513"/>
                  </a:lnTo>
                  <a:close/>
                </a:path>
                <a:path w="351154" h="305435">
                  <a:moveTo>
                    <a:pt x="266242" y="121716"/>
                  </a:moveTo>
                  <a:lnTo>
                    <a:pt x="266204" y="121310"/>
                  </a:lnTo>
                  <a:lnTo>
                    <a:pt x="265950" y="121310"/>
                  </a:lnTo>
                  <a:lnTo>
                    <a:pt x="265607" y="122389"/>
                  </a:lnTo>
                  <a:lnTo>
                    <a:pt x="265353" y="123469"/>
                  </a:lnTo>
                  <a:lnTo>
                    <a:pt x="265087" y="124561"/>
                  </a:lnTo>
                  <a:lnTo>
                    <a:pt x="264896" y="125641"/>
                  </a:lnTo>
                  <a:lnTo>
                    <a:pt x="265023" y="125641"/>
                  </a:lnTo>
                  <a:lnTo>
                    <a:pt x="265455" y="124891"/>
                  </a:lnTo>
                  <a:lnTo>
                    <a:pt x="266153" y="122783"/>
                  </a:lnTo>
                  <a:lnTo>
                    <a:pt x="266242" y="121716"/>
                  </a:lnTo>
                  <a:close/>
                </a:path>
                <a:path w="351154" h="305435">
                  <a:moveTo>
                    <a:pt x="271233" y="146164"/>
                  </a:moveTo>
                  <a:lnTo>
                    <a:pt x="271221" y="145973"/>
                  </a:lnTo>
                  <a:lnTo>
                    <a:pt x="271233" y="146177"/>
                  </a:lnTo>
                  <a:close/>
                </a:path>
                <a:path w="351154" h="305435">
                  <a:moveTo>
                    <a:pt x="273138" y="123596"/>
                  </a:moveTo>
                  <a:lnTo>
                    <a:pt x="271754" y="122351"/>
                  </a:lnTo>
                  <a:lnTo>
                    <a:pt x="272376" y="121094"/>
                  </a:lnTo>
                  <a:lnTo>
                    <a:pt x="272161" y="121056"/>
                  </a:lnTo>
                  <a:lnTo>
                    <a:pt x="270687" y="121056"/>
                  </a:lnTo>
                  <a:lnTo>
                    <a:pt x="270281" y="123088"/>
                  </a:lnTo>
                  <a:lnTo>
                    <a:pt x="271399" y="123583"/>
                  </a:lnTo>
                  <a:lnTo>
                    <a:pt x="271526" y="123596"/>
                  </a:lnTo>
                  <a:lnTo>
                    <a:pt x="271741" y="123596"/>
                  </a:lnTo>
                  <a:lnTo>
                    <a:pt x="273138" y="123596"/>
                  </a:lnTo>
                  <a:close/>
                </a:path>
                <a:path w="351154" h="305435">
                  <a:moveTo>
                    <a:pt x="278218" y="175971"/>
                  </a:moveTo>
                  <a:lnTo>
                    <a:pt x="277495" y="175488"/>
                  </a:lnTo>
                  <a:lnTo>
                    <a:pt x="276034" y="174548"/>
                  </a:lnTo>
                  <a:lnTo>
                    <a:pt x="275590" y="175310"/>
                  </a:lnTo>
                  <a:lnTo>
                    <a:pt x="275132" y="176072"/>
                  </a:lnTo>
                  <a:lnTo>
                    <a:pt x="274688" y="176847"/>
                  </a:lnTo>
                  <a:lnTo>
                    <a:pt x="276872" y="178269"/>
                  </a:lnTo>
                  <a:lnTo>
                    <a:pt x="278218" y="175971"/>
                  </a:lnTo>
                  <a:close/>
                </a:path>
                <a:path w="351154" h="305435">
                  <a:moveTo>
                    <a:pt x="278815" y="228828"/>
                  </a:moveTo>
                  <a:lnTo>
                    <a:pt x="278269" y="228498"/>
                  </a:lnTo>
                  <a:lnTo>
                    <a:pt x="277876" y="228358"/>
                  </a:lnTo>
                  <a:lnTo>
                    <a:pt x="276872" y="228358"/>
                  </a:lnTo>
                  <a:lnTo>
                    <a:pt x="276898" y="229298"/>
                  </a:lnTo>
                  <a:lnTo>
                    <a:pt x="277050" y="231165"/>
                  </a:lnTo>
                  <a:lnTo>
                    <a:pt x="277190" y="232092"/>
                  </a:lnTo>
                  <a:lnTo>
                    <a:pt x="276479" y="232092"/>
                  </a:lnTo>
                  <a:lnTo>
                    <a:pt x="276161" y="231940"/>
                  </a:lnTo>
                  <a:lnTo>
                    <a:pt x="275691" y="231559"/>
                  </a:lnTo>
                  <a:lnTo>
                    <a:pt x="275844" y="233083"/>
                  </a:lnTo>
                  <a:lnTo>
                    <a:pt x="276174" y="233667"/>
                  </a:lnTo>
                  <a:lnTo>
                    <a:pt x="276567" y="233667"/>
                  </a:lnTo>
                  <a:lnTo>
                    <a:pt x="277469" y="233667"/>
                  </a:lnTo>
                  <a:lnTo>
                    <a:pt x="278676" y="230644"/>
                  </a:lnTo>
                  <a:lnTo>
                    <a:pt x="278815" y="228828"/>
                  </a:lnTo>
                  <a:close/>
                </a:path>
                <a:path w="351154" h="305435">
                  <a:moveTo>
                    <a:pt x="280022" y="113118"/>
                  </a:moveTo>
                  <a:lnTo>
                    <a:pt x="279336" y="113118"/>
                  </a:lnTo>
                  <a:lnTo>
                    <a:pt x="278904" y="113195"/>
                  </a:lnTo>
                  <a:lnTo>
                    <a:pt x="278180" y="113360"/>
                  </a:lnTo>
                  <a:lnTo>
                    <a:pt x="276961" y="114160"/>
                  </a:lnTo>
                  <a:lnTo>
                    <a:pt x="276771" y="114439"/>
                  </a:lnTo>
                  <a:lnTo>
                    <a:pt x="277063" y="114439"/>
                  </a:lnTo>
                  <a:lnTo>
                    <a:pt x="277355" y="114439"/>
                  </a:lnTo>
                  <a:lnTo>
                    <a:pt x="278218" y="114096"/>
                  </a:lnTo>
                  <a:lnTo>
                    <a:pt x="278892" y="113779"/>
                  </a:lnTo>
                  <a:lnTo>
                    <a:pt x="279552" y="113449"/>
                  </a:lnTo>
                  <a:lnTo>
                    <a:pt x="280022" y="113118"/>
                  </a:lnTo>
                  <a:close/>
                </a:path>
                <a:path w="351154" h="305435">
                  <a:moveTo>
                    <a:pt x="280212" y="150787"/>
                  </a:moveTo>
                  <a:lnTo>
                    <a:pt x="280085" y="150749"/>
                  </a:lnTo>
                  <a:lnTo>
                    <a:pt x="278663" y="150736"/>
                  </a:lnTo>
                  <a:lnTo>
                    <a:pt x="278257" y="152742"/>
                  </a:lnTo>
                  <a:lnTo>
                    <a:pt x="277558" y="154012"/>
                  </a:lnTo>
                  <a:lnTo>
                    <a:pt x="277774" y="154063"/>
                  </a:lnTo>
                  <a:lnTo>
                    <a:pt x="279095" y="154063"/>
                  </a:lnTo>
                  <a:lnTo>
                    <a:pt x="279514" y="152069"/>
                  </a:lnTo>
                  <a:lnTo>
                    <a:pt x="280212" y="150787"/>
                  </a:lnTo>
                  <a:close/>
                </a:path>
                <a:path w="351154" h="305435">
                  <a:moveTo>
                    <a:pt x="285305" y="174231"/>
                  </a:moveTo>
                  <a:lnTo>
                    <a:pt x="285127" y="174142"/>
                  </a:lnTo>
                  <a:lnTo>
                    <a:pt x="284962" y="174104"/>
                  </a:lnTo>
                  <a:lnTo>
                    <a:pt x="283718" y="174104"/>
                  </a:lnTo>
                  <a:lnTo>
                    <a:pt x="283032" y="175882"/>
                  </a:lnTo>
                  <a:lnTo>
                    <a:pt x="282181" y="176961"/>
                  </a:lnTo>
                  <a:lnTo>
                    <a:pt x="282346" y="177038"/>
                  </a:lnTo>
                  <a:lnTo>
                    <a:pt x="282524" y="177088"/>
                  </a:lnTo>
                  <a:lnTo>
                    <a:pt x="282676" y="177088"/>
                  </a:lnTo>
                  <a:lnTo>
                    <a:pt x="283768" y="177088"/>
                  </a:lnTo>
                  <a:lnTo>
                    <a:pt x="284454" y="175310"/>
                  </a:lnTo>
                  <a:lnTo>
                    <a:pt x="285305" y="174231"/>
                  </a:lnTo>
                  <a:close/>
                </a:path>
                <a:path w="351154" h="305435">
                  <a:moveTo>
                    <a:pt x="293027" y="140931"/>
                  </a:moveTo>
                  <a:lnTo>
                    <a:pt x="290715" y="141909"/>
                  </a:lnTo>
                  <a:lnTo>
                    <a:pt x="291084" y="141909"/>
                  </a:lnTo>
                  <a:lnTo>
                    <a:pt x="292023" y="142290"/>
                  </a:lnTo>
                  <a:lnTo>
                    <a:pt x="292557" y="141909"/>
                  </a:lnTo>
                  <a:lnTo>
                    <a:pt x="293027" y="140931"/>
                  </a:lnTo>
                  <a:close/>
                </a:path>
                <a:path w="351154" h="305435">
                  <a:moveTo>
                    <a:pt x="296748" y="141909"/>
                  </a:moveTo>
                  <a:lnTo>
                    <a:pt x="295325" y="141909"/>
                  </a:lnTo>
                  <a:lnTo>
                    <a:pt x="295122" y="142290"/>
                  </a:lnTo>
                  <a:lnTo>
                    <a:pt x="294868" y="142697"/>
                  </a:lnTo>
                  <a:lnTo>
                    <a:pt x="294271" y="143205"/>
                  </a:lnTo>
                  <a:lnTo>
                    <a:pt x="292023" y="142290"/>
                  </a:lnTo>
                  <a:lnTo>
                    <a:pt x="291439" y="142697"/>
                  </a:lnTo>
                  <a:lnTo>
                    <a:pt x="292366" y="143535"/>
                  </a:lnTo>
                  <a:lnTo>
                    <a:pt x="293217" y="143954"/>
                  </a:lnTo>
                  <a:lnTo>
                    <a:pt x="295059" y="143954"/>
                  </a:lnTo>
                  <a:lnTo>
                    <a:pt x="295998" y="143230"/>
                  </a:lnTo>
                  <a:lnTo>
                    <a:pt x="296748" y="141909"/>
                  </a:lnTo>
                  <a:close/>
                </a:path>
                <a:path w="351154" h="305435">
                  <a:moveTo>
                    <a:pt x="297738" y="183921"/>
                  </a:moveTo>
                  <a:lnTo>
                    <a:pt x="297014" y="183438"/>
                  </a:lnTo>
                  <a:lnTo>
                    <a:pt x="295554" y="182499"/>
                  </a:lnTo>
                  <a:lnTo>
                    <a:pt x="295109" y="183261"/>
                  </a:lnTo>
                  <a:lnTo>
                    <a:pt x="294652" y="184023"/>
                  </a:lnTo>
                  <a:lnTo>
                    <a:pt x="294208" y="184797"/>
                  </a:lnTo>
                  <a:lnTo>
                    <a:pt x="294932" y="185254"/>
                  </a:lnTo>
                  <a:lnTo>
                    <a:pt x="295656" y="185737"/>
                  </a:lnTo>
                  <a:lnTo>
                    <a:pt x="296392" y="186207"/>
                  </a:lnTo>
                  <a:lnTo>
                    <a:pt x="296837" y="185445"/>
                  </a:lnTo>
                  <a:lnTo>
                    <a:pt x="297294" y="184683"/>
                  </a:lnTo>
                  <a:lnTo>
                    <a:pt x="297738" y="183921"/>
                  </a:lnTo>
                  <a:close/>
                </a:path>
                <a:path w="351154" h="305435">
                  <a:moveTo>
                    <a:pt x="298564" y="138582"/>
                  </a:moveTo>
                  <a:lnTo>
                    <a:pt x="295897" y="137401"/>
                  </a:lnTo>
                  <a:lnTo>
                    <a:pt x="295211" y="137096"/>
                  </a:lnTo>
                  <a:lnTo>
                    <a:pt x="295135" y="136042"/>
                  </a:lnTo>
                  <a:lnTo>
                    <a:pt x="295135" y="135877"/>
                  </a:lnTo>
                  <a:lnTo>
                    <a:pt x="294767" y="135877"/>
                  </a:lnTo>
                  <a:lnTo>
                    <a:pt x="294284" y="135559"/>
                  </a:lnTo>
                  <a:lnTo>
                    <a:pt x="294817" y="134772"/>
                  </a:lnTo>
                  <a:lnTo>
                    <a:pt x="295287" y="133807"/>
                  </a:lnTo>
                  <a:lnTo>
                    <a:pt x="295567" y="132930"/>
                  </a:lnTo>
                  <a:lnTo>
                    <a:pt x="295668" y="132626"/>
                  </a:lnTo>
                  <a:lnTo>
                    <a:pt x="293484" y="132930"/>
                  </a:lnTo>
                  <a:lnTo>
                    <a:pt x="292658" y="133807"/>
                  </a:lnTo>
                  <a:lnTo>
                    <a:pt x="292595" y="137629"/>
                  </a:lnTo>
                  <a:lnTo>
                    <a:pt x="291807" y="137629"/>
                  </a:lnTo>
                  <a:lnTo>
                    <a:pt x="292252" y="137401"/>
                  </a:lnTo>
                  <a:lnTo>
                    <a:pt x="292595" y="137629"/>
                  </a:lnTo>
                  <a:lnTo>
                    <a:pt x="292595" y="133883"/>
                  </a:lnTo>
                  <a:lnTo>
                    <a:pt x="291833" y="134772"/>
                  </a:lnTo>
                  <a:lnTo>
                    <a:pt x="291084" y="137096"/>
                  </a:lnTo>
                  <a:lnTo>
                    <a:pt x="290982" y="137401"/>
                  </a:lnTo>
                  <a:lnTo>
                    <a:pt x="290906" y="137629"/>
                  </a:lnTo>
                  <a:lnTo>
                    <a:pt x="290842" y="137845"/>
                  </a:lnTo>
                  <a:lnTo>
                    <a:pt x="292925" y="137845"/>
                  </a:lnTo>
                  <a:lnTo>
                    <a:pt x="294055" y="138582"/>
                  </a:lnTo>
                  <a:lnTo>
                    <a:pt x="293420" y="140131"/>
                  </a:lnTo>
                  <a:lnTo>
                    <a:pt x="293027" y="140931"/>
                  </a:lnTo>
                  <a:lnTo>
                    <a:pt x="298564" y="138582"/>
                  </a:lnTo>
                  <a:close/>
                </a:path>
                <a:path w="351154" h="305435">
                  <a:moveTo>
                    <a:pt x="310172" y="126746"/>
                  </a:moveTo>
                  <a:lnTo>
                    <a:pt x="309803" y="126136"/>
                  </a:lnTo>
                  <a:lnTo>
                    <a:pt x="309448" y="125526"/>
                  </a:lnTo>
                  <a:lnTo>
                    <a:pt x="308686" y="124929"/>
                  </a:lnTo>
                  <a:lnTo>
                    <a:pt x="308140" y="124929"/>
                  </a:lnTo>
                  <a:lnTo>
                    <a:pt x="308000" y="125006"/>
                  </a:lnTo>
                  <a:lnTo>
                    <a:pt x="307797" y="124269"/>
                  </a:lnTo>
                  <a:lnTo>
                    <a:pt x="307174" y="123342"/>
                  </a:lnTo>
                  <a:lnTo>
                    <a:pt x="306311" y="123342"/>
                  </a:lnTo>
                  <a:lnTo>
                    <a:pt x="306019" y="123748"/>
                  </a:lnTo>
                  <a:lnTo>
                    <a:pt x="305917" y="124853"/>
                  </a:lnTo>
                  <a:lnTo>
                    <a:pt x="306806" y="125615"/>
                  </a:lnTo>
                  <a:lnTo>
                    <a:pt x="307378" y="125895"/>
                  </a:lnTo>
                  <a:lnTo>
                    <a:pt x="307797" y="125895"/>
                  </a:lnTo>
                  <a:lnTo>
                    <a:pt x="307924" y="125831"/>
                  </a:lnTo>
                  <a:lnTo>
                    <a:pt x="308000" y="126187"/>
                  </a:lnTo>
                  <a:lnTo>
                    <a:pt x="308152" y="126657"/>
                  </a:lnTo>
                  <a:lnTo>
                    <a:pt x="308444" y="127292"/>
                  </a:lnTo>
                  <a:lnTo>
                    <a:pt x="308686" y="127330"/>
                  </a:lnTo>
                  <a:lnTo>
                    <a:pt x="308902" y="127342"/>
                  </a:lnTo>
                  <a:lnTo>
                    <a:pt x="309079" y="127342"/>
                  </a:lnTo>
                  <a:lnTo>
                    <a:pt x="310172" y="127342"/>
                  </a:lnTo>
                  <a:lnTo>
                    <a:pt x="310172" y="126746"/>
                  </a:lnTo>
                  <a:close/>
                </a:path>
                <a:path w="351154" h="305435">
                  <a:moveTo>
                    <a:pt x="313309" y="124002"/>
                  </a:moveTo>
                  <a:lnTo>
                    <a:pt x="312572" y="122809"/>
                  </a:lnTo>
                  <a:lnTo>
                    <a:pt x="311810" y="122199"/>
                  </a:lnTo>
                  <a:lnTo>
                    <a:pt x="310908" y="122199"/>
                  </a:lnTo>
                  <a:lnTo>
                    <a:pt x="310769" y="122783"/>
                  </a:lnTo>
                  <a:lnTo>
                    <a:pt x="311569" y="124561"/>
                  </a:lnTo>
                  <a:lnTo>
                    <a:pt x="312026" y="124612"/>
                  </a:lnTo>
                  <a:lnTo>
                    <a:pt x="312204" y="124612"/>
                  </a:lnTo>
                  <a:lnTo>
                    <a:pt x="313283" y="124612"/>
                  </a:lnTo>
                  <a:lnTo>
                    <a:pt x="313309" y="124002"/>
                  </a:lnTo>
                  <a:close/>
                </a:path>
                <a:path w="351154" h="305435">
                  <a:moveTo>
                    <a:pt x="313385" y="201663"/>
                  </a:moveTo>
                  <a:lnTo>
                    <a:pt x="311416" y="199986"/>
                  </a:lnTo>
                  <a:lnTo>
                    <a:pt x="309016" y="199986"/>
                  </a:lnTo>
                  <a:lnTo>
                    <a:pt x="308292" y="200520"/>
                  </a:lnTo>
                  <a:lnTo>
                    <a:pt x="308305" y="201930"/>
                  </a:lnTo>
                  <a:lnTo>
                    <a:pt x="309029" y="202412"/>
                  </a:lnTo>
                  <a:lnTo>
                    <a:pt x="310489" y="203352"/>
                  </a:lnTo>
                  <a:lnTo>
                    <a:pt x="310680" y="202768"/>
                  </a:lnTo>
                  <a:lnTo>
                    <a:pt x="310972" y="202577"/>
                  </a:lnTo>
                  <a:lnTo>
                    <a:pt x="311594" y="202577"/>
                  </a:lnTo>
                  <a:lnTo>
                    <a:pt x="312254" y="202907"/>
                  </a:lnTo>
                  <a:lnTo>
                    <a:pt x="313385" y="201663"/>
                  </a:lnTo>
                  <a:close/>
                </a:path>
                <a:path w="351154" h="305435">
                  <a:moveTo>
                    <a:pt x="314693" y="196900"/>
                  </a:moveTo>
                  <a:lnTo>
                    <a:pt x="312394" y="198005"/>
                  </a:lnTo>
                  <a:lnTo>
                    <a:pt x="311010" y="197332"/>
                  </a:lnTo>
                  <a:lnTo>
                    <a:pt x="310603" y="199898"/>
                  </a:lnTo>
                  <a:lnTo>
                    <a:pt x="312902" y="198793"/>
                  </a:lnTo>
                  <a:lnTo>
                    <a:pt x="314286" y="199466"/>
                  </a:lnTo>
                  <a:lnTo>
                    <a:pt x="314693" y="196900"/>
                  </a:lnTo>
                  <a:close/>
                </a:path>
                <a:path w="351154" h="305435">
                  <a:moveTo>
                    <a:pt x="316928" y="163728"/>
                  </a:moveTo>
                  <a:lnTo>
                    <a:pt x="316611" y="162902"/>
                  </a:lnTo>
                  <a:lnTo>
                    <a:pt x="316166" y="162585"/>
                  </a:lnTo>
                  <a:lnTo>
                    <a:pt x="314642" y="162585"/>
                  </a:lnTo>
                  <a:lnTo>
                    <a:pt x="313397" y="163906"/>
                  </a:lnTo>
                  <a:lnTo>
                    <a:pt x="312635" y="164782"/>
                  </a:lnTo>
                  <a:lnTo>
                    <a:pt x="312483" y="164668"/>
                  </a:lnTo>
                  <a:lnTo>
                    <a:pt x="312318" y="164617"/>
                  </a:lnTo>
                  <a:lnTo>
                    <a:pt x="311543" y="164617"/>
                  </a:lnTo>
                  <a:lnTo>
                    <a:pt x="310984" y="165303"/>
                  </a:lnTo>
                  <a:lnTo>
                    <a:pt x="310896" y="165976"/>
                  </a:lnTo>
                  <a:lnTo>
                    <a:pt x="310819" y="166662"/>
                  </a:lnTo>
                  <a:lnTo>
                    <a:pt x="311226" y="167347"/>
                  </a:lnTo>
                  <a:lnTo>
                    <a:pt x="312585" y="167347"/>
                  </a:lnTo>
                  <a:lnTo>
                    <a:pt x="312877" y="167347"/>
                  </a:lnTo>
                  <a:lnTo>
                    <a:pt x="313232" y="167309"/>
                  </a:lnTo>
                  <a:lnTo>
                    <a:pt x="313639" y="167233"/>
                  </a:lnTo>
                  <a:lnTo>
                    <a:pt x="313563" y="166776"/>
                  </a:lnTo>
                  <a:lnTo>
                    <a:pt x="313512" y="166573"/>
                  </a:lnTo>
                  <a:lnTo>
                    <a:pt x="314858" y="166370"/>
                  </a:lnTo>
                  <a:lnTo>
                    <a:pt x="316496" y="164185"/>
                  </a:lnTo>
                  <a:lnTo>
                    <a:pt x="316928" y="163728"/>
                  </a:lnTo>
                  <a:close/>
                </a:path>
                <a:path w="351154" h="305435">
                  <a:moveTo>
                    <a:pt x="317296" y="125107"/>
                  </a:moveTo>
                  <a:lnTo>
                    <a:pt x="316572" y="124637"/>
                  </a:lnTo>
                  <a:lnTo>
                    <a:pt x="315849" y="124155"/>
                  </a:lnTo>
                  <a:lnTo>
                    <a:pt x="315112" y="123685"/>
                  </a:lnTo>
                  <a:lnTo>
                    <a:pt x="314667" y="124447"/>
                  </a:lnTo>
                  <a:lnTo>
                    <a:pt x="314210" y="125209"/>
                  </a:lnTo>
                  <a:lnTo>
                    <a:pt x="313766" y="125984"/>
                  </a:lnTo>
                  <a:lnTo>
                    <a:pt x="315214" y="126923"/>
                  </a:lnTo>
                  <a:lnTo>
                    <a:pt x="315937" y="127406"/>
                  </a:lnTo>
                  <a:lnTo>
                    <a:pt x="316852" y="125869"/>
                  </a:lnTo>
                  <a:lnTo>
                    <a:pt x="317296" y="125107"/>
                  </a:lnTo>
                  <a:close/>
                </a:path>
                <a:path w="351154" h="305435">
                  <a:moveTo>
                    <a:pt x="350837" y="204190"/>
                  </a:moveTo>
                  <a:lnTo>
                    <a:pt x="350659" y="204114"/>
                  </a:lnTo>
                  <a:lnTo>
                    <a:pt x="350494" y="204076"/>
                  </a:lnTo>
                  <a:lnTo>
                    <a:pt x="349250" y="204076"/>
                  </a:lnTo>
                  <a:lnTo>
                    <a:pt x="348564" y="205841"/>
                  </a:lnTo>
                  <a:lnTo>
                    <a:pt x="347713" y="206921"/>
                  </a:lnTo>
                  <a:lnTo>
                    <a:pt x="347891" y="207010"/>
                  </a:lnTo>
                  <a:lnTo>
                    <a:pt x="348056" y="207048"/>
                  </a:lnTo>
                  <a:lnTo>
                    <a:pt x="348208" y="207048"/>
                  </a:lnTo>
                  <a:lnTo>
                    <a:pt x="349300" y="207048"/>
                  </a:lnTo>
                  <a:lnTo>
                    <a:pt x="349999" y="205270"/>
                  </a:lnTo>
                  <a:lnTo>
                    <a:pt x="350837" y="204190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826068" y="3422573"/>
              <a:ext cx="334645" cy="194310"/>
            </a:xfrm>
            <a:custGeom>
              <a:avLst/>
              <a:gdLst/>
              <a:ahLst/>
              <a:cxnLst/>
              <a:rect l="l" t="t" r="r" b="b"/>
              <a:pathLst>
                <a:path w="334645" h="194310">
                  <a:moveTo>
                    <a:pt x="520" y="68859"/>
                  </a:moveTo>
                  <a:lnTo>
                    <a:pt x="355" y="68719"/>
                  </a:lnTo>
                  <a:lnTo>
                    <a:pt x="0" y="68732"/>
                  </a:lnTo>
                  <a:lnTo>
                    <a:pt x="520" y="68859"/>
                  </a:lnTo>
                  <a:close/>
                </a:path>
                <a:path w="334645" h="194310">
                  <a:moveTo>
                    <a:pt x="25781" y="74650"/>
                  </a:moveTo>
                  <a:lnTo>
                    <a:pt x="25133" y="73558"/>
                  </a:lnTo>
                  <a:lnTo>
                    <a:pt x="23622" y="72478"/>
                  </a:lnTo>
                  <a:lnTo>
                    <a:pt x="21805" y="72478"/>
                  </a:lnTo>
                  <a:lnTo>
                    <a:pt x="21272" y="72783"/>
                  </a:lnTo>
                  <a:lnTo>
                    <a:pt x="21018" y="73558"/>
                  </a:lnTo>
                  <a:lnTo>
                    <a:pt x="25781" y="74650"/>
                  </a:lnTo>
                  <a:close/>
                </a:path>
                <a:path w="334645" h="194310">
                  <a:moveTo>
                    <a:pt x="32778" y="76263"/>
                  </a:moveTo>
                  <a:lnTo>
                    <a:pt x="32461" y="75907"/>
                  </a:lnTo>
                  <a:lnTo>
                    <a:pt x="31940" y="75692"/>
                  </a:lnTo>
                  <a:lnTo>
                    <a:pt x="30962" y="75692"/>
                  </a:lnTo>
                  <a:lnTo>
                    <a:pt x="30886" y="75831"/>
                  </a:lnTo>
                  <a:lnTo>
                    <a:pt x="32778" y="76263"/>
                  </a:lnTo>
                  <a:close/>
                </a:path>
                <a:path w="334645" h="194310">
                  <a:moveTo>
                    <a:pt x="34963" y="65506"/>
                  </a:moveTo>
                  <a:lnTo>
                    <a:pt x="34950" y="64274"/>
                  </a:lnTo>
                  <a:lnTo>
                    <a:pt x="34899" y="63500"/>
                  </a:lnTo>
                  <a:lnTo>
                    <a:pt x="34785" y="63233"/>
                  </a:lnTo>
                  <a:lnTo>
                    <a:pt x="34417" y="63233"/>
                  </a:lnTo>
                  <a:lnTo>
                    <a:pt x="34137" y="63601"/>
                  </a:lnTo>
                  <a:lnTo>
                    <a:pt x="33439" y="64338"/>
                  </a:lnTo>
                  <a:lnTo>
                    <a:pt x="33020" y="64706"/>
                  </a:lnTo>
                  <a:lnTo>
                    <a:pt x="32385" y="64706"/>
                  </a:lnTo>
                  <a:lnTo>
                    <a:pt x="32245" y="64681"/>
                  </a:lnTo>
                  <a:lnTo>
                    <a:pt x="32092" y="64604"/>
                  </a:lnTo>
                  <a:lnTo>
                    <a:pt x="31877" y="64617"/>
                  </a:lnTo>
                  <a:lnTo>
                    <a:pt x="31534" y="64668"/>
                  </a:lnTo>
                  <a:lnTo>
                    <a:pt x="31572" y="64109"/>
                  </a:lnTo>
                  <a:lnTo>
                    <a:pt x="31470" y="63703"/>
                  </a:lnTo>
                  <a:lnTo>
                    <a:pt x="31013" y="63703"/>
                  </a:lnTo>
                  <a:lnTo>
                    <a:pt x="30835" y="63779"/>
                  </a:lnTo>
                  <a:lnTo>
                    <a:pt x="30289" y="64160"/>
                  </a:lnTo>
                  <a:lnTo>
                    <a:pt x="28524" y="67068"/>
                  </a:lnTo>
                  <a:lnTo>
                    <a:pt x="29781" y="68160"/>
                  </a:lnTo>
                  <a:lnTo>
                    <a:pt x="29908" y="68186"/>
                  </a:lnTo>
                  <a:lnTo>
                    <a:pt x="30403" y="68186"/>
                  </a:lnTo>
                  <a:lnTo>
                    <a:pt x="31064" y="66814"/>
                  </a:lnTo>
                  <a:lnTo>
                    <a:pt x="31369" y="65595"/>
                  </a:lnTo>
                  <a:lnTo>
                    <a:pt x="31800" y="65773"/>
                  </a:lnTo>
                  <a:lnTo>
                    <a:pt x="32397" y="65913"/>
                  </a:lnTo>
                  <a:lnTo>
                    <a:pt x="33997" y="65913"/>
                  </a:lnTo>
                  <a:lnTo>
                    <a:pt x="34963" y="65506"/>
                  </a:lnTo>
                  <a:close/>
                </a:path>
                <a:path w="334645" h="194310">
                  <a:moveTo>
                    <a:pt x="40690" y="118529"/>
                  </a:moveTo>
                  <a:lnTo>
                    <a:pt x="39662" y="118529"/>
                  </a:lnTo>
                  <a:lnTo>
                    <a:pt x="39484" y="119126"/>
                  </a:lnTo>
                  <a:lnTo>
                    <a:pt x="40652" y="119126"/>
                  </a:lnTo>
                  <a:lnTo>
                    <a:pt x="40690" y="118529"/>
                  </a:lnTo>
                  <a:close/>
                </a:path>
                <a:path w="334645" h="194310">
                  <a:moveTo>
                    <a:pt x="42989" y="122618"/>
                  </a:moveTo>
                  <a:lnTo>
                    <a:pt x="41198" y="121539"/>
                  </a:lnTo>
                  <a:lnTo>
                    <a:pt x="41109" y="121272"/>
                  </a:lnTo>
                  <a:lnTo>
                    <a:pt x="40741" y="119773"/>
                  </a:lnTo>
                  <a:lnTo>
                    <a:pt x="40944" y="119443"/>
                  </a:lnTo>
                  <a:lnTo>
                    <a:pt x="39408" y="119443"/>
                  </a:lnTo>
                  <a:lnTo>
                    <a:pt x="39471" y="120535"/>
                  </a:lnTo>
                  <a:lnTo>
                    <a:pt x="39090" y="121272"/>
                  </a:lnTo>
                  <a:lnTo>
                    <a:pt x="39547" y="121272"/>
                  </a:lnTo>
                  <a:lnTo>
                    <a:pt x="39789" y="122618"/>
                  </a:lnTo>
                  <a:lnTo>
                    <a:pt x="39852" y="122910"/>
                  </a:lnTo>
                  <a:lnTo>
                    <a:pt x="40906" y="124802"/>
                  </a:lnTo>
                  <a:lnTo>
                    <a:pt x="42545" y="124802"/>
                  </a:lnTo>
                  <a:lnTo>
                    <a:pt x="42926" y="122910"/>
                  </a:lnTo>
                  <a:lnTo>
                    <a:pt x="42989" y="122618"/>
                  </a:lnTo>
                  <a:close/>
                </a:path>
                <a:path w="334645" h="194310">
                  <a:moveTo>
                    <a:pt x="45085" y="193255"/>
                  </a:moveTo>
                  <a:lnTo>
                    <a:pt x="45046" y="192951"/>
                  </a:lnTo>
                  <a:lnTo>
                    <a:pt x="41935" y="192951"/>
                  </a:lnTo>
                  <a:lnTo>
                    <a:pt x="43141" y="193852"/>
                  </a:lnTo>
                  <a:lnTo>
                    <a:pt x="45085" y="193255"/>
                  </a:lnTo>
                  <a:close/>
                </a:path>
                <a:path w="334645" h="194310">
                  <a:moveTo>
                    <a:pt x="46253" y="15290"/>
                  </a:moveTo>
                  <a:lnTo>
                    <a:pt x="45834" y="15290"/>
                  </a:lnTo>
                  <a:lnTo>
                    <a:pt x="45478" y="15557"/>
                  </a:lnTo>
                  <a:lnTo>
                    <a:pt x="44881" y="16268"/>
                  </a:lnTo>
                  <a:lnTo>
                    <a:pt x="43954" y="15176"/>
                  </a:lnTo>
                  <a:lnTo>
                    <a:pt x="43434" y="14579"/>
                  </a:lnTo>
                  <a:lnTo>
                    <a:pt x="42913" y="14579"/>
                  </a:lnTo>
                  <a:lnTo>
                    <a:pt x="43002" y="15379"/>
                  </a:lnTo>
                  <a:lnTo>
                    <a:pt x="43230" y="17081"/>
                  </a:lnTo>
                  <a:lnTo>
                    <a:pt x="43535" y="17297"/>
                  </a:lnTo>
                  <a:lnTo>
                    <a:pt x="43840" y="17386"/>
                  </a:lnTo>
                  <a:lnTo>
                    <a:pt x="44119" y="17386"/>
                  </a:lnTo>
                  <a:lnTo>
                    <a:pt x="44792" y="17386"/>
                  </a:lnTo>
                  <a:lnTo>
                    <a:pt x="45389" y="16865"/>
                  </a:lnTo>
                  <a:lnTo>
                    <a:pt x="45758" y="16344"/>
                  </a:lnTo>
                  <a:lnTo>
                    <a:pt x="46113" y="15824"/>
                  </a:lnTo>
                  <a:lnTo>
                    <a:pt x="46253" y="15290"/>
                  </a:lnTo>
                  <a:close/>
                </a:path>
                <a:path w="334645" h="194310">
                  <a:moveTo>
                    <a:pt x="51092" y="119100"/>
                  </a:moveTo>
                  <a:lnTo>
                    <a:pt x="48069" y="116852"/>
                  </a:lnTo>
                  <a:lnTo>
                    <a:pt x="47980" y="119811"/>
                  </a:lnTo>
                  <a:lnTo>
                    <a:pt x="49009" y="120942"/>
                  </a:lnTo>
                  <a:lnTo>
                    <a:pt x="49733" y="120942"/>
                  </a:lnTo>
                  <a:lnTo>
                    <a:pt x="50660" y="120942"/>
                  </a:lnTo>
                  <a:lnTo>
                    <a:pt x="51092" y="119100"/>
                  </a:lnTo>
                  <a:close/>
                </a:path>
                <a:path w="334645" h="194310">
                  <a:moveTo>
                    <a:pt x="55092" y="129921"/>
                  </a:moveTo>
                  <a:lnTo>
                    <a:pt x="55003" y="129260"/>
                  </a:lnTo>
                  <a:lnTo>
                    <a:pt x="54927" y="128612"/>
                  </a:lnTo>
                  <a:lnTo>
                    <a:pt x="54190" y="127952"/>
                  </a:lnTo>
                  <a:lnTo>
                    <a:pt x="51993" y="127952"/>
                  </a:lnTo>
                  <a:lnTo>
                    <a:pt x="51536" y="127990"/>
                  </a:lnTo>
                  <a:lnTo>
                    <a:pt x="51003" y="128066"/>
                  </a:lnTo>
                  <a:lnTo>
                    <a:pt x="51892" y="129946"/>
                  </a:lnTo>
                  <a:lnTo>
                    <a:pt x="52933" y="130581"/>
                  </a:lnTo>
                  <a:lnTo>
                    <a:pt x="53721" y="130581"/>
                  </a:lnTo>
                  <a:lnTo>
                    <a:pt x="54533" y="130581"/>
                  </a:lnTo>
                  <a:lnTo>
                    <a:pt x="55092" y="129921"/>
                  </a:lnTo>
                  <a:close/>
                </a:path>
                <a:path w="334645" h="194310">
                  <a:moveTo>
                    <a:pt x="61391" y="133007"/>
                  </a:moveTo>
                  <a:lnTo>
                    <a:pt x="61252" y="130886"/>
                  </a:lnTo>
                  <a:lnTo>
                    <a:pt x="60794" y="129921"/>
                  </a:lnTo>
                  <a:lnTo>
                    <a:pt x="59931" y="129921"/>
                  </a:lnTo>
                  <a:lnTo>
                    <a:pt x="59537" y="131038"/>
                  </a:lnTo>
                  <a:lnTo>
                    <a:pt x="59651" y="133070"/>
                  </a:lnTo>
                  <a:lnTo>
                    <a:pt x="61391" y="133007"/>
                  </a:lnTo>
                  <a:close/>
                </a:path>
                <a:path w="334645" h="194310">
                  <a:moveTo>
                    <a:pt x="64706" y="66065"/>
                  </a:moveTo>
                  <a:lnTo>
                    <a:pt x="60706" y="63157"/>
                  </a:lnTo>
                  <a:lnTo>
                    <a:pt x="61874" y="61709"/>
                  </a:lnTo>
                  <a:lnTo>
                    <a:pt x="61683" y="61696"/>
                  </a:lnTo>
                  <a:lnTo>
                    <a:pt x="57848" y="61696"/>
                  </a:lnTo>
                  <a:lnTo>
                    <a:pt x="62318" y="64808"/>
                  </a:lnTo>
                  <a:lnTo>
                    <a:pt x="61747" y="65989"/>
                  </a:lnTo>
                  <a:lnTo>
                    <a:pt x="62064" y="66040"/>
                  </a:lnTo>
                  <a:lnTo>
                    <a:pt x="62318" y="66065"/>
                  </a:lnTo>
                  <a:lnTo>
                    <a:pt x="62534" y="66065"/>
                  </a:lnTo>
                  <a:lnTo>
                    <a:pt x="64706" y="66065"/>
                  </a:lnTo>
                  <a:close/>
                </a:path>
                <a:path w="334645" h="194310">
                  <a:moveTo>
                    <a:pt x="66852" y="184073"/>
                  </a:moveTo>
                  <a:lnTo>
                    <a:pt x="66763" y="183273"/>
                  </a:lnTo>
                  <a:lnTo>
                    <a:pt x="66535" y="181584"/>
                  </a:lnTo>
                  <a:lnTo>
                    <a:pt x="66230" y="181356"/>
                  </a:lnTo>
                  <a:lnTo>
                    <a:pt x="65938" y="181267"/>
                  </a:lnTo>
                  <a:lnTo>
                    <a:pt x="64973" y="181267"/>
                  </a:lnTo>
                  <a:lnTo>
                    <a:pt x="64376" y="181800"/>
                  </a:lnTo>
                  <a:lnTo>
                    <a:pt x="64008" y="182321"/>
                  </a:lnTo>
                  <a:lnTo>
                    <a:pt x="63652" y="182841"/>
                  </a:lnTo>
                  <a:lnTo>
                    <a:pt x="63512" y="183362"/>
                  </a:lnTo>
                  <a:lnTo>
                    <a:pt x="63931" y="183362"/>
                  </a:lnTo>
                  <a:lnTo>
                    <a:pt x="64287" y="183095"/>
                  </a:lnTo>
                  <a:lnTo>
                    <a:pt x="64884" y="182384"/>
                  </a:lnTo>
                  <a:lnTo>
                    <a:pt x="65811" y="183489"/>
                  </a:lnTo>
                  <a:lnTo>
                    <a:pt x="66332" y="184073"/>
                  </a:lnTo>
                  <a:lnTo>
                    <a:pt x="66573" y="184073"/>
                  </a:lnTo>
                  <a:lnTo>
                    <a:pt x="66852" y="184073"/>
                  </a:lnTo>
                  <a:close/>
                </a:path>
                <a:path w="334645" h="194310">
                  <a:moveTo>
                    <a:pt x="69583" y="164871"/>
                  </a:moveTo>
                  <a:lnTo>
                    <a:pt x="68999" y="164261"/>
                  </a:lnTo>
                  <a:lnTo>
                    <a:pt x="67373" y="165773"/>
                  </a:lnTo>
                  <a:lnTo>
                    <a:pt x="67500" y="165912"/>
                  </a:lnTo>
                  <a:lnTo>
                    <a:pt x="67640" y="166077"/>
                  </a:lnTo>
                  <a:lnTo>
                    <a:pt x="67792" y="166230"/>
                  </a:lnTo>
                  <a:lnTo>
                    <a:pt x="69570" y="165671"/>
                  </a:lnTo>
                  <a:lnTo>
                    <a:pt x="69583" y="164871"/>
                  </a:lnTo>
                  <a:close/>
                </a:path>
                <a:path w="334645" h="194310">
                  <a:moveTo>
                    <a:pt x="70231" y="68427"/>
                  </a:moveTo>
                  <a:lnTo>
                    <a:pt x="70078" y="68224"/>
                  </a:lnTo>
                  <a:lnTo>
                    <a:pt x="69621" y="68224"/>
                  </a:lnTo>
                  <a:lnTo>
                    <a:pt x="69418" y="68287"/>
                  </a:lnTo>
                  <a:lnTo>
                    <a:pt x="68973" y="68414"/>
                  </a:lnTo>
                  <a:lnTo>
                    <a:pt x="68719" y="68465"/>
                  </a:lnTo>
                  <a:lnTo>
                    <a:pt x="68237" y="68465"/>
                  </a:lnTo>
                  <a:lnTo>
                    <a:pt x="68008" y="68427"/>
                  </a:lnTo>
                  <a:lnTo>
                    <a:pt x="67779" y="68313"/>
                  </a:lnTo>
                  <a:lnTo>
                    <a:pt x="67627" y="69367"/>
                  </a:lnTo>
                  <a:lnTo>
                    <a:pt x="68402" y="69964"/>
                  </a:lnTo>
                  <a:lnTo>
                    <a:pt x="69138" y="69964"/>
                  </a:lnTo>
                  <a:lnTo>
                    <a:pt x="69583" y="69964"/>
                  </a:lnTo>
                  <a:lnTo>
                    <a:pt x="70027" y="69735"/>
                  </a:lnTo>
                  <a:lnTo>
                    <a:pt x="70192" y="69253"/>
                  </a:lnTo>
                  <a:lnTo>
                    <a:pt x="70231" y="68427"/>
                  </a:lnTo>
                  <a:close/>
                </a:path>
                <a:path w="334645" h="194310">
                  <a:moveTo>
                    <a:pt x="74104" y="61290"/>
                  </a:moveTo>
                  <a:lnTo>
                    <a:pt x="73952" y="61074"/>
                  </a:lnTo>
                  <a:lnTo>
                    <a:pt x="73482" y="61074"/>
                  </a:lnTo>
                  <a:lnTo>
                    <a:pt x="73279" y="61137"/>
                  </a:lnTo>
                  <a:lnTo>
                    <a:pt x="72834" y="61264"/>
                  </a:lnTo>
                  <a:lnTo>
                    <a:pt x="72580" y="61328"/>
                  </a:lnTo>
                  <a:lnTo>
                    <a:pt x="72097" y="61328"/>
                  </a:lnTo>
                  <a:lnTo>
                    <a:pt x="71869" y="61290"/>
                  </a:lnTo>
                  <a:lnTo>
                    <a:pt x="71653" y="61175"/>
                  </a:lnTo>
                  <a:lnTo>
                    <a:pt x="71501" y="62230"/>
                  </a:lnTo>
                  <a:lnTo>
                    <a:pt x="72275" y="62814"/>
                  </a:lnTo>
                  <a:lnTo>
                    <a:pt x="73012" y="62814"/>
                  </a:lnTo>
                  <a:lnTo>
                    <a:pt x="73456" y="62814"/>
                  </a:lnTo>
                  <a:lnTo>
                    <a:pt x="73888" y="62598"/>
                  </a:lnTo>
                  <a:lnTo>
                    <a:pt x="74053" y="62103"/>
                  </a:lnTo>
                  <a:lnTo>
                    <a:pt x="74104" y="61290"/>
                  </a:lnTo>
                  <a:close/>
                </a:path>
                <a:path w="334645" h="194310">
                  <a:moveTo>
                    <a:pt x="75514" y="75463"/>
                  </a:moveTo>
                  <a:lnTo>
                    <a:pt x="74587" y="74269"/>
                  </a:lnTo>
                  <a:lnTo>
                    <a:pt x="73406" y="73825"/>
                  </a:lnTo>
                  <a:lnTo>
                    <a:pt x="74231" y="71374"/>
                  </a:lnTo>
                  <a:lnTo>
                    <a:pt x="73355" y="70548"/>
                  </a:lnTo>
                  <a:lnTo>
                    <a:pt x="70967" y="70548"/>
                  </a:lnTo>
                  <a:lnTo>
                    <a:pt x="69380" y="72859"/>
                  </a:lnTo>
                  <a:lnTo>
                    <a:pt x="71678" y="72859"/>
                  </a:lnTo>
                  <a:lnTo>
                    <a:pt x="73088" y="73825"/>
                  </a:lnTo>
                  <a:lnTo>
                    <a:pt x="71374" y="73825"/>
                  </a:lnTo>
                  <a:lnTo>
                    <a:pt x="70916" y="74104"/>
                  </a:lnTo>
                  <a:lnTo>
                    <a:pt x="70840" y="75260"/>
                  </a:lnTo>
                  <a:lnTo>
                    <a:pt x="70764" y="76415"/>
                  </a:lnTo>
                  <a:lnTo>
                    <a:pt x="72136" y="77050"/>
                  </a:lnTo>
                  <a:lnTo>
                    <a:pt x="74104" y="77050"/>
                  </a:lnTo>
                  <a:lnTo>
                    <a:pt x="75514" y="75463"/>
                  </a:lnTo>
                  <a:close/>
                </a:path>
                <a:path w="334645" h="194310">
                  <a:moveTo>
                    <a:pt x="79171" y="99783"/>
                  </a:moveTo>
                  <a:lnTo>
                    <a:pt x="78930" y="98234"/>
                  </a:lnTo>
                  <a:lnTo>
                    <a:pt x="78905" y="98031"/>
                  </a:lnTo>
                  <a:lnTo>
                    <a:pt x="78727" y="97942"/>
                  </a:lnTo>
                  <a:lnTo>
                    <a:pt x="78447" y="97942"/>
                  </a:lnTo>
                  <a:lnTo>
                    <a:pt x="75374" y="99568"/>
                  </a:lnTo>
                  <a:lnTo>
                    <a:pt x="74853" y="100114"/>
                  </a:lnTo>
                  <a:lnTo>
                    <a:pt x="74752" y="100609"/>
                  </a:lnTo>
                  <a:lnTo>
                    <a:pt x="75641" y="100723"/>
                  </a:lnTo>
                  <a:lnTo>
                    <a:pt x="76200" y="100736"/>
                  </a:lnTo>
                  <a:lnTo>
                    <a:pt x="79171" y="99783"/>
                  </a:lnTo>
                  <a:close/>
                </a:path>
                <a:path w="334645" h="194310">
                  <a:moveTo>
                    <a:pt x="81203" y="81648"/>
                  </a:moveTo>
                  <a:lnTo>
                    <a:pt x="80505" y="79248"/>
                  </a:lnTo>
                  <a:lnTo>
                    <a:pt x="79514" y="78054"/>
                  </a:lnTo>
                  <a:lnTo>
                    <a:pt x="78079" y="78054"/>
                  </a:lnTo>
                  <a:lnTo>
                    <a:pt x="77927" y="79883"/>
                  </a:lnTo>
                  <a:lnTo>
                    <a:pt x="79514" y="80873"/>
                  </a:lnTo>
                  <a:lnTo>
                    <a:pt x="79171" y="82791"/>
                  </a:lnTo>
                  <a:lnTo>
                    <a:pt x="79336" y="82829"/>
                  </a:lnTo>
                  <a:lnTo>
                    <a:pt x="79502" y="82842"/>
                  </a:lnTo>
                  <a:lnTo>
                    <a:pt x="79654" y="82842"/>
                  </a:lnTo>
                  <a:lnTo>
                    <a:pt x="80899" y="82842"/>
                  </a:lnTo>
                  <a:lnTo>
                    <a:pt x="81203" y="81648"/>
                  </a:lnTo>
                  <a:close/>
                </a:path>
                <a:path w="334645" h="194310">
                  <a:moveTo>
                    <a:pt x="89052" y="145872"/>
                  </a:moveTo>
                  <a:lnTo>
                    <a:pt x="88874" y="145872"/>
                  </a:lnTo>
                  <a:lnTo>
                    <a:pt x="86906" y="147612"/>
                  </a:lnTo>
                  <a:lnTo>
                    <a:pt x="87096" y="147662"/>
                  </a:lnTo>
                  <a:lnTo>
                    <a:pt x="87312" y="147688"/>
                  </a:lnTo>
                  <a:lnTo>
                    <a:pt x="87503" y="147688"/>
                  </a:lnTo>
                  <a:lnTo>
                    <a:pt x="88290" y="147688"/>
                  </a:lnTo>
                  <a:lnTo>
                    <a:pt x="88976" y="147205"/>
                  </a:lnTo>
                  <a:lnTo>
                    <a:pt x="89052" y="145872"/>
                  </a:lnTo>
                  <a:close/>
                </a:path>
                <a:path w="334645" h="194310">
                  <a:moveTo>
                    <a:pt x="90589" y="102260"/>
                  </a:moveTo>
                  <a:lnTo>
                    <a:pt x="90449" y="101536"/>
                  </a:lnTo>
                  <a:lnTo>
                    <a:pt x="89674" y="101536"/>
                  </a:lnTo>
                  <a:lnTo>
                    <a:pt x="89293" y="101765"/>
                  </a:lnTo>
                  <a:lnTo>
                    <a:pt x="88773" y="102336"/>
                  </a:lnTo>
                  <a:lnTo>
                    <a:pt x="89090" y="103886"/>
                  </a:lnTo>
                  <a:lnTo>
                    <a:pt x="89458" y="104419"/>
                  </a:lnTo>
                  <a:lnTo>
                    <a:pt x="89763" y="104419"/>
                  </a:lnTo>
                  <a:lnTo>
                    <a:pt x="90131" y="104419"/>
                  </a:lnTo>
                  <a:lnTo>
                    <a:pt x="90424" y="103695"/>
                  </a:lnTo>
                  <a:lnTo>
                    <a:pt x="90500" y="102984"/>
                  </a:lnTo>
                  <a:lnTo>
                    <a:pt x="90589" y="102260"/>
                  </a:lnTo>
                  <a:close/>
                </a:path>
                <a:path w="334645" h="194310">
                  <a:moveTo>
                    <a:pt x="90919" y="92316"/>
                  </a:moveTo>
                  <a:lnTo>
                    <a:pt x="90652" y="92125"/>
                  </a:lnTo>
                  <a:lnTo>
                    <a:pt x="90411" y="91935"/>
                  </a:lnTo>
                  <a:lnTo>
                    <a:pt x="90144" y="91744"/>
                  </a:lnTo>
                  <a:lnTo>
                    <a:pt x="87566" y="93103"/>
                  </a:lnTo>
                  <a:lnTo>
                    <a:pt x="88785" y="94043"/>
                  </a:lnTo>
                  <a:lnTo>
                    <a:pt x="89408" y="94500"/>
                  </a:lnTo>
                  <a:lnTo>
                    <a:pt x="90411" y="93040"/>
                  </a:lnTo>
                  <a:lnTo>
                    <a:pt x="90919" y="92316"/>
                  </a:lnTo>
                  <a:close/>
                </a:path>
                <a:path w="334645" h="194310">
                  <a:moveTo>
                    <a:pt x="91579" y="72834"/>
                  </a:moveTo>
                  <a:lnTo>
                    <a:pt x="91389" y="72720"/>
                  </a:lnTo>
                  <a:lnTo>
                    <a:pt x="91211" y="72682"/>
                  </a:lnTo>
                  <a:lnTo>
                    <a:pt x="89966" y="72682"/>
                  </a:lnTo>
                  <a:lnTo>
                    <a:pt x="89179" y="74333"/>
                  </a:lnTo>
                  <a:lnTo>
                    <a:pt x="88290" y="75336"/>
                  </a:lnTo>
                  <a:lnTo>
                    <a:pt x="88493" y="75450"/>
                  </a:lnTo>
                  <a:lnTo>
                    <a:pt x="88671" y="75501"/>
                  </a:lnTo>
                  <a:lnTo>
                    <a:pt x="88861" y="75501"/>
                  </a:lnTo>
                  <a:lnTo>
                    <a:pt x="89903" y="75501"/>
                  </a:lnTo>
                  <a:lnTo>
                    <a:pt x="90703" y="73825"/>
                  </a:lnTo>
                  <a:lnTo>
                    <a:pt x="91579" y="72834"/>
                  </a:lnTo>
                  <a:close/>
                </a:path>
                <a:path w="334645" h="194310">
                  <a:moveTo>
                    <a:pt x="92468" y="109093"/>
                  </a:moveTo>
                  <a:lnTo>
                    <a:pt x="91630" y="109093"/>
                  </a:lnTo>
                  <a:lnTo>
                    <a:pt x="91071" y="109359"/>
                  </a:lnTo>
                  <a:lnTo>
                    <a:pt x="90170" y="110083"/>
                  </a:lnTo>
                  <a:lnTo>
                    <a:pt x="90233" y="111213"/>
                  </a:lnTo>
                  <a:lnTo>
                    <a:pt x="90525" y="111620"/>
                  </a:lnTo>
                  <a:lnTo>
                    <a:pt x="90868" y="111620"/>
                  </a:lnTo>
                  <a:lnTo>
                    <a:pt x="91313" y="111620"/>
                  </a:lnTo>
                  <a:lnTo>
                    <a:pt x="91833" y="110985"/>
                  </a:lnTo>
                  <a:lnTo>
                    <a:pt x="92113" y="110363"/>
                  </a:lnTo>
                  <a:lnTo>
                    <a:pt x="92405" y="109728"/>
                  </a:lnTo>
                  <a:lnTo>
                    <a:pt x="92468" y="109093"/>
                  </a:lnTo>
                  <a:close/>
                </a:path>
                <a:path w="334645" h="194310">
                  <a:moveTo>
                    <a:pt x="92951" y="143256"/>
                  </a:moveTo>
                  <a:lnTo>
                    <a:pt x="92608" y="142798"/>
                  </a:lnTo>
                  <a:lnTo>
                    <a:pt x="92456" y="142621"/>
                  </a:lnTo>
                  <a:lnTo>
                    <a:pt x="91109" y="143700"/>
                  </a:lnTo>
                  <a:lnTo>
                    <a:pt x="92748" y="143700"/>
                  </a:lnTo>
                  <a:lnTo>
                    <a:pt x="92951" y="143256"/>
                  </a:lnTo>
                  <a:close/>
                </a:path>
                <a:path w="334645" h="194310">
                  <a:moveTo>
                    <a:pt x="93967" y="146913"/>
                  </a:moveTo>
                  <a:lnTo>
                    <a:pt x="93726" y="146189"/>
                  </a:lnTo>
                  <a:lnTo>
                    <a:pt x="93421" y="145465"/>
                  </a:lnTo>
                  <a:lnTo>
                    <a:pt x="93103" y="144741"/>
                  </a:lnTo>
                  <a:lnTo>
                    <a:pt x="92722" y="144018"/>
                  </a:lnTo>
                  <a:lnTo>
                    <a:pt x="92456" y="144018"/>
                  </a:lnTo>
                  <a:lnTo>
                    <a:pt x="92481" y="144449"/>
                  </a:lnTo>
                  <a:lnTo>
                    <a:pt x="92798" y="145656"/>
                  </a:lnTo>
                  <a:lnTo>
                    <a:pt x="93395" y="146570"/>
                  </a:lnTo>
                  <a:lnTo>
                    <a:pt x="93687" y="146913"/>
                  </a:lnTo>
                  <a:lnTo>
                    <a:pt x="93967" y="146913"/>
                  </a:lnTo>
                  <a:close/>
                </a:path>
                <a:path w="334645" h="194310">
                  <a:moveTo>
                    <a:pt x="95669" y="99250"/>
                  </a:moveTo>
                  <a:lnTo>
                    <a:pt x="95478" y="99136"/>
                  </a:lnTo>
                  <a:lnTo>
                    <a:pt x="95288" y="99085"/>
                  </a:lnTo>
                  <a:lnTo>
                    <a:pt x="94056" y="99085"/>
                  </a:lnTo>
                  <a:lnTo>
                    <a:pt x="93256" y="100749"/>
                  </a:lnTo>
                  <a:lnTo>
                    <a:pt x="92367" y="101752"/>
                  </a:lnTo>
                  <a:lnTo>
                    <a:pt x="92570" y="101854"/>
                  </a:lnTo>
                  <a:lnTo>
                    <a:pt x="92760" y="101904"/>
                  </a:lnTo>
                  <a:lnTo>
                    <a:pt x="92938" y="101904"/>
                  </a:lnTo>
                  <a:lnTo>
                    <a:pt x="93980" y="101904"/>
                  </a:lnTo>
                  <a:lnTo>
                    <a:pt x="94767" y="100241"/>
                  </a:lnTo>
                  <a:lnTo>
                    <a:pt x="95669" y="99250"/>
                  </a:lnTo>
                  <a:close/>
                </a:path>
                <a:path w="334645" h="194310">
                  <a:moveTo>
                    <a:pt x="97980" y="80429"/>
                  </a:moveTo>
                  <a:lnTo>
                    <a:pt x="97637" y="79971"/>
                  </a:lnTo>
                  <a:lnTo>
                    <a:pt x="97282" y="79514"/>
                  </a:lnTo>
                  <a:lnTo>
                    <a:pt x="96393" y="79070"/>
                  </a:lnTo>
                  <a:lnTo>
                    <a:pt x="95173" y="79070"/>
                  </a:lnTo>
                  <a:lnTo>
                    <a:pt x="94830" y="79514"/>
                  </a:lnTo>
                  <a:lnTo>
                    <a:pt x="95592" y="80860"/>
                  </a:lnTo>
                  <a:lnTo>
                    <a:pt x="96024" y="80886"/>
                  </a:lnTo>
                  <a:lnTo>
                    <a:pt x="96215" y="80886"/>
                  </a:lnTo>
                  <a:lnTo>
                    <a:pt x="97790" y="80886"/>
                  </a:lnTo>
                  <a:lnTo>
                    <a:pt x="97980" y="80429"/>
                  </a:lnTo>
                  <a:close/>
                </a:path>
                <a:path w="334645" h="194310">
                  <a:moveTo>
                    <a:pt x="99517" y="70510"/>
                  </a:moveTo>
                  <a:lnTo>
                    <a:pt x="99326" y="70396"/>
                  </a:lnTo>
                  <a:lnTo>
                    <a:pt x="99136" y="70358"/>
                  </a:lnTo>
                  <a:lnTo>
                    <a:pt x="97904" y="70358"/>
                  </a:lnTo>
                  <a:lnTo>
                    <a:pt x="97116" y="72009"/>
                  </a:lnTo>
                  <a:lnTo>
                    <a:pt x="96227" y="73012"/>
                  </a:lnTo>
                  <a:lnTo>
                    <a:pt x="96418" y="73113"/>
                  </a:lnTo>
                  <a:lnTo>
                    <a:pt x="96608" y="73177"/>
                  </a:lnTo>
                  <a:lnTo>
                    <a:pt x="96786" y="73177"/>
                  </a:lnTo>
                  <a:lnTo>
                    <a:pt x="97828" y="73177"/>
                  </a:lnTo>
                  <a:lnTo>
                    <a:pt x="98628" y="71501"/>
                  </a:lnTo>
                  <a:lnTo>
                    <a:pt x="99517" y="70510"/>
                  </a:lnTo>
                  <a:close/>
                </a:path>
                <a:path w="334645" h="194310">
                  <a:moveTo>
                    <a:pt x="100482" y="95199"/>
                  </a:moveTo>
                  <a:lnTo>
                    <a:pt x="99796" y="94703"/>
                  </a:lnTo>
                  <a:lnTo>
                    <a:pt x="97574" y="94703"/>
                  </a:lnTo>
                  <a:lnTo>
                    <a:pt x="96164" y="95046"/>
                  </a:lnTo>
                  <a:lnTo>
                    <a:pt x="94627" y="95732"/>
                  </a:lnTo>
                  <a:lnTo>
                    <a:pt x="94475" y="96075"/>
                  </a:lnTo>
                  <a:lnTo>
                    <a:pt x="98107" y="96075"/>
                  </a:lnTo>
                  <a:lnTo>
                    <a:pt x="98679" y="96558"/>
                  </a:lnTo>
                  <a:lnTo>
                    <a:pt x="99148" y="96558"/>
                  </a:lnTo>
                  <a:lnTo>
                    <a:pt x="100482" y="95199"/>
                  </a:lnTo>
                  <a:close/>
                </a:path>
                <a:path w="334645" h="194310">
                  <a:moveTo>
                    <a:pt x="101752" y="131546"/>
                  </a:moveTo>
                  <a:lnTo>
                    <a:pt x="101739" y="130962"/>
                  </a:lnTo>
                  <a:lnTo>
                    <a:pt x="101587" y="130797"/>
                  </a:lnTo>
                  <a:lnTo>
                    <a:pt x="101155" y="130797"/>
                  </a:lnTo>
                  <a:lnTo>
                    <a:pt x="100965" y="130873"/>
                  </a:lnTo>
                  <a:lnTo>
                    <a:pt x="100736" y="130924"/>
                  </a:lnTo>
                  <a:lnTo>
                    <a:pt x="100266" y="131051"/>
                  </a:lnTo>
                  <a:lnTo>
                    <a:pt x="99783" y="131051"/>
                  </a:lnTo>
                  <a:lnTo>
                    <a:pt x="99555" y="131013"/>
                  </a:lnTo>
                  <a:lnTo>
                    <a:pt x="99326" y="130898"/>
                  </a:lnTo>
                  <a:lnTo>
                    <a:pt x="99288" y="131178"/>
                  </a:lnTo>
                  <a:lnTo>
                    <a:pt x="99314" y="131419"/>
                  </a:lnTo>
                  <a:lnTo>
                    <a:pt x="99390" y="131635"/>
                  </a:lnTo>
                  <a:lnTo>
                    <a:pt x="101752" y="131546"/>
                  </a:lnTo>
                  <a:close/>
                </a:path>
                <a:path w="334645" h="194310">
                  <a:moveTo>
                    <a:pt x="106819" y="146558"/>
                  </a:moveTo>
                  <a:lnTo>
                    <a:pt x="104432" y="145973"/>
                  </a:lnTo>
                  <a:lnTo>
                    <a:pt x="102577" y="145110"/>
                  </a:lnTo>
                  <a:lnTo>
                    <a:pt x="102450" y="146227"/>
                  </a:lnTo>
                  <a:lnTo>
                    <a:pt x="103339" y="146850"/>
                  </a:lnTo>
                  <a:lnTo>
                    <a:pt x="102895" y="148120"/>
                  </a:lnTo>
                  <a:lnTo>
                    <a:pt x="104508" y="148729"/>
                  </a:lnTo>
                  <a:lnTo>
                    <a:pt x="105308" y="149047"/>
                  </a:lnTo>
                  <a:lnTo>
                    <a:pt x="106819" y="146558"/>
                  </a:lnTo>
                  <a:close/>
                </a:path>
                <a:path w="334645" h="194310">
                  <a:moveTo>
                    <a:pt x="107302" y="151168"/>
                  </a:moveTo>
                  <a:lnTo>
                    <a:pt x="107276" y="150977"/>
                  </a:lnTo>
                  <a:lnTo>
                    <a:pt x="105511" y="150977"/>
                  </a:lnTo>
                  <a:lnTo>
                    <a:pt x="102082" y="151765"/>
                  </a:lnTo>
                  <a:lnTo>
                    <a:pt x="105625" y="151765"/>
                  </a:lnTo>
                  <a:lnTo>
                    <a:pt x="107302" y="151168"/>
                  </a:lnTo>
                  <a:close/>
                </a:path>
                <a:path w="334645" h="194310">
                  <a:moveTo>
                    <a:pt x="110172" y="61925"/>
                  </a:moveTo>
                  <a:lnTo>
                    <a:pt x="109474" y="61391"/>
                  </a:lnTo>
                  <a:lnTo>
                    <a:pt x="108775" y="60871"/>
                  </a:lnTo>
                  <a:lnTo>
                    <a:pt x="108077" y="60337"/>
                  </a:lnTo>
                  <a:lnTo>
                    <a:pt x="106578" y="62534"/>
                  </a:lnTo>
                  <a:lnTo>
                    <a:pt x="107962" y="63588"/>
                  </a:lnTo>
                  <a:lnTo>
                    <a:pt x="108661" y="64109"/>
                  </a:lnTo>
                  <a:lnTo>
                    <a:pt x="109169" y="63385"/>
                  </a:lnTo>
                  <a:lnTo>
                    <a:pt x="109664" y="62649"/>
                  </a:lnTo>
                  <a:lnTo>
                    <a:pt x="110172" y="61925"/>
                  </a:lnTo>
                  <a:close/>
                </a:path>
                <a:path w="334645" h="194310">
                  <a:moveTo>
                    <a:pt x="115595" y="79794"/>
                  </a:moveTo>
                  <a:lnTo>
                    <a:pt x="115582" y="79184"/>
                  </a:lnTo>
                  <a:lnTo>
                    <a:pt x="115227" y="78549"/>
                  </a:lnTo>
                  <a:lnTo>
                    <a:pt x="114871" y="77939"/>
                  </a:lnTo>
                  <a:lnTo>
                    <a:pt x="114173" y="77317"/>
                  </a:lnTo>
                  <a:lnTo>
                    <a:pt x="113322" y="77317"/>
                  </a:lnTo>
                  <a:lnTo>
                    <a:pt x="113157" y="77914"/>
                  </a:lnTo>
                  <a:lnTo>
                    <a:pt x="113830" y="79692"/>
                  </a:lnTo>
                  <a:lnTo>
                    <a:pt x="114160" y="79756"/>
                  </a:lnTo>
                  <a:lnTo>
                    <a:pt x="114427" y="79794"/>
                  </a:lnTo>
                  <a:lnTo>
                    <a:pt x="114642" y="79794"/>
                  </a:lnTo>
                  <a:lnTo>
                    <a:pt x="115595" y="79794"/>
                  </a:lnTo>
                  <a:close/>
                </a:path>
                <a:path w="334645" h="194310">
                  <a:moveTo>
                    <a:pt x="119570" y="64058"/>
                  </a:moveTo>
                  <a:lnTo>
                    <a:pt x="118681" y="63373"/>
                  </a:lnTo>
                  <a:lnTo>
                    <a:pt x="118389" y="63271"/>
                  </a:lnTo>
                  <a:lnTo>
                    <a:pt x="118186" y="63220"/>
                  </a:lnTo>
                  <a:lnTo>
                    <a:pt x="117182" y="63220"/>
                  </a:lnTo>
                  <a:lnTo>
                    <a:pt x="117983" y="64592"/>
                  </a:lnTo>
                  <a:lnTo>
                    <a:pt x="117182" y="65557"/>
                  </a:lnTo>
                  <a:lnTo>
                    <a:pt x="117386" y="65659"/>
                  </a:lnTo>
                  <a:lnTo>
                    <a:pt x="117589" y="65709"/>
                  </a:lnTo>
                  <a:lnTo>
                    <a:pt x="117779" y="65709"/>
                  </a:lnTo>
                  <a:lnTo>
                    <a:pt x="118935" y="65709"/>
                  </a:lnTo>
                  <a:lnTo>
                    <a:pt x="119570" y="64058"/>
                  </a:lnTo>
                  <a:close/>
                </a:path>
                <a:path w="334645" h="194310">
                  <a:moveTo>
                    <a:pt x="119583" y="121551"/>
                  </a:moveTo>
                  <a:lnTo>
                    <a:pt x="114566" y="120230"/>
                  </a:lnTo>
                  <a:lnTo>
                    <a:pt x="114998" y="122631"/>
                  </a:lnTo>
                  <a:lnTo>
                    <a:pt x="116408" y="123469"/>
                  </a:lnTo>
                  <a:lnTo>
                    <a:pt x="117424" y="123469"/>
                  </a:lnTo>
                  <a:lnTo>
                    <a:pt x="118960" y="123469"/>
                  </a:lnTo>
                  <a:lnTo>
                    <a:pt x="119583" y="121551"/>
                  </a:lnTo>
                  <a:close/>
                </a:path>
                <a:path w="334645" h="194310">
                  <a:moveTo>
                    <a:pt x="120281" y="56832"/>
                  </a:moveTo>
                  <a:lnTo>
                    <a:pt x="120065" y="54432"/>
                  </a:lnTo>
                  <a:lnTo>
                    <a:pt x="116649" y="54444"/>
                  </a:lnTo>
                  <a:lnTo>
                    <a:pt x="118059" y="57632"/>
                  </a:lnTo>
                  <a:lnTo>
                    <a:pt x="119202" y="57632"/>
                  </a:lnTo>
                  <a:lnTo>
                    <a:pt x="119773" y="57632"/>
                  </a:lnTo>
                  <a:lnTo>
                    <a:pt x="120281" y="56832"/>
                  </a:lnTo>
                  <a:close/>
                </a:path>
                <a:path w="334645" h="194310">
                  <a:moveTo>
                    <a:pt x="123761" y="161886"/>
                  </a:moveTo>
                  <a:lnTo>
                    <a:pt x="123532" y="160324"/>
                  </a:lnTo>
                  <a:lnTo>
                    <a:pt x="123494" y="160121"/>
                  </a:lnTo>
                  <a:lnTo>
                    <a:pt x="123329" y="160032"/>
                  </a:lnTo>
                  <a:lnTo>
                    <a:pt x="121754" y="160032"/>
                  </a:lnTo>
                  <a:lnTo>
                    <a:pt x="118097" y="162521"/>
                  </a:lnTo>
                  <a:lnTo>
                    <a:pt x="120269" y="162826"/>
                  </a:lnTo>
                  <a:lnTo>
                    <a:pt x="120802" y="162826"/>
                  </a:lnTo>
                  <a:lnTo>
                    <a:pt x="123761" y="161886"/>
                  </a:lnTo>
                  <a:close/>
                </a:path>
                <a:path w="334645" h="194310">
                  <a:moveTo>
                    <a:pt x="129298" y="24777"/>
                  </a:moveTo>
                  <a:lnTo>
                    <a:pt x="128854" y="24625"/>
                  </a:lnTo>
                  <a:lnTo>
                    <a:pt x="128409" y="24561"/>
                  </a:lnTo>
                  <a:lnTo>
                    <a:pt x="126873" y="24561"/>
                  </a:lnTo>
                  <a:lnTo>
                    <a:pt x="125857" y="25082"/>
                  </a:lnTo>
                  <a:lnTo>
                    <a:pt x="124955" y="26479"/>
                  </a:lnTo>
                  <a:lnTo>
                    <a:pt x="125399" y="26619"/>
                  </a:lnTo>
                  <a:lnTo>
                    <a:pt x="125844" y="26695"/>
                  </a:lnTo>
                  <a:lnTo>
                    <a:pt x="126263" y="26695"/>
                  </a:lnTo>
                  <a:lnTo>
                    <a:pt x="127381" y="26695"/>
                  </a:lnTo>
                  <a:lnTo>
                    <a:pt x="128397" y="26162"/>
                  </a:lnTo>
                  <a:lnTo>
                    <a:pt x="129298" y="24777"/>
                  </a:lnTo>
                  <a:close/>
                </a:path>
                <a:path w="334645" h="194310">
                  <a:moveTo>
                    <a:pt x="140728" y="10109"/>
                  </a:moveTo>
                  <a:lnTo>
                    <a:pt x="139827" y="9423"/>
                  </a:lnTo>
                  <a:lnTo>
                    <a:pt x="139534" y="9321"/>
                  </a:lnTo>
                  <a:lnTo>
                    <a:pt x="139331" y="9271"/>
                  </a:lnTo>
                  <a:lnTo>
                    <a:pt x="138315" y="9271"/>
                  </a:lnTo>
                  <a:lnTo>
                    <a:pt x="139128" y="10642"/>
                  </a:lnTo>
                  <a:lnTo>
                    <a:pt x="138315" y="11607"/>
                  </a:lnTo>
                  <a:lnTo>
                    <a:pt x="138531" y="11709"/>
                  </a:lnTo>
                  <a:lnTo>
                    <a:pt x="138734" y="11760"/>
                  </a:lnTo>
                  <a:lnTo>
                    <a:pt x="138925" y="11760"/>
                  </a:lnTo>
                  <a:lnTo>
                    <a:pt x="140068" y="11760"/>
                  </a:lnTo>
                  <a:lnTo>
                    <a:pt x="140728" y="10109"/>
                  </a:lnTo>
                  <a:close/>
                </a:path>
                <a:path w="334645" h="194310">
                  <a:moveTo>
                    <a:pt x="146227" y="15951"/>
                  </a:moveTo>
                  <a:lnTo>
                    <a:pt x="145338" y="15252"/>
                  </a:lnTo>
                  <a:lnTo>
                    <a:pt x="145046" y="15151"/>
                  </a:lnTo>
                  <a:lnTo>
                    <a:pt x="144830" y="15113"/>
                  </a:lnTo>
                  <a:lnTo>
                    <a:pt x="143827" y="15113"/>
                  </a:lnTo>
                  <a:lnTo>
                    <a:pt x="144627" y="16471"/>
                  </a:lnTo>
                  <a:lnTo>
                    <a:pt x="143827" y="17449"/>
                  </a:lnTo>
                  <a:lnTo>
                    <a:pt x="144043" y="17551"/>
                  </a:lnTo>
                  <a:lnTo>
                    <a:pt x="144246" y="17602"/>
                  </a:lnTo>
                  <a:lnTo>
                    <a:pt x="144437" y="17602"/>
                  </a:lnTo>
                  <a:lnTo>
                    <a:pt x="145580" y="17602"/>
                  </a:lnTo>
                  <a:lnTo>
                    <a:pt x="146227" y="15951"/>
                  </a:lnTo>
                  <a:close/>
                </a:path>
                <a:path w="334645" h="194310">
                  <a:moveTo>
                    <a:pt x="149479" y="8623"/>
                  </a:moveTo>
                  <a:lnTo>
                    <a:pt x="149301" y="7645"/>
                  </a:lnTo>
                  <a:lnTo>
                    <a:pt x="148424" y="7493"/>
                  </a:lnTo>
                  <a:lnTo>
                    <a:pt x="147434" y="7480"/>
                  </a:lnTo>
                  <a:lnTo>
                    <a:pt x="147485" y="7035"/>
                  </a:lnTo>
                  <a:lnTo>
                    <a:pt x="146710" y="6311"/>
                  </a:lnTo>
                  <a:lnTo>
                    <a:pt x="146011" y="5791"/>
                  </a:lnTo>
                  <a:lnTo>
                    <a:pt x="144627" y="4724"/>
                  </a:lnTo>
                  <a:lnTo>
                    <a:pt x="143141" y="6591"/>
                  </a:lnTo>
                  <a:lnTo>
                    <a:pt x="144322" y="8001"/>
                  </a:lnTo>
                  <a:lnTo>
                    <a:pt x="142671" y="9906"/>
                  </a:lnTo>
                  <a:lnTo>
                    <a:pt x="144056" y="9931"/>
                  </a:lnTo>
                  <a:lnTo>
                    <a:pt x="145427" y="9994"/>
                  </a:lnTo>
                  <a:lnTo>
                    <a:pt x="144754" y="11480"/>
                  </a:lnTo>
                  <a:lnTo>
                    <a:pt x="145402" y="11760"/>
                  </a:lnTo>
                  <a:lnTo>
                    <a:pt x="145859" y="11887"/>
                  </a:lnTo>
                  <a:lnTo>
                    <a:pt x="146177" y="11887"/>
                  </a:lnTo>
                  <a:lnTo>
                    <a:pt x="147764" y="11887"/>
                  </a:lnTo>
                  <a:lnTo>
                    <a:pt x="145694" y="8826"/>
                  </a:lnTo>
                  <a:lnTo>
                    <a:pt x="145732" y="7950"/>
                  </a:lnTo>
                  <a:lnTo>
                    <a:pt x="146088" y="8534"/>
                  </a:lnTo>
                  <a:lnTo>
                    <a:pt x="146862" y="8610"/>
                  </a:lnTo>
                  <a:lnTo>
                    <a:pt x="148475" y="8597"/>
                  </a:lnTo>
                  <a:lnTo>
                    <a:pt x="149288" y="8597"/>
                  </a:lnTo>
                  <a:lnTo>
                    <a:pt x="149479" y="8623"/>
                  </a:lnTo>
                  <a:close/>
                </a:path>
                <a:path w="334645" h="194310">
                  <a:moveTo>
                    <a:pt x="153797" y="13855"/>
                  </a:moveTo>
                  <a:lnTo>
                    <a:pt x="153263" y="12941"/>
                  </a:lnTo>
                  <a:lnTo>
                    <a:pt x="152933" y="12357"/>
                  </a:lnTo>
                  <a:lnTo>
                    <a:pt x="152501" y="12128"/>
                  </a:lnTo>
                  <a:lnTo>
                    <a:pt x="150456" y="12128"/>
                  </a:lnTo>
                  <a:lnTo>
                    <a:pt x="148717" y="15354"/>
                  </a:lnTo>
                  <a:lnTo>
                    <a:pt x="151142" y="16268"/>
                  </a:lnTo>
                  <a:lnTo>
                    <a:pt x="151282" y="16294"/>
                  </a:lnTo>
                  <a:lnTo>
                    <a:pt x="151422" y="16294"/>
                  </a:lnTo>
                  <a:lnTo>
                    <a:pt x="152742" y="16294"/>
                  </a:lnTo>
                  <a:lnTo>
                    <a:pt x="153797" y="13855"/>
                  </a:lnTo>
                  <a:close/>
                </a:path>
                <a:path w="334645" h="194310">
                  <a:moveTo>
                    <a:pt x="160896" y="8267"/>
                  </a:moveTo>
                  <a:lnTo>
                    <a:pt x="159829" y="7480"/>
                  </a:lnTo>
                  <a:lnTo>
                    <a:pt x="157289" y="7480"/>
                  </a:lnTo>
                  <a:lnTo>
                    <a:pt x="155829" y="8204"/>
                  </a:lnTo>
                  <a:lnTo>
                    <a:pt x="155511" y="9639"/>
                  </a:lnTo>
                  <a:lnTo>
                    <a:pt x="155867" y="9779"/>
                  </a:lnTo>
                  <a:lnTo>
                    <a:pt x="156184" y="9829"/>
                  </a:lnTo>
                  <a:lnTo>
                    <a:pt x="156514" y="9829"/>
                  </a:lnTo>
                  <a:lnTo>
                    <a:pt x="156921" y="9829"/>
                  </a:lnTo>
                  <a:lnTo>
                    <a:pt x="158496" y="9525"/>
                  </a:lnTo>
                  <a:lnTo>
                    <a:pt x="159296" y="9525"/>
                  </a:lnTo>
                  <a:lnTo>
                    <a:pt x="159715" y="9601"/>
                  </a:lnTo>
                  <a:lnTo>
                    <a:pt x="160159" y="9829"/>
                  </a:lnTo>
                  <a:lnTo>
                    <a:pt x="160896" y="8267"/>
                  </a:lnTo>
                  <a:close/>
                </a:path>
                <a:path w="334645" h="194310">
                  <a:moveTo>
                    <a:pt x="172364" y="27127"/>
                  </a:moveTo>
                  <a:lnTo>
                    <a:pt x="170700" y="24485"/>
                  </a:lnTo>
                  <a:lnTo>
                    <a:pt x="168325" y="26822"/>
                  </a:lnTo>
                  <a:lnTo>
                    <a:pt x="169456" y="28257"/>
                  </a:lnTo>
                  <a:lnTo>
                    <a:pt x="170522" y="28257"/>
                  </a:lnTo>
                  <a:lnTo>
                    <a:pt x="171475" y="28257"/>
                  </a:lnTo>
                  <a:lnTo>
                    <a:pt x="172364" y="27127"/>
                  </a:lnTo>
                  <a:close/>
                </a:path>
                <a:path w="334645" h="194310">
                  <a:moveTo>
                    <a:pt x="183045" y="4927"/>
                  </a:moveTo>
                  <a:lnTo>
                    <a:pt x="182689" y="4470"/>
                  </a:lnTo>
                  <a:lnTo>
                    <a:pt x="182346" y="4013"/>
                  </a:lnTo>
                  <a:lnTo>
                    <a:pt x="181457" y="3556"/>
                  </a:lnTo>
                  <a:lnTo>
                    <a:pt x="180225" y="3556"/>
                  </a:lnTo>
                  <a:lnTo>
                    <a:pt x="179895" y="4013"/>
                  </a:lnTo>
                  <a:lnTo>
                    <a:pt x="180644" y="5359"/>
                  </a:lnTo>
                  <a:lnTo>
                    <a:pt x="181076" y="5384"/>
                  </a:lnTo>
                  <a:lnTo>
                    <a:pt x="181267" y="5384"/>
                  </a:lnTo>
                  <a:lnTo>
                    <a:pt x="182829" y="5384"/>
                  </a:lnTo>
                  <a:lnTo>
                    <a:pt x="183045" y="4927"/>
                  </a:lnTo>
                  <a:close/>
                </a:path>
                <a:path w="334645" h="194310">
                  <a:moveTo>
                    <a:pt x="189877" y="6121"/>
                  </a:moveTo>
                  <a:lnTo>
                    <a:pt x="189865" y="5499"/>
                  </a:lnTo>
                  <a:lnTo>
                    <a:pt x="189509" y="4889"/>
                  </a:lnTo>
                  <a:lnTo>
                    <a:pt x="189153" y="4267"/>
                  </a:lnTo>
                  <a:lnTo>
                    <a:pt x="188468" y="3644"/>
                  </a:lnTo>
                  <a:lnTo>
                    <a:pt x="187617" y="3644"/>
                  </a:lnTo>
                  <a:lnTo>
                    <a:pt x="187452" y="4241"/>
                  </a:lnTo>
                  <a:lnTo>
                    <a:pt x="188125" y="6019"/>
                  </a:lnTo>
                  <a:lnTo>
                    <a:pt x="188442" y="6096"/>
                  </a:lnTo>
                  <a:lnTo>
                    <a:pt x="188722" y="6121"/>
                  </a:lnTo>
                  <a:lnTo>
                    <a:pt x="188937" y="6121"/>
                  </a:lnTo>
                  <a:lnTo>
                    <a:pt x="189877" y="6121"/>
                  </a:lnTo>
                  <a:close/>
                </a:path>
                <a:path w="334645" h="194310">
                  <a:moveTo>
                    <a:pt x="212051" y="838"/>
                  </a:moveTo>
                  <a:lnTo>
                    <a:pt x="211162" y="152"/>
                  </a:lnTo>
                  <a:lnTo>
                    <a:pt x="210870" y="50"/>
                  </a:lnTo>
                  <a:lnTo>
                    <a:pt x="210667" y="0"/>
                  </a:lnTo>
                  <a:lnTo>
                    <a:pt x="209664" y="0"/>
                  </a:lnTo>
                  <a:lnTo>
                    <a:pt x="210464" y="1371"/>
                  </a:lnTo>
                  <a:lnTo>
                    <a:pt x="209664" y="2349"/>
                  </a:lnTo>
                  <a:lnTo>
                    <a:pt x="209880" y="2438"/>
                  </a:lnTo>
                  <a:lnTo>
                    <a:pt x="210083" y="2489"/>
                  </a:lnTo>
                  <a:lnTo>
                    <a:pt x="210273" y="2489"/>
                  </a:lnTo>
                  <a:lnTo>
                    <a:pt x="211416" y="2489"/>
                  </a:lnTo>
                  <a:lnTo>
                    <a:pt x="212051" y="838"/>
                  </a:lnTo>
                  <a:close/>
                </a:path>
                <a:path w="334645" h="194310">
                  <a:moveTo>
                    <a:pt x="221259" y="55524"/>
                  </a:moveTo>
                  <a:lnTo>
                    <a:pt x="220903" y="55067"/>
                  </a:lnTo>
                  <a:lnTo>
                    <a:pt x="220560" y="54610"/>
                  </a:lnTo>
                  <a:lnTo>
                    <a:pt x="219671" y="54152"/>
                  </a:lnTo>
                  <a:lnTo>
                    <a:pt x="218440" y="54152"/>
                  </a:lnTo>
                  <a:lnTo>
                    <a:pt x="218109" y="54610"/>
                  </a:lnTo>
                  <a:lnTo>
                    <a:pt x="218871" y="55956"/>
                  </a:lnTo>
                  <a:lnTo>
                    <a:pt x="219290" y="55981"/>
                  </a:lnTo>
                  <a:lnTo>
                    <a:pt x="219481" y="55981"/>
                  </a:lnTo>
                  <a:lnTo>
                    <a:pt x="221056" y="55981"/>
                  </a:lnTo>
                  <a:lnTo>
                    <a:pt x="221259" y="55524"/>
                  </a:lnTo>
                  <a:close/>
                </a:path>
                <a:path w="334645" h="194310">
                  <a:moveTo>
                    <a:pt x="223113" y="12331"/>
                  </a:moveTo>
                  <a:lnTo>
                    <a:pt x="223088" y="12141"/>
                  </a:lnTo>
                  <a:lnTo>
                    <a:pt x="221310" y="12141"/>
                  </a:lnTo>
                  <a:lnTo>
                    <a:pt x="217881" y="12915"/>
                  </a:lnTo>
                  <a:lnTo>
                    <a:pt x="221437" y="12915"/>
                  </a:lnTo>
                  <a:lnTo>
                    <a:pt x="223113" y="12331"/>
                  </a:lnTo>
                  <a:close/>
                </a:path>
                <a:path w="334645" h="194310">
                  <a:moveTo>
                    <a:pt x="227901" y="1168"/>
                  </a:moveTo>
                  <a:lnTo>
                    <a:pt x="227342" y="520"/>
                  </a:lnTo>
                  <a:lnTo>
                    <a:pt x="226847" y="254"/>
                  </a:lnTo>
                  <a:lnTo>
                    <a:pt x="225323" y="254"/>
                  </a:lnTo>
                  <a:lnTo>
                    <a:pt x="224472" y="1714"/>
                  </a:lnTo>
                  <a:lnTo>
                    <a:pt x="223558" y="2882"/>
                  </a:lnTo>
                  <a:lnTo>
                    <a:pt x="223824" y="2997"/>
                  </a:lnTo>
                  <a:lnTo>
                    <a:pt x="224066" y="3022"/>
                  </a:lnTo>
                  <a:lnTo>
                    <a:pt x="224472" y="3022"/>
                  </a:lnTo>
                  <a:lnTo>
                    <a:pt x="225082" y="2971"/>
                  </a:lnTo>
                  <a:lnTo>
                    <a:pt x="225602" y="2971"/>
                  </a:lnTo>
                  <a:lnTo>
                    <a:pt x="225983" y="3048"/>
                  </a:lnTo>
                  <a:lnTo>
                    <a:pt x="226390" y="3352"/>
                  </a:lnTo>
                  <a:lnTo>
                    <a:pt x="226910" y="2628"/>
                  </a:lnTo>
                  <a:lnTo>
                    <a:pt x="227901" y="1168"/>
                  </a:lnTo>
                  <a:close/>
                </a:path>
                <a:path w="334645" h="194310">
                  <a:moveTo>
                    <a:pt x="233565" y="43764"/>
                  </a:moveTo>
                  <a:lnTo>
                    <a:pt x="233540" y="42341"/>
                  </a:lnTo>
                  <a:lnTo>
                    <a:pt x="233146" y="41833"/>
                  </a:lnTo>
                  <a:lnTo>
                    <a:pt x="232067" y="41833"/>
                  </a:lnTo>
                  <a:lnTo>
                    <a:pt x="231355" y="42545"/>
                  </a:lnTo>
                  <a:lnTo>
                    <a:pt x="230593" y="43954"/>
                  </a:lnTo>
                  <a:lnTo>
                    <a:pt x="230543" y="44653"/>
                  </a:lnTo>
                  <a:lnTo>
                    <a:pt x="231292" y="44653"/>
                  </a:lnTo>
                  <a:lnTo>
                    <a:pt x="231736" y="44653"/>
                  </a:lnTo>
                  <a:lnTo>
                    <a:pt x="232460" y="44411"/>
                  </a:lnTo>
                  <a:lnTo>
                    <a:pt x="233565" y="43764"/>
                  </a:lnTo>
                  <a:close/>
                </a:path>
                <a:path w="334645" h="194310">
                  <a:moveTo>
                    <a:pt x="239649" y="91109"/>
                  </a:moveTo>
                  <a:lnTo>
                    <a:pt x="239306" y="90665"/>
                  </a:lnTo>
                  <a:lnTo>
                    <a:pt x="238963" y="90208"/>
                  </a:lnTo>
                  <a:lnTo>
                    <a:pt x="238061" y="89750"/>
                  </a:lnTo>
                  <a:lnTo>
                    <a:pt x="236842" y="89750"/>
                  </a:lnTo>
                  <a:lnTo>
                    <a:pt x="236499" y="90195"/>
                  </a:lnTo>
                  <a:lnTo>
                    <a:pt x="237261" y="91541"/>
                  </a:lnTo>
                  <a:lnTo>
                    <a:pt x="237693" y="91567"/>
                  </a:lnTo>
                  <a:lnTo>
                    <a:pt x="237871" y="91567"/>
                  </a:lnTo>
                  <a:lnTo>
                    <a:pt x="239445" y="91567"/>
                  </a:lnTo>
                  <a:lnTo>
                    <a:pt x="239649" y="91109"/>
                  </a:lnTo>
                  <a:close/>
                </a:path>
                <a:path w="334645" h="194310">
                  <a:moveTo>
                    <a:pt x="243293" y="41135"/>
                  </a:moveTo>
                  <a:lnTo>
                    <a:pt x="242938" y="40995"/>
                  </a:lnTo>
                  <a:lnTo>
                    <a:pt x="242620" y="40957"/>
                  </a:lnTo>
                  <a:lnTo>
                    <a:pt x="241884" y="40957"/>
                  </a:lnTo>
                  <a:lnTo>
                    <a:pt x="240309" y="41262"/>
                  </a:lnTo>
                  <a:lnTo>
                    <a:pt x="239509" y="41262"/>
                  </a:lnTo>
                  <a:lnTo>
                    <a:pt x="239090" y="41186"/>
                  </a:lnTo>
                  <a:lnTo>
                    <a:pt x="238658" y="40957"/>
                  </a:lnTo>
                  <a:lnTo>
                    <a:pt x="237921" y="42519"/>
                  </a:lnTo>
                  <a:lnTo>
                    <a:pt x="238975" y="43307"/>
                  </a:lnTo>
                  <a:lnTo>
                    <a:pt x="240271" y="43307"/>
                  </a:lnTo>
                  <a:lnTo>
                    <a:pt x="241515" y="43307"/>
                  </a:lnTo>
                  <a:lnTo>
                    <a:pt x="242976" y="42583"/>
                  </a:lnTo>
                  <a:lnTo>
                    <a:pt x="243293" y="41135"/>
                  </a:lnTo>
                  <a:close/>
                </a:path>
                <a:path w="334645" h="194310">
                  <a:moveTo>
                    <a:pt x="248183" y="126466"/>
                  </a:moveTo>
                  <a:lnTo>
                    <a:pt x="247484" y="125945"/>
                  </a:lnTo>
                  <a:lnTo>
                    <a:pt x="246786" y="125412"/>
                  </a:lnTo>
                  <a:lnTo>
                    <a:pt x="246087" y="124891"/>
                  </a:lnTo>
                  <a:lnTo>
                    <a:pt x="245097" y="126352"/>
                  </a:lnTo>
                  <a:lnTo>
                    <a:pt x="244589" y="127076"/>
                  </a:lnTo>
                  <a:lnTo>
                    <a:pt x="245287" y="127596"/>
                  </a:lnTo>
                  <a:lnTo>
                    <a:pt x="246684" y="128663"/>
                  </a:lnTo>
                  <a:lnTo>
                    <a:pt x="247180" y="127927"/>
                  </a:lnTo>
                  <a:lnTo>
                    <a:pt x="248183" y="126466"/>
                  </a:lnTo>
                  <a:close/>
                </a:path>
                <a:path w="334645" h="194310">
                  <a:moveTo>
                    <a:pt x="249643" y="5283"/>
                  </a:moveTo>
                  <a:lnTo>
                    <a:pt x="249567" y="4305"/>
                  </a:lnTo>
                  <a:lnTo>
                    <a:pt x="248272" y="4305"/>
                  </a:lnTo>
                  <a:lnTo>
                    <a:pt x="247954" y="5283"/>
                  </a:lnTo>
                  <a:lnTo>
                    <a:pt x="249643" y="5283"/>
                  </a:lnTo>
                  <a:close/>
                </a:path>
                <a:path w="334645" h="194310">
                  <a:moveTo>
                    <a:pt x="253098" y="56896"/>
                  </a:moveTo>
                  <a:lnTo>
                    <a:pt x="252895" y="56781"/>
                  </a:lnTo>
                  <a:lnTo>
                    <a:pt x="252704" y="56730"/>
                  </a:lnTo>
                  <a:lnTo>
                    <a:pt x="251472" y="56730"/>
                  </a:lnTo>
                  <a:lnTo>
                    <a:pt x="250685" y="58394"/>
                  </a:lnTo>
                  <a:lnTo>
                    <a:pt x="249796" y="59397"/>
                  </a:lnTo>
                  <a:lnTo>
                    <a:pt x="249986" y="59499"/>
                  </a:lnTo>
                  <a:lnTo>
                    <a:pt x="250177" y="59550"/>
                  </a:lnTo>
                  <a:lnTo>
                    <a:pt x="250355" y="59550"/>
                  </a:lnTo>
                  <a:lnTo>
                    <a:pt x="251409" y="59550"/>
                  </a:lnTo>
                  <a:lnTo>
                    <a:pt x="252196" y="57886"/>
                  </a:lnTo>
                  <a:lnTo>
                    <a:pt x="253098" y="56896"/>
                  </a:lnTo>
                  <a:close/>
                </a:path>
                <a:path w="334645" h="194310">
                  <a:moveTo>
                    <a:pt x="276682" y="62522"/>
                  </a:moveTo>
                  <a:lnTo>
                    <a:pt x="276339" y="62064"/>
                  </a:lnTo>
                  <a:lnTo>
                    <a:pt x="275983" y="61607"/>
                  </a:lnTo>
                  <a:lnTo>
                    <a:pt x="275107" y="61163"/>
                  </a:lnTo>
                  <a:lnTo>
                    <a:pt x="273875" y="61163"/>
                  </a:lnTo>
                  <a:lnTo>
                    <a:pt x="273545" y="61607"/>
                  </a:lnTo>
                  <a:lnTo>
                    <a:pt x="274294" y="62953"/>
                  </a:lnTo>
                  <a:lnTo>
                    <a:pt x="274726" y="62979"/>
                  </a:lnTo>
                  <a:lnTo>
                    <a:pt x="274916" y="62979"/>
                  </a:lnTo>
                  <a:lnTo>
                    <a:pt x="276479" y="62979"/>
                  </a:lnTo>
                  <a:lnTo>
                    <a:pt x="276682" y="62522"/>
                  </a:lnTo>
                  <a:close/>
                </a:path>
                <a:path w="334645" h="194310">
                  <a:moveTo>
                    <a:pt x="278841" y="17627"/>
                  </a:moveTo>
                  <a:lnTo>
                    <a:pt x="278765" y="16319"/>
                  </a:lnTo>
                  <a:lnTo>
                    <a:pt x="278688" y="14935"/>
                  </a:lnTo>
                  <a:lnTo>
                    <a:pt x="276123" y="14935"/>
                  </a:lnTo>
                  <a:lnTo>
                    <a:pt x="276199" y="16319"/>
                  </a:lnTo>
                  <a:lnTo>
                    <a:pt x="276059" y="16078"/>
                  </a:lnTo>
                  <a:lnTo>
                    <a:pt x="275056" y="14236"/>
                  </a:lnTo>
                  <a:lnTo>
                    <a:pt x="274891" y="13944"/>
                  </a:lnTo>
                  <a:lnTo>
                    <a:pt x="274345" y="14236"/>
                  </a:lnTo>
                  <a:lnTo>
                    <a:pt x="274777" y="13754"/>
                  </a:lnTo>
                  <a:lnTo>
                    <a:pt x="274586" y="13398"/>
                  </a:lnTo>
                  <a:lnTo>
                    <a:pt x="275031" y="13398"/>
                  </a:lnTo>
                  <a:lnTo>
                    <a:pt x="274777" y="13754"/>
                  </a:lnTo>
                  <a:lnTo>
                    <a:pt x="274891" y="13944"/>
                  </a:lnTo>
                  <a:lnTo>
                    <a:pt x="275894" y="13398"/>
                  </a:lnTo>
                  <a:lnTo>
                    <a:pt x="275056" y="13398"/>
                  </a:lnTo>
                  <a:lnTo>
                    <a:pt x="275691" y="12369"/>
                  </a:lnTo>
                  <a:lnTo>
                    <a:pt x="273164" y="12369"/>
                  </a:lnTo>
                  <a:lnTo>
                    <a:pt x="271767" y="13398"/>
                  </a:lnTo>
                  <a:lnTo>
                    <a:pt x="271360" y="13754"/>
                  </a:lnTo>
                  <a:lnTo>
                    <a:pt x="269811" y="16319"/>
                  </a:lnTo>
                  <a:lnTo>
                    <a:pt x="271005" y="16319"/>
                  </a:lnTo>
                  <a:lnTo>
                    <a:pt x="271716" y="16078"/>
                  </a:lnTo>
                  <a:lnTo>
                    <a:pt x="272110" y="17043"/>
                  </a:lnTo>
                  <a:lnTo>
                    <a:pt x="276237" y="17043"/>
                  </a:lnTo>
                  <a:lnTo>
                    <a:pt x="276275" y="17627"/>
                  </a:lnTo>
                  <a:lnTo>
                    <a:pt x="278841" y="17627"/>
                  </a:lnTo>
                  <a:close/>
                </a:path>
                <a:path w="334645" h="194310">
                  <a:moveTo>
                    <a:pt x="281152" y="14236"/>
                  </a:moveTo>
                  <a:lnTo>
                    <a:pt x="278485" y="11823"/>
                  </a:lnTo>
                  <a:lnTo>
                    <a:pt x="278498" y="11049"/>
                  </a:lnTo>
                  <a:lnTo>
                    <a:pt x="277837" y="11049"/>
                  </a:lnTo>
                  <a:lnTo>
                    <a:pt x="276161" y="13398"/>
                  </a:lnTo>
                  <a:lnTo>
                    <a:pt x="275894" y="13398"/>
                  </a:lnTo>
                  <a:lnTo>
                    <a:pt x="281152" y="14236"/>
                  </a:lnTo>
                  <a:close/>
                </a:path>
                <a:path w="334645" h="194310">
                  <a:moveTo>
                    <a:pt x="284289" y="38684"/>
                  </a:moveTo>
                  <a:lnTo>
                    <a:pt x="284264" y="38481"/>
                  </a:lnTo>
                  <a:lnTo>
                    <a:pt x="282486" y="38481"/>
                  </a:lnTo>
                  <a:lnTo>
                    <a:pt x="279069" y="39268"/>
                  </a:lnTo>
                  <a:lnTo>
                    <a:pt x="282613" y="39268"/>
                  </a:lnTo>
                  <a:lnTo>
                    <a:pt x="284289" y="38684"/>
                  </a:lnTo>
                  <a:close/>
                </a:path>
                <a:path w="334645" h="194310">
                  <a:moveTo>
                    <a:pt x="289483" y="114465"/>
                  </a:moveTo>
                  <a:lnTo>
                    <a:pt x="288594" y="113766"/>
                  </a:lnTo>
                  <a:lnTo>
                    <a:pt x="288442" y="113715"/>
                  </a:lnTo>
                  <a:lnTo>
                    <a:pt x="288556" y="113360"/>
                  </a:lnTo>
                  <a:lnTo>
                    <a:pt x="288188" y="113296"/>
                  </a:lnTo>
                  <a:lnTo>
                    <a:pt x="287845" y="113271"/>
                  </a:lnTo>
                  <a:lnTo>
                    <a:pt x="286016" y="113271"/>
                  </a:lnTo>
                  <a:lnTo>
                    <a:pt x="285419" y="113957"/>
                  </a:lnTo>
                  <a:lnTo>
                    <a:pt x="285318" y="115316"/>
                  </a:lnTo>
                  <a:lnTo>
                    <a:pt x="285813" y="116001"/>
                  </a:lnTo>
                  <a:lnTo>
                    <a:pt x="286727" y="116001"/>
                  </a:lnTo>
                  <a:lnTo>
                    <a:pt x="286994" y="115912"/>
                  </a:lnTo>
                  <a:lnTo>
                    <a:pt x="287261" y="115697"/>
                  </a:lnTo>
                  <a:lnTo>
                    <a:pt x="287159" y="115874"/>
                  </a:lnTo>
                  <a:lnTo>
                    <a:pt x="287312" y="116052"/>
                  </a:lnTo>
                  <a:lnTo>
                    <a:pt x="287515" y="116103"/>
                  </a:lnTo>
                  <a:lnTo>
                    <a:pt x="287693" y="116103"/>
                  </a:lnTo>
                  <a:lnTo>
                    <a:pt x="288848" y="116103"/>
                  </a:lnTo>
                  <a:lnTo>
                    <a:pt x="289483" y="114465"/>
                  </a:lnTo>
                  <a:close/>
                </a:path>
                <a:path w="334645" h="194310">
                  <a:moveTo>
                    <a:pt x="294068" y="28803"/>
                  </a:moveTo>
                  <a:lnTo>
                    <a:pt x="292747" y="28765"/>
                  </a:lnTo>
                  <a:lnTo>
                    <a:pt x="292290" y="30137"/>
                  </a:lnTo>
                  <a:lnTo>
                    <a:pt x="291757" y="31343"/>
                  </a:lnTo>
                  <a:lnTo>
                    <a:pt x="290969" y="30835"/>
                  </a:lnTo>
                  <a:lnTo>
                    <a:pt x="289966" y="30835"/>
                  </a:lnTo>
                  <a:lnTo>
                    <a:pt x="290766" y="32207"/>
                  </a:lnTo>
                  <a:lnTo>
                    <a:pt x="289953" y="33172"/>
                  </a:lnTo>
                  <a:lnTo>
                    <a:pt x="290169" y="33274"/>
                  </a:lnTo>
                  <a:lnTo>
                    <a:pt x="290372" y="33324"/>
                  </a:lnTo>
                  <a:lnTo>
                    <a:pt x="290563" y="33324"/>
                  </a:lnTo>
                  <a:lnTo>
                    <a:pt x="291261" y="33324"/>
                  </a:lnTo>
                  <a:lnTo>
                    <a:pt x="291769" y="32715"/>
                  </a:lnTo>
                  <a:lnTo>
                    <a:pt x="291858" y="32067"/>
                  </a:lnTo>
                  <a:lnTo>
                    <a:pt x="292989" y="31953"/>
                  </a:lnTo>
                  <a:lnTo>
                    <a:pt x="293408" y="30048"/>
                  </a:lnTo>
                  <a:lnTo>
                    <a:pt x="294068" y="28803"/>
                  </a:lnTo>
                  <a:close/>
                </a:path>
                <a:path w="334645" h="194310">
                  <a:moveTo>
                    <a:pt x="295313" y="115519"/>
                  </a:moveTo>
                  <a:lnTo>
                    <a:pt x="293928" y="114465"/>
                  </a:lnTo>
                  <a:lnTo>
                    <a:pt x="293230" y="113944"/>
                  </a:lnTo>
                  <a:lnTo>
                    <a:pt x="292722" y="114668"/>
                  </a:lnTo>
                  <a:lnTo>
                    <a:pt x="292227" y="115404"/>
                  </a:lnTo>
                  <a:lnTo>
                    <a:pt x="291719" y="116128"/>
                  </a:lnTo>
                  <a:lnTo>
                    <a:pt x="293801" y="117716"/>
                  </a:lnTo>
                  <a:lnTo>
                    <a:pt x="295313" y="115519"/>
                  </a:lnTo>
                  <a:close/>
                </a:path>
                <a:path w="334645" h="194310">
                  <a:moveTo>
                    <a:pt x="303657" y="8572"/>
                  </a:moveTo>
                  <a:lnTo>
                    <a:pt x="303466" y="8458"/>
                  </a:lnTo>
                  <a:lnTo>
                    <a:pt x="303276" y="8407"/>
                  </a:lnTo>
                  <a:lnTo>
                    <a:pt x="302044" y="8407"/>
                  </a:lnTo>
                  <a:lnTo>
                    <a:pt x="301256" y="10071"/>
                  </a:lnTo>
                  <a:lnTo>
                    <a:pt x="300367" y="11074"/>
                  </a:lnTo>
                  <a:lnTo>
                    <a:pt x="300570" y="11176"/>
                  </a:lnTo>
                  <a:lnTo>
                    <a:pt x="300748" y="11226"/>
                  </a:lnTo>
                  <a:lnTo>
                    <a:pt x="300926" y="11226"/>
                  </a:lnTo>
                  <a:lnTo>
                    <a:pt x="301980" y="11226"/>
                  </a:lnTo>
                  <a:lnTo>
                    <a:pt x="302768" y="9563"/>
                  </a:lnTo>
                  <a:lnTo>
                    <a:pt x="303657" y="8572"/>
                  </a:lnTo>
                  <a:close/>
                </a:path>
                <a:path w="334645" h="194310">
                  <a:moveTo>
                    <a:pt x="305574" y="52755"/>
                  </a:moveTo>
                  <a:lnTo>
                    <a:pt x="304888" y="51841"/>
                  </a:lnTo>
                  <a:lnTo>
                    <a:pt x="303987" y="51384"/>
                  </a:lnTo>
                  <a:lnTo>
                    <a:pt x="302768" y="51384"/>
                  </a:lnTo>
                  <a:lnTo>
                    <a:pt x="302425" y="51841"/>
                  </a:lnTo>
                  <a:lnTo>
                    <a:pt x="303187" y="53187"/>
                  </a:lnTo>
                  <a:lnTo>
                    <a:pt x="303403" y="53200"/>
                  </a:lnTo>
                  <a:lnTo>
                    <a:pt x="303796" y="53200"/>
                  </a:lnTo>
                  <a:lnTo>
                    <a:pt x="305371" y="53200"/>
                  </a:lnTo>
                  <a:lnTo>
                    <a:pt x="305574" y="52755"/>
                  </a:lnTo>
                  <a:close/>
                </a:path>
                <a:path w="334645" h="194310">
                  <a:moveTo>
                    <a:pt x="309245" y="32791"/>
                  </a:moveTo>
                  <a:lnTo>
                    <a:pt x="309219" y="31356"/>
                  </a:lnTo>
                  <a:lnTo>
                    <a:pt x="308813" y="30861"/>
                  </a:lnTo>
                  <a:lnTo>
                    <a:pt x="307746" y="30861"/>
                  </a:lnTo>
                  <a:lnTo>
                    <a:pt x="307035" y="31559"/>
                  </a:lnTo>
                  <a:lnTo>
                    <a:pt x="306273" y="32969"/>
                  </a:lnTo>
                  <a:lnTo>
                    <a:pt x="306222" y="33680"/>
                  </a:lnTo>
                  <a:lnTo>
                    <a:pt x="306971" y="33680"/>
                  </a:lnTo>
                  <a:lnTo>
                    <a:pt x="307416" y="33680"/>
                  </a:lnTo>
                  <a:lnTo>
                    <a:pt x="308140" y="33426"/>
                  </a:lnTo>
                  <a:lnTo>
                    <a:pt x="309245" y="32791"/>
                  </a:lnTo>
                  <a:close/>
                </a:path>
                <a:path w="334645" h="194310">
                  <a:moveTo>
                    <a:pt x="313156" y="64071"/>
                  </a:moveTo>
                  <a:lnTo>
                    <a:pt x="312458" y="63550"/>
                  </a:lnTo>
                  <a:lnTo>
                    <a:pt x="311759" y="63017"/>
                  </a:lnTo>
                  <a:lnTo>
                    <a:pt x="311073" y="62484"/>
                  </a:lnTo>
                  <a:lnTo>
                    <a:pt x="310578" y="63220"/>
                  </a:lnTo>
                  <a:lnTo>
                    <a:pt x="309562" y="64681"/>
                  </a:lnTo>
                  <a:lnTo>
                    <a:pt x="310261" y="65201"/>
                  </a:lnTo>
                  <a:lnTo>
                    <a:pt x="311658" y="66268"/>
                  </a:lnTo>
                  <a:lnTo>
                    <a:pt x="312166" y="65532"/>
                  </a:lnTo>
                  <a:lnTo>
                    <a:pt x="313156" y="64071"/>
                  </a:lnTo>
                  <a:close/>
                </a:path>
                <a:path w="334645" h="194310">
                  <a:moveTo>
                    <a:pt x="316890" y="24676"/>
                  </a:moveTo>
                  <a:lnTo>
                    <a:pt x="316204" y="23761"/>
                  </a:lnTo>
                  <a:lnTo>
                    <a:pt x="315315" y="23317"/>
                  </a:lnTo>
                  <a:lnTo>
                    <a:pt x="314083" y="23317"/>
                  </a:lnTo>
                  <a:lnTo>
                    <a:pt x="313753" y="23761"/>
                  </a:lnTo>
                  <a:lnTo>
                    <a:pt x="314515" y="25107"/>
                  </a:lnTo>
                  <a:lnTo>
                    <a:pt x="314731" y="25133"/>
                  </a:lnTo>
                  <a:lnTo>
                    <a:pt x="315125" y="25133"/>
                  </a:lnTo>
                  <a:lnTo>
                    <a:pt x="316699" y="25133"/>
                  </a:lnTo>
                  <a:lnTo>
                    <a:pt x="316890" y="24676"/>
                  </a:lnTo>
                  <a:close/>
                </a:path>
                <a:path w="334645" h="194310">
                  <a:moveTo>
                    <a:pt x="325107" y="34620"/>
                  </a:moveTo>
                  <a:lnTo>
                    <a:pt x="325081" y="34417"/>
                  </a:lnTo>
                  <a:lnTo>
                    <a:pt x="323316" y="34417"/>
                  </a:lnTo>
                  <a:lnTo>
                    <a:pt x="319887" y="35204"/>
                  </a:lnTo>
                  <a:lnTo>
                    <a:pt x="323430" y="35204"/>
                  </a:lnTo>
                  <a:lnTo>
                    <a:pt x="325107" y="34620"/>
                  </a:lnTo>
                  <a:close/>
                </a:path>
                <a:path w="334645" h="194310">
                  <a:moveTo>
                    <a:pt x="329323" y="19685"/>
                  </a:moveTo>
                  <a:lnTo>
                    <a:pt x="329006" y="19405"/>
                  </a:lnTo>
                  <a:lnTo>
                    <a:pt x="328726" y="19291"/>
                  </a:lnTo>
                  <a:lnTo>
                    <a:pt x="326885" y="19291"/>
                  </a:lnTo>
                  <a:lnTo>
                    <a:pt x="325945" y="23380"/>
                  </a:lnTo>
                  <a:lnTo>
                    <a:pt x="324523" y="24371"/>
                  </a:lnTo>
                  <a:lnTo>
                    <a:pt x="324827" y="24650"/>
                  </a:lnTo>
                  <a:lnTo>
                    <a:pt x="325132" y="24777"/>
                  </a:lnTo>
                  <a:lnTo>
                    <a:pt x="325399" y="24777"/>
                  </a:lnTo>
                  <a:lnTo>
                    <a:pt x="326961" y="24777"/>
                  </a:lnTo>
                  <a:lnTo>
                    <a:pt x="327914" y="20662"/>
                  </a:lnTo>
                  <a:lnTo>
                    <a:pt x="329323" y="19685"/>
                  </a:lnTo>
                  <a:close/>
                </a:path>
                <a:path w="334645" h="194310">
                  <a:moveTo>
                    <a:pt x="334086" y="26619"/>
                  </a:moveTo>
                  <a:lnTo>
                    <a:pt x="332943" y="25234"/>
                  </a:lnTo>
                  <a:lnTo>
                    <a:pt x="331711" y="24663"/>
                  </a:lnTo>
                  <a:lnTo>
                    <a:pt x="328853" y="24663"/>
                  </a:lnTo>
                  <a:lnTo>
                    <a:pt x="327545" y="26352"/>
                  </a:lnTo>
                  <a:lnTo>
                    <a:pt x="327939" y="28625"/>
                  </a:lnTo>
                  <a:lnTo>
                    <a:pt x="328104" y="28714"/>
                  </a:lnTo>
                  <a:lnTo>
                    <a:pt x="328282" y="28740"/>
                  </a:lnTo>
                  <a:lnTo>
                    <a:pt x="328955" y="28740"/>
                  </a:lnTo>
                  <a:lnTo>
                    <a:pt x="329501" y="28524"/>
                  </a:lnTo>
                  <a:lnTo>
                    <a:pt x="330454" y="28092"/>
                  </a:lnTo>
                  <a:lnTo>
                    <a:pt x="330860" y="27876"/>
                  </a:lnTo>
                  <a:lnTo>
                    <a:pt x="331368" y="27876"/>
                  </a:lnTo>
                  <a:lnTo>
                    <a:pt x="331190" y="28384"/>
                  </a:lnTo>
                  <a:lnTo>
                    <a:pt x="330034" y="30213"/>
                  </a:lnTo>
                  <a:lnTo>
                    <a:pt x="330212" y="30289"/>
                  </a:lnTo>
                  <a:lnTo>
                    <a:pt x="330403" y="30327"/>
                  </a:lnTo>
                  <a:lnTo>
                    <a:pt x="330568" y="30327"/>
                  </a:lnTo>
                  <a:lnTo>
                    <a:pt x="331927" y="30327"/>
                  </a:lnTo>
                  <a:lnTo>
                    <a:pt x="332930" y="27952"/>
                  </a:lnTo>
                  <a:lnTo>
                    <a:pt x="334086" y="26619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874239" y="3367773"/>
              <a:ext cx="309245" cy="232410"/>
            </a:xfrm>
            <a:custGeom>
              <a:avLst/>
              <a:gdLst/>
              <a:ahLst/>
              <a:cxnLst/>
              <a:rect l="l" t="t" r="r" b="b"/>
              <a:pathLst>
                <a:path w="309245" h="232410">
                  <a:moveTo>
                    <a:pt x="2755" y="800"/>
                  </a:moveTo>
                  <a:lnTo>
                    <a:pt x="127" y="0"/>
                  </a:lnTo>
                  <a:lnTo>
                    <a:pt x="0" y="635"/>
                  </a:lnTo>
                  <a:lnTo>
                    <a:pt x="1219" y="1130"/>
                  </a:lnTo>
                  <a:lnTo>
                    <a:pt x="2044" y="1130"/>
                  </a:lnTo>
                  <a:lnTo>
                    <a:pt x="2413" y="1130"/>
                  </a:lnTo>
                  <a:lnTo>
                    <a:pt x="2692" y="1028"/>
                  </a:lnTo>
                  <a:lnTo>
                    <a:pt x="2755" y="800"/>
                  </a:lnTo>
                  <a:close/>
                </a:path>
                <a:path w="309245" h="232410">
                  <a:moveTo>
                    <a:pt x="4851" y="128409"/>
                  </a:moveTo>
                  <a:lnTo>
                    <a:pt x="3467" y="127355"/>
                  </a:lnTo>
                  <a:lnTo>
                    <a:pt x="2755" y="126834"/>
                  </a:lnTo>
                  <a:lnTo>
                    <a:pt x="1765" y="128295"/>
                  </a:lnTo>
                  <a:lnTo>
                    <a:pt x="1257" y="129019"/>
                  </a:lnTo>
                  <a:lnTo>
                    <a:pt x="3340" y="130606"/>
                  </a:lnTo>
                  <a:lnTo>
                    <a:pt x="3848" y="129870"/>
                  </a:lnTo>
                  <a:lnTo>
                    <a:pt x="4343" y="129133"/>
                  </a:lnTo>
                  <a:lnTo>
                    <a:pt x="4851" y="128409"/>
                  </a:lnTo>
                  <a:close/>
                </a:path>
                <a:path w="309245" h="232410">
                  <a:moveTo>
                    <a:pt x="12319" y="129070"/>
                  </a:moveTo>
                  <a:lnTo>
                    <a:pt x="11264" y="128498"/>
                  </a:lnTo>
                  <a:lnTo>
                    <a:pt x="10477" y="128257"/>
                  </a:lnTo>
                  <a:lnTo>
                    <a:pt x="7696" y="128257"/>
                  </a:lnTo>
                  <a:lnTo>
                    <a:pt x="7620" y="131292"/>
                  </a:lnTo>
                  <a:lnTo>
                    <a:pt x="5715" y="134061"/>
                  </a:lnTo>
                  <a:lnTo>
                    <a:pt x="5905" y="134073"/>
                  </a:lnTo>
                  <a:lnTo>
                    <a:pt x="8305" y="134073"/>
                  </a:lnTo>
                  <a:lnTo>
                    <a:pt x="10109" y="130238"/>
                  </a:lnTo>
                  <a:lnTo>
                    <a:pt x="12319" y="129070"/>
                  </a:lnTo>
                  <a:close/>
                </a:path>
                <a:path w="309245" h="232410">
                  <a:moveTo>
                    <a:pt x="17881" y="129755"/>
                  </a:moveTo>
                  <a:lnTo>
                    <a:pt x="17856" y="129552"/>
                  </a:lnTo>
                  <a:lnTo>
                    <a:pt x="16078" y="129552"/>
                  </a:lnTo>
                  <a:lnTo>
                    <a:pt x="12661" y="130340"/>
                  </a:lnTo>
                  <a:lnTo>
                    <a:pt x="16192" y="130352"/>
                  </a:lnTo>
                  <a:lnTo>
                    <a:pt x="17881" y="129755"/>
                  </a:lnTo>
                  <a:close/>
                </a:path>
                <a:path w="309245" h="232410">
                  <a:moveTo>
                    <a:pt x="24714" y="139649"/>
                  </a:moveTo>
                  <a:lnTo>
                    <a:pt x="24472" y="139446"/>
                  </a:lnTo>
                  <a:lnTo>
                    <a:pt x="23736" y="139446"/>
                  </a:lnTo>
                  <a:lnTo>
                    <a:pt x="23266" y="139611"/>
                  </a:lnTo>
                  <a:lnTo>
                    <a:pt x="22771" y="139814"/>
                  </a:lnTo>
                  <a:lnTo>
                    <a:pt x="24663" y="140258"/>
                  </a:lnTo>
                  <a:lnTo>
                    <a:pt x="24714" y="139649"/>
                  </a:lnTo>
                  <a:close/>
                </a:path>
                <a:path w="309245" h="232410">
                  <a:moveTo>
                    <a:pt x="27292" y="123634"/>
                  </a:moveTo>
                  <a:lnTo>
                    <a:pt x="25184" y="123634"/>
                  </a:lnTo>
                  <a:lnTo>
                    <a:pt x="25171" y="124053"/>
                  </a:lnTo>
                  <a:lnTo>
                    <a:pt x="25387" y="124472"/>
                  </a:lnTo>
                  <a:lnTo>
                    <a:pt x="26339" y="124472"/>
                  </a:lnTo>
                  <a:lnTo>
                    <a:pt x="27292" y="123634"/>
                  </a:lnTo>
                  <a:close/>
                </a:path>
                <a:path w="309245" h="232410">
                  <a:moveTo>
                    <a:pt x="27762" y="123634"/>
                  </a:moveTo>
                  <a:lnTo>
                    <a:pt x="27749" y="123253"/>
                  </a:lnTo>
                  <a:lnTo>
                    <a:pt x="27292" y="123634"/>
                  </a:lnTo>
                  <a:lnTo>
                    <a:pt x="27762" y="123634"/>
                  </a:lnTo>
                  <a:close/>
                </a:path>
                <a:path w="309245" h="232410">
                  <a:moveTo>
                    <a:pt x="30530" y="124053"/>
                  </a:moveTo>
                  <a:lnTo>
                    <a:pt x="30289" y="123634"/>
                  </a:lnTo>
                  <a:lnTo>
                    <a:pt x="27787" y="123634"/>
                  </a:lnTo>
                  <a:lnTo>
                    <a:pt x="27965" y="124053"/>
                  </a:lnTo>
                  <a:lnTo>
                    <a:pt x="28206" y="124472"/>
                  </a:lnTo>
                  <a:lnTo>
                    <a:pt x="30226" y="124472"/>
                  </a:lnTo>
                  <a:lnTo>
                    <a:pt x="30530" y="124053"/>
                  </a:lnTo>
                  <a:close/>
                </a:path>
                <a:path w="309245" h="232410">
                  <a:moveTo>
                    <a:pt x="31483" y="120510"/>
                  </a:moveTo>
                  <a:lnTo>
                    <a:pt x="30975" y="120256"/>
                  </a:lnTo>
                  <a:lnTo>
                    <a:pt x="26873" y="120256"/>
                  </a:lnTo>
                  <a:lnTo>
                    <a:pt x="26212" y="119900"/>
                  </a:lnTo>
                  <a:lnTo>
                    <a:pt x="26885" y="122796"/>
                  </a:lnTo>
                  <a:lnTo>
                    <a:pt x="25273" y="122796"/>
                  </a:lnTo>
                  <a:lnTo>
                    <a:pt x="25247" y="123037"/>
                  </a:lnTo>
                  <a:lnTo>
                    <a:pt x="30607" y="123037"/>
                  </a:lnTo>
                  <a:lnTo>
                    <a:pt x="31483" y="120510"/>
                  </a:lnTo>
                  <a:close/>
                </a:path>
                <a:path w="309245" h="232410">
                  <a:moveTo>
                    <a:pt x="32105" y="114071"/>
                  </a:moveTo>
                  <a:lnTo>
                    <a:pt x="31851" y="113957"/>
                  </a:lnTo>
                  <a:lnTo>
                    <a:pt x="31597" y="113931"/>
                  </a:lnTo>
                  <a:lnTo>
                    <a:pt x="31203" y="113931"/>
                  </a:lnTo>
                  <a:lnTo>
                    <a:pt x="30594" y="113982"/>
                  </a:lnTo>
                  <a:lnTo>
                    <a:pt x="30060" y="113982"/>
                  </a:lnTo>
                  <a:lnTo>
                    <a:pt x="29692" y="113906"/>
                  </a:lnTo>
                  <a:lnTo>
                    <a:pt x="29273" y="113588"/>
                  </a:lnTo>
                  <a:lnTo>
                    <a:pt x="28778" y="114325"/>
                  </a:lnTo>
                  <a:lnTo>
                    <a:pt x="28270" y="115049"/>
                  </a:lnTo>
                  <a:lnTo>
                    <a:pt x="27774" y="115785"/>
                  </a:lnTo>
                  <a:lnTo>
                    <a:pt x="28054" y="116103"/>
                  </a:lnTo>
                  <a:lnTo>
                    <a:pt x="28295" y="116230"/>
                  </a:lnTo>
                  <a:lnTo>
                    <a:pt x="28905" y="116230"/>
                  </a:lnTo>
                  <a:lnTo>
                    <a:pt x="29565" y="115481"/>
                  </a:lnTo>
                  <a:lnTo>
                    <a:pt x="30556" y="116268"/>
                  </a:lnTo>
                  <a:lnTo>
                    <a:pt x="29464" y="117436"/>
                  </a:lnTo>
                  <a:lnTo>
                    <a:pt x="29108" y="118465"/>
                  </a:lnTo>
                  <a:lnTo>
                    <a:pt x="29629" y="118694"/>
                  </a:lnTo>
                  <a:lnTo>
                    <a:pt x="30010" y="118795"/>
                  </a:lnTo>
                  <a:lnTo>
                    <a:pt x="30289" y="118795"/>
                  </a:lnTo>
                  <a:lnTo>
                    <a:pt x="31965" y="118795"/>
                  </a:lnTo>
                  <a:lnTo>
                    <a:pt x="30060" y="115176"/>
                  </a:lnTo>
                  <a:lnTo>
                    <a:pt x="32105" y="114071"/>
                  </a:lnTo>
                  <a:close/>
                </a:path>
                <a:path w="309245" h="232410">
                  <a:moveTo>
                    <a:pt x="34747" y="127152"/>
                  </a:moveTo>
                  <a:lnTo>
                    <a:pt x="34404" y="126695"/>
                  </a:lnTo>
                  <a:lnTo>
                    <a:pt x="34048" y="126238"/>
                  </a:lnTo>
                  <a:lnTo>
                    <a:pt x="33159" y="125793"/>
                  </a:lnTo>
                  <a:lnTo>
                    <a:pt x="31940" y="125793"/>
                  </a:lnTo>
                  <a:lnTo>
                    <a:pt x="31597" y="126238"/>
                  </a:lnTo>
                  <a:lnTo>
                    <a:pt x="32359" y="127584"/>
                  </a:lnTo>
                  <a:lnTo>
                    <a:pt x="32791" y="127609"/>
                  </a:lnTo>
                  <a:lnTo>
                    <a:pt x="32969" y="127609"/>
                  </a:lnTo>
                  <a:lnTo>
                    <a:pt x="34544" y="127609"/>
                  </a:lnTo>
                  <a:lnTo>
                    <a:pt x="34747" y="127152"/>
                  </a:lnTo>
                  <a:close/>
                </a:path>
                <a:path w="309245" h="232410">
                  <a:moveTo>
                    <a:pt x="35115" y="109689"/>
                  </a:moveTo>
                  <a:lnTo>
                    <a:pt x="34925" y="109575"/>
                  </a:lnTo>
                  <a:lnTo>
                    <a:pt x="34734" y="109537"/>
                  </a:lnTo>
                  <a:lnTo>
                    <a:pt x="33502" y="109537"/>
                  </a:lnTo>
                  <a:lnTo>
                    <a:pt x="32715" y="111188"/>
                  </a:lnTo>
                  <a:lnTo>
                    <a:pt x="31813" y="112191"/>
                  </a:lnTo>
                  <a:lnTo>
                    <a:pt x="32004" y="112293"/>
                  </a:lnTo>
                  <a:lnTo>
                    <a:pt x="32207" y="112344"/>
                  </a:lnTo>
                  <a:lnTo>
                    <a:pt x="32385" y="112344"/>
                  </a:lnTo>
                  <a:lnTo>
                    <a:pt x="33426" y="112344"/>
                  </a:lnTo>
                  <a:lnTo>
                    <a:pt x="34213" y="110680"/>
                  </a:lnTo>
                  <a:lnTo>
                    <a:pt x="35115" y="109689"/>
                  </a:lnTo>
                  <a:close/>
                </a:path>
                <a:path w="309245" h="232410">
                  <a:moveTo>
                    <a:pt x="35331" y="206463"/>
                  </a:moveTo>
                  <a:lnTo>
                    <a:pt x="35039" y="206121"/>
                  </a:lnTo>
                  <a:lnTo>
                    <a:pt x="34899" y="205981"/>
                  </a:lnTo>
                  <a:lnTo>
                    <a:pt x="32778" y="207949"/>
                  </a:lnTo>
                  <a:lnTo>
                    <a:pt x="33096" y="207975"/>
                  </a:lnTo>
                  <a:lnTo>
                    <a:pt x="33248" y="207975"/>
                  </a:lnTo>
                  <a:lnTo>
                    <a:pt x="34213" y="207975"/>
                  </a:lnTo>
                  <a:lnTo>
                    <a:pt x="35064" y="207568"/>
                  </a:lnTo>
                  <a:lnTo>
                    <a:pt x="35331" y="206463"/>
                  </a:lnTo>
                  <a:close/>
                </a:path>
                <a:path w="309245" h="232410">
                  <a:moveTo>
                    <a:pt x="38392" y="83654"/>
                  </a:moveTo>
                  <a:lnTo>
                    <a:pt x="38366" y="83464"/>
                  </a:lnTo>
                  <a:lnTo>
                    <a:pt x="36588" y="83464"/>
                  </a:lnTo>
                  <a:lnTo>
                    <a:pt x="33172" y="84239"/>
                  </a:lnTo>
                  <a:lnTo>
                    <a:pt x="36715" y="84251"/>
                  </a:lnTo>
                  <a:lnTo>
                    <a:pt x="38392" y="83654"/>
                  </a:lnTo>
                  <a:close/>
                </a:path>
                <a:path w="309245" h="232410">
                  <a:moveTo>
                    <a:pt x="43167" y="114122"/>
                  </a:moveTo>
                  <a:lnTo>
                    <a:pt x="42913" y="114058"/>
                  </a:lnTo>
                  <a:lnTo>
                    <a:pt x="42697" y="114033"/>
                  </a:lnTo>
                  <a:lnTo>
                    <a:pt x="40932" y="114033"/>
                  </a:lnTo>
                  <a:lnTo>
                    <a:pt x="41579" y="116154"/>
                  </a:lnTo>
                  <a:lnTo>
                    <a:pt x="40906" y="117411"/>
                  </a:lnTo>
                  <a:lnTo>
                    <a:pt x="41173" y="117475"/>
                  </a:lnTo>
                  <a:lnTo>
                    <a:pt x="41389" y="117500"/>
                  </a:lnTo>
                  <a:lnTo>
                    <a:pt x="41567" y="117500"/>
                  </a:lnTo>
                  <a:lnTo>
                    <a:pt x="43154" y="117500"/>
                  </a:lnTo>
                  <a:lnTo>
                    <a:pt x="42506" y="115379"/>
                  </a:lnTo>
                  <a:lnTo>
                    <a:pt x="43167" y="114122"/>
                  </a:lnTo>
                  <a:close/>
                </a:path>
                <a:path w="309245" h="232410">
                  <a:moveTo>
                    <a:pt x="43408" y="127635"/>
                  </a:moveTo>
                  <a:lnTo>
                    <a:pt x="43218" y="127520"/>
                  </a:lnTo>
                  <a:lnTo>
                    <a:pt x="43040" y="127482"/>
                  </a:lnTo>
                  <a:lnTo>
                    <a:pt x="41795" y="127482"/>
                  </a:lnTo>
                  <a:lnTo>
                    <a:pt x="41008" y="129133"/>
                  </a:lnTo>
                  <a:lnTo>
                    <a:pt x="40119" y="130136"/>
                  </a:lnTo>
                  <a:lnTo>
                    <a:pt x="40322" y="130251"/>
                  </a:lnTo>
                  <a:lnTo>
                    <a:pt x="40500" y="130302"/>
                  </a:lnTo>
                  <a:lnTo>
                    <a:pt x="40690" y="130302"/>
                  </a:lnTo>
                  <a:lnTo>
                    <a:pt x="41732" y="130302"/>
                  </a:lnTo>
                  <a:lnTo>
                    <a:pt x="42532" y="128625"/>
                  </a:lnTo>
                  <a:lnTo>
                    <a:pt x="43408" y="127635"/>
                  </a:lnTo>
                  <a:close/>
                </a:path>
                <a:path w="309245" h="232410">
                  <a:moveTo>
                    <a:pt x="43573" y="82042"/>
                  </a:moveTo>
                  <a:lnTo>
                    <a:pt x="41821" y="79946"/>
                  </a:lnTo>
                  <a:lnTo>
                    <a:pt x="41109" y="79946"/>
                  </a:lnTo>
                  <a:lnTo>
                    <a:pt x="41135" y="80352"/>
                  </a:lnTo>
                  <a:lnTo>
                    <a:pt x="41808" y="81432"/>
                  </a:lnTo>
                  <a:lnTo>
                    <a:pt x="39077" y="82829"/>
                  </a:lnTo>
                  <a:lnTo>
                    <a:pt x="42100" y="83324"/>
                  </a:lnTo>
                  <a:lnTo>
                    <a:pt x="43573" y="82042"/>
                  </a:lnTo>
                  <a:close/>
                </a:path>
                <a:path w="309245" h="232410">
                  <a:moveTo>
                    <a:pt x="50584" y="230555"/>
                  </a:moveTo>
                  <a:lnTo>
                    <a:pt x="49822" y="230581"/>
                  </a:lnTo>
                  <a:lnTo>
                    <a:pt x="49504" y="231178"/>
                  </a:lnTo>
                  <a:lnTo>
                    <a:pt x="49326" y="231965"/>
                  </a:lnTo>
                  <a:lnTo>
                    <a:pt x="50419" y="231622"/>
                  </a:lnTo>
                  <a:lnTo>
                    <a:pt x="50469" y="231254"/>
                  </a:lnTo>
                  <a:lnTo>
                    <a:pt x="50507" y="230886"/>
                  </a:lnTo>
                  <a:lnTo>
                    <a:pt x="50584" y="230555"/>
                  </a:lnTo>
                  <a:close/>
                </a:path>
                <a:path w="309245" h="232410">
                  <a:moveTo>
                    <a:pt x="57581" y="106527"/>
                  </a:moveTo>
                  <a:lnTo>
                    <a:pt x="57556" y="106324"/>
                  </a:lnTo>
                  <a:lnTo>
                    <a:pt x="55778" y="106324"/>
                  </a:lnTo>
                  <a:lnTo>
                    <a:pt x="52362" y="107111"/>
                  </a:lnTo>
                  <a:lnTo>
                    <a:pt x="55905" y="107111"/>
                  </a:lnTo>
                  <a:lnTo>
                    <a:pt x="57581" y="106527"/>
                  </a:lnTo>
                  <a:close/>
                </a:path>
                <a:path w="309245" h="232410">
                  <a:moveTo>
                    <a:pt x="71755" y="132448"/>
                  </a:moveTo>
                  <a:lnTo>
                    <a:pt x="71488" y="131927"/>
                  </a:lnTo>
                  <a:lnTo>
                    <a:pt x="71386" y="131749"/>
                  </a:lnTo>
                  <a:lnTo>
                    <a:pt x="70929" y="130822"/>
                  </a:lnTo>
                  <a:lnTo>
                    <a:pt x="69342" y="130822"/>
                  </a:lnTo>
                  <a:lnTo>
                    <a:pt x="69240" y="131927"/>
                  </a:lnTo>
                  <a:lnTo>
                    <a:pt x="69824" y="132448"/>
                  </a:lnTo>
                  <a:lnTo>
                    <a:pt x="71755" y="132448"/>
                  </a:lnTo>
                  <a:close/>
                </a:path>
                <a:path w="309245" h="232410">
                  <a:moveTo>
                    <a:pt x="79400" y="139890"/>
                  </a:moveTo>
                  <a:lnTo>
                    <a:pt x="76441" y="140500"/>
                  </a:lnTo>
                  <a:lnTo>
                    <a:pt x="76758" y="143941"/>
                  </a:lnTo>
                  <a:lnTo>
                    <a:pt x="77698" y="143941"/>
                  </a:lnTo>
                  <a:lnTo>
                    <a:pt x="78219" y="143941"/>
                  </a:lnTo>
                  <a:lnTo>
                    <a:pt x="78917" y="142925"/>
                  </a:lnTo>
                  <a:lnTo>
                    <a:pt x="79400" y="139890"/>
                  </a:lnTo>
                  <a:close/>
                </a:path>
                <a:path w="309245" h="232410">
                  <a:moveTo>
                    <a:pt x="85432" y="105054"/>
                  </a:moveTo>
                  <a:lnTo>
                    <a:pt x="83121" y="104394"/>
                  </a:lnTo>
                  <a:lnTo>
                    <a:pt x="82816" y="104330"/>
                  </a:lnTo>
                  <a:lnTo>
                    <a:pt x="82588" y="104305"/>
                  </a:lnTo>
                  <a:lnTo>
                    <a:pt x="81191" y="104305"/>
                  </a:lnTo>
                  <a:lnTo>
                    <a:pt x="83667" y="106070"/>
                  </a:lnTo>
                  <a:lnTo>
                    <a:pt x="82664" y="107391"/>
                  </a:lnTo>
                  <a:lnTo>
                    <a:pt x="82423" y="108483"/>
                  </a:lnTo>
                  <a:lnTo>
                    <a:pt x="82511" y="108902"/>
                  </a:lnTo>
                  <a:lnTo>
                    <a:pt x="82753" y="108902"/>
                  </a:lnTo>
                  <a:lnTo>
                    <a:pt x="83464" y="108902"/>
                  </a:lnTo>
                  <a:lnTo>
                    <a:pt x="85432" y="105054"/>
                  </a:lnTo>
                  <a:close/>
                </a:path>
                <a:path w="309245" h="232410">
                  <a:moveTo>
                    <a:pt x="87464" y="221729"/>
                  </a:moveTo>
                  <a:lnTo>
                    <a:pt x="87185" y="220802"/>
                  </a:lnTo>
                  <a:lnTo>
                    <a:pt x="86791" y="220510"/>
                  </a:lnTo>
                  <a:lnTo>
                    <a:pt x="85559" y="220510"/>
                  </a:lnTo>
                  <a:lnTo>
                    <a:pt x="84582" y="221335"/>
                  </a:lnTo>
                  <a:lnTo>
                    <a:pt x="83616" y="221373"/>
                  </a:lnTo>
                  <a:lnTo>
                    <a:pt x="83883" y="222300"/>
                  </a:lnTo>
                  <a:lnTo>
                    <a:pt x="84277" y="222592"/>
                  </a:lnTo>
                  <a:lnTo>
                    <a:pt x="84747" y="222592"/>
                  </a:lnTo>
                  <a:lnTo>
                    <a:pt x="85521" y="222592"/>
                  </a:lnTo>
                  <a:lnTo>
                    <a:pt x="86499" y="221754"/>
                  </a:lnTo>
                  <a:lnTo>
                    <a:pt x="87464" y="221729"/>
                  </a:lnTo>
                  <a:close/>
                </a:path>
                <a:path w="309245" h="232410">
                  <a:moveTo>
                    <a:pt x="88836" y="218236"/>
                  </a:moveTo>
                  <a:lnTo>
                    <a:pt x="87909" y="216344"/>
                  </a:lnTo>
                  <a:lnTo>
                    <a:pt x="87058" y="216268"/>
                  </a:lnTo>
                  <a:lnTo>
                    <a:pt x="86194" y="216179"/>
                  </a:lnTo>
                  <a:lnTo>
                    <a:pt x="85344" y="216103"/>
                  </a:lnTo>
                  <a:lnTo>
                    <a:pt x="85483" y="217271"/>
                  </a:lnTo>
                  <a:lnTo>
                    <a:pt x="84734" y="217322"/>
                  </a:lnTo>
                  <a:lnTo>
                    <a:pt x="83947" y="217335"/>
                  </a:lnTo>
                  <a:lnTo>
                    <a:pt x="83616" y="218503"/>
                  </a:lnTo>
                  <a:lnTo>
                    <a:pt x="84772" y="219125"/>
                  </a:lnTo>
                  <a:lnTo>
                    <a:pt x="85953" y="219125"/>
                  </a:lnTo>
                  <a:lnTo>
                    <a:pt x="87376" y="219125"/>
                  </a:lnTo>
                  <a:lnTo>
                    <a:pt x="88836" y="218236"/>
                  </a:lnTo>
                  <a:close/>
                </a:path>
                <a:path w="309245" h="232410">
                  <a:moveTo>
                    <a:pt x="92430" y="76530"/>
                  </a:moveTo>
                  <a:lnTo>
                    <a:pt x="92303" y="76174"/>
                  </a:lnTo>
                  <a:lnTo>
                    <a:pt x="91528" y="76174"/>
                  </a:lnTo>
                  <a:lnTo>
                    <a:pt x="90512" y="76542"/>
                  </a:lnTo>
                  <a:lnTo>
                    <a:pt x="89420" y="76911"/>
                  </a:lnTo>
                  <a:lnTo>
                    <a:pt x="88557" y="76911"/>
                  </a:lnTo>
                  <a:lnTo>
                    <a:pt x="88226" y="76784"/>
                  </a:lnTo>
                  <a:lnTo>
                    <a:pt x="88023" y="76454"/>
                  </a:lnTo>
                  <a:lnTo>
                    <a:pt x="87477" y="78079"/>
                  </a:lnTo>
                  <a:lnTo>
                    <a:pt x="87731" y="78549"/>
                  </a:lnTo>
                  <a:lnTo>
                    <a:pt x="88303" y="78549"/>
                  </a:lnTo>
                  <a:lnTo>
                    <a:pt x="88722" y="78549"/>
                  </a:lnTo>
                  <a:lnTo>
                    <a:pt x="91046" y="77584"/>
                  </a:lnTo>
                  <a:lnTo>
                    <a:pt x="91643" y="77584"/>
                  </a:lnTo>
                  <a:lnTo>
                    <a:pt x="91795" y="77635"/>
                  </a:lnTo>
                  <a:lnTo>
                    <a:pt x="92430" y="76530"/>
                  </a:lnTo>
                  <a:close/>
                </a:path>
                <a:path w="309245" h="232410">
                  <a:moveTo>
                    <a:pt x="175666" y="192532"/>
                  </a:moveTo>
                  <a:lnTo>
                    <a:pt x="175260" y="190627"/>
                  </a:lnTo>
                  <a:lnTo>
                    <a:pt x="174053" y="191135"/>
                  </a:lnTo>
                  <a:lnTo>
                    <a:pt x="173558" y="192747"/>
                  </a:lnTo>
                  <a:lnTo>
                    <a:pt x="171729" y="192747"/>
                  </a:lnTo>
                  <a:lnTo>
                    <a:pt x="171386" y="192684"/>
                  </a:lnTo>
                  <a:lnTo>
                    <a:pt x="170992" y="192532"/>
                  </a:lnTo>
                  <a:lnTo>
                    <a:pt x="170967" y="193725"/>
                  </a:lnTo>
                  <a:lnTo>
                    <a:pt x="171551" y="194208"/>
                  </a:lnTo>
                  <a:lnTo>
                    <a:pt x="172313" y="194208"/>
                  </a:lnTo>
                  <a:lnTo>
                    <a:pt x="173710" y="194208"/>
                  </a:lnTo>
                  <a:lnTo>
                    <a:pt x="175666" y="192532"/>
                  </a:lnTo>
                  <a:close/>
                </a:path>
                <a:path w="309245" h="232410">
                  <a:moveTo>
                    <a:pt x="179501" y="140652"/>
                  </a:moveTo>
                  <a:lnTo>
                    <a:pt x="179235" y="140093"/>
                  </a:lnTo>
                  <a:lnTo>
                    <a:pt x="177482" y="140093"/>
                  </a:lnTo>
                  <a:lnTo>
                    <a:pt x="174790" y="143065"/>
                  </a:lnTo>
                  <a:lnTo>
                    <a:pt x="173863" y="143141"/>
                  </a:lnTo>
                  <a:lnTo>
                    <a:pt x="173609" y="144145"/>
                  </a:lnTo>
                  <a:lnTo>
                    <a:pt x="173710" y="144513"/>
                  </a:lnTo>
                  <a:lnTo>
                    <a:pt x="174015" y="144513"/>
                  </a:lnTo>
                  <a:lnTo>
                    <a:pt x="174421" y="144513"/>
                  </a:lnTo>
                  <a:lnTo>
                    <a:pt x="175196" y="143878"/>
                  </a:lnTo>
                  <a:lnTo>
                    <a:pt x="176060" y="143217"/>
                  </a:lnTo>
                  <a:lnTo>
                    <a:pt x="176923" y="142582"/>
                  </a:lnTo>
                  <a:lnTo>
                    <a:pt x="177850" y="141935"/>
                  </a:lnTo>
                  <a:lnTo>
                    <a:pt x="178828" y="141935"/>
                  </a:lnTo>
                  <a:lnTo>
                    <a:pt x="179057" y="142011"/>
                  </a:lnTo>
                  <a:lnTo>
                    <a:pt x="179247" y="142214"/>
                  </a:lnTo>
                  <a:lnTo>
                    <a:pt x="179501" y="140652"/>
                  </a:lnTo>
                  <a:close/>
                </a:path>
                <a:path w="309245" h="232410">
                  <a:moveTo>
                    <a:pt x="181851" y="214934"/>
                  </a:moveTo>
                  <a:lnTo>
                    <a:pt x="179070" y="215468"/>
                  </a:lnTo>
                  <a:lnTo>
                    <a:pt x="179311" y="215468"/>
                  </a:lnTo>
                  <a:lnTo>
                    <a:pt x="178879" y="216484"/>
                  </a:lnTo>
                  <a:lnTo>
                    <a:pt x="178358" y="215468"/>
                  </a:lnTo>
                  <a:lnTo>
                    <a:pt x="177304" y="214376"/>
                  </a:lnTo>
                  <a:lnTo>
                    <a:pt x="176771" y="213487"/>
                  </a:lnTo>
                  <a:lnTo>
                    <a:pt x="176695" y="213347"/>
                  </a:lnTo>
                  <a:lnTo>
                    <a:pt x="173037" y="215188"/>
                  </a:lnTo>
                  <a:lnTo>
                    <a:pt x="173101" y="216484"/>
                  </a:lnTo>
                  <a:lnTo>
                    <a:pt x="173228" y="218605"/>
                  </a:lnTo>
                  <a:lnTo>
                    <a:pt x="175552" y="219748"/>
                  </a:lnTo>
                  <a:lnTo>
                    <a:pt x="175221" y="220700"/>
                  </a:lnTo>
                  <a:lnTo>
                    <a:pt x="175260" y="221919"/>
                  </a:lnTo>
                  <a:lnTo>
                    <a:pt x="176301" y="221919"/>
                  </a:lnTo>
                  <a:lnTo>
                    <a:pt x="176949" y="221411"/>
                  </a:lnTo>
                  <a:lnTo>
                    <a:pt x="177914" y="220002"/>
                  </a:lnTo>
                  <a:lnTo>
                    <a:pt x="177787" y="219748"/>
                  </a:lnTo>
                  <a:lnTo>
                    <a:pt x="177673" y="219481"/>
                  </a:lnTo>
                  <a:lnTo>
                    <a:pt x="177431" y="219138"/>
                  </a:lnTo>
                  <a:lnTo>
                    <a:pt x="177203" y="218909"/>
                  </a:lnTo>
                  <a:lnTo>
                    <a:pt x="177114" y="217589"/>
                  </a:lnTo>
                  <a:lnTo>
                    <a:pt x="176822" y="216649"/>
                  </a:lnTo>
                  <a:lnTo>
                    <a:pt x="177342" y="216649"/>
                  </a:lnTo>
                  <a:lnTo>
                    <a:pt x="177825" y="217131"/>
                  </a:lnTo>
                  <a:lnTo>
                    <a:pt x="178879" y="218440"/>
                  </a:lnTo>
                  <a:lnTo>
                    <a:pt x="179158" y="218059"/>
                  </a:lnTo>
                  <a:lnTo>
                    <a:pt x="179273" y="217347"/>
                  </a:lnTo>
                  <a:lnTo>
                    <a:pt x="179641" y="217589"/>
                  </a:lnTo>
                  <a:lnTo>
                    <a:pt x="179679" y="217855"/>
                  </a:lnTo>
                  <a:lnTo>
                    <a:pt x="179781" y="218440"/>
                  </a:lnTo>
                  <a:lnTo>
                    <a:pt x="180517" y="218440"/>
                  </a:lnTo>
                  <a:lnTo>
                    <a:pt x="180657" y="218059"/>
                  </a:lnTo>
                  <a:lnTo>
                    <a:pt x="180733" y="217855"/>
                  </a:lnTo>
                  <a:lnTo>
                    <a:pt x="180835" y="217589"/>
                  </a:lnTo>
                  <a:lnTo>
                    <a:pt x="180924" y="217347"/>
                  </a:lnTo>
                  <a:lnTo>
                    <a:pt x="181190" y="216649"/>
                  </a:lnTo>
                  <a:lnTo>
                    <a:pt x="181254" y="216484"/>
                  </a:lnTo>
                  <a:lnTo>
                    <a:pt x="181635" y="215468"/>
                  </a:lnTo>
                  <a:lnTo>
                    <a:pt x="181749" y="215188"/>
                  </a:lnTo>
                  <a:lnTo>
                    <a:pt x="181851" y="214934"/>
                  </a:lnTo>
                  <a:close/>
                </a:path>
                <a:path w="309245" h="232410">
                  <a:moveTo>
                    <a:pt x="182422" y="209486"/>
                  </a:moveTo>
                  <a:lnTo>
                    <a:pt x="181267" y="208788"/>
                  </a:lnTo>
                  <a:lnTo>
                    <a:pt x="178904" y="208788"/>
                  </a:lnTo>
                  <a:lnTo>
                    <a:pt x="177711" y="209372"/>
                  </a:lnTo>
                  <a:lnTo>
                    <a:pt x="179552" y="210693"/>
                  </a:lnTo>
                  <a:lnTo>
                    <a:pt x="182422" y="209486"/>
                  </a:lnTo>
                  <a:close/>
                </a:path>
                <a:path w="309245" h="232410">
                  <a:moveTo>
                    <a:pt x="182880" y="219290"/>
                  </a:moveTo>
                  <a:lnTo>
                    <a:pt x="182689" y="219290"/>
                  </a:lnTo>
                  <a:lnTo>
                    <a:pt x="180797" y="219760"/>
                  </a:lnTo>
                  <a:lnTo>
                    <a:pt x="179870" y="220002"/>
                  </a:lnTo>
                  <a:lnTo>
                    <a:pt x="179006" y="220243"/>
                  </a:lnTo>
                  <a:lnTo>
                    <a:pt x="179171" y="220243"/>
                  </a:lnTo>
                  <a:lnTo>
                    <a:pt x="179832" y="220103"/>
                  </a:lnTo>
                  <a:lnTo>
                    <a:pt x="181483" y="219710"/>
                  </a:lnTo>
                  <a:lnTo>
                    <a:pt x="182537" y="219405"/>
                  </a:lnTo>
                  <a:lnTo>
                    <a:pt x="182880" y="219290"/>
                  </a:lnTo>
                  <a:close/>
                </a:path>
                <a:path w="309245" h="232410">
                  <a:moveTo>
                    <a:pt x="183222" y="214655"/>
                  </a:moveTo>
                  <a:lnTo>
                    <a:pt x="182270" y="213817"/>
                  </a:lnTo>
                  <a:lnTo>
                    <a:pt x="182054" y="214376"/>
                  </a:lnTo>
                  <a:lnTo>
                    <a:pt x="181952" y="214655"/>
                  </a:lnTo>
                  <a:lnTo>
                    <a:pt x="181851" y="214934"/>
                  </a:lnTo>
                  <a:lnTo>
                    <a:pt x="183222" y="214655"/>
                  </a:lnTo>
                  <a:close/>
                </a:path>
                <a:path w="309245" h="232410">
                  <a:moveTo>
                    <a:pt x="185813" y="211823"/>
                  </a:moveTo>
                  <a:lnTo>
                    <a:pt x="185051" y="211391"/>
                  </a:lnTo>
                  <a:lnTo>
                    <a:pt x="182765" y="211391"/>
                  </a:lnTo>
                  <a:lnTo>
                    <a:pt x="181063" y="212140"/>
                  </a:lnTo>
                  <a:lnTo>
                    <a:pt x="180581" y="212280"/>
                  </a:lnTo>
                  <a:lnTo>
                    <a:pt x="182270" y="213817"/>
                  </a:lnTo>
                  <a:lnTo>
                    <a:pt x="182397" y="213487"/>
                  </a:lnTo>
                  <a:lnTo>
                    <a:pt x="184378" y="213347"/>
                  </a:lnTo>
                  <a:lnTo>
                    <a:pt x="185635" y="213347"/>
                  </a:lnTo>
                  <a:lnTo>
                    <a:pt x="185750" y="212280"/>
                  </a:lnTo>
                  <a:lnTo>
                    <a:pt x="185813" y="211823"/>
                  </a:lnTo>
                  <a:close/>
                </a:path>
                <a:path w="309245" h="232410">
                  <a:moveTo>
                    <a:pt x="188074" y="206870"/>
                  </a:moveTo>
                  <a:lnTo>
                    <a:pt x="187934" y="206844"/>
                  </a:lnTo>
                  <a:lnTo>
                    <a:pt x="186842" y="206844"/>
                  </a:lnTo>
                  <a:lnTo>
                    <a:pt x="186778" y="208356"/>
                  </a:lnTo>
                  <a:lnTo>
                    <a:pt x="186347" y="209283"/>
                  </a:lnTo>
                  <a:lnTo>
                    <a:pt x="184594" y="209283"/>
                  </a:lnTo>
                  <a:lnTo>
                    <a:pt x="186512" y="203454"/>
                  </a:lnTo>
                  <a:lnTo>
                    <a:pt x="184975" y="203454"/>
                  </a:lnTo>
                  <a:lnTo>
                    <a:pt x="184759" y="203466"/>
                  </a:lnTo>
                  <a:lnTo>
                    <a:pt x="184442" y="202615"/>
                  </a:lnTo>
                  <a:lnTo>
                    <a:pt x="184264" y="202247"/>
                  </a:lnTo>
                  <a:lnTo>
                    <a:pt x="183883" y="202247"/>
                  </a:lnTo>
                  <a:lnTo>
                    <a:pt x="184937" y="207708"/>
                  </a:lnTo>
                  <a:lnTo>
                    <a:pt x="183578" y="210121"/>
                  </a:lnTo>
                  <a:lnTo>
                    <a:pt x="184150" y="210273"/>
                  </a:lnTo>
                  <a:lnTo>
                    <a:pt x="184670" y="210350"/>
                  </a:lnTo>
                  <a:lnTo>
                    <a:pt x="185127" y="210350"/>
                  </a:lnTo>
                  <a:lnTo>
                    <a:pt x="186867" y="210350"/>
                  </a:lnTo>
                  <a:lnTo>
                    <a:pt x="187858" y="209194"/>
                  </a:lnTo>
                  <a:lnTo>
                    <a:pt x="188074" y="206870"/>
                  </a:lnTo>
                  <a:close/>
                </a:path>
                <a:path w="309245" h="232410">
                  <a:moveTo>
                    <a:pt x="190855" y="205613"/>
                  </a:moveTo>
                  <a:lnTo>
                    <a:pt x="189788" y="200825"/>
                  </a:lnTo>
                  <a:lnTo>
                    <a:pt x="190754" y="199148"/>
                  </a:lnTo>
                  <a:lnTo>
                    <a:pt x="190576" y="199097"/>
                  </a:lnTo>
                  <a:lnTo>
                    <a:pt x="190423" y="199072"/>
                  </a:lnTo>
                  <a:lnTo>
                    <a:pt x="188214" y="199072"/>
                  </a:lnTo>
                  <a:lnTo>
                    <a:pt x="189280" y="203860"/>
                  </a:lnTo>
                  <a:lnTo>
                    <a:pt x="188315" y="205536"/>
                  </a:lnTo>
                  <a:lnTo>
                    <a:pt x="188493" y="205587"/>
                  </a:lnTo>
                  <a:lnTo>
                    <a:pt x="188645" y="205613"/>
                  </a:lnTo>
                  <a:lnTo>
                    <a:pt x="188798" y="205613"/>
                  </a:lnTo>
                  <a:lnTo>
                    <a:pt x="190855" y="205613"/>
                  </a:lnTo>
                  <a:close/>
                </a:path>
                <a:path w="309245" h="232410">
                  <a:moveTo>
                    <a:pt x="192862" y="214528"/>
                  </a:moveTo>
                  <a:lnTo>
                    <a:pt x="192455" y="214528"/>
                  </a:lnTo>
                  <a:lnTo>
                    <a:pt x="191719" y="214998"/>
                  </a:lnTo>
                  <a:lnTo>
                    <a:pt x="190500" y="215912"/>
                  </a:lnTo>
                  <a:lnTo>
                    <a:pt x="190030" y="216382"/>
                  </a:lnTo>
                  <a:lnTo>
                    <a:pt x="190322" y="216382"/>
                  </a:lnTo>
                  <a:lnTo>
                    <a:pt x="190487" y="216382"/>
                  </a:lnTo>
                  <a:lnTo>
                    <a:pt x="190919" y="216230"/>
                  </a:lnTo>
                  <a:lnTo>
                    <a:pt x="191731" y="215823"/>
                  </a:lnTo>
                  <a:lnTo>
                    <a:pt x="192684" y="214871"/>
                  </a:lnTo>
                  <a:lnTo>
                    <a:pt x="192862" y="214528"/>
                  </a:lnTo>
                  <a:close/>
                </a:path>
                <a:path w="309245" h="232410">
                  <a:moveTo>
                    <a:pt x="197688" y="212026"/>
                  </a:moveTo>
                  <a:lnTo>
                    <a:pt x="196926" y="211442"/>
                  </a:lnTo>
                  <a:lnTo>
                    <a:pt x="195364" y="210286"/>
                  </a:lnTo>
                  <a:lnTo>
                    <a:pt x="194551" y="209702"/>
                  </a:lnTo>
                  <a:lnTo>
                    <a:pt x="194970" y="210108"/>
                  </a:lnTo>
                  <a:lnTo>
                    <a:pt x="196469" y="211251"/>
                  </a:lnTo>
                  <a:lnTo>
                    <a:pt x="197269" y="211810"/>
                  </a:lnTo>
                  <a:lnTo>
                    <a:pt x="197599" y="212026"/>
                  </a:lnTo>
                  <a:close/>
                </a:path>
                <a:path w="309245" h="232410">
                  <a:moveTo>
                    <a:pt x="197866" y="203276"/>
                  </a:moveTo>
                  <a:lnTo>
                    <a:pt x="197332" y="203034"/>
                  </a:lnTo>
                  <a:lnTo>
                    <a:pt x="196837" y="202882"/>
                  </a:lnTo>
                  <a:lnTo>
                    <a:pt x="196354" y="202793"/>
                  </a:lnTo>
                  <a:lnTo>
                    <a:pt x="196253" y="201587"/>
                  </a:lnTo>
                  <a:lnTo>
                    <a:pt x="195795" y="199974"/>
                  </a:lnTo>
                  <a:lnTo>
                    <a:pt x="195249" y="198996"/>
                  </a:lnTo>
                  <a:lnTo>
                    <a:pt x="191719" y="199339"/>
                  </a:lnTo>
                  <a:lnTo>
                    <a:pt x="195478" y="201739"/>
                  </a:lnTo>
                  <a:lnTo>
                    <a:pt x="195427" y="202730"/>
                  </a:lnTo>
                  <a:lnTo>
                    <a:pt x="192722" y="202793"/>
                  </a:lnTo>
                  <a:lnTo>
                    <a:pt x="191516" y="205498"/>
                  </a:lnTo>
                  <a:lnTo>
                    <a:pt x="193141" y="207848"/>
                  </a:lnTo>
                  <a:lnTo>
                    <a:pt x="193725" y="207848"/>
                  </a:lnTo>
                  <a:lnTo>
                    <a:pt x="194271" y="207327"/>
                  </a:lnTo>
                  <a:lnTo>
                    <a:pt x="195160" y="206286"/>
                  </a:lnTo>
                  <a:lnTo>
                    <a:pt x="195529" y="205765"/>
                  </a:lnTo>
                  <a:lnTo>
                    <a:pt x="195808" y="205765"/>
                  </a:lnTo>
                  <a:lnTo>
                    <a:pt x="195872" y="206159"/>
                  </a:lnTo>
                  <a:lnTo>
                    <a:pt x="195821" y="206463"/>
                  </a:lnTo>
                  <a:lnTo>
                    <a:pt x="195795" y="206870"/>
                  </a:lnTo>
                  <a:lnTo>
                    <a:pt x="195795" y="207403"/>
                  </a:lnTo>
                  <a:lnTo>
                    <a:pt x="195668" y="208343"/>
                  </a:lnTo>
                  <a:lnTo>
                    <a:pt x="196011" y="208330"/>
                  </a:lnTo>
                  <a:lnTo>
                    <a:pt x="196278" y="208203"/>
                  </a:lnTo>
                  <a:lnTo>
                    <a:pt x="196494" y="208000"/>
                  </a:lnTo>
                  <a:lnTo>
                    <a:pt x="196684" y="208076"/>
                  </a:lnTo>
                  <a:lnTo>
                    <a:pt x="196837" y="208114"/>
                  </a:lnTo>
                  <a:lnTo>
                    <a:pt x="197662" y="208114"/>
                  </a:lnTo>
                  <a:lnTo>
                    <a:pt x="197586" y="207149"/>
                  </a:lnTo>
                  <a:lnTo>
                    <a:pt x="197269" y="206362"/>
                  </a:lnTo>
                  <a:lnTo>
                    <a:pt x="197485" y="205371"/>
                  </a:lnTo>
                  <a:lnTo>
                    <a:pt x="197599" y="204203"/>
                  </a:lnTo>
                  <a:lnTo>
                    <a:pt x="197866" y="203276"/>
                  </a:lnTo>
                  <a:close/>
                </a:path>
                <a:path w="309245" h="232410">
                  <a:moveTo>
                    <a:pt x="202133" y="104381"/>
                  </a:moveTo>
                  <a:lnTo>
                    <a:pt x="199123" y="104089"/>
                  </a:lnTo>
                  <a:lnTo>
                    <a:pt x="198983" y="104089"/>
                  </a:lnTo>
                  <a:lnTo>
                    <a:pt x="198805" y="104317"/>
                  </a:lnTo>
                  <a:lnTo>
                    <a:pt x="198755" y="103136"/>
                  </a:lnTo>
                  <a:lnTo>
                    <a:pt x="198424" y="102196"/>
                  </a:lnTo>
                  <a:lnTo>
                    <a:pt x="198170" y="101473"/>
                  </a:lnTo>
                  <a:lnTo>
                    <a:pt x="196240" y="101473"/>
                  </a:lnTo>
                  <a:lnTo>
                    <a:pt x="193852" y="102781"/>
                  </a:lnTo>
                  <a:lnTo>
                    <a:pt x="197662" y="102196"/>
                  </a:lnTo>
                  <a:lnTo>
                    <a:pt x="197675" y="104089"/>
                  </a:lnTo>
                  <a:lnTo>
                    <a:pt x="198056" y="104927"/>
                  </a:lnTo>
                  <a:lnTo>
                    <a:pt x="198361" y="105244"/>
                  </a:lnTo>
                  <a:lnTo>
                    <a:pt x="198551" y="105244"/>
                  </a:lnTo>
                  <a:lnTo>
                    <a:pt x="198589" y="106311"/>
                  </a:lnTo>
                  <a:lnTo>
                    <a:pt x="199555" y="107353"/>
                  </a:lnTo>
                  <a:lnTo>
                    <a:pt x="200113" y="107353"/>
                  </a:lnTo>
                  <a:lnTo>
                    <a:pt x="200088" y="106934"/>
                  </a:lnTo>
                  <a:lnTo>
                    <a:pt x="199415" y="105854"/>
                  </a:lnTo>
                  <a:lnTo>
                    <a:pt x="202133" y="104381"/>
                  </a:lnTo>
                  <a:close/>
                </a:path>
                <a:path w="309245" h="232410">
                  <a:moveTo>
                    <a:pt x="220941" y="168871"/>
                  </a:moveTo>
                  <a:lnTo>
                    <a:pt x="220395" y="167957"/>
                  </a:lnTo>
                  <a:lnTo>
                    <a:pt x="219925" y="167601"/>
                  </a:lnTo>
                  <a:lnTo>
                    <a:pt x="218541" y="167601"/>
                  </a:lnTo>
                  <a:lnTo>
                    <a:pt x="218173" y="170053"/>
                  </a:lnTo>
                  <a:lnTo>
                    <a:pt x="218694" y="170776"/>
                  </a:lnTo>
                  <a:lnTo>
                    <a:pt x="216877" y="170776"/>
                  </a:lnTo>
                  <a:lnTo>
                    <a:pt x="216763" y="174752"/>
                  </a:lnTo>
                  <a:lnTo>
                    <a:pt x="216623" y="175526"/>
                  </a:lnTo>
                  <a:lnTo>
                    <a:pt x="217017" y="175793"/>
                  </a:lnTo>
                  <a:lnTo>
                    <a:pt x="217360" y="175895"/>
                  </a:lnTo>
                  <a:lnTo>
                    <a:pt x="217652" y="175895"/>
                  </a:lnTo>
                  <a:lnTo>
                    <a:pt x="218617" y="175895"/>
                  </a:lnTo>
                  <a:lnTo>
                    <a:pt x="219087" y="174637"/>
                  </a:lnTo>
                  <a:lnTo>
                    <a:pt x="219329" y="173393"/>
                  </a:lnTo>
                  <a:lnTo>
                    <a:pt x="220027" y="173418"/>
                  </a:lnTo>
                  <a:lnTo>
                    <a:pt x="219913" y="172618"/>
                  </a:lnTo>
                  <a:lnTo>
                    <a:pt x="219544" y="171919"/>
                  </a:lnTo>
                  <a:lnTo>
                    <a:pt x="219633" y="171145"/>
                  </a:lnTo>
                  <a:lnTo>
                    <a:pt x="219506" y="171056"/>
                  </a:lnTo>
                  <a:lnTo>
                    <a:pt x="219252" y="170929"/>
                  </a:lnTo>
                  <a:lnTo>
                    <a:pt x="219646" y="170776"/>
                  </a:lnTo>
                  <a:lnTo>
                    <a:pt x="220205" y="170180"/>
                  </a:lnTo>
                  <a:lnTo>
                    <a:pt x="220941" y="168871"/>
                  </a:lnTo>
                  <a:close/>
                </a:path>
                <a:path w="309245" h="232410">
                  <a:moveTo>
                    <a:pt x="228053" y="126479"/>
                  </a:moveTo>
                  <a:lnTo>
                    <a:pt x="226072" y="124828"/>
                  </a:lnTo>
                  <a:lnTo>
                    <a:pt x="226021" y="123215"/>
                  </a:lnTo>
                  <a:lnTo>
                    <a:pt x="223659" y="123990"/>
                  </a:lnTo>
                  <a:lnTo>
                    <a:pt x="225640" y="125641"/>
                  </a:lnTo>
                  <a:lnTo>
                    <a:pt x="225679" y="127254"/>
                  </a:lnTo>
                  <a:lnTo>
                    <a:pt x="228053" y="126479"/>
                  </a:lnTo>
                  <a:close/>
                </a:path>
                <a:path w="309245" h="232410">
                  <a:moveTo>
                    <a:pt x="230517" y="113233"/>
                  </a:moveTo>
                  <a:lnTo>
                    <a:pt x="230276" y="112217"/>
                  </a:lnTo>
                  <a:lnTo>
                    <a:pt x="229692" y="110172"/>
                  </a:lnTo>
                  <a:lnTo>
                    <a:pt x="229349" y="109143"/>
                  </a:lnTo>
                  <a:lnTo>
                    <a:pt x="229196" y="109143"/>
                  </a:lnTo>
                  <a:lnTo>
                    <a:pt x="229323" y="109956"/>
                  </a:lnTo>
                  <a:lnTo>
                    <a:pt x="229882" y="112280"/>
                  </a:lnTo>
                  <a:lnTo>
                    <a:pt x="230174" y="112966"/>
                  </a:lnTo>
                  <a:lnTo>
                    <a:pt x="230339" y="113233"/>
                  </a:lnTo>
                  <a:lnTo>
                    <a:pt x="230517" y="113233"/>
                  </a:lnTo>
                  <a:close/>
                </a:path>
                <a:path w="309245" h="232410">
                  <a:moveTo>
                    <a:pt x="231940" y="152844"/>
                  </a:moveTo>
                  <a:lnTo>
                    <a:pt x="229133" y="147916"/>
                  </a:lnTo>
                  <a:lnTo>
                    <a:pt x="224548" y="148628"/>
                  </a:lnTo>
                  <a:lnTo>
                    <a:pt x="223405" y="153631"/>
                  </a:lnTo>
                  <a:lnTo>
                    <a:pt x="222999" y="159562"/>
                  </a:lnTo>
                  <a:lnTo>
                    <a:pt x="223469" y="159588"/>
                  </a:lnTo>
                  <a:lnTo>
                    <a:pt x="228485" y="159588"/>
                  </a:lnTo>
                  <a:lnTo>
                    <a:pt x="231940" y="152844"/>
                  </a:lnTo>
                  <a:close/>
                </a:path>
                <a:path w="309245" h="232410">
                  <a:moveTo>
                    <a:pt x="240093" y="182905"/>
                  </a:moveTo>
                  <a:lnTo>
                    <a:pt x="239953" y="182333"/>
                  </a:lnTo>
                  <a:lnTo>
                    <a:pt x="239852" y="181851"/>
                  </a:lnTo>
                  <a:lnTo>
                    <a:pt x="239547" y="179895"/>
                  </a:lnTo>
                  <a:lnTo>
                    <a:pt x="239534" y="179755"/>
                  </a:lnTo>
                  <a:lnTo>
                    <a:pt x="239407" y="178689"/>
                  </a:lnTo>
                  <a:lnTo>
                    <a:pt x="238518" y="178689"/>
                  </a:lnTo>
                  <a:lnTo>
                    <a:pt x="238074" y="179755"/>
                  </a:lnTo>
                  <a:lnTo>
                    <a:pt x="238023" y="179895"/>
                  </a:lnTo>
                  <a:lnTo>
                    <a:pt x="237947" y="181114"/>
                  </a:lnTo>
                  <a:lnTo>
                    <a:pt x="237871" y="182333"/>
                  </a:lnTo>
                  <a:lnTo>
                    <a:pt x="238023" y="182905"/>
                  </a:lnTo>
                  <a:lnTo>
                    <a:pt x="240093" y="182905"/>
                  </a:lnTo>
                  <a:close/>
                </a:path>
                <a:path w="309245" h="232410">
                  <a:moveTo>
                    <a:pt x="243001" y="151904"/>
                  </a:moveTo>
                  <a:lnTo>
                    <a:pt x="241376" y="152336"/>
                  </a:lnTo>
                  <a:lnTo>
                    <a:pt x="240233" y="153377"/>
                  </a:lnTo>
                  <a:lnTo>
                    <a:pt x="240093" y="155714"/>
                  </a:lnTo>
                  <a:lnTo>
                    <a:pt x="241719" y="155270"/>
                  </a:lnTo>
                  <a:lnTo>
                    <a:pt x="242874" y="154228"/>
                  </a:lnTo>
                  <a:lnTo>
                    <a:pt x="243001" y="151904"/>
                  </a:lnTo>
                  <a:close/>
                </a:path>
                <a:path w="309245" h="232410">
                  <a:moveTo>
                    <a:pt x="245859" y="101968"/>
                  </a:moveTo>
                  <a:lnTo>
                    <a:pt x="244348" y="102057"/>
                  </a:lnTo>
                  <a:lnTo>
                    <a:pt x="244576" y="104330"/>
                  </a:lnTo>
                  <a:lnTo>
                    <a:pt x="244246" y="105892"/>
                  </a:lnTo>
                  <a:lnTo>
                    <a:pt x="245757" y="105816"/>
                  </a:lnTo>
                  <a:lnTo>
                    <a:pt x="245529" y="103543"/>
                  </a:lnTo>
                  <a:lnTo>
                    <a:pt x="245859" y="101968"/>
                  </a:lnTo>
                  <a:close/>
                </a:path>
                <a:path w="309245" h="232410">
                  <a:moveTo>
                    <a:pt x="266674" y="85356"/>
                  </a:moveTo>
                  <a:lnTo>
                    <a:pt x="261454" y="83045"/>
                  </a:lnTo>
                  <a:lnTo>
                    <a:pt x="263626" y="86182"/>
                  </a:lnTo>
                  <a:lnTo>
                    <a:pt x="263537" y="86398"/>
                  </a:lnTo>
                  <a:lnTo>
                    <a:pt x="263436" y="86969"/>
                  </a:lnTo>
                  <a:lnTo>
                    <a:pt x="263982" y="86969"/>
                  </a:lnTo>
                  <a:lnTo>
                    <a:pt x="264795" y="86398"/>
                  </a:lnTo>
                  <a:lnTo>
                    <a:pt x="266674" y="85356"/>
                  </a:lnTo>
                  <a:close/>
                </a:path>
                <a:path w="309245" h="232410">
                  <a:moveTo>
                    <a:pt x="267487" y="81965"/>
                  </a:moveTo>
                  <a:lnTo>
                    <a:pt x="266636" y="81788"/>
                  </a:lnTo>
                  <a:lnTo>
                    <a:pt x="266700" y="81965"/>
                  </a:lnTo>
                  <a:lnTo>
                    <a:pt x="267487" y="81965"/>
                  </a:lnTo>
                  <a:close/>
                </a:path>
                <a:path w="309245" h="232410">
                  <a:moveTo>
                    <a:pt x="268554" y="86182"/>
                  </a:moveTo>
                  <a:lnTo>
                    <a:pt x="268135" y="85356"/>
                  </a:lnTo>
                  <a:lnTo>
                    <a:pt x="267970" y="84963"/>
                  </a:lnTo>
                  <a:lnTo>
                    <a:pt x="267893" y="84797"/>
                  </a:lnTo>
                  <a:lnTo>
                    <a:pt x="266674" y="85356"/>
                  </a:lnTo>
                  <a:lnTo>
                    <a:pt x="268554" y="86182"/>
                  </a:lnTo>
                  <a:close/>
                </a:path>
                <a:path w="309245" h="232410">
                  <a:moveTo>
                    <a:pt x="270598" y="59817"/>
                  </a:moveTo>
                  <a:lnTo>
                    <a:pt x="270002" y="59817"/>
                  </a:lnTo>
                  <a:lnTo>
                    <a:pt x="268185" y="60515"/>
                  </a:lnTo>
                  <a:lnTo>
                    <a:pt x="267169" y="60515"/>
                  </a:lnTo>
                  <a:lnTo>
                    <a:pt x="266598" y="60299"/>
                  </a:lnTo>
                  <a:lnTo>
                    <a:pt x="265976" y="59651"/>
                  </a:lnTo>
                  <a:lnTo>
                    <a:pt x="265226" y="61201"/>
                  </a:lnTo>
                  <a:lnTo>
                    <a:pt x="266280" y="61988"/>
                  </a:lnTo>
                  <a:lnTo>
                    <a:pt x="267589" y="61988"/>
                  </a:lnTo>
                  <a:lnTo>
                    <a:pt x="268833" y="61988"/>
                  </a:lnTo>
                  <a:lnTo>
                    <a:pt x="270294" y="61264"/>
                  </a:lnTo>
                  <a:lnTo>
                    <a:pt x="270598" y="59817"/>
                  </a:lnTo>
                  <a:close/>
                </a:path>
                <a:path w="309245" h="232410">
                  <a:moveTo>
                    <a:pt x="272516" y="82105"/>
                  </a:moveTo>
                  <a:lnTo>
                    <a:pt x="266763" y="82105"/>
                  </a:lnTo>
                  <a:lnTo>
                    <a:pt x="267893" y="84797"/>
                  </a:lnTo>
                  <a:lnTo>
                    <a:pt x="270370" y="84797"/>
                  </a:lnTo>
                  <a:lnTo>
                    <a:pt x="270802" y="84963"/>
                  </a:lnTo>
                  <a:lnTo>
                    <a:pt x="272516" y="82105"/>
                  </a:lnTo>
                  <a:close/>
                </a:path>
                <a:path w="309245" h="232410">
                  <a:moveTo>
                    <a:pt x="282181" y="89217"/>
                  </a:moveTo>
                  <a:lnTo>
                    <a:pt x="281724" y="88341"/>
                  </a:lnTo>
                  <a:lnTo>
                    <a:pt x="280784" y="86588"/>
                  </a:lnTo>
                  <a:lnTo>
                    <a:pt x="280289" y="85725"/>
                  </a:lnTo>
                  <a:lnTo>
                    <a:pt x="280530" y="86309"/>
                  </a:lnTo>
                  <a:lnTo>
                    <a:pt x="281406" y="87985"/>
                  </a:lnTo>
                  <a:lnTo>
                    <a:pt x="281914" y="88874"/>
                  </a:lnTo>
                  <a:lnTo>
                    <a:pt x="282130" y="89217"/>
                  </a:lnTo>
                  <a:close/>
                </a:path>
                <a:path w="309245" h="232410">
                  <a:moveTo>
                    <a:pt x="308864" y="160680"/>
                  </a:moveTo>
                  <a:lnTo>
                    <a:pt x="306933" y="159131"/>
                  </a:lnTo>
                  <a:lnTo>
                    <a:pt x="304317" y="160070"/>
                  </a:lnTo>
                  <a:lnTo>
                    <a:pt x="306463" y="161239"/>
                  </a:lnTo>
                  <a:lnTo>
                    <a:pt x="307670" y="161239"/>
                  </a:lnTo>
                  <a:lnTo>
                    <a:pt x="308483" y="161239"/>
                  </a:lnTo>
                  <a:lnTo>
                    <a:pt x="308864" y="160680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834780" y="3556482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79" h="1270">
                  <a:moveTo>
                    <a:pt x="1892" y="0"/>
                  </a:moveTo>
                  <a:lnTo>
                    <a:pt x="0" y="1003"/>
                  </a:lnTo>
                  <a:lnTo>
                    <a:pt x="4825" y="825"/>
                  </a:lnTo>
                  <a:lnTo>
                    <a:pt x="3746" y="673"/>
                  </a:lnTo>
                  <a:lnTo>
                    <a:pt x="2755" y="41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A4D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836673" y="3354819"/>
              <a:ext cx="321945" cy="255904"/>
            </a:xfrm>
            <a:custGeom>
              <a:avLst/>
              <a:gdLst/>
              <a:ahLst/>
              <a:cxnLst/>
              <a:rect l="l" t="t" r="r" b="b"/>
              <a:pathLst>
                <a:path w="321945" h="255904">
                  <a:moveTo>
                    <a:pt x="8597" y="202285"/>
                  </a:moveTo>
                  <a:lnTo>
                    <a:pt x="8432" y="200647"/>
                  </a:lnTo>
                  <a:lnTo>
                    <a:pt x="7658" y="199250"/>
                  </a:lnTo>
                  <a:lnTo>
                    <a:pt x="6553" y="198196"/>
                  </a:lnTo>
                  <a:lnTo>
                    <a:pt x="0" y="201663"/>
                  </a:lnTo>
                  <a:lnTo>
                    <a:pt x="863" y="202082"/>
                  </a:lnTo>
                  <a:lnTo>
                    <a:pt x="1854" y="202336"/>
                  </a:lnTo>
                  <a:lnTo>
                    <a:pt x="2933" y="202488"/>
                  </a:lnTo>
                  <a:lnTo>
                    <a:pt x="8597" y="202285"/>
                  </a:lnTo>
                  <a:close/>
                </a:path>
                <a:path w="321945" h="255904">
                  <a:moveTo>
                    <a:pt x="21120" y="200533"/>
                  </a:moveTo>
                  <a:lnTo>
                    <a:pt x="20472" y="199326"/>
                  </a:lnTo>
                  <a:lnTo>
                    <a:pt x="18745" y="199326"/>
                  </a:lnTo>
                  <a:lnTo>
                    <a:pt x="17780" y="200037"/>
                  </a:lnTo>
                  <a:lnTo>
                    <a:pt x="17424" y="201968"/>
                  </a:lnTo>
                  <a:lnTo>
                    <a:pt x="19659" y="201891"/>
                  </a:lnTo>
                  <a:lnTo>
                    <a:pt x="21120" y="200533"/>
                  </a:lnTo>
                  <a:close/>
                </a:path>
                <a:path w="321945" h="255904">
                  <a:moveTo>
                    <a:pt x="33020" y="77076"/>
                  </a:moveTo>
                  <a:lnTo>
                    <a:pt x="31521" y="74383"/>
                  </a:lnTo>
                  <a:lnTo>
                    <a:pt x="29616" y="74383"/>
                  </a:lnTo>
                  <a:lnTo>
                    <a:pt x="29006" y="75361"/>
                  </a:lnTo>
                  <a:lnTo>
                    <a:pt x="29514" y="78282"/>
                  </a:lnTo>
                  <a:lnTo>
                    <a:pt x="29705" y="78244"/>
                  </a:lnTo>
                  <a:lnTo>
                    <a:pt x="30048" y="78143"/>
                  </a:lnTo>
                  <a:lnTo>
                    <a:pt x="30048" y="78359"/>
                  </a:lnTo>
                  <a:lnTo>
                    <a:pt x="30124" y="78816"/>
                  </a:lnTo>
                  <a:lnTo>
                    <a:pt x="30340" y="79629"/>
                  </a:lnTo>
                  <a:lnTo>
                    <a:pt x="30937" y="80543"/>
                  </a:lnTo>
                  <a:lnTo>
                    <a:pt x="31229" y="80886"/>
                  </a:lnTo>
                  <a:lnTo>
                    <a:pt x="31635" y="80886"/>
                  </a:lnTo>
                  <a:lnTo>
                    <a:pt x="30657" y="78549"/>
                  </a:lnTo>
                  <a:lnTo>
                    <a:pt x="30226" y="78079"/>
                  </a:lnTo>
                  <a:lnTo>
                    <a:pt x="33020" y="77076"/>
                  </a:lnTo>
                  <a:close/>
                </a:path>
                <a:path w="321945" h="255904">
                  <a:moveTo>
                    <a:pt x="40055" y="254304"/>
                  </a:moveTo>
                  <a:lnTo>
                    <a:pt x="38735" y="252437"/>
                  </a:lnTo>
                  <a:lnTo>
                    <a:pt x="37007" y="251917"/>
                  </a:lnTo>
                  <a:lnTo>
                    <a:pt x="35471" y="253352"/>
                  </a:lnTo>
                  <a:lnTo>
                    <a:pt x="36410" y="253923"/>
                  </a:lnTo>
                  <a:lnTo>
                    <a:pt x="37515" y="254139"/>
                  </a:lnTo>
                  <a:lnTo>
                    <a:pt x="38150" y="255371"/>
                  </a:lnTo>
                  <a:lnTo>
                    <a:pt x="40055" y="254304"/>
                  </a:lnTo>
                  <a:close/>
                </a:path>
                <a:path w="321945" h="255904">
                  <a:moveTo>
                    <a:pt x="43345" y="16751"/>
                  </a:moveTo>
                  <a:lnTo>
                    <a:pt x="42392" y="15900"/>
                  </a:lnTo>
                  <a:lnTo>
                    <a:pt x="42202" y="15748"/>
                  </a:lnTo>
                  <a:lnTo>
                    <a:pt x="41021" y="15328"/>
                  </a:lnTo>
                  <a:lnTo>
                    <a:pt x="39243" y="15328"/>
                  </a:lnTo>
                  <a:lnTo>
                    <a:pt x="38582" y="15519"/>
                  </a:lnTo>
                  <a:lnTo>
                    <a:pt x="38074" y="16738"/>
                  </a:lnTo>
                  <a:lnTo>
                    <a:pt x="39624" y="17119"/>
                  </a:lnTo>
                  <a:lnTo>
                    <a:pt x="40957" y="17119"/>
                  </a:lnTo>
                  <a:lnTo>
                    <a:pt x="42265" y="17119"/>
                  </a:lnTo>
                  <a:lnTo>
                    <a:pt x="43345" y="16751"/>
                  </a:lnTo>
                  <a:close/>
                </a:path>
                <a:path w="321945" h="255904">
                  <a:moveTo>
                    <a:pt x="46456" y="15646"/>
                  </a:moveTo>
                  <a:lnTo>
                    <a:pt x="44450" y="15024"/>
                  </a:lnTo>
                  <a:lnTo>
                    <a:pt x="44284" y="15481"/>
                  </a:lnTo>
                  <a:lnTo>
                    <a:pt x="44145" y="16027"/>
                  </a:lnTo>
                  <a:lnTo>
                    <a:pt x="44056" y="16675"/>
                  </a:lnTo>
                  <a:lnTo>
                    <a:pt x="45110" y="16370"/>
                  </a:lnTo>
                  <a:lnTo>
                    <a:pt x="45897" y="16014"/>
                  </a:lnTo>
                  <a:lnTo>
                    <a:pt x="46456" y="15646"/>
                  </a:lnTo>
                  <a:close/>
                </a:path>
                <a:path w="321945" h="255904">
                  <a:moveTo>
                    <a:pt x="47078" y="28486"/>
                  </a:moveTo>
                  <a:lnTo>
                    <a:pt x="45732" y="27749"/>
                  </a:lnTo>
                  <a:lnTo>
                    <a:pt x="44729" y="26174"/>
                  </a:lnTo>
                  <a:lnTo>
                    <a:pt x="44005" y="23939"/>
                  </a:lnTo>
                  <a:lnTo>
                    <a:pt x="43014" y="24142"/>
                  </a:lnTo>
                  <a:lnTo>
                    <a:pt x="42976" y="25692"/>
                  </a:lnTo>
                  <a:lnTo>
                    <a:pt x="43472" y="27076"/>
                  </a:lnTo>
                  <a:lnTo>
                    <a:pt x="45910" y="29337"/>
                  </a:lnTo>
                  <a:lnTo>
                    <a:pt x="46291" y="29260"/>
                  </a:lnTo>
                  <a:lnTo>
                    <a:pt x="46685" y="28994"/>
                  </a:lnTo>
                  <a:lnTo>
                    <a:pt x="47078" y="28486"/>
                  </a:lnTo>
                  <a:close/>
                </a:path>
                <a:path w="321945" h="255904">
                  <a:moveTo>
                    <a:pt x="61912" y="23825"/>
                  </a:moveTo>
                  <a:lnTo>
                    <a:pt x="60502" y="20053"/>
                  </a:lnTo>
                  <a:lnTo>
                    <a:pt x="59791" y="21120"/>
                  </a:lnTo>
                  <a:lnTo>
                    <a:pt x="59055" y="22174"/>
                  </a:lnTo>
                  <a:lnTo>
                    <a:pt x="57378" y="22796"/>
                  </a:lnTo>
                  <a:lnTo>
                    <a:pt x="57988" y="23723"/>
                  </a:lnTo>
                  <a:lnTo>
                    <a:pt x="59055" y="23558"/>
                  </a:lnTo>
                  <a:lnTo>
                    <a:pt x="59512" y="24815"/>
                  </a:lnTo>
                  <a:lnTo>
                    <a:pt x="61125" y="24155"/>
                  </a:lnTo>
                  <a:lnTo>
                    <a:pt x="61912" y="23825"/>
                  </a:lnTo>
                  <a:close/>
                </a:path>
                <a:path w="321945" h="255904">
                  <a:moveTo>
                    <a:pt x="63017" y="37896"/>
                  </a:moveTo>
                  <a:lnTo>
                    <a:pt x="62763" y="37414"/>
                  </a:lnTo>
                  <a:lnTo>
                    <a:pt x="62369" y="37249"/>
                  </a:lnTo>
                  <a:lnTo>
                    <a:pt x="61048" y="37249"/>
                  </a:lnTo>
                  <a:lnTo>
                    <a:pt x="59931" y="37871"/>
                  </a:lnTo>
                  <a:lnTo>
                    <a:pt x="58953" y="38112"/>
                  </a:lnTo>
                  <a:lnTo>
                    <a:pt x="59207" y="38595"/>
                  </a:lnTo>
                  <a:lnTo>
                    <a:pt x="59588" y="38760"/>
                  </a:lnTo>
                  <a:lnTo>
                    <a:pt x="60045" y="38760"/>
                  </a:lnTo>
                  <a:lnTo>
                    <a:pt x="60909" y="38760"/>
                  </a:lnTo>
                  <a:lnTo>
                    <a:pt x="62039" y="38150"/>
                  </a:lnTo>
                  <a:lnTo>
                    <a:pt x="63017" y="37896"/>
                  </a:lnTo>
                  <a:close/>
                </a:path>
                <a:path w="321945" h="255904">
                  <a:moveTo>
                    <a:pt x="65405" y="237413"/>
                  </a:moveTo>
                  <a:lnTo>
                    <a:pt x="65011" y="236372"/>
                  </a:lnTo>
                  <a:lnTo>
                    <a:pt x="63944" y="236270"/>
                  </a:lnTo>
                  <a:lnTo>
                    <a:pt x="63766" y="234937"/>
                  </a:lnTo>
                  <a:lnTo>
                    <a:pt x="62915" y="235051"/>
                  </a:lnTo>
                  <a:lnTo>
                    <a:pt x="62064" y="235178"/>
                  </a:lnTo>
                  <a:lnTo>
                    <a:pt x="61214" y="235318"/>
                  </a:lnTo>
                  <a:lnTo>
                    <a:pt x="61404" y="236651"/>
                  </a:lnTo>
                  <a:lnTo>
                    <a:pt x="61582" y="237985"/>
                  </a:lnTo>
                  <a:lnTo>
                    <a:pt x="61772" y="239331"/>
                  </a:lnTo>
                  <a:lnTo>
                    <a:pt x="62699" y="238467"/>
                  </a:lnTo>
                  <a:lnTo>
                    <a:pt x="63639" y="237617"/>
                  </a:lnTo>
                  <a:lnTo>
                    <a:pt x="65405" y="237413"/>
                  </a:lnTo>
                  <a:close/>
                </a:path>
                <a:path w="321945" h="255904">
                  <a:moveTo>
                    <a:pt x="69723" y="42646"/>
                  </a:moveTo>
                  <a:lnTo>
                    <a:pt x="69456" y="42125"/>
                  </a:lnTo>
                  <a:lnTo>
                    <a:pt x="66700" y="40627"/>
                  </a:lnTo>
                  <a:lnTo>
                    <a:pt x="66344" y="39420"/>
                  </a:lnTo>
                  <a:lnTo>
                    <a:pt x="62166" y="40309"/>
                  </a:lnTo>
                  <a:lnTo>
                    <a:pt x="67678" y="42646"/>
                  </a:lnTo>
                  <a:lnTo>
                    <a:pt x="69723" y="42646"/>
                  </a:lnTo>
                  <a:close/>
                </a:path>
                <a:path w="321945" h="255904">
                  <a:moveTo>
                    <a:pt x="71374" y="229628"/>
                  </a:moveTo>
                  <a:lnTo>
                    <a:pt x="71323" y="229171"/>
                  </a:lnTo>
                  <a:lnTo>
                    <a:pt x="68110" y="227926"/>
                  </a:lnTo>
                  <a:lnTo>
                    <a:pt x="67602" y="226783"/>
                  </a:lnTo>
                  <a:lnTo>
                    <a:pt x="63779" y="228142"/>
                  </a:lnTo>
                  <a:lnTo>
                    <a:pt x="68732" y="229628"/>
                  </a:lnTo>
                  <a:lnTo>
                    <a:pt x="71374" y="229628"/>
                  </a:lnTo>
                  <a:close/>
                </a:path>
                <a:path w="321945" h="255904">
                  <a:moveTo>
                    <a:pt x="74206" y="41998"/>
                  </a:moveTo>
                  <a:lnTo>
                    <a:pt x="73825" y="38938"/>
                  </a:lnTo>
                  <a:lnTo>
                    <a:pt x="71247" y="41135"/>
                  </a:lnTo>
                  <a:lnTo>
                    <a:pt x="70396" y="39204"/>
                  </a:lnTo>
                  <a:lnTo>
                    <a:pt x="68567" y="39611"/>
                  </a:lnTo>
                  <a:lnTo>
                    <a:pt x="70840" y="42570"/>
                  </a:lnTo>
                  <a:lnTo>
                    <a:pt x="72859" y="42570"/>
                  </a:lnTo>
                  <a:lnTo>
                    <a:pt x="73342" y="42570"/>
                  </a:lnTo>
                  <a:lnTo>
                    <a:pt x="73812" y="42405"/>
                  </a:lnTo>
                  <a:lnTo>
                    <a:pt x="74206" y="41998"/>
                  </a:lnTo>
                  <a:close/>
                </a:path>
                <a:path w="321945" h="255904">
                  <a:moveTo>
                    <a:pt x="76276" y="46228"/>
                  </a:moveTo>
                  <a:lnTo>
                    <a:pt x="75514" y="45897"/>
                  </a:lnTo>
                  <a:lnTo>
                    <a:pt x="74917" y="45770"/>
                  </a:lnTo>
                  <a:lnTo>
                    <a:pt x="73469" y="45770"/>
                  </a:lnTo>
                  <a:lnTo>
                    <a:pt x="73177" y="46405"/>
                  </a:lnTo>
                  <a:lnTo>
                    <a:pt x="73291" y="47053"/>
                  </a:lnTo>
                  <a:lnTo>
                    <a:pt x="73393" y="47688"/>
                  </a:lnTo>
                  <a:lnTo>
                    <a:pt x="73914" y="48336"/>
                  </a:lnTo>
                  <a:lnTo>
                    <a:pt x="74536" y="48336"/>
                  </a:lnTo>
                  <a:lnTo>
                    <a:pt x="75107" y="48336"/>
                  </a:lnTo>
                  <a:lnTo>
                    <a:pt x="75755" y="47790"/>
                  </a:lnTo>
                  <a:lnTo>
                    <a:pt x="76276" y="46228"/>
                  </a:lnTo>
                  <a:close/>
                </a:path>
                <a:path w="321945" h="255904">
                  <a:moveTo>
                    <a:pt x="77050" y="246583"/>
                  </a:moveTo>
                  <a:lnTo>
                    <a:pt x="73253" y="246697"/>
                  </a:lnTo>
                  <a:lnTo>
                    <a:pt x="72567" y="248310"/>
                  </a:lnTo>
                  <a:lnTo>
                    <a:pt x="73164" y="249135"/>
                  </a:lnTo>
                  <a:lnTo>
                    <a:pt x="76225" y="248196"/>
                  </a:lnTo>
                  <a:lnTo>
                    <a:pt x="76517" y="247777"/>
                  </a:lnTo>
                  <a:lnTo>
                    <a:pt x="76796" y="247243"/>
                  </a:lnTo>
                  <a:lnTo>
                    <a:pt x="77050" y="246583"/>
                  </a:lnTo>
                  <a:close/>
                </a:path>
                <a:path w="321945" h="255904">
                  <a:moveTo>
                    <a:pt x="80048" y="238086"/>
                  </a:moveTo>
                  <a:lnTo>
                    <a:pt x="79730" y="235229"/>
                  </a:lnTo>
                  <a:lnTo>
                    <a:pt x="79044" y="233794"/>
                  </a:lnTo>
                  <a:lnTo>
                    <a:pt x="77571" y="233794"/>
                  </a:lnTo>
                  <a:lnTo>
                    <a:pt x="77152" y="233959"/>
                  </a:lnTo>
                  <a:lnTo>
                    <a:pt x="76682" y="234353"/>
                  </a:lnTo>
                  <a:lnTo>
                    <a:pt x="77825" y="235394"/>
                  </a:lnTo>
                  <a:lnTo>
                    <a:pt x="78460" y="237159"/>
                  </a:lnTo>
                  <a:lnTo>
                    <a:pt x="78676" y="239509"/>
                  </a:lnTo>
                  <a:lnTo>
                    <a:pt x="79679" y="239509"/>
                  </a:lnTo>
                  <a:lnTo>
                    <a:pt x="80048" y="238086"/>
                  </a:lnTo>
                  <a:close/>
                </a:path>
                <a:path w="321945" h="255904">
                  <a:moveTo>
                    <a:pt x="80327" y="246926"/>
                  </a:moveTo>
                  <a:lnTo>
                    <a:pt x="79870" y="246811"/>
                  </a:lnTo>
                  <a:lnTo>
                    <a:pt x="79413" y="246722"/>
                  </a:lnTo>
                  <a:lnTo>
                    <a:pt x="78422" y="246722"/>
                  </a:lnTo>
                  <a:lnTo>
                    <a:pt x="78066" y="246951"/>
                  </a:lnTo>
                  <a:lnTo>
                    <a:pt x="78384" y="247535"/>
                  </a:lnTo>
                  <a:lnTo>
                    <a:pt x="80327" y="246926"/>
                  </a:lnTo>
                  <a:close/>
                </a:path>
                <a:path w="321945" h="255904">
                  <a:moveTo>
                    <a:pt x="80873" y="231851"/>
                  </a:moveTo>
                  <a:lnTo>
                    <a:pt x="80835" y="231101"/>
                  </a:lnTo>
                  <a:lnTo>
                    <a:pt x="80632" y="230505"/>
                  </a:lnTo>
                  <a:lnTo>
                    <a:pt x="80454" y="230289"/>
                  </a:lnTo>
                  <a:lnTo>
                    <a:pt x="80022" y="230289"/>
                  </a:lnTo>
                  <a:lnTo>
                    <a:pt x="79794" y="230530"/>
                  </a:lnTo>
                  <a:lnTo>
                    <a:pt x="79489" y="230771"/>
                  </a:lnTo>
                  <a:lnTo>
                    <a:pt x="79184" y="231000"/>
                  </a:lnTo>
                  <a:lnTo>
                    <a:pt x="78816" y="231241"/>
                  </a:lnTo>
                  <a:lnTo>
                    <a:pt x="78282" y="231241"/>
                  </a:lnTo>
                  <a:lnTo>
                    <a:pt x="78460" y="232003"/>
                  </a:lnTo>
                  <a:lnTo>
                    <a:pt x="79006" y="232333"/>
                  </a:lnTo>
                  <a:lnTo>
                    <a:pt x="79552" y="232333"/>
                  </a:lnTo>
                  <a:lnTo>
                    <a:pt x="80225" y="232333"/>
                  </a:lnTo>
                  <a:lnTo>
                    <a:pt x="80873" y="231851"/>
                  </a:lnTo>
                  <a:close/>
                </a:path>
                <a:path w="321945" h="255904">
                  <a:moveTo>
                    <a:pt x="91681" y="52425"/>
                  </a:moveTo>
                  <a:lnTo>
                    <a:pt x="88480" y="52425"/>
                  </a:lnTo>
                  <a:lnTo>
                    <a:pt x="88760" y="52920"/>
                  </a:lnTo>
                  <a:lnTo>
                    <a:pt x="91465" y="52920"/>
                  </a:lnTo>
                  <a:lnTo>
                    <a:pt x="91681" y="52425"/>
                  </a:lnTo>
                  <a:close/>
                </a:path>
                <a:path w="321945" h="255904">
                  <a:moveTo>
                    <a:pt x="91922" y="50939"/>
                  </a:moveTo>
                  <a:lnTo>
                    <a:pt x="89687" y="50939"/>
                  </a:lnTo>
                  <a:lnTo>
                    <a:pt x="89192" y="51219"/>
                  </a:lnTo>
                  <a:lnTo>
                    <a:pt x="88658" y="52044"/>
                  </a:lnTo>
                  <a:lnTo>
                    <a:pt x="91795" y="52044"/>
                  </a:lnTo>
                  <a:lnTo>
                    <a:pt x="91922" y="50939"/>
                  </a:lnTo>
                  <a:close/>
                </a:path>
                <a:path w="321945" h="255904">
                  <a:moveTo>
                    <a:pt x="93954" y="74574"/>
                  </a:moveTo>
                  <a:lnTo>
                    <a:pt x="93827" y="74155"/>
                  </a:lnTo>
                  <a:lnTo>
                    <a:pt x="90957" y="74155"/>
                  </a:lnTo>
                  <a:lnTo>
                    <a:pt x="87845" y="76669"/>
                  </a:lnTo>
                  <a:lnTo>
                    <a:pt x="90538" y="77508"/>
                  </a:lnTo>
                  <a:lnTo>
                    <a:pt x="93954" y="74574"/>
                  </a:lnTo>
                  <a:close/>
                </a:path>
                <a:path w="321945" h="255904">
                  <a:moveTo>
                    <a:pt x="101930" y="168109"/>
                  </a:moveTo>
                  <a:lnTo>
                    <a:pt x="101600" y="167779"/>
                  </a:lnTo>
                  <a:lnTo>
                    <a:pt x="99682" y="167779"/>
                  </a:lnTo>
                  <a:lnTo>
                    <a:pt x="99072" y="167817"/>
                  </a:lnTo>
                  <a:lnTo>
                    <a:pt x="98323" y="167906"/>
                  </a:lnTo>
                  <a:lnTo>
                    <a:pt x="98323" y="166408"/>
                  </a:lnTo>
                  <a:lnTo>
                    <a:pt x="97980" y="165811"/>
                  </a:lnTo>
                  <a:lnTo>
                    <a:pt x="97231" y="165811"/>
                  </a:lnTo>
                  <a:lnTo>
                    <a:pt x="96812" y="166712"/>
                  </a:lnTo>
                  <a:lnTo>
                    <a:pt x="97040" y="167970"/>
                  </a:lnTo>
                  <a:lnTo>
                    <a:pt x="97688" y="168833"/>
                  </a:lnTo>
                  <a:lnTo>
                    <a:pt x="98666" y="169125"/>
                  </a:lnTo>
                  <a:lnTo>
                    <a:pt x="99555" y="169125"/>
                  </a:lnTo>
                  <a:lnTo>
                    <a:pt x="100520" y="169125"/>
                  </a:lnTo>
                  <a:lnTo>
                    <a:pt x="101396" y="168783"/>
                  </a:lnTo>
                  <a:lnTo>
                    <a:pt x="101930" y="168109"/>
                  </a:lnTo>
                  <a:close/>
                </a:path>
                <a:path w="321945" h="255904">
                  <a:moveTo>
                    <a:pt x="112610" y="48463"/>
                  </a:moveTo>
                  <a:lnTo>
                    <a:pt x="111391" y="47028"/>
                  </a:lnTo>
                  <a:lnTo>
                    <a:pt x="109905" y="46443"/>
                  </a:lnTo>
                  <a:lnTo>
                    <a:pt x="105803" y="46443"/>
                  </a:lnTo>
                  <a:lnTo>
                    <a:pt x="102958" y="47777"/>
                  </a:lnTo>
                  <a:lnTo>
                    <a:pt x="99999" y="49555"/>
                  </a:lnTo>
                  <a:lnTo>
                    <a:pt x="101168" y="51765"/>
                  </a:lnTo>
                  <a:lnTo>
                    <a:pt x="103416" y="52857"/>
                  </a:lnTo>
                  <a:lnTo>
                    <a:pt x="105740" y="52857"/>
                  </a:lnTo>
                  <a:lnTo>
                    <a:pt x="108470" y="52857"/>
                  </a:lnTo>
                  <a:lnTo>
                    <a:pt x="111302" y="51358"/>
                  </a:lnTo>
                  <a:lnTo>
                    <a:pt x="112610" y="48463"/>
                  </a:lnTo>
                  <a:close/>
                </a:path>
                <a:path w="321945" h="255904">
                  <a:moveTo>
                    <a:pt x="113182" y="57658"/>
                  </a:moveTo>
                  <a:lnTo>
                    <a:pt x="112776" y="56642"/>
                  </a:lnTo>
                  <a:lnTo>
                    <a:pt x="110947" y="54610"/>
                  </a:lnTo>
                  <a:lnTo>
                    <a:pt x="109537" y="53606"/>
                  </a:lnTo>
                  <a:lnTo>
                    <a:pt x="108724" y="53606"/>
                  </a:lnTo>
                  <a:lnTo>
                    <a:pt x="109029" y="54292"/>
                  </a:lnTo>
                  <a:lnTo>
                    <a:pt x="110845" y="56248"/>
                  </a:lnTo>
                  <a:lnTo>
                    <a:pt x="110820" y="57594"/>
                  </a:lnTo>
                  <a:lnTo>
                    <a:pt x="111404" y="57658"/>
                  </a:lnTo>
                  <a:lnTo>
                    <a:pt x="111607" y="57658"/>
                  </a:lnTo>
                  <a:lnTo>
                    <a:pt x="113182" y="57658"/>
                  </a:lnTo>
                  <a:close/>
                </a:path>
                <a:path w="321945" h="255904">
                  <a:moveTo>
                    <a:pt x="115481" y="124409"/>
                  </a:moveTo>
                  <a:lnTo>
                    <a:pt x="115455" y="123659"/>
                  </a:lnTo>
                  <a:lnTo>
                    <a:pt x="115252" y="123063"/>
                  </a:lnTo>
                  <a:lnTo>
                    <a:pt x="115062" y="122847"/>
                  </a:lnTo>
                  <a:lnTo>
                    <a:pt x="114630" y="122847"/>
                  </a:lnTo>
                  <a:lnTo>
                    <a:pt x="114401" y="123088"/>
                  </a:lnTo>
                  <a:lnTo>
                    <a:pt x="113792" y="123571"/>
                  </a:lnTo>
                  <a:lnTo>
                    <a:pt x="113423" y="123812"/>
                  </a:lnTo>
                  <a:lnTo>
                    <a:pt x="112915" y="123812"/>
                  </a:lnTo>
                  <a:lnTo>
                    <a:pt x="113068" y="124561"/>
                  </a:lnTo>
                  <a:lnTo>
                    <a:pt x="113626" y="124891"/>
                  </a:lnTo>
                  <a:lnTo>
                    <a:pt x="114160" y="124891"/>
                  </a:lnTo>
                  <a:lnTo>
                    <a:pt x="114833" y="124891"/>
                  </a:lnTo>
                  <a:lnTo>
                    <a:pt x="115481" y="124409"/>
                  </a:lnTo>
                  <a:close/>
                </a:path>
                <a:path w="321945" h="255904">
                  <a:moveTo>
                    <a:pt x="116509" y="170967"/>
                  </a:moveTo>
                  <a:lnTo>
                    <a:pt x="116471" y="170065"/>
                  </a:lnTo>
                  <a:lnTo>
                    <a:pt x="116370" y="168262"/>
                  </a:lnTo>
                  <a:lnTo>
                    <a:pt x="114655" y="168363"/>
                  </a:lnTo>
                  <a:lnTo>
                    <a:pt x="113804" y="168402"/>
                  </a:lnTo>
                  <a:lnTo>
                    <a:pt x="113842" y="169316"/>
                  </a:lnTo>
                  <a:lnTo>
                    <a:pt x="113893" y="170205"/>
                  </a:lnTo>
                  <a:lnTo>
                    <a:pt x="113931" y="171119"/>
                  </a:lnTo>
                  <a:lnTo>
                    <a:pt x="114795" y="171056"/>
                  </a:lnTo>
                  <a:lnTo>
                    <a:pt x="115646" y="171018"/>
                  </a:lnTo>
                  <a:lnTo>
                    <a:pt x="116509" y="170967"/>
                  </a:lnTo>
                  <a:close/>
                </a:path>
                <a:path w="321945" h="255904">
                  <a:moveTo>
                    <a:pt x="117144" y="62801"/>
                  </a:moveTo>
                  <a:lnTo>
                    <a:pt x="116408" y="62103"/>
                  </a:lnTo>
                  <a:lnTo>
                    <a:pt x="115595" y="61671"/>
                  </a:lnTo>
                  <a:lnTo>
                    <a:pt x="114020" y="61671"/>
                  </a:lnTo>
                  <a:lnTo>
                    <a:pt x="113309" y="61887"/>
                  </a:lnTo>
                  <a:lnTo>
                    <a:pt x="112522" y="62369"/>
                  </a:lnTo>
                  <a:lnTo>
                    <a:pt x="113258" y="63068"/>
                  </a:lnTo>
                  <a:lnTo>
                    <a:pt x="114071" y="63500"/>
                  </a:lnTo>
                  <a:lnTo>
                    <a:pt x="114998" y="63500"/>
                  </a:lnTo>
                  <a:lnTo>
                    <a:pt x="115646" y="63500"/>
                  </a:lnTo>
                  <a:lnTo>
                    <a:pt x="116357" y="63284"/>
                  </a:lnTo>
                  <a:lnTo>
                    <a:pt x="117144" y="62801"/>
                  </a:lnTo>
                  <a:close/>
                </a:path>
                <a:path w="321945" h="255904">
                  <a:moveTo>
                    <a:pt x="120027" y="35547"/>
                  </a:moveTo>
                  <a:close/>
                </a:path>
                <a:path w="321945" h="255904">
                  <a:moveTo>
                    <a:pt x="120192" y="35661"/>
                  </a:moveTo>
                  <a:lnTo>
                    <a:pt x="120027" y="35547"/>
                  </a:lnTo>
                  <a:lnTo>
                    <a:pt x="120192" y="35661"/>
                  </a:lnTo>
                  <a:close/>
                </a:path>
                <a:path w="321945" h="255904">
                  <a:moveTo>
                    <a:pt x="120827" y="59423"/>
                  </a:moveTo>
                  <a:lnTo>
                    <a:pt x="120688" y="59182"/>
                  </a:lnTo>
                  <a:lnTo>
                    <a:pt x="119303" y="58483"/>
                  </a:lnTo>
                  <a:lnTo>
                    <a:pt x="118745" y="58407"/>
                  </a:lnTo>
                  <a:lnTo>
                    <a:pt x="118364" y="58381"/>
                  </a:lnTo>
                  <a:lnTo>
                    <a:pt x="117386" y="58381"/>
                  </a:lnTo>
                  <a:lnTo>
                    <a:pt x="117779" y="58635"/>
                  </a:lnTo>
                  <a:lnTo>
                    <a:pt x="118440" y="58902"/>
                  </a:lnTo>
                  <a:lnTo>
                    <a:pt x="119126" y="59156"/>
                  </a:lnTo>
                  <a:lnTo>
                    <a:pt x="120065" y="59423"/>
                  </a:lnTo>
                  <a:lnTo>
                    <a:pt x="120459" y="59423"/>
                  </a:lnTo>
                  <a:lnTo>
                    <a:pt x="120827" y="59423"/>
                  </a:lnTo>
                  <a:close/>
                </a:path>
                <a:path w="321945" h="255904">
                  <a:moveTo>
                    <a:pt x="130467" y="32054"/>
                  </a:moveTo>
                  <a:lnTo>
                    <a:pt x="130022" y="31673"/>
                  </a:lnTo>
                  <a:lnTo>
                    <a:pt x="129679" y="31534"/>
                  </a:lnTo>
                  <a:lnTo>
                    <a:pt x="128384" y="31534"/>
                  </a:lnTo>
                  <a:lnTo>
                    <a:pt x="128041" y="33274"/>
                  </a:lnTo>
                  <a:lnTo>
                    <a:pt x="127076" y="33997"/>
                  </a:lnTo>
                  <a:lnTo>
                    <a:pt x="127508" y="34366"/>
                  </a:lnTo>
                  <a:lnTo>
                    <a:pt x="127863" y="34518"/>
                  </a:lnTo>
                  <a:lnTo>
                    <a:pt x="128155" y="34518"/>
                  </a:lnTo>
                  <a:lnTo>
                    <a:pt x="129146" y="34518"/>
                  </a:lnTo>
                  <a:lnTo>
                    <a:pt x="129501" y="32778"/>
                  </a:lnTo>
                  <a:lnTo>
                    <a:pt x="130467" y="32054"/>
                  </a:lnTo>
                  <a:close/>
                </a:path>
                <a:path w="321945" h="255904">
                  <a:moveTo>
                    <a:pt x="134531" y="72732"/>
                  </a:moveTo>
                  <a:lnTo>
                    <a:pt x="134124" y="71716"/>
                  </a:lnTo>
                  <a:lnTo>
                    <a:pt x="132295" y="69684"/>
                  </a:lnTo>
                  <a:lnTo>
                    <a:pt x="130886" y="68681"/>
                  </a:lnTo>
                  <a:lnTo>
                    <a:pt x="130073" y="68681"/>
                  </a:lnTo>
                  <a:lnTo>
                    <a:pt x="130378" y="69380"/>
                  </a:lnTo>
                  <a:lnTo>
                    <a:pt x="132270" y="71424"/>
                  </a:lnTo>
                  <a:lnTo>
                    <a:pt x="132156" y="72669"/>
                  </a:lnTo>
                  <a:lnTo>
                    <a:pt x="132753" y="72732"/>
                  </a:lnTo>
                  <a:lnTo>
                    <a:pt x="132956" y="72732"/>
                  </a:lnTo>
                  <a:lnTo>
                    <a:pt x="134531" y="72732"/>
                  </a:lnTo>
                  <a:close/>
                </a:path>
                <a:path w="321945" h="255904">
                  <a:moveTo>
                    <a:pt x="135750" y="91427"/>
                  </a:moveTo>
                  <a:lnTo>
                    <a:pt x="135458" y="90347"/>
                  </a:lnTo>
                  <a:lnTo>
                    <a:pt x="134391" y="90157"/>
                  </a:lnTo>
                  <a:lnTo>
                    <a:pt x="134327" y="88798"/>
                  </a:lnTo>
                  <a:lnTo>
                    <a:pt x="132626" y="88900"/>
                  </a:lnTo>
                  <a:lnTo>
                    <a:pt x="131775" y="88938"/>
                  </a:lnTo>
                  <a:lnTo>
                    <a:pt x="131826" y="90284"/>
                  </a:lnTo>
                  <a:lnTo>
                    <a:pt x="131902" y="91643"/>
                  </a:lnTo>
                  <a:lnTo>
                    <a:pt x="131965" y="92989"/>
                  </a:lnTo>
                  <a:lnTo>
                    <a:pt x="132969" y="92214"/>
                  </a:lnTo>
                  <a:lnTo>
                    <a:pt x="133985" y="91465"/>
                  </a:lnTo>
                  <a:lnTo>
                    <a:pt x="135750" y="91427"/>
                  </a:lnTo>
                  <a:close/>
                </a:path>
                <a:path w="321945" h="255904">
                  <a:moveTo>
                    <a:pt x="146558" y="101676"/>
                  </a:moveTo>
                  <a:lnTo>
                    <a:pt x="146278" y="101650"/>
                  </a:lnTo>
                  <a:lnTo>
                    <a:pt x="146024" y="101638"/>
                  </a:lnTo>
                  <a:lnTo>
                    <a:pt x="143573" y="101638"/>
                  </a:lnTo>
                  <a:lnTo>
                    <a:pt x="142595" y="102336"/>
                  </a:lnTo>
                  <a:lnTo>
                    <a:pt x="142151" y="103720"/>
                  </a:lnTo>
                  <a:lnTo>
                    <a:pt x="142709" y="104406"/>
                  </a:lnTo>
                  <a:lnTo>
                    <a:pt x="143548" y="104406"/>
                  </a:lnTo>
                  <a:lnTo>
                    <a:pt x="144399" y="104406"/>
                  </a:lnTo>
                  <a:lnTo>
                    <a:pt x="145554" y="103720"/>
                  </a:lnTo>
                  <a:lnTo>
                    <a:pt x="146558" y="101676"/>
                  </a:lnTo>
                  <a:close/>
                </a:path>
                <a:path w="321945" h="255904">
                  <a:moveTo>
                    <a:pt x="150304" y="93345"/>
                  </a:moveTo>
                  <a:lnTo>
                    <a:pt x="150228" y="91897"/>
                  </a:lnTo>
                  <a:lnTo>
                    <a:pt x="150164" y="90462"/>
                  </a:lnTo>
                  <a:lnTo>
                    <a:pt x="149580" y="89014"/>
                  </a:lnTo>
                  <a:lnTo>
                    <a:pt x="148082" y="89014"/>
                  </a:lnTo>
                  <a:lnTo>
                    <a:pt x="147688" y="89154"/>
                  </a:lnTo>
                  <a:lnTo>
                    <a:pt x="147243" y="89446"/>
                  </a:lnTo>
                  <a:lnTo>
                    <a:pt x="148297" y="90601"/>
                  </a:lnTo>
                  <a:lnTo>
                    <a:pt x="148780" y="92430"/>
                  </a:lnTo>
                  <a:lnTo>
                    <a:pt x="148793" y="94780"/>
                  </a:lnTo>
                  <a:lnTo>
                    <a:pt x="148920" y="94792"/>
                  </a:lnTo>
                  <a:lnTo>
                    <a:pt x="149860" y="94792"/>
                  </a:lnTo>
                  <a:lnTo>
                    <a:pt x="150304" y="93345"/>
                  </a:lnTo>
                  <a:close/>
                </a:path>
                <a:path w="321945" h="255904">
                  <a:moveTo>
                    <a:pt x="152412" y="103403"/>
                  </a:moveTo>
                  <a:lnTo>
                    <a:pt x="149618" y="101993"/>
                  </a:lnTo>
                  <a:lnTo>
                    <a:pt x="147789" y="101993"/>
                  </a:lnTo>
                  <a:lnTo>
                    <a:pt x="147510" y="102247"/>
                  </a:lnTo>
                  <a:lnTo>
                    <a:pt x="147916" y="102946"/>
                  </a:lnTo>
                  <a:lnTo>
                    <a:pt x="148069" y="103225"/>
                  </a:lnTo>
                  <a:lnTo>
                    <a:pt x="149707" y="104470"/>
                  </a:lnTo>
                  <a:lnTo>
                    <a:pt x="150914" y="104470"/>
                  </a:lnTo>
                  <a:lnTo>
                    <a:pt x="151269" y="104470"/>
                  </a:lnTo>
                  <a:lnTo>
                    <a:pt x="151599" y="104368"/>
                  </a:lnTo>
                  <a:lnTo>
                    <a:pt x="151828" y="104089"/>
                  </a:lnTo>
                  <a:lnTo>
                    <a:pt x="152412" y="103403"/>
                  </a:lnTo>
                  <a:close/>
                </a:path>
                <a:path w="321945" h="255904">
                  <a:moveTo>
                    <a:pt x="158280" y="37642"/>
                  </a:moveTo>
                  <a:lnTo>
                    <a:pt x="158013" y="37274"/>
                  </a:lnTo>
                  <a:lnTo>
                    <a:pt x="157683" y="37122"/>
                  </a:lnTo>
                  <a:lnTo>
                    <a:pt x="156425" y="37122"/>
                  </a:lnTo>
                  <a:lnTo>
                    <a:pt x="155295" y="37985"/>
                  </a:lnTo>
                  <a:lnTo>
                    <a:pt x="154279" y="38392"/>
                  </a:lnTo>
                  <a:lnTo>
                    <a:pt x="154533" y="38773"/>
                  </a:lnTo>
                  <a:lnTo>
                    <a:pt x="154863" y="38912"/>
                  </a:lnTo>
                  <a:lnTo>
                    <a:pt x="155232" y="38912"/>
                  </a:lnTo>
                  <a:lnTo>
                    <a:pt x="156133" y="38912"/>
                  </a:lnTo>
                  <a:lnTo>
                    <a:pt x="157264" y="38049"/>
                  </a:lnTo>
                  <a:lnTo>
                    <a:pt x="158280" y="37642"/>
                  </a:lnTo>
                  <a:close/>
                </a:path>
                <a:path w="321945" h="255904">
                  <a:moveTo>
                    <a:pt x="163690" y="2959"/>
                  </a:moveTo>
                  <a:lnTo>
                    <a:pt x="162128" y="0"/>
                  </a:lnTo>
                  <a:lnTo>
                    <a:pt x="159067" y="1816"/>
                  </a:lnTo>
                  <a:lnTo>
                    <a:pt x="160947" y="4013"/>
                  </a:lnTo>
                  <a:lnTo>
                    <a:pt x="162217" y="4013"/>
                  </a:lnTo>
                  <a:lnTo>
                    <a:pt x="163106" y="4013"/>
                  </a:lnTo>
                  <a:lnTo>
                    <a:pt x="163690" y="2959"/>
                  </a:lnTo>
                  <a:close/>
                </a:path>
                <a:path w="321945" h="255904">
                  <a:moveTo>
                    <a:pt x="178231" y="10223"/>
                  </a:moveTo>
                  <a:lnTo>
                    <a:pt x="174053" y="7289"/>
                  </a:lnTo>
                  <a:lnTo>
                    <a:pt x="169722" y="7289"/>
                  </a:lnTo>
                  <a:lnTo>
                    <a:pt x="168643" y="7810"/>
                  </a:lnTo>
                  <a:lnTo>
                    <a:pt x="168275" y="9080"/>
                  </a:lnTo>
                  <a:lnTo>
                    <a:pt x="168605" y="9512"/>
                  </a:lnTo>
                  <a:lnTo>
                    <a:pt x="169100" y="9918"/>
                  </a:lnTo>
                  <a:lnTo>
                    <a:pt x="169583" y="10185"/>
                  </a:lnTo>
                  <a:lnTo>
                    <a:pt x="169443" y="10858"/>
                  </a:lnTo>
                  <a:lnTo>
                    <a:pt x="170014" y="11480"/>
                  </a:lnTo>
                  <a:lnTo>
                    <a:pt x="171259" y="11480"/>
                  </a:lnTo>
                  <a:lnTo>
                    <a:pt x="171907" y="11036"/>
                  </a:lnTo>
                  <a:lnTo>
                    <a:pt x="172275" y="9804"/>
                  </a:lnTo>
                  <a:lnTo>
                    <a:pt x="173812" y="10591"/>
                  </a:lnTo>
                  <a:lnTo>
                    <a:pt x="175133" y="11950"/>
                  </a:lnTo>
                  <a:lnTo>
                    <a:pt x="176606" y="12915"/>
                  </a:lnTo>
                  <a:lnTo>
                    <a:pt x="178231" y="10223"/>
                  </a:lnTo>
                  <a:close/>
                </a:path>
                <a:path w="321945" h="255904">
                  <a:moveTo>
                    <a:pt x="212280" y="154927"/>
                  </a:moveTo>
                  <a:lnTo>
                    <a:pt x="212242" y="154025"/>
                  </a:lnTo>
                  <a:lnTo>
                    <a:pt x="212191" y="153123"/>
                  </a:lnTo>
                  <a:lnTo>
                    <a:pt x="212153" y="152222"/>
                  </a:lnTo>
                  <a:lnTo>
                    <a:pt x="211302" y="152273"/>
                  </a:lnTo>
                  <a:lnTo>
                    <a:pt x="210439" y="152311"/>
                  </a:lnTo>
                  <a:lnTo>
                    <a:pt x="209588" y="152361"/>
                  </a:lnTo>
                  <a:lnTo>
                    <a:pt x="209664" y="154165"/>
                  </a:lnTo>
                  <a:lnTo>
                    <a:pt x="209715" y="155067"/>
                  </a:lnTo>
                  <a:lnTo>
                    <a:pt x="211429" y="154965"/>
                  </a:lnTo>
                  <a:lnTo>
                    <a:pt x="212280" y="154927"/>
                  </a:lnTo>
                  <a:close/>
                </a:path>
                <a:path w="321945" h="255904">
                  <a:moveTo>
                    <a:pt x="212559" y="238798"/>
                  </a:moveTo>
                  <a:lnTo>
                    <a:pt x="211886" y="235902"/>
                  </a:lnTo>
                  <a:lnTo>
                    <a:pt x="210629" y="233680"/>
                  </a:lnTo>
                  <a:lnTo>
                    <a:pt x="208864" y="232054"/>
                  </a:lnTo>
                  <a:lnTo>
                    <a:pt x="207962" y="231089"/>
                  </a:lnTo>
                  <a:lnTo>
                    <a:pt x="206883" y="230098"/>
                  </a:lnTo>
                  <a:lnTo>
                    <a:pt x="206616" y="229222"/>
                  </a:lnTo>
                  <a:lnTo>
                    <a:pt x="206222" y="229501"/>
                  </a:lnTo>
                  <a:lnTo>
                    <a:pt x="206032" y="229793"/>
                  </a:lnTo>
                  <a:lnTo>
                    <a:pt x="205981" y="230124"/>
                  </a:lnTo>
                  <a:lnTo>
                    <a:pt x="204381" y="229349"/>
                  </a:lnTo>
                  <a:lnTo>
                    <a:pt x="202539" y="228866"/>
                  </a:lnTo>
                  <a:lnTo>
                    <a:pt x="200482" y="228638"/>
                  </a:lnTo>
                  <a:lnTo>
                    <a:pt x="206413" y="231254"/>
                  </a:lnTo>
                  <a:lnTo>
                    <a:pt x="205689" y="235051"/>
                  </a:lnTo>
                  <a:lnTo>
                    <a:pt x="210121" y="237693"/>
                  </a:lnTo>
                  <a:lnTo>
                    <a:pt x="210324" y="238239"/>
                  </a:lnTo>
                  <a:lnTo>
                    <a:pt x="210769" y="238823"/>
                  </a:lnTo>
                  <a:lnTo>
                    <a:pt x="210985" y="239382"/>
                  </a:lnTo>
                  <a:lnTo>
                    <a:pt x="210654" y="239839"/>
                  </a:lnTo>
                  <a:lnTo>
                    <a:pt x="210337" y="240030"/>
                  </a:lnTo>
                  <a:lnTo>
                    <a:pt x="209423" y="240030"/>
                  </a:lnTo>
                  <a:lnTo>
                    <a:pt x="207327" y="236156"/>
                  </a:lnTo>
                  <a:lnTo>
                    <a:pt x="206400" y="236156"/>
                  </a:lnTo>
                  <a:lnTo>
                    <a:pt x="206108" y="236347"/>
                  </a:lnTo>
                  <a:lnTo>
                    <a:pt x="205778" y="236804"/>
                  </a:lnTo>
                  <a:lnTo>
                    <a:pt x="204749" y="236448"/>
                  </a:lnTo>
                  <a:lnTo>
                    <a:pt x="204609" y="236448"/>
                  </a:lnTo>
                  <a:lnTo>
                    <a:pt x="204558" y="235915"/>
                  </a:lnTo>
                  <a:lnTo>
                    <a:pt x="204393" y="235915"/>
                  </a:lnTo>
                  <a:lnTo>
                    <a:pt x="204228" y="236702"/>
                  </a:lnTo>
                  <a:lnTo>
                    <a:pt x="203962" y="238950"/>
                  </a:lnTo>
                  <a:lnTo>
                    <a:pt x="204076" y="239991"/>
                  </a:lnTo>
                  <a:lnTo>
                    <a:pt x="204177" y="240385"/>
                  </a:lnTo>
                  <a:lnTo>
                    <a:pt x="204508" y="240385"/>
                  </a:lnTo>
                  <a:lnTo>
                    <a:pt x="204660" y="237871"/>
                  </a:lnTo>
                  <a:lnTo>
                    <a:pt x="204609" y="236613"/>
                  </a:lnTo>
                  <a:lnTo>
                    <a:pt x="205257" y="237274"/>
                  </a:lnTo>
                  <a:lnTo>
                    <a:pt x="209016" y="239737"/>
                  </a:lnTo>
                  <a:lnTo>
                    <a:pt x="209753" y="242100"/>
                  </a:lnTo>
                  <a:lnTo>
                    <a:pt x="211353" y="241007"/>
                  </a:lnTo>
                  <a:lnTo>
                    <a:pt x="211950" y="239776"/>
                  </a:lnTo>
                  <a:lnTo>
                    <a:pt x="211582" y="238429"/>
                  </a:lnTo>
                  <a:lnTo>
                    <a:pt x="212559" y="238798"/>
                  </a:lnTo>
                  <a:close/>
                </a:path>
                <a:path w="321945" h="255904">
                  <a:moveTo>
                    <a:pt x="216560" y="163550"/>
                  </a:moveTo>
                  <a:lnTo>
                    <a:pt x="216535" y="162801"/>
                  </a:lnTo>
                  <a:lnTo>
                    <a:pt x="216331" y="162204"/>
                  </a:lnTo>
                  <a:lnTo>
                    <a:pt x="216141" y="162001"/>
                  </a:lnTo>
                  <a:lnTo>
                    <a:pt x="215709" y="162001"/>
                  </a:lnTo>
                  <a:lnTo>
                    <a:pt x="215480" y="162229"/>
                  </a:lnTo>
                  <a:lnTo>
                    <a:pt x="214871" y="162712"/>
                  </a:lnTo>
                  <a:lnTo>
                    <a:pt x="214503" y="162953"/>
                  </a:lnTo>
                  <a:lnTo>
                    <a:pt x="213969" y="162953"/>
                  </a:lnTo>
                  <a:lnTo>
                    <a:pt x="214147" y="163703"/>
                  </a:lnTo>
                  <a:lnTo>
                    <a:pt x="214693" y="164033"/>
                  </a:lnTo>
                  <a:lnTo>
                    <a:pt x="215239" y="164033"/>
                  </a:lnTo>
                  <a:lnTo>
                    <a:pt x="215912" y="164033"/>
                  </a:lnTo>
                  <a:lnTo>
                    <a:pt x="216560" y="163550"/>
                  </a:lnTo>
                  <a:close/>
                </a:path>
                <a:path w="321945" h="255904">
                  <a:moveTo>
                    <a:pt x="217195" y="144665"/>
                  </a:moveTo>
                  <a:lnTo>
                    <a:pt x="216750" y="144119"/>
                  </a:lnTo>
                  <a:lnTo>
                    <a:pt x="216204" y="143586"/>
                  </a:lnTo>
                  <a:lnTo>
                    <a:pt x="215658" y="143040"/>
                  </a:lnTo>
                  <a:lnTo>
                    <a:pt x="214998" y="142494"/>
                  </a:lnTo>
                  <a:lnTo>
                    <a:pt x="214642" y="142494"/>
                  </a:lnTo>
                  <a:lnTo>
                    <a:pt x="214807" y="142862"/>
                  </a:lnTo>
                  <a:lnTo>
                    <a:pt x="215607" y="143903"/>
                  </a:lnTo>
                  <a:lnTo>
                    <a:pt x="216408" y="144449"/>
                  </a:lnTo>
                  <a:lnTo>
                    <a:pt x="216814" y="144665"/>
                  </a:lnTo>
                  <a:lnTo>
                    <a:pt x="216954" y="144665"/>
                  </a:lnTo>
                  <a:lnTo>
                    <a:pt x="217195" y="144665"/>
                  </a:lnTo>
                  <a:close/>
                </a:path>
                <a:path w="321945" h="255904">
                  <a:moveTo>
                    <a:pt x="222148" y="114617"/>
                  </a:moveTo>
                  <a:lnTo>
                    <a:pt x="221703" y="114084"/>
                  </a:lnTo>
                  <a:lnTo>
                    <a:pt x="221157" y="113538"/>
                  </a:lnTo>
                  <a:lnTo>
                    <a:pt x="220611" y="113004"/>
                  </a:lnTo>
                  <a:lnTo>
                    <a:pt x="219951" y="112458"/>
                  </a:lnTo>
                  <a:lnTo>
                    <a:pt x="219595" y="112458"/>
                  </a:lnTo>
                  <a:lnTo>
                    <a:pt x="219760" y="112826"/>
                  </a:lnTo>
                  <a:lnTo>
                    <a:pt x="220560" y="113868"/>
                  </a:lnTo>
                  <a:lnTo>
                    <a:pt x="221361" y="114414"/>
                  </a:lnTo>
                  <a:lnTo>
                    <a:pt x="221767" y="114617"/>
                  </a:lnTo>
                  <a:lnTo>
                    <a:pt x="221919" y="114617"/>
                  </a:lnTo>
                  <a:lnTo>
                    <a:pt x="222148" y="114617"/>
                  </a:lnTo>
                  <a:close/>
                </a:path>
                <a:path w="321945" h="255904">
                  <a:moveTo>
                    <a:pt x="224040" y="158343"/>
                  </a:moveTo>
                  <a:lnTo>
                    <a:pt x="223405" y="157518"/>
                  </a:lnTo>
                  <a:lnTo>
                    <a:pt x="222821" y="157213"/>
                  </a:lnTo>
                  <a:lnTo>
                    <a:pt x="221640" y="157213"/>
                  </a:lnTo>
                  <a:lnTo>
                    <a:pt x="221145" y="157886"/>
                  </a:lnTo>
                  <a:lnTo>
                    <a:pt x="220992" y="158559"/>
                  </a:lnTo>
                  <a:lnTo>
                    <a:pt x="220827" y="159219"/>
                  </a:lnTo>
                  <a:lnTo>
                    <a:pt x="221005" y="159880"/>
                  </a:lnTo>
                  <a:lnTo>
                    <a:pt x="221640" y="159880"/>
                  </a:lnTo>
                  <a:lnTo>
                    <a:pt x="222135" y="159880"/>
                  </a:lnTo>
                  <a:lnTo>
                    <a:pt x="222923" y="159486"/>
                  </a:lnTo>
                  <a:lnTo>
                    <a:pt x="224040" y="158343"/>
                  </a:lnTo>
                  <a:close/>
                </a:path>
                <a:path w="321945" h="255904">
                  <a:moveTo>
                    <a:pt x="227672" y="179793"/>
                  </a:moveTo>
                  <a:lnTo>
                    <a:pt x="227253" y="178701"/>
                  </a:lnTo>
                  <a:lnTo>
                    <a:pt x="226809" y="178269"/>
                  </a:lnTo>
                  <a:lnTo>
                    <a:pt x="225234" y="178269"/>
                  </a:lnTo>
                  <a:lnTo>
                    <a:pt x="224383" y="181978"/>
                  </a:lnTo>
                  <a:lnTo>
                    <a:pt x="225310" y="183984"/>
                  </a:lnTo>
                  <a:lnTo>
                    <a:pt x="227139" y="183578"/>
                  </a:lnTo>
                  <a:lnTo>
                    <a:pt x="225552" y="179933"/>
                  </a:lnTo>
                  <a:lnTo>
                    <a:pt x="227672" y="179793"/>
                  </a:lnTo>
                  <a:close/>
                </a:path>
                <a:path w="321945" h="255904">
                  <a:moveTo>
                    <a:pt x="228409" y="194640"/>
                  </a:moveTo>
                  <a:lnTo>
                    <a:pt x="228219" y="193636"/>
                  </a:lnTo>
                  <a:lnTo>
                    <a:pt x="227304" y="193497"/>
                  </a:lnTo>
                  <a:lnTo>
                    <a:pt x="225869" y="193497"/>
                  </a:lnTo>
                  <a:lnTo>
                    <a:pt x="225666" y="193509"/>
                  </a:lnTo>
                  <a:lnTo>
                    <a:pt x="225463" y="193509"/>
                  </a:lnTo>
                  <a:lnTo>
                    <a:pt x="225272" y="193522"/>
                  </a:lnTo>
                  <a:lnTo>
                    <a:pt x="224878" y="193522"/>
                  </a:lnTo>
                  <a:lnTo>
                    <a:pt x="224485" y="193497"/>
                  </a:lnTo>
                  <a:lnTo>
                    <a:pt x="224675" y="194500"/>
                  </a:lnTo>
                  <a:lnTo>
                    <a:pt x="225590" y="194640"/>
                  </a:lnTo>
                  <a:lnTo>
                    <a:pt x="226822" y="194640"/>
                  </a:lnTo>
                  <a:lnTo>
                    <a:pt x="227025" y="194627"/>
                  </a:lnTo>
                  <a:lnTo>
                    <a:pt x="227215" y="194627"/>
                  </a:lnTo>
                  <a:lnTo>
                    <a:pt x="227406" y="194614"/>
                  </a:lnTo>
                  <a:lnTo>
                    <a:pt x="228003" y="194614"/>
                  </a:lnTo>
                  <a:lnTo>
                    <a:pt x="228409" y="194640"/>
                  </a:lnTo>
                  <a:close/>
                </a:path>
                <a:path w="321945" h="255904">
                  <a:moveTo>
                    <a:pt x="232752" y="183946"/>
                  </a:moveTo>
                  <a:lnTo>
                    <a:pt x="230568" y="182587"/>
                  </a:lnTo>
                  <a:lnTo>
                    <a:pt x="230314" y="181000"/>
                  </a:lnTo>
                  <a:lnTo>
                    <a:pt x="228066" y="182118"/>
                  </a:lnTo>
                  <a:lnTo>
                    <a:pt x="230251" y="183464"/>
                  </a:lnTo>
                  <a:lnTo>
                    <a:pt x="230505" y="185051"/>
                  </a:lnTo>
                  <a:lnTo>
                    <a:pt x="232752" y="183946"/>
                  </a:lnTo>
                  <a:close/>
                </a:path>
                <a:path w="321945" h="255904">
                  <a:moveTo>
                    <a:pt x="235026" y="198335"/>
                  </a:moveTo>
                  <a:lnTo>
                    <a:pt x="234848" y="197332"/>
                  </a:lnTo>
                  <a:lnTo>
                    <a:pt x="233921" y="197205"/>
                  </a:lnTo>
                  <a:lnTo>
                    <a:pt x="232295" y="197205"/>
                  </a:lnTo>
                  <a:lnTo>
                    <a:pt x="232105" y="197218"/>
                  </a:lnTo>
                  <a:lnTo>
                    <a:pt x="231292" y="197218"/>
                  </a:lnTo>
                  <a:lnTo>
                    <a:pt x="231114" y="197192"/>
                  </a:lnTo>
                  <a:lnTo>
                    <a:pt x="231292" y="198196"/>
                  </a:lnTo>
                  <a:lnTo>
                    <a:pt x="232206" y="198335"/>
                  </a:lnTo>
                  <a:lnTo>
                    <a:pt x="233438" y="198335"/>
                  </a:lnTo>
                  <a:lnTo>
                    <a:pt x="233641" y="198323"/>
                  </a:lnTo>
                  <a:lnTo>
                    <a:pt x="234048" y="198323"/>
                  </a:lnTo>
                  <a:lnTo>
                    <a:pt x="234238" y="198310"/>
                  </a:lnTo>
                  <a:lnTo>
                    <a:pt x="234632" y="198310"/>
                  </a:lnTo>
                  <a:lnTo>
                    <a:pt x="235026" y="198335"/>
                  </a:lnTo>
                  <a:close/>
                </a:path>
                <a:path w="321945" h="255904">
                  <a:moveTo>
                    <a:pt x="238252" y="177812"/>
                  </a:moveTo>
                  <a:lnTo>
                    <a:pt x="237845" y="176314"/>
                  </a:lnTo>
                  <a:lnTo>
                    <a:pt x="236169" y="176314"/>
                  </a:lnTo>
                  <a:lnTo>
                    <a:pt x="235750" y="176415"/>
                  </a:lnTo>
                  <a:lnTo>
                    <a:pt x="235254" y="176669"/>
                  </a:lnTo>
                  <a:lnTo>
                    <a:pt x="235089" y="178993"/>
                  </a:lnTo>
                  <a:lnTo>
                    <a:pt x="237604" y="180047"/>
                  </a:lnTo>
                  <a:lnTo>
                    <a:pt x="235445" y="180721"/>
                  </a:lnTo>
                  <a:lnTo>
                    <a:pt x="235851" y="181851"/>
                  </a:lnTo>
                  <a:lnTo>
                    <a:pt x="236296" y="182295"/>
                  </a:lnTo>
                  <a:lnTo>
                    <a:pt x="236689" y="182295"/>
                  </a:lnTo>
                  <a:lnTo>
                    <a:pt x="237426" y="182295"/>
                  </a:lnTo>
                  <a:lnTo>
                    <a:pt x="238048" y="180797"/>
                  </a:lnTo>
                  <a:lnTo>
                    <a:pt x="238252" y="177812"/>
                  </a:lnTo>
                  <a:close/>
                </a:path>
                <a:path w="321945" h="255904">
                  <a:moveTo>
                    <a:pt x="244157" y="200545"/>
                  </a:moveTo>
                  <a:lnTo>
                    <a:pt x="243979" y="199542"/>
                  </a:lnTo>
                  <a:lnTo>
                    <a:pt x="243052" y="199415"/>
                  </a:lnTo>
                  <a:lnTo>
                    <a:pt x="241414" y="199415"/>
                  </a:lnTo>
                  <a:lnTo>
                    <a:pt x="241223" y="199428"/>
                  </a:lnTo>
                  <a:lnTo>
                    <a:pt x="240411" y="199428"/>
                  </a:lnTo>
                  <a:lnTo>
                    <a:pt x="240233" y="199402"/>
                  </a:lnTo>
                  <a:lnTo>
                    <a:pt x="240411" y="200406"/>
                  </a:lnTo>
                  <a:lnTo>
                    <a:pt x="241338" y="200545"/>
                  </a:lnTo>
                  <a:lnTo>
                    <a:pt x="242773" y="200545"/>
                  </a:lnTo>
                  <a:lnTo>
                    <a:pt x="242963" y="200533"/>
                  </a:lnTo>
                  <a:lnTo>
                    <a:pt x="243154" y="200533"/>
                  </a:lnTo>
                  <a:lnTo>
                    <a:pt x="243357" y="200520"/>
                  </a:lnTo>
                  <a:lnTo>
                    <a:pt x="243751" y="200520"/>
                  </a:lnTo>
                  <a:lnTo>
                    <a:pt x="244157" y="200545"/>
                  </a:lnTo>
                  <a:close/>
                </a:path>
                <a:path w="321945" h="255904">
                  <a:moveTo>
                    <a:pt x="245097" y="225806"/>
                  </a:moveTo>
                  <a:lnTo>
                    <a:pt x="244614" y="225005"/>
                  </a:lnTo>
                  <a:lnTo>
                    <a:pt x="242150" y="225005"/>
                  </a:lnTo>
                  <a:lnTo>
                    <a:pt x="241833" y="225018"/>
                  </a:lnTo>
                  <a:lnTo>
                    <a:pt x="241503" y="225044"/>
                  </a:lnTo>
                  <a:lnTo>
                    <a:pt x="241109" y="227431"/>
                  </a:lnTo>
                  <a:lnTo>
                    <a:pt x="241795" y="228219"/>
                  </a:lnTo>
                  <a:lnTo>
                    <a:pt x="242658" y="228219"/>
                  </a:lnTo>
                  <a:lnTo>
                    <a:pt x="243522" y="228219"/>
                  </a:lnTo>
                  <a:lnTo>
                    <a:pt x="244551" y="227418"/>
                  </a:lnTo>
                  <a:lnTo>
                    <a:pt x="244830" y="226618"/>
                  </a:lnTo>
                  <a:lnTo>
                    <a:pt x="245097" y="225806"/>
                  </a:lnTo>
                  <a:close/>
                </a:path>
                <a:path w="321945" h="255904">
                  <a:moveTo>
                    <a:pt x="251815" y="147345"/>
                  </a:moveTo>
                  <a:lnTo>
                    <a:pt x="251231" y="145846"/>
                  </a:lnTo>
                  <a:lnTo>
                    <a:pt x="250215" y="144843"/>
                  </a:lnTo>
                  <a:lnTo>
                    <a:pt x="248018" y="144843"/>
                  </a:lnTo>
                  <a:lnTo>
                    <a:pt x="247840" y="144856"/>
                  </a:lnTo>
                  <a:lnTo>
                    <a:pt x="248424" y="146367"/>
                  </a:lnTo>
                  <a:lnTo>
                    <a:pt x="249440" y="147370"/>
                  </a:lnTo>
                  <a:lnTo>
                    <a:pt x="251320" y="147370"/>
                  </a:lnTo>
                  <a:lnTo>
                    <a:pt x="251650" y="147370"/>
                  </a:lnTo>
                  <a:lnTo>
                    <a:pt x="251815" y="147345"/>
                  </a:lnTo>
                  <a:close/>
                </a:path>
                <a:path w="321945" h="255904">
                  <a:moveTo>
                    <a:pt x="257594" y="212001"/>
                  </a:moveTo>
                  <a:lnTo>
                    <a:pt x="257416" y="210997"/>
                  </a:lnTo>
                  <a:lnTo>
                    <a:pt x="256476" y="210858"/>
                  </a:lnTo>
                  <a:lnTo>
                    <a:pt x="255054" y="210858"/>
                  </a:lnTo>
                  <a:lnTo>
                    <a:pt x="254850" y="210870"/>
                  </a:lnTo>
                  <a:lnTo>
                    <a:pt x="253873" y="210870"/>
                  </a:lnTo>
                  <a:lnTo>
                    <a:pt x="253682" y="210845"/>
                  </a:lnTo>
                  <a:lnTo>
                    <a:pt x="253860" y="211861"/>
                  </a:lnTo>
                  <a:lnTo>
                    <a:pt x="254787" y="211988"/>
                  </a:lnTo>
                  <a:lnTo>
                    <a:pt x="256209" y="211988"/>
                  </a:lnTo>
                  <a:lnTo>
                    <a:pt x="256400" y="211975"/>
                  </a:lnTo>
                  <a:lnTo>
                    <a:pt x="257390" y="211975"/>
                  </a:lnTo>
                  <a:lnTo>
                    <a:pt x="257594" y="212001"/>
                  </a:lnTo>
                  <a:close/>
                </a:path>
                <a:path w="321945" h="255904">
                  <a:moveTo>
                    <a:pt x="257721" y="197294"/>
                  </a:moveTo>
                  <a:lnTo>
                    <a:pt x="257378" y="196405"/>
                  </a:lnTo>
                  <a:lnTo>
                    <a:pt x="256679" y="196253"/>
                  </a:lnTo>
                  <a:lnTo>
                    <a:pt x="255917" y="196253"/>
                  </a:lnTo>
                  <a:lnTo>
                    <a:pt x="254203" y="196291"/>
                  </a:lnTo>
                  <a:lnTo>
                    <a:pt x="253682" y="196215"/>
                  </a:lnTo>
                  <a:lnTo>
                    <a:pt x="253301" y="195795"/>
                  </a:lnTo>
                  <a:lnTo>
                    <a:pt x="256667" y="193675"/>
                  </a:lnTo>
                  <a:lnTo>
                    <a:pt x="250558" y="192265"/>
                  </a:lnTo>
                  <a:lnTo>
                    <a:pt x="250101" y="190741"/>
                  </a:lnTo>
                  <a:lnTo>
                    <a:pt x="246291" y="193014"/>
                  </a:lnTo>
                  <a:lnTo>
                    <a:pt x="250342" y="194411"/>
                  </a:lnTo>
                  <a:lnTo>
                    <a:pt x="252209" y="195465"/>
                  </a:lnTo>
                  <a:lnTo>
                    <a:pt x="252031" y="196481"/>
                  </a:lnTo>
                  <a:lnTo>
                    <a:pt x="254254" y="197713"/>
                  </a:lnTo>
                  <a:lnTo>
                    <a:pt x="256120" y="197713"/>
                  </a:lnTo>
                  <a:lnTo>
                    <a:pt x="256717" y="197713"/>
                  </a:lnTo>
                  <a:lnTo>
                    <a:pt x="257289" y="197586"/>
                  </a:lnTo>
                  <a:lnTo>
                    <a:pt x="257721" y="197294"/>
                  </a:lnTo>
                  <a:close/>
                </a:path>
                <a:path w="321945" h="255904">
                  <a:moveTo>
                    <a:pt x="263512" y="197789"/>
                  </a:moveTo>
                  <a:lnTo>
                    <a:pt x="263258" y="196545"/>
                  </a:lnTo>
                  <a:lnTo>
                    <a:pt x="262699" y="195922"/>
                  </a:lnTo>
                  <a:lnTo>
                    <a:pt x="261162" y="195922"/>
                  </a:lnTo>
                  <a:lnTo>
                    <a:pt x="260362" y="196215"/>
                  </a:lnTo>
                  <a:lnTo>
                    <a:pt x="259435" y="197015"/>
                  </a:lnTo>
                  <a:lnTo>
                    <a:pt x="260743" y="198043"/>
                  </a:lnTo>
                  <a:lnTo>
                    <a:pt x="261708" y="198424"/>
                  </a:lnTo>
                  <a:lnTo>
                    <a:pt x="262356" y="198424"/>
                  </a:lnTo>
                  <a:lnTo>
                    <a:pt x="263194" y="198424"/>
                  </a:lnTo>
                  <a:lnTo>
                    <a:pt x="263512" y="197789"/>
                  </a:lnTo>
                  <a:close/>
                </a:path>
                <a:path w="321945" h="255904">
                  <a:moveTo>
                    <a:pt x="263613" y="154063"/>
                  </a:moveTo>
                  <a:lnTo>
                    <a:pt x="257860" y="153022"/>
                  </a:lnTo>
                  <a:lnTo>
                    <a:pt x="258445" y="151053"/>
                  </a:lnTo>
                  <a:lnTo>
                    <a:pt x="254254" y="152603"/>
                  </a:lnTo>
                  <a:lnTo>
                    <a:pt x="260007" y="153644"/>
                  </a:lnTo>
                  <a:lnTo>
                    <a:pt x="259930" y="155028"/>
                  </a:lnTo>
                  <a:lnTo>
                    <a:pt x="263613" y="154063"/>
                  </a:lnTo>
                  <a:close/>
                </a:path>
                <a:path w="321945" h="255904">
                  <a:moveTo>
                    <a:pt x="264274" y="217043"/>
                  </a:moveTo>
                  <a:lnTo>
                    <a:pt x="263766" y="214312"/>
                  </a:lnTo>
                  <a:lnTo>
                    <a:pt x="260680" y="214579"/>
                  </a:lnTo>
                  <a:lnTo>
                    <a:pt x="260159" y="211848"/>
                  </a:lnTo>
                  <a:lnTo>
                    <a:pt x="258191" y="212178"/>
                  </a:lnTo>
                  <a:lnTo>
                    <a:pt x="260565" y="217195"/>
                  </a:lnTo>
                  <a:lnTo>
                    <a:pt x="263423" y="217195"/>
                  </a:lnTo>
                  <a:lnTo>
                    <a:pt x="263702" y="217195"/>
                  </a:lnTo>
                  <a:lnTo>
                    <a:pt x="263994" y="217144"/>
                  </a:lnTo>
                  <a:lnTo>
                    <a:pt x="264274" y="217043"/>
                  </a:lnTo>
                  <a:close/>
                </a:path>
                <a:path w="321945" h="255904">
                  <a:moveTo>
                    <a:pt x="268947" y="155282"/>
                  </a:moveTo>
                  <a:lnTo>
                    <a:pt x="268922" y="154546"/>
                  </a:lnTo>
                  <a:lnTo>
                    <a:pt x="268706" y="153936"/>
                  </a:lnTo>
                  <a:lnTo>
                    <a:pt x="268516" y="153733"/>
                  </a:lnTo>
                  <a:lnTo>
                    <a:pt x="268097" y="153733"/>
                  </a:lnTo>
                  <a:lnTo>
                    <a:pt x="267868" y="153962"/>
                  </a:lnTo>
                  <a:lnTo>
                    <a:pt x="267258" y="154444"/>
                  </a:lnTo>
                  <a:lnTo>
                    <a:pt x="266890" y="154673"/>
                  </a:lnTo>
                  <a:lnTo>
                    <a:pt x="266344" y="154673"/>
                  </a:lnTo>
                  <a:lnTo>
                    <a:pt x="266534" y="155435"/>
                  </a:lnTo>
                  <a:lnTo>
                    <a:pt x="267081" y="155752"/>
                  </a:lnTo>
                  <a:lnTo>
                    <a:pt x="267639" y="155752"/>
                  </a:lnTo>
                  <a:lnTo>
                    <a:pt x="268300" y="155752"/>
                  </a:lnTo>
                  <a:lnTo>
                    <a:pt x="268947" y="155282"/>
                  </a:lnTo>
                  <a:close/>
                </a:path>
                <a:path w="321945" h="255904">
                  <a:moveTo>
                    <a:pt x="269836" y="147116"/>
                  </a:moveTo>
                  <a:lnTo>
                    <a:pt x="269798" y="146367"/>
                  </a:lnTo>
                  <a:lnTo>
                    <a:pt x="269595" y="145757"/>
                  </a:lnTo>
                  <a:lnTo>
                    <a:pt x="269405" y="145554"/>
                  </a:lnTo>
                  <a:lnTo>
                    <a:pt x="268986" y="145554"/>
                  </a:lnTo>
                  <a:lnTo>
                    <a:pt x="268744" y="145796"/>
                  </a:lnTo>
                  <a:lnTo>
                    <a:pt x="268439" y="146037"/>
                  </a:lnTo>
                  <a:lnTo>
                    <a:pt x="268135" y="146265"/>
                  </a:lnTo>
                  <a:lnTo>
                    <a:pt x="267766" y="146507"/>
                  </a:lnTo>
                  <a:lnTo>
                    <a:pt x="267233" y="146507"/>
                  </a:lnTo>
                  <a:lnTo>
                    <a:pt x="267411" y="147269"/>
                  </a:lnTo>
                  <a:lnTo>
                    <a:pt x="267970" y="147586"/>
                  </a:lnTo>
                  <a:lnTo>
                    <a:pt x="268516" y="147586"/>
                  </a:lnTo>
                  <a:lnTo>
                    <a:pt x="269176" y="147586"/>
                  </a:lnTo>
                  <a:lnTo>
                    <a:pt x="269836" y="147116"/>
                  </a:lnTo>
                  <a:close/>
                </a:path>
                <a:path w="321945" h="255904">
                  <a:moveTo>
                    <a:pt x="270421" y="208368"/>
                  </a:moveTo>
                  <a:lnTo>
                    <a:pt x="266382" y="207441"/>
                  </a:lnTo>
                  <a:lnTo>
                    <a:pt x="267246" y="209791"/>
                  </a:lnTo>
                  <a:lnTo>
                    <a:pt x="268376" y="210591"/>
                  </a:lnTo>
                  <a:lnTo>
                    <a:pt x="269100" y="210591"/>
                  </a:lnTo>
                  <a:lnTo>
                    <a:pt x="270306" y="210591"/>
                  </a:lnTo>
                  <a:lnTo>
                    <a:pt x="270421" y="208368"/>
                  </a:lnTo>
                  <a:close/>
                </a:path>
                <a:path w="321945" h="255904">
                  <a:moveTo>
                    <a:pt x="276098" y="158127"/>
                  </a:moveTo>
                  <a:lnTo>
                    <a:pt x="274967" y="157416"/>
                  </a:lnTo>
                  <a:lnTo>
                    <a:pt x="272542" y="157416"/>
                  </a:lnTo>
                  <a:lnTo>
                    <a:pt x="271246" y="158216"/>
                  </a:lnTo>
                  <a:lnTo>
                    <a:pt x="271970" y="160464"/>
                  </a:lnTo>
                  <a:lnTo>
                    <a:pt x="272630" y="160743"/>
                  </a:lnTo>
                  <a:lnTo>
                    <a:pt x="273329" y="160743"/>
                  </a:lnTo>
                  <a:lnTo>
                    <a:pt x="274307" y="160743"/>
                  </a:lnTo>
                  <a:lnTo>
                    <a:pt x="275386" y="160235"/>
                  </a:lnTo>
                  <a:lnTo>
                    <a:pt x="276098" y="158127"/>
                  </a:lnTo>
                  <a:close/>
                </a:path>
                <a:path w="321945" h="255904">
                  <a:moveTo>
                    <a:pt x="276326" y="151523"/>
                  </a:moveTo>
                  <a:lnTo>
                    <a:pt x="276288" y="150228"/>
                  </a:lnTo>
                  <a:lnTo>
                    <a:pt x="276225" y="147650"/>
                  </a:lnTo>
                  <a:lnTo>
                    <a:pt x="273989" y="147650"/>
                  </a:lnTo>
                  <a:lnTo>
                    <a:pt x="273481" y="149009"/>
                  </a:lnTo>
                  <a:lnTo>
                    <a:pt x="271221" y="149009"/>
                  </a:lnTo>
                  <a:lnTo>
                    <a:pt x="272110" y="150228"/>
                  </a:lnTo>
                  <a:lnTo>
                    <a:pt x="272884" y="151333"/>
                  </a:lnTo>
                  <a:lnTo>
                    <a:pt x="271348" y="151701"/>
                  </a:lnTo>
                  <a:lnTo>
                    <a:pt x="271602" y="152603"/>
                  </a:lnTo>
                  <a:lnTo>
                    <a:pt x="271703" y="152946"/>
                  </a:lnTo>
                  <a:lnTo>
                    <a:pt x="272046" y="153403"/>
                  </a:lnTo>
                  <a:lnTo>
                    <a:pt x="272846" y="153403"/>
                  </a:lnTo>
                  <a:lnTo>
                    <a:pt x="273291" y="152603"/>
                  </a:lnTo>
                  <a:lnTo>
                    <a:pt x="274091" y="151028"/>
                  </a:lnTo>
                  <a:lnTo>
                    <a:pt x="274447" y="150228"/>
                  </a:lnTo>
                  <a:lnTo>
                    <a:pt x="274929" y="150228"/>
                  </a:lnTo>
                  <a:lnTo>
                    <a:pt x="275094" y="150571"/>
                  </a:lnTo>
                  <a:lnTo>
                    <a:pt x="275196" y="151028"/>
                  </a:lnTo>
                  <a:lnTo>
                    <a:pt x="275323" y="151523"/>
                  </a:lnTo>
                  <a:lnTo>
                    <a:pt x="276326" y="151523"/>
                  </a:lnTo>
                  <a:close/>
                </a:path>
                <a:path w="321945" h="255904">
                  <a:moveTo>
                    <a:pt x="277596" y="216039"/>
                  </a:moveTo>
                  <a:lnTo>
                    <a:pt x="277190" y="215430"/>
                  </a:lnTo>
                  <a:lnTo>
                    <a:pt x="275526" y="215430"/>
                  </a:lnTo>
                  <a:lnTo>
                    <a:pt x="274561" y="215734"/>
                  </a:lnTo>
                  <a:lnTo>
                    <a:pt x="273265" y="216547"/>
                  </a:lnTo>
                  <a:lnTo>
                    <a:pt x="274370" y="217525"/>
                  </a:lnTo>
                  <a:lnTo>
                    <a:pt x="275285" y="217881"/>
                  </a:lnTo>
                  <a:lnTo>
                    <a:pt x="275996" y="217881"/>
                  </a:lnTo>
                  <a:lnTo>
                    <a:pt x="276923" y="217881"/>
                  </a:lnTo>
                  <a:lnTo>
                    <a:pt x="277456" y="217271"/>
                  </a:lnTo>
                  <a:lnTo>
                    <a:pt x="277533" y="216649"/>
                  </a:lnTo>
                  <a:lnTo>
                    <a:pt x="277596" y="216039"/>
                  </a:lnTo>
                  <a:close/>
                </a:path>
                <a:path w="321945" h="255904">
                  <a:moveTo>
                    <a:pt x="282333" y="229171"/>
                  </a:moveTo>
                  <a:lnTo>
                    <a:pt x="282054" y="227774"/>
                  </a:lnTo>
                  <a:lnTo>
                    <a:pt x="281698" y="227076"/>
                  </a:lnTo>
                  <a:lnTo>
                    <a:pt x="280962" y="227076"/>
                  </a:lnTo>
                  <a:lnTo>
                    <a:pt x="280619" y="227418"/>
                  </a:lnTo>
                  <a:lnTo>
                    <a:pt x="280289" y="228346"/>
                  </a:lnTo>
                  <a:lnTo>
                    <a:pt x="281051" y="229463"/>
                  </a:lnTo>
                  <a:lnTo>
                    <a:pt x="281559" y="229870"/>
                  </a:lnTo>
                  <a:lnTo>
                    <a:pt x="281863" y="229870"/>
                  </a:lnTo>
                  <a:lnTo>
                    <a:pt x="282270" y="229870"/>
                  </a:lnTo>
                  <a:lnTo>
                    <a:pt x="282333" y="229171"/>
                  </a:lnTo>
                  <a:close/>
                </a:path>
                <a:path w="321945" h="255904">
                  <a:moveTo>
                    <a:pt x="285000" y="162648"/>
                  </a:moveTo>
                  <a:lnTo>
                    <a:pt x="282790" y="159131"/>
                  </a:lnTo>
                  <a:lnTo>
                    <a:pt x="280123" y="159131"/>
                  </a:lnTo>
                  <a:lnTo>
                    <a:pt x="279781" y="159207"/>
                  </a:lnTo>
                  <a:lnTo>
                    <a:pt x="279463" y="159372"/>
                  </a:lnTo>
                  <a:lnTo>
                    <a:pt x="279514" y="159562"/>
                  </a:lnTo>
                  <a:lnTo>
                    <a:pt x="279590" y="159727"/>
                  </a:lnTo>
                  <a:lnTo>
                    <a:pt x="279679" y="159880"/>
                  </a:lnTo>
                  <a:lnTo>
                    <a:pt x="279501" y="159918"/>
                  </a:lnTo>
                  <a:lnTo>
                    <a:pt x="279095" y="160108"/>
                  </a:lnTo>
                  <a:lnTo>
                    <a:pt x="278345" y="160578"/>
                  </a:lnTo>
                  <a:lnTo>
                    <a:pt x="277495" y="161607"/>
                  </a:lnTo>
                  <a:lnTo>
                    <a:pt x="277329" y="161963"/>
                  </a:lnTo>
                  <a:lnTo>
                    <a:pt x="277837" y="161963"/>
                  </a:lnTo>
                  <a:lnTo>
                    <a:pt x="279527" y="160489"/>
                  </a:lnTo>
                  <a:lnTo>
                    <a:pt x="279755" y="160020"/>
                  </a:lnTo>
                  <a:lnTo>
                    <a:pt x="280479" y="161226"/>
                  </a:lnTo>
                  <a:lnTo>
                    <a:pt x="281876" y="161645"/>
                  </a:lnTo>
                  <a:lnTo>
                    <a:pt x="282219" y="163283"/>
                  </a:lnTo>
                  <a:lnTo>
                    <a:pt x="285000" y="162648"/>
                  </a:lnTo>
                  <a:close/>
                </a:path>
                <a:path w="321945" h="255904">
                  <a:moveTo>
                    <a:pt x="286156" y="217271"/>
                  </a:moveTo>
                  <a:lnTo>
                    <a:pt x="284899" y="217271"/>
                  </a:lnTo>
                  <a:lnTo>
                    <a:pt x="283972" y="215226"/>
                  </a:lnTo>
                  <a:lnTo>
                    <a:pt x="283159" y="214350"/>
                  </a:lnTo>
                  <a:lnTo>
                    <a:pt x="282079" y="214350"/>
                  </a:lnTo>
                  <a:lnTo>
                    <a:pt x="282168" y="216077"/>
                  </a:lnTo>
                  <a:lnTo>
                    <a:pt x="283679" y="218694"/>
                  </a:lnTo>
                  <a:lnTo>
                    <a:pt x="283997" y="218719"/>
                  </a:lnTo>
                  <a:lnTo>
                    <a:pt x="284137" y="218719"/>
                  </a:lnTo>
                  <a:lnTo>
                    <a:pt x="286016" y="218719"/>
                  </a:lnTo>
                  <a:lnTo>
                    <a:pt x="286156" y="217271"/>
                  </a:lnTo>
                  <a:close/>
                </a:path>
                <a:path w="321945" h="255904">
                  <a:moveTo>
                    <a:pt x="290766" y="231825"/>
                  </a:moveTo>
                  <a:lnTo>
                    <a:pt x="289471" y="229527"/>
                  </a:lnTo>
                  <a:lnTo>
                    <a:pt x="288061" y="228752"/>
                  </a:lnTo>
                  <a:lnTo>
                    <a:pt x="285648" y="228752"/>
                  </a:lnTo>
                  <a:lnTo>
                    <a:pt x="285711" y="231089"/>
                  </a:lnTo>
                  <a:lnTo>
                    <a:pt x="290766" y="231825"/>
                  </a:lnTo>
                  <a:close/>
                </a:path>
                <a:path w="321945" h="255904">
                  <a:moveTo>
                    <a:pt x="296379" y="231749"/>
                  </a:moveTo>
                  <a:lnTo>
                    <a:pt x="295529" y="230898"/>
                  </a:lnTo>
                  <a:lnTo>
                    <a:pt x="293458" y="230898"/>
                  </a:lnTo>
                  <a:lnTo>
                    <a:pt x="292315" y="233006"/>
                  </a:lnTo>
                  <a:lnTo>
                    <a:pt x="296037" y="234251"/>
                  </a:lnTo>
                  <a:lnTo>
                    <a:pt x="296379" y="231749"/>
                  </a:lnTo>
                  <a:close/>
                </a:path>
                <a:path w="321945" h="255904">
                  <a:moveTo>
                    <a:pt x="300418" y="178117"/>
                  </a:moveTo>
                  <a:lnTo>
                    <a:pt x="300266" y="177419"/>
                  </a:lnTo>
                  <a:lnTo>
                    <a:pt x="300126" y="176720"/>
                  </a:lnTo>
                  <a:lnTo>
                    <a:pt x="299783" y="176022"/>
                  </a:lnTo>
                  <a:lnTo>
                    <a:pt x="299046" y="176022"/>
                  </a:lnTo>
                  <a:lnTo>
                    <a:pt x="298704" y="176364"/>
                  </a:lnTo>
                  <a:lnTo>
                    <a:pt x="298373" y="177292"/>
                  </a:lnTo>
                  <a:lnTo>
                    <a:pt x="299135" y="178409"/>
                  </a:lnTo>
                  <a:lnTo>
                    <a:pt x="299643" y="178816"/>
                  </a:lnTo>
                  <a:lnTo>
                    <a:pt x="299948" y="178816"/>
                  </a:lnTo>
                  <a:lnTo>
                    <a:pt x="300355" y="178816"/>
                  </a:lnTo>
                  <a:lnTo>
                    <a:pt x="300418" y="178117"/>
                  </a:lnTo>
                  <a:close/>
                </a:path>
                <a:path w="321945" h="255904">
                  <a:moveTo>
                    <a:pt x="304520" y="182841"/>
                  </a:moveTo>
                  <a:lnTo>
                    <a:pt x="304393" y="182130"/>
                  </a:lnTo>
                  <a:lnTo>
                    <a:pt x="303707" y="182130"/>
                  </a:lnTo>
                  <a:lnTo>
                    <a:pt x="303225" y="182587"/>
                  </a:lnTo>
                  <a:lnTo>
                    <a:pt x="302552" y="183819"/>
                  </a:lnTo>
                  <a:lnTo>
                    <a:pt x="302958" y="184670"/>
                  </a:lnTo>
                  <a:lnTo>
                    <a:pt x="303314" y="184988"/>
                  </a:lnTo>
                  <a:lnTo>
                    <a:pt x="303606" y="184988"/>
                  </a:lnTo>
                  <a:lnTo>
                    <a:pt x="304050" y="184988"/>
                  </a:lnTo>
                  <a:lnTo>
                    <a:pt x="304342" y="184277"/>
                  </a:lnTo>
                  <a:lnTo>
                    <a:pt x="304520" y="182841"/>
                  </a:lnTo>
                  <a:close/>
                </a:path>
                <a:path w="321945" h="255904">
                  <a:moveTo>
                    <a:pt x="321360" y="199783"/>
                  </a:moveTo>
                  <a:lnTo>
                    <a:pt x="321335" y="199047"/>
                  </a:lnTo>
                  <a:lnTo>
                    <a:pt x="321132" y="198437"/>
                  </a:lnTo>
                  <a:lnTo>
                    <a:pt x="320941" y="198234"/>
                  </a:lnTo>
                  <a:lnTo>
                    <a:pt x="320509" y="198234"/>
                  </a:lnTo>
                  <a:lnTo>
                    <a:pt x="320268" y="198475"/>
                  </a:lnTo>
                  <a:lnTo>
                    <a:pt x="319671" y="198945"/>
                  </a:lnTo>
                  <a:lnTo>
                    <a:pt x="319303" y="199186"/>
                  </a:lnTo>
                  <a:lnTo>
                    <a:pt x="318770" y="199186"/>
                  </a:lnTo>
                  <a:lnTo>
                    <a:pt x="318947" y="199936"/>
                  </a:lnTo>
                  <a:lnTo>
                    <a:pt x="319506" y="200266"/>
                  </a:lnTo>
                  <a:lnTo>
                    <a:pt x="320040" y="200266"/>
                  </a:lnTo>
                  <a:lnTo>
                    <a:pt x="320713" y="200266"/>
                  </a:lnTo>
                  <a:lnTo>
                    <a:pt x="321360" y="199783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875509" y="3306038"/>
              <a:ext cx="313055" cy="237490"/>
            </a:xfrm>
            <a:custGeom>
              <a:avLst/>
              <a:gdLst/>
              <a:ahLst/>
              <a:cxnLst/>
              <a:rect l="l" t="t" r="r" b="b"/>
              <a:pathLst>
                <a:path w="313054" h="237489">
                  <a:moveTo>
                    <a:pt x="12611" y="126199"/>
                  </a:moveTo>
                  <a:lnTo>
                    <a:pt x="11671" y="123304"/>
                  </a:lnTo>
                  <a:lnTo>
                    <a:pt x="8915" y="121754"/>
                  </a:lnTo>
                  <a:lnTo>
                    <a:pt x="3810" y="121754"/>
                  </a:lnTo>
                  <a:lnTo>
                    <a:pt x="1473" y="122783"/>
                  </a:lnTo>
                  <a:lnTo>
                    <a:pt x="0" y="124929"/>
                  </a:lnTo>
                  <a:lnTo>
                    <a:pt x="1104" y="126809"/>
                  </a:lnTo>
                  <a:lnTo>
                    <a:pt x="2717" y="127647"/>
                  </a:lnTo>
                  <a:lnTo>
                    <a:pt x="4622" y="127812"/>
                  </a:lnTo>
                  <a:lnTo>
                    <a:pt x="3149" y="128346"/>
                  </a:lnTo>
                  <a:lnTo>
                    <a:pt x="3619" y="130492"/>
                  </a:lnTo>
                  <a:lnTo>
                    <a:pt x="4826" y="130492"/>
                  </a:lnTo>
                  <a:lnTo>
                    <a:pt x="6718" y="129705"/>
                  </a:lnTo>
                  <a:lnTo>
                    <a:pt x="4711" y="129324"/>
                  </a:lnTo>
                  <a:lnTo>
                    <a:pt x="4673" y="127825"/>
                  </a:lnTo>
                  <a:lnTo>
                    <a:pt x="7569" y="127850"/>
                  </a:lnTo>
                  <a:lnTo>
                    <a:pt x="10020" y="127152"/>
                  </a:lnTo>
                  <a:lnTo>
                    <a:pt x="12611" y="126199"/>
                  </a:lnTo>
                  <a:close/>
                </a:path>
                <a:path w="313054" h="237489">
                  <a:moveTo>
                    <a:pt x="26149" y="125056"/>
                  </a:moveTo>
                  <a:lnTo>
                    <a:pt x="21551" y="124485"/>
                  </a:lnTo>
                  <a:lnTo>
                    <a:pt x="20396" y="126238"/>
                  </a:lnTo>
                  <a:lnTo>
                    <a:pt x="21069" y="126822"/>
                  </a:lnTo>
                  <a:lnTo>
                    <a:pt x="22009" y="126822"/>
                  </a:lnTo>
                  <a:lnTo>
                    <a:pt x="23660" y="126822"/>
                  </a:lnTo>
                  <a:lnTo>
                    <a:pt x="26149" y="125056"/>
                  </a:lnTo>
                  <a:close/>
                </a:path>
                <a:path w="313054" h="237489">
                  <a:moveTo>
                    <a:pt x="29514" y="203390"/>
                  </a:moveTo>
                  <a:lnTo>
                    <a:pt x="29159" y="202958"/>
                  </a:lnTo>
                  <a:lnTo>
                    <a:pt x="28816" y="202450"/>
                  </a:lnTo>
                  <a:lnTo>
                    <a:pt x="28536" y="201828"/>
                  </a:lnTo>
                  <a:lnTo>
                    <a:pt x="27774" y="202031"/>
                  </a:lnTo>
                  <a:lnTo>
                    <a:pt x="27292" y="202387"/>
                  </a:lnTo>
                  <a:lnTo>
                    <a:pt x="26885" y="202793"/>
                  </a:lnTo>
                  <a:lnTo>
                    <a:pt x="29514" y="203390"/>
                  </a:lnTo>
                  <a:close/>
                </a:path>
                <a:path w="313054" h="237489">
                  <a:moveTo>
                    <a:pt x="38544" y="134048"/>
                  </a:moveTo>
                  <a:lnTo>
                    <a:pt x="38455" y="133400"/>
                  </a:lnTo>
                  <a:lnTo>
                    <a:pt x="38379" y="132753"/>
                  </a:lnTo>
                  <a:lnTo>
                    <a:pt x="37934" y="132105"/>
                  </a:lnTo>
                  <a:lnTo>
                    <a:pt x="36766" y="132105"/>
                  </a:lnTo>
                  <a:lnTo>
                    <a:pt x="36093" y="132562"/>
                  </a:lnTo>
                  <a:lnTo>
                    <a:pt x="35382" y="133870"/>
                  </a:lnTo>
                  <a:lnTo>
                    <a:pt x="36283" y="134467"/>
                  </a:lnTo>
                  <a:lnTo>
                    <a:pt x="36957" y="134696"/>
                  </a:lnTo>
                  <a:lnTo>
                    <a:pt x="37439" y="134696"/>
                  </a:lnTo>
                  <a:lnTo>
                    <a:pt x="38265" y="134696"/>
                  </a:lnTo>
                  <a:lnTo>
                    <a:pt x="38544" y="134048"/>
                  </a:lnTo>
                  <a:close/>
                </a:path>
                <a:path w="313054" h="237489">
                  <a:moveTo>
                    <a:pt x="40601" y="214198"/>
                  </a:moveTo>
                  <a:lnTo>
                    <a:pt x="40335" y="213360"/>
                  </a:lnTo>
                  <a:lnTo>
                    <a:pt x="40030" y="212902"/>
                  </a:lnTo>
                  <a:lnTo>
                    <a:pt x="39814" y="212737"/>
                  </a:lnTo>
                  <a:lnTo>
                    <a:pt x="39154" y="212737"/>
                  </a:lnTo>
                  <a:lnTo>
                    <a:pt x="38925" y="213956"/>
                  </a:lnTo>
                  <a:lnTo>
                    <a:pt x="37896" y="214210"/>
                  </a:lnTo>
                  <a:lnTo>
                    <a:pt x="38188" y="214744"/>
                  </a:lnTo>
                  <a:lnTo>
                    <a:pt x="38608" y="214947"/>
                  </a:lnTo>
                  <a:lnTo>
                    <a:pt x="39039" y="214947"/>
                  </a:lnTo>
                  <a:lnTo>
                    <a:pt x="39827" y="214947"/>
                  </a:lnTo>
                  <a:lnTo>
                    <a:pt x="40601" y="214198"/>
                  </a:lnTo>
                  <a:close/>
                </a:path>
                <a:path w="313054" h="237489">
                  <a:moveTo>
                    <a:pt x="59842" y="27038"/>
                  </a:moveTo>
                  <a:lnTo>
                    <a:pt x="59690" y="26835"/>
                  </a:lnTo>
                  <a:lnTo>
                    <a:pt x="59499" y="26682"/>
                  </a:lnTo>
                  <a:lnTo>
                    <a:pt x="59309" y="26555"/>
                  </a:lnTo>
                  <a:lnTo>
                    <a:pt x="59270" y="25946"/>
                  </a:lnTo>
                  <a:lnTo>
                    <a:pt x="59220" y="25628"/>
                  </a:lnTo>
                  <a:lnTo>
                    <a:pt x="57619" y="24625"/>
                  </a:lnTo>
                  <a:lnTo>
                    <a:pt x="57569" y="25069"/>
                  </a:lnTo>
                  <a:lnTo>
                    <a:pt x="57556" y="25704"/>
                  </a:lnTo>
                  <a:lnTo>
                    <a:pt x="57632" y="26314"/>
                  </a:lnTo>
                  <a:lnTo>
                    <a:pt x="54660" y="26974"/>
                  </a:lnTo>
                  <a:lnTo>
                    <a:pt x="51244" y="32524"/>
                  </a:lnTo>
                  <a:lnTo>
                    <a:pt x="54076" y="34417"/>
                  </a:lnTo>
                  <a:lnTo>
                    <a:pt x="55499" y="33794"/>
                  </a:lnTo>
                  <a:lnTo>
                    <a:pt x="57099" y="31711"/>
                  </a:lnTo>
                  <a:lnTo>
                    <a:pt x="55105" y="31597"/>
                  </a:lnTo>
                  <a:lnTo>
                    <a:pt x="55930" y="30124"/>
                  </a:lnTo>
                  <a:lnTo>
                    <a:pt x="57302" y="29146"/>
                  </a:lnTo>
                  <a:lnTo>
                    <a:pt x="58623" y="28092"/>
                  </a:lnTo>
                  <a:lnTo>
                    <a:pt x="58788" y="28155"/>
                  </a:lnTo>
                  <a:lnTo>
                    <a:pt x="59029" y="28155"/>
                  </a:lnTo>
                  <a:lnTo>
                    <a:pt x="59169" y="27927"/>
                  </a:lnTo>
                  <a:lnTo>
                    <a:pt x="59245" y="27584"/>
                  </a:lnTo>
                  <a:lnTo>
                    <a:pt x="59842" y="27038"/>
                  </a:lnTo>
                  <a:close/>
                </a:path>
                <a:path w="313054" h="237489">
                  <a:moveTo>
                    <a:pt x="76962" y="234696"/>
                  </a:moveTo>
                  <a:lnTo>
                    <a:pt x="76606" y="233705"/>
                  </a:lnTo>
                  <a:lnTo>
                    <a:pt x="76263" y="233349"/>
                  </a:lnTo>
                  <a:lnTo>
                    <a:pt x="75488" y="233349"/>
                  </a:lnTo>
                  <a:lnTo>
                    <a:pt x="75044" y="233972"/>
                  </a:lnTo>
                  <a:lnTo>
                    <a:pt x="74637" y="234607"/>
                  </a:lnTo>
                  <a:lnTo>
                    <a:pt x="74231" y="235216"/>
                  </a:lnTo>
                  <a:lnTo>
                    <a:pt x="73863" y="235851"/>
                  </a:lnTo>
                  <a:lnTo>
                    <a:pt x="73279" y="235851"/>
                  </a:lnTo>
                  <a:lnTo>
                    <a:pt x="73075" y="235534"/>
                  </a:lnTo>
                  <a:lnTo>
                    <a:pt x="72898" y="234696"/>
                  </a:lnTo>
                  <a:lnTo>
                    <a:pt x="71805" y="236410"/>
                  </a:lnTo>
                  <a:lnTo>
                    <a:pt x="72009" y="237032"/>
                  </a:lnTo>
                  <a:lnTo>
                    <a:pt x="72745" y="237032"/>
                  </a:lnTo>
                  <a:lnTo>
                    <a:pt x="73812" y="237032"/>
                  </a:lnTo>
                  <a:lnTo>
                    <a:pt x="75933" y="235788"/>
                  </a:lnTo>
                  <a:lnTo>
                    <a:pt x="76962" y="234696"/>
                  </a:lnTo>
                  <a:close/>
                </a:path>
                <a:path w="313054" h="237489">
                  <a:moveTo>
                    <a:pt x="89725" y="134239"/>
                  </a:moveTo>
                  <a:lnTo>
                    <a:pt x="89471" y="133388"/>
                  </a:lnTo>
                  <a:lnTo>
                    <a:pt x="89154" y="132930"/>
                  </a:lnTo>
                  <a:lnTo>
                    <a:pt x="88938" y="132765"/>
                  </a:lnTo>
                  <a:lnTo>
                    <a:pt x="88277" y="132765"/>
                  </a:lnTo>
                  <a:lnTo>
                    <a:pt x="88049" y="133985"/>
                  </a:lnTo>
                  <a:lnTo>
                    <a:pt x="87033" y="134251"/>
                  </a:lnTo>
                  <a:lnTo>
                    <a:pt x="87312" y="134772"/>
                  </a:lnTo>
                  <a:lnTo>
                    <a:pt x="87744" y="134975"/>
                  </a:lnTo>
                  <a:lnTo>
                    <a:pt x="88163" y="134975"/>
                  </a:lnTo>
                  <a:lnTo>
                    <a:pt x="88963" y="134975"/>
                  </a:lnTo>
                  <a:lnTo>
                    <a:pt x="89725" y="134239"/>
                  </a:lnTo>
                  <a:close/>
                </a:path>
                <a:path w="313054" h="237489">
                  <a:moveTo>
                    <a:pt x="90576" y="119303"/>
                  </a:moveTo>
                  <a:lnTo>
                    <a:pt x="90106" y="118262"/>
                  </a:lnTo>
                  <a:lnTo>
                    <a:pt x="89623" y="117233"/>
                  </a:lnTo>
                  <a:lnTo>
                    <a:pt x="88646" y="116205"/>
                  </a:lnTo>
                  <a:lnTo>
                    <a:pt x="87287" y="116205"/>
                  </a:lnTo>
                  <a:lnTo>
                    <a:pt x="87007" y="116268"/>
                  </a:lnTo>
                  <a:lnTo>
                    <a:pt x="86728" y="116408"/>
                  </a:lnTo>
                  <a:lnTo>
                    <a:pt x="86169" y="119443"/>
                  </a:lnTo>
                  <a:lnTo>
                    <a:pt x="89268" y="118198"/>
                  </a:lnTo>
                  <a:lnTo>
                    <a:pt x="89496" y="120319"/>
                  </a:lnTo>
                  <a:lnTo>
                    <a:pt x="89662" y="120332"/>
                  </a:lnTo>
                  <a:lnTo>
                    <a:pt x="90551" y="120332"/>
                  </a:lnTo>
                  <a:lnTo>
                    <a:pt x="90576" y="119303"/>
                  </a:lnTo>
                  <a:close/>
                </a:path>
                <a:path w="313054" h="237489">
                  <a:moveTo>
                    <a:pt x="93827" y="66725"/>
                  </a:moveTo>
                  <a:lnTo>
                    <a:pt x="92608" y="66725"/>
                  </a:lnTo>
                  <a:lnTo>
                    <a:pt x="91694" y="66954"/>
                  </a:lnTo>
                  <a:lnTo>
                    <a:pt x="90220" y="67576"/>
                  </a:lnTo>
                  <a:lnTo>
                    <a:pt x="89865" y="66243"/>
                  </a:lnTo>
                  <a:lnTo>
                    <a:pt x="89433" y="65735"/>
                  </a:lnTo>
                  <a:lnTo>
                    <a:pt x="88658" y="65735"/>
                  </a:lnTo>
                  <a:lnTo>
                    <a:pt x="88430" y="66776"/>
                  </a:lnTo>
                  <a:lnTo>
                    <a:pt x="89001" y="68008"/>
                  </a:lnTo>
                  <a:lnTo>
                    <a:pt x="89522" y="68402"/>
                  </a:lnTo>
                  <a:lnTo>
                    <a:pt x="90119" y="68567"/>
                  </a:lnTo>
                  <a:lnTo>
                    <a:pt x="90690" y="68567"/>
                  </a:lnTo>
                  <a:lnTo>
                    <a:pt x="91694" y="68567"/>
                  </a:lnTo>
                  <a:lnTo>
                    <a:pt x="92646" y="68110"/>
                  </a:lnTo>
                  <a:lnTo>
                    <a:pt x="93713" y="67183"/>
                  </a:lnTo>
                  <a:lnTo>
                    <a:pt x="93827" y="66725"/>
                  </a:lnTo>
                  <a:close/>
                </a:path>
                <a:path w="313054" h="237489">
                  <a:moveTo>
                    <a:pt x="108521" y="65417"/>
                  </a:moveTo>
                  <a:lnTo>
                    <a:pt x="108242" y="64566"/>
                  </a:lnTo>
                  <a:lnTo>
                    <a:pt x="107708" y="62852"/>
                  </a:lnTo>
                  <a:lnTo>
                    <a:pt x="106883" y="63144"/>
                  </a:lnTo>
                  <a:lnTo>
                    <a:pt x="105257" y="63703"/>
                  </a:lnTo>
                  <a:lnTo>
                    <a:pt x="105537" y="64566"/>
                  </a:lnTo>
                  <a:lnTo>
                    <a:pt x="106070" y="66281"/>
                  </a:lnTo>
                  <a:lnTo>
                    <a:pt x="107708" y="65697"/>
                  </a:lnTo>
                  <a:lnTo>
                    <a:pt x="108521" y="65417"/>
                  </a:lnTo>
                  <a:close/>
                </a:path>
                <a:path w="313054" h="237489">
                  <a:moveTo>
                    <a:pt x="110985" y="84061"/>
                  </a:moveTo>
                  <a:lnTo>
                    <a:pt x="110845" y="83820"/>
                  </a:lnTo>
                  <a:lnTo>
                    <a:pt x="110464" y="83616"/>
                  </a:lnTo>
                  <a:lnTo>
                    <a:pt x="110629" y="83121"/>
                  </a:lnTo>
                  <a:lnTo>
                    <a:pt x="110363" y="83185"/>
                  </a:lnTo>
                  <a:lnTo>
                    <a:pt x="109867" y="83350"/>
                  </a:lnTo>
                  <a:lnTo>
                    <a:pt x="109537" y="83185"/>
                  </a:lnTo>
                  <a:lnTo>
                    <a:pt x="109194" y="82969"/>
                  </a:lnTo>
                  <a:lnTo>
                    <a:pt x="108978" y="82550"/>
                  </a:lnTo>
                  <a:lnTo>
                    <a:pt x="108597" y="82943"/>
                  </a:lnTo>
                  <a:lnTo>
                    <a:pt x="108496" y="83413"/>
                  </a:lnTo>
                  <a:lnTo>
                    <a:pt x="108572" y="83820"/>
                  </a:lnTo>
                  <a:lnTo>
                    <a:pt x="103911" y="85839"/>
                  </a:lnTo>
                  <a:lnTo>
                    <a:pt x="101574" y="90030"/>
                  </a:lnTo>
                  <a:lnTo>
                    <a:pt x="101041" y="95897"/>
                  </a:lnTo>
                  <a:lnTo>
                    <a:pt x="102400" y="92417"/>
                  </a:lnTo>
                  <a:lnTo>
                    <a:pt x="105803" y="89814"/>
                  </a:lnTo>
                  <a:lnTo>
                    <a:pt x="106375" y="90754"/>
                  </a:lnTo>
                  <a:lnTo>
                    <a:pt x="108534" y="89281"/>
                  </a:lnTo>
                  <a:lnTo>
                    <a:pt x="107823" y="88125"/>
                  </a:lnTo>
                  <a:lnTo>
                    <a:pt x="108585" y="87337"/>
                  </a:lnTo>
                  <a:lnTo>
                    <a:pt x="109308" y="86372"/>
                  </a:lnTo>
                  <a:lnTo>
                    <a:pt x="109931" y="84975"/>
                  </a:lnTo>
                  <a:lnTo>
                    <a:pt x="110236" y="84912"/>
                  </a:lnTo>
                  <a:lnTo>
                    <a:pt x="110375" y="84810"/>
                  </a:lnTo>
                  <a:lnTo>
                    <a:pt x="110985" y="84061"/>
                  </a:lnTo>
                  <a:close/>
                </a:path>
                <a:path w="313054" h="237489">
                  <a:moveTo>
                    <a:pt x="116014" y="39166"/>
                  </a:moveTo>
                  <a:lnTo>
                    <a:pt x="115100" y="37655"/>
                  </a:lnTo>
                  <a:lnTo>
                    <a:pt x="114630" y="36893"/>
                  </a:lnTo>
                  <a:lnTo>
                    <a:pt x="113906" y="37388"/>
                  </a:lnTo>
                  <a:lnTo>
                    <a:pt x="113182" y="37871"/>
                  </a:lnTo>
                  <a:lnTo>
                    <a:pt x="112471" y="38366"/>
                  </a:lnTo>
                  <a:lnTo>
                    <a:pt x="112928" y="39116"/>
                  </a:lnTo>
                  <a:lnTo>
                    <a:pt x="113398" y="39865"/>
                  </a:lnTo>
                  <a:lnTo>
                    <a:pt x="113868" y="40640"/>
                  </a:lnTo>
                  <a:lnTo>
                    <a:pt x="114579" y="40144"/>
                  </a:lnTo>
                  <a:lnTo>
                    <a:pt x="115303" y="39662"/>
                  </a:lnTo>
                  <a:lnTo>
                    <a:pt x="116014" y="39166"/>
                  </a:lnTo>
                  <a:close/>
                </a:path>
                <a:path w="313054" h="237489">
                  <a:moveTo>
                    <a:pt x="117119" y="61061"/>
                  </a:moveTo>
                  <a:lnTo>
                    <a:pt x="116509" y="60312"/>
                  </a:lnTo>
                  <a:lnTo>
                    <a:pt x="116039" y="60020"/>
                  </a:lnTo>
                  <a:lnTo>
                    <a:pt x="115430" y="60020"/>
                  </a:lnTo>
                  <a:lnTo>
                    <a:pt x="115239" y="60147"/>
                  </a:lnTo>
                  <a:lnTo>
                    <a:pt x="115100" y="60337"/>
                  </a:lnTo>
                  <a:lnTo>
                    <a:pt x="114236" y="59690"/>
                  </a:lnTo>
                  <a:lnTo>
                    <a:pt x="113207" y="59194"/>
                  </a:lnTo>
                  <a:lnTo>
                    <a:pt x="112890" y="58978"/>
                  </a:lnTo>
                  <a:lnTo>
                    <a:pt x="110705" y="60667"/>
                  </a:lnTo>
                  <a:lnTo>
                    <a:pt x="113652" y="62395"/>
                  </a:lnTo>
                  <a:lnTo>
                    <a:pt x="115087" y="63182"/>
                  </a:lnTo>
                  <a:lnTo>
                    <a:pt x="115201" y="63347"/>
                  </a:lnTo>
                  <a:lnTo>
                    <a:pt x="115328" y="63436"/>
                  </a:lnTo>
                  <a:lnTo>
                    <a:pt x="115493" y="63436"/>
                  </a:lnTo>
                  <a:lnTo>
                    <a:pt x="115671" y="63525"/>
                  </a:lnTo>
                  <a:lnTo>
                    <a:pt x="116052" y="63246"/>
                  </a:lnTo>
                  <a:lnTo>
                    <a:pt x="116268" y="62953"/>
                  </a:lnTo>
                  <a:lnTo>
                    <a:pt x="116382" y="62674"/>
                  </a:lnTo>
                  <a:lnTo>
                    <a:pt x="116611" y="62293"/>
                  </a:lnTo>
                  <a:lnTo>
                    <a:pt x="116852" y="61772"/>
                  </a:lnTo>
                  <a:lnTo>
                    <a:pt x="117119" y="61061"/>
                  </a:lnTo>
                  <a:close/>
                </a:path>
                <a:path w="313054" h="237489">
                  <a:moveTo>
                    <a:pt x="119583" y="151307"/>
                  </a:moveTo>
                  <a:lnTo>
                    <a:pt x="119303" y="150456"/>
                  </a:lnTo>
                  <a:lnTo>
                    <a:pt x="119037" y="149593"/>
                  </a:lnTo>
                  <a:lnTo>
                    <a:pt x="118757" y="148742"/>
                  </a:lnTo>
                  <a:lnTo>
                    <a:pt x="117944" y="149034"/>
                  </a:lnTo>
                  <a:lnTo>
                    <a:pt x="117132" y="149313"/>
                  </a:lnTo>
                  <a:lnTo>
                    <a:pt x="116319" y="149606"/>
                  </a:lnTo>
                  <a:lnTo>
                    <a:pt x="116598" y="150456"/>
                  </a:lnTo>
                  <a:lnTo>
                    <a:pt x="116865" y="151307"/>
                  </a:lnTo>
                  <a:lnTo>
                    <a:pt x="117144" y="152171"/>
                  </a:lnTo>
                  <a:lnTo>
                    <a:pt x="117944" y="151879"/>
                  </a:lnTo>
                  <a:lnTo>
                    <a:pt x="118757" y="151599"/>
                  </a:lnTo>
                  <a:lnTo>
                    <a:pt x="119583" y="151307"/>
                  </a:lnTo>
                  <a:close/>
                </a:path>
                <a:path w="313054" h="237489">
                  <a:moveTo>
                    <a:pt x="125196" y="79502"/>
                  </a:moveTo>
                  <a:lnTo>
                    <a:pt x="124980" y="75692"/>
                  </a:lnTo>
                  <a:lnTo>
                    <a:pt x="121958" y="77774"/>
                  </a:lnTo>
                  <a:lnTo>
                    <a:pt x="121132" y="75234"/>
                  </a:lnTo>
                  <a:lnTo>
                    <a:pt x="120370" y="75234"/>
                  </a:lnTo>
                  <a:lnTo>
                    <a:pt x="120535" y="76428"/>
                  </a:lnTo>
                  <a:lnTo>
                    <a:pt x="121158" y="77609"/>
                  </a:lnTo>
                  <a:lnTo>
                    <a:pt x="121805" y="78790"/>
                  </a:lnTo>
                  <a:lnTo>
                    <a:pt x="122910" y="79984"/>
                  </a:lnTo>
                  <a:lnTo>
                    <a:pt x="124040" y="79984"/>
                  </a:lnTo>
                  <a:lnTo>
                    <a:pt x="124421" y="79984"/>
                  </a:lnTo>
                  <a:lnTo>
                    <a:pt x="124828" y="79832"/>
                  </a:lnTo>
                  <a:lnTo>
                    <a:pt x="125196" y="79502"/>
                  </a:lnTo>
                  <a:close/>
                </a:path>
                <a:path w="313054" h="237489">
                  <a:moveTo>
                    <a:pt x="132930" y="78219"/>
                  </a:moveTo>
                  <a:lnTo>
                    <a:pt x="131953" y="77406"/>
                  </a:lnTo>
                  <a:lnTo>
                    <a:pt x="130987" y="76581"/>
                  </a:lnTo>
                  <a:lnTo>
                    <a:pt x="130479" y="74803"/>
                  </a:lnTo>
                  <a:lnTo>
                    <a:pt x="128460" y="75057"/>
                  </a:lnTo>
                  <a:lnTo>
                    <a:pt x="129730" y="79057"/>
                  </a:lnTo>
                  <a:lnTo>
                    <a:pt x="131533" y="79057"/>
                  </a:lnTo>
                  <a:lnTo>
                    <a:pt x="131991" y="79057"/>
                  </a:lnTo>
                  <a:lnTo>
                    <a:pt x="132461" y="78816"/>
                  </a:lnTo>
                  <a:lnTo>
                    <a:pt x="132930" y="78219"/>
                  </a:lnTo>
                  <a:close/>
                </a:path>
                <a:path w="313054" h="237489">
                  <a:moveTo>
                    <a:pt x="137642" y="78409"/>
                  </a:moveTo>
                  <a:lnTo>
                    <a:pt x="137591" y="77762"/>
                  </a:lnTo>
                  <a:lnTo>
                    <a:pt x="137033" y="76479"/>
                  </a:lnTo>
                  <a:lnTo>
                    <a:pt x="136537" y="75844"/>
                  </a:lnTo>
                  <a:lnTo>
                    <a:pt x="135750" y="75844"/>
                  </a:lnTo>
                  <a:lnTo>
                    <a:pt x="135458" y="76250"/>
                  </a:lnTo>
                  <a:lnTo>
                    <a:pt x="135356" y="77355"/>
                  </a:lnTo>
                  <a:lnTo>
                    <a:pt x="136258" y="78117"/>
                  </a:lnTo>
                  <a:lnTo>
                    <a:pt x="136829" y="78409"/>
                  </a:lnTo>
                  <a:lnTo>
                    <a:pt x="137147" y="78409"/>
                  </a:lnTo>
                  <a:lnTo>
                    <a:pt x="137642" y="78409"/>
                  </a:lnTo>
                  <a:close/>
                </a:path>
                <a:path w="313054" h="237489">
                  <a:moveTo>
                    <a:pt x="144437" y="12928"/>
                  </a:moveTo>
                  <a:lnTo>
                    <a:pt x="143548" y="13004"/>
                  </a:lnTo>
                  <a:lnTo>
                    <a:pt x="142760" y="12534"/>
                  </a:lnTo>
                  <a:lnTo>
                    <a:pt x="142824" y="14274"/>
                  </a:lnTo>
                  <a:lnTo>
                    <a:pt x="143129" y="14274"/>
                  </a:lnTo>
                  <a:lnTo>
                    <a:pt x="143319" y="14224"/>
                  </a:lnTo>
                  <a:lnTo>
                    <a:pt x="143484" y="14109"/>
                  </a:lnTo>
                  <a:lnTo>
                    <a:pt x="144437" y="12928"/>
                  </a:lnTo>
                  <a:close/>
                </a:path>
                <a:path w="313054" h="237489">
                  <a:moveTo>
                    <a:pt x="144907" y="93510"/>
                  </a:moveTo>
                  <a:lnTo>
                    <a:pt x="144424" y="93141"/>
                  </a:lnTo>
                  <a:lnTo>
                    <a:pt x="143764" y="92773"/>
                  </a:lnTo>
                  <a:lnTo>
                    <a:pt x="143116" y="92392"/>
                  </a:lnTo>
                  <a:lnTo>
                    <a:pt x="142290" y="92024"/>
                  </a:lnTo>
                  <a:lnTo>
                    <a:pt x="141795" y="92024"/>
                  </a:lnTo>
                  <a:lnTo>
                    <a:pt x="141986" y="92316"/>
                  </a:lnTo>
                  <a:lnTo>
                    <a:pt x="143103" y="93167"/>
                  </a:lnTo>
                  <a:lnTo>
                    <a:pt x="143878" y="93421"/>
                  </a:lnTo>
                  <a:lnTo>
                    <a:pt x="144310" y="93510"/>
                  </a:lnTo>
                  <a:lnTo>
                    <a:pt x="144513" y="93510"/>
                  </a:lnTo>
                  <a:lnTo>
                    <a:pt x="144907" y="93510"/>
                  </a:lnTo>
                  <a:close/>
                </a:path>
                <a:path w="313054" h="237489">
                  <a:moveTo>
                    <a:pt x="147612" y="125501"/>
                  </a:moveTo>
                  <a:lnTo>
                    <a:pt x="147142" y="124752"/>
                  </a:lnTo>
                  <a:lnTo>
                    <a:pt x="146685" y="123990"/>
                  </a:lnTo>
                  <a:lnTo>
                    <a:pt x="146215" y="123240"/>
                  </a:lnTo>
                  <a:lnTo>
                    <a:pt x="144043" y="124701"/>
                  </a:lnTo>
                  <a:lnTo>
                    <a:pt x="145440" y="126974"/>
                  </a:lnTo>
                  <a:lnTo>
                    <a:pt x="146164" y="126479"/>
                  </a:lnTo>
                  <a:lnTo>
                    <a:pt x="146888" y="125996"/>
                  </a:lnTo>
                  <a:lnTo>
                    <a:pt x="147612" y="125501"/>
                  </a:lnTo>
                  <a:close/>
                </a:path>
                <a:path w="313054" h="237489">
                  <a:moveTo>
                    <a:pt x="149669" y="2857"/>
                  </a:moveTo>
                  <a:lnTo>
                    <a:pt x="149186" y="1854"/>
                  </a:lnTo>
                  <a:lnTo>
                    <a:pt x="148856" y="1320"/>
                  </a:lnTo>
                  <a:lnTo>
                    <a:pt x="147980" y="266"/>
                  </a:lnTo>
                  <a:lnTo>
                    <a:pt x="147447" y="0"/>
                  </a:lnTo>
                  <a:lnTo>
                    <a:pt x="145681" y="0"/>
                  </a:lnTo>
                  <a:lnTo>
                    <a:pt x="144373" y="1181"/>
                  </a:lnTo>
                  <a:lnTo>
                    <a:pt x="142430" y="2133"/>
                  </a:lnTo>
                  <a:lnTo>
                    <a:pt x="142481" y="4851"/>
                  </a:lnTo>
                  <a:lnTo>
                    <a:pt x="142748" y="4851"/>
                  </a:lnTo>
                  <a:lnTo>
                    <a:pt x="142976" y="4521"/>
                  </a:lnTo>
                  <a:lnTo>
                    <a:pt x="143332" y="3505"/>
                  </a:lnTo>
                  <a:lnTo>
                    <a:pt x="143408" y="3263"/>
                  </a:lnTo>
                  <a:lnTo>
                    <a:pt x="143865" y="3263"/>
                  </a:lnTo>
                  <a:lnTo>
                    <a:pt x="143916" y="4521"/>
                  </a:lnTo>
                  <a:lnTo>
                    <a:pt x="144322" y="5499"/>
                  </a:lnTo>
                  <a:lnTo>
                    <a:pt x="145580" y="4521"/>
                  </a:lnTo>
                  <a:lnTo>
                    <a:pt x="146177" y="3505"/>
                  </a:lnTo>
                  <a:lnTo>
                    <a:pt x="146164" y="3263"/>
                  </a:lnTo>
                  <a:lnTo>
                    <a:pt x="146151" y="2857"/>
                  </a:lnTo>
                  <a:lnTo>
                    <a:pt x="149669" y="2857"/>
                  </a:lnTo>
                  <a:close/>
                </a:path>
                <a:path w="313054" h="237489">
                  <a:moveTo>
                    <a:pt x="150520" y="42621"/>
                  </a:moveTo>
                  <a:lnTo>
                    <a:pt x="149288" y="42621"/>
                  </a:lnTo>
                  <a:lnTo>
                    <a:pt x="149047" y="42633"/>
                  </a:lnTo>
                  <a:lnTo>
                    <a:pt x="148793" y="42684"/>
                  </a:lnTo>
                  <a:lnTo>
                    <a:pt x="148018" y="44450"/>
                  </a:lnTo>
                  <a:lnTo>
                    <a:pt x="148170" y="45046"/>
                  </a:lnTo>
                  <a:lnTo>
                    <a:pt x="148615" y="45046"/>
                  </a:lnTo>
                  <a:lnTo>
                    <a:pt x="149047" y="45046"/>
                  </a:lnTo>
                  <a:lnTo>
                    <a:pt x="149796" y="44437"/>
                  </a:lnTo>
                  <a:lnTo>
                    <a:pt x="150152" y="43827"/>
                  </a:lnTo>
                  <a:lnTo>
                    <a:pt x="150520" y="43230"/>
                  </a:lnTo>
                  <a:lnTo>
                    <a:pt x="150520" y="42621"/>
                  </a:lnTo>
                  <a:close/>
                </a:path>
                <a:path w="313054" h="237489">
                  <a:moveTo>
                    <a:pt x="151485" y="32664"/>
                  </a:moveTo>
                  <a:lnTo>
                    <a:pt x="149656" y="32181"/>
                  </a:lnTo>
                  <a:lnTo>
                    <a:pt x="147129" y="32181"/>
                  </a:lnTo>
                  <a:lnTo>
                    <a:pt x="146278" y="32499"/>
                  </a:lnTo>
                  <a:lnTo>
                    <a:pt x="147116" y="33324"/>
                  </a:lnTo>
                  <a:lnTo>
                    <a:pt x="147294" y="33515"/>
                  </a:lnTo>
                  <a:lnTo>
                    <a:pt x="148602" y="34036"/>
                  </a:lnTo>
                  <a:lnTo>
                    <a:pt x="149707" y="34036"/>
                  </a:lnTo>
                  <a:lnTo>
                    <a:pt x="150355" y="34036"/>
                  </a:lnTo>
                  <a:lnTo>
                    <a:pt x="150939" y="33858"/>
                  </a:lnTo>
                  <a:lnTo>
                    <a:pt x="151180" y="33312"/>
                  </a:lnTo>
                  <a:lnTo>
                    <a:pt x="151485" y="32664"/>
                  </a:lnTo>
                  <a:close/>
                </a:path>
                <a:path w="313054" h="237489">
                  <a:moveTo>
                    <a:pt x="153187" y="110451"/>
                  </a:moveTo>
                  <a:lnTo>
                    <a:pt x="151345" y="109956"/>
                  </a:lnTo>
                  <a:lnTo>
                    <a:pt x="148818" y="109956"/>
                  </a:lnTo>
                  <a:lnTo>
                    <a:pt x="147980" y="110274"/>
                  </a:lnTo>
                  <a:lnTo>
                    <a:pt x="148818" y="111099"/>
                  </a:lnTo>
                  <a:lnTo>
                    <a:pt x="148996" y="111290"/>
                  </a:lnTo>
                  <a:lnTo>
                    <a:pt x="150304" y="111810"/>
                  </a:lnTo>
                  <a:lnTo>
                    <a:pt x="151409" y="111810"/>
                  </a:lnTo>
                  <a:lnTo>
                    <a:pt x="152044" y="111810"/>
                  </a:lnTo>
                  <a:lnTo>
                    <a:pt x="152628" y="111633"/>
                  </a:lnTo>
                  <a:lnTo>
                    <a:pt x="153187" y="110451"/>
                  </a:lnTo>
                  <a:close/>
                </a:path>
                <a:path w="313054" h="237489">
                  <a:moveTo>
                    <a:pt x="153771" y="6324"/>
                  </a:moveTo>
                  <a:lnTo>
                    <a:pt x="153276" y="5956"/>
                  </a:lnTo>
                  <a:lnTo>
                    <a:pt x="152628" y="5575"/>
                  </a:lnTo>
                  <a:lnTo>
                    <a:pt x="151980" y="5207"/>
                  </a:lnTo>
                  <a:lnTo>
                    <a:pt x="151155" y="4826"/>
                  </a:lnTo>
                  <a:lnTo>
                    <a:pt x="150647" y="4826"/>
                  </a:lnTo>
                  <a:lnTo>
                    <a:pt x="150837" y="5118"/>
                  </a:lnTo>
                  <a:lnTo>
                    <a:pt x="151968" y="5969"/>
                  </a:lnTo>
                  <a:lnTo>
                    <a:pt x="152730" y="6223"/>
                  </a:lnTo>
                  <a:lnTo>
                    <a:pt x="153174" y="6324"/>
                  </a:lnTo>
                  <a:lnTo>
                    <a:pt x="153377" y="6324"/>
                  </a:lnTo>
                  <a:lnTo>
                    <a:pt x="153771" y="6324"/>
                  </a:lnTo>
                  <a:close/>
                </a:path>
                <a:path w="313054" h="237489">
                  <a:moveTo>
                    <a:pt x="160464" y="121729"/>
                  </a:moveTo>
                  <a:lnTo>
                    <a:pt x="160451" y="121119"/>
                  </a:lnTo>
                  <a:lnTo>
                    <a:pt x="159232" y="121119"/>
                  </a:lnTo>
                  <a:lnTo>
                    <a:pt x="158991" y="121145"/>
                  </a:lnTo>
                  <a:lnTo>
                    <a:pt x="158724" y="121183"/>
                  </a:lnTo>
                  <a:lnTo>
                    <a:pt x="157949" y="122948"/>
                  </a:lnTo>
                  <a:lnTo>
                    <a:pt x="158115" y="123545"/>
                  </a:lnTo>
                  <a:lnTo>
                    <a:pt x="158559" y="123545"/>
                  </a:lnTo>
                  <a:lnTo>
                    <a:pt x="158991" y="123545"/>
                  </a:lnTo>
                  <a:lnTo>
                    <a:pt x="159727" y="122936"/>
                  </a:lnTo>
                  <a:lnTo>
                    <a:pt x="160096" y="122339"/>
                  </a:lnTo>
                  <a:lnTo>
                    <a:pt x="160464" y="121729"/>
                  </a:lnTo>
                  <a:close/>
                </a:path>
                <a:path w="313054" h="237489">
                  <a:moveTo>
                    <a:pt x="160959" y="133553"/>
                  </a:moveTo>
                  <a:lnTo>
                    <a:pt x="158076" y="131622"/>
                  </a:lnTo>
                  <a:lnTo>
                    <a:pt x="155117" y="131622"/>
                  </a:lnTo>
                  <a:lnTo>
                    <a:pt x="154559" y="131749"/>
                  </a:lnTo>
                  <a:lnTo>
                    <a:pt x="154127" y="132041"/>
                  </a:lnTo>
                  <a:lnTo>
                    <a:pt x="153974" y="133819"/>
                  </a:lnTo>
                  <a:lnTo>
                    <a:pt x="154432" y="134302"/>
                  </a:lnTo>
                  <a:lnTo>
                    <a:pt x="155549" y="134302"/>
                  </a:lnTo>
                  <a:lnTo>
                    <a:pt x="156057" y="134112"/>
                  </a:lnTo>
                  <a:lnTo>
                    <a:pt x="157086" y="133756"/>
                  </a:lnTo>
                  <a:lnTo>
                    <a:pt x="157594" y="133565"/>
                  </a:lnTo>
                  <a:lnTo>
                    <a:pt x="158508" y="133565"/>
                  </a:lnTo>
                  <a:lnTo>
                    <a:pt x="158889" y="133819"/>
                  </a:lnTo>
                  <a:lnTo>
                    <a:pt x="159016" y="134594"/>
                  </a:lnTo>
                  <a:lnTo>
                    <a:pt x="160959" y="133553"/>
                  </a:lnTo>
                  <a:close/>
                </a:path>
                <a:path w="313054" h="237489">
                  <a:moveTo>
                    <a:pt x="162344" y="89890"/>
                  </a:moveTo>
                  <a:lnTo>
                    <a:pt x="162331" y="89281"/>
                  </a:lnTo>
                  <a:lnTo>
                    <a:pt x="161099" y="89281"/>
                  </a:lnTo>
                  <a:lnTo>
                    <a:pt x="160870" y="89306"/>
                  </a:lnTo>
                  <a:lnTo>
                    <a:pt x="160604" y="89344"/>
                  </a:lnTo>
                  <a:lnTo>
                    <a:pt x="159829" y="91122"/>
                  </a:lnTo>
                  <a:lnTo>
                    <a:pt x="159994" y="91706"/>
                  </a:lnTo>
                  <a:lnTo>
                    <a:pt x="160426" y="91706"/>
                  </a:lnTo>
                  <a:lnTo>
                    <a:pt x="160883" y="91706"/>
                  </a:lnTo>
                  <a:lnTo>
                    <a:pt x="161620" y="91109"/>
                  </a:lnTo>
                  <a:lnTo>
                    <a:pt x="161975" y="90500"/>
                  </a:lnTo>
                  <a:lnTo>
                    <a:pt x="162344" y="89890"/>
                  </a:lnTo>
                  <a:close/>
                </a:path>
                <a:path w="313054" h="237489">
                  <a:moveTo>
                    <a:pt x="162420" y="8636"/>
                  </a:moveTo>
                  <a:lnTo>
                    <a:pt x="162052" y="7327"/>
                  </a:lnTo>
                  <a:lnTo>
                    <a:pt x="160096" y="5969"/>
                  </a:lnTo>
                  <a:lnTo>
                    <a:pt x="159283" y="6248"/>
                  </a:lnTo>
                  <a:lnTo>
                    <a:pt x="158483" y="6540"/>
                  </a:lnTo>
                  <a:lnTo>
                    <a:pt x="157670" y="6819"/>
                  </a:lnTo>
                  <a:lnTo>
                    <a:pt x="158635" y="7632"/>
                  </a:lnTo>
                  <a:lnTo>
                    <a:pt x="159600" y="8458"/>
                  </a:lnTo>
                  <a:lnTo>
                    <a:pt x="160108" y="10236"/>
                  </a:lnTo>
                  <a:lnTo>
                    <a:pt x="162420" y="8636"/>
                  </a:lnTo>
                  <a:close/>
                </a:path>
                <a:path w="313054" h="237489">
                  <a:moveTo>
                    <a:pt x="164198" y="35877"/>
                  </a:moveTo>
                  <a:lnTo>
                    <a:pt x="163918" y="35026"/>
                  </a:lnTo>
                  <a:lnTo>
                    <a:pt x="163385" y="33312"/>
                  </a:lnTo>
                  <a:lnTo>
                    <a:pt x="162572" y="33591"/>
                  </a:lnTo>
                  <a:lnTo>
                    <a:pt x="161759" y="33883"/>
                  </a:lnTo>
                  <a:lnTo>
                    <a:pt x="160934" y="34163"/>
                  </a:lnTo>
                  <a:lnTo>
                    <a:pt x="161493" y="35877"/>
                  </a:lnTo>
                  <a:lnTo>
                    <a:pt x="161759" y="36728"/>
                  </a:lnTo>
                  <a:lnTo>
                    <a:pt x="162572" y="36449"/>
                  </a:lnTo>
                  <a:lnTo>
                    <a:pt x="163385" y="36156"/>
                  </a:lnTo>
                  <a:lnTo>
                    <a:pt x="164198" y="35877"/>
                  </a:lnTo>
                  <a:close/>
                </a:path>
                <a:path w="313054" h="237489">
                  <a:moveTo>
                    <a:pt x="164211" y="44424"/>
                  </a:moveTo>
                  <a:lnTo>
                    <a:pt x="163957" y="43891"/>
                  </a:lnTo>
                  <a:lnTo>
                    <a:pt x="163537" y="43713"/>
                  </a:lnTo>
                  <a:lnTo>
                    <a:pt x="162191" y="43713"/>
                  </a:lnTo>
                  <a:lnTo>
                    <a:pt x="161086" y="44234"/>
                  </a:lnTo>
                  <a:lnTo>
                    <a:pt x="160134" y="44424"/>
                  </a:lnTo>
                  <a:lnTo>
                    <a:pt x="160388" y="44958"/>
                  </a:lnTo>
                  <a:lnTo>
                    <a:pt x="160807" y="45135"/>
                  </a:lnTo>
                  <a:lnTo>
                    <a:pt x="161302" y="45135"/>
                  </a:lnTo>
                  <a:lnTo>
                    <a:pt x="162166" y="45135"/>
                  </a:lnTo>
                  <a:lnTo>
                    <a:pt x="163258" y="44615"/>
                  </a:lnTo>
                  <a:lnTo>
                    <a:pt x="164211" y="44424"/>
                  </a:lnTo>
                  <a:close/>
                </a:path>
                <a:path w="313054" h="237489">
                  <a:moveTo>
                    <a:pt x="165519" y="138010"/>
                  </a:moveTo>
                  <a:lnTo>
                    <a:pt x="165214" y="137502"/>
                  </a:lnTo>
                  <a:lnTo>
                    <a:pt x="164769" y="137312"/>
                  </a:lnTo>
                  <a:lnTo>
                    <a:pt x="163068" y="137312"/>
                  </a:lnTo>
                  <a:lnTo>
                    <a:pt x="161518" y="138163"/>
                  </a:lnTo>
                  <a:lnTo>
                    <a:pt x="160223" y="138442"/>
                  </a:lnTo>
                  <a:lnTo>
                    <a:pt x="160528" y="138950"/>
                  </a:lnTo>
                  <a:lnTo>
                    <a:pt x="160972" y="139141"/>
                  </a:lnTo>
                  <a:lnTo>
                    <a:pt x="161518" y="139141"/>
                  </a:lnTo>
                  <a:lnTo>
                    <a:pt x="162674" y="139141"/>
                  </a:lnTo>
                  <a:lnTo>
                    <a:pt x="164223" y="138303"/>
                  </a:lnTo>
                  <a:lnTo>
                    <a:pt x="165519" y="138010"/>
                  </a:lnTo>
                  <a:close/>
                </a:path>
                <a:path w="313054" h="237489">
                  <a:moveTo>
                    <a:pt x="168148" y="146100"/>
                  </a:moveTo>
                  <a:lnTo>
                    <a:pt x="167894" y="146100"/>
                  </a:lnTo>
                  <a:lnTo>
                    <a:pt x="167678" y="146494"/>
                  </a:lnTo>
                  <a:lnTo>
                    <a:pt x="167271" y="147561"/>
                  </a:lnTo>
                  <a:lnTo>
                    <a:pt x="167208" y="148767"/>
                  </a:lnTo>
                  <a:lnTo>
                    <a:pt x="167271" y="149212"/>
                  </a:lnTo>
                  <a:lnTo>
                    <a:pt x="167525" y="149212"/>
                  </a:lnTo>
                  <a:lnTo>
                    <a:pt x="167741" y="148437"/>
                  </a:lnTo>
                  <a:lnTo>
                    <a:pt x="167906" y="147662"/>
                  </a:lnTo>
                  <a:lnTo>
                    <a:pt x="168059" y="146875"/>
                  </a:lnTo>
                  <a:lnTo>
                    <a:pt x="168148" y="146100"/>
                  </a:lnTo>
                  <a:close/>
                </a:path>
                <a:path w="313054" h="237489">
                  <a:moveTo>
                    <a:pt x="168884" y="14693"/>
                  </a:moveTo>
                  <a:lnTo>
                    <a:pt x="168846" y="14058"/>
                  </a:lnTo>
                  <a:lnTo>
                    <a:pt x="168287" y="12776"/>
                  </a:lnTo>
                  <a:lnTo>
                    <a:pt x="167779" y="12128"/>
                  </a:lnTo>
                  <a:lnTo>
                    <a:pt x="167005" y="12128"/>
                  </a:lnTo>
                  <a:lnTo>
                    <a:pt x="166712" y="12534"/>
                  </a:lnTo>
                  <a:lnTo>
                    <a:pt x="166624" y="13652"/>
                  </a:lnTo>
                  <a:lnTo>
                    <a:pt x="167513" y="14401"/>
                  </a:lnTo>
                  <a:lnTo>
                    <a:pt x="168071" y="14693"/>
                  </a:lnTo>
                  <a:lnTo>
                    <a:pt x="168402" y="14693"/>
                  </a:lnTo>
                  <a:lnTo>
                    <a:pt x="168884" y="14693"/>
                  </a:lnTo>
                  <a:close/>
                </a:path>
                <a:path w="313054" h="237489">
                  <a:moveTo>
                    <a:pt x="170510" y="76327"/>
                  </a:moveTo>
                  <a:lnTo>
                    <a:pt x="167894" y="73050"/>
                  </a:lnTo>
                  <a:lnTo>
                    <a:pt x="166585" y="75984"/>
                  </a:lnTo>
                  <a:lnTo>
                    <a:pt x="168186" y="77749"/>
                  </a:lnTo>
                  <a:lnTo>
                    <a:pt x="169202" y="77749"/>
                  </a:lnTo>
                  <a:lnTo>
                    <a:pt x="170103" y="77749"/>
                  </a:lnTo>
                  <a:lnTo>
                    <a:pt x="170510" y="76327"/>
                  </a:lnTo>
                  <a:close/>
                </a:path>
                <a:path w="313054" h="237489">
                  <a:moveTo>
                    <a:pt x="172542" y="43751"/>
                  </a:moveTo>
                  <a:lnTo>
                    <a:pt x="166941" y="41059"/>
                  </a:lnTo>
                  <a:lnTo>
                    <a:pt x="165074" y="41059"/>
                  </a:lnTo>
                  <a:lnTo>
                    <a:pt x="165379" y="41605"/>
                  </a:lnTo>
                  <a:lnTo>
                    <a:pt x="167970" y="43205"/>
                  </a:lnTo>
                  <a:lnTo>
                    <a:pt x="168173" y="44424"/>
                  </a:lnTo>
                  <a:lnTo>
                    <a:pt x="172542" y="43751"/>
                  </a:lnTo>
                  <a:close/>
                </a:path>
                <a:path w="313054" h="237489">
                  <a:moveTo>
                    <a:pt x="175437" y="159423"/>
                  </a:moveTo>
                  <a:lnTo>
                    <a:pt x="174879" y="155054"/>
                  </a:lnTo>
                  <a:lnTo>
                    <a:pt x="171450" y="154381"/>
                  </a:lnTo>
                  <a:lnTo>
                    <a:pt x="170548" y="155219"/>
                  </a:lnTo>
                  <a:lnTo>
                    <a:pt x="171310" y="157784"/>
                  </a:lnTo>
                  <a:lnTo>
                    <a:pt x="170675" y="157784"/>
                  </a:lnTo>
                  <a:lnTo>
                    <a:pt x="170243" y="157264"/>
                  </a:lnTo>
                  <a:lnTo>
                    <a:pt x="169291" y="155829"/>
                  </a:lnTo>
                  <a:lnTo>
                    <a:pt x="168719" y="156451"/>
                  </a:lnTo>
                  <a:lnTo>
                    <a:pt x="168859" y="157213"/>
                  </a:lnTo>
                  <a:lnTo>
                    <a:pt x="169240" y="158051"/>
                  </a:lnTo>
                  <a:lnTo>
                    <a:pt x="168109" y="158445"/>
                  </a:lnTo>
                  <a:lnTo>
                    <a:pt x="168084" y="160426"/>
                  </a:lnTo>
                  <a:lnTo>
                    <a:pt x="169900" y="160426"/>
                  </a:lnTo>
                  <a:lnTo>
                    <a:pt x="170192" y="160375"/>
                  </a:lnTo>
                  <a:lnTo>
                    <a:pt x="170535" y="160248"/>
                  </a:lnTo>
                  <a:lnTo>
                    <a:pt x="170865" y="160832"/>
                  </a:lnTo>
                  <a:lnTo>
                    <a:pt x="170992" y="161112"/>
                  </a:lnTo>
                  <a:lnTo>
                    <a:pt x="175437" y="159423"/>
                  </a:lnTo>
                  <a:close/>
                </a:path>
                <a:path w="313054" h="237489">
                  <a:moveTo>
                    <a:pt x="175768" y="225615"/>
                  </a:moveTo>
                  <a:lnTo>
                    <a:pt x="175514" y="225082"/>
                  </a:lnTo>
                  <a:lnTo>
                    <a:pt x="175094" y="224904"/>
                  </a:lnTo>
                  <a:lnTo>
                    <a:pt x="173748" y="224904"/>
                  </a:lnTo>
                  <a:lnTo>
                    <a:pt x="172643" y="225425"/>
                  </a:lnTo>
                  <a:lnTo>
                    <a:pt x="171691" y="225615"/>
                  </a:lnTo>
                  <a:lnTo>
                    <a:pt x="171945" y="226148"/>
                  </a:lnTo>
                  <a:lnTo>
                    <a:pt x="172364" y="226326"/>
                  </a:lnTo>
                  <a:lnTo>
                    <a:pt x="172859" y="226326"/>
                  </a:lnTo>
                  <a:lnTo>
                    <a:pt x="173710" y="226326"/>
                  </a:lnTo>
                  <a:lnTo>
                    <a:pt x="174815" y="225806"/>
                  </a:lnTo>
                  <a:lnTo>
                    <a:pt x="175768" y="225615"/>
                  </a:lnTo>
                  <a:close/>
                </a:path>
                <a:path w="313054" h="237489">
                  <a:moveTo>
                    <a:pt x="176834" y="134023"/>
                  </a:moveTo>
                  <a:lnTo>
                    <a:pt x="176250" y="132397"/>
                  </a:lnTo>
                  <a:lnTo>
                    <a:pt x="175602" y="131572"/>
                  </a:lnTo>
                  <a:lnTo>
                    <a:pt x="174625" y="131572"/>
                  </a:lnTo>
                  <a:lnTo>
                    <a:pt x="174307" y="132334"/>
                  </a:lnTo>
                  <a:lnTo>
                    <a:pt x="174586" y="134543"/>
                  </a:lnTo>
                  <a:lnTo>
                    <a:pt x="175107" y="134747"/>
                  </a:lnTo>
                  <a:lnTo>
                    <a:pt x="175501" y="134835"/>
                  </a:lnTo>
                  <a:lnTo>
                    <a:pt x="175818" y="134835"/>
                  </a:lnTo>
                  <a:lnTo>
                    <a:pt x="176771" y="134835"/>
                  </a:lnTo>
                  <a:lnTo>
                    <a:pt x="176834" y="134023"/>
                  </a:lnTo>
                  <a:close/>
                </a:path>
                <a:path w="313054" h="237489">
                  <a:moveTo>
                    <a:pt x="177203" y="215544"/>
                  </a:moveTo>
                  <a:lnTo>
                    <a:pt x="177165" y="214896"/>
                  </a:lnTo>
                  <a:lnTo>
                    <a:pt x="176606" y="213626"/>
                  </a:lnTo>
                  <a:lnTo>
                    <a:pt x="176098" y="212991"/>
                  </a:lnTo>
                  <a:lnTo>
                    <a:pt x="175323" y="212991"/>
                  </a:lnTo>
                  <a:lnTo>
                    <a:pt x="175031" y="213385"/>
                  </a:lnTo>
                  <a:lnTo>
                    <a:pt x="174942" y="214503"/>
                  </a:lnTo>
                  <a:lnTo>
                    <a:pt x="175831" y="215252"/>
                  </a:lnTo>
                  <a:lnTo>
                    <a:pt x="176390" y="215544"/>
                  </a:lnTo>
                  <a:lnTo>
                    <a:pt x="176720" y="215544"/>
                  </a:lnTo>
                  <a:lnTo>
                    <a:pt x="177203" y="215544"/>
                  </a:lnTo>
                  <a:close/>
                </a:path>
                <a:path w="313054" h="237489">
                  <a:moveTo>
                    <a:pt x="179438" y="104660"/>
                  </a:moveTo>
                  <a:lnTo>
                    <a:pt x="179184" y="104660"/>
                  </a:lnTo>
                  <a:lnTo>
                    <a:pt x="178955" y="105054"/>
                  </a:lnTo>
                  <a:lnTo>
                    <a:pt x="178562" y="106121"/>
                  </a:lnTo>
                  <a:lnTo>
                    <a:pt x="178498" y="107340"/>
                  </a:lnTo>
                  <a:lnTo>
                    <a:pt x="178549" y="107772"/>
                  </a:lnTo>
                  <a:lnTo>
                    <a:pt x="178803" y="107772"/>
                  </a:lnTo>
                  <a:lnTo>
                    <a:pt x="179031" y="106997"/>
                  </a:lnTo>
                  <a:lnTo>
                    <a:pt x="179197" y="106222"/>
                  </a:lnTo>
                  <a:lnTo>
                    <a:pt x="179349" y="105435"/>
                  </a:lnTo>
                  <a:lnTo>
                    <a:pt x="179438" y="104660"/>
                  </a:lnTo>
                  <a:close/>
                </a:path>
                <a:path w="313054" h="237489">
                  <a:moveTo>
                    <a:pt x="181216" y="143040"/>
                  </a:moveTo>
                  <a:lnTo>
                    <a:pt x="181203" y="142443"/>
                  </a:lnTo>
                  <a:lnTo>
                    <a:pt x="179971" y="142443"/>
                  </a:lnTo>
                  <a:lnTo>
                    <a:pt x="179730" y="142455"/>
                  </a:lnTo>
                  <a:lnTo>
                    <a:pt x="179463" y="142494"/>
                  </a:lnTo>
                  <a:lnTo>
                    <a:pt x="178689" y="144272"/>
                  </a:lnTo>
                  <a:lnTo>
                    <a:pt x="178854" y="144856"/>
                  </a:lnTo>
                  <a:lnTo>
                    <a:pt x="179298" y="144856"/>
                  </a:lnTo>
                  <a:lnTo>
                    <a:pt x="179730" y="144856"/>
                  </a:lnTo>
                  <a:lnTo>
                    <a:pt x="180479" y="144259"/>
                  </a:lnTo>
                  <a:lnTo>
                    <a:pt x="181216" y="143040"/>
                  </a:lnTo>
                  <a:close/>
                </a:path>
                <a:path w="313054" h="237489">
                  <a:moveTo>
                    <a:pt x="181330" y="157581"/>
                  </a:moveTo>
                  <a:lnTo>
                    <a:pt x="176898" y="154635"/>
                  </a:lnTo>
                  <a:lnTo>
                    <a:pt x="176479" y="152565"/>
                  </a:lnTo>
                  <a:lnTo>
                    <a:pt x="174409" y="153746"/>
                  </a:lnTo>
                  <a:lnTo>
                    <a:pt x="177215" y="156032"/>
                  </a:lnTo>
                  <a:lnTo>
                    <a:pt x="178409" y="157949"/>
                  </a:lnTo>
                  <a:lnTo>
                    <a:pt x="176542" y="158140"/>
                  </a:lnTo>
                  <a:lnTo>
                    <a:pt x="173685" y="163029"/>
                  </a:lnTo>
                  <a:lnTo>
                    <a:pt x="177228" y="163410"/>
                  </a:lnTo>
                  <a:lnTo>
                    <a:pt x="177101" y="161975"/>
                  </a:lnTo>
                  <a:lnTo>
                    <a:pt x="177685" y="160426"/>
                  </a:lnTo>
                  <a:lnTo>
                    <a:pt x="178816" y="158762"/>
                  </a:lnTo>
                  <a:lnTo>
                    <a:pt x="178879" y="158978"/>
                  </a:lnTo>
                  <a:lnTo>
                    <a:pt x="181330" y="157581"/>
                  </a:lnTo>
                  <a:close/>
                </a:path>
                <a:path w="313054" h="237489">
                  <a:moveTo>
                    <a:pt x="183934" y="116243"/>
                  </a:moveTo>
                  <a:lnTo>
                    <a:pt x="181952" y="116890"/>
                  </a:lnTo>
                  <a:lnTo>
                    <a:pt x="181279" y="115544"/>
                  </a:lnTo>
                  <a:lnTo>
                    <a:pt x="180276" y="116547"/>
                  </a:lnTo>
                  <a:lnTo>
                    <a:pt x="181178" y="117983"/>
                  </a:lnTo>
                  <a:lnTo>
                    <a:pt x="182130" y="117983"/>
                  </a:lnTo>
                  <a:lnTo>
                    <a:pt x="182308" y="117983"/>
                  </a:lnTo>
                  <a:lnTo>
                    <a:pt x="182499" y="117932"/>
                  </a:lnTo>
                  <a:lnTo>
                    <a:pt x="182664" y="117817"/>
                  </a:lnTo>
                  <a:lnTo>
                    <a:pt x="183934" y="116243"/>
                  </a:lnTo>
                  <a:close/>
                </a:path>
                <a:path w="313054" h="237489">
                  <a:moveTo>
                    <a:pt x="184581" y="80632"/>
                  </a:moveTo>
                  <a:lnTo>
                    <a:pt x="183349" y="80632"/>
                  </a:lnTo>
                  <a:lnTo>
                    <a:pt x="183121" y="80657"/>
                  </a:lnTo>
                  <a:lnTo>
                    <a:pt x="182841" y="80695"/>
                  </a:lnTo>
                  <a:lnTo>
                    <a:pt x="182079" y="82473"/>
                  </a:lnTo>
                  <a:lnTo>
                    <a:pt x="182232" y="83070"/>
                  </a:lnTo>
                  <a:lnTo>
                    <a:pt x="182664" y="83070"/>
                  </a:lnTo>
                  <a:lnTo>
                    <a:pt x="183121" y="83070"/>
                  </a:lnTo>
                  <a:lnTo>
                    <a:pt x="183845" y="82461"/>
                  </a:lnTo>
                  <a:lnTo>
                    <a:pt x="184226" y="81851"/>
                  </a:lnTo>
                  <a:lnTo>
                    <a:pt x="184581" y="81241"/>
                  </a:lnTo>
                  <a:lnTo>
                    <a:pt x="184581" y="80632"/>
                  </a:lnTo>
                  <a:close/>
                </a:path>
                <a:path w="313054" h="237489">
                  <a:moveTo>
                    <a:pt x="186004" y="229247"/>
                  </a:moveTo>
                  <a:lnTo>
                    <a:pt x="181292" y="227723"/>
                  </a:lnTo>
                  <a:lnTo>
                    <a:pt x="179425" y="224332"/>
                  </a:lnTo>
                  <a:lnTo>
                    <a:pt x="177507" y="226999"/>
                  </a:lnTo>
                  <a:lnTo>
                    <a:pt x="182029" y="228320"/>
                  </a:lnTo>
                  <a:lnTo>
                    <a:pt x="180644" y="232448"/>
                  </a:lnTo>
                  <a:lnTo>
                    <a:pt x="186004" y="229247"/>
                  </a:lnTo>
                  <a:close/>
                </a:path>
                <a:path w="313054" h="237489">
                  <a:moveTo>
                    <a:pt x="187960" y="164401"/>
                  </a:moveTo>
                  <a:lnTo>
                    <a:pt x="187921" y="163690"/>
                  </a:lnTo>
                  <a:lnTo>
                    <a:pt x="187553" y="163690"/>
                  </a:lnTo>
                  <a:lnTo>
                    <a:pt x="187312" y="164058"/>
                  </a:lnTo>
                  <a:lnTo>
                    <a:pt x="186994" y="165074"/>
                  </a:lnTo>
                  <a:lnTo>
                    <a:pt x="185877" y="164515"/>
                  </a:lnTo>
                  <a:lnTo>
                    <a:pt x="185204" y="164198"/>
                  </a:lnTo>
                  <a:lnTo>
                    <a:pt x="184683" y="164198"/>
                  </a:lnTo>
                  <a:lnTo>
                    <a:pt x="184670" y="164376"/>
                  </a:lnTo>
                  <a:lnTo>
                    <a:pt x="184848" y="164782"/>
                  </a:lnTo>
                  <a:lnTo>
                    <a:pt x="184429" y="165061"/>
                  </a:lnTo>
                  <a:lnTo>
                    <a:pt x="184950" y="166204"/>
                  </a:lnTo>
                  <a:lnTo>
                    <a:pt x="184238" y="167055"/>
                  </a:lnTo>
                  <a:lnTo>
                    <a:pt x="184454" y="167157"/>
                  </a:lnTo>
                  <a:lnTo>
                    <a:pt x="184658" y="167208"/>
                  </a:lnTo>
                  <a:lnTo>
                    <a:pt x="184848" y="167208"/>
                  </a:lnTo>
                  <a:lnTo>
                    <a:pt x="185331" y="167208"/>
                  </a:lnTo>
                  <a:lnTo>
                    <a:pt x="185724" y="166916"/>
                  </a:lnTo>
                  <a:lnTo>
                    <a:pt x="185953" y="166522"/>
                  </a:lnTo>
                  <a:lnTo>
                    <a:pt x="186982" y="166522"/>
                  </a:lnTo>
                  <a:lnTo>
                    <a:pt x="187477" y="165823"/>
                  </a:lnTo>
                  <a:lnTo>
                    <a:pt x="187960" y="164401"/>
                  </a:lnTo>
                  <a:close/>
                </a:path>
                <a:path w="313054" h="237489">
                  <a:moveTo>
                    <a:pt x="191490" y="87553"/>
                  </a:moveTo>
                  <a:lnTo>
                    <a:pt x="191185" y="86969"/>
                  </a:lnTo>
                  <a:lnTo>
                    <a:pt x="190931" y="86728"/>
                  </a:lnTo>
                  <a:lnTo>
                    <a:pt x="189839" y="86728"/>
                  </a:lnTo>
                  <a:lnTo>
                    <a:pt x="189687" y="90932"/>
                  </a:lnTo>
                  <a:lnTo>
                    <a:pt x="190271" y="92252"/>
                  </a:lnTo>
                  <a:lnTo>
                    <a:pt x="191122" y="90919"/>
                  </a:lnTo>
                  <a:lnTo>
                    <a:pt x="191376" y="89281"/>
                  </a:lnTo>
                  <a:lnTo>
                    <a:pt x="191490" y="87553"/>
                  </a:lnTo>
                  <a:close/>
                </a:path>
                <a:path w="313054" h="237489">
                  <a:moveTo>
                    <a:pt x="194970" y="98704"/>
                  </a:moveTo>
                  <a:lnTo>
                    <a:pt x="192773" y="96342"/>
                  </a:lnTo>
                  <a:lnTo>
                    <a:pt x="190093" y="96342"/>
                  </a:lnTo>
                  <a:lnTo>
                    <a:pt x="189522" y="96532"/>
                  </a:lnTo>
                  <a:lnTo>
                    <a:pt x="189064" y="96964"/>
                  </a:lnTo>
                  <a:lnTo>
                    <a:pt x="190030" y="98488"/>
                  </a:lnTo>
                  <a:lnTo>
                    <a:pt x="191846" y="98221"/>
                  </a:lnTo>
                  <a:lnTo>
                    <a:pt x="192722" y="99949"/>
                  </a:lnTo>
                  <a:lnTo>
                    <a:pt x="194970" y="98704"/>
                  </a:lnTo>
                  <a:close/>
                </a:path>
                <a:path w="313054" h="237489">
                  <a:moveTo>
                    <a:pt x="199237" y="136880"/>
                  </a:moveTo>
                  <a:lnTo>
                    <a:pt x="197726" y="135229"/>
                  </a:lnTo>
                  <a:lnTo>
                    <a:pt x="197065" y="133781"/>
                  </a:lnTo>
                  <a:lnTo>
                    <a:pt x="195922" y="134823"/>
                  </a:lnTo>
                  <a:lnTo>
                    <a:pt x="197434" y="136461"/>
                  </a:lnTo>
                  <a:lnTo>
                    <a:pt x="198081" y="137922"/>
                  </a:lnTo>
                  <a:lnTo>
                    <a:pt x="199237" y="136880"/>
                  </a:lnTo>
                  <a:close/>
                </a:path>
                <a:path w="313054" h="237489">
                  <a:moveTo>
                    <a:pt x="199631" y="91821"/>
                  </a:moveTo>
                  <a:lnTo>
                    <a:pt x="198805" y="90944"/>
                  </a:lnTo>
                  <a:lnTo>
                    <a:pt x="197726" y="90589"/>
                  </a:lnTo>
                  <a:lnTo>
                    <a:pt x="195694" y="90589"/>
                  </a:lnTo>
                  <a:lnTo>
                    <a:pt x="194843" y="90728"/>
                  </a:lnTo>
                  <a:lnTo>
                    <a:pt x="193929" y="90970"/>
                  </a:lnTo>
                  <a:lnTo>
                    <a:pt x="195072" y="92138"/>
                  </a:lnTo>
                  <a:lnTo>
                    <a:pt x="196494" y="93421"/>
                  </a:lnTo>
                  <a:lnTo>
                    <a:pt x="197726" y="93421"/>
                  </a:lnTo>
                  <a:lnTo>
                    <a:pt x="198450" y="93421"/>
                  </a:lnTo>
                  <a:lnTo>
                    <a:pt x="199110" y="92976"/>
                  </a:lnTo>
                  <a:lnTo>
                    <a:pt x="199631" y="91821"/>
                  </a:lnTo>
                  <a:close/>
                </a:path>
                <a:path w="313054" h="237489">
                  <a:moveTo>
                    <a:pt x="207365" y="103352"/>
                  </a:moveTo>
                  <a:lnTo>
                    <a:pt x="206159" y="102323"/>
                  </a:lnTo>
                  <a:lnTo>
                    <a:pt x="204139" y="103009"/>
                  </a:lnTo>
                  <a:lnTo>
                    <a:pt x="203695" y="100368"/>
                  </a:lnTo>
                  <a:lnTo>
                    <a:pt x="202463" y="101041"/>
                  </a:lnTo>
                  <a:lnTo>
                    <a:pt x="202577" y="102069"/>
                  </a:lnTo>
                  <a:lnTo>
                    <a:pt x="203263" y="102844"/>
                  </a:lnTo>
                  <a:lnTo>
                    <a:pt x="202717" y="104698"/>
                  </a:lnTo>
                  <a:lnTo>
                    <a:pt x="203263" y="106807"/>
                  </a:lnTo>
                  <a:lnTo>
                    <a:pt x="204914" y="109156"/>
                  </a:lnTo>
                  <a:lnTo>
                    <a:pt x="205689" y="107556"/>
                  </a:lnTo>
                  <a:lnTo>
                    <a:pt x="205600" y="105752"/>
                  </a:lnTo>
                  <a:lnTo>
                    <a:pt x="204609" y="103746"/>
                  </a:lnTo>
                  <a:lnTo>
                    <a:pt x="204978" y="103886"/>
                  </a:lnTo>
                  <a:lnTo>
                    <a:pt x="205359" y="103962"/>
                  </a:lnTo>
                  <a:lnTo>
                    <a:pt x="206324" y="103962"/>
                  </a:lnTo>
                  <a:lnTo>
                    <a:pt x="206895" y="103784"/>
                  </a:lnTo>
                  <a:lnTo>
                    <a:pt x="207365" y="103352"/>
                  </a:lnTo>
                  <a:close/>
                </a:path>
                <a:path w="313054" h="237489">
                  <a:moveTo>
                    <a:pt x="207479" y="223012"/>
                  </a:moveTo>
                  <a:lnTo>
                    <a:pt x="206603" y="222211"/>
                  </a:lnTo>
                  <a:lnTo>
                    <a:pt x="205778" y="221297"/>
                  </a:lnTo>
                  <a:lnTo>
                    <a:pt x="204749" y="220814"/>
                  </a:lnTo>
                  <a:lnTo>
                    <a:pt x="205917" y="220738"/>
                  </a:lnTo>
                  <a:lnTo>
                    <a:pt x="205613" y="219608"/>
                  </a:lnTo>
                  <a:lnTo>
                    <a:pt x="206349" y="219443"/>
                  </a:lnTo>
                  <a:lnTo>
                    <a:pt x="207124" y="219316"/>
                  </a:lnTo>
                  <a:lnTo>
                    <a:pt x="207213" y="218630"/>
                  </a:lnTo>
                  <a:lnTo>
                    <a:pt x="206870" y="218198"/>
                  </a:lnTo>
                  <a:lnTo>
                    <a:pt x="206336" y="217970"/>
                  </a:lnTo>
                  <a:lnTo>
                    <a:pt x="206451" y="217068"/>
                  </a:lnTo>
                  <a:lnTo>
                    <a:pt x="205879" y="216420"/>
                  </a:lnTo>
                  <a:lnTo>
                    <a:pt x="205219" y="216141"/>
                  </a:lnTo>
                  <a:lnTo>
                    <a:pt x="205740" y="215811"/>
                  </a:lnTo>
                  <a:lnTo>
                    <a:pt x="206298" y="215379"/>
                  </a:lnTo>
                  <a:lnTo>
                    <a:pt x="206895" y="215265"/>
                  </a:lnTo>
                  <a:lnTo>
                    <a:pt x="206540" y="214490"/>
                  </a:lnTo>
                  <a:lnTo>
                    <a:pt x="206159" y="214223"/>
                  </a:lnTo>
                  <a:lnTo>
                    <a:pt x="204952" y="214223"/>
                  </a:lnTo>
                  <a:lnTo>
                    <a:pt x="204050" y="215315"/>
                  </a:lnTo>
                  <a:lnTo>
                    <a:pt x="203047" y="215506"/>
                  </a:lnTo>
                  <a:lnTo>
                    <a:pt x="203263" y="215976"/>
                  </a:lnTo>
                  <a:lnTo>
                    <a:pt x="203479" y="216242"/>
                  </a:lnTo>
                  <a:lnTo>
                    <a:pt x="203720" y="216395"/>
                  </a:lnTo>
                  <a:lnTo>
                    <a:pt x="203504" y="216750"/>
                  </a:lnTo>
                  <a:lnTo>
                    <a:pt x="203517" y="217309"/>
                  </a:lnTo>
                  <a:lnTo>
                    <a:pt x="203936" y="218147"/>
                  </a:lnTo>
                  <a:lnTo>
                    <a:pt x="203111" y="218567"/>
                  </a:lnTo>
                  <a:lnTo>
                    <a:pt x="202577" y="219367"/>
                  </a:lnTo>
                  <a:lnTo>
                    <a:pt x="203098" y="220472"/>
                  </a:lnTo>
                  <a:lnTo>
                    <a:pt x="202577" y="220484"/>
                  </a:lnTo>
                  <a:lnTo>
                    <a:pt x="202006" y="220599"/>
                  </a:lnTo>
                  <a:lnTo>
                    <a:pt x="201383" y="220878"/>
                  </a:lnTo>
                  <a:lnTo>
                    <a:pt x="202653" y="222034"/>
                  </a:lnTo>
                  <a:lnTo>
                    <a:pt x="203809" y="223431"/>
                  </a:lnTo>
                  <a:lnTo>
                    <a:pt x="205638" y="223431"/>
                  </a:lnTo>
                  <a:lnTo>
                    <a:pt x="206184" y="223431"/>
                  </a:lnTo>
                  <a:lnTo>
                    <a:pt x="206781" y="223316"/>
                  </a:lnTo>
                  <a:lnTo>
                    <a:pt x="207479" y="223012"/>
                  </a:lnTo>
                  <a:close/>
                </a:path>
                <a:path w="313054" h="237489">
                  <a:moveTo>
                    <a:pt x="211124" y="128816"/>
                  </a:moveTo>
                  <a:lnTo>
                    <a:pt x="209613" y="127177"/>
                  </a:lnTo>
                  <a:lnTo>
                    <a:pt x="208965" y="125717"/>
                  </a:lnTo>
                  <a:lnTo>
                    <a:pt x="207797" y="126758"/>
                  </a:lnTo>
                  <a:lnTo>
                    <a:pt x="209321" y="128409"/>
                  </a:lnTo>
                  <a:lnTo>
                    <a:pt x="209969" y="129857"/>
                  </a:lnTo>
                  <a:lnTo>
                    <a:pt x="211124" y="128816"/>
                  </a:lnTo>
                  <a:close/>
                </a:path>
                <a:path w="313054" h="237489">
                  <a:moveTo>
                    <a:pt x="213741" y="203276"/>
                  </a:moveTo>
                  <a:lnTo>
                    <a:pt x="213245" y="202907"/>
                  </a:lnTo>
                  <a:lnTo>
                    <a:pt x="211937" y="202158"/>
                  </a:lnTo>
                  <a:lnTo>
                    <a:pt x="211124" y="201777"/>
                  </a:lnTo>
                  <a:lnTo>
                    <a:pt x="210616" y="201777"/>
                  </a:lnTo>
                  <a:lnTo>
                    <a:pt x="210807" y="202069"/>
                  </a:lnTo>
                  <a:lnTo>
                    <a:pt x="211937" y="202920"/>
                  </a:lnTo>
                  <a:lnTo>
                    <a:pt x="212699" y="203174"/>
                  </a:lnTo>
                  <a:lnTo>
                    <a:pt x="213144" y="203276"/>
                  </a:lnTo>
                  <a:lnTo>
                    <a:pt x="213347" y="203276"/>
                  </a:lnTo>
                  <a:lnTo>
                    <a:pt x="213741" y="203276"/>
                  </a:lnTo>
                  <a:close/>
                </a:path>
                <a:path w="313054" h="237489">
                  <a:moveTo>
                    <a:pt x="218198" y="138290"/>
                  </a:moveTo>
                  <a:lnTo>
                    <a:pt x="217944" y="138150"/>
                  </a:lnTo>
                  <a:lnTo>
                    <a:pt x="217703" y="138087"/>
                  </a:lnTo>
                  <a:lnTo>
                    <a:pt x="216268" y="138087"/>
                  </a:lnTo>
                  <a:lnTo>
                    <a:pt x="215925" y="140296"/>
                  </a:lnTo>
                  <a:lnTo>
                    <a:pt x="215404" y="142100"/>
                  </a:lnTo>
                  <a:lnTo>
                    <a:pt x="214744" y="141668"/>
                  </a:lnTo>
                  <a:lnTo>
                    <a:pt x="213563" y="141097"/>
                  </a:lnTo>
                  <a:lnTo>
                    <a:pt x="213004" y="141097"/>
                  </a:lnTo>
                  <a:lnTo>
                    <a:pt x="215277" y="142506"/>
                  </a:lnTo>
                  <a:lnTo>
                    <a:pt x="215087" y="143129"/>
                  </a:lnTo>
                  <a:lnTo>
                    <a:pt x="214858" y="143675"/>
                  </a:lnTo>
                  <a:lnTo>
                    <a:pt x="214566" y="144018"/>
                  </a:lnTo>
                  <a:lnTo>
                    <a:pt x="214833" y="144157"/>
                  </a:lnTo>
                  <a:lnTo>
                    <a:pt x="215061" y="144221"/>
                  </a:lnTo>
                  <a:lnTo>
                    <a:pt x="215265" y="144221"/>
                  </a:lnTo>
                  <a:lnTo>
                    <a:pt x="217030" y="144221"/>
                  </a:lnTo>
                  <a:lnTo>
                    <a:pt x="216979" y="139661"/>
                  </a:lnTo>
                  <a:lnTo>
                    <a:pt x="218198" y="138290"/>
                  </a:lnTo>
                  <a:close/>
                </a:path>
                <a:path w="313054" h="237489">
                  <a:moveTo>
                    <a:pt x="224586" y="110744"/>
                  </a:moveTo>
                  <a:lnTo>
                    <a:pt x="223799" y="110388"/>
                  </a:lnTo>
                  <a:lnTo>
                    <a:pt x="221856" y="109651"/>
                  </a:lnTo>
                  <a:lnTo>
                    <a:pt x="220726" y="109296"/>
                  </a:lnTo>
                  <a:lnTo>
                    <a:pt x="220281" y="109296"/>
                  </a:lnTo>
                  <a:lnTo>
                    <a:pt x="220878" y="109613"/>
                  </a:lnTo>
                  <a:lnTo>
                    <a:pt x="223240" y="110604"/>
                  </a:lnTo>
                  <a:lnTo>
                    <a:pt x="223710" y="110705"/>
                  </a:lnTo>
                  <a:lnTo>
                    <a:pt x="224002" y="110744"/>
                  </a:lnTo>
                  <a:lnTo>
                    <a:pt x="224155" y="110744"/>
                  </a:lnTo>
                  <a:lnTo>
                    <a:pt x="224586" y="110744"/>
                  </a:lnTo>
                  <a:close/>
                </a:path>
                <a:path w="313054" h="237489">
                  <a:moveTo>
                    <a:pt x="224777" y="202844"/>
                  </a:moveTo>
                  <a:lnTo>
                    <a:pt x="219024" y="201803"/>
                  </a:lnTo>
                  <a:lnTo>
                    <a:pt x="219608" y="199834"/>
                  </a:lnTo>
                  <a:lnTo>
                    <a:pt x="215417" y="201383"/>
                  </a:lnTo>
                  <a:lnTo>
                    <a:pt x="221170" y="202425"/>
                  </a:lnTo>
                  <a:lnTo>
                    <a:pt x="221094" y="203809"/>
                  </a:lnTo>
                  <a:lnTo>
                    <a:pt x="224777" y="202844"/>
                  </a:lnTo>
                  <a:close/>
                </a:path>
                <a:path w="313054" h="237489">
                  <a:moveTo>
                    <a:pt x="238683" y="112293"/>
                  </a:moveTo>
                  <a:lnTo>
                    <a:pt x="236334" y="110109"/>
                  </a:lnTo>
                  <a:lnTo>
                    <a:pt x="232829" y="110350"/>
                  </a:lnTo>
                  <a:lnTo>
                    <a:pt x="229743" y="109740"/>
                  </a:lnTo>
                  <a:lnTo>
                    <a:pt x="230962" y="113576"/>
                  </a:lnTo>
                  <a:lnTo>
                    <a:pt x="231876" y="113068"/>
                  </a:lnTo>
                  <a:lnTo>
                    <a:pt x="232676" y="112788"/>
                  </a:lnTo>
                  <a:lnTo>
                    <a:pt x="234365" y="112788"/>
                  </a:lnTo>
                  <a:lnTo>
                    <a:pt x="235089" y="113436"/>
                  </a:lnTo>
                  <a:lnTo>
                    <a:pt x="235432" y="114858"/>
                  </a:lnTo>
                  <a:lnTo>
                    <a:pt x="236194" y="113842"/>
                  </a:lnTo>
                  <a:lnTo>
                    <a:pt x="236982" y="112826"/>
                  </a:lnTo>
                  <a:lnTo>
                    <a:pt x="238683" y="112293"/>
                  </a:lnTo>
                  <a:close/>
                </a:path>
                <a:path w="313054" h="237489">
                  <a:moveTo>
                    <a:pt x="243268" y="119888"/>
                  </a:moveTo>
                  <a:lnTo>
                    <a:pt x="242646" y="116535"/>
                  </a:lnTo>
                  <a:lnTo>
                    <a:pt x="242747" y="116408"/>
                  </a:lnTo>
                  <a:lnTo>
                    <a:pt x="242608" y="116357"/>
                  </a:lnTo>
                  <a:lnTo>
                    <a:pt x="242544" y="116027"/>
                  </a:lnTo>
                  <a:lnTo>
                    <a:pt x="242341" y="115277"/>
                  </a:lnTo>
                  <a:lnTo>
                    <a:pt x="239039" y="115709"/>
                  </a:lnTo>
                  <a:lnTo>
                    <a:pt x="236931" y="114757"/>
                  </a:lnTo>
                  <a:lnTo>
                    <a:pt x="238290" y="119557"/>
                  </a:lnTo>
                  <a:lnTo>
                    <a:pt x="241261" y="119164"/>
                  </a:lnTo>
                  <a:lnTo>
                    <a:pt x="243268" y="119888"/>
                  </a:lnTo>
                  <a:close/>
                </a:path>
                <a:path w="313054" h="237489">
                  <a:moveTo>
                    <a:pt x="247015" y="150685"/>
                  </a:moveTo>
                  <a:lnTo>
                    <a:pt x="246862" y="149847"/>
                  </a:lnTo>
                  <a:lnTo>
                    <a:pt x="246608" y="150685"/>
                  </a:lnTo>
                  <a:lnTo>
                    <a:pt x="247015" y="150685"/>
                  </a:lnTo>
                  <a:close/>
                </a:path>
                <a:path w="313054" h="237489">
                  <a:moveTo>
                    <a:pt x="248031" y="212483"/>
                  </a:moveTo>
                  <a:lnTo>
                    <a:pt x="246189" y="212001"/>
                  </a:lnTo>
                  <a:lnTo>
                    <a:pt x="243662" y="212001"/>
                  </a:lnTo>
                  <a:lnTo>
                    <a:pt x="242824" y="212318"/>
                  </a:lnTo>
                  <a:lnTo>
                    <a:pt x="243662" y="213144"/>
                  </a:lnTo>
                  <a:lnTo>
                    <a:pt x="243840" y="213334"/>
                  </a:lnTo>
                  <a:lnTo>
                    <a:pt x="245148" y="213855"/>
                  </a:lnTo>
                  <a:lnTo>
                    <a:pt x="246253" y="213855"/>
                  </a:lnTo>
                  <a:lnTo>
                    <a:pt x="246888" y="213855"/>
                  </a:lnTo>
                  <a:lnTo>
                    <a:pt x="247472" y="213677"/>
                  </a:lnTo>
                  <a:lnTo>
                    <a:pt x="248031" y="212483"/>
                  </a:lnTo>
                  <a:close/>
                </a:path>
                <a:path w="313054" h="237489">
                  <a:moveTo>
                    <a:pt x="248043" y="150901"/>
                  </a:moveTo>
                  <a:lnTo>
                    <a:pt x="247916" y="150787"/>
                  </a:lnTo>
                  <a:lnTo>
                    <a:pt x="248043" y="150901"/>
                  </a:lnTo>
                  <a:close/>
                </a:path>
                <a:path w="313054" h="237489">
                  <a:moveTo>
                    <a:pt x="248043" y="120408"/>
                  </a:moveTo>
                  <a:lnTo>
                    <a:pt x="247307" y="118503"/>
                  </a:lnTo>
                  <a:lnTo>
                    <a:pt x="246481" y="117856"/>
                  </a:lnTo>
                  <a:lnTo>
                    <a:pt x="245198" y="117856"/>
                  </a:lnTo>
                  <a:lnTo>
                    <a:pt x="244767" y="118516"/>
                  </a:lnTo>
                  <a:lnTo>
                    <a:pt x="244944" y="119849"/>
                  </a:lnTo>
                  <a:lnTo>
                    <a:pt x="245554" y="120497"/>
                  </a:lnTo>
                  <a:lnTo>
                    <a:pt x="246989" y="120497"/>
                  </a:lnTo>
                  <a:lnTo>
                    <a:pt x="247294" y="120497"/>
                  </a:lnTo>
                  <a:lnTo>
                    <a:pt x="247650" y="120472"/>
                  </a:lnTo>
                  <a:lnTo>
                    <a:pt x="248043" y="120408"/>
                  </a:lnTo>
                  <a:close/>
                </a:path>
                <a:path w="313054" h="237489">
                  <a:moveTo>
                    <a:pt x="248132" y="150977"/>
                  </a:moveTo>
                  <a:close/>
                </a:path>
                <a:path w="313054" h="237489">
                  <a:moveTo>
                    <a:pt x="248564" y="147726"/>
                  </a:moveTo>
                  <a:lnTo>
                    <a:pt x="248056" y="147726"/>
                  </a:lnTo>
                  <a:lnTo>
                    <a:pt x="246913" y="149682"/>
                  </a:lnTo>
                  <a:lnTo>
                    <a:pt x="247586" y="149682"/>
                  </a:lnTo>
                  <a:lnTo>
                    <a:pt x="247954" y="149059"/>
                  </a:lnTo>
                  <a:lnTo>
                    <a:pt x="248564" y="147726"/>
                  </a:lnTo>
                  <a:close/>
                </a:path>
                <a:path w="313054" h="237489">
                  <a:moveTo>
                    <a:pt x="256032" y="124231"/>
                  </a:moveTo>
                  <a:lnTo>
                    <a:pt x="255765" y="123380"/>
                  </a:lnTo>
                  <a:lnTo>
                    <a:pt x="255460" y="122923"/>
                  </a:lnTo>
                  <a:lnTo>
                    <a:pt x="255244" y="122758"/>
                  </a:lnTo>
                  <a:lnTo>
                    <a:pt x="254584" y="122758"/>
                  </a:lnTo>
                  <a:lnTo>
                    <a:pt x="254355" y="123990"/>
                  </a:lnTo>
                  <a:lnTo>
                    <a:pt x="253326" y="124244"/>
                  </a:lnTo>
                  <a:lnTo>
                    <a:pt x="253619" y="124764"/>
                  </a:lnTo>
                  <a:lnTo>
                    <a:pt x="254050" y="124980"/>
                  </a:lnTo>
                  <a:lnTo>
                    <a:pt x="254469" y="124980"/>
                  </a:lnTo>
                  <a:lnTo>
                    <a:pt x="255257" y="124980"/>
                  </a:lnTo>
                  <a:lnTo>
                    <a:pt x="256032" y="124231"/>
                  </a:lnTo>
                  <a:close/>
                </a:path>
                <a:path w="313054" h="237489">
                  <a:moveTo>
                    <a:pt x="263893" y="114833"/>
                  </a:moveTo>
                  <a:lnTo>
                    <a:pt x="263601" y="114312"/>
                  </a:lnTo>
                  <a:lnTo>
                    <a:pt x="263144" y="114134"/>
                  </a:lnTo>
                  <a:lnTo>
                    <a:pt x="261454" y="114134"/>
                  </a:lnTo>
                  <a:lnTo>
                    <a:pt x="259892" y="114973"/>
                  </a:lnTo>
                  <a:lnTo>
                    <a:pt x="258610" y="115265"/>
                  </a:lnTo>
                  <a:lnTo>
                    <a:pt x="258914" y="115773"/>
                  </a:lnTo>
                  <a:lnTo>
                    <a:pt x="259359" y="115963"/>
                  </a:lnTo>
                  <a:lnTo>
                    <a:pt x="259905" y="115963"/>
                  </a:lnTo>
                  <a:lnTo>
                    <a:pt x="261048" y="115963"/>
                  </a:lnTo>
                  <a:lnTo>
                    <a:pt x="262610" y="115125"/>
                  </a:lnTo>
                  <a:lnTo>
                    <a:pt x="263893" y="114833"/>
                  </a:lnTo>
                  <a:close/>
                </a:path>
                <a:path w="313054" h="237489">
                  <a:moveTo>
                    <a:pt x="267919" y="111099"/>
                  </a:moveTo>
                  <a:lnTo>
                    <a:pt x="267804" y="110604"/>
                  </a:lnTo>
                  <a:lnTo>
                    <a:pt x="267665" y="110109"/>
                  </a:lnTo>
                  <a:lnTo>
                    <a:pt x="267335" y="109613"/>
                  </a:lnTo>
                  <a:lnTo>
                    <a:pt x="266636" y="109613"/>
                  </a:lnTo>
                  <a:lnTo>
                    <a:pt x="266484" y="109639"/>
                  </a:lnTo>
                  <a:lnTo>
                    <a:pt x="266331" y="109702"/>
                  </a:lnTo>
                  <a:lnTo>
                    <a:pt x="265760" y="108686"/>
                  </a:lnTo>
                  <a:lnTo>
                    <a:pt x="266420" y="108318"/>
                  </a:lnTo>
                  <a:lnTo>
                    <a:pt x="267144" y="107988"/>
                  </a:lnTo>
                  <a:lnTo>
                    <a:pt x="266814" y="107416"/>
                  </a:lnTo>
                  <a:lnTo>
                    <a:pt x="266484" y="107188"/>
                  </a:lnTo>
                  <a:lnTo>
                    <a:pt x="265036" y="107188"/>
                  </a:lnTo>
                  <a:lnTo>
                    <a:pt x="264502" y="110756"/>
                  </a:lnTo>
                  <a:lnTo>
                    <a:pt x="266738" y="110985"/>
                  </a:lnTo>
                  <a:lnTo>
                    <a:pt x="267081" y="111429"/>
                  </a:lnTo>
                  <a:lnTo>
                    <a:pt x="267335" y="111594"/>
                  </a:lnTo>
                  <a:lnTo>
                    <a:pt x="267512" y="111594"/>
                  </a:lnTo>
                  <a:lnTo>
                    <a:pt x="267830" y="111594"/>
                  </a:lnTo>
                  <a:lnTo>
                    <a:pt x="267919" y="111099"/>
                  </a:lnTo>
                  <a:close/>
                </a:path>
                <a:path w="313054" h="237489">
                  <a:moveTo>
                    <a:pt x="272884" y="160121"/>
                  </a:moveTo>
                  <a:lnTo>
                    <a:pt x="272618" y="159270"/>
                  </a:lnTo>
                  <a:lnTo>
                    <a:pt x="272338" y="158419"/>
                  </a:lnTo>
                  <a:lnTo>
                    <a:pt x="272072" y="157568"/>
                  </a:lnTo>
                  <a:lnTo>
                    <a:pt x="270446" y="158127"/>
                  </a:lnTo>
                  <a:lnTo>
                    <a:pt x="269633" y="158419"/>
                  </a:lnTo>
                  <a:lnTo>
                    <a:pt x="269900" y="159270"/>
                  </a:lnTo>
                  <a:lnTo>
                    <a:pt x="270179" y="160121"/>
                  </a:lnTo>
                  <a:lnTo>
                    <a:pt x="270446" y="160972"/>
                  </a:lnTo>
                  <a:lnTo>
                    <a:pt x="272072" y="160413"/>
                  </a:lnTo>
                  <a:lnTo>
                    <a:pt x="272884" y="160121"/>
                  </a:lnTo>
                  <a:close/>
                </a:path>
                <a:path w="313054" h="237489">
                  <a:moveTo>
                    <a:pt x="279781" y="113563"/>
                  </a:moveTo>
                  <a:lnTo>
                    <a:pt x="278257" y="113271"/>
                  </a:lnTo>
                  <a:lnTo>
                    <a:pt x="275653" y="113271"/>
                  </a:lnTo>
                  <a:lnTo>
                    <a:pt x="275285" y="113296"/>
                  </a:lnTo>
                  <a:lnTo>
                    <a:pt x="274586" y="113309"/>
                  </a:lnTo>
                  <a:lnTo>
                    <a:pt x="273621" y="113309"/>
                  </a:lnTo>
                  <a:lnTo>
                    <a:pt x="273088" y="113271"/>
                  </a:lnTo>
                  <a:lnTo>
                    <a:pt x="272846" y="113106"/>
                  </a:lnTo>
                  <a:lnTo>
                    <a:pt x="271297" y="114465"/>
                  </a:lnTo>
                  <a:lnTo>
                    <a:pt x="272351" y="114541"/>
                  </a:lnTo>
                  <a:lnTo>
                    <a:pt x="275907" y="114541"/>
                  </a:lnTo>
                  <a:lnTo>
                    <a:pt x="277558" y="114604"/>
                  </a:lnTo>
                  <a:lnTo>
                    <a:pt x="277723" y="115671"/>
                  </a:lnTo>
                  <a:lnTo>
                    <a:pt x="279781" y="113563"/>
                  </a:lnTo>
                  <a:close/>
                </a:path>
                <a:path w="313054" h="237489">
                  <a:moveTo>
                    <a:pt x="313004" y="175450"/>
                  </a:moveTo>
                  <a:lnTo>
                    <a:pt x="312750" y="174612"/>
                  </a:lnTo>
                  <a:lnTo>
                    <a:pt x="312445" y="174155"/>
                  </a:lnTo>
                  <a:lnTo>
                    <a:pt x="312229" y="173990"/>
                  </a:lnTo>
                  <a:lnTo>
                    <a:pt x="311556" y="173990"/>
                  </a:lnTo>
                  <a:lnTo>
                    <a:pt x="311340" y="175221"/>
                  </a:lnTo>
                  <a:lnTo>
                    <a:pt x="310311" y="175463"/>
                  </a:lnTo>
                  <a:lnTo>
                    <a:pt x="310591" y="175996"/>
                  </a:lnTo>
                  <a:lnTo>
                    <a:pt x="311023" y="176199"/>
                  </a:lnTo>
                  <a:lnTo>
                    <a:pt x="311442" y="176199"/>
                  </a:lnTo>
                  <a:lnTo>
                    <a:pt x="312242" y="176199"/>
                  </a:lnTo>
                  <a:lnTo>
                    <a:pt x="313004" y="175450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9017648" y="3261766"/>
              <a:ext cx="210820" cy="297180"/>
            </a:xfrm>
            <a:custGeom>
              <a:avLst/>
              <a:gdLst/>
              <a:ahLst/>
              <a:cxnLst/>
              <a:rect l="l" t="t" r="r" b="b"/>
              <a:pathLst>
                <a:path w="210820" h="297179">
                  <a:moveTo>
                    <a:pt x="2298" y="57200"/>
                  </a:moveTo>
                  <a:lnTo>
                    <a:pt x="1409" y="57277"/>
                  </a:lnTo>
                  <a:lnTo>
                    <a:pt x="622" y="56807"/>
                  </a:lnTo>
                  <a:lnTo>
                    <a:pt x="685" y="58547"/>
                  </a:lnTo>
                  <a:lnTo>
                    <a:pt x="990" y="58547"/>
                  </a:lnTo>
                  <a:lnTo>
                    <a:pt x="1181" y="58496"/>
                  </a:lnTo>
                  <a:lnTo>
                    <a:pt x="1346" y="58381"/>
                  </a:lnTo>
                  <a:lnTo>
                    <a:pt x="2298" y="57200"/>
                  </a:lnTo>
                  <a:close/>
                </a:path>
                <a:path w="210820" h="297179">
                  <a:moveTo>
                    <a:pt x="5499" y="42697"/>
                  </a:moveTo>
                  <a:lnTo>
                    <a:pt x="4635" y="40398"/>
                  </a:lnTo>
                  <a:lnTo>
                    <a:pt x="4546" y="38544"/>
                  </a:lnTo>
                  <a:lnTo>
                    <a:pt x="2641" y="38544"/>
                  </a:lnTo>
                  <a:lnTo>
                    <a:pt x="1943" y="38798"/>
                  </a:lnTo>
                  <a:lnTo>
                    <a:pt x="952" y="39382"/>
                  </a:lnTo>
                  <a:lnTo>
                    <a:pt x="876" y="39141"/>
                  </a:lnTo>
                  <a:lnTo>
                    <a:pt x="584" y="39255"/>
                  </a:lnTo>
                  <a:lnTo>
                    <a:pt x="292" y="39344"/>
                  </a:lnTo>
                  <a:lnTo>
                    <a:pt x="0" y="39458"/>
                  </a:lnTo>
                  <a:lnTo>
                    <a:pt x="101" y="42265"/>
                  </a:lnTo>
                  <a:lnTo>
                    <a:pt x="1257" y="41859"/>
                  </a:lnTo>
                  <a:lnTo>
                    <a:pt x="1625" y="43014"/>
                  </a:lnTo>
                  <a:lnTo>
                    <a:pt x="1981" y="43789"/>
                  </a:lnTo>
                  <a:lnTo>
                    <a:pt x="2870" y="43789"/>
                  </a:lnTo>
                  <a:lnTo>
                    <a:pt x="3467" y="43789"/>
                  </a:lnTo>
                  <a:lnTo>
                    <a:pt x="4292" y="43459"/>
                  </a:lnTo>
                  <a:lnTo>
                    <a:pt x="5499" y="42697"/>
                  </a:lnTo>
                  <a:close/>
                </a:path>
                <a:path w="210820" h="297179">
                  <a:moveTo>
                    <a:pt x="5664" y="18935"/>
                  </a:moveTo>
                  <a:lnTo>
                    <a:pt x="5511" y="18935"/>
                  </a:lnTo>
                  <a:lnTo>
                    <a:pt x="5359" y="19735"/>
                  </a:lnTo>
                  <a:lnTo>
                    <a:pt x="5080" y="22072"/>
                  </a:lnTo>
                  <a:lnTo>
                    <a:pt x="5118" y="22860"/>
                  </a:lnTo>
                  <a:lnTo>
                    <a:pt x="5168" y="23164"/>
                  </a:lnTo>
                  <a:lnTo>
                    <a:pt x="5346" y="23164"/>
                  </a:lnTo>
                  <a:lnTo>
                    <a:pt x="5473" y="22110"/>
                  </a:lnTo>
                  <a:lnTo>
                    <a:pt x="5626" y="19989"/>
                  </a:lnTo>
                  <a:lnTo>
                    <a:pt x="5664" y="18935"/>
                  </a:lnTo>
                  <a:close/>
                </a:path>
                <a:path w="210820" h="297179">
                  <a:moveTo>
                    <a:pt x="8153" y="3390"/>
                  </a:moveTo>
                  <a:lnTo>
                    <a:pt x="8026" y="2552"/>
                  </a:lnTo>
                  <a:lnTo>
                    <a:pt x="8128" y="1752"/>
                  </a:lnTo>
                  <a:lnTo>
                    <a:pt x="7188" y="0"/>
                  </a:lnTo>
                  <a:lnTo>
                    <a:pt x="6553" y="1206"/>
                  </a:lnTo>
                  <a:lnTo>
                    <a:pt x="6527" y="3213"/>
                  </a:lnTo>
                  <a:lnTo>
                    <a:pt x="7823" y="4127"/>
                  </a:lnTo>
                  <a:lnTo>
                    <a:pt x="8153" y="3390"/>
                  </a:lnTo>
                  <a:close/>
                </a:path>
                <a:path w="210820" h="297179">
                  <a:moveTo>
                    <a:pt x="8775" y="35293"/>
                  </a:moveTo>
                  <a:lnTo>
                    <a:pt x="7683" y="31800"/>
                  </a:lnTo>
                  <a:lnTo>
                    <a:pt x="7480" y="28498"/>
                  </a:lnTo>
                  <a:lnTo>
                    <a:pt x="4241" y="30683"/>
                  </a:lnTo>
                  <a:lnTo>
                    <a:pt x="6007" y="32715"/>
                  </a:lnTo>
                  <a:lnTo>
                    <a:pt x="6197" y="34391"/>
                  </a:lnTo>
                  <a:lnTo>
                    <a:pt x="4178" y="35560"/>
                  </a:lnTo>
                  <a:lnTo>
                    <a:pt x="5295" y="36080"/>
                  </a:lnTo>
                  <a:lnTo>
                    <a:pt x="6426" y="36639"/>
                  </a:lnTo>
                  <a:lnTo>
                    <a:pt x="7340" y="38227"/>
                  </a:lnTo>
                  <a:lnTo>
                    <a:pt x="8775" y="35293"/>
                  </a:lnTo>
                  <a:close/>
                </a:path>
                <a:path w="210820" h="297179">
                  <a:moveTo>
                    <a:pt x="11874" y="20688"/>
                  </a:moveTo>
                  <a:lnTo>
                    <a:pt x="9779" y="17272"/>
                  </a:lnTo>
                  <a:lnTo>
                    <a:pt x="7010" y="18275"/>
                  </a:lnTo>
                  <a:lnTo>
                    <a:pt x="9575" y="20485"/>
                  </a:lnTo>
                  <a:lnTo>
                    <a:pt x="7937" y="21742"/>
                  </a:lnTo>
                  <a:lnTo>
                    <a:pt x="8191" y="22059"/>
                  </a:lnTo>
                  <a:lnTo>
                    <a:pt x="8483" y="22186"/>
                  </a:lnTo>
                  <a:lnTo>
                    <a:pt x="8813" y="22186"/>
                  </a:lnTo>
                  <a:lnTo>
                    <a:pt x="9728" y="22186"/>
                  </a:lnTo>
                  <a:lnTo>
                    <a:pt x="10845" y="21196"/>
                  </a:lnTo>
                  <a:lnTo>
                    <a:pt x="11874" y="20688"/>
                  </a:lnTo>
                  <a:close/>
                </a:path>
                <a:path w="210820" h="297179">
                  <a:moveTo>
                    <a:pt x="12496" y="63182"/>
                  </a:moveTo>
                  <a:lnTo>
                    <a:pt x="11582" y="62268"/>
                  </a:lnTo>
                  <a:lnTo>
                    <a:pt x="11239" y="61925"/>
                  </a:lnTo>
                  <a:lnTo>
                    <a:pt x="10401" y="61087"/>
                  </a:lnTo>
                  <a:lnTo>
                    <a:pt x="9537" y="59258"/>
                  </a:lnTo>
                  <a:lnTo>
                    <a:pt x="8864" y="59982"/>
                  </a:lnTo>
                  <a:lnTo>
                    <a:pt x="9169" y="60934"/>
                  </a:lnTo>
                  <a:lnTo>
                    <a:pt x="9715" y="61925"/>
                  </a:lnTo>
                  <a:lnTo>
                    <a:pt x="7912" y="61455"/>
                  </a:lnTo>
                  <a:lnTo>
                    <a:pt x="7810" y="60934"/>
                  </a:lnTo>
                  <a:lnTo>
                    <a:pt x="4508" y="62890"/>
                  </a:lnTo>
                  <a:lnTo>
                    <a:pt x="10312" y="62268"/>
                  </a:lnTo>
                  <a:lnTo>
                    <a:pt x="10248" y="64350"/>
                  </a:lnTo>
                  <a:lnTo>
                    <a:pt x="10706" y="63995"/>
                  </a:lnTo>
                  <a:lnTo>
                    <a:pt x="10947" y="63995"/>
                  </a:lnTo>
                  <a:lnTo>
                    <a:pt x="11150" y="64350"/>
                  </a:lnTo>
                  <a:lnTo>
                    <a:pt x="11239" y="64528"/>
                  </a:lnTo>
                  <a:lnTo>
                    <a:pt x="11887" y="63830"/>
                  </a:lnTo>
                  <a:lnTo>
                    <a:pt x="12496" y="63182"/>
                  </a:lnTo>
                  <a:close/>
                </a:path>
                <a:path w="210820" h="297179">
                  <a:moveTo>
                    <a:pt x="13131" y="11201"/>
                  </a:moveTo>
                  <a:lnTo>
                    <a:pt x="11099" y="7391"/>
                  </a:lnTo>
                  <a:lnTo>
                    <a:pt x="10223" y="9436"/>
                  </a:lnTo>
                  <a:lnTo>
                    <a:pt x="9410" y="11506"/>
                  </a:lnTo>
                  <a:lnTo>
                    <a:pt x="10160" y="15405"/>
                  </a:lnTo>
                  <a:lnTo>
                    <a:pt x="11493" y="14084"/>
                  </a:lnTo>
                  <a:lnTo>
                    <a:pt x="12471" y="12674"/>
                  </a:lnTo>
                  <a:lnTo>
                    <a:pt x="13131" y="11201"/>
                  </a:lnTo>
                  <a:close/>
                </a:path>
                <a:path w="210820" h="297179">
                  <a:moveTo>
                    <a:pt x="17081" y="37439"/>
                  </a:moveTo>
                  <a:lnTo>
                    <a:pt x="16497" y="35814"/>
                  </a:lnTo>
                  <a:lnTo>
                    <a:pt x="15849" y="35001"/>
                  </a:lnTo>
                  <a:lnTo>
                    <a:pt x="14871" y="35001"/>
                  </a:lnTo>
                  <a:lnTo>
                    <a:pt x="14554" y="35750"/>
                  </a:lnTo>
                  <a:lnTo>
                    <a:pt x="14833" y="37973"/>
                  </a:lnTo>
                  <a:lnTo>
                    <a:pt x="15341" y="38176"/>
                  </a:lnTo>
                  <a:lnTo>
                    <a:pt x="15748" y="38265"/>
                  </a:lnTo>
                  <a:lnTo>
                    <a:pt x="16052" y="38265"/>
                  </a:lnTo>
                  <a:lnTo>
                    <a:pt x="17005" y="38265"/>
                  </a:lnTo>
                  <a:lnTo>
                    <a:pt x="17081" y="37439"/>
                  </a:lnTo>
                  <a:close/>
                </a:path>
                <a:path w="210820" h="297179">
                  <a:moveTo>
                    <a:pt x="17145" y="79451"/>
                  </a:moveTo>
                  <a:lnTo>
                    <a:pt x="14706" y="74345"/>
                  </a:lnTo>
                  <a:lnTo>
                    <a:pt x="15049" y="73215"/>
                  </a:lnTo>
                  <a:lnTo>
                    <a:pt x="14554" y="72847"/>
                  </a:lnTo>
                  <a:lnTo>
                    <a:pt x="14236" y="72682"/>
                  </a:lnTo>
                  <a:lnTo>
                    <a:pt x="12839" y="72682"/>
                  </a:lnTo>
                  <a:lnTo>
                    <a:pt x="15684" y="77990"/>
                  </a:lnTo>
                  <a:lnTo>
                    <a:pt x="13906" y="78828"/>
                  </a:lnTo>
                  <a:lnTo>
                    <a:pt x="14592" y="79260"/>
                  </a:lnTo>
                  <a:lnTo>
                    <a:pt x="15087" y="79451"/>
                  </a:lnTo>
                  <a:lnTo>
                    <a:pt x="15417" y="79451"/>
                  </a:lnTo>
                  <a:lnTo>
                    <a:pt x="17145" y="79451"/>
                  </a:lnTo>
                  <a:close/>
                </a:path>
                <a:path w="210820" h="297179">
                  <a:moveTo>
                    <a:pt x="19443" y="64973"/>
                  </a:moveTo>
                  <a:lnTo>
                    <a:pt x="18643" y="64325"/>
                  </a:lnTo>
                  <a:lnTo>
                    <a:pt x="16560" y="64325"/>
                  </a:lnTo>
                  <a:lnTo>
                    <a:pt x="15278" y="64998"/>
                  </a:lnTo>
                  <a:lnTo>
                    <a:pt x="15506" y="66471"/>
                  </a:lnTo>
                  <a:lnTo>
                    <a:pt x="14897" y="67322"/>
                  </a:lnTo>
                  <a:lnTo>
                    <a:pt x="15087" y="67652"/>
                  </a:lnTo>
                  <a:lnTo>
                    <a:pt x="15494" y="67652"/>
                  </a:lnTo>
                  <a:lnTo>
                    <a:pt x="16129" y="67652"/>
                  </a:lnTo>
                  <a:lnTo>
                    <a:pt x="17310" y="66789"/>
                  </a:lnTo>
                  <a:lnTo>
                    <a:pt x="16586" y="65747"/>
                  </a:lnTo>
                  <a:lnTo>
                    <a:pt x="16865" y="65443"/>
                  </a:lnTo>
                  <a:lnTo>
                    <a:pt x="17106" y="65328"/>
                  </a:lnTo>
                  <a:lnTo>
                    <a:pt x="17729" y="65328"/>
                  </a:lnTo>
                  <a:lnTo>
                    <a:pt x="18046" y="65722"/>
                  </a:lnTo>
                  <a:lnTo>
                    <a:pt x="18364" y="66141"/>
                  </a:lnTo>
                  <a:lnTo>
                    <a:pt x="19443" y="64973"/>
                  </a:lnTo>
                  <a:close/>
                </a:path>
                <a:path w="210820" h="297179">
                  <a:moveTo>
                    <a:pt x="25361" y="139890"/>
                  </a:moveTo>
                  <a:lnTo>
                    <a:pt x="25196" y="139738"/>
                  </a:lnTo>
                  <a:lnTo>
                    <a:pt x="21958" y="139306"/>
                  </a:lnTo>
                  <a:lnTo>
                    <a:pt x="18999" y="139471"/>
                  </a:lnTo>
                  <a:lnTo>
                    <a:pt x="23139" y="139890"/>
                  </a:lnTo>
                  <a:lnTo>
                    <a:pt x="24523" y="139890"/>
                  </a:lnTo>
                  <a:lnTo>
                    <a:pt x="25361" y="139890"/>
                  </a:lnTo>
                  <a:close/>
                </a:path>
                <a:path w="210820" h="297179">
                  <a:moveTo>
                    <a:pt x="34442" y="181825"/>
                  </a:moveTo>
                  <a:lnTo>
                    <a:pt x="31572" y="181825"/>
                  </a:lnTo>
                  <a:lnTo>
                    <a:pt x="33439" y="186372"/>
                  </a:lnTo>
                  <a:lnTo>
                    <a:pt x="33489" y="185216"/>
                  </a:lnTo>
                  <a:lnTo>
                    <a:pt x="34010" y="182892"/>
                  </a:lnTo>
                  <a:lnTo>
                    <a:pt x="34442" y="181825"/>
                  </a:lnTo>
                  <a:close/>
                </a:path>
                <a:path w="210820" h="297179">
                  <a:moveTo>
                    <a:pt x="35191" y="186982"/>
                  </a:moveTo>
                  <a:lnTo>
                    <a:pt x="33566" y="186677"/>
                  </a:lnTo>
                  <a:lnTo>
                    <a:pt x="31229" y="189306"/>
                  </a:lnTo>
                  <a:lnTo>
                    <a:pt x="31648" y="189890"/>
                  </a:lnTo>
                  <a:lnTo>
                    <a:pt x="33997" y="189890"/>
                  </a:lnTo>
                  <a:lnTo>
                    <a:pt x="35191" y="186982"/>
                  </a:lnTo>
                  <a:close/>
                </a:path>
                <a:path w="210820" h="297179">
                  <a:moveTo>
                    <a:pt x="38620" y="168757"/>
                  </a:moveTo>
                  <a:lnTo>
                    <a:pt x="38265" y="168084"/>
                  </a:lnTo>
                  <a:lnTo>
                    <a:pt x="36906" y="166154"/>
                  </a:lnTo>
                  <a:lnTo>
                    <a:pt x="36245" y="165569"/>
                  </a:lnTo>
                  <a:lnTo>
                    <a:pt x="35902" y="165328"/>
                  </a:lnTo>
                  <a:lnTo>
                    <a:pt x="35547" y="165328"/>
                  </a:lnTo>
                  <a:lnTo>
                    <a:pt x="36156" y="166192"/>
                  </a:lnTo>
                  <a:lnTo>
                    <a:pt x="37541" y="167906"/>
                  </a:lnTo>
                  <a:lnTo>
                    <a:pt x="38328" y="168757"/>
                  </a:lnTo>
                  <a:lnTo>
                    <a:pt x="38481" y="168757"/>
                  </a:lnTo>
                  <a:lnTo>
                    <a:pt x="38620" y="168757"/>
                  </a:lnTo>
                  <a:close/>
                </a:path>
                <a:path w="210820" h="297179">
                  <a:moveTo>
                    <a:pt x="39535" y="195910"/>
                  </a:moveTo>
                  <a:lnTo>
                    <a:pt x="35356" y="192773"/>
                  </a:lnTo>
                  <a:lnTo>
                    <a:pt x="35255" y="192303"/>
                  </a:lnTo>
                  <a:lnTo>
                    <a:pt x="35217" y="192151"/>
                  </a:lnTo>
                  <a:lnTo>
                    <a:pt x="34785" y="190106"/>
                  </a:lnTo>
                  <a:lnTo>
                    <a:pt x="32308" y="191503"/>
                  </a:lnTo>
                  <a:lnTo>
                    <a:pt x="32169" y="192151"/>
                  </a:lnTo>
                  <a:lnTo>
                    <a:pt x="32042" y="192773"/>
                  </a:lnTo>
                  <a:lnTo>
                    <a:pt x="31927" y="193370"/>
                  </a:lnTo>
                  <a:lnTo>
                    <a:pt x="33629" y="195719"/>
                  </a:lnTo>
                  <a:lnTo>
                    <a:pt x="34671" y="194970"/>
                  </a:lnTo>
                  <a:lnTo>
                    <a:pt x="33629" y="193751"/>
                  </a:lnTo>
                  <a:lnTo>
                    <a:pt x="33337" y="192773"/>
                  </a:lnTo>
                  <a:lnTo>
                    <a:pt x="33667" y="192303"/>
                  </a:lnTo>
                  <a:lnTo>
                    <a:pt x="34963" y="192303"/>
                  </a:lnTo>
                  <a:lnTo>
                    <a:pt x="36703" y="196354"/>
                  </a:lnTo>
                  <a:lnTo>
                    <a:pt x="37782" y="196354"/>
                  </a:lnTo>
                  <a:lnTo>
                    <a:pt x="38150" y="195910"/>
                  </a:lnTo>
                  <a:lnTo>
                    <a:pt x="38531" y="195910"/>
                  </a:lnTo>
                  <a:lnTo>
                    <a:pt x="39509" y="196354"/>
                  </a:lnTo>
                  <a:lnTo>
                    <a:pt x="39535" y="195910"/>
                  </a:lnTo>
                  <a:close/>
                </a:path>
                <a:path w="210820" h="297179">
                  <a:moveTo>
                    <a:pt x="55194" y="256654"/>
                  </a:moveTo>
                  <a:lnTo>
                    <a:pt x="54584" y="256120"/>
                  </a:lnTo>
                  <a:lnTo>
                    <a:pt x="53632" y="255727"/>
                  </a:lnTo>
                  <a:lnTo>
                    <a:pt x="52324" y="255727"/>
                  </a:lnTo>
                  <a:lnTo>
                    <a:pt x="51943" y="256120"/>
                  </a:lnTo>
                  <a:lnTo>
                    <a:pt x="52336" y="257009"/>
                  </a:lnTo>
                  <a:lnTo>
                    <a:pt x="50330" y="257009"/>
                  </a:lnTo>
                  <a:lnTo>
                    <a:pt x="48310" y="255485"/>
                  </a:lnTo>
                  <a:lnTo>
                    <a:pt x="46291" y="254723"/>
                  </a:lnTo>
                  <a:lnTo>
                    <a:pt x="45453" y="257009"/>
                  </a:lnTo>
                  <a:lnTo>
                    <a:pt x="45415" y="257149"/>
                  </a:lnTo>
                  <a:lnTo>
                    <a:pt x="48361" y="258902"/>
                  </a:lnTo>
                  <a:lnTo>
                    <a:pt x="51104" y="259105"/>
                  </a:lnTo>
                  <a:lnTo>
                    <a:pt x="49606" y="259880"/>
                  </a:lnTo>
                  <a:lnTo>
                    <a:pt x="49936" y="260273"/>
                  </a:lnTo>
                  <a:lnTo>
                    <a:pt x="51739" y="260273"/>
                  </a:lnTo>
                  <a:lnTo>
                    <a:pt x="52984" y="259880"/>
                  </a:lnTo>
                  <a:lnTo>
                    <a:pt x="53301" y="259880"/>
                  </a:lnTo>
                  <a:lnTo>
                    <a:pt x="53581" y="259105"/>
                  </a:lnTo>
                  <a:lnTo>
                    <a:pt x="53657" y="258902"/>
                  </a:lnTo>
                  <a:lnTo>
                    <a:pt x="53733" y="258711"/>
                  </a:lnTo>
                  <a:lnTo>
                    <a:pt x="54546" y="258318"/>
                  </a:lnTo>
                  <a:lnTo>
                    <a:pt x="55118" y="257657"/>
                  </a:lnTo>
                  <a:lnTo>
                    <a:pt x="55156" y="257009"/>
                  </a:lnTo>
                  <a:lnTo>
                    <a:pt x="55194" y="256654"/>
                  </a:lnTo>
                  <a:close/>
                </a:path>
                <a:path w="210820" h="297179">
                  <a:moveTo>
                    <a:pt x="55422" y="193814"/>
                  </a:moveTo>
                  <a:lnTo>
                    <a:pt x="55016" y="193332"/>
                  </a:lnTo>
                  <a:lnTo>
                    <a:pt x="54610" y="193128"/>
                  </a:lnTo>
                  <a:lnTo>
                    <a:pt x="52641" y="193128"/>
                  </a:lnTo>
                  <a:lnTo>
                    <a:pt x="51638" y="196900"/>
                  </a:lnTo>
                  <a:lnTo>
                    <a:pt x="53568" y="198272"/>
                  </a:lnTo>
                  <a:lnTo>
                    <a:pt x="54216" y="196799"/>
                  </a:lnTo>
                  <a:lnTo>
                    <a:pt x="53086" y="194906"/>
                  </a:lnTo>
                  <a:lnTo>
                    <a:pt x="55422" y="193814"/>
                  </a:lnTo>
                  <a:close/>
                </a:path>
                <a:path w="210820" h="297179">
                  <a:moveTo>
                    <a:pt x="61722" y="241884"/>
                  </a:moveTo>
                  <a:lnTo>
                    <a:pt x="61315" y="240487"/>
                  </a:lnTo>
                  <a:lnTo>
                    <a:pt x="60871" y="239788"/>
                  </a:lnTo>
                  <a:lnTo>
                    <a:pt x="60172" y="239788"/>
                  </a:lnTo>
                  <a:lnTo>
                    <a:pt x="59893" y="240372"/>
                  </a:lnTo>
                  <a:lnTo>
                    <a:pt x="59918" y="242062"/>
                  </a:lnTo>
                  <a:lnTo>
                    <a:pt x="60452" y="242430"/>
                  </a:lnTo>
                  <a:lnTo>
                    <a:pt x="60833" y="242570"/>
                  </a:lnTo>
                  <a:lnTo>
                    <a:pt x="61099" y="242570"/>
                  </a:lnTo>
                  <a:lnTo>
                    <a:pt x="61683" y="242570"/>
                  </a:lnTo>
                  <a:lnTo>
                    <a:pt x="61722" y="241884"/>
                  </a:lnTo>
                  <a:close/>
                </a:path>
                <a:path w="210820" h="297179">
                  <a:moveTo>
                    <a:pt x="126733" y="201536"/>
                  </a:moveTo>
                  <a:lnTo>
                    <a:pt x="122504" y="200494"/>
                  </a:lnTo>
                  <a:lnTo>
                    <a:pt x="119291" y="200494"/>
                  </a:lnTo>
                  <a:lnTo>
                    <a:pt x="119011" y="200939"/>
                  </a:lnTo>
                  <a:lnTo>
                    <a:pt x="122669" y="202006"/>
                  </a:lnTo>
                  <a:lnTo>
                    <a:pt x="123164" y="203098"/>
                  </a:lnTo>
                  <a:lnTo>
                    <a:pt x="126733" y="201536"/>
                  </a:lnTo>
                  <a:close/>
                </a:path>
                <a:path w="210820" h="297179">
                  <a:moveTo>
                    <a:pt x="143865" y="155651"/>
                  </a:moveTo>
                  <a:lnTo>
                    <a:pt x="143421" y="155651"/>
                  </a:lnTo>
                  <a:lnTo>
                    <a:pt x="143624" y="156057"/>
                  </a:lnTo>
                  <a:lnTo>
                    <a:pt x="143865" y="155651"/>
                  </a:lnTo>
                  <a:close/>
                </a:path>
                <a:path w="210820" h="297179">
                  <a:moveTo>
                    <a:pt x="145554" y="159677"/>
                  </a:moveTo>
                  <a:lnTo>
                    <a:pt x="143624" y="156057"/>
                  </a:lnTo>
                  <a:lnTo>
                    <a:pt x="142405" y="158216"/>
                  </a:lnTo>
                  <a:lnTo>
                    <a:pt x="143179" y="160210"/>
                  </a:lnTo>
                  <a:lnTo>
                    <a:pt x="145554" y="159677"/>
                  </a:lnTo>
                  <a:close/>
                </a:path>
                <a:path w="210820" h="297179">
                  <a:moveTo>
                    <a:pt x="146431" y="155651"/>
                  </a:moveTo>
                  <a:lnTo>
                    <a:pt x="146253" y="155016"/>
                  </a:lnTo>
                  <a:lnTo>
                    <a:pt x="144221" y="155016"/>
                  </a:lnTo>
                  <a:lnTo>
                    <a:pt x="143865" y="155651"/>
                  </a:lnTo>
                  <a:lnTo>
                    <a:pt x="146431" y="155651"/>
                  </a:lnTo>
                  <a:close/>
                </a:path>
                <a:path w="210820" h="297179">
                  <a:moveTo>
                    <a:pt x="146570" y="205130"/>
                  </a:moveTo>
                  <a:lnTo>
                    <a:pt x="144360" y="203047"/>
                  </a:lnTo>
                  <a:lnTo>
                    <a:pt x="141782" y="203047"/>
                  </a:lnTo>
                  <a:lnTo>
                    <a:pt x="141147" y="203314"/>
                  </a:lnTo>
                  <a:lnTo>
                    <a:pt x="140741" y="203962"/>
                  </a:lnTo>
                  <a:lnTo>
                    <a:pt x="141135" y="205143"/>
                  </a:lnTo>
                  <a:lnTo>
                    <a:pt x="141706" y="205397"/>
                  </a:lnTo>
                  <a:lnTo>
                    <a:pt x="142570" y="205397"/>
                  </a:lnTo>
                  <a:lnTo>
                    <a:pt x="143560" y="205244"/>
                  </a:lnTo>
                  <a:lnTo>
                    <a:pt x="144233" y="205244"/>
                  </a:lnTo>
                  <a:lnTo>
                    <a:pt x="144653" y="205371"/>
                  </a:lnTo>
                  <a:lnTo>
                    <a:pt x="144995" y="205867"/>
                  </a:lnTo>
                  <a:lnTo>
                    <a:pt x="146570" y="205130"/>
                  </a:lnTo>
                  <a:close/>
                </a:path>
                <a:path w="210820" h="297179">
                  <a:moveTo>
                    <a:pt x="152400" y="203187"/>
                  </a:moveTo>
                  <a:lnTo>
                    <a:pt x="148183" y="202158"/>
                  </a:lnTo>
                  <a:lnTo>
                    <a:pt x="144957" y="202158"/>
                  </a:lnTo>
                  <a:lnTo>
                    <a:pt x="144678" y="202603"/>
                  </a:lnTo>
                  <a:lnTo>
                    <a:pt x="148336" y="203669"/>
                  </a:lnTo>
                  <a:lnTo>
                    <a:pt x="148831" y="204762"/>
                  </a:lnTo>
                  <a:lnTo>
                    <a:pt x="152400" y="203187"/>
                  </a:lnTo>
                  <a:close/>
                </a:path>
                <a:path w="210820" h="297179">
                  <a:moveTo>
                    <a:pt x="159499" y="258521"/>
                  </a:moveTo>
                  <a:lnTo>
                    <a:pt x="158978" y="257683"/>
                  </a:lnTo>
                  <a:lnTo>
                    <a:pt x="158623" y="257378"/>
                  </a:lnTo>
                  <a:lnTo>
                    <a:pt x="158394" y="257251"/>
                  </a:lnTo>
                  <a:lnTo>
                    <a:pt x="157657" y="257251"/>
                  </a:lnTo>
                  <a:lnTo>
                    <a:pt x="157810" y="258610"/>
                  </a:lnTo>
                  <a:lnTo>
                    <a:pt x="156819" y="259168"/>
                  </a:lnTo>
                  <a:lnTo>
                    <a:pt x="157124" y="259486"/>
                  </a:lnTo>
                  <a:lnTo>
                    <a:pt x="157454" y="259613"/>
                  </a:lnTo>
                  <a:lnTo>
                    <a:pt x="157784" y="259613"/>
                  </a:lnTo>
                  <a:lnTo>
                    <a:pt x="158699" y="259613"/>
                  </a:lnTo>
                  <a:lnTo>
                    <a:pt x="159499" y="258521"/>
                  </a:lnTo>
                  <a:close/>
                </a:path>
                <a:path w="210820" h="297179">
                  <a:moveTo>
                    <a:pt x="160972" y="219087"/>
                  </a:moveTo>
                  <a:lnTo>
                    <a:pt x="160197" y="218313"/>
                  </a:lnTo>
                  <a:lnTo>
                    <a:pt x="159194" y="218694"/>
                  </a:lnTo>
                  <a:lnTo>
                    <a:pt x="158483" y="217563"/>
                  </a:lnTo>
                  <a:lnTo>
                    <a:pt x="156337" y="219049"/>
                  </a:lnTo>
                  <a:lnTo>
                    <a:pt x="157759" y="221310"/>
                  </a:lnTo>
                  <a:lnTo>
                    <a:pt x="158457" y="222440"/>
                  </a:lnTo>
                  <a:lnTo>
                    <a:pt x="158953" y="221246"/>
                  </a:lnTo>
                  <a:lnTo>
                    <a:pt x="159461" y="220052"/>
                  </a:lnTo>
                  <a:lnTo>
                    <a:pt x="160972" y="219087"/>
                  </a:lnTo>
                  <a:close/>
                </a:path>
                <a:path w="210820" h="297179">
                  <a:moveTo>
                    <a:pt x="177266" y="295668"/>
                  </a:moveTo>
                  <a:lnTo>
                    <a:pt x="176847" y="291045"/>
                  </a:lnTo>
                  <a:lnTo>
                    <a:pt x="174320" y="290588"/>
                  </a:lnTo>
                  <a:lnTo>
                    <a:pt x="174307" y="292214"/>
                  </a:lnTo>
                  <a:lnTo>
                    <a:pt x="176072" y="293446"/>
                  </a:lnTo>
                  <a:lnTo>
                    <a:pt x="174371" y="295452"/>
                  </a:lnTo>
                  <a:lnTo>
                    <a:pt x="174688" y="295605"/>
                  </a:lnTo>
                  <a:lnTo>
                    <a:pt x="174967" y="295668"/>
                  </a:lnTo>
                  <a:lnTo>
                    <a:pt x="175209" y="295668"/>
                  </a:lnTo>
                  <a:lnTo>
                    <a:pt x="177266" y="295668"/>
                  </a:lnTo>
                  <a:close/>
                </a:path>
                <a:path w="210820" h="297179">
                  <a:moveTo>
                    <a:pt x="181013" y="221056"/>
                  </a:moveTo>
                  <a:lnTo>
                    <a:pt x="180428" y="220878"/>
                  </a:lnTo>
                  <a:lnTo>
                    <a:pt x="178701" y="220878"/>
                  </a:lnTo>
                  <a:lnTo>
                    <a:pt x="177431" y="221145"/>
                  </a:lnTo>
                  <a:lnTo>
                    <a:pt x="176847" y="221551"/>
                  </a:lnTo>
                  <a:lnTo>
                    <a:pt x="176288" y="221754"/>
                  </a:lnTo>
                  <a:lnTo>
                    <a:pt x="175755" y="222034"/>
                  </a:lnTo>
                  <a:lnTo>
                    <a:pt x="175234" y="222364"/>
                  </a:lnTo>
                  <a:lnTo>
                    <a:pt x="175234" y="222237"/>
                  </a:lnTo>
                  <a:lnTo>
                    <a:pt x="174967" y="222300"/>
                  </a:lnTo>
                  <a:lnTo>
                    <a:pt x="174510" y="222592"/>
                  </a:lnTo>
                  <a:lnTo>
                    <a:pt x="174269" y="221869"/>
                  </a:lnTo>
                  <a:lnTo>
                    <a:pt x="171831" y="222732"/>
                  </a:lnTo>
                  <a:lnTo>
                    <a:pt x="172427" y="224599"/>
                  </a:lnTo>
                  <a:lnTo>
                    <a:pt x="171958" y="225628"/>
                  </a:lnTo>
                  <a:lnTo>
                    <a:pt x="172504" y="226339"/>
                  </a:lnTo>
                  <a:lnTo>
                    <a:pt x="173240" y="226339"/>
                  </a:lnTo>
                  <a:lnTo>
                    <a:pt x="173888" y="226339"/>
                  </a:lnTo>
                  <a:lnTo>
                    <a:pt x="174663" y="225806"/>
                  </a:lnTo>
                  <a:lnTo>
                    <a:pt x="175031" y="224459"/>
                  </a:lnTo>
                  <a:lnTo>
                    <a:pt x="175094" y="224193"/>
                  </a:lnTo>
                  <a:lnTo>
                    <a:pt x="175729" y="223837"/>
                  </a:lnTo>
                  <a:lnTo>
                    <a:pt x="176504" y="223227"/>
                  </a:lnTo>
                  <a:lnTo>
                    <a:pt x="177126" y="222592"/>
                  </a:lnTo>
                  <a:lnTo>
                    <a:pt x="177342" y="222656"/>
                  </a:lnTo>
                  <a:lnTo>
                    <a:pt x="177787" y="222719"/>
                  </a:lnTo>
                  <a:lnTo>
                    <a:pt x="179362" y="222719"/>
                  </a:lnTo>
                  <a:lnTo>
                    <a:pt x="180733" y="222465"/>
                  </a:lnTo>
                  <a:lnTo>
                    <a:pt x="181013" y="221056"/>
                  </a:lnTo>
                  <a:close/>
                </a:path>
                <a:path w="210820" h="297179">
                  <a:moveTo>
                    <a:pt x="190474" y="273011"/>
                  </a:moveTo>
                  <a:lnTo>
                    <a:pt x="190093" y="270332"/>
                  </a:lnTo>
                  <a:lnTo>
                    <a:pt x="189242" y="270471"/>
                  </a:lnTo>
                  <a:lnTo>
                    <a:pt x="188391" y="270598"/>
                  </a:lnTo>
                  <a:lnTo>
                    <a:pt x="187553" y="270738"/>
                  </a:lnTo>
                  <a:lnTo>
                    <a:pt x="187680" y="271627"/>
                  </a:lnTo>
                  <a:lnTo>
                    <a:pt x="187794" y="272516"/>
                  </a:lnTo>
                  <a:lnTo>
                    <a:pt x="187921" y="273405"/>
                  </a:lnTo>
                  <a:lnTo>
                    <a:pt x="188772" y="273278"/>
                  </a:lnTo>
                  <a:lnTo>
                    <a:pt x="189623" y="273138"/>
                  </a:lnTo>
                  <a:lnTo>
                    <a:pt x="190474" y="273011"/>
                  </a:lnTo>
                  <a:close/>
                </a:path>
                <a:path w="210820" h="297179">
                  <a:moveTo>
                    <a:pt x="193624" y="292404"/>
                  </a:moveTo>
                  <a:lnTo>
                    <a:pt x="193357" y="291820"/>
                  </a:lnTo>
                  <a:lnTo>
                    <a:pt x="192646" y="291820"/>
                  </a:lnTo>
                  <a:lnTo>
                    <a:pt x="192201" y="292519"/>
                  </a:lnTo>
                  <a:lnTo>
                    <a:pt x="192011" y="293217"/>
                  </a:lnTo>
                  <a:lnTo>
                    <a:pt x="191808" y="293916"/>
                  </a:lnTo>
                  <a:lnTo>
                    <a:pt x="191846" y="294614"/>
                  </a:lnTo>
                  <a:lnTo>
                    <a:pt x="192417" y="294614"/>
                  </a:lnTo>
                  <a:lnTo>
                    <a:pt x="192697" y="294614"/>
                  </a:lnTo>
                  <a:lnTo>
                    <a:pt x="193090" y="294462"/>
                  </a:lnTo>
                  <a:lnTo>
                    <a:pt x="193611" y="294093"/>
                  </a:lnTo>
                  <a:lnTo>
                    <a:pt x="193624" y="292404"/>
                  </a:lnTo>
                  <a:close/>
                </a:path>
                <a:path w="210820" h="297179">
                  <a:moveTo>
                    <a:pt x="194132" y="281279"/>
                  </a:moveTo>
                  <a:lnTo>
                    <a:pt x="188925" y="280492"/>
                  </a:lnTo>
                  <a:lnTo>
                    <a:pt x="187744" y="278803"/>
                  </a:lnTo>
                  <a:lnTo>
                    <a:pt x="186042" y="281127"/>
                  </a:lnTo>
                  <a:lnTo>
                    <a:pt x="191236" y="281914"/>
                  </a:lnTo>
                  <a:lnTo>
                    <a:pt x="192430" y="283616"/>
                  </a:lnTo>
                  <a:lnTo>
                    <a:pt x="194132" y="281279"/>
                  </a:lnTo>
                  <a:close/>
                </a:path>
                <a:path w="210820" h="297179">
                  <a:moveTo>
                    <a:pt x="195668" y="268859"/>
                  </a:moveTo>
                  <a:lnTo>
                    <a:pt x="193611" y="268579"/>
                  </a:lnTo>
                  <a:lnTo>
                    <a:pt x="193522" y="267068"/>
                  </a:lnTo>
                  <a:lnTo>
                    <a:pt x="192036" y="267627"/>
                  </a:lnTo>
                  <a:lnTo>
                    <a:pt x="192570" y="269748"/>
                  </a:lnTo>
                  <a:lnTo>
                    <a:pt x="193751" y="269748"/>
                  </a:lnTo>
                  <a:lnTo>
                    <a:pt x="193903" y="269735"/>
                  </a:lnTo>
                  <a:lnTo>
                    <a:pt x="195668" y="268859"/>
                  </a:lnTo>
                  <a:close/>
                </a:path>
                <a:path w="210820" h="297179">
                  <a:moveTo>
                    <a:pt x="198323" y="275780"/>
                  </a:moveTo>
                  <a:lnTo>
                    <a:pt x="195592" y="274764"/>
                  </a:lnTo>
                  <a:lnTo>
                    <a:pt x="194094" y="273469"/>
                  </a:lnTo>
                  <a:lnTo>
                    <a:pt x="191033" y="276580"/>
                  </a:lnTo>
                  <a:lnTo>
                    <a:pt x="192544" y="279933"/>
                  </a:lnTo>
                  <a:lnTo>
                    <a:pt x="195351" y="279933"/>
                  </a:lnTo>
                  <a:lnTo>
                    <a:pt x="195656" y="279933"/>
                  </a:lnTo>
                  <a:lnTo>
                    <a:pt x="195973" y="279895"/>
                  </a:lnTo>
                  <a:lnTo>
                    <a:pt x="196303" y="279819"/>
                  </a:lnTo>
                  <a:lnTo>
                    <a:pt x="196824" y="278612"/>
                  </a:lnTo>
                  <a:lnTo>
                    <a:pt x="194932" y="276440"/>
                  </a:lnTo>
                  <a:lnTo>
                    <a:pt x="195834" y="276440"/>
                  </a:lnTo>
                  <a:lnTo>
                    <a:pt x="196443" y="276745"/>
                  </a:lnTo>
                  <a:lnTo>
                    <a:pt x="197713" y="277545"/>
                  </a:lnTo>
                  <a:lnTo>
                    <a:pt x="198323" y="275780"/>
                  </a:lnTo>
                  <a:close/>
                </a:path>
                <a:path w="210820" h="297179">
                  <a:moveTo>
                    <a:pt x="200190" y="222694"/>
                  </a:moveTo>
                  <a:lnTo>
                    <a:pt x="198780" y="220446"/>
                  </a:lnTo>
                  <a:lnTo>
                    <a:pt x="196621" y="221932"/>
                  </a:lnTo>
                  <a:lnTo>
                    <a:pt x="198031" y="224180"/>
                  </a:lnTo>
                  <a:lnTo>
                    <a:pt x="198755" y="223697"/>
                  </a:lnTo>
                  <a:lnTo>
                    <a:pt x="199466" y="223189"/>
                  </a:lnTo>
                  <a:lnTo>
                    <a:pt x="200190" y="222694"/>
                  </a:lnTo>
                  <a:close/>
                </a:path>
                <a:path w="210820" h="297179">
                  <a:moveTo>
                    <a:pt x="201460" y="296760"/>
                  </a:moveTo>
                  <a:lnTo>
                    <a:pt x="197040" y="292722"/>
                  </a:lnTo>
                  <a:lnTo>
                    <a:pt x="198196" y="289166"/>
                  </a:lnTo>
                  <a:lnTo>
                    <a:pt x="197827" y="288937"/>
                  </a:lnTo>
                  <a:lnTo>
                    <a:pt x="197497" y="288836"/>
                  </a:lnTo>
                  <a:lnTo>
                    <a:pt x="195465" y="288836"/>
                  </a:lnTo>
                  <a:lnTo>
                    <a:pt x="196367" y="287616"/>
                  </a:lnTo>
                  <a:lnTo>
                    <a:pt x="195986" y="285750"/>
                  </a:lnTo>
                  <a:lnTo>
                    <a:pt x="193509" y="284353"/>
                  </a:lnTo>
                  <a:lnTo>
                    <a:pt x="192849" y="285470"/>
                  </a:lnTo>
                  <a:lnTo>
                    <a:pt x="194284" y="286131"/>
                  </a:lnTo>
                  <a:lnTo>
                    <a:pt x="194957" y="286956"/>
                  </a:lnTo>
                  <a:lnTo>
                    <a:pt x="194741" y="287655"/>
                  </a:lnTo>
                  <a:lnTo>
                    <a:pt x="194437" y="287921"/>
                  </a:lnTo>
                  <a:lnTo>
                    <a:pt x="193509" y="287921"/>
                  </a:lnTo>
                  <a:lnTo>
                    <a:pt x="192798" y="287274"/>
                  </a:lnTo>
                  <a:lnTo>
                    <a:pt x="190703" y="285305"/>
                  </a:lnTo>
                  <a:lnTo>
                    <a:pt x="189776" y="285305"/>
                  </a:lnTo>
                  <a:lnTo>
                    <a:pt x="189458" y="285572"/>
                  </a:lnTo>
                  <a:lnTo>
                    <a:pt x="189242" y="286270"/>
                  </a:lnTo>
                  <a:lnTo>
                    <a:pt x="185572" y="286270"/>
                  </a:lnTo>
                  <a:lnTo>
                    <a:pt x="192722" y="287274"/>
                  </a:lnTo>
                  <a:lnTo>
                    <a:pt x="194640" y="289953"/>
                  </a:lnTo>
                  <a:lnTo>
                    <a:pt x="195427" y="288899"/>
                  </a:lnTo>
                  <a:lnTo>
                    <a:pt x="195491" y="292912"/>
                  </a:lnTo>
                  <a:lnTo>
                    <a:pt x="195402" y="293687"/>
                  </a:lnTo>
                  <a:lnTo>
                    <a:pt x="195910" y="293420"/>
                  </a:lnTo>
                  <a:lnTo>
                    <a:pt x="196316" y="293306"/>
                  </a:lnTo>
                  <a:lnTo>
                    <a:pt x="197561" y="293306"/>
                  </a:lnTo>
                  <a:lnTo>
                    <a:pt x="197815" y="294259"/>
                  </a:lnTo>
                  <a:lnTo>
                    <a:pt x="198132" y="296176"/>
                  </a:lnTo>
                  <a:lnTo>
                    <a:pt x="198208" y="297129"/>
                  </a:lnTo>
                  <a:lnTo>
                    <a:pt x="198780" y="297129"/>
                  </a:lnTo>
                  <a:lnTo>
                    <a:pt x="198996" y="297129"/>
                  </a:lnTo>
                  <a:lnTo>
                    <a:pt x="199301" y="296989"/>
                  </a:lnTo>
                  <a:lnTo>
                    <a:pt x="199707" y="296633"/>
                  </a:lnTo>
                  <a:lnTo>
                    <a:pt x="199948" y="296722"/>
                  </a:lnTo>
                  <a:lnTo>
                    <a:pt x="200126" y="296760"/>
                  </a:lnTo>
                  <a:lnTo>
                    <a:pt x="201460" y="296760"/>
                  </a:lnTo>
                  <a:close/>
                </a:path>
                <a:path w="210820" h="297179">
                  <a:moveTo>
                    <a:pt x="201726" y="277037"/>
                  </a:moveTo>
                  <a:lnTo>
                    <a:pt x="200812" y="277571"/>
                  </a:lnTo>
                  <a:lnTo>
                    <a:pt x="200012" y="278117"/>
                  </a:lnTo>
                  <a:lnTo>
                    <a:pt x="199199" y="278650"/>
                  </a:lnTo>
                  <a:lnTo>
                    <a:pt x="198424" y="279184"/>
                  </a:lnTo>
                  <a:lnTo>
                    <a:pt x="199059" y="278841"/>
                  </a:lnTo>
                  <a:lnTo>
                    <a:pt x="200571" y="277888"/>
                  </a:lnTo>
                  <a:lnTo>
                    <a:pt x="201422" y="277266"/>
                  </a:lnTo>
                  <a:lnTo>
                    <a:pt x="201726" y="277037"/>
                  </a:lnTo>
                  <a:close/>
                </a:path>
                <a:path w="210820" h="297179">
                  <a:moveTo>
                    <a:pt x="202831" y="285445"/>
                  </a:moveTo>
                  <a:lnTo>
                    <a:pt x="202780" y="284226"/>
                  </a:lnTo>
                  <a:lnTo>
                    <a:pt x="202387" y="283159"/>
                  </a:lnTo>
                  <a:lnTo>
                    <a:pt x="202158" y="282765"/>
                  </a:lnTo>
                  <a:lnTo>
                    <a:pt x="201904" y="282765"/>
                  </a:lnTo>
                  <a:lnTo>
                    <a:pt x="201993" y="283540"/>
                  </a:lnTo>
                  <a:lnTo>
                    <a:pt x="202298" y="285102"/>
                  </a:lnTo>
                  <a:lnTo>
                    <a:pt x="202526" y="285877"/>
                  </a:lnTo>
                  <a:lnTo>
                    <a:pt x="202666" y="285877"/>
                  </a:lnTo>
                  <a:lnTo>
                    <a:pt x="202831" y="285445"/>
                  </a:lnTo>
                  <a:close/>
                </a:path>
                <a:path w="210820" h="297179">
                  <a:moveTo>
                    <a:pt x="206946" y="226123"/>
                  </a:moveTo>
                  <a:lnTo>
                    <a:pt x="205816" y="224802"/>
                  </a:lnTo>
                  <a:lnTo>
                    <a:pt x="204965" y="224294"/>
                  </a:lnTo>
                  <a:lnTo>
                    <a:pt x="202603" y="224294"/>
                  </a:lnTo>
                  <a:lnTo>
                    <a:pt x="201472" y="226656"/>
                  </a:lnTo>
                  <a:lnTo>
                    <a:pt x="199085" y="228320"/>
                  </a:lnTo>
                  <a:lnTo>
                    <a:pt x="199428" y="228485"/>
                  </a:lnTo>
                  <a:lnTo>
                    <a:pt x="199796" y="228561"/>
                  </a:lnTo>
                  <a:lnTo>
                    <a:pt x="200177" y="228561"/>
                  </a:lnTo>
                  <a:lnTo>
                    <a:pt x="202285" y="228561"/>
                  </a:lnTo>
                  <a:lnTo>
                    <a:pt x="204812" y="226339"/>
                  </a:lnTo>
                  <a:lnTo>
                    <a:pt x="206946" y="226123"/>
                  </a:lnTo>
                  <a:close/>
                </a:path>
                <a:path w="210820" h="297179">
                  <a:moveTo>
                    <a:pt x="210210" y="251929"/>
                  </a:moveTo>
                  <a:lnTo>
                    <a:pt x="206794" y="248043"/>
                  </a:lnTo>
                  <a:lnTo>
                    <a:pt x="206311" y="247281"/>
                  </a:lnTo>
                  <a:lnTo>
                    <a:pt x="203174" y="247980"/>
                  </a:lnTo>
                  <a:lnTo>
                    <a:pt x="206578" y="251866"/>
                  </a:lnTo>
                  <a:lnTo>
                    <a:pt x="207073" y="252628"/>
                  </a:lnTo>
                  <a:lnTo>
                    <a:pt x="210210" y="251929"/>
                  </a:lnTo>
                  <a:close/>
                </a:path>
              </a:pathLst>
            </a:custGeom>
            <a:solidFill>
              <a:srgbClr val="9D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089738" y="2758770"/>
              <a:ext cx="1159510" cy="394970"/>
            </a:xfrm>
            <a:custGeom>
              <a:avLst/>
              <a:gdLst/>
              <a:ahLst/>
              <a:cxnLst/>
              <a:rect l="l" t="t" r="r" b="b"/>
              <a:pathLst>
                <a:path w="1159509" h="394969">
                  <a:moveTo>
                    <a:pt x="1082810" y="337819"/>
                  </a:moveTo>
                  <a:lnTo>
                    <a:pt x="959050" y="337819"/>
                  </a:lnTo>
                  <a:lnTo>
                    <a:pt x="954694" y="345439"/>
                  </a:lnTo>
                  <a:lnTo>
                    <a:pt x="979598" y="377189"/>
                  </a:lnTo>
                  <a:lnTo>
                    <a:pt x="1001631" y="388619"/>
                  </a:lnTo>
                  <a:lnTo>
                    <a:pt x="1011013" y="393700"/>
                  </a:lnTo>
                  <a:lnTo>
                    <a:pt x="1017960" y="394969"/>
                  </a:lnTo>
                  <a:lnTo>
                    <a:pt x="1030881" y="394969"/>
                  </a:lnTo>
                  <a:lnTo>
                    <a:pt x="1037536" y="392430"/>
                  </a:lnTo>
                  <a:lnTo>
                    <a:pt x="1041587" y="386080"/>
                  </a:lnTo>
                  <a:lnTo>
                    <a:pt x="1050693" y="386080"/>
                  </a:lnTo>
                  <a:lnTo>
                    <a:pt x="1058287" y="382269"/>
                  </a:lnTo>
                  <a:lnTo>
                    <a:pt x="1062288" y="374650"/>
                  </a:lnTo>
                  <a:lnTo>
                    <a:pt x="1082810" y="337819"/>
                  </a:lnTo>
                  <a:close/>
                </a:path>
                <a:path w="1159509" h="394969">
                  <a:moveTo>
                    <a:pt x="116582" y="110489"/>
                  </a:moveTo>
                  <a:lnTo>
                    <a:pt x="74311" y="119380"/>
                  </a:lnTo>
                  <a:lnTo>
                    <a:pt x="40269" y="139700"/>
                  </a:lnTo>
                  <a:lnTo>
                    <a:pt x="11891" y="173989"/>
                  </a:lnTo>
                  <a:lnTo>
                    <a:pt x="126" y="215900"/>
                  </a:lnTo>
                  <a:lnTo>
                    <a:pt x="0" y="218439"/>
                  </a:lnTo>
                  <a:lnTo>
                    <a:pt x="1246" y="238759"/>
                  </a:lnTo>
                  <a:lnTo>
                    <a:pt x="1290" y="239489"/>
                  </a:lnTo>
                  <a:lnTo>
                    <a:pt x="19783" y="292100"/>
                  </a:lnTo>
                  <a:lnTo>
                    <a:pt x="49965" y="332739"/>
                  </a:lnTo>
                  <a:lnTo>
                    <a:pt x="86661" y="355600"/>
                  </a:lnTo>
                  <a:lnTo>
                    <a:pt x="92679" y="359409"/>
                  </a:lnTo>
                  <a:lnTo>
                    <a:pt x="134925" y="373380"/>
                  </a:lnTo>
                  <a:lnTo>
                    <a:pt x="142681" y="373380"/>
                  </a:lnTo>
                  <a:lnTo>
                    <a:pt x="182836" y="364489"/>
                  </a:lnTo>
                  <a:lnTo>
                    <a:pt x="229457" y="332739"/>
                  </a:lnTo>
                  <a:lnTo>
                    <a:pt x="249323" y="297180"/>
                  </a:lnTo>
                  <a:lnTo>
                    <a:pt x="333192" y="297180"/>
                  </a:lnTo>
                  <a:lnTo>
                    <a:pt x="374456" y="283209"/>
                  </a:lnTo>
                  <a:lnTo>
                    <a:pt x="378101" y="280669"/>
                  </a:lnTo>
                  <a:lnTo>
                    <a:pt x="380869" y="278130"/>
                  </a:lnTo>
                  <a:lnTo>
                    <a:pt x="402273" y="278130"/>
                  </a:lnTo>
                  <a:lnTo>
                    <a:pt x="445119" y="270509"/>
                  </a:lnTo>
                  <a:lnTo>
                    <a:pt x="469484" y="265430"/>
                  </a:lnTo>
                  <a:lnTo>
                    <a:pt x="474655" y="262889"/>
                  </a:lnTo>
                  <a:lnTo>
                    <a:pt x="130349" y="262889"/>
                  </a:lnTo>
                  <a:lnTo>
                    <a:pt x="128597" y="260350"/>
                  </a:lnTo>
                  <a:lnTo>
                    <a:pt x="127695" y="257809"/>
                  </a:lnTo>
                  <a:lnTo>
                    <a:pt x="122704" y="248919"/>
                  </a:lnTo>
                  <a:lnTo>
                    <a:pt x="120494" y="241300"/>
                  </a:lnTo>
                  <a:lnTo>
                    <a:pt x="122056" y="229869"/>
                  </a:lnTo>
                  <a:lnTo>
                    <a:pt x="126679" y="227330"/>
                  </a:lnTo>
                  <a:lnTo>
                    <a:pt x="519205" y="227330"/>
                  </a:lnTo>
                  <a:lnTo>
                    <a:pt x="520214" y="226059"/>
                  </a:lnTo>
                  <a:lnTo>
                    <a:pt x="523275" y="220980"/>
                  </a:lnTo>
                  <a:lnTo>
                    <a:pt x="525865" y="215900"/>
                  </a:lnTo>
                  <a:lnTo>
                    <a:pt x="527986" y="209550"/>
                  </a:lnTo>
                  <a:lnTo>
                    <a:pt x="627020" y="209550"/>
                  </a:lnTo>
                  <a:lnTo>
                    <a:pt x="627144" y="201930"/>
                  </a:lnTo>
                  <a:lnTo>
                    <a:pt x="627269" y="194309"/>
                  </a:lnTo>
                  <a:lnTo>
                    <a:pt x="627393" y="186689"/>
                  </a:lnTo>
                  <a:lnTo>
                    <a:pt x="627414" y="185419"/>
                  </a:lnTo>
                  <a:lnTo>
                    <a:pt x="312416" y="185419"/>
                  </a:lnTo>
                  <a:lnTo>
                    <a:pt x="296965" y="138430"/>
                  </a:lnTo>
                  <a:lnTo>
                    <a:pt x="185632" y="138430"/>
                  </a:lnTo>
                  <a:lnTo>
                    <a:pt x="176676" y="130809"/>
                  </a:lnTo>
                  <a:lnTo>
                    <a:pt x="167338" y="124459"/>
                  </a:lnTo>
                  <a:lnTo>
                    <a:pt x="157629" y="119380"/>
                  </a:lnTo>
                  <a:lnTo>
                    <a:pt x="147558" y="115569"/>
                  </a:lnTo>
                  <a:lnTo>
                    <a:pt x="139887" y="114300"/>
                  </a:lnTo>
                  <a:lnTo>
                    <a:pt x="132151" y="111759"/>
                  </a:lnTo>
                  <a:lnTo>
                    <a:pt x="124374" y="111759"/>
                  </a:lnTo>
                  <a:lnTo>
                    <a:pt x="116582" y="110489"/>
                  </a:lnTo>
                  <a:close/>
                </a:path>
                <a:path w="1159509" h="394969">
                  <a:moveTo>
                    <a:pt x="1123147" y="265430"/>
                  </a:moveTo>
                  <a:lnTo>
                    <a:pt x="772436" y="265430"/>
                  </a:lnTo>
                  <a:lnTo>
                    <a:pt x="782854" y="279400"/>
                  </a:lnTo>
                  <a:lnTo>
                    <a:pt x="827554" y="308609"/>
                  </a:lnTo>
                  <a:lnTo>
                    <a:pt x="870023" y="316230"/>
                  </a:lnTo>
                  <a:lnTo>
                    <a:pt x="876931" y="316230"/>
                  </a:lnTo>
                  <a:lnTo>
                    <a:pt x="878709" y="317500"/>
                  </a:lnTo>
                  <a:lnTo>
                    <a:pt x="880957" y="320039"/>
                  </a:lnTo>
                  <a:lnTo>
                    <a:pt x="888565" y="326389"/>
                  </a:lnTo>
                  <a:lnTo>
                    <a:pt x="895372" y="330200"/>
                  </a:lnTo>
                  <a:lnTo>
                    <a:pt x="904706" y="335280"/>
                  </a:lnTo>
                  <a:lnTo>
                    <a:pt x="917399" y="342900"/>
                  </a:lnTo>
                  <a:lnTo>
                    <a:pt x="926782" y="346709"/>
                  </a:lnTo>
                  <a:lnTo>
                    <a:pt x="933731" y="347980"/>
                  </a:lnTo>
                  <a:lnTo>
                    <a:pt x="939123" y="349250"/>
                  </a:lnTo>
                  <a:lnTo>
                    <a:pt x="947467" y="349250"/>
                  </a:lnTo>
                  <a:lnTo>
                    <a:pt x="954744" y="344169"/>
                  </a:lnTo>
                  <a:lnTo>
                    <a:pt x="958846" y="337819"/>
                  </a:lnTo>
                  <a:lnTo>
                    <a:pt x="1082810" y="337819"/>
                  </a:lnTo>
                  <a:lnTo>
                    <a:pt x="1123147" y="265430"/>
                  </a:lnTo>
                  <a:close/>
                </a:path>
                <a:path w="1159509" h="394969">
                  <a:moveTo>
                    <a:pt x="333192" y="297180"/>
                  </a:moveTo>
                  <a:lnTo>
                    <a:pt x="249323" y="297180"/>
                  </a:lnTo>
                  <a:lnTo>
                    <a:pt x="251926" y="300989"/>
                  </a:lnTo>
                  <a:lnTo>
                    <a:pt x="255241" y="304800"/>
                  </a:lnTo>
                  <a:lnTo>
                    <a:pt x="264690" y="312419"/>
                  </a:lnTo>
                  <a:lnTo>
                    <a:pt x="271065" y="313689"/>
                  </a:lnTo>
                  <a:lnTo>
                    <a:pt x="284426" y="313689"/>
                  </a:lnTo>
                  <a:lnTo>
                    <a:pt x="333192" y="297180"/>
                  </a:lnTo>
                  <a:close/>
                </a:path>
                <a:path w="1159509" h="394969">
                  <a:moveTo>
                    <a:pt x="1050979" y="116839"/>
                  </a:moveTo>
                  <a:lnTo>
                    <a:pt x="644496" y="116839"/>
                  </a:lnTo>
                  <a:lnTo>
                    <a:pt x="627834" y="218439"/>
                  </a:lnTo>
                  <a:lnTo>
                    <a:pt x="627796" y="222250"/>
                  </a:lnTo>
                  <a:lnTo>
                    <a:pt x="625024" y="238759"/>
                  </a:lnTo>
                  <a:lnTo>
                    <a:pt x="624902" y="239489"/>
                  </a:lnTo>
                  <a:lnTo>
                    <a:pt x="624854" y="239774"/>
                  </a:lnTo>
                  <a:lnTo>
                    <a:pt x="624773" y="240259"/>
                  </a:lnTo>
                  <a:lnTo>
                    <a:pt x="627021" y="248919"/>
                  </a:lnTo>
                  <a:lnTo>
                    <a:pt x="637067" y="260350"/>
                  </a:lnTo>
                  <a:lnTo>
                    <a:pt x="643493" y="262889"/>
                  </a:lnTo>
                  <a:lnTo>
                    <a:pt x="747849" y="280669"/>
                  </a:lnTo>
                  <a:lnTo>
                    <a:pt x="754592" y="280669"/>
                  </a:lnTo>
                  <a:lnTo>
                    <a:pt x="762758" y="279400"/>
                  </a:lnTo>
                  <a:lnTo>
                    <a:pt x="770442" y="269239"/>
                  </a:lnTo>
                  <a:lnTo>
                    <a:pt x="771471" y="267969"/>
                  </a:lnTo>
                  <a:lnTo>
                    <a:pt x="772436" y="265430"/>
                  </a:lnTo>
                  <a:lnTo>
                    <a:pt x="1123147" y="265430"/>
                  </a:lnTo>
                  <a:lnTo>
                    <a:pt x="1152162" y="213359"/>
                  </a:lnTo>
                  <a:lnTo>
                    <a:pt x="917978" y="213359"/>
                  </a:lnTo>
                  <a:lnTo>
                    <a:pt x="915692" y="210819"/>
                  </a:lnTo>
                  <a:lnTo>
                    <a:pt x="912796" y="208280"/>
                  </a:lnTo>
                  <a:lnTo>
                    <a:pt x="909101" y="207009"/>
                  </a:lnTo>
                  <a:lnTo>
                    <a:pt x="885072" y="207009"/>
                  </a:lnTo>
                  <a:lnTo>
                    <a:pt x="881554" y="205739"/>
                  </a:lnTo>
                  <a:lnTo>
                    <a:pt x="873858" y="203200"/>
                  </a:lnTo>
                  <a:lnTo>
                    <a:pt x="871064" y="200659"/>
                  </a:lnTo>
                  <a:lnTo>
                    <a:pt x="866987" y="191769"/>
                  </a:lnTo>
                  <a:lnTo>
                    <a:pt x="867408" y="186689"/>
                  </a:lnTo>
                  <a:lnTo>
                    <a:pt x="867513" y="185419"/>
                  </a:lnTo>
                  <a:lnTo>
                    <a:pt x="867619" y="184150"/>
                  </a:lnTo>
                  <a:lnTo>
                    <a:pt x="867724" y="182880"/>
                  </a:lnTo>
                  <a:lnTo>
                    <a:pt x="871432" y="172719"/>
                  </a:lnTo>
                  <a:lnTo>
                    <a:pt x="871966" y="170180"/>
                  </a:lnTo>
                  <a:lnTo>
                    <a:pt x="874010" y="170180"/>
                  </a:lnTo>
                  <a:lnTo>
                    <a:pt x="875966" y="168909"/>
                  </a:lnTo>
                  <a:lnTo>
                    <a:pt x="940038" y="168909"/>
                  </a:lnTo>
                  <a:lnTo>
                    <a:pt x="941727" y="167639"/>
                  </a:lnTo>
                  <a:lnTo>
                    <a:pt x="943289" y="166369"/>
                  </a:lnTo>
                  <a:lnTo>
                    <a:pt x="944762" y="165100"/>
                  </a:lnTo>
                  <a:lnTo>
                    <a:pt x="1137831" y="165100"/>
                  </a:lnTo>
                  <a:lnTo>
                    <a:pt x="1135803" y="163830"/>
                  </a:lnTo>
                  <a:lnTo>
                    <a:pt x="1064549" y="163830"/>
                  </a:lnTo>
                  <a:lnTo>
                    <a:pt x="1066900" y="159741"/>
                  </a:lnTo>
                  <a:lnTo>
                    <a:pt x="1069496" y="154939"/>
                  </a:lnTo>
                  <a:lnTo>
                    <a:pt x="1070404" y="152400"/>
                  </a:lnTo>
                  <a:lnTo>
                    <a:pt x="1070895" y="151130"/>
                  </a:lnTo>
                  <a:lnTo>
                    <a:pt x="1071762" y="143509"/>
                  </a:lnTo>
                  <a:lnTo>
                    <a:pt x="1069019" y="133350"/>
                  </a:lnTo>
                  <a:lnTo>
                    <a:pt x="1060154" y="123189"/>
                  </a:lnTo>
                  <a:lnTo>
                    <a:pt x="1056019" y="119380"/>
                  </a:lnTo>
                  <a:lnTo>
                    <a:pt x="1050979" y="116839"/>
                  </a:lnTo>
                  <a:close/>
                </a:path>
                <a:path w="1159509" h="394969">
                  <a:moveTo>
                    <a:pt x="402273" y="278130"/>
                  </a:moveTo>
                  <a:lnTo>
                    <a:pt x="383879" y="278130"/>
                  </a:lnTo>
                  <a:lnTo>
                    <a:pt x="387092" y="279400"/>
                  </a:lnTo>
                  <a:lnTo>
                    <a:pt x="395132" y="279400"/>
                  </a:lnTo>
                  <a:lnTo>
                    <a:pt x="402273" y="278130"/>
                  </a:lnTo>
                  <a:close/>
                </a:path>
                <a:path w="1159509" h="394969">
                  <a:moveTo>
                    <a:pt x="519205" y="227330"/>
                  </a:moveTo>
                  <a:lnTo>
                    <a:pt x="128825" y="227330"/>
                  </a:lnTo>
                  <a:lnTo>
                    <a:pt x="130159" y="229869"/>
                  </a:lnTo>
                  <a:lnTo>
                    <a:pt x="137436" y="242569"/>
                  </a:lnTo>
                  <a:lnTo>
                    <a:pt x="138060" y="248919"/>
                  </a:lnTo>
                  <a:lnTo>
                    <a:pt x="138185" y="250189"/>
                  </a:lnTo>
                  <a:lnTo>
                    <a:pt x="137055" y="259080"/>
                  </a:lnTo>
                  <a:lnTo>
                    <a:pt x="135569" y="260350"/>
                  </a:lnTo>
                  <a:lnTo>
                    <a:pt x="131924" y="262889"/>
                  </a:lnTo>
                  <a:lnTo>
                    <a:pt x="474655" y="262889"/>
                  </a:lnTo>
                  <a:lnTo>
                    <a:pt x="490167" y="255269"/>
                  </a:lnTo>
                  <a:lnTo>
                    <a:pt x="507100" y="242569"/>
                  </a:lnTo>
                  <a:lnTo>
                    <a:pt x="519205" y="227330"/>
                  </a:lnTo>
                  <a:close/>
                </a:path>
                <a:path w="1159509" h="394969">
                  <a:moveTo>
                    <a:pt x="627020" y="209550"/>
                  </a:moveTo>
                  <a:lnTo>
                    <a:pt x="527986" y="209550"/>
                  </a:lnTo>
                  <a:lnTo>
                    <a:pt x="527966" y="210819"/>
                  </a:lnTo>
                  <a:lnTo>
                    <a:pt x="527855" y="223519"/>
                  </a:lnTo>
                  <a:lnTo>
                    <a:pt x="528024" y="226059"/>
                  </a:lnTo>
                  <a:lnTo>
                    <a:pt x="529993" y="231139"/>
                  </a:lnTo>
                  <a:lnTo>
                    <a:pt x="529891" y="236219"/>
                  </a:lnTo>
                  <a:lnTo>
                    <a:pt x="530146" y="238759"/>
                  </a:lnTo>
                  <a:lnTo>
                    <a:pt x="530219" y="239489"/>
                  </a:lnTo>
                  <a:lnTo>
                    <a:pt x="530276" y="240053"/>
                  </a:lnTo>
                  <a:lnTo>
                    <a:pt x="566289" y="262889"/>
                  </a:lnTo>
                  <a:lnTo>
                    <a:pt x="590902" y="262889"/>
                  </a:lnTo>
                  <a:lnTo>
                    <a:pt x="624293" y="242569"/>
                  </a:lnTo>
                  <a:lnTo>
                    <a:pt x="624794" y="239489"/>
                  </a:lnTo>
                  <a:lnTo>
                    <a:pt x="624913" y="238759"/>
                  </a:lnTo>
                  <a:lnTo>
                    <a:pt x="625027" y="231139"/>
                  </a:lnTo>
                  <a:lnTo>
                    <a:pt x="626513" y="227330"/>
                  </a:lnTo>
                  <a:lnTo>
                    <a:pt x="626792" y="223519"/>
                  </a:lnTo>
                  <a:lnTo>
                    <a:pt x="626917" y="215900"/>
                  </a:lnTo>
                  <a:lnTo>
                    <a:pt x="627020" y="209550"/>
                  </a:lnTo>
                  <a:close/>
                </a:path>
                <a:path w="1159509" h="394969">
                  <a:moveTo>
                    <a:pt x="1137831" y="165100"/>
                  </a:moveTo>
                  <a:lnTo>
                    <a:pt x="944762" y="165100"/>
                  </a:lnTo>
                  <a:lnTo>
                    <a:pt x="917978" y="213359"/>
                  </a:lnTo>
                  <a:lnTo>
                    <a:pt x="1152162" y="213359"/>
                  </a:lnTo>
                  <a:lnTo>
                    <a:pt x="1156408" y="205739"/>
                  </a:lnTo>
                  <a:lnTo>
                    <a:pt x="1158090" y="201930"/>
                  </a:lnTo>
                  <a:lnTo>
                    <a:pt x="1159238" y="195580"/>
                  </a:lnTo>
                  <a:lnTo>
                    <a:pt x="1158088" y="186689"/>
                  </a:lnTo>
                  <a:lnTo>
                    <a:pt x="1152877" y="177800"/>
                  </a:lnTo>
                  <a:lnTo>
                    <a:pt x="1150020" y="173989"/>
                  </a:lnTo>
                  <a:lnTo>
                    <a:pt x="1146083" y="170180"/>
                  </a:lnTo>
                  <a:lnTo>
                    <a:pt x="1139860" y="166369"/>
                  </a:lnTo>
                  <a:lnTo>
                    <a:pt x="1137831" y="165100"/>
                  </a:lnTo>
                  <a:close/>
                </a:path>
                <a:path w="1159509" h="394969">
                  <a:moveTo>
                    <a:pt x="906307" y="205739"/>
                  </a:moveTo>
                  <a:lnTo>
                    <a:pt x="895004" y="205739"/>
                  </a:lnTo>
                  <a:lnTo>
                    <a:pt x="892273" y="207009"/>
                  </a:lnTo>
                  <a:lnTo>
                    <a:pt x="909101" y="207009"/>
                  </a:lnTo>
                  <a:lnTo>
                    <a:pt x="906307" y="205739"/>
                  </a:lnTo>
                  <a:close/>
                </a:path>
                <a:path w="1159509" h="394969">
                  <a:moveTo>
                    <a:pt x="424964" y="11429"/>
                  </a:moveTo>
                  <a:lnTo>
                    <a:pt x="411737" y="11429"/>
                  </a:lnTo>
                  <a:lnTo>
                    <a:pt x="397824" y="13970"/>
                  </a:lnTo>
                  <a:lnTo>
                    <a:pt x="349424" y="21589"/>
                  </a:lnTo>
                  <a:lnTo>
                    <a:pt x="321493" y="53339"/>
                  </a:lnTo>
                  <a:lnTo>
                    <a:pt x="321518" y="57150"/>
                  </a:lnTo>
                  <a:lnTo>
                    <a:pt x="321698" y="59689"/>
                  </a:lnTo>
                  <a:lnTo>
                    <a:pt x="321788" y="60960"/>
                  </a:lnTo>
                  <a:lnTo>
                    <a:pt x="321878" y="62229"/>
                  </a:lnTo>
                  <a:lnTo>
                    <a:pt x="340268" y="177800"/>
                  </a:lnTo>
                  <a:lnTo>
                    <a:pt x="333613" y="177800"/>
                  </a:lnTo>
                  <a:lnTo>
                    <a:pt x="312416" y="185419"/>
                  </a:lnTo>
                  <a:lnTo>
                    <a:pt x="627414" y="185419"/>
                  </a:lnTo>
                  <a:lnTo>
                    <a:pt x="627538" y="177800"/>
                  </a:lnTo>
                  <a:lnTo>
                    <a:pt x="627662" y="170180"/>
                  </a:lnTo>
                  <a:lnTo>
                    <a:pt x="627766" y="163830"/>
                  </a:lnTo>
                  <a:lnTo>
                    <a:pt x="627890" y="156209"/>
                  </a:lnTo>
                  <a:lnTo>
                    <a:pt x="628014" y="148589"/>
                  </a:lnTo>
                  <a:lnTo>
                    <a:pt x="628097" y="143509"/>
                  </a:lnTo>
                  <a:lnTo>
                    <a:pt x="628180" y="138430"/>
                  </a:lnTo>
                  <a:lnTo>
                    <a:pt x="628304" y="130809"/>
                  </a:lnTo>
                  <a:lnTo>
                    <a:pt x="628429" y="123189"/>
                  </a:lnTo>
                  <a:lnTo>
                    <a:pt x="628532" y="116839"/>
                  </a:lnTo>
                  <a:lnTo>
                    <a:pt x="1050979" y="116839"/>
                  </a:lnTo>
                  <a:lnTo>
                    <a:pt x="1048984" y="115569"/>
                  </a:lnTo>
                  <a:lnTo>
                    <a:pt x="977020" y="115569"/>
                  </a:lnTo>
                  <a:lnTo>
                    <a:pt x="977122" y="110489"/>
                  </a:lnTo>
                  <a:lnTo>
                    <a:pt x="977173" y="107950"/>
                  </a:lnTo>
                  <a:lnTo>
                    <a:pt x="974901" y="97789"/>
                  </a:lnTo>
                  <a:lnTo>
                    <a:pt x="969107" y="88900"/>
                  </a:lnTo>
                  <a:lnTo>
                    <a:pt x="962165" y="81279"/>
                  </a:lnTo>
                  <a:lnTo>
                    <a:pt x="811209" y="81279"/>
                  </a:lnTo>
                  <a:lnTo>
                    <a:pt x="812136" y="76200"/>
                  </a:lnTo>
                  <a:lnTo>
                    <a:pt x="814270" y="63500"/>
                  </a:lnTo>
                  <a:lnTo>
                    <a:pt x="814696" y="57150"/>
                  </a:lnTo>
                  <a:lnTo>
                    <a:pt x="814644" y="52070"/>
                  </a:lnTo>
                  <a:lnTo>
                    <a:pt x="814533" y="50800"/>
                  </a:lnTo>
                  <a:lnTo>
                    <a:pt x="814422" y="49529"/>
                  </a:lnTo>
                  <a:lnTo>
                    <a:pt x="811202" y="35560"/>
                  </a:lnTo>
                  <a:lnTo>
                    <a:pt x="807222" y="30479"/>
                  </a:lnTo>
                  <a:lnTo>
                    <a:pt x="487981" y="30479"/>
                  </a:lnTo>
                  <a:lnTo>
                    <a:pt x="486483" y="29210"/>
                  </a:lnTo>
                  <a:lnTo>
                    <a:pt x="473159" y="21589"/>
                  </a:lnTo>
                  <a:lnTo>
                    <a:pt x="458428" y="16510"/>
                  </a:lnTo>
                  <a:lnTo>
                    <a:pt x="442345" y="12700"/>
                  </a:lnTo>
                  <a:lnTo>
                    <a:pt x="424964" y="11429"/>
                  </a:lnTo>
                  <a:close/>
                </a:path>
                <a:path w="1159509" h="394969">
                  <a:moveTo>
                    <a:pt x="940038" y="168909"/>
                  </a:moveTo>
                  <a:lnTo>
                    <a:pt x="881770" y="168909"/>
                  </a:lnTo>
                  <a:lnTo>
                    <a:pt x="883866" y="170180"/>
                  </a:lnTo>
                  <a:lnTo>
                    <a:pt x="886215" y="171450"/>
                  </a:lnTo>
                  <a:lnTo>
                    <a:pt x="890546" y="173989"/>
                  </a:lnTo>
                  <a:lnTo>
                    <a:pt x="891765" y="175259"/>
                  </a:lnTo>
                  <a:lnTo>
                    <a:pt x="895651" y="180339"/>
                  </a:lnTo>
                  <a:lnTo>
                    <a:pt x="900287" y="182880"/>
                  </a:lnTo>
                  <a:lnTo>
                    <a:pt x="906040" y="184150"/>
                  </a:lnTo>
                  <a:lnTo>
                    <a:pt x="908554" y="185419"/>
                  </a:lnTo>
                  <a:lnTo>
                    <a:pt x="911120" y="185419"/>
                  </a:lnTo>
                  <a:lnTo>
                    <a:pt x="919351" y="184150"/>
                  </a:lnTo>
                  <a:lnTo>
                    <a:pt x="926908" y="180339"/>
                  </a:lnTo>
                  <a:lnTo>
                    <a:pt x="933799" y="175259"/>
                  </a:lnTo>
                  <a:lnTo>
                    <a:pt x="940038" y="168909"/>
                  </a:lnTo>
                  <a:close/>
                </a:path>
                <a:path w="1159509" h="394969">
                  <a:moveTo>
                    <a:pt x="1095575" y="144780"/>
                  </a:moveTo>
                  <a:lnTo>
                    <a:pt x="1080881" y="144780"/>
                  </a:lnTo>
                  <a:lnTo>
                    <a:pt x="1072931" y="148589"/>
                  </a:lnTo>
                  <a:lnTo>
                    <a:pt x="1070870" y="152400"/>
                  </a:lnTo>
                  <a:lnTo>
                    <a:pt x="1069421" y="154939"/>
                  </a:lnTo>
                  <a:lnTo>
                    <a:pt x="1068930" y="156209"/>
                  </a:lnTo>
                  <a:lnTo>
                    <a:pt x="1066900" y="159741"/>
                  </a:lnTo>
                  <a:lnTo>
                    <a:pt x="1064688" y="163830"/>
                  </a:lnTo>
                  <a:lnTo>
                    <a:pt x="1135803" y="163830"/>
                  </a:lnTo>
                  <a:lnTo>
                    <a:pt x="1125661" y="157480"/>
                  </a:lnTo>
                  <a:lnTo>
                    <a:pt x="1120962" y="154939"/>
                  </a:lnTo>
                  <a:lnTo>
                    <a:pt x="1115996" y="152400"/>
                  </a:lnTo>
                  <a:lnTo>
                    <a:pt x="1110484" y="149859"/>
                  </a:lnTo>
                  <a:lnTo>
                    <a:pt x="1101760" y="146050"/>
                  </a:lnTo>
                  <a:lnTo>
                    <a:pt x="1095575" y="144780"/>
                  </a:lnTo>
                  <a:close/>
                </a:path>
                <a:path w="1159509" h="394969">
                  <a:moveTo>
                    <a:pt x="244103" y="53339"/>
                  </a:moveTo>
                  <a:lnTo>
                    <a:pt x="238087" y="53339"/>
                  </a:lnTo>
                  <a:lnTo>
                    <a:pt x="231019" y="54610"/>
                  </a:lnTo>
                  <a:lnTo>
                    <a:pt x="222679" y="57150"/>
                  </a:lnTo>
                  <a:lnTo>
                    <a:pt x="212848" y="60960"/>
                  </a:lnTo>
                  <a:lnTo>
                    <a:pt x="205236" y="63500"/>
                  </a:lnTo>
                  <a:lnTo>
                    <a:pt x="173061" y="88900"/>
                  </a:lnTo>
                  <a:lnTo>
                    <a:pt x="172566" y="95250"/>
                  </a:lnTo>
                  <a:lnTo>
                    <a:pt x="172467" y="96520"/>
                  </a:lnTo>
                  <a:lnTo>
                    <a:pt x="173504" y="101600"/>
                  </a:lnTo>
                  <a:lnTo>
                    <a:pt x="185632" y="138430"/>
                  </a:lnTo>
                  <a:lnTo>
                    <a:pt x="296965" y="138430"/>
                  </a:lnTo>
                  <a:lnTo>
                    <a:pt x="280679" y="88900"/>
                  </a:lnTo>
                  <a:lnTo>
                    <a:pt x="278279" y="83820"/>
                  </a:lnTo>
                  <a:lnTo>
                    <a:pt x="272284" y="80010"/>
                  </a:lnTo>
                  <a:lnTo>
                    <a:pt x="268919" y="69850"/>
                  </a:lnTo>
                  <a:lnTo>
                    <a:pt x="267040" y="66039"/>
                  </a:lnTo>
                  <a:lnTo>
                    <a:pt x="262793" y="59689"/>
                  </a:lnTo>
                  <a:lnTo>
                    <a:pt x="255405" y="55879"/>
                  </a:lnTo>
                  <a:lnTo>
                    <a:pt x="244103" y="53339"/>
                  </a:lnTo>
                  <a:close/>
                </a:path>
                <a:path w="1159509" h="394969">
                  <a:moveTo>
                    <a:pt x="1002534" y="95250"/>
                  </a:moveTo>
                  <a:lnTo>
                    <a:pt x="993416" y="95250"/>
                  </a:lnTo>
                  <a:lnTo>
                    <a:pt x="985466" y="100329"/>
                  </a:lnTo>
                  <a:lnTo>
                    <a:pt x="977020" y="115569"/>
                  </a:lnTo>
                  <a:lnTo>
                    <a:pt x="1048984" y="115569"/>
                  </a:lnTo>
                  <a:lnTo>
                    <a:pt x="1044995" y="113030"/>
                  </a:lnTo>
                  <a:lnTo>
                    <a:pt x="1038031" y="107950"/>
                  </a:lnTo>
                  <a:lnTo>
                    <a:pt x="1026648" y="102870"/>
                  </a:lnTo>
                  <a:lnTo>
                    <a:pt x="1017225" y="99060"/>
                  </a:lnTo>
                  <a:lnTo>
                    <a:pt x="1009331" y="96520"/>
                  </a:lnTo>
                  <a:lnTo>
                    <a:pt x="1002534" y="95250"/>
                  </a:lnTo>
                  <a:close/>
                </a:path>
                <a:path w="1159509" h="394969">
                  <a:moveTo>
                    <a:pt x="884031" y="50800"/>
                  </a:moveTo>
                  <a:lnTo>
                    <a:pt x="832113" y="64770"/>
                  </a:lnTo>
                  <a:lnTo>
                    <a:pt x="811209" y="81279"/>
                  </a:lnTo>
                  <a:lnTo>
                    <a:pt x="962165" y="81279"/>
                  </a:lnTo>
                  <a:lnTo>
                    <a:pt x="929896" y="60960"/>
                  </a:lnTo>
                  <a:lnTo>
                    <a:pt x="892572" y="52070"/>
                  </a:lnTo>
                  <a:lnTo>
                    <a:pt x="884031" y="50800"/>
                  </a:lnTo>
                  <a:close/>
                </a:path>
                <a:path w="1159509" h="394969">
                  <a:moveTo>
                    <a:pt x="516632" y="0"/>
                  </a:moveTo>
                  <a:lnTo>
                    <a:pt x="509497" y="0"/>
                  </a:lnTo>
                  <a:lnTo>
                    <a:pt x="503405" y="2539"/>
                  </a:lnTo>
                  <a:lnTo>
                    <a:pt x="488718" y="30479"/>
                  </a:lnTo>
                  <a:lnTo>
                    <a:pt x="807222" y="30479"/>
                  </a:lnTo>
                  <a:lnTo>
                    <a:pt x="737104" y="13970"/>
                  </a:lnTo>
                  <a:lnTo>
                    <a:pt x="665540" y="13970"/>
                  </a:lnTo>
                  <a:lnTo>
                    <a:pt x="660854" y="6350"/>
                  </a:lnTo>
                  <a:lnTo>
                    <a:pt x="653030" y="1270"/>
                  </a:lnTo>
                  <a:lnTo>
                    <a:pt x="516632" y="0"/>
                  </a:lnTo>
                  <a:close/>
                </a:path>
                <a:path w="1159509" h="394969">
                  <a:moveTo>
                    <a:pt x="688489" y="6350"/>
                  </a:moveTo>
                  <a:lnTo>
                    <a:pt x="677326" y="6350"/>
                  </a:lnTo>
                  <a:lnTo>
                    <a:pt x="670404" y="8889"/>
                  </a:lnTo>
                  <a:lnTo>
                    <a:pt x="665540" y="13970"/>
                  </a:lnTo>
                  <a:lnTo>
                    <a:pt x="737104" y="13970"/>
                  </a:lnTo>
                  <a:lnTo>
                    <a:pt x="688489" y="6350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110258" y="2778690"/>
              <a:ext cx="1119505" cy="345440"/>
            </a:xfrm>
            <a:custGeom>
              <a:avLst/>
              <a:gdLst/>
              <a:ahLst/>
              <a:cxnLst/>
              <a:rect l="l" t="t" r="r" b="b"/>
              <a:pathLst>
                <a:path w="1119504" h="345439">
                  <a:moveTo>
                    <a:pt x="1083537" y="237490"/>
                  </a:moveTo>
                  <a:lnTo>
                    <a:pt x="968857" y="237490"/>
                  </a:lnTo>
                  <a:lnTo>
                    <a:pt x="1004798" y="257810"/>
                  </a:lnTo>
                  <a:lnTo>
                    <a:pt x="972045" y="316230"/>
                  </a:lnTo>
                  <a:lnTo>
                    <a:pt x="1007027" y="341630"/>
                  </a:lnTo>
                  <a:lnTo>
                    <a:pt x="1021200" y="345440"/>
                  </a:lnTo>
                  <a:lnTo>
                    <a:pt x="1023886" y="345440"/>
                  </a:lnTo>
                  <a:lnTo>
                    <a:pt x="1083537" y="237490"/>
                  </a:lnTo>
                  <a:close/>
                </a:path>
                <a:path w="1119504" h="345439">
                  <a:moveTo>
                    <a:pt x="103397" y="111760"/>
                  </a:moveTo>
                  <a:lnTo>
                    <a:pt x="85624" y="111760"/>
                  </a:lnTo>
                  <a:lnTo>
                    <a:pt x="67664" y="116840"/>
                  </a:lnTo>
                  <a:lnTo>
                    <a:pt x="32922" y="135890"/>
                  </a:lnTo>
                  <a:lnTo>
                    <a:pt x="2755" y="180340"/>
                  </a:lnTo>
                  <a:lnTo>
                    <a:pt x="0" y="198120"/>
                  </a:lnTo>
                  <a:lnTo>
                    <a:pt x="88" y="203200"/>
                  </a:lnTo>
                  <a:lnTo>
                    <a:pt x="1041" y="215900"/>
                  </a:lnTo>
                  <a:lnTo>
                    <a:pt x="1136" y="217170"/>
                  </a:lnTo>
                  <a:lnTo>
                    <a:pt x="17233" y="261620"/>
                  </a:lnTo>
                  <a:lnTo>
                    <a:pt x="44745" y="298450"/>
                  </a:lnTo>
                  <a:lnTo>
                    <a:pt x="77723" y="318770"/>
                  </a:lnTo>
                  <a:lnTo>
                    <a:pt x="95621" y="322580"/>
                  </a:lnTo>
                  <a:lnTo>
                    <a:pt x="113577" y="322580"/>
                  </a:lnTo>
                  <a:lnTo>
                    <a:pt x="149669" y="309880"/>
                  </a:lnTo>
                  <a:lnTo>
                    <a:pt x="189529" y="271780"/>
                  </a:lnTo>
                  <a:lnTo>
                    <a:pt x="192697" y="264160"/>
                  </a:lnTo>
                  <a:lnTo>
                    <a:pt x="109042" y="264160"/>
                  </a:lnTo>
                  <a:lnTo>
                    <a:pt x="102241" y="262890"/>
                  </a:lnTo>
                  <a:lnTo>
                    <a:pt x="70218" y="233680"/>
                  </a:lnTo>
                  <a:lnTo>
                    <a:pt x="60990" y="205740"/>
                  </a:lnTo>
                  <a:lnTo>
                    <a:pt x="61102" y="201930"/>
                  </a:lnTo>
                  <a:lnTo>
                    <a:pt x="61214" y="198120"/>
                  </a:lnTo>
                  <a:lnTo>
                    <a:pt x="61252" y="196850"/>
                  </a:lnTo>
                  <a:lnTo>
                    <a:pt x="82142" y="171450"/>
                  </a:lnTo>
                  <a:lnTo>
                    <a:pt x="180611" y="171450"/>
                  </a:lnTo>
                  <a:lnTo>
                    <a:pt x="168107" y="152400"/>
                  </a:lnTo>
                  <a:lnTo>
                    <a:pt x="153584" y="135890"/>
                  </a:lnTo>
                  <a:lnTo>
                    <a:pt x="137875" y="123190"/>
                  </a:lnTo>
                  <a:lnTo>
                    <a:pt x="120980" y="115570"/>
                  </a:lnTo>
                  <a:lnTo>
                    <a:pt x="103397" y="111760"/>
                  </a:lnTo>
                  <a:close/>
                </a:path>
                <a:path w="1119504" h="345439">
                  <a:moveTo>
                    <a:pt x="987398" y="96520"/>
                  </a:moveTo>
                  <a:lnTo>
                    <a:pt x="981603" y="96520"/>
                  </a:lnTo>
                  <a:lnTo>
                    <a:pt x="978674" y="97790"/>
                  </a:lnTo>
                  <a:lnTo>
                    <a:pt x="884275" y="267970"/>
                  </a:lnTo>
                  <a:lnTo>
                    <a:pt x="884835" y="270510"/>
                  </a:lnTo>
                  <a:lnTo>
                    <a:pt x="919270" y="292100"/>
                  </a:lnTo>
                  <a:lnTo>
                    <a:pt x="933438" y="297180"/>
                  </a:lnTo>
                  <a:lnTo>
                    <a:pt x="936116" y="295910"/>
                  </a:lnTo>
                  <a:lnTo>
                    <a:pt x="968857" y="237490"/>
                  </a:lnTo>
                  <a:lnTo>
                    <a:pt x="1083537" y="237490"/>
                  </a:lnTo>
                  <a:lnTo>
                    <a:pt x="1100379" y="207010"/>
                  </a:lnTo>
                  <a:lnTo>
                    <a:pt x="1032979" y="207010"/>
                  </a:lnTo>
                  <a:lnTo>
                    <a:pt x="997051" y="186690"/>
                  </a:lnTo>
                  <a:lnTo>
                    <a:pt x="1030516" y="125730"/>
                  </a:lnTo>
                  <a:lnTo>
                    <a:pt x="1030204" y="123190"/>
                  </a:lnTo>
                  <a:lnTo>
                    <a:pt x="1026277" y="118110"/>
                  </a:lnTo>
                  <a:lnTo>
                    <a:pt x="1018736" y="113030"/>
                  </a:lnTo>
                  <a:lnTo>
                    <a:pt x="1007579" y="106680"/>
                  </a:lnTo>
                  <a:lnTo>
                    <a:pt x="996057" y="100330"/>
                  </a:lnTo>
                  <a:lnTo>
                    <a:pt x="987398" y="96520"/>
                  </a:lnTo>
                  <a:close/>
                </a:path>
                <a:path w="1119504" h="345439">
                  <a:moveTo>
                    <a:pt x="180611" y="171450"/>
                  </a:moveTo>
                  <a:lnTo>
                    <a:pt x="95534" y="171450"/>
                  </a:lnTo>
                  <a:lnTo>
                    <a:pt x="102615" y="173990"/>
                  </a:lnTo>
                  <a:lnTo>
                    <a:pt x="109619" y="177800"/>
                  </a:lnTo>
                  <a:lnTo>
                    <a:pt x="133036" y="210820"/>
                  </a:lnTo>
                  <a:lnTo>
                    <a:pt x="137608" y="229870"/>
                  </a:lnTo>
                  <a:lnTo>
                    <a:pt x="137504" y="233680"/>
                  </a:lnTo>
                  <a:lnTo>
                    <a:pt x="109042" y="264160"/>
                  </a:lnTo>
                  <a:lnTo>
                    <a:pt x="192697" y="264160"/>
                  </a:lnTo>
                  <a:lnTo>
                    <a:pt x="196392" y="255270"/>
                  </a:lnTo>
                  <a:lnTo>
                    <a:pt x="199402" y="236220"/>
                  </a:lnTo>
                  <a:lnTo>
                    <a:pt x="198410" y="223520"/>
                  </a:lnTo>
                  <a:lnTo>
                    <a:pt x="198311" y="222250"/>
                  </a:lnTo>
                  <a:lnTo>
                    <a:pt x="198212" y="220980"/>
                  </a:lnTo>
                  <a:lnTo>
                    <a:pt x="198113" y="219710"/>
                  </a:lnTo>
                  <a:lnTo>
                    <a:pt x="198014" y="218440"/>
                  </a:lnTo>
                  <a:lnTo>
                    <a:pt x="197915" y="217170"/>
                  </a:lnTo>
                  <a:lnTo>
                    <a:pt x="191929" y="195580"/>
                  </a:lnTo>
                  <a:lnTo>
                    <a:pt x="181444" y="172720"/>
                  </a:lnTo>
                  <a:lnTo>
                    <a:pt x="180611" y="171450"/>
                  </a:lnTo>
                  <a:close/>
                </a:path>
                <a:path w="1119504" h="345439">
                  <a:moveTo>
                    <a:pt x="873462" y="52070"/>
                  </a:moveTo>
                  <a:lnTo>
                    <a:pt x="855805" y="52070"/>
                  </a:lnTo>
                  <a:lnTo>
                    <a:pt x="838543" y="55880"/>
                  </a:lnTo>
                  <a:lnTo>
                    <a:pt x="792753" y="88900"/>
                  </a:lnTo>
                  <a:lnTo>
                    <a:pt x="772667" y="129540"/>
                  </a:lnTo>
                  <a:lnTo>
                    <a:pt x="764806" y="171450"/>
                  </a:lnTo>
                  <a:lnTo>
                    <a:pt x="764787" y="173990"/>
                  </a:lnTo>
                  <a:lnTo>
                    <a:pt x="766335" y="191770"/>
                  </a:lnTo>
                  <a:lnTo>
                    <a:pt x="766445" y="193040"/>
                  </a:lnTo>
                  <a:lnTo>
                    <a:pt x="792554" y="238760"/>
                  </a:lnTo>
                  <a:lnTo>
                    <a:pt x="835070" y="259080"/>
                  </a:lnTo>
                  <a:lnTo>
                    <a:pt x="845740" y="261620"/>
                  </a:lnTo>
                  <a:lnTo>
                    <a:pt x="855910" y="262890"/>
                  </a:lnTo>
                  <a:lnTo>
                    <a:pt x="878141" y="262890"/>
                  </a:lnTo>
                  <a:lnTo>
                    <a:pt x="885621" y="259080"/>
                  </a:lnTo>
                  <a:lnTo>
                    <a:pt x="889253" y="247650"/>
                  </a:lnTo>
                  <a:lnTo>
                    <a:pt x="889609" y="242570"/>
                  </a:lnTo>
                  <a:lnTo>
                    <a:pt x="889523" y="237490"/>
                  </a:lnTo>
                  <a:lnTo>
                    <a:pt x="888999" y="226060"/>
                  </a:lnTo>
                  <a:lnTo>
                    <a:pt x="887983" y="219710"/>
                  </a:lnTo>
                  <a:lnTo>
                    <a:pt x="884643" y="209550"/>
                  </a:lnTo>
                  <a:lnTo>
                    <a:pt x="883945" y="208280"/>
                  </a:lnTo>
                  <a:lnTo>
                    <a:pt x="872413" y="208280"/>
                  </a:lnTo>
                  <a:lnTo>
                    <a:pt x="861021" y="207010"/>
                  </a:lnTo>
                  <a:lnTo>
                    <a:pt x="827502" y="176530"/>
                  </a:lnTo>
                  <a:lnTo>
                    <a:pt x="826974" y="167640"/>
                  </a:lnTo>
                  <a:lnTo>
                    <a:pt x="828221" y="157480"/>
                  </a:lnTo>
                  <a:lnTo>
                    <a:pt x="846269" y="119380"/>
                  </a:lnTo>
                  <a:lnTo>
                    <a:pt x="867038" y="110490"/>
                  </a:lnTo>
                  <a:lnTo>
                    <a:pt x="925868" y="110490"/>
                  </a:lnTo>
                  <a:lnTo>
                    <a:pt x="930270" y="105410"/>
                  </a:lnTo>
                  <a:lnTo>
                    <a:pt x="933559" y="99060"/>
                  </a:lnTo>
                  <a:lnTo>
                    <a:pt x="935735" y="93980"/>
                  </a:lnTo>
                  <a:lnTo>
                    <a:pt x="937894" y="87630"/>
                  </a:lnTo>
                  <a:lnTo>
                    <a:pt x="934453" y="81280"/>
                  </a:lnTo>
                  <a:lnTo>
                    <a:pt x="925410" y="73660"/>
                  </a:lnTo>
                  <a:lnTo>
                    <a:pt x="918205" y="68580"/>
                  </a:lnTo>
                  <a:lnTo>
                    <a:pt x="910153" y="64770"/>
                  </a:lnTo>
                  <a:lnTo>
                    <a:pt x="901256" y="59690"/>
                  </a:lnTo>
                  <a:lnTo>
                    <a:pt x="891514" y="55880"/>
                  </a:lnTo>
                  <a:lnTo>
                    <a:pt x="873462" y="52070"/>
                  </a:lnTo>
                  <a:close/>
                </a:path>
                <a:path w="1119504" h="345439">
                  <a:moveTo>
                    <a:pt x="226356" y="54610"/>
                  </a:moveTo>
                  <a:lnTo>
                    <a:pt x="220448" y="54610"/>
                  </a:lnTo>
                  <a:lnTo>
                    <a:pt x="211246" y="55880"/>
                  </a:lnTo>
                  <a:lnTo>
                    <a:pt x="173332" y="72390"/>
                  </a:lnTo>
                  <a:lnTo>
                    <a:pt x="172415" y="74930"/>
                  </a:lnTo>
                  <a:lnTo>
                    <a:pt x="229755" y="248920"/>
                  </a:lnTo>
                  <a:lnTo>
                    <a:pt x="231165" y="252730"/>
                  </a:lnTo>
                  <a:lnTo>
                    <a:pt x="233629" y="256540"/>
                  </a:lnTo>
                  <a:lnTo>
                    <a:pt x="240677" y="261620"/>
                  </a:lnTo>
                  <a:lnTo>
                    <a:pt x="244474" y="261620"/>
                  </a:lnTo>
                  <a:lnTo>
                    <a:pt x="337731" y="231140"/>
                  </a:lnTo>
                  <a:lnTo>
                    <a:pt x="338658" y="226060"/>
                  </a:lnTo>
                  <a:lnTo>
                    <a:pt x="337210" y="215900"/>
                  </a:lnTo>
                  <a:lnTo>
                    <a:pt x="274154" y="193040"/>
                  </a:lnTo>
                  <a:lnTo>
                    <a:pt x="228968" y="55880"/>
                  </a:lnTo>
                  <a:lnTo>
                    <a:pt x="226356" y="54610"/>
                  </a:lnTo>
                  <a:close/>
                </a:path>
                <a:path w="1119504" h="345439">
                  <a:moveTo>
                    <a:pt x="402403" y="11430"/>
                  </a:moveTo>
                  <a:lnTo>
                    <a:pt x="328244" y="22860"/>
                  </a:lnTo>
                  <a:lnTo>
                    <a:pt x="320801" y="34290"/>
                  </a:lnTo>
                  <a:lnTo>
                    <a:pt x="350685" y="222250"/>
                  </a:lnTo>
                  <a:lnTo>
                    <a:pt x="356323" y="226060"/>
                  </a:lnTo>
                  <a:lnTo>
                    <a:pt x="415734" y="215900"/>
                  </a:lnTo>
                  <a:lnTo>
                    <a:pt x="454486" y="203200"/>
                  </a:lnTo>
                  <a:lnTo>
                    <a:pt x="479740" y="179070"/>
                  </a:lnTo>
                  <a:lnTo>
                    <a:pt x="484199" y="165100"/>
                  </a:lnTo>
                  <a:lnTo>
                    <a:pt x="400138" y="165100"/>
                  </a:lnTo>
                  <a:lnTo>
                    <a:pt x="398640" y="163830"/>
                  </a:lnTo>
                  <a:lnTo>
                    <a:pt x="397941" y="161290"/>
                  </a:lnTo>
                  <a:lnTo>
                    <a:pt x="383501" y="69850"/>
                  </a:lnTo>
                  <a:lnTo>
                    <a:pt x="386397" y="69850"/>
                  </a:lnTo>
                  <a:lnTo>
                    <a:pt x="395124" y="68580"/>
                  </a:lnTo>
                  <a:lnTo>
                    <a:pt x="483017" y="68580"/>
                  </a:lnTo>
                  <a:lnTo>
                    <a:pt x="476891" y="53340"/>
                  </a:lnTo>
                  <a:lnTo>
                    <a:pt x="466775" y="38100"/>
                  </a:lnTo>
                  <a:lnTo>
                    <a:pt x="454202" y="25400"/>
                  </a:lnTo>
                  <a:lnTo>
                    <a:pt x="439246" y="17780"/>
                  </a:lnTo>
                  <a:lnTo>
                    <a:pt x="421979" y="12700"/>
                  </a:lnTo>
                  <a:lnTo>
                    <a:pt x="402403" y="11430"/>
                  </a:lnTo>
                  <a:close/>
                </a:path>
                <a:path w="1119504" h="345439">
                  <a:moveTo>
                    <a:pt x="661860" y="5080"/>
                  </a:moveTo>
                  <a:lnTo>
                    <a:pt x="659231" y="7620"/>
                  </a:lnTo>
                  <a:lnTo>
                    <a:pt x="626884" y="204470"/>
                  </a:lnTo>
                  <a:lnTo>
                    <a:pt x="630059" y="208280"/>
                  </a:lnTo>
                  <a:lnTo>
                    <a:pt x="739152" y="226060"/>
                  </a:lnTo>
                  <a:lnTo>
                    <a:pt x="741629" y="223520"/>
                  </a:lnTo>
                  <a:lnTo>
                    <a:pt x="749356" y="186690"/>
                  </a:lnTo>
                  <a:lnTo>
                    <a:pt x="749459" y="182880"/>
                  </a:lnTo>
                  <a:lnTo>
                    <a:pt x="749528" y="180340"/>
                  </a:lnTo>
                  <a:lnTo>
                    <a:pt x="747991" y="176530"/>
                  </a:lnTo>
                  <a:lnTo>
                    <a:pt x="691426" y="166370"/>
                  </a:lnTo>
                  <a:lnTo>
                    <a:pt x="696175" y="138430"/>
                  </a:lnTo>
                  <a:lnTo>
                    <a:pt x="738492" y="138430"/>
                  </a:lnTo>
                  <a:lnTo>
                    <a:pt x="740854" y="130810"/>
                  </a:lnTo>
                  <a:lnTo>
                    <a:pt x="742086" y="127000"/>
                  </a:lnTo>
                  <a:lnTo>
                    <a:pt x="744956" y="109220"/>
                  </a:lnTo>
                  <a:lnTo>
                    <a:pt x="744232" y="101600"/>
                  </a:lnTo>
                  <a:lnTo>
                    <a:pt x="740562" y="101600"/>
                  </a:lnTo>
                  <a:lnTo>
                    <a:pt x="703211" y="95250"/>
                  </a:lnTo>
                  <a:lnTo>
                    <a:pt x="707999" y="66040"/>
                  </a:lnTo>
                  <a:lnTo>
                    <a:pt x="768009" y="66040"/>
                  </a:lnTo>
                  <a:lnTo>
                    <a:pt x="769646" y="60960"/>
                  </a:lnTo>
                  <a:lnTo>
                    <a:pt x="771867" y="49530"/>
                  </a:lnTo>
                  <a:lnTo>
                    <a:pt x="773328" y="39370"/>
                  </a:lnTo>
                  <a:lnTo>
                    <a:pt x="773450" y="33020"/>
                  </a:lnTo>
                  <a:lnTo>
                    <a:pt x="773499" y="30480"/>
                  </a:lnTo>
                  <a:lnTo>
                    <a:pt x="772385" y="25400"/>
                  </a:lnTo>
                  <a:lnTo>
                    <a:pt x="769988" y="22860"/>
                  </a:lnTo>
                  <a:lnTo>
                    <a:pt x="661860" y="5080"/>
                  </a:lnTo>
                  <a:close/>
                </a:path>
                <a:path w="1119504" h="345439">
                  <a:moveTo>
                    <a:pt x="881011" y="205740"/>
                  </a:moveTo>
                  <a:lnTo>
                    <a:pt x="880211" y="205740"/>
                  </a:lnTo>
                  <a:lnTo>
                    <a:pt x="876744" y="208280"/>
                  </a:lnTo>
                  <a:lnTo>
                    <a:pt x="883945" y="208280"/>
                  </a:lnTo>
                  <a:lnTo>
                    <a:pt x="883246" y="207010"/>
                  </a:lnTo>
                  <a:lnTo>
                    <a:pt x="881011" y="205740"/>
                  </a:lnTo>
                  <a:close/>
                </a:path>
                <a:path w="1119504" h="345439">
                  <a:moveTo>
                    <a:pt x="495782" y="0"/>
                  </a:moveTo>
                  <a:lnTo>
                    <a:pt x="492455" y="0"/>
                  </a:lnTo>
                  <a:lnTo>
                    <a:pt x="490042" y="3810"/>
                  </a:lnTo>
                  <a:lnTo>
                    <a:pt x="488530" y="13970"/>
                  </a:lnTo>
                  <a:lnTo>
                    <a:pt x="487870" y="17780"/>
                  </a:lnTo>
                  <a:lnTo>
                    <a:pt x="487624" y="20320"/>
                  </a:lnTo>
                  <a:lnTo>
                    <a:pt x="487578" y="35560"/>
                  </a:lnTo>
                  <a:lnTo>
                    <a:pt x="489318" y="48260"/>
                  </a:lnTo>
                  <a:lnTo>
                    <a:pt x="491591" y="53340"/>
                  </a:lnTo>
                  <a:lnTo>
                    <a:pt x="530136" y="53340"/>
                  </a:lnTo>
                  <a:lnTo>
                    <a:pt x="530094" y="55880"/>
                  </a:lnTo>
                  <a:lnTo>
                    <a:pt x="529970" y="63500"/>
                  </a:lnTo>
                  <a:lnTo>
                    <a:pt x="529846" y="71120"/>
                  </a:lnTo>
                  <a:lnTo>
                    <a:pt x="529722" y="78740"/>
                  </a:lnTo>
                  <a:lnTo>
                    <a:pt x="529598" y="86360"/>
                  </a:lnTo>
                  <a:lnTo>
                    <a:pt x="529473" y="93980"/>
                  </a:lnTo>
                  <a:lnTo>
                    <a:pt x="529370" y="100330"/>
                  </a:lnTo>
                  <a:lnTo>
                    <a:pt x="529246" y="107950"/>
                  </a:lnTo>
                  <a:lnTo>
                    <a:pt x="529122" y="115570"/>
                  </a:lnTo>
                  <a:lnTo>
                    <a:pt x="528998" y="123190"/>
                  </a:lnTo>
                  <a:lnTo>
                    <a:pt x="528873" y="130810"/>
                  </a:lnTo>
                  <a:lnTo>
                    <a:pt x="528749" y="138430"/>
                  </a:lnTo>
                  <a:lnTo>
                    <a:pt x="528646" y="144780"/>
                  </a:lnTo>
                  <a:lnTo>
                    <a:pt x="528542" y="151130"/>
                  </a:lnTo>
                  <a:lnTo>
                    <a:pt x="528439" y="157480"/>
                  </a:lnTo>
                  <a:lnTo>
                    <a:pt x="528335" y="163830"/>
                  </a:lnTo>
                  <a:lnTo>
                    <a:pt x="528211" y="171450"/>
                  </a:lnTo>
                  <a:lnTo>
                    <a:pt x="528108" y="177800"/>
                  </a:lnTo>
                  <a:lnTo>
                    <a:pt x="527984" y="185420"/>
                  </a:lnTo>
                  <a:lnTo>
                    <a:pt x="527859" y="193040"/>
                  </a:lnTo>
                  <a:lnTo>
                    <a:pt x="527735" y="200660"/>
                  </a:lnTo>
                  <a:lnTo>
                    <a:pt x="529516" y="203200"/>
                  </a:lnTo>
                  <a:lnTo>
                    <a:pt x="534936" y="205740"/>
                  </a:lnTo>
                  <a:lnTo>
                    <a:pt x="543994" y="207010"/>
                  </a:lnTo>
                  <a:lnTo>
                    <a:pt x="578515" y="207010"/>
                  </a:lnTo>
                  <a:lnTo>
                    <a:pt x="583993" y="204470"/>
                  </a:lnTo>
                  <a:lnTo>
                    <a:pt x="585850" y="201930"/>
                  </a:lnTo>
                  <a:lnTo>
                    <a:pt x="585953" y="195580"/>
                  </a:lnTo>
                  <a:lnTo>
                    <a:pt x="586056" y="189230"/>
                  </a:lnTo>
                  <a:lnTo>
                    <a:pt x="586180" y="181610"/>
                  </a:lnTo>
                  <a:lnTo>
                    <a:pt x="586303" y="173990"/>
                  </a:lnTo>
                  <a:lnTo>
                    <a:pt x="586427" y="166370"/>
                  </a:lnTo>
                  <a:lnTo>
                    <a:pt x="586530" y="160020"/>
                  </a:lnTo>
                  <a:lnTo>
                    <a:pt x="586653" y="152400"/>
                  </a:lnTo>
                  <a:lnTo>
                    <a:pt x="586777" y="144780"/>
                  </a:lnTo>
                  <a:lnTo>
                    <a:pt x="586880" y="138430"/>
                  </a:lnTo>
                  <a:lnTo>
                    <a:pt x="587003" y="130810"/>
                  </a:lnTo>
                  <a:lnTo>
                    <a:pt x="587127" y="123190"/>
                  </a:lnTo>
                  <a:lnTo>
                    <a:pt x="587250" y="115570"/>
                  </a:lnTo>
                  <a:lnTo>
                    <a:pt x="587374" y="107950"/>
                  </a:lnTo>
                  <a:lnTo>
                    <a:pt x="587971" y="71120"/>
                  </a:lnTo>
                  <a:lnTo>
                    <a:pt x="588094" y="63500"/>
                  </a:lnTo>
                  <a:lnTo>
                    <a:pt x="588218" y="55880"/>
                  </a:lnTo>
                  <a:lnTo>
                    <a:pt x="588238" y="54610"/>
                  </a:lnTo>
                  <a:lnTo>
                    <a:pt x="626500" y="54610"/>
                  </a:lnTo>
                  <a:lnTo>
                    <a:pt x="628319" y="50800"/>
                  </a:lnTo>
                  <a:lnTo>
                    <a:pt x="630478" y="38100"/>
                  </a:lnTo>
                  <a:lnTo>
                    <a:pt x="630662" y="35560"/>
                  </a:lnTo>
                  <a:lnTo>
                    <a:pt x="630770" y="20320"/>
                  </a:lnTo>
                  <a:lnTo>
                    <a:pt x="630250" y="15240"/>
                  </a:lnTo>
                  <a:lnTo>
                    <a:pt x="629030" y="6350"/>
                  </a:lnTo>
                  <a:lnTo>
                    <a:pt x="626757" y="2540"/>
                  </a:lnTo>
                  <a:lnTo>
                    <a:pt x="623430" y="2540"/>
                  </a:lnTo>
                  <a:lnTo>
                    <a:pt x="495782" y="0"/>
                  </a:lnTo>
                  <a:close/>
                </a:path>
                <a:path w="1119504" h="345439">
                  <a:moveTo>
                    <a:pt x="1072705" y="144780"/>
                  </a:moveTo>
                  <a:lnTo>
                    <a:pt x="1067485" y="144780"/>
                  </a:lnTo>
                  <a:lnTo>
                    <a:pt x="1032979" y="207010"/>
                  </a:lnTo>
                  <a:lnTo>
                    <a:pt x="1100379" y="207010"/>
                  </a:lnTo>
                  <a:lnTo>
                    <a:pt x="1119327" y="172720"/>
                  </a:lnTo>
                  <a:lnTo>
                    <a:pt x="1115999" y="168910"/>
                  </a:lnTo>
                  <a:lnTo>
                    <a:pt x="1108011" y="162560"/>
                  </a:lnTo>
                  <a:lnTo>
                    <a:pt x="1090929" y="152400"/>
                  </a:lnTo>
                  <a:lnTo>
                    <a:pt x="1086472" y="151130"/>
                  </a:lnTo>
                  <a:lnTo>
                    <a:pt x="1081836" y="148590"/>
                  </a:lnTo>
                  <a:lnTo>
                    <a:pt x="1072705" y="144780"/>
                  </a:lnTo>
                  <a:close/>
                </a:path>
                <a:path w="1119504" h="345439">
                  <a:moveTo>
                    <a:pt x="320395" y="177800"/>
                  </a:moveTo>
                  <a:lnTo>
                    <a:pt x="274154" y="193040"/>
                  </a:lnTo>
                  <a:lnTo>
                    <a:pt x="330326" y="193040"/>
                  </a:lnTo>
                  <a:lnTo>
                    <a:pt x="328358" y="189230"/>
                  </a:lnTo>
                  <a:lnTo>
                    <a:pt x="324167" y="181610"/>
                  </a:lnTo>
                  <a:lnTo>
                    <a:pt x="320395" y="177800"/>
                  </a:lnTo>
                  <a:close/>
                </a:path>
                <a:path w="1119504" h="345439">
                  <a:moveTo>
                    <a:pt x="483017" y="68580"/>
                  </a:moveTo>
                  <a:lnTo>
                    <a:pt x="402772" y="68580"/>
                  </a:lnTo>
                  <a:lnTo>
                    <a:pt x="409341" y="71120"/>
                  </a:lnTo>
                  <a:lnTo>
                    <a:pt x="414832" y="73660"/>
                  </a:lnTo>
                  <a:lnTo>
                    <a:pt x="430661" y="120650"/>
                  </a:lnTo>
                  <a:lnTo>
                    <a:pt x="430722" y="124460"/>
                  </a:lnTo>
                  <a:lnTo>
                    <a:pt x="430844" y="132080"/>
                  </a:lnTo>
                  <a:lnTo>
                    <a:pt x="404863" y="165100"/>
                  </a:lnTo>
                  <a:lnTo>
                    <a:pt x="484199" y="165100"/>
                  </a:lnTo>
                  <a:lnTo>
                    <a:pt x="491495" y="142240"/>
                  </a:lnTo>
                  <a:lnTo>
                    <a:pt x="489985" y="101600"/>
                  </a:lnTo>
                  <a:lnTo>
                    <a:pt x="489891" y="99060"/>
                  </a:lnTo>
                  <a:lnTo>
                    <a:pt x="489797" y="96520"/>
                  </a:lnTo>
                  <a:lnTo>
                    <a:pt x="489750" y="95250"/>
                  </a:lnTo>
                  <a:lnTo>
                    <a:pt x="484549" y="72390"/>
                  </a:lnTo>
                  <a:lnTo>
                    <a:pt x="483017" y="68580"/>
                  </a:lnTo>
                  <a:close/>
                </a:path>
                <a:path w="1119504" h="345439">
                  <a:moveTo>
                    <a:pt x="738492" y="138430"/>
                  </a:moveTo>
                  <a:lnTo>
                    <a:pt x="696175" y="138430"/>
                  </a:lnTo>
                  <a:lnTo>
                    <a:pt x="735279" y="144780"/>
                  </a:lnTo>
                  <a:lnTo>
                    <a:pt x="737311" y="142240"/>
                  </a:lnTo>
                  <a:lnTo>
                    <a:pt x="738492" y="138430"/>
                  </a:lnTo>
                  <a:close/>
                </a:path>
                <a:path w="1119504" h="345439">
                  <a:moveTo>
                    <a:pt x="925868" y="110490"/>
                  </a:moveTo>
                  <a:lnTo>
                    <a:pt x="874651" y="110490"/>
                  </a:lnTo>
                  <a:lnTo>
                    <a:pt x="882573" y="111760"/>
                  </a:lnTo>
                  <a:lnTo>
                    <a:pt x="885736" y="113030"/>
                  </a:lnTo>
                  <a:lnTo>
                    <a:pt x="889292" y="115570"/>
                  </a:lnTo>
                  <a:lnTo>
                    <a:pt x="897216" y="120650"/>
                  </a:lnTo>
                  <a:lnTo>
                    <a:pt x="899629" y="121920"/>
                  </a:lnTo>
                  <a:lnTo>
                    <a:pt x="901369" y="125730"/>
                  </a:lnTo>
                  <a:lnTo>
                    <a:pt x="902258" y="125730"/>
                  </a:lnTo>
                  <a:lnTo>
                    <a:pt x="906538" y="127000"/>
                  </a:lnTo>
                  <a:lnTo>
                    <a:pt x="912253" y="124460"/>
                  </a:lnTo>
                  <a:lnTo>
                    <a:pt x="920356" y="115570"/>
                  </a:lnTo>
                  <a:lnTo>
                    <a:pt x="925868" y="110490"/>
                  </a:lnTo>
                  <a:close/>
                </a:path>
                <a:path w="1119504" h="345439">
                  <a:moveTo>
                    <a:pt x="768009" y="66040"/>
                  </a:moveTo>
                  <a:lnTo>
                    <a:pt x="707999" y="66040"/>
                  </a:lnTo>
                  <a:lnTo>
                    <a:pt x="761580" y="74930"/>
                  </a:lnTo>
                  <a:lnTo>
                    <a:pt x="764502" y="73660"/>
                  </a:lnTo>
                  <a:lnTo>
                    <a:pt x="767191" y="68580"/>
                  </a:lnTo>
                  <a:lnTo>
                    <a:pt x="768009" y="66040"/>
                  </a:lnTo>
                  <a:close/>
                </a:path>
                <a:path w="1119504" h="345439">
                  <a:moveTo>
                    <a:pt x="626500" y="54610"/>
                  </a:moveTo>
                  <a:lnTo>
                    <a:pt x="588238" y="54610"/>
                  </a:lnTo>
                  <a:lnTo>
                    <a:pt x="625894" y="55880"/>
                  </a:lnTo>
                  <a:lnTo>
                    <a:pt x="626500" y="54610"/>
                  </a:lnTo>
                  <a:close/>
                </a:path>
              </a:pathLst>
            </a:custGeom>
            <a:solidFill>
              <a:srgbClr val="F1EF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8110004" y="2782138"/>
              <a:ext cx="1119505" cy="342265"/>
            </a:xfrm>
            <a:custGeom>
              <a:avLst/>
              <a:gdLst/>
              <a:ahLst/>
              <a:cxnLst/>
              <a:rect l="l" t="t" r="r" b="b"/>
              <a:pathLst>
                <a:path w="1119504" h="342264">
                  <a:moveTo>
                    <a:pt x="61836" y="207111"/>
                  </a:moveTo>
                  <a:lnTo>
                    <a:pt x="61417" y="205003"/>
                  </a:lnTo>
                  <a:lnTo>
                    <a:pt x="61150" y="203949"/>
                  </a:lnTo>
                  <a:lnTo>
                    <a:pt x="61252" y="205003"/>
                  </a:lnTo>
                  <a:lnTo>
                    <a:pt x="61836" y="207111"/>
                  </a:lnTo>
                  <a:close/>
                </a:path>
                <a:path w="1119504" h="342264">
                  <a:moveTo>
                    <a:pt x="140423" y="220662"/>
                  </a:moveTo>
                  <a:lnTo>
                    <a:pt x="122059" y="176974"/>
                  </a:lnTo>
                  <a:lnTo>
                    <a:pt x="109931" y="166776"/>
                  </a:lnTo>
                  <a:lnTo>
                    <a:pt x="105613" y="164160"/>
                  </a:lnTo>
                  <a:lnTo>
                    <a:pt x="95935" y="161429"/>
                  </a:lnTo>
                  <a:lnTo>
                    <a:pt x="86093" y="161429"/>
                  </a:lnTo>
                  <a:lnTo>
                    <a:pt x="76847" y="164388"/>
                  </a:lnTo>
                  <a:lnTo>
                    <a:pt x="68783" y="170472"/>
                  </a:lnTo>
                  <a:lnTo>
                    <a:pt x="62598" y="179793"/>
                  </a:lnTo>
                  <a:lnTo>
                    <a:pt x="60007" y="190144"/>
                  </a:lnTo>
                  <a:lnTo>
                    <a:pt x="60109" y="192836"/>
                  </a:lnTo>
                  <a:lnTo>
                    <a:pt x="60172" y="194805"/>
                  </a:lnTo>
                  <a:lnTo>
                    <a:pt x="60261" y="197116"/>
                  </a:lnTo>
                  <a:lnTo>
                    <a:pt x="60312" y="198691"/>
                  </a:lnTo>
                  <a:lnTo>
                    <a:pt x="60401" y="200990"/>
                  </a:lnTo>
                  <a:lnTo>
                    <a:pt x="60972" y="203225"/>
                  </a:lnTo>
                  <a:lnTo>
                    <a:pt x="60883" y="200990"/>
                  </a:lnTo>
                  <a:lnTo>
                    <a:pt x="60693" y="198691"/>
                  </a:lnTo>
                  <a:lnTo>
                    <a:pt x="61506" y="192836"/>
                  </a:lnTo>
                  <a:lnTo>
                    <a:pt x="63195" y="185635"/>
                  </a:lnTo>
                  <a:lnTo>
                    <a:pt x="63233" y="185458"/>
                  </a:lnTo>
                  <a:lnTo>
                    <a:pt x="66243" y="179235"/>
                  </a:lnTo>
                  <a:lnTo>
                    <a:pt x="70523" y="174142"/>
                  </a:lnTo>
                  <a:lnTo>
                    <a:pt x="76085" y="170192"/>
                  </a:lnTo>
                  <a:lnTo>
                    <a:pt x="82384" y="167665"/>
                  </a:lnTo>
                  <a:lnTo>
                    <a:pt x="88963" y="166776"/>
                  </a:lnTo>
                  <a:lnTo>
                    <a:pt x="96748" y="167665"/>
                  </a:lnTo>
                  <a:lnTo>
                    <a:pt x="96100" y="167665"/>
                  </a:lnTo>
                  <a:lnTo>
                    <a:pt x="102870" y="169976"/>
                  </a:lnTo>
                  <a:lnTo>
                    <a:pt x="133286" y="207111"/>
                  </a:lnTo>
                  <a:lnTo>
                    <a:pt x="137858" y="225183"/>
                  </a:lnTo>
                  <a:lnTo>
                    <a:pt x="137731" y="229806"/>
                  </a:lnTo>
                  <a:lnTo>
                    <a:pt x="137655" y="233248"/>
                  </a:lnTo>
                  <a:lnTo>
                    <a:pt x="137236" y="236359"/>
                  </a:lnTo>
                  <a:lnTo>
                    <a:pt x="136474" y="239217"/>
                  </a:lnTo>
                  <a:lnTo>
                    <a:pt x="135394" y="241833"/>
                  </a:lnTo>
                  <a:lnTo>
                    <a:pt x="137591" y="238188"/>
                  </a:lnTo>
                  <a:lnTo>
                    <a:pt x="139052" y="233959"/>
                  </a:lnTo>
                  <a:lnTo>
                    <a:pt x="139776" y="229806"/>
                  </a:lnTo>
                  <a:lnTo>
                    <a:pt x="140423" y="220662"/>
                  </a:lnTo>
                  <a:close/>
                </a:path>
                <a:path w="1119504" h="342264">
                  <a:moveTo>
                    <a:pt x="199491" y="223202"/>
                  </a:moveTo>
                  <a:lnTo>
                    <a:pt x="197167" y="208064"/>
                  </a:lnTo>
                  <a:lnTo>
                    <a:pt x="192354" y="192125"/>
                  </a:lnTo>
                  <a:lnTo>
                    <a:pt x="194005" y="201993"/>
                  </a:lnTo>
                  <a:lnTo>
                    <a:pt x="194970" y="211988"/>
                  </a:lnTo>
                  <a:lnTo>
                    <a:pt x="188493" y="251790"/>
                  </a:lnTo>
                  <a:lnTo>
                    <a:pt x="164401" y="284695"/>
                  </a:lnTo>
                  <a:lnTo>
                    <a:pt x="127825" y="306920"/>
                  </a:lnTo>
                  <a:lnTo>
                    <a:pt x="105892" y="310857"/>
                  </a:lnTo>
                  <a:lnTo>
                    <a:pt x="94589" y="310311"/>
                  </a:lnTo>
                  <a:lnTo>
                    <a:pt x="53581" y="292277"/>
                  </a:lnTo>
                  <a:lnTo>
                    <a:pt x="24142" y="256565"/>
                  </a:lnTo>
                  <a:lnTo>
                    <a:pt x="6311" y="213055"/>
                  </a:lnTo>
                  <a:lnTo>
                    <a:pt x="2501" y="178117"/>
                  </a:lnTo>
                  <a:lnTo>
                    <a:pt x="0" y="196354"/>
                  </a:lnTo>
                  <a:lnTo>
                    <a:pt x="7505" y="236156"/>
                  </a:lnTo>
                  <a:lnTo>
                    <a:pt x="30556" y="278358"/>
                  </a:lnTo>
                  <a:lnTo>
                    <a:pt x="60794" y="306755"/>
                  </a:lnTo>
                  <a:lnTo>
                    <a:pt x="95872" y="318249"/>
                  </a:lnTo>
                  <a:lnTo>
                    <a:pt x="113830" y="318071"/>
                  </a:lnTo>
                  <a:lnTo>
                    <a:pt x="166420" y="295275"/>
                  </a:lnTo>
                  <a:lnTo>
                    <a:pt x="196646" y="251079"/>
                  </a:lnTo>
                  <a:lnTo>
                    <a:pt x="199313" y="237540"/>
                  </a:lnTo>
                  <a:lnTo>
                    <a:pt x="199491" y="223202"/>
                  </a:lnTo>
                  <a:close/>
                </a:path>
                <a:path w="1119504" h="342264">
                  <a:moveTo>
                    <a:pt x="338912" y="221538"/>
                  </a:moveTo>
                  <a:lnTo>
                    <a:pt x="337464" y="212128"/>
                  </a:lnTo>
                  <a:lnTo>
                    <a:pt x="335572" y="204216"/>
                  </a:lnTo>
                  <a:lnTo>
                    <a:pt x="335711" y="208508"/>
                  </a:lnTo>
                  <a:lnTo>
                    <a:pt x="335356" y="212890"/>
                  </a:lnTo>
                  <a:lnTo>
                    <a:pt x="330873" y="222923"/>
                  </a:lnTo>
                  <a:lnTo>
                    <a:pt x="325259" y="225463"/>
                  </a:lnTo>
                  <a:lnTo>
                    <a:pt x="312813" y="229781"/>
                  </a:lnTo>
                  <a:lnTo>
                    <a:pt x="280212" y="238747"/>
                  </a:lnTo>
                  <a:lnTo>
                    <a:pt x="262521" y="245300"/>
                  </a:lnTo>
                  <a:lnTo>
                    <a:pt x="246303" y="249389"/>
                  </a:lnTo>
                  <a:lnTo>
                    <a:pt x="237312" y="244398"/>
                  </a:lnTo>
                  <a:lnTo>
                    <a:pt x="230644" y="226110"/>
                  </a:lnTo>
                  <a:lnTo>
                    <a:pt x="229120" y="219608"/>
                  </a:lnTo>
                  <a:lnTo>
                    <a:pt x="225183" y="205663"/>
                  </a:lnTo>
                  <a:lnTo>
                    <a:pt x="222110" y="198399"/>
                  </a:lnTo>
                  <a:lnTo>
                    <a:pt x="209880" y="164147"/>
                  </a:lnTo>
                  <a:lnTo>
                    <a:pt x="192379" y="111544"/>
                  </a:lnTo>
                  <a:lnTo>
                    <a:pt x="186639" y="95592"/>
                  </a:lnTo>
                  <a:lnTo>
                    <a:pt x="184137" y="88011"/>
                  </a:lnTo>
                  <a:lnTo>
                    <a:pt x="181978" y="80327"/>
                  </a:lnTo>
                  <a:lnTo>
                    <a:pt x="179920" y="69913"/>
                  </a:lnTo>
                  <a:lnTo>
                    <a:pt x="179476" y="66675"/>
                  </a:lnTo>
                  <a:lnTo>
                    <a:pt x="179590" y="63538"/>
                  </a:lnTo>
                  <a:lnTo>
                    <a:pt x="174269" y="66370"/>
                  </a:lnTo>
                  <a:lnTo>
                    <a:pt x="231419" y="248564"/>
                  </a:lnTo>
                  <a:lnTo>
                    <a:pt x="244729" y="257657"/>
                  </a:lnTo>
                  <a:lnTo>
                    <a:pt x="337985" y="226796"/>
                  </a:lnTo>
                  <a:lnTo>
                    <a:pt x="338912" y="221538"/>
                  </a:lnTo>
                  <a:close/>
                </a:path>
                <a:path w="1119504" h="342264">
                  <a:moveTo>
                    <a:pt x="435533" y="116230"/>
                  </a:moveTo>
                  <a:lnTo>
                    <a:pt x="427964" y="72682"/>
                  </a:lnTo>
                  <a:lnTo>
                    <a:pt x="395312" y="59042"/>
                  </a:lnTo>
                  <a:lnTo>
                    <a:pt x="392036" y="60134"/>
                  </a:lnTo>
                  <a:lnTo>
                    <a:pt x="389102" y="61112"/>
                  </a:lnTo>
                  <a:lnTo>
                    <a:pt x="387502" y="63042"/>
                  </a:lnTo>
                  <a:lnTo>
                    <a:pt x="386740" y="65417"/>
                  </a:lnTo>
                  <a:lnTo>
                    <a:pt x="395439" y="64592"/>
                  </a:lnTo>
                  <a:lnTo>
                    <a:pt x="403059" y="64985"/>
                  </a:lnTo>
                  <a:lnTo>
                    <a:pt x="429387" y="104241"/>
                  </a:lnTo>
                  <a:lnTo>
                    <a:pt x="431088" y="128308"/>
                  </a:lnTo>
                  <a:lnTo>
                    <a:pt x="429933" y="137617"/>
                  </a:lnTo>
                  <a:lnTo>
                    <a:pt x="427418" y="145110"/>
                  </a:lnTo>
                  <a:lnTo>
                    <a:pt x="425945" y="148183"/>
                  </a:lnTo>
                  <a:lnTo>
                    <a:pt x="424065" y="150812"/>
                  </a:lnTo>
                  <a:lnTo>
                    <a:pt x="421817" y="153009"/>
                  </a:lnTo>
                  <a:lnTo>
                    <a:pt x="425907" y="149999"/>
                  </a:lnTo>
                  <a:lnTo>
                    <a:pt x="429221" y="145770"/>
                  </a:lnTo>
                  <a:lnTo>
                    <a:pt x="431253" y="141249"/>
                  </a:lnTo>
                  <a:lnTo>
                    <a:pt x="433946" y="133223"/>
                  </a:lnTo>
                  <a:lnTo>
                    <a:pt x="435267" y="124790"/>
                  </a:lnTo>
                  <a:lnTo>
                    <a:pt x="435533" y="116230"/>
                  </a:lnTo>
                  <a:close/>
                </a:path>
                <a:path w="1119504" h="342264">
                  <a:moveTo>
                    <a:pt x="490728" y="136867"/>
                  </a:moveTo>
                  <a:lnTo>
                    <a:pt x="475411" y="172732"/>
                  </a:lnTo>
                  <a:lnTo>
                    <a:pt x="443445" y="197307"/>
                  </a:lnTo>
                  <a:lnTo>
                    <a:pt x="388264" y="211086"/>
                  </a:lnTo>
                  <a:lnTo>
                    <a:pt x="368655" y="212725"/>
                  </a:lnTo>
                  <a:lnTo>
                    <a:pt x="365455" y="212572"/>
                  </a:lnTo>
                  <a:lnTo>
                    <a:pt x="359333" y="210502"/>
                  </a:lnTo>
                  <a:lnTo>
                    <a:pt x="357378" y="207365"/>
                  </a:lnTo>
                  <a:lnTo>
                    <a:pt x="353428" y="197942"/>
                  </a:lnTo>
                  <a:lnTo>
                    <a:pt x="352920" y="190271"/>
                  </a:lnTo>
                  <a:lnTo>
                    <a:pt x="330898" y="70129"/>
                  </a:lnTo>
                  <a:lnTo>
                    <a:pt x="327850" y="56261"/>
                  </a:lnTo>
                  <a:lnTo>
                    <a:pt x="323519" y="40411"/>
                  </a:lnTo>
                  <a:lnTo>
                    <a:pt x="321970" y="36271"/>
                  </a:lnTo>
                  <a:lnTo>
                    <a:pt x="350939" y="218122"/>
                  </a:lnTo>
                  <a:lnTo>
                    <a:pt x="356577" y="221780"/>
                  </a:lnTo>
                  <a:lnTo>
                    <a:pt x="415988" y="212318"/>
                  </a:lnTo>
                  <a:lnTo>
                    <a:pt x="452374" y="200647"/>
                  </a:lnTo>
                  <a:lnTo>
                    <a:pt x="477164" y="179044"/>
                  </a:lnTo>
                  <a:lnTo>
                    <a:pt x="490334" y="147535"/>
                  </a:lnTo>
                  <a:lnTo>
                    <a:pt x="490728" y="136867"/>
                  </a:lnTo>
                  <a:close/>
                </a:path>
                <a:path w="1119504" h="342264">
                  <a:moveTo>
                    <a:pt x="586117" y="196888"/>
                  </a:moveTo>
                  <a:lnTo>
                    <a:pt x="576948" y="199275"/>
                  </a:lnTo>
                  <a:lnTo>
                    <a:pt x="555574" y="199682"/>
                  </a:lnTo>
                  <a:lnTo>
                    <a:pt x="546811" y="198386"/>
                  </a:lnTo>
                  <a:lnTo>
                    <a:pt x="534593" y="194564"/>
                  </a:lnTo>
                  <a:lnTo>
                    <a:pt x="535190" y="189280"/>
                  </a:lnTo>
                  <a:lnTo>
                    <a:pt x="534822" y="170726"/>
                  </a:lnTo>
                  <a:lnTo>
                    <a:pt x="536308" y="92748"/>
                  </a:lnTo>
                  <a:lnTo>
                    <a:pt x="538378" y="65963"/>
                  </a:lnTo>
                  <a:lnTo>
                    <a:pt x="538378" y="58521"/>
                  </a:lnTo>
                  <a:lnTo>
                    <a:pt x="514680" y="40716"/>
                  </a:lnTo>
                  <a:lnTo>
                    <a:pt x="507504" y="41236"/>
                  </a:lnTo>
                  <a:lnTo>
                    <a:pt x="500532" y="41414"/>
                  </a:lnTo>
                  <a:lnTo>
                    <a:pt x="497293" y="41275"/>
                  </a:lnTo>
                  <a:lnTo>
                    <a:pt x="495452" y="40106"/>
                  </a:lnTo>
                  <a:lnTo>
                    <a:pt x="491871" y="33058"/>
                  </a:lnTo>
                  <a:lnTo>
                    <a:pt x="490956" y="18948"/>
                  </a:lnTo>
                  <a:lnTo>
                    <a:pt x="491324" y="0"/>
                  </a:lnTo>
                  <a:lnTo>
                    <a:pt x="490296" y="2197"/>
                  </a:lnTo>
                  <a:lnTo>
                    <a:pt x="489445" y="5283"/>
                  </a:lnTo>
                  <a:lnTo>
                    <a:pt x="488124" y="13550"/>
                  </a:lnTo>
                  <a:lnTo>
                    <a:pt x="487756" y="17945"/>
                  </a:lnTo>
                  <a:lnTo>
                    <a:pt x="487603" y="26949"/>
                  </a:lnTo>
                  <a:lnTo>
                    <a:pt x="487832" y="31356"/>
                  </a:lnTo>
                  <a:lnTo>
                    <a:pt x="489572" y="44691"/>
                  </a:lnTo>
                  <a:lnTo>
                    <a:pt x="491845" y="49212"/>
                  </a:lnTo>
                  <a:lnTo>
                    <a:pt x="530390" y="49847"/>
                  </a:lnTo>
                  <a:lnTo>
                    <a:pt x="527989" y="197154"/>
                  </a:lnTo>
                  <a:lnTo>
                    <a:pt x="529767" y="199758"/>
                  </a:lnTo>
                  <a:lnTo>
                    <a:pt x="535190" y="201676"/>
                  </a:lnTo>
                  <a:lnTo>
                    <a:pt x="544245" y="202920"/>
                  </a:lnTo>
                  <a:lnTo>
                    <a:pt x="556945" y="203492"/>
                  </a:lnTo>
                  <a:lnTo>
                    <a:pt x="569658" y="203339"/>
                  </a:lnTo>
                  <a:lnTo>
                    <a:pt x="578764" y="202387"/>
                  </a:lnTo>
                  <a:lnTo>
                    <a:pt x="584238" y="200634"/>
                  </a:lnTo>
                  <a:lnTo>
                    <a:pt x="586105" y="198094"/>
                  </a:lnTo>
                  <a:lnTo>
                    <a:pt x="586117" y="196888"/>
                  </a:lnTo>
                  <a:close/>
                </a:path>
                <a:path w="1119504" h="342264">
                  <a:moveTo>
                    <a:pt x="744702" y="107937"/>
                  </a:moveTo>
                  <a:lnTo>
                    <a:pt x="744664" y="101358"/>
                  </a:lnTo>
                  <a:lnTo>
                    <a:pt x="742861" y="98615"/>
                  </a:lnTo>
                  <a:lnTo>
                    <a:pt x="742784" y="101358"/>
                  </a:lnTo>
                  <a:lnTo>
                    <a:pt x="742632" y="104178"/>
                  </a:lnTo>
                  <a:lnTo>
                    <a:pt x="741997" y="107378"/>
                  </a:lnTo>
                  <a:lnTo>
                    <a:pt x="740422" y="115824"/>
                  </a:lnTo>
                  <a:lnTo>
                    <a:pt x="739343" y="121234"/>
                  </a:lnTo>
                  <a:lnTo>
                    <a:pt x="736409" y="128054"/>
                  </a:lnTo>
                  <a:lnTo>
                    <a:pt x="735457" y="130213"/>
                  </a:lnTo>
                  <a:lnTo>
                    <a:pt x="733602" y="131508"/>
                  </a:lnTo>
                  <a:lnTo>
                    <a:pt x="732688" y="131737"/>
                  </a:lnTo>
                  <a:lnTo>
                    <a:pt x="731177" y="131737"/>
                  </a:lnTo>
                  <a:lnTo>
                    <a:pt x="725385" y="131356"/>
                  </a:lnTo>
                  <a:lnTo>
                    <a:pt x="720775" y="130213"/>
                  </a:lnTo>
                  <a:lnTo>
                    <a:pt x="705777" y="127215"/>
                  </a:lnTo>
                  <a:lnTo>
                    <a:pt x="695820" y="126644"/>
                  </a:lnTo>
                  <a:lnTo>
                    <a:pt x="692277" y="128054"/>
                  </a:lnTo>
                  <a:lnTo>
                    <a:pt x="687044" y="138264"/>
                  </a:lnTo>
                  <a:lnTo>
                    <a:pt x="687514" y="145351"/>
                  </a:lnTo>
                  <a:lnTo>
                    <a:pt x="686600" y="154901"/>
                  </a:lnTo>
                  <a:lnTo>
                    <a:pt x="687146" y="157480"/>
                  </a:lnTo>
                  <a:lnTo>
                    <a:pt x="689914" y="161036"/>
                  </a:lnTo>
                  <a:lnTo>
                    <a:pt x="690829" y="161594"/>
                  </a:lnTo>
                  <a:lnTo>
                    <a:pt x="691832" y="161963"/>
                  </a:lnTo>
                  <a:lnTo>
                    <a:pt x="696429" y="133934"/>
                  </a:lnTo>
                  <a:lnTo>
                    <a:pt x="735533" y="140347"/>
                  </a:lnTo>
                  <a:lnTo>
                    <a:pt x="737565" y="137858"/>
                  </a:lnTo>
                  <a:lnTo>
                    <a:pt x="738860" y="133934"/>
                  </a:lnTo>
                  <a:lnTo>
                    <a:pt x="739584" y="131737"/>
                  </a:lnTo>
                  <a:lnTo>
                    <a:pt x="741083" y="127215"/>
                  </a:lnTo>
                  <a:lnTo>
                    <a:pt x="742340" y="122428"/>
                  </a:lnTo>
                  <a:lnTo>
                    <a:pt x="744702" y="107937"/>
                  </a:lnTo>
                  <a:close/>
                </a:path>
                <a:path w="1119504" h="342264">
                  <a:moveTo>
                    <a:pt x="749668" y="180441"/>
                  </a:moveTo>
                  <a:lnTo>
                    <a:pt x="749211" y="176796"/>
                  </a:lnTo>
                  <a:lnTo>
                    <a:pt x="748182" y="174498"/>
                  </a:lnTo>
                  <a:lnTo>
                    <a:pt x="747737" y="187210"/>
                  </a:lnTo>
                  <a:lnTo>
                    <a:pt x="745185" y="194183"/>
                  </a:lnTo>
                  <a:lnTo>
                    <a:pt x="741273" y="206235"/>
                  </a:lnTo>
                  <a:lnTo>
                    <a:pt x="739343" y="214452"/>
                  </a:lnTo>
                  <a:lnTo>
                    <a:pt x="730008" y="215658"/>
                  </a:lnTo>
                  <a:lnTo>
                    <a:pt x="719099" y="214198"/>
                  </a:lnTo>
                  <a:lnTo>
                    <a:pt x="714844" y="213969"/>
                  </a:lnTo>
                  <a:lnTo>
                    <a:pt x="699630" y="211988"/>
                  </a:lnTo>
                  <a:lnTo>
                    <a:pt x="677722" y="208635"/>
                  </a:lnTo>
                  <a:lnTo>
                    <a:pt x="659663" y="206159"/>
                  </a:lnTo>
                  <a:lnTo>
                    <a:pt x="652640" y="204876"/>
                  </a:lnTo>
                  <a:lnTo>
                    <a:pt x="645693" y="203200"/>
                  </a:lnTo>
                  <a:lnTo>
                    <a:pt x="634987" y="199682"/>
                  </a:lnTo>
                  <a:lnTo>
                    <a:pt x="631101" y="197789"/>
                  </a:lnTo>
                  <a:lnTo>
                    <a:pt x="628129" y="194995"/>
                  </a:lnTo>
                  <a:lnTo>
                    <a:pt x="627138" y="200990"/>
                  </a:lnTo>
                  <a:lnTo>
                    <a:pt x="630313" y="204584"/>
                  </a:lnTo>
                  <a:lnTo>
                    <a:pt x="736701" y="222021"/>
                  </a:lnTo>
                  <a:lnTo>
                    <a:pt x="739406" y="222465"/>
                  </a:lnTo>
                  <a:lnTo>
                    <a:pt x="749515" y="189242"/>
                  </a:lnTo>
                  <a:lnTo>
                    <a:pt x="749668" y="180441"/>
                  </a:lnTo>
                  <a:close/>
                </a:path>
                <a:path w="1119504" h="342264">
                  <a:moveTo>
                    <a:pt x="774306" y="27406"/>
                  </a:moveTo>
                  <a:lnTo>
                    <a:pt x="773277" y="23202"/>
                  </a:lnTo>
                  <a:lnTo>
                    <a:pt x="772756" y="27114"/>
                  </a:lnTo>
                  <a:lnTo>
                    <a:pt x="770877" y="34861"/>
                  </a:lnTo>
                  <a:lnTo>
                    <a:pt x="756132" y="64198"/>
                  </a:lnTo>
                  <a:lnTo>
                    <a:pt x="749388" y="64071"/>
                  </a:lnTo>
                  <a:lnTo>
                    <a:pt x="737666" y="63411"/>
                  </a:lnTo>
                  <a:lnTo>
                    <a:pt x="731100" y="61734"/>
                  </a:lnTo>
                  <a:lnTo>
                    <a:pt x="720090" y="60007"/>
                  </a:lnTo>
                  <a:lnTo>
                    <a:pt x="714032" y="58801"/>
                  </a:lnTo>
                  <a:lnTo>
                    <a:pt x="710311" y="62153"/>
                  </a:lnTo>
                  <a:lnTo>
                    <a:pt x="761834" y="70612"/>
                  </a:lnTo>
                  <a:lnTo>
                    <a:pt x="773925" y="34988"/>
                  </a:lnTo>
                  <a:lnTo>
                    <a:pt x="774306" y="27406"/>
                  </a:lnTo>
                  <a:close/>
                </a:path>
                <a:path w="1119504" h="342264">
                  <a:moveTo>
                    <a:pt x="889952" y="237807"/>
                  </a:moveTo>
                  <a:lnTo>
                    <a:pt x="889330" y="224066"/>
                  </a:lnTo>
                  <a:lnTo>
                    <a:pt x="888619" y="218744"/>
                  </a:lnTo>
                  <a:lnTo>
                    <a:pt x="887488" y="214198"/>
                  </a:lnTo>
                  <a:lnTo>
                    <a:pt x="887425" y="224980"/>
                  </a:lnTo>
                  <a:lnTo>
                    <a:pt x="884491" y="232981"/>
                  </a:lnTo>
                  <a:lnTo>
                    <a:pt x="879335" y="238950"/>
                  </a:lnTo>
                  <a:lnTo>
                    <a:pt x="871448" y="245071"/>
                  </a:lnTo>
                  <a:lnTo>
                    <a:pt x="861961" y="248221"/>
                  </a:lnTo>
                  <a:lnTo>
                    <a:pt x="851776" y="249174"/>
                  </a:lnTo>
                  <a:lnTo>
                    <a:pt x="841806" y="248704"/>
                  </a:lnTo>
                  <a:lnTo>
                    <a:pt x="802538" y="233197"/>
                  </a:lnTo>
                  <a:lnTo>
                    <a:pt x="775271" y="197446"/>
                  </a:lnTo>
                  <a:lnTo>
                    <a:pt x="765594" y="157784"/>
                  </a:lnTo>
                  <a:lnTo>
                    <a:pt x="764933" y="170916"/>
                  </a:lnTo>
                  <a:lnTo>
                    <a:pt x="781202" y="221754"/>
                  </a:lnTo>
                  <a:lnTo>
                    <a:pt x="824153" y="252183"/>
                  </a:lnTo>
                  <a:lnTo>
                    <a:pt x="865835" y="258914"/>
                  </a:lnTo>
                  <a:lnTo>
                    <a:pt x="878395" y="258343"/>
                  </a:lnTo>
                  <a:lnTo>
                    <a:pt x="885875" y="254431"/>
                  </a:lnTo>
                  <a:lnTo>
                    <a:pt x="888276" y="247192"/>
                  </a:lnTo>
                  <a:lnTo>
                    <a:pt x="889508" y="243484"/>
                  </a:lnTo>
                  <a:lnTo>
                    <a:pt x="889952" y="237807"/>
                  </a:lnTo>
                  <a:close/>
                </a:path>
                <a:path w="1119504" h="342264">
                  <a:moveTo>
                    <a:pt x="1005395" y="249415"/>
                  </a:moveTo>
                  <a:lnTo>
                    <a:pt x="1005357" y="246113"/>
                  </a:lnTo>
                  <a:lnTo>
                    <a:pt x="999147" y="239318"/>
                  </a:lnTo>
                  <a:lnTo>
                    <a:pt x="993508" y="237299"/>
                  </a:lnTo>
                  <a:lnTo>
                    <a:pt x="984250" y="233375"/>
                  </a:lnTo>
                  <a:lnTo>
                    <a:pt x="970280" y="225856"/>
                  </a:lnTo>
                  <a:lnTo>
                    <a:pt x="965873" y="226974"/>
                  </a:lnTo>
                  <a:lnTo>
                    <a:pt x="959993" y="234632"/>
                  </a:lnTo>
                  <a:lnTo>
                    <a:pt x="958456" y="238226"/>
                  </a:lnTo>
                  <a:lnTo>
                    <a:pt x="947381" y="260032"/>
                  </a:lnTo>
                  <a:lnTo>
                    <a:pt x="943533" y="266979"/>
                  </a:lnTo>
                  <a:lnTo>
                    <a:pt x="931087" y="281787"/>
                  </a:lnTo>
                  <a:lnTo>
                    <a:pt x="919708" y="281990"/>
                  </a:lnTo>
                  <a:lnTo>
                    <a:pt x="914285" y="279082"/>
                  </a:lnTo>
                  <a:lnTo>
                    <a:pt x="904227" y="274256"/>
                  </a:lnTo>
                  <a:lnTo>
                    <a:pt x="899299" y="271437"/>
                  </a:lnTo>
                  <a:lnTo>
                    <a:pt x="890498" y="268109"/>
                  </a:lnTo>
                  <a:lnTo>
                    <a:pt x="884326" y="264439"/>
                  </a:lnTo>
                  <a:lnTo>
                    <a:pt x="919518" y="288290"/>
                  </a:lnTo>
                  <a:lnTo>
                    <a:pt x="933691" y="293293"/>
                  </a:lnTo>
                  <a:lnTo>
                    <a:pt x="936371" y="292277"/>
                  </a:lnTo>
                  <a:lnTo>
                    <a:pt x="969111" y="233260"/>
                  </a:lnTo>
                  <a:lnTo>
                    <a:pt x="1004290" y="252768"/>
                  </a:lnTo>
                  <a:lnTo>
                    <a:pt x="1005395" y="249415"/>
                  </a:lnTo>
                  <a:close/>
                </a:path>
                <a:path w="1119504" h="342264">
                  <a:moveTo>
                    <a:pt x="1031862" y="120180"/>
                  </a:moveTo>
                  <a:lnTo>
                    <a:pt x="1030058" y="117309"/>
                  </a:lnTo>
                  <a:lnTo>
                    <a:pt x="1025398" y="113563"/>
                  </a:lnTo>
                  <a:lnTo>
                    <a:pt x="1026083" y="116903"/>
                  </a:lnTo>
                  <a:lnTo>
                    <a:pt x="1025169" y="120484"/>
                  </a:lnTo>
                  <a:lnTo>
                    <a:pt x="1001420" y="161442"/>
                  </a:lnTo>
                  <a:lnTo>
                    <a:pt x="998181" y="167373"/>
                  </a:lnTo>
                  <a:lnTo>
                    <a:pt x="996353" y="173685"/>
                  </a:lnTo>
                  <a:lnTo>
                    <a:pt x="995946" y="176580"/>
                  </a:lnTo>
                  <a:lnTo>
                    <a:pt x="996492" y="179273"/>
                  </a:lnTo>
                  <a:lnTo>
                    <a:pt x="997940" y="181305"/>
                  </a:lnTo>
                  <a:lnTo>
                    <a:pt x="1031862" y="120180"/>
                  </a:lnTo>
                  <a:close/>
                </a:path>
                <a:path w="1119504" h="342264">
                  <a:moveTo>
                    <a:pt x="1119327" y="169418"/>
                  </a:moveTo>
                  <a:lnTo>
                    <a:pt x="1117358" y="166382"/>
                  </a:lnTo>
                  <a:lnTo>
                    <a:pt x="1112354" y="162242"/>
                  </a:lnTo>
                  <a:lnTo>
                    <a:pt x="1112431" y="164719"/>
                  </a:lnTo>
                  <a:lnTo>
                    <a:pt x="1112139" y="167246"/>
                  </a:lnTo>
                  <a:lnTo>
                    <a:pt x="1109433" y="176631"/>
                  </a:lnTo>
                  <a:lnTo>
                    <a:pt x="1105408" y="182765"/>
                  </a:lnTo>
                  <a:lnTo>
                    <a:pt x="1098575" y="194335"/>
                  </a:lnTo>
                  <a:lnTo>
                    <a:pt x="1077150" y="235115"/>
                  </a:lnTo>
                  <a:lnTo>
                    <a:pt x="1055801" y="270852"/>
                  </a:lnTo>
                  <a:lnTo>
                    <a:pt x="1021105" y="323710"/>
                  </a:lnTo>
                  <a:lnTo>
                    <a:pt x="1010818" y="331254"/>
                  </a:lnTo>
                  <a:lnTo>
                    <a:pt x="1002703" y="327964"/>
                  </a:lnTo>
                  <a:lnTo>
                    <a:pt x="989037" y="321335"/>
                  </a:lnTo>
                  <a:lnTo>
                    <a:pt x="980998" y="315531"/>
                  </a:lnTo>
                  <a:lnTo>
                    <a:pt x="973150" y="315417"/>
                  </a:lnTo>
                  <a:lnTo>
                    <a:pt x="1007275" y="336981"/>
                  </a:lnTo>
                  <a:lnTo>
                    <a:pt x="1021448" y="341998"/>
                  </a:lnTo>
                  <a:lnTo>
                    <a:pt x="1024140" y="340982"/>
                  </a:lnTo>
                  <a:lnTo>
                    <a:pt x="1119327" y="169418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429777" y="3014916"/>
              <a:ext cx="518795" cy="508000"/>
            </a:xfrm>
            <a:custGeom>
              <a:avLst/>
              <a:gdLst/>
              <a:ahLst/>
              <a:cxnLst/>
              <a:rect l="l" t="t" r="r" b="b"/>
              <a:pathLst>
                <a:path w="518795" h="508000">
                  <a:moveTo>
                    <a:pt x="209008" y="0"/>
                  </a:moveTo>
                  <a:lnTo>
                    <a:pt x="149948" y="0"/>
                  </a:lnTo>
                  <a:lnTo>
                    <a:pt x="137787" y="5080"/>
                  </a:lnTo>
                  <a:lnTo>
                    <a:pt x="127582" y="12700"/>
                  </a:lnTo>
                  <a:lnTo>
                    <a:pt x="118946" y="22860"/>
                  </a:lnTo>
                  <a:lnTo>
                    <a:pt x="111493" y="34289"/>
                  </a:lnTo>
                  <a:lnTo>
                    <a:pt x="107845" y="39369"/>
                  </a:lnTo>
                  <a:lnTo>
                    <a:pt x="104160" y="45719"/>
                  </a:lnTo>
                  <a:lnTo>
                    <a:pt x="100411" y="53339"/>
                  </a:lnTo>
                  <a:lnTo>
                    <a:pt x="96570" y="59689"/>
                  </a:lnTo>
                  <a:lnTo>
                    <a:pt x="73028" y="109219"/>
                  </a:lnTo>
                  <a:lnTo>
                    <a:pt x="57285" y="148589"/>
                  </a:lnTo>
                  <a:lnTo>
                    <a:pt x="49652" y="170180"/>
                  </a:lnTo>
                  <a:lnTo>
                    <a:pt x="42401" y="190500"/>
                  </a:lnTo>
                  <a:lnTo>
                    <a:pt x="28724" y="236219"/>
                  </a:lnTo>
                  <a:lnTo>
                    <a:pt x="17020" y="281939"/>
                  </a:lnTo>
                  <a:lnTo>
                    <a:pt x="7808" y="326389"/>
                  </a:lnTo>
                  <a:lnTo>
                    <a:pt x="3289" y="356869"/>
                  </a:lnTo>
                  <a:lnTo>
                    <a:pt x="2413" y="363219"/>
                  </a:lnTo>
                  <a:lnTo>
                    <a:pt x="1435" y="373380"/>
                  </a:lnTo>
                  <a:lnTo>
                    <a:pt x="0" y="386080"/>
                  </a:lnTo>
                  <a:lnTo>
                    <a:pt x="4572" y="400050"/>
                  </a:lnTo>
                  <a:lnTo>
                    <a:pt x="19202" y="407669"/>
                  </a:lnTo>
                  <a:lnTo>
                    <a:pt x="26403" y="412750"/>
                  </a:lnTo>
                  <a:lnTo>
                    <a:pt x="33464" y="415289"/>
                  </a:lnTo>
                  <a:lnTo>
                    <a:pt x="42176" y="419100"/>
                  </a:lnTo>
                  <a:lnTo>
                    <a:pt x="54768" y="425450"/>
                  </a:lnTo>
                  <a:lnTo>
                    <a:pt x="68502" y="430530"/>
                  </a:lnTo>
                  <a:lnTo>
                    <a:pt x="83633" y="436880"/>
                  </a:lnTo>
                  <a:lnTo>
                    <a:pt x="100418" y="441960"/>
                  </a:lnTo>
                  <a:lnTo>
                    <a:pt x="117320" y="448310"/>
                  </a:lnTo>
                  <a:lnTo>
                    <a:pt x="134843" y="453389"/>
                  </a:lnTo>
                  <a:lnTo>
                    <a:pt x="153112" y="458469"/>
                  </a:lnTo>
                  <a:lnTo>
                    <a:pt x="172250" y="464819"/>
                  </a:lnTo>
                  <a:lnTo>
                    <a:pt x="229873" y="480060"/>
                  </a:lnTo>
                  <a:lnTo>
                    <a:pt x="249250" y="483869"/>
                  </a:lnTo>
                  <a:lnTo>
                    <a:pt x="268731" y="488950"/>
                  </a:lnTo>
                  <a:lnTo>
                    <a:pt x="287540" y="492760"/>
                  </a:lnTo>
                  <a:lnTo>
                    <a:pt x="305807" y="495300"/>
                  </a:lnTo>
                  <a:lnTo>
                    <a:pt x="323659" y="499110"/>
                  </a:lnTo>
                  <a:lnTo>
                    <a:pt x="341435" y="501650"/>
                  </a:lnTo>
                  <a:lnTo>
                    <a:pt x="357622" y="504189"/>
                  </a:lnTo>
                  <a:lnTo>
                    <a:pt x="372662" y="506730"/>
                  </a:lnTo>
                  <a:lnTo>
                    <a:pt x="386994" y="508000"/>
                  </a:lnTo>
                  <a:lnTo>
                    <a:pt x="424446" y="508000"/>
                  </a:lnTo>
                  <a:lnTo>
                    <a:pt x="427253" y="506730"/>
                  </a:lnTo>
                  <a:lnTo>
                    <a:pt x="428472" y="506730"/>
                  </a:lnTo>
                  <a:lnTo>
                    <a:pt x="429526" y="505460"/>
                  </a:lnTo>
                  <a:lnTo>
                    <a:pt x="435483" y="502919"/>
                  </a:lnTo>
                  <a:lnTo>
                    <a:pt x="439521" y="499110"/>
                  </a:lnTo>
                  <a:lnTo>
                    <a:pt x="456803" y="455930"/>
                  </a:lnTo>
                  <a:lnTo>
                    <a:pt x="459150" y="448310"/>
                  </a:lnTo>
                  <a:lnTo>
                    <a:pt x="372008" y="448310"/>
                  </a:lnTo>
                  <a:lnTo>
                    <a:pt x="352728" y="447039"/>
                  </a:lnTo>
                  <a:lnTo>
                    <a:pt x="297649" y="439419"/>
                  </a:lnTo>
                  <a:lnTo>
                    <a:pt x="275417" y="435610"/>
                  </a:lnTo>
                  <a:lnTo>
                    <a:pt x="229611" y="425450"/>
                  </a:lnTo>
                  <a:lnTo>
                    <a:pt x="186530" y="414019"/>
                  </a:lnTo>
                  <a:lnTo>
                    <a:pt x="56756" y="414019"/>
                  </a:lnTo>
                  <a:lnTo>
                    <a:pt x="54152" y="412750"/>
                  </a:lnTo>
                  <a:lnTo>
                    <a:pt x="45275" y="408939"/>
                  </a:lnTo>
                  <a:lnTo>
                    <a:pt x="43497" y="400050"/>
                  </a:lnTo>
                  <a:lnTo>
                    <a:pt x="45275" y="391160"/>
                  </a:lnTo>
                  <a:lnTo>
                    <a:pt x="46901" y="387350"/>
                  </a:lnTo>
                  <a:lnTo>
                    <a:pt x="50304" y="384810"/>
                  </a:lnTo>
                  <a:lnTo>
                    <a:pt x="51701" y="383539"/>
                  </a:lnTo>
                  <a:lnTo>
                    <a:pt x="53149" y="382269"/>
                  </a:lnTo>
                  <a:lnTo>
                    <a:pt x="54864" y="382269"/>
                  </a:lnTo>
                  <a:lnTo>
                    <a:pt x="56730" y="381000"/>
                  </a:lnTo>
                  <a:lnTo>
                    <a:pt x="86703" y="381000"/>
                  </a:lnTo>
                  <a:lnTo>
                    <a:pt x="82613" y="379730"/>
                  </a:lnTo>
                  <a:lnTo>
                    <a:pt x="76564" y="377189"/>
                  </a:lnTo>
                  <a:lnTo>
                    <a:pt x="70226" y="373380"/>
                  </a:lnTo>
                  <a:lnTo>
                    <a:pt x="63795" y="370839"/>
                  </a:lnTo>
                  <a:lnTo>
                    <a:pt x="57467" y="367030"/>
                  </a:lnTo>
                  <a:lnTo>
                    <a:pt x="52070" y="363219"/>
                  </a:lnTo>
                  <a:lnTo>
                    <a:pt x="48412" y="359410"/>
                  </a:lnTo>
                  <a:lnTo>
                    <a:pt x="45631" y="350519"/>
                  </a:lnTo>
                  <a:lnTo>
                    <a:pt x="45847" y="345439"/>
                  </a:lnTo>
                  <a:lnTo>
                    <a:pt x="46576" y="337819"/>
                  </a:lnTo>
                  <a:lnTo>
                    <a:pt x="46697" y="336550"/>
                  </a:lnTo>
                  <a:lnTo>
                    <a:pt x="47345" y="331469"/>
                  </a:lnTo>
                  <a:lnTo>
                    <a:pt x="48120" y="325119"/>
                  </a:lnTo>
                  <a:lnTo>
                    <a:pt x="50634" y="307339"/>
                  </a:lnTo>
                  <a:lnTo>
                    <a:pt x="53733" y="290830"/>
                  </a:lnTo>
                  <a:lnTo>
                    <a:pt x="57442" y="273050"/>
                  </a:lnTo>
                  <a:lnTo>
                    <a:pt x="61849" y="254000"/>
                  </a:lnTo>
                  <a:lnTo>
                    <a:pt x="62039" y="254000"/>
                  </a:lnTo>
                  <a:lnTo>
                    <a:pt x="62064" y="252730"/>
                  </a:lnTo>
                  <a:lnTo>
                    <a:pt x="61379" y="250189"/>
                  </a:lnTo>
                  <a:lnTo>
                    <a:pt x="61188" y="250189"/>
                  </a:lnTo>
                  <a:lnTo>
                    <a:pt x="59716" y="241300"/>
                  </a:lnTo>
                  <a:lnTo>
                    <a:pt x="59131" y="232410"/>
                  </a:lnTo>
                  <a:lnTo>
                    <a:pt x="59331" y="227330"/>
                  </a:lnTo>
                  <a:lnTo>
                    <a:pt x="59431" y="224789"/>
                  </a:lnTo>
                  <a:lnTo>
                    <a:pt x="75171" y="185419"/>
                  </a:lnTo>
                  <a:lnTo>
                    <a:pt x="80479" y="181610"/>
                  </a:lnTo>
                  <a:lnTo>
                    <a:pt x="84302" y="179069"/>
                  </a:lnTo>
                  <a:lnTo>
                    <a:pt x="84836" y="179069"/>
                  </a:lnTo>
                  <a:lnTo>
                    <a:pt x="88863" y="167639"/>
                  </a:lnTo>
                  <a:lnTo>
                    <a:pt x="92746" y="157480"/>
                  </a:lnTo>
                  <a:lnTo>
                    <a:pt x="96741" y="147319"/>
                  </a:lnTo>
                  <a:lnTo>
                    <a:pt x="100838" y="138430"/>
                  </a:lnTo>
                  <a:lnTo>
                    <a:pt x="107937" y="121919"/>
                  </a:lnTo>
                  <a:lnTo>
                    <a:pt x="114750" y="107950"/>
                  </a:lnTo>
                  <a:lnTo>
                    <a:pt x="121469" y="93980"/>
                  </a:lnTo>
                  <a:lnTo>
                    <a:pt x="128282" y="82550"/>
                  </a:lnTo>
                  <a:lnTo>
                    <a:pt x="132613" y="74930"/>
                  </a:lnTo>
                  <a:lnTo>
                    <a:pt x="136766" y="68580"/>
                  </a:lnTo>
                  <a:lnTo>
                    <a:pt x="141909" y="62230"/>
                  </a:lnTo>
                  <a:lnTo>
                    <a:pt x="144018" y="60960"/>
                  </a:lnTo>
                  <a:lnTo>
                    <a:pt x="148321" y="55880"/>
                  </a:lnTo>
                  <a:lnTo>
                    <a:pt x="154187" y="52069"/>
                  </a:lnTo>
                  <a:lnTo>
                    <a:pt x="161591" y="50800"/>
                  </a:lnTo>
                  <a:lnTo>
                    <a:pt x="170510" y="49530"/>
                  </a:lnTo>
                  <a:lnTo>
                    <a:pt x="171818" y="49530"/>
                  </a:lnTo>
                  <a:lnTo>
                    <a:pt x="172935" y="48260"/>
                  </a:lnTo>
                  <a:lnTo>
                    <a:pt x="173837" y="44450"/>
                  </a:lnTo>
                  <a:lnTo>
                    <a:pt x="179603" y="33019"/>
                  </a:lnTo>
                  <a:lnTo>
                    <a:pt x="184759" y="24130"/>
                  </a:lnTo>
                  <a:lnTo>
                    <a:pt x="195554" y="20319"/>
                  </a:lnTo>
                  <a:lnTo>
                    <a:pt x="198526" y="19050"/>
                  </a:lnTo>
                  <a:lnTo>
                    <a:pt x="322893" y="19050"/>
                  </a:lnTo>
                  <a:lnTo>
                    <a:pt x="321310" y="16510"/>
                  </a:lnTo>
                  <a:lnTo>
                    <a:pt x="320192" y="11430"/>
                  </a:lnTo>
                  <a:lnTo>
                    <a:pt x="319239" y="10160"/>
                  </a:lnTo>
                  <a:lnTo>
                    <a:pt x="271564" y="5080"/>
                  </a:lnTo>
                  <a:lnTo>
                    <a:pt x="251162" y="2539"/>
                  </a:lnTo>
                  <a:lnTo>
                    <a:pt x="209008" y="0"/>
                  </a:lnTo>
                  <a:close/>
                </a:path>
                <a:path w="518795" h="508000">
                  <a:moveTo>
                    <a:pt x="406082" y="29210"/>
                  </a:moveTo>
                  <a:lnTo>
                    <a:pt x="404444" y="29210"/>
                  </a:lnTo>
                  <a:lnTo>
                    <a:pt x="403644" y="30480"/>
                  </a:lnTo>
                  <a:lnTo>
                    <a:pt x="402323" y="31750"/>
                  </a:lnTo>
                  <a:lnTo>
                    <a:pt x="402158" y="33019"/>
                  </a:lnTo>
                  <a:lnTo>
                    <a:pt x="405396" y="39369"/>
                  </a:lnTo>
                  <a:lnTo>
                    <a:pt x="407974" y="46989"/>
                  </a:lnTo>
                  <a:lnTo>
                    <a:pt x="412648" y="59689"/>
                  </a:lnTo>
                  <a:lnTo>
                    <a:pt x="414439" y="66039"/>
                  </a:lnTo>
                  <a:lnTo>
                    <a:pt x="411746" y="76200"/>
                  </a:lnTo>
                  <a:lnTo>
                    <a:pt x="410032" y="78739"/>
                  </a:lnTo>
                  <a:lnTo>
                    <a:pt x="406920" y="81280"/>
                  </a:lnTo>
                  <a:lnTo>
                    <a:pt x="406654" y="82550"/>
                  </a:lnTo>
                  <a:lnTo>
                    <a:pt x="407098" y="85089"/>
                  </a:lnTo>
                  <a:lnTo>
                    <a:pt x="407797" y="85089"/>
                  </a:lnTo>
                  <a:lnTo>
                    <a:pt x="415111" y="88900"/>
                  </a:lnTo>
                  <a:lnTo>
                    <a:pt x="427672" y="93980"/>
                  </a:lnTo>
                  <a:lnTo>
                    <a:pt x="435013" y="96519"/>
                  </a:lnTo>
                  <a:lnTo>
                    <a:pt x="451624" y="104139"/>
                  </a:lnTo>
                  <a:lnTo>
                    <a:pt x="459778" y="113030"/>
                  </a:lnTo>
                  <a:lnTo>
                    <a:pt x="461391" y="118110"/>
                  </a:lnTo>
                  <a:lnTo>
                    <a:pt x="461686" y="128269"/>
                  </a:lnTo>
                  <a:lnTo>
                    <a:pt x="461797" y="132080"/>
                  </a:lnTo>
                  <a:lnTo>
                    <a:pt x="461403" y="138430"/>
                  </a:lnTo>
                  <a:lnTo>
                    <a:pt x="457157" y="179069"/>
                  </a:lnTo>
                  <a:lnTo>
                    <a:pt x="449515" y="236219"/>
                  </a:lnTo>
                  <a:lnTo>
                    <a:pt x="442200" y="281939"/>
                  </a:lnTo>
                  <a:lnTo>
                    <a:pt x="433164" y="330200"/>
                  </a:lnTo>
                  <a:lnTo>
                    <a:pt x="423063" y="374650"/>
                  </a:lnTo>
                  <a:lnTo>
                    <a:pt x="411900" y="414019"/>
                  </a:lnTo>
                  <a:lnTo>
                    <a:pt x="386219" y="448310"/>
                  </a:lnTo>
                  <a:lnTo>
                    <a:pt x="459150" y="448310"/>
                  </a:lnTo>
                  <a:lnTo>
                    <a:pt x="472466" y="397510"/>
                  </a:lnTo>
                  <a:lnTo>
                    <a:pt x="484628" y="341630"/>
                  </a:lnTo>
                  <a:lnTo>
                    <a:pt x="491780" y="302260"/>
                  </a:lnTo>
                  <a:lnTo>
                    <a:pt x="498236" y="264160"/>
                  </a:lnTo>
                  <a:lnTo>
                    <a:pt x="501095" y="245110"/>
                  </a:lnTo>
                  <a:lnTo>
                    <a:pt x="503858" y="227330"/>
                  </a:lnTo>
                  <a:lnTo>
                    <a:pt x="510619" y="177800"/>
                  </a:lnTo>
                  <a:lnTo>
                    <a:pt x="515251" y="138430"/>
                  </a:lnTo>
                  <a:lnTo>
                    <a:pt x="518414" y="101600"/>
                  </a:lnTo>
                  <a:lnTo>
                    <a:pt x="518336" y="92710"/>
                  </a:lnTo>
                  <a:lnTo>
                    <a:pt x="518280" y="91439"/>
                  </a:lnTo>
                  <a:lnTo>
                    <a:pt x="518169" y="88900"/>
                  </a:lnTo>
                  <a:lnTo>
                    <a:pt x="518058" y="86360"/>
                  </a:lnTo>
                  <a:lnTo>
                    <a:pt x="517512" y="81280"/>
                  </a:lnTo>
                  <a:lnTo>
                    <a:pt x="513588" y="74930"/>
                  </a:lnTo>
                  <a:lnTo>
                    <a:pt x="507974" y="69850"/>
                  </a:lnTo>
                  <a:lnTo>
                    <a:pt x="505294" y="67310"/>
                  </a:lnTo>
                  <a:lnTo>
                    <a:pt x="490050" y="59689"/>
                  </a:lnTo>
                  <a:lnTo>
                    <a:pt x="451358" y="44450"/>
                  </a:lnTo>
                  <a:lnTo>
                    <a:pt x="429167" y="36830"/>
                  </a:lnTo>
                  <a:lnTo>
                    <a:pt x="406082" y="29210"/>
                  </a:lnTo>
                  <a:close/>
                </a:path>
                <a:path w="518795" h="508000">
                  <a:moveTo>
                    <a:pt x="86703" y="381000"/>
                  </a:moveTo>
                  <a:lnTo>
                    <a:pt x="64350" y="381000"/>
                  </a:lnTo>
                  <a:lnTo>
                    <a:pt x="69964" y="384810"/>
                  </a:lnTo>
                  <a:lnTo>
                    <a:pt x="74942" y="396239"/>
                  </a:lnTo>
                  <a:lnTo>
                    <a:pt x="74942" y="405130"/>
                  </a:lnTo>
                  <a:lnTo>
                    <a:pt x="67373" y="411480"/>
                  </a:lnTo>
                  <a:lnTo>
                    <a:pt x="63576" y="414019"/>
                  </a:lnTo>
                  <a:lnTo>
                    <a:pt x="186530" y="414019"/>
                  </a:lnTo>
                  <a:lnTo>
                    <a:pt x="138163" y="400050"/>
                  </a:lnTo>
                  <a:lnTo>
                    <a:pt x="99417" y="386080"/>
                  </a:lnTo>
                  <a:lnTo>
                    <a:pt x="90794" y="382269"/>
                  </a:lnTo>
                  <a:lnTo>
                    <a:pt x="86703" y="381000"/>
                  </a:lnTo>
                  <a:close/>
                </a:path>
                <a:path w="518795" h="508000">
                  <a:moveTo>
                    <a:pt x="322893" y="19050"/>
                  </a:moveTo>
                  <a:lnTo>
                    <a:pt x="207086" y="19050"/>
                  </a:lnTo>
                  <a:lnTo>
                    <a:pt x="213004" y="20319"/>
                  </a:lnTo>
                  <a:lnTo>
                    <a:pt x="219710" y="24130"/>
                  </a:lnTo>
                  <a:lnTo>
                    <a:pt x="225661" y="27939"/>
                  </a:lnTo>
                  <a:lnTo>
                    <a:pt x="231376" y="33019"/>
                  </a:lnTo>
                  <a:lnTo>
                    <a:pt x="236903" y="36830"/>
                  </a:lnTo>
                  <a:lnTo>
                    <a:pt x="247421" y="45719"/>
                  </a:lnTo>
                  <a:lnTo>
                    <a:pt x="251244" y="49530"/>
                  </a:lnTo>
                  <a:lnTo>
                    <a:pt x="255219" y="53339"/>
                  </a:lnTo>
                  <a:lnTo>
                    <a:pt x="256514" y="53339"/>
                  </a:lnTo>
                  <a:lnTo>
                    <a:pt x="283614" y="55880"/>
                  </a:lnTo>
                  <a:lnTo>
                    <a:pt x="309521" y="59689"/>
                  </a:lnTo>
                  <a:lnTo>
                    <a:pt x="358470" y="69850"/>
                  </a:lnTo>
                  <a:lnTo>
                    <a:pt x="360045" y="71119"/>
                  </a:lnTo>
                  <a:lnTo>
                    <a:pt x="360883" y="69850"/>
                  </a:lnTo>
                  <a:lnTo>
                    <a:pt x="362165" y="68580"/>
                  </a:lnTo>
                  <a:lnTo>
                    <a:pt x="362318" y="67310"/>
                  </a:lnTo>
                  <a:lnTo>
                    <a:pt x="359067" y="60960"/>
                  </a:lnTo>
                  <a:lnTo>
                    <a:pt x="355955" y="54610"/>
                  </a:lnTo>
                  <a:lnTo>
                    <a:pt x="349186" y="45719"/>
                  </a:lnTo>
                  <a:lnTo>
                    <a:pt x="345274" y="40639"/>
                  </a:lnTo>
                  <a:lnTo>
                    <a:pt x="338010" y="33019"/>
                  </a:lnTo>
                  <a:lnTo>
                    <a:pt x="328917" y="25400"/>
                  </a:lnTo>
                  <a:lnTo>
                    <a:pt x="323684" y="20319"/>
                  </a:lnTo>
                  <a:lnTo>
                    <a:pt x="322893" y="19050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476869" y="3399104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13982" y="0"/>
                  </a:moveTo>
                  <a:lnTo>
                    <a:pt x="10337" y="0"/>
                  </a:lnTo>
                  <a:lnTo>
                    <a:pt x="8496" y="609"/>
                  </a:lnTo>
                  <a:lnTo>
                    <a:pt x="0" y="10947"/>
                  </a:lnTo>
                  <a:lnTo>
                    <a:pt x="1397" y="21386"/>
                  </a:lnTo>
                  <a:lnTo>
                    <a:pt x="5994" y="25387"/>
                  </a:lnTo>
                  <a:lnTo>
                    <a:pt x="12306" y="25387"/>
                  </a:lnTo>
                  <a:lnTo>
                    <a:pt x="12928" y="25387"/>
                  </a:lnTo>
                  <a:lnTo>
                    <a:pt x="17386" y="24866"/>
                  </a:lnTo>
                  <a:lnTo>
                    <a:pt x="19989" y="23304"/>
                  </a:lnTo>
                  <a:lnTo>
                    <a:pt x="23749" y="17780"/>
                  </a:lnTo>
                  <a:lnTo>
                    <a:pt x="24358" y="13665"/>
                  </a:lnTo>
                  <a:lnTo>
                    <a:pt x="22364" y="5842"/>
                  </a:lnTo>
                  <a:lnTo>
                    <a:pt x="20053" y="2717"/>
                  </a:lnTo>
                  <a:lnTo>
                    <a:pt x="15544" y="393"/>
                  </a:lnTo>
                  <a:lnTo>
                    <a:pt x="13982" y="0"/>
                  </a:lnTo>
                  <a:close/>
                </a:path>
              </a:pathLst>
            </a:custGeom>
            <a:solidFill>
              <a:srgbClr val="F1EF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687054" y="3552139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18567" y="0"/>
                  </a:moveTo>
                  <a:lnTo>
                    <a:pt x="13716" y="0"/>
                  </a:lnTo>
                  <a:lnTo>
                    <a:pt x="10756" y="1181"/>
                  </a:lnTo>
                  <a:lnTo>
                    <a:pt x="0" y="25349"/>
                  </a:lnTo>
                  <a:lnTo>
                    <a:pt x="3695" y="32016"/>
                  </a:lnTo>
                  <a:lnTo>
                    <a:pt x="12369" y="35217"/>
                  </a:lnTo>
                  <a:lnTo>
                    <a:pt x="14731" y="35636"/>
                  </a:lnTo>
                  <a:lnTo>
                    <a:pt x="17119" y="35636"/>
                  </a:lnTo>
                  <a:lnTo>
                    <a:pt x="22478" y="35636"/>
                  </a:lnTo>
                  <a:lnTo>
                    <a:pt x="27114" y="33578"/>
                  </a:lnTo>
                  <a:lnTo>
                    <a:pt x="34772" y="23533"/>
                  </a:lnTo>
                  <a:lnTo>
                    <a:pt x="33820" y="14135"/>
                  </a:lnTo>
                  <a:lnTo>
                    <a:pt x="28219" y="4584"/>
                  </a:lnTo>
                  <a:lnTo>
                    <a:pt x="25120" y="1955"/>
                  </a:lnTo>
                  <a:lnTo>
                    <a:pt x="20104" y="253"/>
                  </a:lnTo>
                  <a:lnTo>
                    <a:pt x="18567" y="0"/>
                  </a:lnTo>
                  <a:close/>
                </a:path>
              </a:pathLst>
            </a:custGeom>
            <a:solidFill>
              <a:srgbClr val="FFF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659431" y="3519779"/>
              <a:ext cx="201930" cy="107950"/>
            </a:xfrm>
            <a:custGeom>
              <a:avLst/>
              <a:gdLst/>
              <a:ahLst/>
              <a:cxnLst/>
              <a:rect l="l" t="t" r="r" b="b"/>
              <a:pathLst>
                <a:path w="201929" h="107950">
                  <a:moveTo>
                    <a:pt x="6146" y="0"/>
                  </a:moveTo>
                  <a:lnTo>
                    <a:pt x="4698" y="0"/>
                  </a:lnTo>
                  <a:lnTo>
                    <a:pt x="4279" y="139"/>
                  </a:lnTo>
                  <a:lnTo>
                    <a:pt x="485" y="39293"/>
                  </a:lnTo>
                  <a:lnTo>
                    <a:pt x="435" y="40385"/>
                  </a:lnTo>
                  <a:lnTo>
                    <a:pt x="343" y="43941"/>
                  </a:lnTo>
                  <a:lnTo>
                    <a:pt x="224" y="49161"/>
                  </a:lnTo>
                  <a:lnTo>
                    <a:pt x="124" y="53568"/>
                  </a:lnTo>
                  <a:lnTo>
                    <a:pt x="22351" y="86286"/>
                  </a:lnTo>
                  <a:lnTo>
                    <a:pt x="62502" y="94149"/>
                  </a:lnTo>
                  <a:lnTo>
                    <a:pt x="117754" y="102412"/>
                  </a:lnTo>
                  <a:lnTo>
                    <a:pt x="157391" y="106260"/>
                  </a:lnTo>
                  <a:lnTo>
                    <a:pt x="169773" y="106972"/>
                  </a:lnTo>
                  <a:lnTo>
                    <a:pt x="177228" y="106972"/>
                  </a:lnTo>
                  <a:lnTo>
                    <a:pt x="179826" y="107391"/>
                  </a:lnTo>
                  <a:lnTo>
                    <a:pt x="181292" y="107391"/>
                  </a:lnTo>
                  <a:lnTo>
                    <a:pt x="182400" y="106591"/>
                  </a:lnTo>
                  <a:lnTo>
                    <a:pt x="189163" y="84366"/>
                  </a:lnTo>
                  <a:lnTo>
                    <a:pt x="110235" y="84366"/>
                  </a:lnTo>
                  <a:lnTo>
                    <a:pt x="106718" y="83553"/>
                  </a:lnTo>
                  <a:lnTo>
                    <a:pt x="103670" y="82003"/>
                  </a:lnTo>
                  <a:lnTo>
                    <a:pt x="98261" y="77561"/>
                  </a:lnTo>
                  <a:lnTo>
                    <a:pt x="95097" y="71485"/>
                  </a:lnTo>
                  <a:lnTo>
                    <a:pt x="95045" y="71183"/>
                  </a:lnTo>
                  <a:lnTo>
                    <a:pt x="41097" y="71183"/>
                  </a:lnTo>
                  <a:lnTo>
                    <a:pt x="24794" y="51476"/>
                  </a:lnTo>
                  <a:lnTo>
                    <a:pt x="25295" y="45275"/>
                  </a:lnTo>
                  <a:lnTo>
                    <a:pt x="25336" y="44767"/>
                  </a:lnTo>
                  <a:lnTo>
                    <a:pt x="26055" y="41274"/>
                  </a:lnTo>
                  <a:lnTo>
                    <a:pt x="26125" y="40932"/>
                  </a:lnTo>
                  <a:lnTo>
                    <a:pt x="39204" y="29705"/>
                  </a:lnTo>
                  <a:lnTo>
                    <a:pt x="39541" y="29705"/>
                  </a:lnTo>
                  <a:lnTo>
                    <a:pt x="40855" y="29133"/>
                  </a:lnTo>
                  <a:lnTo>
                    <a:pt x="40632" y="29133"/>
                  </a:lnTo>
                  <a:lnTo>
                    <a:pt x="44564" y="27749"/>
                  </a:lnTo>
                  <a:lnTo>
                    <a:pt x="47458" y="27207"/>
                  </a:lnTo>
                  <a:lnTo>
                    <a:pt x="163318" y="27207"/>
                  </a:lnTo>
                  <a:lnTo>
                    <a:pt x="140260" y="24379"/>
                  </a:lnTo>
                  <a:lnTo>
                    <a:pt x="88125" y="16268"/>
                  </a:lnTo>
                  <a:lnTo>
                    <a:pt x="47212" y="8672"/>
                  </a:lnTo>
                  <a:lnTo>
                    <a:pt x="26664" y="4461"/>
                  </a:lnTo>
                  <a:lnTo>
                    <a:pt x="6146" y="0"/>
                  </a:lnTo>
                  <a:close/>
                </a:path>
                <a:path w="201929" h="107950">
                  <a:moveTo>
                    <a:pt x="199992" y="40385"/>
                  </a:moveTo>
                  <a:lnTo>
                    <a:pt x="123671" y="40385"/>
                  </a:lnTo>
                  <a:lnTo>
                    <a:pt x="126707" y="41274"/>
                  </a:lnTo>
                  <a:lnTo>
                    <a:pt x="134912" y="46989"/>
                  </a:lnTo>
                  <a:lnTo>
                    <a:pt x="138318" y="53568"/>
                  </a:lnTo>
                  <a:lnTo>
                    <a:pt x="138429" y="53784"/>
                  </a:lnTo>
                  <a:lnTo>
                    <a:pt x="138545" y="56727"/>
                  </a:lnTo>
                  <a:lnTo>
                    <a:pt x="138592" y="57937"/>
                  </a:lnTo>
                  <a:lnTo>
                    <a:pt x="138709" y="60934"/>
                  </a:lnTo>
                  <a:lnTo>
                    <a:pt x="137104" y="69902"/>
                  </a:lnTo>
                  <a:lnTo>
                    <a:pt x="132240" y="76912"/>
                  </a:lnTo>
                  <a:lnTo>
                    <a:pt x="125188" y="81753"/>
                  </a:lnTo>
                  <a:lnTo>
                    <a:pt x="116511" y="84366"/>
                  </a:lnTo>
                  <a:lnTo>
                    <a:pt x="189163" y="84366"/>
                  </a:lnTo>
                  <a:lnTo>
                    <a:pt x="198929" y="45275"/>
                  </a:lnTo>
                  <a:lnTo>
                    <a:pt x="199874" y="40932"/>
                  </a:lnTo>
                  <a:lnTo>
                    <a:pt x="199992" y="40385"/>
                  </a:lnTo>
                  <a:close/>
                </a:path>
                <a:path w="201929" h="107950">
                  <a:moveTo>
                    <a:pt x="163318" y="27207"/>
                  </a:moveTo>
                  <a:lnTo>
                    <a:pt x="55151" y="27207"/>
                  </a:lnTo>
                  <a:lnTo>
                    <a:pt x="58165" y="28105"/>
                  </a:lnTo>
                  <a:lnTo>
                    <a:pt x="66370" y="33820"/>
                  </a:lnTo>
                  <a:lnTo>
                    <a:pt x="69788" y="40385"/>
                  </a:lnTo>
                  <a:lnTo>
                    <a:pt x="69900" y="40601"/>
                  </a:lnTo>
                  <a:lnTo>
                    <a:pt x="69970" y="42379"/>
                  </a:lnTo>
                  <a:lnTo>
                    <a:pt x="70063" y="44767"/>
                  </a:lnTo>
                  <a:lnTo>
                    <a:pt x="70180" y="47751"/>
                  </a:lnTo>
                  <a:lnTo>
                    <a:pt x="68573" y="56727"/>
                  </a:lnTo>
                  <a:lnTo>
                    <a:pt x="63704" y="63739"/>
                  </a:lnTo>
                  <a:lnTo>
                    <a:pt x="56648" y="68577"/>
                  </a:lnTo>
                  <a:lnTo>
                    <a:pt x="47968" y="71183"/>
                  </a:lnTo>
                  <a:lnTo>
                    <a:pt x="95045" y="71183"/>
                  </a:lnTo>
                  <a:lnTo>
                    <a:pt x="93915" y="64651"/>
                  </a:lnTo>
                  <a:lnTo>
                    <a:pt x="94420" y="58310"/>
                  </a:lnTo>
                  <a:lnTo>
                    <a:pt x="94449" y="57937"/>
                  </a:lnTo>
                  <a:lnTo>
                    <a:pt x="95307" y="53784"/>
                  </a:lnTo>
                  <a:lnTo>
                    <a:pt x="95351" y="53568"/>
                  </a:lnTo>
                  <a:lnTo>
                    <a:pt x="97688" y="49529"/>
                  </a:lnTo>
                  <a:lnTo>
                    <a:pt x="102793" y="45275"/>
                  </a:lnTo>
                  <a:lnTo>
                    <a:pt x="105105" y="43941"/>
                  </a:lnTo>
                  <a:lnTo>
                    <a:pt x="108318" y="42887"/>
                  </a:lnTo>
                  <a:lnTo>
                    <a:pt x="108635" y="42722"/>
                  </a:lnTo>
                  <a:lnTo>
                    <a:pt x="109092" y="42379"/>
                  </a:lnTo>
                  <a:lnTo>
                    <a:pt x="108952" y="42379"/>
                  </a:lnTo>
                  <a:lnTo>
                    <a:pt x="113106" y="40932"/>
                  </a:lnTo>
                  <a:lnTo>
                    <a:pt x="116022" y="40385"/>
                  </a:lnTo>
                  <a:lnTo>
                    <a:pt x="199992" y="40385"/>
                  </a:lnTo>
                  <a:lnTo>
                    <a:pt x="200228" y="39293"/>
                  </a:lnTo>
                  <a:lnTo>
                    <a:pt x="201142" y="34213"/>
                  </a:lnTo>
                  <a:lnTo>
                    <a:pt x="201648" y="32092"/>
                  </a:lnTo>
                  <a:lnTo>
                    <a:pt x="201434" y="31013"/>
                  </a:lnTo>
                  <a:lnTo>
                    <a:pt x="200322" y="29705"/>
                  </a:lnTo>
                  <a:lnTo>
                    <a:pt x="189930" y="29705"/>
                  </a:lnTo>
                  <a:lnTo>
                    <a:pt x="182909" y="29133"/>
                  </a:lnTo>
                  <a:lnTo>
                    <a:pt x="183230" y="29133"/>
                  </a:lnTo>
                  <a:lnTo>
                    <a:pt x="163318" y="27207"/>
                  </a:lnTo>
                  <a:close/>
                </a:path>
                <a:path w="201929" h="107950">
                  <a:moveTo>
                    <a:pt x="200509" y="29133"/>
                  </a:moveTo>
                  <a:lnTo>
                    <a:pt x="199129" y="29133"/>
                  </a:lnTo>
                  <a:lnTo>
                    <a:pt x="200391" y="29705"/>
                  </a:lnTo>
                  <a:lnTo>
                    <a:pt x="193161" y="29705"/>
                  </a:lnTo>
                  <a:lnTo>
                    <a:pt x="200509" y="29133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756180" y="3565309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18567" y="0"/>
                  </a:moveTo>
                  <a:lnTo>
                    <a:pt x="13716" y="0"/>
                  </a:lnTo>
                  <a:lnTo>
                    <a:pt x="10756" y="1181"/>
                  </a:lnTo>
                  <a:lnTo>
                    <a:pt x="0" y="25361"/>
                  </a:lnTo>
                  <a:lnTo>
                    <a:pt x="3695" y="32029"/>
                  </a:lnTo>
                  <a:lnTo>
                    <a:pt x="12357" y="35217"/>
                  </a:lnTo>
                  <a:lnTo>
                    <a:pt x="14732" y="35636"/>
                  </a:lnTo>
                  <a:lnTo>
                    <a:pt x="17106" y="35636"/>
                  </a:lnTo>
                  <a:lnTo>
                    <a:pt x="22466" y="35636"/>
                  </a:lnTo>
                  <a:lnTo>
                    <a:pt x="27114" y="33578"/>
                  </a:lnTo>
                  <a:lnTo>
                    <a:pt x="34772" y="23545"/>
                  </a:lnTo>
                  <a:lnTo>
                    <a:pt x="33807" y="14135"/>
                  </a:lnTo>
                  <a:lnTo>
                    <a:pt x="28219" y="4597"/>
                  </a:lnTo>
                  <a:lnTo>
                    <a:pt x="25120" y="1968"/>
                  </a:lnTo>
                  <a:lnTo>
                    <a:pt x="20104" y="266"/>
                  </a:lnTo>
                  <a:lnTo>
                    <a:pt x="18567" y="0"/>
                  </a:lnTo>
                  <a:close/>
                </a:path>
              </a:pathLst>
            </a:custGeom>
            <a:solidFill>
              <a:srgbClr val="FFF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430933" y="3442195"/>
              <a:ext cx="207010" cy="172085"/>
            </a:xfrm>
            <a:custGeom>
              <a:avLst/>
              <a:gdLst/>
              <a:ahLst/>
              <a:cxnLst/>
              <a:rect l="l" t="t" r="r" b="b"/>
              <a:pathLst>
                <a:path w="207009" h="172085">
                  <a:moveTo>
                    <a:pt x="4356" y="0"/>
                  </a:moveTo>
                  <a:lnTo>
                    <a:pt x="2385" y="0"/>
                  </a:lnTo>
                  <a:lnTo>
                    <a:pt x="1181" y="584"/>
                  </a:lnTo>
                  <a:lnTo>
                    <a:pt x="571" y="1422"/>
                  </a:lnTo>
                  <a:lnTo>
                    <a:pt x="0" y="5511"/>
                  </a:lnTo>
                  <a:lnTo>
                    <a:pt x="118" y="11789"/>
                  </a:lnTo>
                  <a:lnTo>
                    <a:pt x="254" y="15900"/>
                  </a:lnTo>
                  <a:lnTo>
                    <a:pt x="1245" y="28930"/>
                  </a:lnTo>
                  <a:lnTo>
                    <a:pt x="3114" y="57305"/>
                  </a:lnTo>
                  <a:lnTo>
                    <a:pt x="3713" y="65818"/>
                  </a:lnTo>
                  <a:lnTo>
                    <a:pt x="3759" y="66420"/>
                  </a:lnTo>
                  <a:lnTo>
                    <a:pt x="3844" y="67563"/>
                  </a:lnTo>
                  <a:lnTo>
                    <a:pt x="3926" y="68656"/>
                  </a:lnTo>
                  <a:lnTo>
                    <a:pt x="4020" y="69913"/>
                  </a:lnTo>
                  <a:lnTo>
                    <a:pt x="4091" y="70866"/>
                  </a:lnTo>
                  <a:lnTo>
                    <a:pt x="4196" y="72262"/>
                  </a:lnTo>
                  <a:lnTo>
                    <a:pt x="4308" y="73761"/>
                  </a:lnTo>
                  <a:lnTo>
                    <a:pt x="4432" y="75412"/>
                  </a:lnTo>
                  <a:lnTo>
                    <a:pt x="4676" y="82602"/>
                  </a:lnTo>
                  <a:lnTo>
                    <a:pt x="4795" y="86283"/>
                  </a:lnTo>
                  <a:lnTo>
                    <a:pt x="4825" y="87223"/>
                  </a:lnTo>
                  <a:lnTo>
                    <a:pt x="9728" y="95300"/>
                  </a:lnTo>
                  <a:lnTo>
                    <a:pt x="13538" y="98043"/>
                  </a:lnTo>
                  <a:lnTo>
                    <a:pt x="20142" y="102196"/>
                  </a:lnTo>
                  <a:lnTo>
                    <a:pt x="31508" y="108356"/>
                  </a:lnTo>
                  <a:lnTo>
                    <a:pt x="42049" y="114312"/>
                  </a:lnTo>
                  <a:lnTo>
                    <a:pt x="76459" y="131176"/>
                  </a:lnTo>
                  <a:lnTo>
                    <a:pt x="148916" y="157709"/>
                  </a:lnTo>
                  <a:lnTo>
                    <a:pt x="192341" y="169900"/>
                  </a:lnTo>
                  <a:lnTo>
                    <a:pt x="200274" y="171932"/>
                  </a:lnTo>
                  <a:lnTo>
                    <a:pt x="201295" y="171932"/>
                  </a:lnTo>
                  <a:lnTo>
                    <a:pt x="201942" y="171716"/>
                  </a:lnTo>
                  <a:lnTo>
                    <a:pt x="203174" y="170726"/>
                  </a:lnTo>
                  <a:lnTo>
                    <a:pt x="203575" y="169900"/>
                  </a:lnTo>
                  <a:lnTo>
                    <a:pt x="203463" y="157709"/>
                  </a:lnTo>
                  <a:lnTo>
                    <a:pt x="203346" y="145020"/>
                  </a:lnTo>
                  <a:lnTo>
                    <a:pt x="203587" y="131176"/>
                  </a:lnTo>
                  <a:lnTo>
                    <a:pt x="203671" y="126314"/>
                  </a:lnTo>
                  <a:lnTo>
                    <a:pt x="187237" y="126314"/>
                  </a:lnTo>
                  <a:lnTo>
                    <a:pt x="180086" y="125247"/>
                  </a:lnTo>
                  <a:lnTo>
                    <a:pt x="137318" y="115120"/>
                  </a:lnTo>
                  <a:lnTo>
                    <a:pt x="84903" y="97403"/>
                  </a:lnTo>
                  <a:lnTo>
                    <a:pt x="44402" y="78598"/>
                  </a:lnTo>
                  <a:lnTo>
                    <a:pt x="24923" y="30299"/>
                  </a:lnTo>
                  <a:lnTo>
                    <a:pt x="24868" y="29413"/>
                  </a:lnTo>
                  <a:lnTo>
                    <a:pt x="25082" y="29171"/>
                  </a:lnTo>
                  <a:lnTo>
                    <a:pt x="25819" y="28930"/>
                  </a:lnTo>
                  <a:lnTo>
                    <a:pt x="66456" y="28930"/>
                  </a:lnTo>
                  <a:lnTo>
                    <a:pt x="48213" y="21721"/>
                  </a:lnTo>
                  <a:lnTo>
                    <a:pt x="26277" y="11789"/>
                  </a:lnTo>
                  <a:lnTo>
                    <a:pt x="4813" y="279"/>
                  </a:lnTo>
                  <a:lnTo>
                    <a:pt x="4356" y="0"/>
                  </a:lnTo>
                  <a:close/>
                </a:path>
                <a:path w="207009" h="172085">
                  <a:moveTo>
                    <a:pt x="66456" y="28930"/>
                  </a:moveTo>
                  <a:lnTo>
                    <a:pt x="27027" y="28930"/>
                  </a:lnTo>
                  <a:lnTo>
                    <a:pt x="28956" y="30073"/>
                  </a:lnTo>
                  <a:lnTo>
                    <a:pt x="71075" y="48108"/>
                  </a:lnTo>
                  <a:lnTo>
                    <a:pt x="128992" y="68165"/>
                  </a:lnTo>
                  <a:lnTo>
                    <a:pt x="189255" y="86283"/>
                  </a:lnTo>
                  <a:lnTo>
                    <a:pt x="189763" y="86918"/>
                  </a:lnTo>
                  <a:lnTo>
                    <a:pt x="189639" y="95300"/>
                  </a:lnTo>
                  <a:lnTo>
                    <a:pt x="189530" y="102196"/>
                  </a:lnTo>
                  <a:lnTo>
                    <a:pt x="189457" y="106859"/>
                  </a:lnTo>
                  <a:lnTo>
                    <a:pt x="189339" y="114312"/>
                  </a:lnTo>
                  <a:lnTo>
                    <a:pt x="189231" y="121145"/>
                  </a:lnTo>
                  <a:lnTo>
                    <a:pt x="189153" y="126072"/>
                  </a:lnTo>
                  <a:lnTo>
                    <a:pt x="188226" y="126314"/>
                  </a:lnTo>
                  <a:lnTo>
                    <a:pt x="203671" y="126314"/>
                  </a:lnTo>
                  <a:lnTo>
                    <a:pt x="203761" y="121145"/>
                  </a:lnTo>
                  <a:lnTo>
                    <a:pt x="204783" y="98043"/>
                  </a:lnTo>
                  <a:lnTo>
                    <a:pt x="204811" y="97403"/>
                  </a:lnTo>
                  <a:lnTo>
                    <a:pt x="206166" y="78598"/>
                  </a:lnTo>
                  <a:lnTo>
                    <a:pt x="206288" y="76899"/>
                  </a:lnTo>
                  <a:lnTo>
                    <a:pt x="206395" y="75412"/>
                  </a:lnTo>
                  <a:lnTo>
                    <a:pt x="206514" y="73761"/>
                  </a:lnTo>
                  <a:lnTo>
                    <a:pt x="206717" y="72262"/>
                  </a:lnTo>
                  <a:lnTo>
                    <a:pt x="205765" y="70866"/>
                  </a:lnTo>
                  <a:lnTo>
                    <a:pt x="142928" y="54271"/>
                  </a:lnTo>
                  <a:lnTo>
                    <a:pt x="90690" y="37744"/>
                  </a:lnTo>
                  <a:lnTo>
                    <a:pt x="69919" y="30299"/>
                  </a:lnTo>
                  <a:lnTo>
                    <a:pt x="66456" y="28930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459178" y="3477056"/>
              <a:ext cx="158750" cy="88265"/>
            </a:xfrm>
            <a:custGeom>
              <a:avLst/>
              <a:gdLst/>
              <a:ahLst/>
              <a:cxnLst/>
              <a:rect l="l" t="t" r="r" b="b"/>
              <a:pathLst>
                <a:path w="158750" h="88264">
                  <a:moveTo>
                    <a:pt x="18516" y="19037"/>
                  </a:moveTo>
                  <a:lnTo>
                    <a:pt x="18478" y="17932"/>
                  </a:lnTo>
                  <a:lnTo>
                    <a:pt x="17678" y="6896"/>
                  </a:lnTo>
                  <a:lnTo>
                    <a:pt x="16992" y="5943"/>
                  </a:lnTo>
                  <a:lnTo>
                    <a:pt x="7810" y="2006"/>
                  </a:lnTo>
                  <a:lnTo>
                    <a:pt x="3848" y="88"/>
                  </a:lnTo>
                  <a:lnTo>
                    <a:pt x="3416" y="0"/>
                  </a:lnTo>
                  <a:lnTo>
                    <a:pt x="2413" y="0"/>
                  </a:lnTo>
                  <a:lnTo>
                    <a:pt x="1841" y="165"/>
                  </a:lnTo>
                  <a:lnTo>
                    <a:pt x="495" y="1066"/>
                  </a:lnTo>
                  <a:lnTo>
                    <a:pt x="0" y="2070"/>
                  </a:lnTo>
                  <a:lnTo>
                    <a:pt x="1447" y="25438"/>
                  </a:lnTo>
                  <a:lnTo>
                    <a:pt x="1981" y="26314"/>
                  </a:lnTo>
                  <a:lnTo>
                    <a:pt x="3276" y="27076"/>
                  </a:lnTo>
                  <a:lnTo>
                    <a:pt x="3797" y="27216"/>
                  </a:lnTo>
                  <a:lnTo>
                    <a:pt x="4305" y="27216"/>
                  </a:lnTo>
                  <a:lnTo>
                    <a:pt x="4737" y="27216"/>
                  </a:lnTo>
                  <a:lnTo>
                    <a:pt x="5156" y="27114"/>
                  </a:lnTo>
                  <a:lnTo>
                    <a:pt x="8483" y="25552"/>
                  </a:lnTo>
                  <a:lnTo>
                    <a:pt x="17945" y="20066"/>
                  </a:lnTo>
                  <a:lnTo>
                    <a:pt x="18516" y="19037"/>
                  </a:lnTo>
                  <a:close/>
                </a:path>
                <a:path w="158750" h="88264">
                  <a:moveTo>
                    <a:pt x="158343" y="68757"/>
                  </a:moveTo>
                  <a:lnTo>
                    <a:pt x="157378" y="67538"/>
                  </a:lnTo>
                  <a:lnTo>
                    <a:pt x="133718" y="62026"/>
                  </a:lnTo>
                  <a:lnTo>
                    <a:pt x="107861" y="55105"/>
                  </a:lnTo>
                  <a:lnTo>
                    <a:pt x="56654" y="38150"/>
                  </a:lnTo>
                  <a:lnTo>
                    <a:pt x="20586" y="22987"/>
                  </a:lnTo>
                  <a:lnTo>
                    <a:pt x="18669" y="23012"/>
                  </a:lnTo>
                  <a:lnTo>
                    <a:pt x="9486" y="28219"/>
                  </a:lnTo>
                  <a:lnTo>
                    <a:pt x="5486" y="30111"/>
                  </a:lnTo>
                  <a:lnTo>
                    <a:pt x="4838" y="31076"/>
                  </a:lnTo>
                  <a:lnTo>
                    <a:pt x="38735" y="51701"/>
                  </a:lnTo>
                  <a:lnTo>
                    <a:pt x="87109" y="70535"/>
                  </a:lnTo>
                  <a:lnTo>
                    <a:pt x="126657" y="81800"/>
                  </a:lnTo>
                  <a:lnTo>
                    <a:pt x="155155" y="87884"/>
                  </a:lnTo>
                  <a:lnTo>
                    <a:pt x="156502" y="87642"/>
                  </a:lnTo>
                  <a:lnTo>
                    <a:pt x="157683" y="86652"/>
                  </a:lnTo>
                  <a:lnTo>
                    <a:pt x="158064" y="85839"/>
                  </a:lnTo>
                  <a:lnTo>
                    <a:pt x="158343" y="68757"/>
                  </a:lnTo>
                  <a:close/>
                </a:path>
              </a:pathLst>
            </a:custGeom>
            <a:solidFill>
              <a:srgbClr val="9B86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015412" y="3242183"/>
              <a:ext cx="53975" cy="115570"/>
            </a:xfrm>
            <a:custGeom>
              <a:avLst/>
              <a:gdLst/>
              <a:ahLst/>
              <a:cxnLst/>
              <a:rect l="l" t="t" r="r" b="b"/>
              <a:pathLst>
                <a:path w="53975" h="115570">
                  <a:moveTo>
                    <a:pt x="12712" y="0"/>
                  </a:moveTo>
                  <a:lnTo>
                    <a:pt x="11620" y="0"/>
                  </a:lnTo>
                  <a:lnTo>
                    <a:pt x="9817" y="711"/>
                  </a:lnTo>
                  <a:lnTo>
                    <a:pt x="9144" y="1714"/>
                  </a:lnTo>
                  <a:lnTo>
                    <a:pt x="7910" y="28398"/>
                  </a:lnTo>
                  <a:lnTo>
                    <a:pt x="6007" y="54722"/>
                  </a:lnTo>
                  <a:lnTo>
                    <a:pt x="3408" y="81711"/>
                  </a:lnTo>
                  <a:lnTo>
                    <a:pt x="0" y="110159"/>
                  </a:lnTo>
                  <a:lnTo>
                    <a:pt x="304" y="111048"/>
                  </a:lnTo>
                  <a:lnTo>
                    <a:pt x="1473" y="112255"/>
                  </a:lnTo>
                  <a:lnTo>
                    <a:pt x="2235" y="112572"/>
                  </a:lnTo>
                  <a:lnTo>
                    <a:pt x="11099" y="111963"/>
                  </a:lnTo>
                  <a:lnTo>
                    <a:pt x="21618" y="112157"/>
                  </a:lnTo>
                  <a:lnTo>
                    <a:pt x="28243" y="112736"/>
                  </a:lnTo>
                  <a:lnTo>
                    <a:pt x="34836" y="113693"/>
                  </a:lnTo>
                  <a:lnTo>
                    <a:pt x="42049" y="115100"/>
                  </a:lnTo>
                  <a:lnTo>
                    <a:pt x="43205" y="114922"/>
                  </a:lnTo>
                  <a:lnTo>
                    <a:pt x="44373" y="114134"/>
                  </a:lnTo>
                  <a:lnTo>
                    <a:pt x="44818" y="113411"/>
                  </a:lnTo>
                  <a:lnTo>
                    <a:pt x="51485" y="65684"/>
                  </a:lnTo>
                  <a:lnTo>
                    <a:pt x="53784" y="43751"/>
                  </a:lnTo>
                  <a:lnTo>
                    <a:pt x="48577" y="32880"/>
                  </a:lnTo>
                  <a:lnTo>
                    <a:pt x="37706" y="22072"/>
                  </a:lnTo>
                  <a:lnTo>
                    <a:pt x="25006" y="10172"/>
                  </a:lnTo>
                  <a:lnTo>
                    <a:pt x="13360" y="228"/>
                  </a:lnTo>
                  <a:lnTo>
                    <a:pt x="12712" y="0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53132" y="2992742"/>
              <a:ext cx="86169" cy="10690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3135" y="3038589"/>
              <a:ext cx="119608" cy="19832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8638340" y="3514991"/>
              <a:ext cx="20320" cy="104775"/>
            </a:xfrm>
            <a:custGeom>
              <a:avLst/>
              <a:gdLst/>
              <a:ahLst/>
              <a:cxnLst/>
              <a:rect l="l" t="t" r="r" b="b"/>
              <a:pathLst>
                <a:path w="20320" h="104775">
                  <a:moveTo>
                    <a:pt x="6448" y="0"/>
                  </a:moveTo>
                  <a:lnTo>
                    <a:pt x="332" y="50890"/>
                  </a:lnTo>
                  <a:lnTo>
                    <a:pt x="0" y="74930"/>
                  </a:lnTo>
                  <a:lnTo>
                    <a:pt x="313" y="100101"/>
                  </a:lnTo>
                  <a:lnTo>
                    <a:pt x="1228" y="101231"/>
                  </a:lnTo>
                  <a:lnTo>
                    <a:pt x="14499" y="104394"/>
                  </a:lnTo>
                  <a:lnTo>
                    <a:pt x="15172" y="104394"/>
                  </a:lnTo>
                  <a:lnTo>
                    <a:pt x="15820" y="104165"/>
                  </a:lnTo>
                  <a:lnTo>
                    <a:pt x="17052" y="103162"/>
                  </a:lnTo>
                  <a:lnTo>
                    <a:pt x="17446" y="102285"/>
                  </a:lnTo>
                  <a:lnTo>
                    <a:pt x="16961" y="77306"/>
                  </a:lnTo>
                  <a:lnTo>
                    <a:pt x="17220" y="53286"/>
                  </a:lnTo>
                  <a:lnTo>
                    <a:pt x="18199" y="29394"/>
                  </a:lnTo>
                  <a:lnTo>
                    <a:pt x="20024" y="4267"/>
                  </a:lnTo>
                  <a:lnTo>
                    <a:pt x="19071" y="2933"/>
                  </a:lnTo>
                  <a:lnTo>
                    <a:pt x="6448" y="0"/>
                  </a:lnTo>
                  <a:close/>
                </a:path>
              </a:pathLst>
            </a:custGeom>
            <a:solidFill>
              <a:srgbClr val="C2B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8434997" y="3427565"/>
              <a:ext cx="42545" cy="24765"/>
            </a:xfrm>
            <a:custGeom>
              <a:avLst/>
              <a:gdLst/>
              <a:ahLst/>
              <a:cxnLst/>
              <a:rect l="l" t="t" r="r" b="b"/>
              <a:pathLst>
                <a:path w="42545" h="24764">
                  <a:moveTo>
                    <a:pt x="13931" y="25"/>
                  </a:moveTo>
                  <a:lnTo>
                    <a:pt x="8521" y="0"/>
                  </a:lnTo>
                  <a:lnTo>
                    <a:pt x="4178" y="2235"/>
                  </a:lnTo>
                  <a:lnTo>
                    <a:pt x="228" y="6972"/>
                  </a:lnTo>
                  <a:lnTo>
                    <a:pt x="0" y="7848"/>
                  </a:lnTo>
                  <a:lnTo>
                    <a:pt x="292" y="9537"/>
                  </a:lnTo>
                  <a:lnTo>
                    <a:pt x="28308" y="24739"/>
                  </a:lnTo>
                  <a:lnTo>
                    <a:pt x="28740" y="24739"/>
                  </a:lnTo>
                  <a:lnTo>
                    <a:pt x="29349" y="24739"/>
                  </a:lnTo>
                  <a:lnTo>
                    <a:pt x="29959" y="24549"/>
                  </a:lnTo>
                  <a:lnTo>
                    <a:pt x="33781" y="21742"/>
                  </a:lnTo>
                  <a:lnTo>
                    <a:pt x="37172" y="19494"/>
                  </a:lnTo>
                  <a:lnTo>
                    <a:pt x="41490" y="16916"/>
                  </a:lnTo>
                  <a:lnTo>
                    <a:pt x="42036" y="15887"/>
                  </a:lnTo>
                  <a:lnTo>
                    <a:pt x="41897" y="13690"/>
                  </a:lnTo>
                  <a:lnTo>
                    <a:pt x="41224" y="12738"/>
                  </a:lnTo>
                  <a:lnTo>
                    <a:pt x="33579" y="9311"/>
                  </a:lnTo>
                  <a:lnTo>
                    <a:pt x="27343" y="6353"/>
                  </a:lnTo>
                  <a:lnTo>
                    <a:pt x="21468" y="3399"/>
                  </a:lnTo>
                  <a:lnTo>
                    <a:pt x="15481" y="190"/>
                  </a:lnTo>
                  <a:lnTo>
                    <a:pt x="14922" y="76"/>
                  </a:lnTo>
                  <a:lnTo>
                    <a:pt x="13931" y="25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8188185" y="3168472"/>
              <a:ext cx="252095" cy="344170"/>
            </a:xfrm>
            <a:custGeom>
              <a:avLst/>
              <a:gdLst/>
              <a:ahLst/>
              <a:cxnLst/>
              <a:rect l="l" t="t" r="r" b="b"/>
              <a:pathLst>
                <a:path w="252095" h="344170">
                  <a:moveTo>
                    <a:pt x="67525" y="171488"/>
                  </a:moveTo>
                  <a:lnTo>
                    <a:pt x="67360" y="169913"/>
                  </a:lnTo>
                  <a:lnTo>
                    <a:pt x="66967" y="169214"/>
                  </a:lnTo>
                  <a:lnTo>
                    <a:pt x="53352" y="158432"/>
                  </a:lnTo>
                  <a:lnTo>
                    <a:pt x="19786" y="131381"/>
                  </a:lnTo>
                  <a:lnTo>
                    <a:pt x="19126" y="131152"/>
                  </a:lnTo>
                  <a:lnTo>
                    <a:pt x="18465" y="131152"/>
                  </a:lnTo>
                  <a:lnTo>
                    <a:pt x="16992" y="131394"/>
                  </a:lnTo>
                  <a:lnTo>
                    <a:pt x="16256" y="131953"/>
                  </a:lnTo>
                  <a:lnTo>
                    <a:pt x="0" y="163804"/>
                  </a:lnTo>
                  <a:lnTo>
                    <a:pt x="304" y="165303"/>
                  </a:lnTo>
                  <a:lnTo>
                    <a:pt x="10985" y="174002"/>
                  </a:lnTo>
                  <a:lnTo>
                    <a:pt x="48450" y="203898"/>
                  </a:lnTo>
                  <a:lnTo>
                    <a:pt x="49085" y="204127"/>
                  </a:lnTo>
                  <a:lnTo>
                    <a:pt x="49745" y="204127"/>
                  </a:lnTo>
                  <a:lnTo>
                    <a:pt x="51257" y="203847"/>
                  </a:lnTo>
                  <a:lnTo>
                    <a:pt x="51981" y="203263"/>
                  </a:lnTo>
                  <a:lnTo>
                    <a:pt x="66586" y="173215"/>
                  </a:lnTo>
                  <a:lnTo>
                    <a:pt x="67297" y="172262"/>
                  </a:lnTo>
                  <a:lnTo>
                    <a:pt x="67525" y="171488"/>
                  </a:lnTo>
                  <a:close/>
                </a:path>
                <a:path w="252095" h="344170">
                  <a:moveTo>
                    <a:pt x="106845" y="17881"/>
                  </a:moveTo>
                  <a:lnTo>
                    <a:pt x="106514" y="16408"/>
                  </a:lnTo>
                  <a:lnTo>
                    <a:pt x="86779" y="228"/>
                  </a:lnTo>
                  <a:lnTo>
                    <a:pt x="86118" y="0"/>
                  </a:lnTo>
                  <a:lnTo>
                    <a:pt x="85445" y="0"/>
                  </a:lnTo>
                  <a:lnTo>
                    <a:pt x="83985" y="241"/>
                  </a:lnTo>
                  <a:lnTo>
                    <a:pt x="83248" y="800"/>
                  </a:lnTo>
                  <a:lnTo>
                    <a:pt x="71259" y="24269"/>
                  </a:lnTo>
                  <a:lnTo>
                    <a:pt x="71577" y="25768"/>
                  </a:lnTo>
                  <a:lnTo>
                    <a:pt x="91795" y="42176"/>
                  </a:lnTo>
                  <a:lnTo>
                    <a:pt x="92443" y="42392"/>
                  </a:lnTo>
                  <a:lnTo>
                    <a:pt x="93103" y="42392"/>
                  </a:lnTo>
                  <a:lnTo>
                    <a:pt x="94615" y="42125"/>
                  </a:lnTo>
                  <a:lnTo>
                    <a:pt x="95338" y="41541"/>
                  </a:lnTo>
                  <a:lnTo>
                    <a:pt x="106845" y="17881"/>
                  </a:lnTo>
                  <a:close/>
                </a:path>
                <a:path w="252095" h="344170">
                  <a:moveTo>
                    <a:pt x="109220" y="152539"/>
                  </a:moveTo>
                  <a:lnTo>
                    <a:pt x="108877" y="151041"/>
                  </a:lnTo>
                  <a:lnTo>
                    <a:pt x="70777" y="120942"/>
                  </a:lnTo>
                  <a:lnTo>
                    <a:pt x="38430" y="94869"/>
                  </a:lnTo>
                  <a:lnTo>
                    <a:pt x="37782" y="94640"/>
                  </a:lnTo>
                  <a:lnTo>
                    <a:pt x="35648" y="94881"/>
                  </a:lnTo>
                  <a:lnTo>
                    <a:pt x="34912" y="95440"/>
                  </a:lnTo>
                  <a:lnTo>
                    <a:pt x="19291" y="126022"/>
                  </a:lnTo>
                  <a:lnTo>
                    <a:pt x="19608" y="127520"/>
                  </a:lnTo>
                  <a:lnTo>
                    <a:pt x="29933" y="135940"/>
                  </a:lnTo>
                  <a:lnTo>
                    <a:pt x="90614" y="184200"/>
                  </a:lnTo>
                  <a:lnTo>
                    <a:pt x="91249" y="184416"/>
                  </a:lnTo>
                  <a:lnTo>
                    <a:pt x="91909" y="184416"/>
                  </a:lnTo>
                  <a:lnTo>
                    <a:pt x="93421" y="184137"/>
                  </a:lnTo>
                  <a:lnTo>
                    <a:pt x="94145" y="183565"/>
                  </a:lnTo>
                  <a:lnTo>
                    <a:pt x="109220" y="152539"/>
                  </a:lnTo>
                  <a:close/>
                </a:path>
                <a:path w="252095" h="344170">
                  <a:moveTo>
                    <a:pt x="111912" y="63360"/>
                  </a:moveTo>
                  <a:lnTo>
                    <a:pt x="111607" y="61772"/>
                  </a:lnTo>
                  <a:lnTo>
                    <a:pt x="100317" y="52781"/>
                  </a:lnTo>
                  <a:lnTo>
                    <a:pt x="71755" y="29629"/>
                  </a:lnTo>
                  <a:lnTo>
                    <a:pt x="71094" y="29387"/>
                  </a:lnTo>
                  <a:lnTo>
                    <a:pt x="70434" y="29387"/>
                  </a:lnTo>
                  <a:lnTo>
                    <a:pt x="68961" y="29641"/>
                  </a:lnTo>
                  <a:lnTo>
                    <a:pt x="68224" y="30200"/>
                  </a:lnTo>
                  <a:lnTo>
                    <a:pt x="56083" y="53987"/>
                  </a:lnTo>
                  <a:lnTo>
                    <a:pt x="56400" y="55486"/>
                  </a:lnTo>
                  <a:lnTo>
                    <a:pt x="63969" y="61683"/>
                  </a:lnTo>
                  <a:lnTo>
                    <a:pt x="96647" y="87884"/>
                  </a:lnTo>
                  <a:lnTo>
                    <a:pt x="97282" y="88099"/>
                  </a:lnTo>
                  <a:lnTo>
                    <a:pt x="97942" y="88099"/>
                  </a:lnTo>
                  <a:lnTo>
                    <a:pt x="99453" y="87833"/>
                  </a:lnTo>
                  <a:lnTo>
                    <a:pt x="100177" y="87249"/>
                  </a:lnTo>
                  <a:lnTo>
                    <a:pt x="111112" y="64757"/>
                  </a:lnTo>
                  <a:lnTo>
                    <a:pt x="111912" y="63360"/>
                  </a:lnTo>
                  <a:close/>
                </a:path>
                <a:path w="252095" h="344170">
                  <a:moveTo>
                    <a:pt x="115874" y="108127"/>
                  </a:moveTo>
                  <a:lnTo>
                    <a:pt x="115531" y="106629"/>
                  </a:lnTo>
                  <a:lnTo>
                    <a:pt x="84162" y="81711"/>
                  </a:lnTo>
                  <a:lnTo>
                    <a:pt x="56578" y="59347"/>
                  </a:lnTo>
                  <a:lnTo>
                    <a:pt x="55918" y="59105"/>
                  </a:lnTo>
                  <a:lnTo>
                    <a:pt x="53784" y="59359"/>
                  </a:lnTo>
                  <a:lnTo>
                    <a:pt x="53047" y="59918"/>
                  </a:lnTo>
                  <a:lnTo>
                    <a:pt x="37934" y="89496"/>
                  </a:lnTo>
                  <a:lnTo>
                    <a:pt x="38252" y="90995"/>
                  </a:lnTo>
                  <a:lnTo>
                    <a:pt x="48298" y="99199"/>
                  </a:lnTo>
                  <a:lnTo>
                    <a:pt x="97802" y="138671"/>
                  </a:lnTo>
                  <a:lnTo>
                    <a:pt x="98437" y="138899"/>
                  </a:lnTo>
                  <a:lnTo>
                    <a:pt x="99085" y="138899"/>
                  </a:lnTo>
                  <a:lnTo>
                    <a:pt x="100609" y="138620"/>
                  </a:lnTo>
                  <a:lnTo>
                    <a:pt x="101333" y="138049"/>
                  </a:lnTo>
                  <a:lnTo>
                    <a:pt x="115874" y="108127"/>
                  </a:lnTo>
                  <a:close/>
                </a:path>
                <a:path w="252095" h="344170">
                  <a:moveTo>
                    <a:pt x="125349" y="217347"/>
                  </a:moveTo>
                  <a:lnTo>
                    <a:pt x="125336" y="215557"/>
                  </a:lnTo>
                  <a:lnTo>
                    <a:pt x="124929" y="214718"/>
                  </a:lnTo>
                  <a:lnTo>
                    <a:pt x="72758" y="173774"/>
                  </a:lnTo>
                  <a:lnTo>
                    <a:pt x="72123" y="173558"/>
                  </a:lnTo>
                  <a:lnTo>
                    <a:pt x="71475" y="173558"/>
                  </a:lnTo>
                  <a:lnTo>
                    <a:pt x="69951" y="173837"/>
                  </a:lnTo>
                  <a:lnTo>
                    <a:pt x="69227" y="174421"/>
                  </a:lnTo>
                  <a:lnTo>
                    <a:pt x="53530" y="206705"/>
                  </a:lnTo>
                  <a:lnTo>
                    <a:pt x="53873" y="208191"/>
                  </a:lnTo>
                  <a:lnTo>
                    <a:pt x="106095" y="249250"/>
                  </a:lnTo>
                  <a:lnTo>
                    <a:pt x="106730" y="249466"/>
                  </a:lnTo>
                  <a:lnTo>
                    <a:pt x="107378" y="249466"/>
                  </a:lnTo>
                  <a:lnTo>
                    <a:pt x="108902" y="249186"/>
                  </a:lnTo>
                  <a:lnTo>
                    <a:pt x="109626" y="248615"/>
                  </a:lnTo>
                  <a:lnTo>
                    <a:pt x="124002" y="219011"/>
                  </a:lnTo>
                  <a:lnTo>
                    <a:pt x="124942" y="218198"/>
                  </a:lnTo>
                  <a:lnTo>
                    <a:pt x="125349" y="217347"/>
                  </a:lnTo>
                  <a:close/>
                </a:path>
                <a:path w="252095" h="344170">
                  <a:moveTo>
                    <a:pt x="133515" y="39585"/>
                  </a:moveTo>
                  <a:lnTo>
                    <a:pt x="133184" y="38125"/>
                  </a:lnTo>
                  <a:lnTo>
                    <a:pt x="111899" y="20802"/>
                  </a:lnTo>
                  <a:lnTo>
                    <a:pt x="111239" y="20574"/>
                  </a:lnTo>
                  <a:lnTo>
                    <a:pt x="110578" y="20574"/>
                  </a:lnTo>
                  <a:lnTo>
                    <a:pt x="109080" y="20840"/>
                  </a:lnTo>
                  <a:lnTo>
                    <a:pt x="108343" y="21424"/>
                  </a:lnTo>
                  <a:lnTo>
                    <a:pt x="96862" y="45034"/>
                  </a:lnTo>
                  <a:lnTo>
                    <a:pt x="97205" y="46507"/>
                  </a:lnTo>
                  <a:lnTo>
                    <a:pt x="118630" y="63588"/>
                  </a:lnTo>
                  <a:lnTo>
                    <a:pt x="119265" y="63804"/>
                  </a:lnTo>
                  <a:lnTo>
                    <a:pt x="119926" y="63804"/>
                  </a:lnTo>
                  <a:lnTo>
                    <a:pt x="121437" y="63538"/>
                  </a:lnTo>
                  <a:lnTo>
                    <a:pt x="122161" y="62953"/>
                  </a:lnTo>
                  <a:lnTo>
                    <a:pt x="133515" y="39585"/>
                  </a:lnTo>
                  <a:close/>
                </a:path>
                <a:path w="252095" h="344170">
                  <a:moveTo>
                    <a:pt x="153631" y="96126"/>
                  </a:moveTo>
                  <a:lnTo>
                    <a:pt x="153276" y="94640"/>
                  </a:lnTo>
                  <a:lnTo>
                    <a:pt x="116941" y="66027"/>
                  </a:lnTo>
                  <a:lnTo>
                    <a:pt x="116306" y="65811"/>
                  </a:lnTo>
                  <a:lnTo>
                    <a:pt x="115658" y="65811"/>
                  </a:lnTo>
                  <a:lnTo>
                    <a:pt x="114134" y="66078"/>
                  </a:lnTo>
                  <a:lnTo>
                    <a:pt x="113411" y="66662"/>
                  </a:lnTo>
                  <a:lnTo>
                    <a:pt x="101727" y="90703"/>
                  </a:lnTo>
                  <a:lnTo>
                    <a:pt x="102069" y="92189"/>
                  </a:lnTo>
                  <a:lnTo>
                    <a:pt x="138379" y="120865"/>
                  </a:lnTo>
                  <a:lnTo>
                    <a:pt x="139026" y="121081"/>
                  </a:lnTo>
                  <a:lnTo>
                    <a:pt x="139674" y="121081"/>
                  </a:lnTo>
                  <a:lnTo>
                    <a:pt x="141185" y="120815"/>
                  </a:lnTo>
                  <a:lnTo>
                    <a:pt x="141909" y="120243"/>
                  </a:lnTo>
                  <a:lnTo>
                    <a:pt x="153631" y="96126"/>
                  </a:lnTo>
                  <a:close/>
                </a:path>
                <a:path w="252095" h="344170">
                  <a:moveTo>
                    <a:pt x="157721" y="189903"/>
                  </a:moveTo>
                  <a:lnTo>
                    <a:pt x="157302" y="188950"/>
                  </a:lnTo>
                  <a:lnTo>
                    <a:pt x="114312" y="155308"/>
                  </a:lnTo>
                  <a:lnTo>
                    <a:pt x="113677" y="155092"/>
                  </a:lnTo>
                  <a:lnTo>
                    <a:pt x="113030" y="155092"/>
                  </a:lnTo>
                  <a:lnTo>
                    <a:pt x="111518" y="155371"/>
                  </a:lnTo>
                  <a:lnTo>
                    <a:pt x="110782" y="155943"/>
                  </a:lnTo>
                  <a:lnTo>
                    <a:pt x="95707" y="186982"/>
                  </a:lnTo>
                  <a:lnTo>
                    <a:pt x="96050" y="188480"/>
                  </a:lnTo>
                  <a:lnTo>
                    <a:pt x="138798" y="221932"/>
                  </a:lnTo>
                  <a:lnTo>
                    <a:pt x="139446" y="222148"/>
                  </a:lnTo>
                  <a:lnTo>
                    <a:pt x="140081" y="222148"/>
                  </a:lnTo>
                  <a:lnTo>
                    <a:pt x="141605" y="221869"/>
                  </a:lnTo>
                  <a:lnTo>
                    <a:pt x="142328" y="221297"/>
                  </a:lnTo>
                  <a:lnTo>
                    <a:pt x="155943" y="193319"/>
                  </a:lnTo>
                  <a:lnTo>
                    <a:pt x="156997" y="192735"/>
                  </a:lnTo>
                  <a:lnTo>
                    <a:pt x="157568" y="191858"/>
                  </a:lnTo>
                  <a:lnTo>
                    <a:pt x="157721" y="189903"/>
                  </a:lnTo>
                  <a:close/>
                </a:path>
                <a:path w="252095" h="344170">
                  <a:moveTo>
                    <a:pt x="160248" y="61188"/>
                  </a:moveTo>
                  <a:lnTo>
                    <a:pt x="159918" y="59715"/>
                  </a:lnTo>
                  <a:lnTo>
                    <a:pt x="138582" y="42481"/>
                  </a:lnTo>
                  <a:lnTo>
                    <a:pt x="137934" y="42265"/>
                  </a:lnTo>
                  <a:lnTo>
                    <a:pt x="137274" y="42265"/>
                  </a:lnTo>
                  <a:lnTo>
                    <a:pt x="135763" y="42519"/>
                  </a:lnTo>
                  <a:lnTo>
                    <a:pt x="135026" y="43103"/>
                  </a:lnTo>
                  <a:lnTo>
                    <a:pt x="123710" y="66395"/>
                  </a:lnTo>
                  <a:lnTo>
                    <a:pt x="124053" y="67881"/>
                  </a:lnTo>
                  <a:lnTo>
                    <a:pt x="145529" y="84848"/>
                  </a:lnTo>
                  <a:lnTo>
                    <a:pt x="146177" y="85064"/>
                  </a:lnTo>
                  <a:lnTo>
                    <a:pt x="146824" y="85064"/>
                  </a:lnTo>
                  <a:lnTo>
                    <a:pt x="148336" y="84785"/>
                  </a:lnTo>
                  <a:lnTo>
                    <a:pt x="149059" y="84213"/>
                  </a:lnTo>
                  <a:lnTo>
                    <a:pt x="160248" y="61188"/>
                  </a:lnTo>
                  <a:close/>
                </a:path>
                <a:path w="252095" h="344170">
                  <a:moveTo>
                    <a:pt x="163537" y="145427"/>
                  </a:moveTo>
                  <a:lnTo>
                    <a:pt x="163195" y="143929"/>
                  </a:lnTo>
                  <a:lnTo>
                    <a:pt x="120954" y="110909"/>
                  </a:lnTo>
                  <a:lnTo>
                    <a:pt x="120319" y="110693"/>
                  </a:lnTo>
                  <a:lnTo>
                    <a:pt x="119672" y="110693"/>
                  </a:lnTo>
                  <a:lnTo>
                    <a:pt x="118160" y="110972"/>
                  </a:lnTo>
                  <a:lnTo>
                    <a:pt x="117424" y="111556"/>
                  </a:lnTo>
                  <a:lnTo>
                    <a:pt x="103593" y="140017"/>
                  </a:lnTo>
                  <a:lnTo>
                    <a:pt x="102857" y="141363"/>
                  </a:lnTo>
                  <a:lnTo>
                    <a:pt x="103187" y="142913"/>
                  </a:lnTo>
                  <a:lnTo>
                    <a:pt x="145440" y="176072"/>
                  </a:lnTo>
                  <a:lnTo>
                    <a:pt x="146075" y="176288"/>
                  </a:lnTo>
                  <a:lnTo>
                    <a:pt x="146723" y="176288"/>
                  </a:lnTo>
                  <a:lnTo>
                    <a:pt x="148234" y="176009"/>
                  </a:lnTo>
                  <a:lnTo>
                    <a:pt x="148958" y="175425"/>
                  </a:lnTo>
                  <a:lnTo>
                    <a:pt x="163537" y="145427"/>
                  </a:lnTo>
                  <a:close/>
                </a:path>
                <a:path w="252095" h="344170">
                  <a:moveTo>
                    <a:pt x="187032" y="82677"/>
                  </a:moveTo>
                  <a:lnTo>
                    <a:pt x="186702" y="81203"/>
                  </a:lnTo>
                  <a:lnTo>
                    <a:pt x="165328" y="64058"/>
                  </a:lnTo>
                  <a:lnTo>
                    <a:pt x="164680" y="63830"/>
                  </a:lnTo>
                  <a:lnTo>
                    <a:pt x="164020" y="63830"/>
                  </a:lnTo>
                  <a:lnTo>
                    <a:pt x="162509" y="64109"/>
                  </a:lnTo>
                  <a:lnTo>
                    <a:pt x="161772" y="64681"/>
                  </a:lnTo>
                  <a:lnTo>
                    <a:pt x="150622" y="87630"/>
                  </a:lnTo>
                  <a:lnTo>
                    <a:pt x="150964" y="89128"/>
                  </a:lnTo>
                  <a:lnTo>
                    <a:pt x="172491" y="105994"/>
                  </a:lnTo>
                  <a:lnTo>
                    <a:pt x="173126" y="106210"/>
                  </a:lnTo>
                  <a:lnTo>
                    <a:pt x="173774" y="106210"/>
                  </a:lnTo>
                  <a:lnTo>
                    <a:pt x="175285" y="105943"/>
                  </a:lnTo>
                  <a:lnTo>
                    <a:pt x="176009" y="105359"/>
                  </a:lnTo>
                  <a:lnTo>
                    <a:pt x="187032" y="82677"/>
                  </a:lnTo>
                  <a:close/>
                </a:path>
                <a:path w="252095" h="344170">
                  <a:moveTo>
                    <a:pt x="195516" y="128790"/>
                  </a:moveTo>
                  <a:lnTo>
                    <a:pt x="195160" y="127292"/>
                  </a:lnTo>
                  <a:lnTo>
                    <a:pt x="158724" y="98882"/>
                  </a:lnTo>
                  <a:lnTo>
                    <a:pt x="158089" y="98666"/>
                  </a:lnTo>
                  <a:lnTo>
                    <a:pt x="157441" y="98666"/>
                  </a:lnTo>
                  <a:lnTo>
                    <a:pt x="155917" y="98945"/>
                  </a:lnTo>
                  <a:lnTo>
                    <a:pt x="155194" y="99517"/>
                  </a:lnTo>
                  <a:lnTo>
                    <a:pt x="143471" y="123659"/>
                  </a:lnTo>
                  <a:lnTo>
                    <a:pt x="143814" y="125145"/>
                  </a:lnTo>
                  <a:lnTo>
                    <a:pt x="180238" y="153606"/>
                  </a:lnTo>
                  <a:lnTo>
                    <a:pt x="180873" y="153822"/>
                  </a:lnTo>
                  <a:lnTo>
                    <a:pt x="181521" y="153822"/>
                  </a:lnTo>
                  <a:lnTo>
                    <a:pt x="183045" y="153555"/>
                  </a:lnTo>
                  <a:lnTo>
                    <a:pt x="183769" y="152971"/>
                  </a:lnTo>
                  <a:lnTo>
                    <a:pt x="195516" y="128790"/>
                  </a:lnTo>
                  <a:close/>
                </a:path>
                <a:path w="252095" h="344170">
                  <a:moveTo>
                    <a:pt x="203428" y="226060"/>
                  </a:moveTo>
                  <a:lnTo>
                    <a:pt x="203085" y="224561"/>
                  </a:lnTo>
                  <a:lnTo>
                    <a:pt x="162344" y="192887"/>
                  </a:lnTo>
                  <a:lnTo>
                    <a:pt x="161709" y="192671"/>
                  </a:lnTo>
                  <a:lnTo>
                    <a:pt x="160718" y="192671"/>
                  </a:lnTo>
                  <a:lnTo>
                    <a:pt x="159054" y="193243"/>
                  </a:lnTo>
                  <a:lnTo>
                    <a:pt x="158369" y="194094"/>
                  </a:lnTo>
                  <a:lnTo>
                    <a:pt x="158191" y="195110"/>
                  </a:lnTo>
                  <a:lnTo>
                    <a:pt x="143903" y="224688"/>
                  </a:lnTo>
                  <a:lnTo>
                    <a:pt x="144246" y="226174"/>
                  </a:lnTo>
                  <a:lnTo>
                    <a:pt x="184823" y="257733"/>
                  </a:lnTo>
                  <a:lnTo>
                    <a:pt x="185458" y="257949"/>
                  </a:lnTo>
                  <a:lnTo>
                    <a:pt x="186105" y="257949"/>
                  </a:lnTo>
                  <a:lnTo>
                    <a:pt x="187629" y="257670"/>
                  </a:lnTo>
                  <a:lnTo>
                    <a:pt x="188353" y="257098"/>
                  </a:lnTo>
                  <a:lnTo>
                    <a:pt x="203428" y="226060"/>
                  </a:lnTo>
                  <a:close/>
                </a:path>
                <a:path w="252095" h="344170">
                  <a:moveTo>
                    <a:pt x="211175" y="183146"/>
                  </a:moveTo>
                  <a:lnTo>
                    <a:pt x="211023" y="181546"/>
                  </a:lnTo>
                  <a:lnTo>
                    <a:pt x="210616" y="180809"/>
                  </a:lnTo>
                  <a:lnTo>
                    <a:pt x="168643" y="148170"/>
                  </a:lnTo>
                  <a:lnTo>
                    <a:pt x="168008" y="147967"/>
                  </a:lnTo>
                  <a:lnTo>
                    <a:pt x="167360" y="147967"/>
                  </a:lnTo>
                  <a:lnTo>
                    <a:pt x="165836" y="148234"/>
                  </a:lnTo>
                  <a:lnTo>
                    <a:pt x="165112" y="148818"/>
                  </a:lnTo>
                  <a:lnTo>
                    <a:pt x="150533" y="178828"/>
                  </a:lnTo>
                  <a:lnTo>
                    <a:pt x="150876" y="180327"/>
                  </a:lnTo>
                  <a:lnTo>
                    <a:pt x="193167" y="213258"/>
                  </a:lnTo>
                  <a:lnTo>
                    <a:pt x="193802" y="213474"/>
                  </a:lnTo>
                  <a:lnTo>
                    <a:pt x="194449" y="213474"/>
                  </a:lnTo>
                  <a:lnTo>
                    <a:pt x="195973" y="213182"/>
                  </a:lnTo>
                  <a:lnTo>
                    <a:pt x="196697" y="212610"/>
                  </a:lnTo>
                  <a:lnTo>
                    <a:pt x="210146" y="184924"/>
                  </a:lnTo>
                  <a:lnTo>
                    <a:pt x="210921" y="183946"/>
                  </a:lnTo>
                  <a:lnTo>
                    <a:pt x="211175" y="183146"/>
                  </a:lnTo>
                  <a:close/>
                </a:path>
                <a:path w="252095" h="344170">
                  <a:moveTo>
                    <a:pt x="215785" y="105575"/>
                  </a:moveTo>
                  <a:lnTo>
                    <a:pt x="215455" y="104089"/>
                  </a:lnTo>
                  <a:lnTo>
                    <a:pt x="192112" y="85534"/>
                  </a:lnTo>
                  <a:lnTo>
                    <a:pt x="191465" y="85305"/>
                  </a:lnTo>
                  <a:lnTo>
                    <a:pt x="190804" y="85305"/>
                  </a:lnTo>
                  <a:lnTo>
                    <a:pt x="189293" y="85572"/>
                  </a:lnTo>
                  <a:lnTo>
                    <a:pt x="188569" y="86156"/>
                  </a:lnTo>
                  <a:lnTo>
                    <a:pt x="177584" y="108762"/>
                  </a:lnTo>
                  <a:lnTo>
                    <a:pt x="177927" y="110248"/>
                  </a:lnTo>
                  <a:lnTo>
                    <a:pt x="201409" y="128562"/>
                  </a:lnTo>
                  <a:lnTo>
                    <a:pt x="202044" y="128778"/>
                  </a:lnTo>
                  <a:lnTo>
                    <a:pt x="202692" y="128778"/>
                  </a:lnTo>
                  <a:lnTo>
                    <a:pt x="204216" y="128511"/>
                  </a:lnTo>
                  <a:lnTo>
                    <a:pt x="204927" y="127927"/>
                  </a:lnTo>
                  <a:lnTo>
                    <a:pt x="215785" y="105575"/>
                  </a:lnTo>
                  <a:close/>
                </a:path>
                <a:path w="252095" h="344170">
                  <a:moveTo>
                    <a:pt x="234721" y="251028"/>
                  </a:moveTo>
                  <a:lnTo>
                    <a:pt x="234581" y="249402"/>
                  </a:lnTo>
                  <a:lnTo>
                    <a:pt x="234175" y="248653"/>
                  </a:lnTo>
                  <a:lnTo>
                    <a:pt x="208534" y="228777"/>
                  </a:lnTo>
                  <a:lnTo>
                    <a:pt x="207899" y="228574"/>
                  </a:lnTo>
                  <a:lnTo>
                    <a:pt x="207264" y="228574"/>
                  </a:lnTo>
                  <a:lnTo>
                    <a:pt x="205740" y="228854"/>
                  </a:lnTo>
                  <a:lnTo>
                    <a:pt x="205016" y="229425"/>
                  </a:lnTo>
                  <a:lnTo>
                    <a:pt x="189928" y="260477"/>
                  </a:lnTo>
                  <a:lnTo>
                    <a:pt x="190284" y="261962"/>
                  </a:lnTo>
                  <a:lnTo>
                    <a:pt x="218605" y="283908"/>
                  </a:lnTo>
                  <a:lnTo>
                    <a:pt x="219227" y="284111"/>
                  </a:lnTo>
                  <a:lnTo>
                    <a:pt x="219875" y="284111"/>
                  </a:lnTo>
                  <a:lnTo>
                    <a:pt x="220611" y="284048"/>
                  </a:lnTo>
                  <a:lnTo>
                    <a:pt x="221919" y="283514"/>
                  </a:lnTo>
                  <a:lnTo>
                    <a:pt x="222605" y="282638"/>
                  </a:lnTo>
                  <a:lnTo>
                    <a:pt x="224142" y="273697"/>
                  </a:lnTo>
                  <a:lnTo>
                    <a:pt x="226212" y="265988"/>
                  </a:lnTo>
                  <a:lnTo>
                    <a:pt x="229349" y="258800"/>
                  </a:lnTo>
                  <a:lnTo>
                    <a:pt x="233895" y="252437"/>
                  </a:lnTo>
                  <a:lnTo>
                    <a:pt x="234442" y="251841"/>
                  </a:lnTo>
                  <a:lnTo>
                    <a:pt x="234721" y="251028"/>
                  </a:lnTo>
                  <a:close/>
                </a:path>
                <a:path w="252095" h="344170">
                  <a:moveTo>
                    <a:pt x="237439" y="161378"/>
                  </a:moveTo>
                  <a:lnTo>
                    <a:pt x="237096" y="159880"/>
                  </a:lnTo>
                  <a:lnTo>
                    <a:pt x="200609" y="131533"/>
                  </a:lnTo>
                  <a:lnTo>
                    <a:pt x="199974" y="131318"/>
                  </a:lnTo>
                  <a:lnTo>
                    <a:pt x="199339" y="131318"/>
                  </a:lnTo>
                  <a:lnTo>
                    <a:pt x="197815" y="131597"/>
                  </a:lnTo>
                  <a:lnTo>
                    <a:pt x="197091" y="132181"/>
                  </a:lnTo>
                  <a:lnTo>
                    <a:pt x="185343" y="156362"/>
                  </a:lnTo>
                  <a:lnTo>
                    <a:pt x="185686" y="157861"/>
                  </a:lnTo>
                  <a:lnTo>
                    <a:pt x="222173" y="186194"/>
                  </a:lnTo>
                  <a:lnTo>
                    <a:pt x="222808" y="186397"/>
                  </a:lnTo>
                  <a:lnTo>
                    <a:pt x="223443" y="186397"/>
                  </a:lnTo>
                  <a:lnTo>
                    <a:pt x="224967" y="186131"/>
                  </a:lnTo>
                  <a:lnTo>
                    <a:pt x="225691" y="185547"/>
                  </a:lnTo>
                  <a:lnTo>
                    <a:pt x="237439" y="161378"/>
                  </a:lnTo>
                  <a:close/>
                </a:path>
                <a:path w="252095" h="344170">
                  <a:moveTo>
                    <a:pt x="238899" y="204787"/>
                  </a:moveTo>
                  <a:lnTo>
                    <a:pt x="238785" y="203123"/>
                  </a:lnTo>
                  <a:lnTo>
                    <a:pt x="238366" y="202349"/>
                  </a:lnTo>
                  <a:lnTo>
                    <a:pt x="216395" y="185293"/>
                  </a:lnTo>
                  <a:lnTo>
                    <a:pt x="215760" y="185077"/>
                  </a:lnTo>
                  <a:lnTo>
                    <a:pt x="215112" y="185077"/>
                  </a:lnTo>
                  <a:lnTo>
                    <a:pt x="213563" y="185369"/>
                  </a:lnTo>
                  <a:lnTo>
                    <a:pt x="212839" y="185966"/>
                  </a:lnTo>
                  <a:lnTo>
                    <a:pt x="198272" y="216001"/>
                  </a:lnTo>
                  <a:lnTo>
                    <a:pt x="198628" y="217487"/>
                  </a:lnTo>
                  <a:lnTo>
                    <a:pt x="221322" y="235089"/>
                  </a:lnTo>
                  <a:lnTo>
                    <a:pt x="221957" y="235292"/>
                  </a:lnTo>
                  <a:lnTo>
                    <a:pt x="222592" y="235292"/>
                  </a:lnTo>
                  <a:lnTo>
                    <a:pt x="223367" y="235216"/>
                  </a:lnTo>
                  <a:lnTo>
                    <a:pt x="224701" y="234657"/>
                  </a:lnTo>
                  <a:lnTo>
                    <a:pt x="225386" y="233756"/>
                  </a:lnTo>
                  <a:lnTo>
                    <a:pt x="225501" y="232714"/>
                  </a:lnTo>
                  <a:lnTo>
                    <a:pt x="226961" y="225361"/>
                  </a:lnTo>
                  <a:lnTo>
                    <a:pt x="229590" y="218376"/>
                  </a:lnTo>
                  <a:lnTo>
                    <a:pt x="233299" y="211924"/>
                  </a:lnTo>
                  <a:lnTo>
                    <a:pt x="238023" y="206184"/>
                  </a:lnTo>
                  <a:lnTo>
                    <a:pt x="238594" y="205600"/>
                  </a:lnTo>
                  <a:lnTo>
                    <a:pt x="238899" y="204787"/>
                  </a:lnTo>
                  <a:close/>
                </a:path>
                <a:path w="252095" h="344170">
                  <a:moveTo>
                    <a:pt x="239953" y="305435"/>
                  </a:moveTo>
                  <a:lnTo>
                    <a:pt x="239649" y="303784"/>
                  </a:lnTo>
                  <a:lnTo>
                    <a:pt x="130911" y="219392"/>
                  </a:lnTo>
                  <a:lnTo>
                    <a:pt x="129755" y="218770"/>
                  </a:lnTo>
                  <a:lnTo>
                    <a:pt x="127330" y="219189"/>
                  </a:lnTo>
                  <a:lnTo>
                    <a:pt x="126619" y="219900"/>
                  </a:lnTo>
                  <a:lnTo>
                    <a:pt x="126326" y="220814"/>
                  </a:lnTo>
                  <a:lnTo>
                    <a:pt x="111188" y="252018"/>
                  </a:lnTo>
                  <a:lnTo>
                    <a:pt x="111544" y="253517"/>
                  </a:lnTo>
                  <a:lnTo>
                    <a:pt x="227596" y="343700"/>
                  </a:lnTo>
                  <a:lnTo>
                    <a:pt x="228866" y="343903"/>
                  </a:lnTo>
                  <a:lnTo>
                    <a:pt x="229362" y="343903"/>
                  </a:lnTo>
                  <a:lnTo>
                    <a:pt x="231355" y="342912"/>
                  </a:lnTo>
                  <a:lnTo>
                    <a:pt x="231914" y="341757"/>
                  </a:lnTo>
                  <a:lnTo>
                    <a:pt x="231051" y="335407"/>
                  </a:lnTo>
                  <a:lnTo>
                    <a:pt x="231152" y="330123"/>
                  </a:lnTo>
                  <a:lnTo>
                    <a:pt x="232676" y="321373"/>
                  </a:lnTo>
                  <a:lnTo>
                    <a:pt x="233680" y="317919"/>
                  </a:lnTo>
                  <a:lnTo>
                    <a:pt x="235826" y="312762"/>
                  </a:lnTo>
                  <a:lnTo>
                    <a:pt x="239953" y="305435"/>
                  </a:lnTo>
                  <a:close/>
                </a:path>
                <a:path w="252095" h="344170">
                  <a:moveTo>
                    <a:pt x="241020" y="125501"/>
                  </a:moveTo>
                  <a:lnTo>
                    <a:pt x="240677" y="124015"/>
                  </a:lnTo>
                  <a:lnTo>
                    <a:pt x="220865" y="108407"/>
                  </a:lnTo>
                  <a:lnTo>
                    <a:pt x="220230" y="108191"/>
                  </a:lnTo>
                  <a:lnTo>
                    <a:pt x="219583" y="108191"/>
                  </a:lnTo>
                  <a:lnTo>
                    <a:pt x="218059" y="108458"/>
                  </a:lnTo>
                  <a:lnTo>
                    <a:pt x="217335" y="109029"/>
                  </a:lnTo>
                  <a:lnTo>
                    <a:pt x="206514" y="131305"/>
                  </a:lnTo>
                  <a:lnTo>
                    <a:pt x="206857" y="132803"/>
                  </a:lnTo>
                  <a:lnTo>
                    <a:pt x="226758" y="148259"/>
                  </a:lnTo>
                  <a:lnTo>
                    <a:pt x="227380" y="148463"/>
                  </a:lnTo>
                  <a:lnTo>
                    <a:pt x="228028" y="148463"/>
                  </a:lnTo>
                  <a:lnTo>
                    <a:pt x="229552" y="148196"/>
                  </a:lnTo>
                  <a:lnTo>
                    <a:pt x="230276" y="147612"/>
                  </a:lnTo>
                  <a:lnTo>
                    <a:pt x="241020" y="125501"/>
                  </a:lnTo>
                  <a:close/>
                </a:path>
                <a:path w="252095" h="344170">
                  <a:moveTo>
                    <a:pt x="251498" y="134073"/>
                  </a:moveTo>
                  <a:lnTo>
                    <a:pt x="251231" y="132334"/>
                  </a:lnTo>
                  <a:lnTo>
                    <a:pt x="246100" y="128295"/>
                  </a:lnTo>
                  <a:lnTo>
                    <a:pt x="245465" y="128079"/>
                  </a:lnTo>
                  <a:lnTo>
                    <a:pt x="244602" y="128079"/>
                  </a:lnTo>
                  <a:lnTo>
                    <a:pt x="243293" y="128358"/>
                  </a:lnTo>
                  <a:lnTo>
                    <a:pt x="242570" y="128930"/>
                  </a:lnTo>
                  <a:lnTo>
                    <a:pt x="231851" y="150990"/>
                  </a:lnTo>
                  <a:lnTo>
                    <a:pt x="232206" y="152488"/>
                  </a:lnTo>
                  <a:lnTo>
                    <a:pt x="240372" y="158826"/>
                  </a:lnTo>
                  <a:lnTo>
                    <a:pt x="241007" y="159029"/>
                  </a:lnTo>
                  <a:lnTo>
                    <a:pt x="241642" y="159029"/>
                  </a:lnTo>
                  <a:lnTo>
                    <a:pt x="242087" y="159029"/>
                  </a:lnTo>
                  <a:lnTo>
                    <a:pt x="242544" y="158927"/>
                  </a:lnTo>
                  <a:lnTo>
                    <a:pt x="243967" y="158203"/>
                  </a:lnTo>
                  <a:lnTo>
                    <a:pt x="244602" y="157162"/>
                  </a:lnTo>
                  <a:lnTo>
                    <a:pt x="244373" y="148615"/>
                  </a:lnTo>
                  <a:lnTo>
                    <a:pt x="246519" y="141262"/>
                  </a:lnTo>
                  <a:lnTo>
                    <a:pt x="251498" y="134073"/>
                  </a:lnTo>
                  <a:close/>
                </a:path>
              </a:pathLst>
            </a:custGeom>
            <a:solidFill>
              <a:srgbClr val="FFF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134414" y="3147479"/>
              <a:ext cx="311150" cy="388620"/>
            </a:xfrm>
            <a:custGeom>
              <a:avLst/>
              <a:gdLst/>
              <a:ahLst/>
              <a:cxnLst/>
              <a:rect l="l" t="t" r="r" b="b"/>
              <a:pathLst>
                <a:path w="311150" h="388620">
                  <a:moveTo>
                    <a:pt x="118097" y="3759"/>
                  </a:moveTo>
                  <a:lnTo>
                    <a:pt x="116954" y="1905"/>
                  </a:lnTo>
                  <a:lnTo>
                    <a:pt x="116001" y="1397"/>
                  </a:lnTo>
                  <a:lnTo>
                    <a:pt x="114998" y="1397"/>
                  </a:lnTo>
                  <a:lnTo>
                    <a:pt x="4787" y="177469"/>
                  </a:lnTo>
                  <a:lnTo>
                    <a:pt x="0" y="188620"/>
                  </a:lnTo>
                  <a:lnTo>
                    <a:pt x="330" y="189661"/>
                  </a:lnTo>
                  <a:lnTo>
                    <a:pt x="1625" y="190881"/>
                  </a:lnTo>
                  <a:lnTo>
                    <a:pt x="2349" y="191147"/>
                  </a:lnTo>
                  <a:lnTo>
                    <a:pt x="3073" y="191147"/>
                  </a:lnTo>
                  <a:lnTo>
                    <a:pt x="19469" y="186524"/>
                  </a:lnTo>
                  <a:lnTo>
                    <a:pt x="28244" y="184645"/>
                  </a:lnTo>
                  <a:lnTo>
                    <a:pt x="29184" y="183527"/>
                  </a:lnTo>
                  <a:lnTo>
                    <a:pt x="29387" y="179374"/>
                  </a:lnTo>
                  <a:lnTo>
                    <a:pt x="30162" y="176517"/>
                  </a:lnTo>
                  <a:lnTo>
                    <a:pt x="116065" y="8229"/>
                  </a:lnTo>
                  <a:lnTo>
                    <a:pt x="118059" y="5016"/>
                  </a:lnTo>
                  <a:lnTo>
                    <a:pt x="118097" y="3759"/>
                  </a:lnTo>
                  <a:close/>
                </a:path>
                <a:path w="311150" h="388620">
                  <a:moveTo>
                    <a:pt x="310591" y="138163"/>
                  </a:moveTo>
                  <a:lnTo>
                    <a:pt x="310019" y="136855"/>
                  </a:lnTo>
                  <a:lnTo>
                    <a:pt x="308889" y="136207"/>
                  </a:lnTo>
                  <a:lnTo>
                    <a:pt x="218033" y="63931"/>
                  </a:lnTo>
                  <a:lnTo>
                    <a:pt x="149250" y="7848"/>
                  </a:lnTo>
                  <a:lnTo>
                    <a:pt x="140639" y="558"/>
                  </a:lnTo>
                  <a:lnTo>
                    <a:pt x="135318" y="76"/>
                  </a:lnTo>
                  <a:lnTo>
                    <a:pt x="127787" y="0"/>
                  </a:lnTo>
                  <a:lnTo>
                    <a:pt x="122186" y="3276"/>
                  </a:lnTo>
                  <a:lnTo>
                    <a:pt x="119202" y="8521"/>
                  </a:lnTo>
                  <a:lnTo>
                    <a:pt x="31546" y="180111"/>
                  </a:lnTo>
                  <a:lnTo>
                    <a:pt x="33108" y="192252"/>
                  </a:lnTo>
                  <a:lnTo>
                    <a:pt x="100279" y="245554"/>
                  </a:lnTo>
                  <a:lnTo>
                    <a:pt x="140271" y="276974"/>
                  </a:lnTo>
                  <a:lnTo>
                    <a:pt x="223570" y="341807"/>
                  </a:lnTo>
                  <a:lnTo>
                    <a:pt x="224713" y="342430"/>
                  </a:lnTo>
                  <a:lnTo>
                    <a:pt x="232130" y="342417"/>
                  </a:lnTo>
                  <a:lnTo>
                    <a:pt x="237871" y="345224"/>
                  </a:lnTo>
                  <a:lnTo>
                    <a:pt x="245211" y="354393"/>
                  </a:lnTo>
                  <a:lnTo>
                    <a:pt x="247053" y="359613"/>
                  </a:lnTo>
                  <a:lnTo>
                    <a:pt x="247332" y="366585"/>
                  </a:lnTo>
                  <a:lnTo>
                    <a:pt x="247815" y="367449"/>
                  </a:lnTo>
                  <a:lnTo>
                    <a:pt x="249072" y="368300"/>
                  </a:lnTo>
                  <a:lnTo>
                    <a:pt x="250215" y="368465"/>
                  </a:lnTo>
                  <a:lnTo>
                    <a:pt x="253873" y="367309"/>
                  </a:lnTo>
                  <a:lnTo>
                    <a:pt x="256476" y="366826"/>
                  </a:lnTo>
                  <a:lnTo>
                    <a:pt x="279425" y="385749"/>
                  </a:lnTo>
                  <a:lnTo>
                    <a:pt x="280619" y="386664"/>
                  </a:lnTo>
                  <a:lnTo>
                    <a:pt x="281952" y="386664"/>
                  </a:lnTo>
                  <a:lnTo>
                    <a:pt x="283794" y="386359"/>
                  </a:lnTo>
                  <a:lnTo>
                    <a:pt x="289242" y="386232"/>
                  </a:lnTo>
                  <a:lnTo>
                    <a:pt x="292023" y="386829"/>
                  </a:lnTo>
                  <a:lnTo>
                    <a:pt x="294640" y="388010"/>
                  </a:lnTo>
                  <a:lnTo>
                    <a:pt x="295833" y="388264"/>
                  </a:lnTo>
                  <a:lnTo>
                    <a:pt x="297230" y="388010"/>
                  </a:lnTo>
                  <a:lnTo>
                    <a:pt x="298640" y="386740"/>
                  </a:lnTo>
                  <a:lnTo>
                    <a:pt x="298970" y="385521"/>
                  </a:lnTo>
                  <a:lnTo>
                    <a:pt x="297472" y="380771"/>
                  </a:lnTo>
                  <a:lnTo>
                    <a:pt x="205486" y="309460"/>
                  </a:lnTo>
                  <a:lnTo>
                    <a:pt x="89090" y="218211"/>
                  </a:lnTo>
                  <a:lnTo>
                    <a:pt x="50050" y="186728"/>
                  </a:lnTo>
                  <a:lnTo>
                    <a:pt x="49961" y="185851"/>
                  </a:lnTo>
                  <a:lnTo>
                    <a:pt x="136867" y="15697"/>
                  </a:lnTo>
                  <a:lnTo>
                    <a:pt x="138607" y="15900"/>
                  </a:lnTo>
                  <a:lnTo>
                    <a:pt x="234721" y="93929"/>
                  </a:lnTo>
                  <a:lnTo>
                    <a:pt x="303822" y="148755"/>
                  </a:lnTo>
                  <a:lnTo>
                    <a:pt x="304977" y="149377"/>
                  </a:lnTo>
                  <a:lnTo>
                    <a:pt x="307543" y="148882"/>
                  </a:lnTo>
                  <a:lnTo>
                    <a:pt x="308254" y="148082"/>
                  </a:lnTo>
                  <a:lnTo>
                    <a:pt x="310591" y="138163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315439" y="3494011"/>
              <a:ext cx="123189" cy="99695"/>
            </a:xfrm>
            <a:custGeom>
              <a:avLst/>
              <a:gdLst/>
              <a:ahLst/>
              <a:cxnLst/>
              <a:rect l="l" t="t" r="r" b="b"/>
              <a:pathLst>
                <a:path w="123190" h="99695">
                  <a:moveTo>
                    <a:pt x="63373" y="17894"/>
                  </a:moveTo>
                  <a:lnTo>
                    <a:pt x="61417" y="9918"/>
                  </a:lnTo>
                  <a:lnTo>
                    <a:pt x="53314" y="1676"/>
                  </a:lnTo>
                  <a:lnTo>
                    <a:pt x="49390" y="0"/>
                  </a:lnTo>
                  <a:lnTo>
                    <a:pt x="42545" y="0"/>
                  </a:lnTo>
                  <a:lnTo>
                    <a:pt x="15887" y="27279"/>
                  </a:lnTo>
                  <a:lnTo>
                    <a:pt x="13525" y="32702"/>
                  </a:lnTo>
                  <a:lnTo>
                    <a:pt x="13398" y="26949"/>
                  </a:lnTo>
                  <a:lnTo>
                    <a:pt x="14808" y="21209"/>
                  </a:lnTo>
                  <a:lnTo>
                    <a:pt x="18364" y="14655"/>
                  </a:lnTo>
                  <a:lnTo>
                    <a:pt x="18034" y="13081"/>
                  </a:lnTo>
                  <a:lnTo>
                    <a:pt x="10541" y="7264"/>
                  </a:lnTo>
                  <a:lnTo>
                    <a:pt x="9906" y="7061"/>
                  </a:lnTo>
                  <a:lnTo>
                    <a:pt x="9271" y="7061"/>
                  </a:lnTo>
                  <a:lnTo>
                    <a:pt x="0" y="34302"/>
                  </a:lnTo>
                  <a:lnTo>
                    <a:pt x="3873" y="41402"/>
                  </a:lnTo>
                  <a:lnTo>
                    <a:pt x="8280" y="47282"/>
                  </a:lnTo>
                  <a:lnTo>
                    <a:pt x="14185" y="51765"/>
                  </a:lnTo>
                  <a:lnTo>
                    <a:pt x="21183" y="54622"/>
                  </a:lnTo>
                  <a:lnTo>
                    <a:pt x="28841" y="55626"/>
                  </a:lnTo>
                  <a:lnTo>
                    <a:pt x="31330" y="55626"/>
                  </a:lnTo>
                  <a:lnTo>
                    <a:pt x="61671" y="26200"/>
                  </a:lnTo>
                  <a:lnTo>
                    <a:pt x="63373" y="17894"/>
                  </a:lnTo>
                  <a:close/>
                </a:path>
                <a:path w="123190" h="99695">
                  <a:moveTo>
                    <a:pt x="94703" y="45859"/>
                  </a:moveTo>
                  <a:lnTo>
                    <a:pt x="94018" y="38735"/>
                  </a:lnTo>
                  <a:lnTo>
                    <a:pt x="91109" y="32004"/>
                  </a:lnTo>
                  <a:lnTo>
                    <a:pt x="87934" y="27216"/>
                  </a:lnTo>
                  <a:lnTo>
                    <a:pt x="83172" y="24587"/>
                  </a:lnTo>
                  <a:lnTo>
                    <a:pt x="74358" y="24587"/>
                  </a:lnTo>
                  <a:lnTo>
                    <a:pt x="70815" y="25603"/>
                  </a:lnTo>
                  <a:lnTo>
                    <a:pt x="67500" y="27533"/>
                  </a:lnTo>
                  <a:lnTo>
                    <a:pt x="66040" y="28067"/>
                  </a:lnTo>
                  <a:lnTo>
                    <a:pt x="65303" y="28841"/>
                  </a:lnTo>
                  <a:lnTo>
                    <a:pt x="65062" y="29806"/>
                  </a:lnTo>
                  <a:lnTo>
                    <a:pt x="60972" y="39725"/>
                  </a:lnTo>
                  <a:lnTo>
                    <a:pt x="54559" y="48209"/>
                  </a:lnTo>
                  <a:lnTo>
                    <a:pt x="46367" y="54724"/>
                  </a:lnTo>
                  <a:lnTo>
                    <a:pt x="36944" y="58712"/>
                  </a:lnTo>
                  <a:lnTo>
                    <a:pt x="36156" y="58915"/>
                  </a:lnTo>
                  <a:lnTo>
                    <a:pt x="35483" y="59436"/>
                  </a:lnTo>
                  <a:lnTo>
                    <a:pt x="34709" y="60871"/>
                  </a:lnTo>
                  <a:lnTo>
                    <a:pt x="34645" y="61722"/>
                  </a:lnTo>
                  <a:lnTo>
                    <a:pt x="37426" y="69773"/>
                  </a:lnTo>
                  <a:lnTo>
                    <a:pt x="43662" y="75742"/>
                  </a:lnTo>
                  <a:lnTo>
                    <a:pt x="54635" y="79476"/>
                  </a:lnTo>
                  <a:lnTo>
                    <a:pt x="57797" y="80010"/>
                  </a:lnTo>
                  <a:lnTo>
                    <a:pt x="60972" y="80010"/>
                  </a:lnTo>
                  <a:lnTo>
                    <a:pt x="93675" y="52806"/>
                  </a:lnTo>
                  <a:lnTo>
                    <a:pt x="94703" y="45859"/>
                  </a:lnTo>
                  <a:close/>
                </a:path>
                <a:path w="123190" h="99695">
                  <a:moveTo>
                    <a:pt x="122707" y="66509"/>
                  </a:moveTo>
                  <a:lnTo>
                    <a:pt x="122504" y="60083"/>
                  </a:lnTo>
                  <a:lnTo>
                    <a:pt x="120802" y="54241"/>
                  </a:lnTo>
                  <a:lnTo>
                    <a:pt x="117843" y="47726"/>
                  </a:lnTo>
                  <a:lnTo>
                    <a:pt x="112102" y="43840"/>
                  </a:lnTo>
                  <a:lnTo>
                    <a:pt x="103949" y="43840"/>
                  </a:lnTo>
                  <a:lnTo>
                    <a:pt x="102412" y="44043"/>
                  </a:lnTo>
                  <a:lnTo>
                    <a:pt x="99682" y="44754"/>
                  </a:lnTo>
                  <a:lnTo>
                    <a:pt x="98806" y="45808"/>
                  </a:lnTo>
                  <a:lnTo>
                    <a:pt x="98361" y="51714"/>
                  </a:lnTo>
                  <a:lnTo>
                    <a:pt x="97053" y="56603"/>
                  </a:lnTo>
                  <a:lnTo>
                    <a:pt x="66941" y="83629"/>
                  </a:lnTo>
                  <a:lnTo>
                    <a:pt x="66141" y="84315"/>
                  </a:lnTo>
                  <a:lnTo>
                    <a:pt x="65430" y="86169"/>
                  </a:lnTo>
                  <a:lnTo>
                    <a:pt x="65570" y="87210"/>
                  </a:lnTo>
                  <a:lnTo>
                    <a:pt x="69646" y="92748"/>
                  </a:lnTo>
                  <a:lnTo>
                    <a:pt x="74853" y="96329"/>
                  </a:lnTo>
                  <a:lnTo>
                    <a:pt x="83527" y="98933"/>
                  </a:lnTo>
                  <a:lnTo>
                    <a:pt x="86296" y="99339"/>
                  </a:lnTo>
                  <a:lnTo>
                    <a:pt x="89065" y="99339"/>
                  </a:lnTo>
                  <a:lnTo>
                    <a:pt x="121412" y="73240"/>
                  </a:lnTo>
                  <a:lnTo>
                    <a:pt x="122707" y="66509"/>
                  </a:lnTo>
                  <a:close/>
                </a:path>
              </a:pathLst>
            </a:custGeom>
            <a:solidFill>
              <a:srgbClr val="F1EF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440407" y="3544976"/>
              <a:ext cx="152400" cy="109220"/>
            </a:xfrm>
            <a:custGeom>
              <a:avLst/>
              <a:gdLst/>
              <a:ahLst/>
              <a:cxnLst/>
              <a:rect l="l" t="t" r="r" b="b"/>
              <a:pathLst>
                <a:path w="152400" h="109220">
                  <a:moveTo>
                    <a:pt x="3721" y="0"/>
                  </a:moveTo>
                  <a:lnTo>
                    <a:pt x="1904" y="203"/>
                  </a:lnTo>
                  <a:lnTo>
                    <a:pt x="380" y="1384"/>
                  </a:lnTo>
                  <a:lnTo>
                    <a:pt x="0" y="2692"/>
                  </a:lnTo>
                  <a:lnTo>
                    <a:pt x="990" y="5562"/>
                  </a:lnTo>
                  <a:lnTo>
                    <a:pt x="1777" y="9867"/>
                  </a:lnTo>
                  <a:lnTo>
                    <a:pt x="2171" y="10541"/>
                  </a:lnTo>
                  <a:lnTo>
                    <a:pt x="129374" y="107543"/>
                  </a:lnTo>
                  <a:lnTo>
                    <a:pt x="133070" y="108762"/>
                  </a:lnTo>
                  <a:lnTo>
                    <a:pt x="136918" y="108762"/>
                  </a:lnTo>
                  <a:lnTo>
                    <a:pt x="139204" y="108762"/>
                  </a:lnTo>
                  <a:lnTo>
                    <a:pt x="141401" y="108331"/>
                  </a:lnTo>
                  <a:lnTo>
                    <a:pt x="147650" y="105283"/>
                  </a:lnTo>
                  <a:lnTo>
                    <a:pt x="149809" y="103136"/>
                  </a:lnTo>
                  <a:lnTo>
                    <a:pt x="151803" y="99606"/>
                  </a:lnTo>
                  <a:lnTo>
                    <a:pt x="151777" y="98488"/>
                  </a:lnTo>
                  <a:lnTo>
                    <a:pt x="148526" y="93091"/>
                  </a:lnTo>
                  <a:lnTo>
                    <a:pt x="146075" y="88404"/>
                  </a:lnTo>
                  <a:lnTo>
                    <a:pt x="143459" y="82588"/>
                  </a:lnTo>
                  <a:lnTo>
                    <a:pt x="142405" y="81915"/>
                  </a:lnTo>
                  <a:lnTo>
                    <a:pt x="139953" y="81978"/>
                  </a:lnTo>
                  <a:lnTo>
                    <a:pt x="138912" y="82740"/>
                  </a:lnTo>
                  <a:lnTo>
                    <a:pt x="135521" y="92341"/>
                  </a:lnTo>
                  <a:lnTo>
                    <a:pt x="134658" y="93065"/>
                  </a:lnTo>
                  <a:lnTo>
                    <a:pt x="134111" y="93065"/>
                  </a:lnTo>
                  <a:lnTo>
                    <a:pt x="37718" y="18973"/>
                  </a:lnTo>
                  <a:lnTo>
                    <a:pt x="30606" y="15049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8509000" y="3580054"/>
              <a:ext cx="71120" cy="52705"/>
            </a:xfrm>
            <a:custGeom>
              <a:avLst/>
              <a:gdLst/>
              <a:ahLst/>
              <a:cxnLst/>
              <a:rect l="l" t="t" r="r" b="b"/>
              <a:pathLst>
                <a:path w="71120" h="52704">
                  <a:moveTo>
                    <a:pt x="70878" y="37312"/>
                  </a:moveTo>
                  <a:lnTo>
                    <a:pt x="69316" y="32766"/>
                  </a:lnTo>
                  <a:lnTo>
                    <a:pt x="68186" y="28956"/>
                  </a:lnTo>
                  <a:lnTo>
                    <a:pt x="67233" y="25196"/>
                  </a:lnTo>
                  <a:lnTo>
                    <a:pt x="67030" y="23609"/>
                  </a:lnTo>
                  <a:lnTo>
                    <a:pt x="66230" y="22644"/>
                  </a:lnTo>
                  <a:lnTo>
                    <a:pt x="58801" y="20320"/>
                  </a:lnTo>
                  <a:lnTo>
                    <a:pt x="52463" y="18249"/>
                  </a:lnTo>
                  <a:lnTo>
                    <a:pt x="46278" y="16141"/>
                  </a:lnTo>
                  <a:lnTo>
                    <a:pt x="45656" y="15989"/>
                  </a:lnTo>
                  <a:lnTo>
                    <a:pt x="44221" y="15989"/>
                  </a:lnTo>
                  <a:lnTo>
                    <a:pt x="43154" y="16637"/>
                  </a:lnTo>
                  <a:lnTo>
                    <a:pt x="42811" y="17411"/>
                  </a:lnTo>
                  <a:lnTo>
                    <a:pt x="42811" y="16573"/>
                  </a:lnTo>
                  <a:lnTo>
                    <a:pt x="42164" y="15074"/>
                  </a:lnTo>
                  <a:lnTo>
                    <a:pt x="41541" y="14503"/>
                  </a:lnTo>
                  <a:lnTo>
                    <a:pt x="33528" y="11658"/>
                  </a:lnTo>
                  <a:lnTo>
                    <a:pt x="26428" y="9029"/>
                  </a:lnTo>
                  <a:lnTo>
                    <a:pt x="19507" y="6388"/>
                  </a:lnTo>
                  <a:lnTo>
                    <a:pt x="12788" y="3708"/>
                  </a:lnTo>
                  <a:lnTo>
                    <a:pt x="4038" y="63"/>
                  </a:lnTo>
                  <a:lnTo>
                    <a:pt x="3644" y="0"/>
                  </a:lnTo>
                  <a:lnTo>
                    <a:pt x="2260" y="0"/>
                  </a:lnTo>
                  <a:lnTo>
                    <a:pt x="1282" y="520"/>
                  </a:lnTo>
                  <a:lnTo>
                    <a:pt x="0" y="2717"/>
                  </a:lnTo>
                  <a:lnTo>
                    <a:pt x="317" y="4330"/>
                  </a:lnTo>
                  <a:lnTo>
                    <a:pt x="34696" y="30772"/>
                  </a:lnTo>
                  <a:lnTo>
                    <a:pt x="35318" y="30988"/>
                  </a:lnTo>
                  <a:lnTo>
                    <a:pt x="35953" y="30988"/>
                  </a:lnTo>
                  <a:lnTo>
                    <a:pt x="36588" y="30937"/>
                  </a:lnTo>
                  <a:lnTo>
                    <a:pt x="37833" y="30518"/>
                  </a:lnTo>
                  <a:lnTo>
                    <a:pt x="38506" y="29781"/>
                  </a:lnTo>
                  <a:lnTo>
                    <a:pt x="37922" y="32423"/>
                  </a:lnTo>
                  <a:lnTo>
                    <a:pt x="38341" y="33591"/>
                  </a:lnTo>
                  <a:lnTo>
                    <a:pt x="62293" y="52006"/>
                  </a:lnTo>
                  <a:lnTo>
                    <a:pt x="62928" y="52222"/>
                  </a:lnTo>
                  <a:lnTo>
                    <a:pt x="63563" y="52222"/>
                  </a:lnTo>
                  <a:lnTo>
                    <a:pt x="64122" y="52184"/>
                  </a:lnTo>
                  <a:lnTo>
                    <a:pt x="65290" y="51828"/>
                  </a:lnTo>
                  <a:lnTo>
                    <a:pt x="66014" y="51155"/>
                  </a:lnTo>
                  <a:lnTo>
                    <a:pt x="70192" y="39268"/>
                  </a:lnTo>
                  <a:lnTo>
                    <a:pt x="70777" y="38201"/>
                  </a:lnTo>
                  <a:lnTo>
                    <a:pt x="70878" y="37312"/>
                  </a:lnTo>
                  <a:close/>
                </a:path>
              </a:pathLst>
            </a:custGeom>
            <a:solidFill>
              <a:srgbClr val="FFF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387599" y="3785146"/>
              <a:ext cx="172085" cy="132080"/>
            </a:xfrm>
            <a:custGeom>
              <a:avLst/>
              <a:gdLst/>
              <a:ahLst/>
              <a:cxnLst/>
              <a:rect l="l" t="t" r="r" b="b"/>
              <a:pathLst>
                <a:path w="172084" h="132079">
                  <a:moveTo>
                    <a:pt x="16777" y="0"/>
                  </a:moveTo>
                  <a:lnTo>
                    <a:pt x="6414" y="0"/>
                  </a:lnTo>
                  <a:lnTo>
                    <a:pt x="2858" y="3390"/>
                  </a:lnTo>
                  <a:lnTo>
                    <a:pt x="1334" y="6235"/>
                  </a:lnTo>
                  <a:lnTo>
                    <a:pt x="0" y="10987"/>
                  </a:lnTo>
                  <a:lnTo>
                    <a:pt x="582" y="16730"/>
                  </a:lnTo>
                  <a:lnTo>
                    <a:pt x="29537" y="55780"/>
                  </a:lnTo>
                  <a:lnTo>
                    <a:pt x="69452" y="88242"/>
                  </a:lnTo>
                  <a:lnTo>
                    <a:pt x="102210" y="109562"/>
                  </a:lnTo>
                  <a:lnTo>
                    <a:pt x="142660" y="128739"/>
                  </a:lnTo>
                  <a:lnTo>
                    <a:pt x="155715" y="131724"/>
                  </a:lnTo>
                  <a:lnTo>
                    <a:pt x="158319" y="131724"/>
                  </a:lnTo>
                  <a:lnTo>
                    <a:pt x="165075" y="131724"/>
                  </a:lnTo>
                  <a:lnTo>
                    <a:pt x="168136" y="129031"/>
                  </a:lnTo>
                  <a:lnTo>
                    <a:pt x="171794" y="123050"/>
                  </a:lnTo>
                  <a:lnTo>
                    <a:pt x="171286" y="117932"/>
                  </a:lnTo>
                  <a:lnTo>
                    <a:pt x="146594" y="83064"/>
                  </a:lnTo>
                  <a:lnTo>
                    <a:pt x="110424" y="50472"/>
                  </a:lnTo>
                  <a:lnTo>
                    <a:pt x="74867" y="25476"/>
                  </a:lnTo>
                  <a:lnTo>
                    <a:pt x="38825" y="5791"/>
                  </a:lnTo>
                  <a:lnTo>
                    <a:pt x="23927" y="1104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F1EF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393277" y="3758717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25260" y="25"/>
                  </a:moveTo>
                  <a:lnTo>
                    <a:pt x="0" y="19316"/>
                  </a:lnTo>
                  <a:lnTo>
                    <a:pt x="38" y="20599"/>
                  </a:lnTo>
                  <a:lnTo>
                    <a:pt x="1270" y="22339"/>
                  </a:lnTo>
                  <a:lnTo>
                    <a:pt x="2158" y="22783"/>
                  </a:lnTo>
                  <a:lnTo>
                    <a:pt x="7416" y="22136"/>
                  </a:lnTo>
                  <a:lnTo>
                    <a:pt x="14782" y="22136"/>
                  </a:lnTo>
                  <a:lnTo>
                    <a:pt x="61852" y="41997"/>
                  </a:lnTo>
                  <a:lnTo>
                    <a:pt x="110545" y="75986"/>
                  </a:lnTo>
                  <a:lnTo>
                    <a:pt x="140678" y="102835"/>
                  </a:lnTo>
                  <a:lnTo>
                    <a:pt x="166103" y="135801"/>
                  </a:lnTo>
                  <a:lnTo>
                    <a:pt x="167119" y="136372"/>
                  </a:lnTo>
                  <a:lnTo>
                    <a:pt x="168186" y="136372"/>
                  </a:lnTo>
                  <a:lnTo>
                    <a:pt x="170141" y="135991"/>
                  </a:lnTo>
                  <a:lnTo>
                    <a:pt x="171068" y="134848"/>
                  </a:lnTo>
                  <a:lnTo>
                    <a:pt x="171259" y="126606"/>
                  </a:lnTo>
                  <a:lnTo>
                    <a:pt x="169684" y="118910"/>
                  </a:lnTo>
                  <a:lnTo>
                    <a:pt x="148103" y="85056"/>
                  </a:lnTo>
                  <a:lnTo>
                    <a:pt x="121032" y="57090"/>
                  </a:lnTo>
                  <a:lnTo>
                    <a:pt x="82930" y="27063"/>
                  </a:lnTo>
                  <a:lnTo>
                    <a:pt x="48061" y="6578"/>
                  </a:lnTo>
                  <a:lnTo>
                    <a:pt x="32914" y="1080"/>
                  </a:lnTo>
                  <a:lnTo>
                    <a:pt x="25260" y="25"/>
                  </a:lnTo>
                  <a:close/>
                </a:path>
              </a:pathLst>
            </a:custGeom>
            <a:solidFill>
              <a:srgbClr val="B7DD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419630" y="3711409"/>
              <a:ext cx="189230" cy="162560"/>
            </a:xfrm>
            <a:custGeom>
              <a:avLst/>
              <a:gdLst/>
              <a:ahLst/>
              <a:cxnLst/>
              <a:rect l="l" t="t" r="r" b="b"/>
              <a:pathLst>
                <a:path w="189229" h="162560">
                  <a:moveTo>
                    <a:pt x="72948" y="0"/>
                  </a:moveTo>
                  <a:lnTo>
                    <a:pt x="63906" y="0"/>
                  </a:lnTo>
                  <a:lnTo>
                    <a:pt x="58267" y="723"/>
                  </a:lnTo>
                  <a:lnTo>
                    <a:pt x="13081" y="24492"/>
                  </a:lnTo>
                  <a:lnTo>
                    <a:pt x="0" y="40652"/>
                  </a:lnTo>
                  <a:lnTo>
                    <a:pt x="800" y="42545"/>
                  </a:lnTo>
                  <a:lnTo>
                    <a:pt x="1676" y="43205"/>
                  </a:lnTo>
                  <a:lnTo>
                    <a:pt x="10904" y="45135"/>
                  </a:lnTo>
                  <a:lnTo>
                    <a:pt x="18819" y="47896"/>
                  </a:lnTo>
                  <a:lnTo>
                    <a:pt x="55206" y="68114"/>
                  </a:lnTo>
                  <a:lnTo>
                    <a:pt x="88415" y="93273"/>
                  </a:lnTo>
                  <a:lnTo>
                    <a:pt x="120973" y="124673"/>
                  </a:lnTo>
                  <a:lnTo>
                    <a:pt x="145707" y="161226"/>
                  </a:lnTo>
                  <a:lnTo>
                    <a:pt x="146773" y="161937"/>
                  </a:lnTo>
                  <a:lnTo>
                    <a:pt x="147980" y="161937"/>
                  </a:lnTo>
                  <a:lnTo>
                    <a:pt x="149161" y="161937"/>
                  </a:lnTo>
                  <a:lnTo>
                    <a:pt x="150228" y="161213"/>
                  </a:lnTo>
                  <a:lnTo>
                    <a:pt x="175096" y="100694"/>
                  </a:lnTo>
                  <a:lnTo>
                    <a:pt x="182041" y="86017"/>
                  </a:lnTo>
                  <a:lnTo>
                    <a:pt x="189204" y="72771"/>
                  </a:lnTo>
                  <a:lnTo>
                    <a:pt x="189166" y="71551"/>
                  </a:lnTo>
                  <a:lnTo>
                    <a:pt x="162750" y="43980"/>
                  </a:lnTo>
                  <a:lnTo>
                    <a:pt x="137515" y="34201"/>
                  </a:lnTo>
                  <a:lnTo>
                    <a:pt x="136372" y="35001"/>
                  </a:lnTo>
                  <a:lnTo>
                    <a:pt x="135648" y="37261"/>
                  </a:lnTo>
                  <a:lnTo>
                    <a:pt x="130048" y="49022"/>
                  </a:lnTo>
                  <a:lnTo>
                    <a:pt x="129209" y="52070"/>
                  </a:lnTo>
                  <a:lnTo>
                    <a:pt x="128536" y="53581"/>
                  </a:lnTo>
                  <a:lnTo>
                    <a:pt x="128587" y="54635"/>
                  </a:lnTo>
                  <a:lnTo>
                    <a:pt x="131318" y="59499"/>
                  </a:lnTo>
                  <a:lnTo>
                    <a:pt x="132575" y="62649"/>
                  </a:lnTo>
                  <a:lnTo>
                    <a:pt x="134620" y="70942"/>
                  </a:lnTo>
                  <a:lnTo>
                    <a:pt x="135293" y="75946"/>
                  </a:lnTo>
                  <a:lnTo>
                    <a:pt x="135280" y="80403"/>
                  </a:lnTo>
                  <a:lnTo>
                    <a:pt x="132778" y="71577"/>
                  </a:lnTo>
                  <a:lnTo>
                    <a:pt x="127774" y="59994"/>
                  </a:lnTo>
                  <a:lnTo>
                    <a:pt x="126707" y="59321"/>
                  </a:lnTo>
                  <a:lnTo>
                    <a:pt x="123698" y="59626"/>
                  </a:lnTo>
                  <a:lnTo>
                    <a:pt x="122707" y="60769"/>
                  </a:lnTo>
                  <a:lnTo>
                    <a:pt x="122478" y="66370"/>
                  </a:lnTo>
                  <a:lnTo>
                    <a:pt x="121805" y="73558"/>
                  </a:lnTo>
                  <a:lnTo>
                    <a:pt x="112369" y="30784"/>
                  </a:lnTo>
                  <a:lnTo>
                    <a:pt x="84683" y="4152"/>
                  </a:lnTo>
                  <a:lnTo>
                    <a:pt x="78867" y="1358"/>
                  </a:lnTo>
                  <a:lnTo>
                    <a:pt x="72948" y="0"/>
                  </a:lnTo>
                  <a:close/>
                </a:path>
              </a:pathLst>
            </a:custGeom>
            <a:solidFill>
              <a:srgbClr val="2D77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540127" y="3713772"/>
              <a:ext cx="96520" cy="88900"/>
            </a:xfrm>
            <a:custGeom>
              <a:avLst/>
              <a:gdLst/>
              <a:ahLst/>
              <a:cxnLst/>
              <a:rect l="l" t="t" r="r" b="b"/>
              <a:pathLst>
                <a:path w="96520" h="88900">
                  <a:moveTo>
                    <a:pt x="31381" y="0"/>
                  </a:moveTo>
                  <a:lnTo>
                    <a:pt x="25907" y="139"/>
                  </a:lnTo>
                  <a:lnTo>
                    <a:pt x="17627" y="1409"/>
                  </a:lnTo>
                  <a:lnTo>
                    <a:pt x="14084" y="6311"/>
                  </a:lnTo>
                  <a:lnTo>
                    <a:pt x="13373" y="15074"/>
                  </a:lnTo>
                  <a:lnTo>
                    <a:pt x="12941" y="16992"/>
                  </a:lnTo>
                  <a:lnTo>
                    <a:pt x="10363" y="19659"/>
                  </a:lnTo>
                  <a:lnTo>
                    <a:pt x="4076" y="23672"/>
                  </a:lnTo>
                  <a:lnTo>
                    <a:pt x="0" y="29756"/>
                  </a:lnTo>
                  <a:lnTo>
                    <a:pt x="914" y="34759"/>
                  </a:lnTo>
                  <a:lnTo>
                    <a:pt x="4737" y="37515"/>
                  </a:lnTo>
                  <a:lnTo>
                    <a:pt x="5295" y="38582"/>
                  </a:lnTo>
                  <a:lnTo>
                    <a:pt x="6197" y="39204"/>
                  </a:lnTo>
                  <a:lnTo>
                    <a:pt x="8420" y="39293"/>
                  </a:lnTo>
                  <a:lnTo>
                    <a:pt x="9309" y="38849"/>
                  </a:lnTo>
                  <a:lnTo>
                    <a:pt x="13436" y="33629"/>
                  </a:lnTo>
                  <a:lnTo>
                    <a:pt x="13703" y="32778"/>
                  </a:lnTo>
                  <a:lnTo>
                    <a:pt x="13538" y="31305"/>
                  </a:lnTo>
                  <a:lnTo>
                    <a:pt x="12865" y="30289"/>
                  </a:lnTo>
                  <a:lnTo>
                    <a:pt x="13576" y="30111"/>
                  </a:lnTo>
                  <a:lnTo>
                    <a:pt x="55448" y="46977"/>
                  </a:lnTo>
                  <a:lnTo>
                    <a:pt x="73291" y="68402"/>
                  </a:lnTo>
                  <a:lnTo>
                    <a:pt x="73088" y="74294"/>
                  </a:lnTo>
                  <a:lnTo>
                    <a:pt x="72567" y="73875"/>
                  </a:lnTo>
                  <a:lnTo>
                    <a:pt x="71907" y="73647"/>
                  </a:lnTo>
                  <a:lnTo>
                    <a:pt x="69621" y="73964"/>
                  </a:lnTo>
                  <a:lnTo>
                    <a:pt x="68884" y="74625"/>
                  </a:lnTo>
                  <a:lnTo>
                    <a:pt x="64795" y="85648"/>
                  </a:lnTo>
                  <a:lnTo>
                    <a:pt x="64884" y="86575"/>
                  </a:lnTo>
                  <a:lnTo>
                    <a:pt x="65798" y="88099"/>
                  </a:lnTo>
                  <a:lnTo>
                    <a:pt x="66586" y="88595"/>
                  </a:lnTo>
                  <a:lnTo>
                    <a:pt x="69862" y="88874"/>
                  </a:lnTo>
                  <a:lnTo>
                    <a:pt x="73494" y="88874"/>
                  </a:lnTo>
                  <a:lnTo>
                    <a:pt x="84454" y="69341"/>
                  </a:lnTo>
                  <a:lnTo>
                    <a:pt x="85839" y="65455"/>
                  </a:lnTo>
                  <a:lnTo>
                    <a:pt x="94030" y="59245"/>
                  </a:lnTo>
                  <a:lnTo>
                    <a:pt x="95465" y="56197"/>
                  </a:lnTo>
                  <a:lnTo>
                    <a:pt x="96177" y="44551"/>
                  </a:lnTo>
                  <a:lnTo>
                    <a:pt x="86436" y="33083"/>
                  </a:lnTo>
                  <a:lnTo>
                    <a:pt x="54241" y="6705"/>
                  </a:lnTo>
                  <a:lnTo>
                    <a:pt x="40957" y="977"/>
                  </a:lnTo>
                  <a:lnTo>
                    <a:pt x="31381" y="0"/>
                  </a:lnTo>
                  <a:close/>
                </a:path>
              </a:pathLst>
            </a:custGeom>
            <a:solidFill>
              <a:srgbClr val="F1EF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580882" y="3629215"/>
              <a:ext cx="103505" cy="111760"/>
            </a:xfrm>
            <a:custGeom>
              <a:avLst/>
              <a:gdLst/>
              <a:ahLst/>
              <a:cxnLst/>
              <a:rect l="l" t="t" r="r" b="b"/>
              <a:pathLst>
                <a:path w="103504" h="111760">
                  <a:moveTo>
                    <a:pt x="64503" y="0"/>
                  </a:moveTo>
                  <a:lnTo>
                    <a:pt x="62064" y="0"/>
                  </a:lnTo>
                  <a:lnTo>
                    <a:pt x="57238" y="673"/>
                  </a:lnTo>
                  <a:lnTo>
                    <a:pt x="56222" y="698"/>
                  </a:lnTo>
                  <a:lnTo>
                    <a:pt x="27852" y="38431"/>
                  </a:lnTo>
                  <a:lnTo>
                    <a:pt x="101" y="78841"/>
                  </a:lnTo>
                  <a:lnTo>
                    <a:pt x="0" y="79832"/>
                  </a:lnTo>
                  <a:lnTo>
                    <a:pt x="685" y="81622"/>
                  </a:lnTo>
                  <a:lnTo>
                    <a:pt x="1435" y="82270"/>
                  </a:lnTo>
                  <a:lnTo>
                    <a:pt x="6959" y="83642"/>
                  </a:lnTo>
                  <a:lnTo>
                    <a:pt x="11722" y="85394"/>
                  </a:lnTo>
                  <a:lnTo>
                    <a:pt x="46723" y="111074"/>
                  </a:lnTo>
                  <a:lnTo>
                    <a:pt x="47498" y="111417"/>
                  </a:lnTo>
                  <a:lnTo>
                    <a:pt x="48323" y="111417"/>
                  </a:lnTo>
                  <a:lnTo>
                    <a:pt x="49580" y="111302"/>
                  </a:lnTo>
                  <a:lnTo>
                    <a:pt x="50406" y="110756"/>
                  </a:lnTo>
                  <a:lnTo>
                    <a:pt x="54051" y="104343"/>
                  </a:lnTo>
                  <a:lnTo>
                    <a:pt x="77012" y="67148"/>
                  </a:lnTo>
                  <a:lnTo>
                    <a:pt x="102946" y="27216"/>
                  </a:lnTo>
                  <a:lnTo>
                    <a:pt x="103047" y="26174"/>
                  </a:lnTo>
                  <a:lnTo>
                    <a:pt x="102654" y="25273"/>
                  </a:lnTo>
                  <a:lnTo>
                    <a:pt x="96259" y="14948"/>
                  </a:lnTo>
                  <a:lnTo>
                    <a:pt x="87279" y="6969"/>
                  </a:lnTo>
                  <a:lnTo>
                    <a:pt x="76449" y="1823"/>
                  </a:lnTo>
                  <a:lnTo>
                    <a:pt x="64503" y="0"/>
                  </a:lnTo>
                  <a:close/>
                </a:path>
              </a:pathLst>
            </a:custGeom>
            <a:solidFill>
              <a:srgbClr val="C2B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765920" y="3681717"/>
              <a:ext cx="79375" cy="195580"/>
            </a:xfrm>
            <a:custGeom>
              <a:avLst/>
              <a:gdLst/>
              <a:ahLst/>
              <a:cxnLst/>
              <a:rect l="l" t="t" r="r" b="b"/>
              <a:pathLst>
                <a:path w="79375" h="195579">
                  <a:moveTo>
                    <a:pt x="25438" y="0"/>
                  </a:moveTo>
                  <a:lnTo>
                    <a:pt x="17195" y="101"/>
                  </a:lnTo>
                  <a:lnTo>
                    <a:pt x="16040" y="1155"/>
                  </a:lnTo>
                  <a:lnTo>
                    <a:pt x="15659" y="3936"/>
                  </a:lnTo>
                  <a:lnTo>
                    <a:pt x="16471" y="5270"/>
                  </a:lnTo>
                  <a:lnTo>
                    <a:pt x="19494" y="6324"/>
                  </a:lnTo>
                  <a:lnTo>
                    <a:pt x="29294" y="12006"/>
                  </a:lnTo>
                  <a:lnTo>
                    <a:pt x="53248" y="54874"/>
                  </a:lnTo>
                  <a:lnTo>
                    <a:pt x="59143" y="95440"/>
                  </a:lnTo>
                  <a:lnTo>
                    <a:pt x="58524" y="114322"/>
                  </a:lnTo>
                  <a:lnTo>
                    <a:pt x="41351" y="163283"/>
                  </a:lnTo>
                  <a:lnTo>
                    <a:pt x="10642" y="187032"/>
                  </a:lnTo>
                  <a:lnTo>
                    <a:pt x="1028" y="189128"/>
                  </a:lnTo>
                  <a:lnTo>
                    <a:pt x="0" y="190398"/>
                  </a:lnTo>
                  <a:lnTo>
                    <a:pt x="76" y="193306"/>
                  </a:lnTo>
                  <a:lnTo>
                    <a:pt x="1181" y="194513"/>
                  </a:lnTo>
                  <a:lnTo>
                    <a:pt x="13563" y="195376"/>
                  </a:lnTo>
                  <a:lnTo>
                    <a:pt x="21557" y="194882"/>
                  </a:lnTo>
                  <a:lnTo>
                    <a:pt x="61866" y="168743"/>
                  </a:lnTo>
                  <a:lnTo>
                    <a:pt x="78033" y="123436"/>
                  </a:lnTo>
                  <a:lnTo>
                    <a:pt x="79188" y="110755"/>
                  </a:lnTo>
                  <a:lnTo>
                    <a:pt x="79108" y="98018"/>
                  </a:lnTo>
                  <a:lnTo>
                    <a:pt x="73050" y="58432"/>
                  </a:lnTo>
                  <a:lnTo>
                    <a:pt x="55054" y="19844"/>
                  </a:lnTo>
                  <a:lnTo>
                    <a:pt x="31127" y="1485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B7DD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718927" y="3690670"/>
              <a:ext cx="101600" cy="176530"/>
            </a:xfrm>
            <a:custGeom>
              <a:avLst/>
              <a:gdLst/>
              <a:ahLst/>
              <a:cxnLst/>
              <a:rect l="l" t="t" r="r" b="b"/>
              <a:pathLst>
                <a:path w="101600" h="176529">
                  <a:moveTo>
                    <a:pt x="46091" y="66903"/>
                  </a:moveTo>
                  <a:lnTo>
                    <a:pt x="36884" y="66903"/>
                  </a:lnTo>
                  <a:lnTo>
                    <a:pt x="31880" y="67627"/>
                  </a:lnTo>
                  <a:lnTo>
                    <a:pt x="2362" y="94046"/>
                  </a:lnTo>
                  <a:lnTo>
                    <a:pt x="0" y="120233"/>
                  </a:lnTo>
                  <a:lnTo>
                    <a:pt x="1276" y="132678"/>
                  </a:lnTo>
                  <a:lnTo>
                    <a:pt x="27765" y="175577"/>
                  </a:lnTo>
                  <a:lnTo>
                    <a:pt x="34699" y="176009"/>
                  </a:lnTo>
                  <a:lnTo>
                    <a:pt x="40138" y="176009"/>
                  </a:lnTo>
                  <a:lnTo>
                    <a:pt x="77159" y="160765"/>
                  </a:lnTo>
                  <a:lnTo>
                    <a:pt x="96607" y="126239"/>
                  </a:lnTo>
                  <a:lnTo>
                    <a:pt x="101475" y="94046"/>
                  </a:lnTo>
                  <a:lnTo>
                    <a:pt x="101524" y="93440"/>
                  </a:lnTo>
                  <a:lnTo>
                    <a:pt x="100897" y="78155"/>
                  </a:lnTo>
                  <a:lnTo>
                    <a:pt x="75428" y="78155"/>
                  </a:lnTo>
                  <a:lnTo>
                    <a:pt x="70234" y="70599"/>
                  </a:lnTo>
                  <a:lnTo>
                    <a:pt x="61941" y="68872"/>
                  </a:lnTo>
                  <a:lnTo>
                    <a:pt x="50041" y="67208"/>
                  </a:lnTo>
                  <a:lnTo>
                    <a:pt x="46091" y="66903"/>
                  </a:lnTo>
                  <a:close/>
                </a:path>
                <a:path w="101600" h="176529">
                  <a:moveTo>
                    <a:pt x="97056" y="51904"/>
                  </a:moveTo>
                  <a:lnTo>
                    <a:pt x="45533" y="51904"/>
                  </a:lnTo>
                  <a:lnTo>
                    <a:pt x="42459" y="53708"/>
                  </a:lnTo>
                  <a:lnTo>
                    <a:pt x="38065" y="56159"/>
                  </a:lnTo>
                  <a:lnTo>
                    <a:pt x="35627" y="57848"/>
                  </a:lnTo>
                  <a:lnTo>
                    <a:pt x="35169" y="59220"/>
                  </a:lnTo>
                  <a:lnTo>
                    <a:pt x="36074" y="61682"/>
                  </a:lnTo>
                  <a:lnTo>
                    <a:pt x="37138" y="62420"/>
                  </a:lnTo>
                  <a:lnTo>
                    <a:pt x="49900" y="62420"/>
                  </a:lnTo>
                  <a:lnTo>
                    <a:pt x="55299" y="63360"/>
                  </a:lnTo>
                  <a:lnTo>
                    <a:pt x="67351" y="67894"/>
                  </a:lnTo>
                  <a:lnTo>
                    <a:pt x="73168" y="72580"/>
                  </a:lnTo>
                  <a:lnTo>
                    <a:pt x="76000" y="77647"/>
                  </a:lnTo>
                  <a:lnTo>
                    <a:pt x="76076" y="77990"/>
                  </a:lnTo>
                  <a:lnTo>
                    <a:pt x="75847" y="78155"/>
                  </a:lnTo>
                  <a:lnTo>
                    <a:pt x="100897" y="78155"/>
                  </a:lnTo>
                  <a:lnTo>
                    <a:pt x="97202" y="52628"/>
                  </a:lnTo>
                  <a:lnTo>
                    <a:pt x="97126" y="52247"/>
                  </a:lnTo>
                  <a:lnTo>
                    <a:pt x="97056" y="51904"/>
                  </a:lnTo>
                  <a:close/>
                </a:path>
                <a:path w="101600" h="176529">
                  <a:moveTo>
                    <a:pt x="34153" y="2552"/>
                  </a:moveTo>
                  <a:lnTo>
                    <a:pt x="32401" y="2552"/>
                  </a:lnTo>
                  <a:lnTo>
                    <a:pt x="32020" y="2679"/>
                  </a:lnTo>
                  <a:lnTo>
                    <a:pt x="30623" y="3771"/>
                  </a:lnTo>
                  <a:lnTo>
                    <a:pt x="30356" y="4529"/>
                  </a:lnTo>
                  <a:lnTo>
                    <a:pt x="30229" y="4889"/>
                  </a:lnTo>
                  <a:lnTo>
                    <a:pt x="30978" y="8547"/>
                  </a:lnTo>
                  <a:lnTo>
                    <a:pt x="31359" y="11112"/>
                  </a:lnTo>
                  <a:lnTo>
                    <a:pt x="32515" y="19621"/>
                  </a:lnTo>
                  <a:lnTo>
                    <a:pt x="32667" y="26276"/>
                  </a:lnTo>
                  <a:lnTo>
                    <a:pt x="31270" y="40551"/>
                  </a:lnTo>
                  <a:lnTo>
                    <a:pt x="29505" y="47929"/>
                  </a:lnTo>
                  <a:lnTo>
                    <a:pt x="26356" y="55714"/>
                  </a:lnTo>
                  <a:lnTo>
                    <a:pt x="26673" y="57035"/>
                  </a:lnTo>
                  <a:lnTo>
                    <a:pt x="28159" y="58331"/>
                  </a:lnTo>
                  <a:lnTo>
                    <a:pt x="28832" y="58572"/>
                  </a:lnTo>
                  <a:lnTo>
                    <a:pt x="30318" y="58572"/>
                  </a:lnTo>
                  <a:lnTo>
                    <a:pt x="31944" y="57657"/>
                  </a:lnTo>
                  <a:lnTo>
                    <a:pt x="38662" y="54254"/>
                  </a:lnTo>
                  <a:lnTo>
                    <a:pt x="43069" y="52628"/>
                  </a:lnTo>
                  <a:lnTo>
                    <a:pt x="44288" y="52247"/>
                  </a:lnTo>
                  <a:lnTo>
                    <a:pt x="45533" y="51904"/>
                  </a:lnTo>
                  <a:lnTo>
                    <a:pt x="97056" y="51904"/>
                  </a:lnTo>
                  <a:lnTo>
                    <a:pt x="96531" y="49299"/>
                  </a:lnTo>
                  <a:lnTo>
                    <a:pt x="79038" y="11831"/>
                  </a:lnTo>
                  <a:lnTo>
                    <a:pt x="69681" y="4114"/>
                  </a:lnTo>
                  <a:lnTo>
                    <a:pt x="40859" y="4114"/>
                  </a:lnTo>
                  <a:lnTo>
                    <a:pt x="38852" y="3924"/>
                  </a:lnTo>
                  <a:lnTo>
                    <a:pt x="36135" y="3365"/>
                  </a:lnTo>
                  <a:lnTo>
                    <a:pt x="35334" y="3111"/>
                  </a:lnTo>
                  <a:lnTo>
                    <a:pt x="34153" y="2552"/>
                  </a:lnTo>
                  <a:close/>
                </a:path>
                <a:path w="101600" h="176529">
                  <a:moveTo>
                    <a:pt x="59896" y="0"/>
                  </a:moveTo>
                  <a:lnTo>
                    <a:pt x="58273" y="0"/>
                  </a:lnTo>
                  <a:lnTo>
                    <a:pt x="57585" y="317"/>
                  </a:lnTo>
                  <a:lnTo>
                    <a:pt x="56734" y="1333"/>
                  </a:lnTo>
                  <a:lnTo>
                    <a:pt x="56366" y="1600"/>
                  </a:lnTo>
                  <a:lnTo>
                    <a:pt x="51654" y="3365"/>
                  </a:lnTo>
                  <a:lnTo>
                    <a:pt x="51434" y="3365"/>
                  </a:lnTo>
                  <a:lnTo>
                    <a:pt x="47272" y="4114"/>
                  </a:lnTo>
                  <a:lnTo>
                    <a:pt x="69681" y="4114"/>
                  </a:lnTo>
                  <a:lnTo>
                    <a:pt x="59896" y="0"/>
                  </a:lnTo>
                  <a:close/>
                </a:path>
              </a:pathLst>
            </a:custGeom>
            <a:solidFill>
              <a:srgbClr val="2D77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681783" y="3681374"/>
              <a:ext cx="65405" cy="88265"/>
            </a:xfrm>
            <a:custGeom>
              <a:avLst/>
              <a:gdLst/>
              <a:ahLst/>
              <a:cxnLst/>
              <a:rect l="l" t="t" r="r" b="b"/>
              <a:pathLst>
                <a:path w="65404" h="88264">
                  <a:moveTo>
                    <a:pt x="42938" y="84493"/>
                  </a:moveTo>
                  <a:lnTo>
                    <a:pt x="27825" y="84493"/>
                  </a:lnTo>
                  <a:lnTo>
                    <a:pt x="29451" y="84772"/>
                  </a:lnTo>
                  <a:lnTo>
                    <a:pt x="30848" y="85509"/>
                  </a:lnTo>
                  <a:lnTo>
                    <a:pt x="32867" y="86779"/>
                  </a:lnTo>
                  <a:lnTo>
                    <a:pt x="34594" y="87909"/>
                  </a:lnTo>
                  <a:lnTo>
                    <a:pt x="36690" y="87909"/>
                  </a:lnTo>
                  <a:lnTo>
                    <a:pt x="37439" y="87617"/>
                  </a:lnTo>
                  <a:lnTo>
                    <a:pt x="40309" y="86245"/>
                  </a:lnTo>
                  <a:lnTo>
                    <a:pt x="42582" y="84772"/>
                  </a:lnTo>
                  <a:lnTo>
                    <a:pt x="42938" y="84493"/>
                  </a:lnTo>
                  <a:close/>
                </a:path>
                <a:path w="65404" h="88264">
                  <a:moveTo>
                    <a:pt x="4095" y="59588"/>
                  </a:moveTo>
                  <a:lnTo>
                    <a:pt x="1828" y="59588"/>
                  </a:lnTo>
                  <a:lnTo>
                    <a:pt x="444" y="60579"/>
                  </a:lnTo>
                  <a:lnTo>
                    <a:pt x="0" y="61645"/>
                  </a:lnTo>
                  <a:lnTo>
                    <a:pt x="714" y="66802"/>
                  </a:lnTo>
                  <a:lnTo>
                    <a:pt x="836" y="67678"/>
                  </a:lnTo>
                  <a:lnTo>
                    <a:pt x="940" y="68427"/>
                  </a:lnTo>
                  <a:lnTo>
                    <a:pt x="1031" y="69011"/>
                  </a:lnTo>
                  <a:lnTo>
                    <a:pt x="3403" y="74752"/>
                  </a:lnTo>
                  <a:lnTo>
                    <a:pt x="12115" y="85852"/>
                  </a:lnTo>
                  <a:lnTo>
                    <a:pt x="18863" y="85852"/>
                  </a:lnTo>
                  <a:lnTo>
                    <a:pt x="24768" y="84493"/>
                  </a:lnTo>
                  <a:lnTo>
                    <a:pt x="42938" y="84493"/>
                  </a:lnTo>
                  <a:lnTo>
                    <a:pt x="49098" y="79565"/>
                  </a:lnTo>
                  <a:lnTo>
                    <a:pt x="52692" y="75399"/>
                  </a:lnTo>
                  <a:lnTo>
                    <a:pt x="55638" y="70523"/>
                  </a:lnTo>
                  <a:lnTo>
                    <a:pt x="56417" y="69011"/>
                  </a:lnTo>
                  <a:lnTo>
                    <a:pt x="16677" y="69011"/>
                  </a:lnTo>
                  <a:lnTo>
                    <a:pt x="16370" y="68643"/>
                  </a:lnTo>
                  <a:lnTo>
                    <a:pt x="16459" y="68427"/>
                  </a:lnTo>
                  <a:lnTo>
                    <a:pt x="16840" y="67678"/>
                  </a:lnTo>
                  <a:lnTo>
                    <a:pt x="16890" y="66802"/>
                  </a:lnTo>
                  <a:lnTo>
                    <a:pt x="16400" y="65544"/>
                  </a:lnTo>
                  <a:lnTo>
                    <a:pt x="16281" y="65239"/>
                  </a:lnTo>
                  <a:lnTo>
                    <a:pt x="15659" y="64617"/>
                  </a:lnTo>
                  <a:lnTo>
                    <a:pt x="14503" y="64198"/>
                  </a:lnTo>
                  <a:lnTo>
                    <a:pt x="11607" y="63030"/>
                  </a:lnTo>
                  <a:lnTo>
                    <a:pt x="8991" y="61899"/>
                  </a:lnTo>
                  <a:lnTo>
                    <a:pt x="6149" y="60579"/>
                  </a:lnTo>
                  <a:lnTo>
                    <a:pt x="4095" y="59588"/>
                  </a:lnTo>
                  <a:close/>
                </a:path>
                <a:path w="65404" h="88264">
                  <a:moveTo>
                    <a:pt x="62351" y="10185"/>
                  </a:moveTo>
                  <a:lnTo>
                    <a:pt x="37680" y="10185"/>
                  </a:lnTo>
                  <a:lnTo>
                    <a:pt x="38379" y="11811"/>
                  </a:lnTo>
                  <a:lnTo>
                    <a:pt x="39115" y="14655"/>
                  </a:lnTo>
                  <a:lnTo>
                    <a:pt x="40119" y="23177"/>
                  </a:lnTo>
                  <a:lnTo>
                    <a:pt x="40017" y="28917"/>
                  </a:lnTo>
                  <a:lnTo>
                    <a:pt x="39204" y="35052"/>
                  </a:lnTo>
                  <a:lnTo>
                    <a:pt x="21374" y="69011"/>
                  </a:lnTo>
                  <a:lnTo>
                    <a:pt x="56417" y="69011"/>
                  </a:lnTo>
                  <a:lnTo>
                    <a:pt x="65252" y="32562"/>
                  </a:lnTo>
                  <a:lnTo>
                    <a:pt x="65088" y="28917"/>
                  </a:lnTo>
                  <a:lnTo>
                    <a:pt x="64998" y="26936"/>
                  </a:lnTo>
                  <a:lnTo>
                    <a:pt x="62729" y="12573"/>
                  </a:lnTo>
                  <a:lnTo>
                    <a:pt x="62608" y="11811"/>
                  </a:lnTo>
                  <a:lnTo>
                    <a:pt x="62488" y="11049"/>
                  </a:lnTo>
                  <a:lnTo>
                    <a:pt x="62462" y="10883"/>
                  </a:lnTo>
                  <a:lnTo>
                    <a:pt x="62351" y="10185"/>
                  </a:lnTo>
                  <a:close/>
                </a:path>
                <a:path w="65404" h="88264">
                  <a:moveTo>
                    <a:pt x="35216" y="0"/>
                  </a:moveTo>
                  <a:lnTo>
                    <a:pt x="31076" y="0"/>
                  </a:lnTo>
                  <a:lnTo>
                    <a:pt x="28194" y="469"/>
                  </a:lnTo>
                  <a:lnTo>
                    <a:pt x="26314" y="1333"/>
                  </a:lnTo>
                  <a:lnTo>
                    <a:pt x="23698" y="3378"/>
                  </a:lnTo>
                  <a:lnTo>
                    <a:pt x="23279" y="4305"/>
                  </a:lnTo>
                  <a:lnTo>
                    <a:pt x="23393" y="6223"/>
                  </a:lnTo>
                  <a:lnTo>
                    <a:pt x="33908" y="12573"/>
                  </a:lnTo>
                  <a:lnTo>
                    <a:pt x="35762" y="12573"/>
                  </a:lnTo>
                  <a:lnTo>
                    <a:pt x="37045" y="11811"/>
                  </a:lnTo>
                  <a:lnTo>
                    <a:pt x="37553" y="11049"/>
                  </a:lnTo>
                  <a:lnTo>
                    <a:pt x="37680" y="10185"/>
                  </a:lnTo>
                  <a:lnTo>
                    <a:pt x="62351" y="10185"/>
                  </a:lnTo>
                  <a:lnTo>
                    <a:pt x="62207" y="9271"/>
                  </a:lnTo>
                  <a:lnTo>
                    <a:pt x="62141" y="8851"/>
                  </a:lnTo>
                  <a:lnTo>
                    <a:pt x="56861" y="2349"/>
                  </a:lnTo>
                  <a:lnTo>
                    <a:pt x="42125" y="2349"/>
                  </a:lnTo>
                  <a:lnTo>
                    <a:pt x="40948" y="2095"/>
                  </a:lnTo>
                  <a:lnTo>
                    <a:pt x="40271" y="1828"/>
                  </a:lnTo>
                  <a:lnTo>
                    <a:pt x="37120" y="469"/>
                  </a:lnTo>
                  <a:lnTo>
                    <a:pt x="37278" y="469"/>
                  </a:lnTo>
                  <a:lnTo>
                    <a:pt x="35216" y="0"/>
                  </a:lnTo>
                  <a:close/>
                </a:path>
                <a:path w="65404" h="88264">
                  <a:moveTo>
                    <a:pt x="54292" y="698"/>
                  </a:moveTo>
                  <a:lnTo>
                    <a:pt x="50469" y="698"/>
                  </a:lnTo>
                  <a:lnTo>
                    <a:pt x="49136" y="977"/>
                  </a:lnTo>
                  <a:lnTo>
                    <a:pt x="45986" y="2095"/>
                  </a:lnTo>
                  <a:lnTo>
                    <a:pt x="44678" y="2349"/>
                  </a:lnTo>
                  <a:lnTo>
                    <a:pt x="56861" y="2349"/>
                  </a:lnTo>
                  <a:lnTo>
                    <a:pt x="56438" y="1828"/>
                  </a:lnTo>
                  <a:lnTo>
                    <a:pt x="54292" y="698"/>
                  </a:lnTo>
                  <a:close/>
                </a:path>
              </a:pathLst>
            </a:custGeom>
            <a:solidFill>
              <a:srgbClr val="F1EF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657348" y="3678326"/>
              <a:ext cx="63500" cy="66040"/>
            </a:xfrm>
            <a:custGeom>
              <a:avLst/>
              <a:gdLst/>
              <a:ahLst/>
              <a:cxnLst/>
              <a:rect l="l" t="t" r="r" b="b"/>
              <a:pathLst>
                <a:path w="63500" h="66039">
                  <a:moveTo>
                    <a:pt x="26619" y="0"/>
                  </a:moveTo>
                  <a:lnTo>
                    <a:pt x="25882" y="0"/>
                  </a:lnTo>
                  <a:lnTo>
                    <a:pt x="24218" y="317"/>
                  </a:lnTo>
                  <a:lnTo>
                    <a:pt x="23431" y="1041"/>
                  </a:lnTo>
                  <a:lnTo>
                    <a:pt x="20281" y="9779"/>
                  </a:lnTo>
                  <a:lnTo>
                    <a:pt x="18262" y="14160"/>
                  </a:lnTo>
                  <a:lnTo>
                    <a:pt x="12077" y="24765"/>
                  </a:lnTo>
                  <a:lnTo>
                    <a:pt x="6984" y="30378"/>
                  </a:lnTo>
                  <a:lnTo>
                    <a:pt x="571" y="34696"/>
                  </a:lnTo>
                  <a:lnTo>
                    <a:pt x="88" y="35547"/>
                  </a:lnTo>
                  <a:lnTo>
                    <a:pt x="41186" y="63080"/>
                  </a:lnTo>
                  <a:lnTo>
                    <a:pt x="45224" y="65379"/>
                  </a:lnTo>
                  <a:lnTo>
                    <a:pt x="46215" y="65506"/>
                  </a:lnTo>
                  <a:lnTo>
                    <a:pt x="47002" y="65506"/>
                  </a:lnTo>
                  <a:lnTo>
                    <a:pt x="63207" y="29476"/>
                  </a:lnTo>
                  <a:lnTo>
                    <a:pt x="62991" y="23088"/>
                  </a:lnTo>
                  <a:lnTo>
                    <a:pt x="61937" y="21907"/>
                  </a:lnTo>
                  <a:lnTo>
                    <a:pt x="60134" y="21653"/>
                  </a:lnTo>
                  <a:lnTo>
                    <a:pt x="50829" y="17255"/>
                  </a:lnTo>
                  <a:lnTo>
                    <a:pt x="42665" y="12396"/>
                  </a:lnTo>
                  <a:lnTo>
                    <a:pt x="34978" y="6883"/>
                  </a:lnTo>
                  <a:lnTo>
                    <a:pt x="27330" y="279"/>
                  </a:lnTo>
                  <a:lnTo>
                    <a:pt x="26619" y="0"/>
                  </a:lnTo>
                  <a:close/>
                </a:path>
              </a:pathLst>
            </a:custGeom>
            <a:solidFill>
              <a:srgbClr val="C2B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659546" y="3604361"/>
              <a:ext cx="180340" cy="44450"/>
            </a:xfrm>
            <a:custGeom>
              <a:avLst/>
              <a:gdLst/>
              <a:ahLst/>
              <a:cxnLst/>
              <a:rect l="l" t="t" r="r" b="b"/>
              <a:pathLst>
                <a:path w="180340" h="44450">
                  <a:moveTo>
                    <a:pt x="3632" y="0"/>
                  </a:moveTo>
                  <a:lnTo>
                    <a:pt x="1638" y="139"/>
                  </a:lnTo>
                  <a:lnTo>
                    <a:pt x="393" y="1130"/>
                  </a:lnTo>
                  <a:lnTo>
                    <a:pt x="0" y="1993"/>
                  </a:lnTo>
                  <a:lnTo>
                    <a:pt x="419" y="15887"/>
                  </a:lnTo>
                  <a:lnTo>
                    <a:pt x="65859" y="30446"/>
                  </a:lnTo>
                  <a:lnTo>
                    <a:pt x="125907" y="39700"/>
                  </a:lnTo>
                  <a:lnTo>
                    <a:pt x="167944" y="44056"/>
                  </a:lnTo>
                  <a:lnTo>
                    <a:pt x="172465" y="44259"/>
                  </a:lnTo>
                  <a:lnTo>
                    <a:pt x="173710" y="44259"/>
                  </a:lnTo>
                  <a:lnTo>
                    <a:pt x="174815" y="43472"/>
                  </a:lnTo>
                  <a:lnTo>
                    <a:pt x="180238" y="28333"/>
                  </a:lnTo>
                  <a:lnTo>
                    <a:pt x="180085" y="27330"/>
                  </a:lnTo>
                  <a:lnTo>
                    <a:pt x="178968" y="25819"/>
                  </a:lnTo>
                  <a:lnTo>
                    <a:pt x="178092" y="25374"/>
                  </a:lnTo>
                  <a:lnTo>
                    <a:pt x="174205" y="25387"/>
                  </a:lnTo>
                  <a:lnTo>
                    <a:pt x="154190" y="24002"/>
                  </a:lnTo>
                  <a:lnTo>
                    <a:pt x="111709" y="19766"/>
                  </a:lnTo>
                  <a:lnTo>
                    <a:pt x="75507" y="14598"/>
                  </a:lnTo>
                  <a:lnTo>
                    <a:pt x="39439" y="8001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839136" y="3496462"/>
              <a:ext cx="140970" cy="151130"/>
            </a:xfrm>
            <a:custGeom>
              <a:avLst/>
              <a:gdLst/>
              <a:ahLst/>
              <a:cxnLst/>
              <a:rect l="l" t="t" r="r" b="b"/>
              <a:pathLst>
                <a:path w="140970" h="151129">
                  <a:moveTo>
                    <a:pt x="138036" y="0"/>
                  </a:moveTo>
                  <a:lnTo>
                    <a:pt x="136220" y="203"/>
                  </a:lnTo>
                  <a:lnTo>
                    <a:pt x="130848" y="4292"/>
                  </a:lnTo>
                  <a:lnTo>
                    <a:pt x="112780" y="14984"/>
                  </a:lnTo>
                  <a:lnTo>
                    <a:pt x="68808" y="37261"/>
                  </a:lnTo>
                  <a:lnTo>
                    <a:pt x="23926" y="52069"/>
                  </a:lnTo>
                  <a:lnTo>
                    <a:pt x="22885" y="53225"/>
                  </a:lnTo>
                  <a:lnTo>
                    <a:pt x="16509" y="90935"/>
                  </a:lnTo>
                  <a:lnTo>
                    <a:pt x="1816" y="143217"/>
                  </a:lnTo>
                  <a:lnTo>
                    <a:pt x="0" y="148158"/>
                  </a:lnTo>
                  <a:lnTo>
                    <a:pt x="215" y="149288"/>
                  </a:lnTo>
                  <a:lnTo>
                    <a:pt x="1473" y="150736"/>
                  </a:lnTo>
                  <a:lnTo>
                    <a:pt x="2285" y="151091"/>
                  </a:lnTo>
                  <a:lnTo>
                    <a:pt x="3111" y="151091"/>
                  </a:lnTo>
                  <a:lnTo>
                    <a:pt x="42781" y="134496"/>
                  </a:lnTo>
                  <a:lnTo>
                    <a:pt x="87674" y="108418"/>
                  </a:lnTo>
                  <a:lnTo>
                    <a:pt x="118236" y="79387"/>
                  </a:lnTo>
                  <a:lnTo>
                    <a:pt x="140614" y="2412"/>
                  </a:lnTo>
                  <a:lnTo>
                    <a:pt x="140119" y="1155"/>
                  </a:lnTo>
                  <a:lnTo>
                    <a:pt x="138036" y="0"/>
                  </a:lnTo>
                  <a:close/>
                </a:path>
              </a:pathLst>
            </a:custGeom>
            <a:solidFill>
              <a:srgbClr val="C2B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950833" y="3422459"/>
              <a:ext cx="88900" cy="83185"/>
            </a:xfrm>
            <a:custGeom>
              <a:avLst/>
              <a:gdLst/>
              <a:ahLst/>
              <a:cxnLst/>
              <a:rect l="l" t="t" r="r" b="b"/>
              <a:pathLst>
                <a:path w="88900" h="83185">
                  <a:moveTo>
                    <a:pt x="28054" y="66573"/>
                  </a:moveTo>
                  <a:lnTo>
                    <a:pt x="27660" y="65633"/>
                  </a:lnTo>
                  <a:lnTo>
                    <a:pt x="23482" y="62141"/>
                  </a:lnTo>
                  <a:lnTo>
                    <a:pt x="17881" y="61544"/>
                  </a:lnTo>
                  <a:lnTo>
                    <a:pt x="14833" y="61442"/>
                  </a:lnTo>
                  <a:lnTo>
                    <a:pt x="14414" y="61391"/>
                  </a:lnTo>
                  <a:lnTo>
                    <a:pt x="13804" y="61036"/>
                  </a:lnTo>
                  <a:lnTo>
                    <a:pt x="13284" y="60896"/>
                  </a:lnTo>
                  <a:lnTo>
                    <a:pt x="12319" y="60896"/>
                  </a:lnTo>
                  <a:lnTo>
                    <a:pt x="11874" y="60998"/>
                  </a:lnTo>
                  <a:lnTo>
                    <a:pt x="6350" y="63754"/>
                  </a:lnTo>
                  <a:lnTo>
                    <a:pt x="5829" y="64325"/>
                  </a:lnTo>
                  <a:lnTo>
                    <a:pt x="0" y="79959"/>
                  </a:lnTo>
                  <a:lnTo>
                    <a:pt x="342" y="81267"/>
                  </a:lnTo>
                  <a:lnTo>
                    <a:pt x="1828" y="82511"/>
                  </a:lnTo>
                  <a:lnTo>
                    <a:pt x="2501" y="82740"/>
                  </a:lnTo>
                  <a:lnTo>
                    <a:pt x="3175" y="82740"/>
                  </a:lnTo>
                  <a:lnTo>
                    <a:pt x="3670" y="82740"/>
                  </a:lnTo>
                  <a:lnTo>
                    <a:pt x="4178" y="82613"/>
                  </a:lnTo>
                  <a:lnTo>
                    <a:pt x="20993" y="72821"/>
                  </a:lnTo>
                  <a:lnTo>
                    <a:pt x="27305" y="69354"/>
                  </a:lnTo>
                  <a:lnTo>
                    <a:pt x="27863" y="68503"/>
                  </a:lnTo>
                  <a:lnTo>
                    <a:pt x="28054" y="66573"/>
                  </a:lnTo>
                  <a:close/>
                </a:path>
                <a:path w="88900" h="83185">
                  <a:moveTo>
                    <a:pt x="88696" y="4254"/>
                  </a:moveTo>
                  <a:lnTo>
                    <a:pt x="63195" y="0"/>
                  </a:lnTo>
                  <a:lnTo>
                    <a:pt x="58445" y="381"/>
                  </a:lnTo>
                  <a:lnTo>
                    <a:pt x="52654" y="1333"/>
                  </a:lnTo>
                  <a:lnTo>
                    <a:pt x="51727" y="2171"/>
                  </a:lnTo>
                  <a:lnTo>
                    <a:pt x="45618" y="25463"/>
                  </a:lnTo>
                  <a:lnTo>
                    <a:pt x="45999" y="26631"/>
                  </a:lnTo>
                  <a:lnTo>
                    <a:pt x="47409" y="27800"/>
                  </a:lnTo>
                  <a:lnTo>
                    <a:pt x="48082" y="28028"/>
                  </a:lnTo>
                  <a:lnTo>
                    <a:pt x="48729" y="28028"/>
                  </a:lnTo>
                  <a:lnTo>
                    <a:pt x="49174" y="28028"/>
                  </a:lnTo>
                  <a:lnTo>
                    <a:pt x="88328" y="5473"/>
                  </a:lnTo>
                  <a:lnTo>
                    <a:pt x="88696" y="4254"/>
                  </a:lnTo>
                  <a:close/>
                </a:path>
              </a:pathLst>
            </a:custGeom>
            <a:solidFill>
              <a:srgbClr val="E0D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875560" y="3095015"/>
              <a:ext cx="271780" cy="419734"/>
            </a:xfrm>
            <a:custGeom>
              <a:avLst/>
              <a:gdLst/>
              <a:ahLst/>
              <a:cxnLst/>
              <a:rect l="l" t="t" r="r" b="b"/>
              <a:pathLst>
                <a:path w="271779" h="419735">
                  <a:moveTo>
                    <a:pt x="78168" y="0"/>
                  </a:moveTo>
                  <a:lnTo>
                    <a:pt x="76149" y="1092"/>
                  </a:lnTo>
                  <a:lnTo>
                    <a:pt x="75641" y="2260"/>
                  </a:lnTo>
                  <a:lnTo>
                    <a:pt x="76726" y="13528"/>
                  </a:lnTo>
                  <a:lnTo>
                    <a:pt x="76654" y="21991"/>
                  </a:lnTo>
                  <a:lnTo>
                    <a:pt x="72701" y="64922"/>
                  </a:lnTo>
                  <a:lnTo>
                    <a:pt x="67214" y="109659"/>
                  </a:lnTo>
                  <a:lnTo>
                    <a:pt x="59816" y="161950"/>
                  </a:lnTo>
                  <a:lnTo>
                    <a:pt x="53513" y="201639"/>
                  </a:lnTo>
                  <a:lnTo>
                    <a:pt x="46875" y="239547"/>
                  </a:lnTo>
                  <a:lnTo>
                    <a:pt x="38950" y="280262"/>
                  </a:lnTo>
                  <a:lnTo>
                    <a:pt x="26180" y="336354"/>
                  </a:lnTo>
                  <a:lnTo>
                    <a:pt x="12268" y="384937"/>
                  </a:lnTo>
                  <a:lnTo>
                    <a:pt x="0" y="415912"/>
                  </a:lnTo>
                  <a:lnTo>
                    <a:pt x="101" y="417233"/>
                  </a:lnTo>
                  <a:lnTo>
                    <a:pt x="1447" y="418871"/>
                  </a:lnTo>
                  <a:lnTo>
                    <a:pt x="2285" y="419239"/>
                  </a:lnTo>
                  <a:lnTo>
                    <a:pt x="3136" y="419239"/>
                  </a:lnTo>
                  <a:lnTo>
                    <a:pt x="51693" y="400600"/>
                  </a:lnTo>
                  <a:lnTo>
                    <a:pt x="91897" y="381406"/>
                  </a:lnTo>
                  <a:lnTo>
                    <a:pt x="92786" y="379031"/>
                  </a:lnTo>
                  <a:lnTo>
                    <a:pt x="92595" y="378167"/>
                  </a:lnTo>
                  <a:lnTo>
                    <a:pt x="72262" y="362115"/>
                  </a:lnTo>
                  <a:lnTo>
                    <a:pt x="71373" y="362559"/>
                  </a:lnTo>
                  <a:lnTo>
                    <a:pt x="68745" y="366318"/>
                  </a:lnTo>
                  <a:lnTo>
                    <a:pt x="70383" y="363169"/>
                  </a:lnTo>
                  <a:lnTo>
                    <a:pt x="100522" y="333546"/>
                  </a:lnTo>
                  <a:lnTo>
                    <a:pt x="143192" y="322211"/>
                  </a:lnTo>
                  <a:lnTo>
                    <a:pt x="149390" y="322325"/>
                  </a:lnTo>
                  <a:lnTo>
                    <a:pt x="191198" y="332574"/>
                  </a:lnTo>
                  <a:lnTo>
                    <a:pt x="217576" y="362534"/>
                  </a:lnTo>
                  <a:lnTo>
                    <a:pt x="218808" y="363613"/>
                  </a:lnTo>
                  <a:lnTo>
                    <a:pt x="258381" y="353313"/>
                  </a:lnTo>
                  <a:lnTo>
                    <a:pt x="271741" y="339356"/>
                  </a:lnTo>
                  <a:lnTo>
                    <a:pt x="264379" y="327264"/>
                  </a:lnTo>
                  <a:lnTo>
                    <a:pt x="233210" y="294258"/>
                  </a:lnTo>
                  <a:lnTo>
                    <a:pt x="193760" y="271541"/>
                  </a:lnTo>
                  <a:lnTo>
                    <a:pt x="150634" y="263778"/>
                  </a:lnTo>
                  <a:lnTo>
                    <a:pt x="139895" y="264206"/>
                  </a:lnTo>
                  <a:lnTo>
                    <a:pt x="98158" y="274739"/>
                  </a:lnTo>
                  <a:lnTo>
                    <a:pt x="82245" y="283413"/>
                  </a:lnTo>
                  <a:lnTo>
                    <a:pt x="85953" y="280669"/>
                  </a:lnTo>
                  <a:lnTo>
                    <a:pt x="120891" y="264096"/>
                  </a:lnTo>
                  <a:lnTo>
                    <a:pt x="134581" y="260934"/>
                  </a:lnTo>
                  <a:lnTo>
                    <a:pt x="135534" y="259930"/>
                  </a:lnTo>
                  <a:lnTo>
                    <a:pt x="142735" y="189610"/>
                  </a:lnTo>
                  <a:lnTo>
                    <a:pt x="145173" y="141262"/>
                  </a:lnTo>
                  <a:lnTo>
                    <a:pt x="145261" y="100480"/>
                  </a:lnTo>
                  <a:lnTo>
                    <a:pt x="144541" y="86686"/>
                  </a:lnTo>
                  <a:lnTo>
                    <a:pt x="123415" y="38836"/>
                  </a:lnTo>
                  <a:lnTo>
                    <a:pt x="88923" y="6707"/>
                  </a:lnTo>
                  <a:lnTo>
                    <a:pt x="79870" y="165"/>
                  </a:lnTo>
                  <a:lnTo>
                    <a:pt x="78168" y="0"/>
                  </a:lnTo>
                  <a:close/>
                </a:path>
              </a:pathLst>
            </a:custGeom>
            <a:solidFill>
              <a:srgbClr val="C2B59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47162" y="3412706"/>
              <a:ext cx="131102" cy="169989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8479218" y="3068739"/>
              <a:ext cx="408940" cy="389890"/>
            </a:xfrm>
            <a:custGeom>
              <a:avLst/>
              <a:gdLst/>
              <a:ahLst/>
              <a:cxnLst/>
              <a:rect l="l" t="t" r="r" b="b"/>
              <a:pathLst>
                <a:path w="408940" h="389889">
                  <a:moveTo>
                    <a:pt x="18021" y="213359"/>
                  </a:moveTo>
                  <a:lnTo>
                    <a:pt x="13309" y="213359"/>
                  </a:lnTo>
                  <a:lnTo>
                    <a:pt x="11328" y="222250"/>
                  </a:lnTo>
                  <a:lnTo>
                    <a:pt x="9880" y="228600"/>
                  </a:lnTo>
                  <a:lnTo>
                    <a:pt x="8597" y="234950"/>
                  </a:lnTo>
                  <a:lnTo>
                    <a:pt x="6884" y="245109"/>
                  </a:lnTo>
                  <a:lnTo>
                    <a:pt x="5357" y="252729"/>
                  </a:lnTo>
                  <a:lnTo>
                    <a:pt x="2832" y="269239"/>
                  </a:lnTo>
                  <a:lnTo>
                    <a:pt x="2095" y="275589"/>
                  </a:lnTo>
                  <a:lnTo>
                    <a:pt x="1447" y="280669"/>
                  </a:lnTo>
                  <a:lnTo>
                    <a:pt x="0" y="295909"/>
                  </a:lnTo>
                  <a:lnTo>
                    <a:pt x="3225" y="304800"/>
                  </a:lnTo>
                  <a:lnTo>
                    <a:pt x="10477" y="309879"/>
                  </a:lnTo>
                  <a:lnTo>
                    <a:pt x="15125" y="312419"/>
                  </a:lnTo>
                  <a:lnTo>
                    <a:pt x="18986" y="314959"/>
                  </a:lnTo>
                  <a:lnTo>
                    <a:pt x="23482" y="316229"/>
                  </a:lnTo>
                  <a:lnTo>
                    <a:pt x="40715" y="325119"/>
                  </a:lnTo>
                  <a:lnTo>
                    <a:pt x="75338" y="337819"/>
                  </a:lnTo>
                  <a:lnTo>
                    <a:pt x="91757" y="342900"/>
                  </a:lnTo>
                  <a:lnTo>
                    <a:pt x="134678" y="355600"/>
                  </a:lnTo>
                  <a:lnTo>
                    <a:pt x="157306" y="361950"/>
                  </a:lnTo>
                  <a:lnTo>
                    <a:pt x="204335" y="372109"/>
                  </a:lnTo>
                  <a:lnTo>
                    <a:pt x="226647" y="377189"/>
                  </a:lnTo>
                  <a:lnTo>
                    <a:pt x="268579" y="384809"/>
                  </a:lnTo>
                  <a:lnTo>
                    <a:pt x="287786" y="387350"/>
                  </a:lnTo>
                  <a:lnTo>
                    <a:pt x="304965" y="389889"/>
                  </a:lnTo>
                  <a:lnTo>
                    <a:pt x="335737" y="389889"/>
                  </a:lnTo>
                  <a:lnTo>
                    <a:pt x="345008" y="387350"/>
                  </a:lnTo>
                  <a:lnTo>
                    <a:pt x="349656" y="382269"/>
                  </a:lnTo>
                  <a:lnTo>
                    <a:pt x="355295" y="368300"/>
                  </a:lnTo>
                  <a:lnTo>
                    <a:pt x="357314" y="361950"/>
                  </a:lnTo>
                  <a:lnTo>
                    <a:pt x="361824" y="347979"/>
                  </a:lnTo>
                  <a:lnTo>
                    <a:pt x="367412" y="327659"/>
                  </a:lnTo>
                  <a:lnTo>
                    <a:pt x="369889" y="318769"/>
                  </a:lnTo>
                  <a:lnTo>
                    <a:pt x="148145" y="318769"/>
                  </a:lnTo>
                  <a:lnTo>
                    <a:pt x="145503" y="317500"/>
                  </a:lnTo>
                  <a:lnTo>
                    <a:pt x="126102" y="313689"/>
                  </a:lnTo>
                  <a:lnTo>
                    <a:pt x="108304" y="306069"/>
                  </a:lnTo>
                  <a:lnTo>
                    <a:pt x="79819" y="280669"/>
                  </a:lnTo>
                  <a:lnTo>
                    <a:pt x="64902" y="240029"/>
                  </a:lnTo>
                  <a:lnTo>
                    <a:pt x="64568" y="234950"/>
                  </a:lnTo>
                  <a:lnTo>
                    <a:pt x="64485" y="233679"/>
                  </a:lnTo>
                  <a:lnTo>
                    <a:pt x="64419" y="226059"/>
                  </a:lnTo>
                  <a:lnTo>
                    <a:pt x="28346" y="226059"/>
                  </a:lnTo>
                  <a:lnTo>
                    <a:pt x="23736" y="224789"/>
                  </a:lnTo>
                  <a:lnTo>
                    <a:pt x="18021" y="213359"/>
                  </a:lnTo>
                  <a:close/>
                </a:path>
                <a:path w="408940" h="389889">
                  <a:moveTo>
                    <a:pt x="233121" y="287019"/>
                  </a:moveTo>
                  <a:lnTo>
                    <a:pt x="230517" y="287019"/>
                  </a:lnTo>
                  <a:lnTo>
                    <a:pt x="229958" y="288289"/>
                  </a:lnTo>
                  <a:lnTo>
                    <a:pt x="212020" y="300989"/>
                  </a:lnTo>
                  <a:lnTo>
                    <a:pt x="192979" y="311150"/>
                  </a:lnTo>
                  <a:lnTo>
                    <a:pt x="173305" y="316229"/>
                  </a:lnTo>
                  <a:lnTo>
                    <a:pt x="153466" y="318769"/>
                  </a:lnTo>
                  <a:lnTo>
                    <a:pt x="369889" y="318769"/>
                  </a:lnTo>
                  <a:lnTo>
                    <a:pt x="370243" y="317500"/>
                  </a:lnTo>
                  <a:lnTo>
                    <a:pt x="375100" y="297179"/>
                  </a:lnTo>
                  <a:lnTo>
                    <a:pt x="376201" y="292100"/>
                  </a:lnTo>
                  <a:lnTo>
                    <a:pt x="241007" y="292100"/>
                  </a:lnTo>
                  <a:lnTo>
                    <a:pt x="237756" y="290829"/>
                  </a:lnTo>
                  <a:lnTo>
                    <a:pt x="234480" y="288289"/>
                  </a:lnTo>
                  <a:lnTo>
                    <a:pt x="233121" y="287019"/>
                  </a:lnTo>
                  <a:close/>
                </a:path>
                <a:path w="408940" h="389889">
                  <a:moveTo>
                    <a:pt x="278777" y="191769"/>
                  </a:moveTo>
                  <a:lnTo>
                    <a:pt x="270230" y="191769"/>
                  </a:lnTo>
                  <a:lnTo>
                    <a:pt x="253717" y="195579"/>
                  </a:lnTo>
                  <a:lnTo>
                    <a:pt x="239668" y="204469"/>
                  </a:lnTo>
                  <a:lnTo>
                    <a:pt x="229000" y="218439"/>
                  </a:lnTo>
                  <a:lnTo>
                    <a:pt x="222630" y="234950"/>
                  </a:lnTo>
                  <a:lnTo>
                    <a:pt x="221384" y="243839"/>
                  </a:lnTo>
                  <a:lnTo>
                    <a:pt x="221495" y="248919"/>
                  </a:lnTo>
                  <a:lnTo>
                    <a:pt x="241134" y="287019"/>
                  </a:lnTo>
                  <a:lnTo>
                    <a:pt x="243700" y="288289"/>
                  </a:lnTo>
                  <a:lnTo>
                    <a:pt x="248234" y="290829"/>
                  </a:lnTo>
                  <a:lnTo>
                    <a:pt x="253974" y="292100"/>
                  </a:lnTo>
                  <a:lnTo>
                    <a:pt x="376201" y="292100"/>
                  </a:lnTo>
                  <a:lnTo>
                    <a:pt x="379780" y="275589"/>
                  </a:lnTo>
                  <a:lnTo>
                    <a:pt x="384366" y="251459"/>
                  </a:lnTo>
                  <a:lnTo>
                    <a:pt x="388937" y="226059"/>
                  </a:lnTo>
                  <a:lnTo>
                    <a:pt x="392275" y="205739"/>
                  </a:lnTo>
                  <a:lnTo>
                    <a:pt x="299618" y="205739"/>
                  </a:lnTo>
                  <a:lnTo>
                    <a:pt x="298742" y="204469"/>
                  </a:lnTo>
                  <a:lnTo>
                    <a:pt x="297764" y="203200"/>
                  </a:lnTo>
                  <a:lnTo>
                    <a:pt x="294068" y="198119"/>
                  </a:lnTo>
                  <a:lnTo>
                    <a:pt x="283946" y="193039"/>
                  </a:lnTo>
                  <a:lnTo>
                    <a:pt x="278777" y="191769"/>
                  </a:lnTo>
                  <a:close/>
                </a:path>
                <a:path w="408940" h="389889">
                  <a:moveTo>
                    <a:pt x="137985" y="191769"/>
                  </a:moveTo>
                  <a:lnTo>
                    <a:pt x="86233" y="191769"/>
                  </a:lnTo>
                  <a:lnTo>
                    <a:pt x="90017" y="194309"/>
                  </a:lnTo>
                  <a:lnTo>
                    <a:pt x="92481" y="195579"/>
                  </a:lnTo>
                  <a:lnTo>
                    <a:pt x="105410" y="204469"/>
                  </a:lnTo>
                  <a:lnTo>
                    <a:pt x="115722" y="210819"/>
                  </a:lnTo>
                  <a:lnTo>
                    <a:pt x="122085" y="213359"/>
                  </a:lnTo>
                  <a:lnTo>
                    <a:pt x="129425" y="217169"/>
                  </a:lnTo>
                  <a:lnTo>
                    <a:pt x="149639" y="223519"/>
                  </a:lnTo>
                  <a:lnTo>
                    <a:pt x="170702" y="228600"/>
                  </a:lnTo>
                  <a:lnTo>
                    <a:pt x="192538" y="232409"/>
                  </a:lnTo>
                  <a:lnTo>
                    <a:pt x="215176" y="233679"/>
                  </a:lnTo>
                  <a:lnTo>
                    <a:pt x="217677" y="233679"/>
                  </a:lnTo>
                  <a:lnTo>
                    <a:pt x="218008" y="232409"/>
                  </a:lnTo>
                  <a:lnTo>
                    <a:pt x="220096" y="224789"/>
                  </a:lnTo>
                  <a:lnTo>
                    <a:pt x="222900" y="218439"/>
                  </a:lnTo>
                  <a:lnTo>
                    <a:pt x="226377" y="212089"/>
                  </a:lnTo>
                  <a:lnTo>
                    <a:pt x="230479" y="207009"/>
                  </a:lnTo>
                  <a:lnTo>
                    <a:pt x="231051" y="205739"/>
                  </a:lnTo>
                  <a:lnTo>
                    <a:pt x="145211" y="205739"/>
                  </a:lnTo>
                  <a:lnTo>
                    <a:pt x="142900" y="204469"/>
                  </a:lnTo>
                  <a:lnTo>
                    <a:pt x="139611" y="198119"/>
                  </a:lnTo>
                  <a:lnTo>
                    <a:pt x="138417" y="194309"/>
                  </a:lnTo>
                  <a:lnTo>
                    <a:pt x="137985" y="191769"/>
                  </a:lnTo>
                  <a:close/>
                </a:path>
                <a:path w="408940" h="389889">
                  <a:moveTo>
                    <a:pt x="58229" y="128269"/>
                  </a:moveTo>
                  <a:lnTo>
                    <a:pt x="49377" y="128269"/>
                  </a:lnTo>
                  <a:lnTo>
                    <a:pt x="41564" y="129539"/>
                  </a:lnTo>
                  <a:lnTo>
                    <a:pt x="16181" y="163829"/>
                  </a:lnTo>
                  <a:lnTo>
                    <a:pt x="15001" y="173989"/>
                  </a:lnTo>
                  <a:lnTo>
                    <a:pt x="15007" y="180339"/>
                  </a:lnTo>
                  <a:lnTo>
                    <a:pt x="15151" y="182879"/>
                  </a:lnTo>
                  <a:lnTo>
                    <a:pt x="15223" y="184150"/>
                  </a:lnTo>
                  <a:lnTo>
                    <a:pt x="29692" y="222250"/>
                  </a:lnTo>
                  <a:lnTo>
                    <a:pt x="29679" y="226059"/>
                  </a:lnTo>
                  <a:lnTo>
                    <a:pt x="64419" y="226059"/>
                  </a:lnTo>
                  <a:lnTo>
                    <a:pt x="64542" y="223519"/>
                  </a:lnTo>
                  <a:lnTo>
                    <a:pt x="64603" y="222250"/>
                  </a:lnTo>
                  <a:lnTo>
                    <a:pt x="64726" y="219709"/>
                  </a:lnTo>
                  <a:lnTo>
                    <a:pt x="66865" y="209550"/>
                  </a:lnTo>
                  <a:lnTo>
                    <a:pt x="69405" y="200659"/>
                  </a:lnTo>
                  <a:lnTo>
                    <a:pt x="72783" y="195579"/>
                  </a:lnTo>
                  <a:lnTo>
                    <a:pt x="78765" y="193039"/>
                  </a:lnTo>
                  <a:lnTo>
                    <a:pt x="80416" y="191769"/>
                  </a:lnTo>
                  <a:lnTo>
                    <a:pt x="137985" y="191769"/>
                  </a:lnTo>
                  <a:lnTo>
                    <a:pt x="137121" y="186689"/>
                  </a:lnTo>
                  <a:lnTo>
                    <a:pt x="137007" y="180339"/>
                  </a:lnTo>
                  <a:lnTo>
                    <a:pt x="136702" y="179069"/>
                  </a:lnTo>
                  <a:lnTo>
                    <a:pt x="136080" y="179069"/>
                  </a:lnTo>
                  <a:lnTo>
                    <a:pt x="131113" y="173989"/>
                  </a:lnTo>
                  <a:lnTo>
                    <a:pt x="125806" y="170179"/>
                  </a:lnTo>
                  <a:lnTo>
                    <a:pt x="120117" y="166369"/>
                  </a:lnTo>
                  <a:lnTo>
                    <a:pt x="114007" y="163829"/>
                  </a:lnTo>
                  <a:lnTo>
                    <a:pt x="109093" y="161289"/>
                  </a:lnTo>
                  <a:lnTo>
                    <a:pt x="93065" y="154939"/>
                  </a:lnTo>
                  <a:lnTo>
                    <a:pt x="90182" y="154939"/>
                  </a:lnTo>
                  <a:lnTo>
                    <a:pt x="90957" y="153669"/>
                  </a:lnTo>
                  <a:lnTo>
                    <a:pt x="91541" y="153669"/>
                  </a:lnTo>
                  <a:lnTo>
                    <a:pt x="91757" y="152400"/>
                  </a:lnTo>
                  <a:lnTo>
                    <a:pt x="96479" y="135889"/>
                  </a:lnTo>
                  <a:lnTo>
                    <a:pt x="71678" y="135889"/>
                  </a:lnTo>
                  <a:lnTo>
                    <a:pt x="65874" y="130809"/>
                  </a:lnTo>
                  <a:lnTo>
                    <a:pt x="58229" y="128269"/>
                  </a:lnTo>
                  <a:close/>
                </a:path>
                <a:path w="408940" h="389889">
                  <a:moveTo>
                    <a:pt x="165963" y="160019"/>
                  </a:moveTo>
                  <a:lnTo>
                    <a:pt x="159181" y="160019"/>
                  </a:lnTo>
                  <a:lnTo>
                    <a:pt x="152488" y="161289"/>
                  </a:lnTo>
                  <a:lnTo>
                    <a:pt x="147764" y="165100"/>
                  </a:lnTo>
                  <a:lnTo>
                    <a:pt x="141236" y="176529"/>
                  </a:lnTo>
                  <a:lnTo>
                    <a:pt x="141681" y="182879"/>
                  </a:lnTo>
                  <a:lnTo>
                    <a:pt x="141770" y="184150"/>
                  </a:lnTo>
                  <a:lnTo>
                    <a:pt x="143395" y="193039"/>
                  </a:lnTo>
                  <a:lnTo>
                    <a:pt x="144132" y="195579"/>
                  </a:lnTo>
                  <a:lnTo>
                    <a:pt x="145973" y="199389"/>
                  </a:lnTo>
                  <a:lnTo>
                    <a:pt x="148285" y="204469"/>
                  </a:lnTo>
                  <a:lnTo>
                    <a:pt x="149771" y="205739"/>
                  </a:lnTo>
                  <a:lnTo>
                    <a:pt x="231051" y="205739"/>
                  </a:lnTo>
                  <a:lnTo>
                    <a:pt x="231267" y="204469"/>
                  </a:lnTo>
                  <a:lnTo>
                    <a:pt x="230847" y="203200"/>
                  </a:lnTo>
                  <a:lnTo>
                    <a:pt x="230238" y="203200"/>
                  </a:lnTo>
                  <a:lnTo>
                    <a:pt x="229412" y="201929"/>
                  </a:lnTo>
                  <a:lnTo>
                    <a:pt x="215928" y="196850"/>
                  </a:lnTo>
                  <a:lnTo>
                    <a:pt x="202158" y="194309"/>
                  </a:lnTo>
                  <a:lnTo>
                    <a:pt x="197942" y="193039"/>
                  </a:lnTo>
                  <a:lnTo>
                    <a:pt x="171538" y="193039"/>
                  </a:lnTo>
                  <a:lnTo>
                    <a:pt x="170726" y="190500"/>
                  </a:lnTo>
                  <a:lnTo>
                    <a:pt x="171983" y="189229"/>
                  </a:lnTo>
                  <a:lnTo>
                    <a:pt x="173418" y="187959"/>
                  </a:lnTo>
                  <a:lnTo>
                    <a:pt x="176847" y="187959"/>
                  </a:lnTo>
                  <a:lnTo>
                    <a:pt x="177749" y="186689"/>
                  </a:lnTo>
                  <a:lnTo>
                    <a:pt x="180086" y="177800"/>
                  </a:lnTo>
                  <a:lnTo>
                    <a:pt x="183869" y="165100"/>
                  </a:lnTo>
                  <a:lnTo>
                    <a:pt x="173024" y="165100"/>
                  </a:lnTo>
                  <a:lnTo>
                    <a:pt x="170446" y="161289"/>
                  </a:lnTo>
                  <a:lnTo>
                    <a:pt x="165963" y="160019"/>
                  </a:lnTo>
                  <a:close/>
                </a:path>
                <a:path w="408940" h="389889">
                  <a:moveTo>
                    <a:pt x="395230" y="186689"/>
                  </a:moveTo>
                  <a:lnTo>
                    <a:pt x="274396" y="186689"/>
                  </a:lnTo>
                  <a:lnTo>
                    <a:pt x="283121" y="189229"/>
                  </a:lnTo>
                  <a:lnTo>
                    <a:pt x="288404" y="191769"/>
                  </a:lnTo>
                  <a:lnTo>
                    <a:pt x="294208" y="196850"/>
                  </a:lnTo>
                  <a:lnTo>
                    <a:pt x="298424" y="200659"/>
                  </a:lnTo>
                  <a:lnTo>
                    <a:pt x="299618" y="205739"/>
                  </a:lnTo>
                  <a:lnTo>
                    <a:pt x="392275" y="205739"/>
                  </a:lnTo>
                  <a:lnTo>
                    <a:pt x="395230" y="186689"/>
                  </a:lnTo>
                  <a:close/>
                </a:path>
                <a:path w="408940" h="389889">
                  <a:moveTo>
                    <a:pt x="185407" y="191769"/>
                  </a:moveTo>
                  <a:lnTo>
                    <a:pt x="176657" y="193039"/>
                  </a:lnTo>
                  <a:lnTo>
                    <a:pt x="193471" y="193039"/>
                  </a:lnTo>
                  <a:lnTo>
                    <a:pt x="185407" y="191769"/>
                  </a:lnTo>
                  <a:close/>
                </a:path>
                <a:path w="408940" h="389889">
                  <a:moveTo>
                    <a:pt x="216484" y="3809"/>
                  </a:moveTo>
                  <a:lnTo>
                    <a:pt x="215265" y="3809"/>
                  </a:lnTo>
                  <a:lnTo>
                    <a:pt x="214337" y="5079"/>
                  </a:lnTo>
                  <a:lnTo>
                    <a:pt x="213194" y="6350"/>
                  </a:lnTo>
                  <a:lnTo>
                    <a:pt x="213194" y="7619"/>
                  </a:lnTo>
                  <a:lnTo>
                    <a:pt x="217627" y="15239"/>
                  </a:lnTo>
                  <a:lnTo>
                    <a:pt x="219036" y="21589"/>
                  </a:lnTo>
                  <a:lnTo>
                    <a:pt x="217309" y="31750"/>
                  </a:lnTo>
                  <a:lnTo>
                    <a:pt x="215442" y="35559"/>
                  </a:lnTo>
                  <a:lnTo>
                    <a:pt x="210337" y="41909"/>
                  </a:lnTo>
                  <a:lnTo>
                    <a:pt x="207987" y="45719"/>
                  </a:lnTo>
                  <a:lnTo>
                    <a:pt x="204533" y="46989"/>
                  </a:lnTo>
                  <a:lnTo>
                    <a:pt x="260286" y="46989"/>
                  </a:lnTo>
                  <a:lnTo>
                    <a:pt x="268383" y="48259"/>
                  </a:lnTo>
                  <a:lnTo>
                    <a:pt x="275469" y="50800"/>
                  </a:lnTo>
                  <a:lnTo>
                    <a:pt x="281192" y="57150"/>
                  </a:lnTo>
                  <a:lnTo>
                    <a:pt x="285203" y="63500"/>
                  </a:lnTo>
                  <a:lnTo>
                    <a:pt x="287065" y="72389"/>
                  </a:lnTo>
                  <a:lnTo>
                    <a:pt x="287019" y="73659"/>
                  </a:lnTo>
                  <a:lnTo>
                    <a:pt x="286929" y="76200"/>
                  </a:lnTo>
                  <a:lnTo>
                    <a:pt x="286884" y="77469"/>
                  </a:lnTo>
                  <a:lnTo>
                    <a:pt x="286793" y="80009"/>
                  </a:lnTo>
                  <a:lnTo>
                    <a:pt x="270819" y="128269"/>
                  </a:lnTo>
                  <a:lnTo>
                    <a:pt x="264276" y="143509"/>
                  </a:lnTo>
                  <a:lnTo>
                    <a:pt x="252971" y="167639"/>
                  </a:lnTo>
                  <a:lnTo>
                    <a:pt x="246430" y="180339"/>
                  </a:lnTo>
                  <a:lnTo>
                    <a:pt x="241731" y="190500"/>
                  </a:lnTo>
                  <a:lnTo>
                    <a:pt x="241998" y="191769"/>
                  </a:lnTo>
                  <a:lnTo>
                    <a:pt x="243484" y="193039"/>
                  </a:lnTo>
                  <a:lnTo>
                    <a:pt x="245910" y="193039"/>
                  </a:lnTo>
                  <a:lnTo>
                    <a:pt x="253619" y="189229"/>
                  </a:lnTo>
                  <a:lnTo>
                    <a:pt x="261429" y="186689"/>
                  </a:lnTo>
                  <a:lnTo>
                    <a:pt x="395230" y="186689"/>
                  </a:lnTo>
                  <a:lnTo>
                    <a:pt x="395819" y="182879"/>
                  </a:lnTo>
                  <a:lnTo>
                    <a:pt x="401815" y="140969"/>
                  </a:lnTo>
                  <a:lnTo>
                    <a:pt x="406653" y="99059"/>
                  </a:lnTo>
                  <a:lnTo>
                    <a:pt x="408266" y="69850"/>
                  </a:lnTo>
                  <a:lnTo>
                    <a:pt x="408368" y="64769"/>
                  </a:lnTo>
                  <a:lnTo>
                    <a:pt x="376192" y="43179"/>
                  </a:lnTo>
                  <a:lnTo>
                    <a:pt x="368417" y="39369"/>
                  </a:lnTo>
                  <a:lnTo>
                    <a:pt x="360323" y="36829"/>
                  </a:lnTo>
                  <a:lnTo>
                    <a:pt x="331012" y="36829"/>
                  </a:lnTo>
                  <a:lnTo>
                    <a:pt x="328891" y="35559"/>
                  </a:lnTo>
                  <a:lnTo>
                    <a:pt x="324916" y="34289"/>
                  </a:lnTo>
                  <a:lnTo>
                    <a:pt x="323189" y="31750"/>
                  </a:lnTo>
                  <a:lnTo>
                    <a:pt x="320408" y="27939"/>
                  </a:lnTo>
                  <a:lnTo>
                    <a:pt x="319201" y="26669"/>
                  </a:lnTo>
                  <a:lnTo>
                    <a:pt x="317601" y="22859"/>
                  </a:lnTo>
                  <a:lnTo>
                    <a:pt x="316953" y="22859"/>
                  </a:lnTo>
                  <a:lnTo>
                    <a:pt x="292600" y="16509"/>
                  </a:lnTo>
                  <a:lnTo>
                    <a:pt x="268082" y="11429"/>
                  </a:lnTo>
                  <a:lnTo>
                    <a:pt x="216484" y="3809"/>
                  </a:lnTo>
                  <a:close/>
                </a:path>
                <a:path w="408940" h="389889">
                  <a:moveTo>
                    <a:pt x="186896" y="154939"/>
                  </a:moveTo>
                  <a:lnTo>
                    <a:pt x="155498" y="154939"/>
                  </a:lnTo>
                  <a:lnTo>
                    <a:pt x="159893" y="156209"/>
                  </a:lnTo>
                  <a:lnTo>
                    <a:pt x="162953" y="156209"/>
                  </a:lnTo>
                  <a:lnTo>
                    <a:pt x="165874" y="157479"/>
                  </a:lnTo>
                  <a:lnTo>
                    <a:pt x="170002" y="160019"/>
                  </a:lnTo>
                  <a:lnTo>
                    <a:pt x="171234" y="161289"/>
                  </a:lnTo>
                  <a:lnTo>
                    <a:pt x="172453" y="163829"/>
                  </a:lnTo>
                  <a:lnTo>
                    <a:pt x="172745" y="163829"/>
                  </a:lnTo>
                  <a:lnTo>
                    <a:pt x="173024" y="165100"/>
                  </a:lnTo>
                  <a:lnTo>
                    <a:pt x="183869" y="165100"/>
                  </a:lnTo>
                  <a:lnTo>
                    <a:pt x="186896" y="154939"/>
                  </a:lnTo>
                  <a:close/>
                </a:path>
                <a:path w="408940" h="389889">
                  <a:moveTo>
                    <a:pt x="193357" y="45719"/>
                  </a:moveTo>
                  <a:lnTo>
                    <a:pt x="191376" y="45719"/>
                  </a:lnTo>
                  <a:lnTo>
                    <a:pt x="190055" y="46989"/>
                  </a:lnTo>
                  <a:lnTo>
                    <a:pt x="189484" y="48259"/>
                  </a:lnTo>
                  <a:lnTo>
                    <a:pt x="189395" y="50800"/>
                  </a:lnTo>
                  <a:lnTo>
                    <a:pt x="189293" y="53339"/>
                  </a:lnTo>
                  <a:lnTo>
                    <a:pt x="174111" y="95250"/>
                  </a:lnTo>
                  <a:lnTo>
                    <a:pt x="159233" y="125729"/>
                  </a:lnTo>
                  <a:lnTo>
                    <a:pt x="154886" y="134619"/>
                  </a:lnTo>
                  <a:lnTo>
                    <a:pt x="150619" y="144779"/>
                  </a:lnTo>
                  <a:lnTo>
                    <a:pt x="146024" y="154939"/>
                  </a:lnTo>
                  <a:lnTo>
                    <a:pt x="146303" y="156209"/>
                  </a:lnTo>
                  <a:lnTo>
                    <a:pt x="147751" y="157479"/>
                  </a:lnTo>
                  <a:lnTo>
                    <a:pt x="150101" y="157479"/>
                  </a:lnTo>
                  <a:lnTo>
                    <a:pt x="152971" y="156209"/>
                  </a:lnTo>
                  <a:lnTo>
                    <a:pt x="155498" y="154939"/>
                  </a:lnTo>
                  <a:lnTo>
                    <a:pt x="186896" y="154939"/>
                  </a:lnTo>
                  <a:lnTo>
                    <a:pt x="191058" y="140969"/>
                  </a:lnTo>
                  <a:lnTo>
                    <a:pt x="193662" y="134619"/>
                  </a:lnTo>
                  <a:lnTo>
                    <a:pt x="197571" y="124459"/>
                  </a:lnTo>
                  <a:lnTo>
                    <a:pt x="216043" y="85089"/>
                  </a:lnTo>
                  <a:lnTo>
                    <a:pt x="249861" y="48259"/>
                  </a:lnTo>
                  <a:lnTo>
                    <a:pt x="195935" y="48259"/>
                  </a:lnTo>
                  <a:lnTo>
                    <a:pt x="193357" y="45719"/>
                  </a:lnTo>
                  <a:close/>
                </a:path>
                <a:path w="408940" h="389889">
                  <a:moveTo>
                    <a:pt x="123990" y="0"/>
                  </a:moveTo>
                  <a:lnTo>
                    <a:pt x="114046" y="0"/>
                  </a:lnTo>
                  <a:lnTo>
                    <a:pt x="102666" y="2539"/>
                  </a:lnTo>
                  <a:lnTo>
                    <a:pt x="96799" y="8889"/>
                  </a:lnTo>
                  <a:lnTo>
                    <a:pt x="92595" y="15239"/>
                  </a:lnTo>
                  <a:lnTo>
                    <a:pt x="85155" y="25400"/>
                  </a:lnTo>
                  <a:lnTo>
                    <a:pt x="66751" y="59689"/>
                  </a:lnTo>
                  <a:lnTo>
                    <a:pt x="47959" y="102869"/>
                  </a:lnTo>
                  <a:lnTo>
                    <a:pt x="41528" y="120650"/>
                  </a:lnTo>
                  <a:lnTo>
                    <a:pt x="41694" y="120650"/>
                  </a:lnTo>
                  <a:lnTo>
                    <a:pt x="42875" y="123189"/>
                  </a:lnTo>
                  <a:lnTo>
                    <a:pt x="53467" y="123189"/>
                  </a:lnTo>
                  <a:lnTo>
                    <a:pt x="62522" y="125729"/>
                  </a:lnTo>
                  <a:lnTo>
                    <a:pt x="67983" y="130809"/>
                  </a:lnTo>
                  <a:lnTo>
                    <a:pt x="71678" y="135889"/>
                  </a:lnTo>
                  <a:lnTo>
                    <a:pt x="96479" y="135889"/>
                  </a:lnTo>
                  <a:lnTo>
                    <a:pt x="111531" y="93979"/>
                  </a:lnTo>
                  <a:lnTo>
                    <a:pt x="129293" y="59689"/>
                  </a:lnTo>
                  <a:lnTo>
                    <a:pt x="133829" y="52069"/>
                  </a:lnTo>
                  <a:lnTo>
                    <a:pt x="161264" y="25400"/>
                  </a:lnTo>
                  <a:lnTo>
                    <a:pt x="162318" y="25400"/>
                  </a:lnTo>
                  <a:lnTo>
                    <a:pt x="163029" y="24129"/>
                  </a:lnTo>
                  <a:lnTo>
                    <a:pt x="163106" y="22859"/>
                  </a:lnTo>
                  <a:lnTo>
                    <a:pt x="163169" y="21589"/>
                  </a:lnTo>
                  <a:lnTo>
                    <a:pt x="162585" y="20319"/>
                  </a:lnTo>
                  <a:lnTo>
                    <a:pt x="160527" y="19050"/>
                  </a:lnTo>
                  <a:lnTo>
                    <a:pt x="154254" y="16509"/>
                  </a:lnTo>
                  <a:lnTo>
                    <a:pt x="149593" y="13969"/>
                  </a:lnTo>
                  <a:lnTo>
                    <a:pt x="142417" y="11429"/>
                  </a:lnTo>
                  <a:lnTo>
                    <a:pt x="132308" y="7619"/>
                  </a:lnTo>
                  <a:lnTo>
                    <a:pt x="127215" y="5079"/>
                  </a:lnTo>
                  <a:lnTo>
                    <a:pt x="125501" y="2539"/>
                  </a:lnTo>
                  <a:lnTo>
                    <a:pt x="123990" y="0"/>
                  </a:lnTo>
                  <a:close/>
                </a:path>
                <a:path w="408940" h="389889">
                  <a:moveTo>
                    <a:pt x="256006" y="46989"/>
                  </a:moveTo>
                  <a:lnTo>
                    <a:pt x="204317" y="46989"/>
                  </a:lnTo>
                  <a:lnTo>
                    <a:pt x="203860" y="48259"/>
                  </a:lnTo>
                  <a:lnTo>
                    <a:pt x="249861" y="48259"/>
                  </a:lnTo>
                  <a:lnTo>
                    <a:pt x="256006" y="46989"/>
                  </a:lnTo>
                  <a:close/>
                </a:path>
                <a:path w="408940" h="389889">
                  <a:moveTo>
                    <a:pt x="351637" y="33019"/>
                  </a:moveTo>
                  <a:lnTo>
                    <a:pt x="349643" y="33019"/>
                  </a:lnTo>
                  <a:lnTo>
                    <a:pt x="345655" y="35559"/>
                  </a:lnTo>
                  <a:lnTo>
                    <a:pt x="341312" y="35559"/>
                  </a:lnTo>
                  <a:lnTo>
                    <a:pt x="336359" y="36829"/>
                  </a:lnTo>
                  <a:lnTo>
                    <a:pt x="360323" y="36829"/>
                  </a:lnTo>
                  <a:lnTo>
                    <a:pt x="351637" y="33019"/>
                  </a:lnTo>
                  <a:close/>
                </a:path>
              </a:pathLst>
            </a:custGeom>
            <a:solidFill>
              <a:srgbClr val="6BAA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548764" y="3119475"/>
              <a:ext cx="212725" cy="262255"/>
            </a:xfrm>
            <a:custGeom>
              <a:avLst/>
              <a:gdLst/>
              <a:ahLst/>
              <a:cxnLst/>
              <a:rect l="l" t="t" r="r" b="b"/>
              <a:pathLst>
                <a:path w="212725" h="262254">
                  <a:moveTo>
                    <a:pt x="153085" y="223202"/>
                  </a:moveTo>
                  <a:lnTo>
                    <a:pt x="152019" y="221094"/>
                  </a:lnTo>
                  <a:lnTo>
                    <a:pt x="148729" y="212178"/>
                  </a:lnTo>
                  <a:lnTo>
                    <a:pt x="147256" y="205270"/>
                  </a:lnTo>
                  <a:lnTo>
                    <a:pt x="146596" y="198158"/>
                  </a:lnTo>
                  <a:lnTo>
                    <a:pt x="146812" y="190131"/>
                  </a:lnTo>
                  <a:lnTo>
                    <a:pt x="146545" y="189344"/>
                  </a:lnTo>
                  <a:lnTo>
                    <a:pt x="145491" y="188163"/>
                  </a:lnTo>
                  <a:lnTo>
                    <a:pt x="144741" y="187807"/>
                  </a:lnTo>
                  <a:lnTo>
                    <a:pt x="120967" y="186042"/>
                  </a:lnTo>
                  <a:lnTo>
                    <a:pt x="98793" y="182460"/>
                  </a:lnTo>
                  <a:lnTo>
                    <a:pt x="57175" y="169849"/>
                  </a:lnTo>
                  <a:lnTo>
                    <a:pt x="22479" y="150469"/>
                  </a:lnTo>
                  <a:lnTo>
                    <a:pt x="16256" y="145999"/>
                  </a:lnTo>
                  <a:lnTo>
                    <a:pt x="11099" y="145999"/>
                  </a:lnTo>
                  <a:lnTo>
                    <a:pt x="0" y="175539"/>
                  </a:lnTo>
                  <a:lnTo>
                    <a:pt x="139" y="183946"/>
                  </a:lnTo>
                  <a:lnTo>
                    <a:pt x="37160" y="213207"/>
                  </a:lnTo>
                  <a:lnTo>
                    <a:pt x="82207" y="222529"/>
                  </a:lnTo>
                  <a:lnTo>
                    <a:pt x="128562" y="226326"/>
                  </a:lnTo>
                  <a:lnTo>
                    <a:pt x="150012" y="226517"/>
                  </a:lnTo>
                  <a:lnTo>
                    <a:pt x="151015" y="226517"/>
                  </a:lnTo>
                  <a:lnTo>
                    <a:pt x="151942" y="226009"/>
                  </a:lnTo>
                  <a:lnTo>
                    <a:pt x="153035" y="224307"/>
                  </a:lnTo>
                  <a:lnTo>
                    <a:pt x="153085" y="223202"/>
                  </a:lnTo>
                  <a:close/>
                </a:path>
                <a:path w="212725" h="262254">
                  <a:moveTo>
                    <a:pt x="156527" y="231889"/>
                  </a:moveTo>
                  <a:lnTo>
                    <a:pt x="155486" y="229641"/>
                  </a:lnTo>
                  <a:lnTo>
                    <a:pt x="154444" y="228993"/>
                  </a:lnTo>
                  <a:lnTo>
                    <a:pt x="153327" y="228993"/>
                  </a:lnTo>
                  <a:lnTo>
                    <a:pt x="146113" y="229984"/>
                  </a:lnTo>
                  <a:lnTo>
                    <a:pt x="139319" y="230492"/>
                  </a:lnTo>
                  <a:lnTo>
                    <a:pt x="95338" y="229527"/>
                  </a:lnTo>
                  <a:lnTo>
                    <a:pt x="39598" y="219494"/>
                  </a:lnTo>
                  <a:lnTo>
                    <a:pt x="11557" y="210756"/>
                  </a:lnTo>
                  <a:lnTo>
                    <a:pt x="9766" y="210578"/>
                  </a:lnTo>
                  <a:lnTo>
                    <a:pt x="8978" y="210921"/>
                  </a:lnTo>
                  <a:lnTo>
                    <a:pt x="7620" y="212407"/>
                  </a:lnTo>
                  <a:lnTo>
                    <a:pt x="7429" y="213664"/>
                  </a:lnTo>
                  <a:lnTo>
                    <a:pt x="11010" y="221348"/>
                  </a:lnTo>
                  <a:lnTo>
                    <a:pt x="48196" y="254177"/>
                  </a:lnTo>
                  <a:lnTo>
                    <a:pt x="83781" y="261772"/>
                  </a:lnTo>
                  <a:lnTo>
                    <a:pt x="103251" y="259791"/>
                  </a:lnTo>
                  <a:lnTo>
                    <a:pt x="121348" y="254406"/>
                  </a:lnTo>
                  <a:lnTo>
                    <a:pt x="138798" y="245808"/>
                  </a:lnTo>
                  <a:lnTo>
                    <a:pt x="156210" y="233311"/>
                  </a:lnTo>
                  <a:lnTo>
                    <a:pt x="156527" y="231889"/>
                  </a:lnTo>
                  <a:close/>
                </a:path>
                <a:path w="212725" h="262254">
                  <a:moveTo>
                    <a:pt x="212636" y="27647"/>
                  </a:moveTo>
                  <a:lnTo>
                    <a:pt x="192786" y="0"/>
                  </a:lnTo>
                  <a:lnTo>
                    <a:pt x="188214" y="127"/>
                  </a:lnTo>
                  <a:lnTo>
                    <a:pt x="154063" y="30746"/>
                  </a:lnTo>
                  <a:lnTo>
                    <a:pt x="131495" y="75679"/>
                  </a:lnTo>
                  <a:lnTo>
                    <a:pt x="117754" y="113512"/>
                  </a:lnTo>
                  <a:lnTo>
                    <a:pt x="111569" y="132981"/>
                  </a:lnTo>
                  <a:lnTo>
                    <a:pt x="111747" y="133972"/>
                  </a:lnTo>
                  <a:lnTo>
                    <a:pt x="112890" y="135445"/>
                  </a:lnTo>
                  <a:lnTo>
                    <a:pt x="113741" y="135864"/>
                  </a:lnTo>
                  <a:lnTo>
                    <a:pt x="121666" y="135801"/>
                  </a:lnTo>
                  <a:lnTo>
                    <a:pt x="129387" y="136550"/>
                  </a:lnTo>
                  <a:lnTo>
                    <a:pt x="130581" y="136550"/>
                  </a:lnTo>
                  <a:lnTo>
                    <a:pt x="131673" y="135826"/>
                  </a:lnTo>
                  <a:lnTo>
                    <a:pt x="138531" y="118579"/>
                  </a:lnTo>
                  <a:lnTo>
                    <a:pt x="139623" y="117640"/>
                  </a:lnTo>
                  <a:lnTo>
                    <a:pt x="141884" y="117348"/>
                  </a:lnTo>
                  <a:lnTo>
                    <a:pt x="162572" y="125450"/>
                  </a:lnTo>
                  <a:lnTo>
                    <a:pt x="166192" y="125577"/>
                  </a:lnTo>
                  <a:lnTo>
                    <a:pt x="168173" y="124206"/>
                  </a:lnTo>
                  <a:lnTo>
                    <a:pt x="169824" y="119938"/>
                  </a:lnTo>
                  <a:lnTo>
                    <a:pt x="169278" y="117652"/>
                  </a:lnTo>
                  <a:lnTo>
                    <a:pt x="161950" y="110959"/>
                  </a:lnTo>
                  <a:lnTo>
                    <a:pt x="157797" y="105676"/>
                  </a:lnTo>
                  <a:lnTo>
                    <a:pt x="152120" y="93992"/>
                  </a:lnTo>
                  <a:lnTo>
                    <a:pt x="152908" y="86144"/>
                  </a:lnTo>
                  <a:lnTo>
                    <a:pt x="161213" y="75158"/>
                  </a:lnTo>
                  <a:lnTo>
                    <a:pt x="167576" y="68999"/>
                  </a:lnTo>
                  <a:lnTo>
                    <a:pt x="175577" y="68999"/>
                  </a:lnTo>
                  <a:lnTo>
                    <a:pt x="183324" y="69900"/>
                  </a:lnTo>
                  <a:lnTo>
                    <a:pt x="188048" y="73202"/>
                  </a:lnTo>
                  <a:lnTo>
                    <a:pt x="190868" y="78968"/>
                  </a:lnTo>
                  <a:lnTo>
                    <a:pt x="191884" y="79616"/>
                  </a:lnTo>
                  <a:lnTo>
                    <a:pt x="211112" y="36614"/>
                  </a:lnTo>
                  <a:lnTo>
                    <a:pt x="212636" y="27647"/>
                  </a:lnTo>
                  <a:close/>
                </a:path>
              </a:pathLst>
            </a:custGeom>
            <a:solidFill>
              <a:srgbClr val="FFF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425472" y="3724160"/>
              <a:ext cx="394970" cy="149225"/>
            </a:xfrm>
            <a:custGeom>
              <a:avLst/>
              <a:gdLst/>
              <a:ahLst/>
              <a:cxnLst/>
              <a:rect l="l" t="t" r="r" b="b"/>
              <a:pathLst>
                <a:path w="394970" h="149225">
                  <a:moveTo>
                    <a:pt x="183362" y="60020"/>
                  </a:moveTo>
                  <a:lnTo>
                    <a:pt x="183324" y="58801"/>
                  </a:lnTo>
                  <a:lnTo>
                    <a:pt x="178358" y="51130"/>
                  </a:lnTo>
                  <a:lnTo>
                    <a:pt x="174675" y="46456"/>
                  </a:lnTo>
                  <a:lnTo>
                    <a:pt x="169824" y="41478"/>
                  </a:lnTo>
                  <a:lnTo>
                    <a:pt x="171145" y="46088"/>
                  </a:lnTo>
                  <a:lnTo>
                    <a:pt x="172935" y="54343"/>
                  </a:lnTo>
                  <a:lnTo>
                    <a:pt x="159092" y="92138"/>
                  </a:lnTo>
                  <a:lnTo>
                    <a:pt x="132969" y="109639"/>
                  </a:lnTo>
                  <a:lnTo>
                    <a:pt x="125742" y="106426"/>
                  </a:lnTo>
                  <a:lnTo>
                    <a:pt x="112890" y="96367"/>
                  </a:lnTo>
                  <a:lnTo>
                    <a:pt x="91020" y="72491"/>
                  </a:lnTo>
                  <a:lnTo>
                    <a:pt x="80073" y="63042"/>
                  </a:lnTo>
                  <a:lnTo>
                    <a:pt x="40868" y="38061"/>
                  </a:lnTo>
                  <a:lnTo>
                    <a:pt x="7569" y="29895"/>
                  </a:lnTo>
                  <a:lnTo>
                    <a:pt x="0" y="31140"/>
                  </a:lnTo>
                  <a:lnTo>
                    <a:pt x="7264" y="33083"/>
                  </a:lnTo>
                  <a:lnTo>
                    <a:pt x="14427" y="35750"/>
                  </a:lnTo>
                  <a:lnTo>
                    <a:pt x="49352" y="55372"/>
                  </a:lnTo>
                  <a:lnTo>
                    <a:pt x="82562" y="80530"/>
                  </a:lnTo>
                  <a:lnTo>
                    <a:pt x="115125" y="111925"/>
                  </a:lnTo>
                  <a:lnTo>
                    <a:pt x="139865" y="148475"/>
                  </a:lnTo>
                  <a:lnTo>
                    <a:pt x="140931" y="149186"/>
                  </a:lnTo>
                  <a:lnTo>
                    <a:pt x="143319" y="149186"/>
                  </a:lnTo>
                  <a:lnTo>
                    <a:pt x="144386" y="148463"/>
                  </a:lnTo>
                  <a:lnTo>
                    <a:pt x="166573" y="94056"/>
                  </a:lnTo>
                  <a:lnTo>
                    <a:pt x="176199" y="73266"/>
                  </a:lnTo>
                  <a:lnTo>
                    <a:pt x="183362" y="60020"/>
                  </a:lnTo>
                  <a:close/>
                </a:path>
                <a:path w="394970" h="149225">
                  <a:moveTo>
                    <a:pt x="394970" y="59956"/>
                  </a:moveTo>
                  <a:lnTo>
                    <a:pt x="390766" y="19215"/>
                  </a:lnTo>
                  <a:lnTo>
                    <a:pt x="385064" y="0"/>
                  </a:lnTo>
                  <a:lnTo>
                    <a:pt x="387896" y="9169"/>
                  </a:lnTo>
                  <a:lnTo>
                    <a:pt x="388975" y="13855"/>
                  </a:lnTo>
                  <a:lnTo>
                    <a:pt x="391058" y="25361"/>
                  </a:lnTo>
                  <a:lnTo>
                    <a:pt x="391985" y="37020"/>
                  </a:lnTo>
                  <a:lnTo>
                    <a:pt x="391706" y="48704"/>
                  </a:lnTo>
                  <a:lnTo>
                    <a:pt x="378117" y="93370"/>
                  </a:lnTo>
                  <a:lnTo>
                    <a:pt x="345897" y="122021"/>
                  </a:lnTo>
                  <a:lnTo>
                    <a:pt x="337312" y="123609"/>
                  </a:lnTo>
                  <a:lnTo>
                    <a:pt x="328574" y="123355"/>
                  </a:lnTo>
                  <a:lnTo>
                    <a:pt x="297218" y="91554"/>
                  </a:lnTo>
                  <a:lnTo>
                    <a:pt x="294919" y="74968"/>
                  </a:lnTo>
                  <a:lnTo>
                    <a:pt x="295249" y="62915"/>
                  </a:lnTo>
                  <a:lnTo>
                    <a:pt x="294500" y="66319"/>
                  </a:lnTo>
                  <a:lnTo>
                    <a:pt x="293814" y="73228"/>
                  </a:lnTo>
                  <a:lnTo>
                    <a:pt x="293446" y="86753"/>
                  </a:lnTo>
                  <a:lnTo>
                    <a:pt x="294728" y="99199"/>
                  </a:lnTo>
                  <a:lnTo>
                    <a:pt x="315937" y="138430"/>
                  </a:lnTo>
                  <a:lnTo>
                    <a:pt x="328155" y="142519"/>
                  </a:lnTo>
                  <a:lnTo>
                    <a:pt x="333743" y="142506"/>
                  </a:lnTo>
                  <a:lnTo>
                    <a:pt x="370611" y="127279"/>
                  </a:lnTo>
                  <a:lnTo>
                    <a:pt x="390055" y="92760"/>
                  </a:lnTo>
                  <a:lnTo>
                    <a:pt x="393585" y="76974"/>
                  </a:lnTo>
                  <a:lnTo>
                    <a:pt x="394970" y="59956"/>
                  </a:lnTo>
                  <a:close/>
                </a:path>
              </a:pathLst>
            </a:custGeom>
            <a:solidFill>
              <a:srgbClr val="1B6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398142" y="3031655"/>
              <a:ext cx="447040" cy="863600"/>
            </a:xfrm>
            <a:custGeom>
              <a:avLst/>
              <a:gdLst/>
              <a:ahLst/>
              <a:cxnLst/>
              <a:rect l="l" t="t" r="r" b="b"/>
              <a:pathLst>
                <a:path w="447040" h="863600">
                  <a:moveTo>
                    <a:pt x="166243" y="858939"/>
                  </a:moveTo>
                  <a:lnTo>
                    <a:pt x="145491" y="826985"/>
                  </a:lnTo>
                  <a:lnTo>
                    <a:pt x="108851" y="792416"/>
                  </a:lnTo>
                  <a:lnTo>
                    <a:pt x="77749" y="770001"/>
                  </a:lnTo>
                  <a:lnTo>
                    <a:pt x="37261" y="749554"/>
                  </a:lnTo>
                  <a:lnTo>
                    <a:pt x="11912" y="745540"/>
                  </a:lnTo>
                  <a:lnTo>
                    <a:pt x="7518" y="745832"/>
                  </a:lnTo>
                  <a:lnTo>
                    <a:pt x="3390" y="747141"/>
                  </a:lnTo>
                  <a:lnTo>
                    <a:pt x="0" y="749566"/>
                  </a:lnTo>
                  <a:lnTo>
                    <a:pt x="2984" y="749198"/>
                  </a:lnTo>
                  <a:lnTo>
                    <a:pt x="4622" y="749198"/>
                  </a:lnTo>
                  <a:lnTo>
                    <a:pt x="9918" y="749198"/>
                  </a:lnTo>
                  <a:lnTo>
                    <a:pt x="16230" y="750468"/>
                  </a:lnTo>
                  <a:lnTo>
                    <a:pt x="56984" y="769061"/>
                  </a:lnTo>
                  <a:lnTo>
                    <a:pt x="105676" y="803059"/>
                  </a:lnTo>
                  <a:lnTo>
                    <a:pt x="135813" y="829906"/>
                  </a:lnTo>
                  <a:lnTo>
                    <a:pt x="161239" y="862863"/>
                  </a:lnTo>
                  <a:lnTo>
                    <a:pt x="162255" y="863434"/>
                  </a:lnTo>
                  <a:lnTo>
                    <a:pt x="163995" y="863358"/>
                  </a:lnTo>
                  <a:lnTo>
                    <a:pt x="165277" y="863053"/>
                  </a:lnTo>
                  <a:lnTo>
                    <a:pt x="166204" y="861910"/>
                  </a:lnTo>
                  <a:lnTo>
                    <a:pt x="166243" y="858939"/>
                  </a:lnTo>
                  <a:close/>
                </a:path>
                <a:path w="447040" h="863600">
                  <a:moveTo>
                    <a:pt x="294474" y="61937"/>
                  </a:moveTo>
                  <a:lnTo>
                    <a:pt x="294220" y="58343"/>
                  </a:lnTo>
                  <a:lnTo>
                    <a:pt x="291769" y="63715"/>
                  </a:lnTo>
                  <a:lnTo>
                    <a:pt x="287388" y="68059"/>
                  </a:lnTo>
                  <a:lnTo>
                    <a:pt x="276580" y="69202"/>
                  </a:lnTo>
                  <a:lnTo>
                    <a:pt x="272681" y="62484"/>
                  </a:lnTo>
                  <a:lnTo>
                    <a:pt x="265582" y="55562"/>
                  </a:lnTo>
                  <a:lnTo>
                    <a:pt x="260959" y="52463"/>
                  </a:lnTo>
                  <a:lnTo>
                    <a:pt x="256260" y="49720"/>
                  </a:lnTo>
                  <a:lnTo>
                    <a:pt x="248272" y="45389"/>
                  </a:lnTo>
                  <a:lnTo>
                    <a:pt x="231914" y="37376"/>
                  </a:lnTo>
                  <a:lnTo>
                    <a:pt x="223850" y="33159"/>
                  </a:lnTo>
                  <a:lnTo>
                    <a:pt x="214515" y="27851"/>
                  </a:lnTo>
                  <a:lnTo>
                    <a:pt x="213626" y="22288"/>
                  </a:lnTo>
                  <a:lnTo>
                    <a:pt x="209994" y="28321"/>
                  </a:lnTo>
                  <a:lnTo>
                    <a:pt x="209207" y="36258"/>
                  </a:lnTo>
                  <a:lnTo>
                    <a:pt x="228638" y="44132"/>
                  </a:lnTo>
                  <a:lnTo>
                    <a:pt x="234378" y="46634"/>
                  </a:lnTo>
                  <a:lnTo>
                    <a:pt x="273215" y="75590"/>
                  </a:lnTo>
                  <a:lnTo>
                    <a:pt x="277482" y="78790"/>
                  </a:lnTo>
                  <a:lnTo>
                    <a:pt x="280225" y="79692"/>
                  </a:lnTo>
                  <a:lnTo>
                    <a:pt x="283540" y="79184"/>
                  </a:lnTo>
                  <a:lnTo>
                    <a:pt x="287261" y="76746"/>
                  </a:lnTo>
                  <a:lnTo>
                    <a:pt x="293497" y="65798"/>
                  </a:lnTo>
                  <a:lnTo>
                    <a:pt x="294474" y="61937"/>
                  </a:lnTo>
                  <a:close/>
                </a:path>
                <a:path w="447040" h="863600">
                  <a:moveTo>
                    <a:pt x="441159" y="49999"/>
                  </a:moveTo>
                  <a:lnTo>
                    <a:pt x="437616" y="39382"/>
                  </a:lnTo>
                  <a:lnTo>
                    <a:pt x="436384" y="45300"/>
                  </a:lnTo>
                  <a:lnTo>
                    <a:pt x="433057" y="50406"/>
                  </a:lnTo>
                  <a:lnTo>
                    <a:pt x="426478" y="52933"/>
                  </a:lnTo>
                  <a:lnTo>
                    <a:pt x="417969" y="53517"/>
                  </a:lnTo>
                  <a:lnTo>
                    <a:pt x="411137" y="49403"/>
                  </a:lnTo>
                  <a:lnTo>
                    <a:pt x="405726" y="42672"/>
                  </a:lnTo>
                  <a:lnTo>
                    <a:pt x="401510" y="35407"/>
                  </a:lnTo>
                  <a:lnTo>
                    <a:pt x="397129" y="28143"/>
                  </a:lnTo>
                  <a:lnTo>
                    <a:pt x="367499" y="952"/>
                  </a:lnTo>
                  <a:lnTo>
                    <a:pt x="360235" y="0"/>
                  </a:lnTo>
                  <a:lnTo>
                    <a:pt x="363842" y="3644"/>
                  </a:lnTo>
                  <a:lnTo>
                    <a:pt x="371652" y="10312"/>
                  </a:lnTo>
                  <a:lnTo>
                    <a:pt x="379107" y="18021"/>
                  </a:lnTo>
                  <a:lnTo>
                    <a:pt x="405726" y="63334"/>
                  </a:lnTo>
                  <a:lnTo>
                    <a:pt x="410946" y="67475"/>
                  </a:lnTo>
                  <a:lnTo>
                    <a:pt x="412724" y="67995"/>
                  </a:lnTo>
                  <a:lnTo>
                    <a:pt x="416128" y="67995"/>
                  </a:lnTo>
                  <a:lnTo>
                    <a:pt x="421767" y="67373"/>
                  </a:lnTo>
                  <a:lnTo>
                    <a:pt x="424497" y="66738"/>
                  </a:lnTo>
                  <a:lnTo>
                    <a:pt x="432358" y="63830"/>
                  </a:lnTo>
                  <a:lnTo>
                    <a:pt x="436562" y="60121"/>
                  </a:lnTo>
                  <a:lnTo>
                    <a:pt x="441159" y="49999"/>
                  </a:lnTo>
                  <a:close/>
                </a:path>
                <a:path w="447040" h="863600">
                  <a:moveTo>
                    <a:pt x="446963" y="760818"/>
                  </a:moveTo>
                  <a:lnTo>
                    <a:pt x="443026" y="717892"/>
                  </a:lnTo>
                  <a:lnTo>
                    <a:pt x="440436" y="706983"/>
                  </a:lnTo>
                  <a:lnTo>
                    <a:pt x="440550" y="708494"/>
                  </a:lnTo>
                  <a:lnTo>
                    <a:pt x="441388" y="714133"/>
                  </a:lnTo>
                  <a:lnTo>
                    <a:pt x="442163" y="722045"/>
                  </a:lnTo>
                  <a:lnTo>
                    <a:pt x="442455" y="727646"/>
                  </a:lnTo>
                  <a:lnTo>
                    <a:pt x="442569" y="729945"/>
                  </a:lnTo>
                  <a:lnTo>
                    <a:pt x="442658" y="737755"/>
                  </a:lnTo>
                  <a:lnTo>
                    <a:pt x="441363" y="757605"/>
                  </a:lnTo>
                  <a:lnTo>
                    <a:pt x="429920" y="795299"/>
                  </a:lnTo>
                  <a:lnTo>
                    <a:pt x="403098" y="823544"/>
                  </a:lnTo>
                  <a:lnTo>
                    <a:pt x="397281" y="826414"/>
                  </a:lnTo>
                  <a:lnTo>
                    <a:pt x="392671" y="830300"/>
                  </a:lnTo>
                  <a:lnTo>
                    <a:pt x="387629" y="833361"/>
                  </a:lnTo>
                  <a:lnTo>
                    <a:pt x="378421" y="837095"/>
                  </a:lnTo>
                  <a:lnTo>
                    <a:pt x="374408" y="838225"/>
                  </a:lnTo>
                  <a:lnTo>
                    <a:pt x="368808" y="839190"/>
                  </a:lnTo>
                  <a:lnTo>
                    <a:pt x="367779" y="840460"/>
                  </a:lnTo>
                  <a:lnTo>
                    <a:pt x="379145" y="845439"/>
                  </a:lnTo>
                  <a:lnTo>
                    <a:pt x="381342" y="845439"/>
                  </a:lnTo>
                  <a:lnTo>
                    <a:pt x="388734" y="844981"/>
                  </a:lnTo>
                  <a:lnTo>
                    <a:pt x="389140" y="844981"/>
                  </a:lnTo>
                  <a:lnTo>
                    <a:pt x="429641" y="818807"/>
                  </a:lnTo>
                  <a:lnTo>
                    <a:pt x="445808" y="773506"/>
                  </a:lnTo>
                  <a:lnTo>
                    <a:pt x="446963" y="760818"/>
                  </a:lnTo>
                  <a:close/>
                </a:path>
              </a:pathLst>
            </a:custGeom>
            <a:solidFill>
              <a:srgbClr val="87BE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605355" y="3098076"/>
              <a:ext cx="415925" cy="272415"/>
            </a:xfrm>
            <a:custGeom>
              <a:avLst/>
              <a:gdLst/>
              <a:ahLst/>
              <a:cxnLst/>
              <a:rect l="l" t="t" r="r" b="b"/>
              <a:pathLst>
                <a:path w="415925" h="272414">
                  <a:moveTo>
                    <a:pt x="58597" y="18402"/>
                  </a:moveTo>
                  <a:lnTo>
                    <a:pt x="58000" y="11137"/>
                  </a:lnTo>
                  <a:lnTo>
                    <a:pt x="54800" y="4051"/>
                  </a:lnTo>
                  <a:lnTo>
                    <a:pt x="50190" y="0"/>
                  </a:lnTo>
                  <a:lnTo>
                    <a:pt x="52616" y="4165"/>
                  </a:lnTo>
                  <a:lnTo>
                    <a:pt x="53022" y="8839"/>
                  </a:lnTo>
                  <a:lnTo>
                    <a:pt x="39166" y="48679"/>
                  </a:lnTo>
                  <a:lnTo>
                    <a:pt x="27051" y="59817"/>
                  </a:lnTo>
                  <a:lnTo>
                    <a:pt x="11087" y="57238"/>
                  </a:lnTo>
                  <a:lnTo>
                    <a:pt x="4953" y="56807"/>
                  </a:lnTo>
                  <a:lnTo>
                    <a:pt x="0" y="58254"/>
                  </a:lnTo>
                  <a:lnTo>
                    <a:pt x="9105" y="61607"/>
                  </a:lnTo>
                  <a:lnTo>
                    <a:pt x="17792" y="65608"/>
                  </a:lnTo>
                  <a:lnTo>
                    <a:pt x="26022" y="70231"/>
                  </a:lnTo>
                  <a:lnTo>
                    <a:pt x="34290" y="75844"/>
                  </a:lnTo>
                  <a:lnTo>
                    <a:pt x="34899" y="76034"/>
                  </a:lnTo>
                  <a:lnTo>
                    <a:pt x="35521" y="76034"/>
                  </a:lnTo>
                  <a:lnTo>
                    <a:pt x="37058" y="75742"/>
                  </a:lnTo>
                  <a:lnTo>
                    <a:pt x="56045" y="32105"/>
                  </a:lnTo>
                  <a:lnTo>
                    <a:pt x="57683" y="25615"/>
                  </a:lnTo>
                  <a:lnTo>
                    <a:pt x="58597" y="18402"/>
                  </a:lnTo>
                  <a:close/>
                </a:path>
                <a:path w="415925" h="272414">
                  <a:moveTo>
                    <a:pt x="415620" y="123964"/>
                  </a:moveTo>
                  <a:lnTo>
                    <a:pt x="414743" y="83629"/>
                  </a:lnTo>
                  <a:lnTo>
                    <a:pt x="395071" y="37363"/>
                  </a:lnTo>
                  <a:lnTo>
                    <a:pt x="387083" y="28600"/>
                  </a:lnTo>
                  <a:lnTo>
                    <a:pt x="390309" y="38582"/>
                  </a:lnTo>
                  <a:lnTo>
                    <a:pt x="392480" y="48920"/>
                  </a:lnTo>
                  <a:lnTo>
                    <a:pt x="393801" y="59347"/>
                  </a:lnTo>
                  <a:lnTo>
                    <a:pt x="394487" y="69545"/>
                  </a:lnTo>
                  <a:lnTo>
                    <a:pt x="394639" y="88392"/>
                  </a:lnTo>
                  <a:lnTo>
                    <a:pt x="393814" y="107238"/>
                  </a:lnTo>
                  <a:lnTo>
                    <a:pt x="389686" y="167652"/>
                  </a:lnTo>
                  <a:lnTo>
                    <a:pt x="384302" y="213042"/>
                  </a:lnTo>
                  <a:lnTo>
                    <a:pt x="373507" y="254203"/>
                  </a:lnTo>
                  <a:lnTo>
                    <a:pt x="365442" y="272199"/>
                  </a:lnTo>
                  <a:lnTo>
                    <a:pt x="371195" y="268960"/>
                  </a:lnTo>
                  <a:lnTo>
                    <a:pt x="377647" y="266026"/>
                  </a:lnTo>
                  <a:lnTo>
                    <a:pt x="391096" y="261035"/>
                  </a:lnTo>
                  <a:lnTo>
                    <a:pt x="397306" y="259295"/>
                  </a:lnTo>
                  <a:lnTo>
                    <a:pt x="404787" y="257873"/>
                  </a:lnTo>
                  <a:lnTo>
                    <a:pt x="405739" y="256870"/>
                  </a:lnTo>
                  <a:lnTo>
                    <a:pt x="408025" y="238493"/>
                  </a:lnTo>
                  <a:lnTo>
                    <a:pt x="411543" y="203911"/>
                  </a:lnTo>
                  <a:lnTo>
                    <a:pt x="413791" y="173888"/>
                  </a:lnTo>
                  <a:lnTo>
                    <a:pt x="414997" y="149796"/>
                  </a:lnTo>
                  <a:lnTo>
                    <a:pt x="415620" y="123964"/>
                  </a:lnTo>
                  <a:close/>
                </a:path>
              </a:pathLst>
            </a:custGeom>
            <a:solidFill>
              <a:srgbClr val="AD9F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55087" y="3496462"/>
              <a:ext cx="124663" cy="146977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8610778" y="3403562"/>
              <a:ext cx="528320" cy="337185"/>
            </a:xfrm>
            <a:custGeom>
              <a:avLst/>
              <a:gdLst/>
              <a:ahLst/>
              <a:cxnLst/>
              <a:rect l="l" t="t" r="r" b="b"/>
              <a:pathLst>
                <a:path w="528320" h="337185">
                  <a:moveTo>
                    <a:pt x="47586" y="115697"/>
                  </a:moveTo>
                  <a:lnTo>
                    <a:pt x="46634" y="114363"/>
                  </a:lnTo>
                  <a:lnTo>
                    <a:pt x="45212" y="114046"/>
                  </a:lnTo>
                  <a:lnTo>
                    <a:pt x="39497" y="112712"/>
                  </a:lnTo>
                  <a:lnTo>
                    <a:pt x="36423" y="144919"/>
                  </a:lnTo>
                  <a:lnTo>
                    <a:pt x="35598" y="158457"/>
                  </a:lnTo>
                  <a:lnTo>
                    <a:pt x="35153" y="171970"/>
                  </a:lnTo>
                  <a:lnTo>
                    <a:pt x="35026" y="204025"/>
                  </a:lnTo>
                  <a:lnTo>
                    <a:pt x="34823" y="209880"/>
                  </a:lnTo>
                  <a:lnTo>
                    <a:pt x="36385" y="214528"/>
                  </a:lnTo>
                  <a:lnTo>
                    <a:pt x="42062" y="215823"/>
                  </a:lnTo>
                  <a:lnTo>
                    <a:pt x="42735" y="215823"/>
                  </a:lnTo>
                  <a:lnTo>
                    <a:pt x="43383" y="215595"/>
                  </a:lnTo>
                  <a:lnTo>
                    <a:pt x="44615" y="214591"/>
                  </a:lnTo>
                  <a:lnTo>
                    <a:pt x="45008" y="213715"/>
                  </a:lnTo>
                  <a:lnTo>
                    <a:pt x="44513" y="188747"/>
                  </a:lnTo>
                  <a:lnTo>
                    <a:pt x="44780" y="164719"/>
                  </a:lnTo>
                  <a:lnTo>
                    <a:pt x="45758" y="140830"/>
                  </a:lnTo>
                  <a:lnTo>
                    <a:pt x="47586" y="115697"/>
                  </a:lnTo>
                  <a:close/>
                </a:path>
                <a:path w="528320" h="337185">
                  <a:moveTo>
                    <a:pt x="73152" y="251828"/>
                  </a:moveTo>
                  <a:lnTo>
                    <a:pt x="69405" y="244703"/>
                  </a:lnTo>
                  <a:lnTo>
                    <a:pt x="65087" y="239179"/>
                  </a:lnTo>
                  <a:lnTo>
                    <a:pt x="59944" y="234480"/>
                  </a:lnTo>
                  <a:lnTo>
                    <a:pt x="54127" y="230682"/>
                  </a:lnTo>
                  <a:lnTo>
                    <a:pt x="54635" y="234899"/>
                  </a:lnTo>
                  <a:lnTo>
                    <a:pt x="54800" y="239153"/>
                  </a:lnTo>
                  <a:lnTo>
                    <a:pt x="41186" y="277063"/>
                  </a:lnTo>
                  <a:lnTo>
                    <a:pt x="12547" y="311810"/>
                  </a:lnTo>
                  <a:lnTo>
                    <a:pt x="0" y="321424"/>
                  </a:lnTo>
                  <a:lnTo>
                    <a:pt x="5715" y="325589"/>
                  </a:lnTo>
                  <a:lnTo>
                    <a:pt x="11201" y="330530"/>
                  </a:lnTo>
                  <a:lnTo>
                    <a:pt x="16827" y="336727"/>
                  </a:lnTo>
                  <a:lnTo>
                    <a:pt x="17602" y="337070"/>
                  </a:lnTo>
                  <a:lnTo>
                    <a:pt x="19685" y="336956"/>
                  </a:lnTo>
                  <a:lnTo>
                    <a:pt x="20510" y="336410"/>
                  </a:lnTo>
                  <a:lnTo>
                    <a:pt x="30403" y="319633"/>
                  </a:lnTo>
                  <a:lnTo>
                    <a:pt x="47117" y="292811"/>
                  </a:lnTo>
                  <a:lnTo>
                    <a:pt x="73050" y="252869"/>
                  </a:lnTo>
                  <a:lnTo>
                    <a:pt x="73152" y="251828"/>
                  </a:lnTo>
                  <a:close/>
                </a:path>
                <a:path w="528320" h="337185">
                  <a:moveTo>
                    <a:pt x="77685" y="278472"/>
                  </a:moveTo>
                  <a:lnTo>
                    <a:pt x="73901" y="275043"/>
                  </a:lnTo>
                  <a:lnTo>
                    <a:pt x="73190" y="274764"/>
                  </a:lnTo>
                  <a:lnTo>
                    <a:pt x="71755" y="274840"/>
                  </a:lnTo>
                  <a:lnTo>
                    <a:pt x="70789" y="275082"/>
                  </a:lnTo>
                  <a:lnTo>
                    <a:pt x="70002" y="275805"/>
                  </a:lnTo>
                  <a:lnTo>
                    <a:pt x="66852" y="284543"/>
                  </a:lnTo>
                  <a:lnTo>
                    <a:pt x="64833" y="288925"/>
                  </a:lnTo>
                  <a:lnTo>
                    <a:pt x="58648" y="299529"/>
                  </a:lnTo>
                  <a:lnTo>
                    <a:pt x="53555" y="305142"/>
                  </a:lnTo>
                  <a:lnTo>
                    <a:pt x="47142" y="309460"/>
                  </a:lnTo>
                  <a:lnTo>
                    <a:pt x="46659" y="310311"/>
                  </a:lnTo>
                  <a:lnTo>
                    <a:pt x="76009" y="332193"/>
                  </a:lnTo>
                  <a:lnTo>
                    <a:pt x="73685" y="324637"/>
                  </a:lnTo>
                  <a:lnTo>
                    <a:pt x="73012" y="316420"/>
                  </a:lnTo>
                  <a:lnTo>
                    <a:pt x="73177" y="308635"/>
                  </a:lnTo>
                  <a:lnTo>
                    <a:pt x="73558" y="301117"/>
                  </a:lnTo>
                  <a:lnTo>
                    <a:pt x="74434" y="293522"/>
                  </a:lnTo>
                  <a:lnTo>
                    <a:pt x="75806" y="285940"/>
                  </a:lnTo>
                  <a:lnTo>
                    <a:pt x="77685" y="278472"/>
                  </a:lnTo>
                  <a:close/>
                </a:path>
                <a:path w="528320" h="337185">
                  <a:moveTo>
                    <a:pt x="527697" y="40944"/>
                  </a:moveTo>
                  <a:lnTo>
                    <a:pt x="520954" y="42799"/>
                  </a:lnTo>
                  <a:lnTo>
                    <a:pt x="517499" y="43116"/>
                  </a:lnTo>
                  <a:lnTo>
                    <a:pt x="510298" y="43789"/>
                  </a:lnTo>
                  <a:lnTo>
                    <a:pt x="503301" y="41503"/>
                  </a:lnTo>
                  <a:lnTo>
                    <a:pt x="497065" y="38074"/>
                  </a:lnTo>
                  <a:lnTo>
                    <a:pt x="488111" y="32296"/>
                  </a:lnTo>
                  <a:lnTo>
                    <a:pt x="471284" y="19138"/>
                  </a:lnTo>
                  <a:lnTo>
                    <a:pt x="462445" y="13169"/>
                  </a:lnTo>
                  <a:lnTo>
                    <a:pt x="442277" y="4292"/>
                  </a:lnTo>
                  <a:lnTo>
                    <a:pt x="420763" y="0"/>
                  </a:lnTo>
                  <a:lnTo>
                    <a:pt x="398792" y="254"/>
                  </a:lnTo>
                  <a:lnTo>
                    <a:pt x="359156" y="12966"/>
                  </a:lnTo>
                  <a:lnTo>
                    <a:pt x="328968" y="37185"/>
                  </a:lnTo>
                  <a:lnTo>
                    <a:pt x="316242" y="63931"/>
                  </a:lnTo>
                  <a:lnTo>
                    <a:pt x="318236" y="70523"/>
                  </a:lnTo>
                  <a:lnTo>
                    <a:pt x="319747" y="74879"/>
                  </a:lnTo>
                  <a:lnTo>
                    <a:pt x="314490" y="81762"/>
                  </a:lnTo>
                  <a:lnTo>
                    <a:pt x="290474" y="97116"/>
                  </a:lnTo>
                  <a:lnTo>
                    <a:pt x="278663" y="103847"/>
                  </a:lnTo>
                  <a:lnTo>
                    <a:pt x="266623" y="110388"/>
                  </a:lnTo>
                  <a:lnTo>
                    <a:pt x="268566" y="110642"/>
                  </a:lnTo>
                  <a:lnTo>
                    <a:pt x="316471" y="92062"/>
                  </a:lnTo>
                  <a:lnTo>
                    <a:pt x="356679" y="72859"/>
                  </a:lnTo>
                  <a:lnTo>
                    <a:pt x="357568" y="70485"/>
                  </a:lnTo>
                  <a:lnTo>
                    <a:pt x="357378" y="69621"/>
                  </a:lnTo>
                  <a:lnTo>
                    <a:pt x="352374" y="63068"/>
                  </a:lnTo>
                  <a:lnTo>
                    <a:pt x="346189" y="56807"/>
                  </a:lnTo>
                  <a:lnTo>
                    <a:pt x="342480" y="54546"/>
                  </a:lnTo>
                  <a:lnTo>
                    <a:pt x="337985" y="53568"/>
                  </a:lnTo>
                  <a:lnTo>
                    <a:pt x="337045" y="53568"/>
                  </a:lnTo>
                  <a:lnTo>
                    <a:pt x="336156" y="54013"/>
                  </a:lnTo>
                  <a:lnTo>
                    <a:pt x="333476" y="57861"/>
                  </a:lnTo>
                  <a:lnTo>
                    <a:pt x="335165" y="54622"/>
                  </a:lnTo>
                  <a:lnTo>
                    <a:pt x="365302" y="25006"/>
                  </a:lnTo>
                  <a:lnTo>
                    <a:pt x="410984" y="13665"/>
                  </a:lnTo>
                  <a:lnTo>
                    <a:pt x="417461" y="14020"/>
                  </a:lnTo>
                  <a:lnTo>
                    <a:pt x="455980" y="24028"/>
                  </a:lnTo>
                  <a:lnTo>
                    <a:pt x="482130" y="52146"/>
                  </a:lnTo>
                  <a:lnTo>
                    <a:pt x="482358" y="53987"/>
                  </a:lnTo>
                  <a:lnTo>
                    <a:pt x="483590" y="55067"/>
                  </a:lnTo>
                  <a:lnTo>
                    <a:pt x="496265" y="54698"/>
                  </a:lnTo>
                  <a:lnTo>
                    <a:pt x="503174" y="53238"/>
                  </a:lnTo>
                  <a:lnTo>
                    <a:pt x="516978" y="48209"/>
                  </a:lnTo>
                  <a:lnTo>
                    <a:pt x="522808" y="44958"/>
                  </a:lnTo>
                  <a:lnTo>
                    <a:pt x="527697" y="40944"/>
                  </a:lnTo>
                  <a:close/>
                </a:path>
              </a:pathLst>
            </a:custGeom>
            <a:solidFill>
              <a:srgbClr val="AD9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8459178" y="3477056"/>
              <a:ext cx="158750" cy="88265"/>
            </a:xfrm>
            <a:custGeom>
              <a:avLst/>
              <a:gdLst/>
              <a:ahLst/>
              <a:cxnLst/>
              <a:rect l="l" t="t" r="r" b="b"/>
              <a:pathLst>
                <a:path w="158750" h="88264">
                  <a:moveTo>
                    <a:pt x="18249" y="14211"/>
                  </a:moveTo>
                  <a:lnTo>
                    <a:pt x="17678" y="6896"/>
                  </a:lnTo>
                  <a:lnTo>
                    <a:pt x="16992" y="5943"/>
                  </a:lnTo>
                  <a:lnTo>
                    <a:pt x="7810" y="2006"/>
                  </a:lnTo>
                  <a:lnTo>
                    <a:pt x="3848" y="88"/>
                  </a:lnTo>
                  <a:lnTo>
                    <a:pt x="3416" y="0"/>
                  </a:lnTo>
                  <a:lnTo>
                    <a:pt x="2413" y="0"/>
                  </a:lnTo>
                  <a:lnTo>
                    <a:pt x="1841" y="165"/>
                  </a:lnTo>
                  <a:lnTo>
                    <a:pt x="495" y="1066"/>
                  </a:lnTo>
                  <a:lnTo>
                    <a:pt x="0" y="2070"/>
                  </a:lnTo>
                  <a:lnTo>
                    <a:pt x="482" y="9906"/>
                  </a:lnTo>
                  <a:lnTo>
                    <a:pt x="6540" y="10655"/>
                  </a:lnTo>
                  <a:lnTo>
                    <a:pt x="12433" y="12306"/>
                  </a:lnTo>
                  <a:lnTo>
                    <a:pt x="18249" y="14211"/>
                  </a:lnTo>
                  <a:close/>
                </a:path>
                <a:path w="158750" h="88264">
                  <a:moveTo>
                    <a:pt x="158343" y="68757"/>
                  </a:moveTo>
                  <a:lnTo>
                    <a:pt x="157378" y="67538"/>
                  </a:lnTo>
                  <a:lnTo>
                    <a:pt x="143230" y="64325"/>
                  </a:lnTo>
                  <a:lnTo>
                    <a:pt x="136842" y="68694"/>
                  </a:lnTo>
                  <a:lnTo>
                    <a:pt x="129070" y="71526"/>
                  </a:lnTo>
                  <a:lnTo>
                    <a:pt x="115354" y="74625"/>
                  </a:lnTo>
                  <a:lnTo>
                    <a:pt x="108889" y="75285"/>
                  </a:lnTo>
                  <a:lnTo>
                    <a:pt x="102387" y="75272"/>
                  </a:lnTo>
                  <a:lnTo>
                    <a:pt x="110337" y="77609"/>
                  </a:lnTo>
                  <a:lnTo>
                    <a:pt x="155155" y="87884"/>
                  </a:lnTo>
                  <a:lnTo>
                    <a:pt x="155829" y="87884"/>
                  </a:lnTo>
                  <a:lnTo>
                    <a:pt x="156502" y="87642"/>
                  </a:lnTo>
                  <a:lnTo>
                    <a:pt x="157683" y="86652"/>
                  </a:lnTo>
                  <a:lnTo>
                    <a:pt x="158064" y="85839"/>
                  </a:lnTo>
                  <a:lnTo>
                    <a:pt x="158343" y="68757"/>
                  </a:lnTo>
                  <a:close/>
                </a:path>
              </a:pathLst>
            </a:custGeom>
            <a:solidFill>
              <a:srgbClr val="876E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81783" y="3683000"/>
              <a:ext cx="65252" cy="86283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8350085" y="3401364"/>
              <a:ext cx="824230" cy="178435"/>
            </a:xfrm>
            <a:custGeom>
              <a:avLst/>
              <a:gdLst/>
              <a:ahLst/>
              <a:cxnLst/>
              <a:rect l="l" t="t" r="r" b="b"/>
              <a:pathLst>
                <a:path w="824229" h="178435">
                  <a:moveTo>
                    <a:pt x="61226" y="137769"/>
                  </a:moveTo>
                  <a:lnTo>
                    <a:pt x="59156" y="130530"/>
                  </a:lnTo>
                  <a:lnTo>
                    <a:pt x="58534" y="132956"/>
                  </a:lnTo>
                  <a:lnTo>
                    <a:pt x="57619" y="135382"/>
                  </a:lnTo>
                  <a:lnTo>
                    <a:pt x="52959" y="144551"/>
                  </a:lnTo>
                  <a:lnTo>
                    <a:pt x="47332" y="150304"/>
                  </a:lnTo>
                  <a:lnTo>
                    <a:pt x="34048" y="158140"/>
                  </a:lnTo>
                  <a:lnTo>
                    <a:pt x="26720" y="158788"/>
                  </a:lnTo>
                  <a:lnTo>
                    <a:pt x="13728" y="156095"/>
                  </a:lnTo>
                  <a:lnTo>
                    <a:pt x="9194" y="153644"/>
                  </a:lnTo>
                  <a:lnTo>
                    <a:pt x="4914" y="150558"/>
                  </a:lnTo>
                  <a:lnTo>
                    <a:pt x="4051" y="150863"/>
                  </a:lnTo>
                  <a:lnTo>
                    <a:pt x="3175" y="151130"/>
                  </a:lnTo>
                  <a:lnTo>
                    <a:pt x="1168" y="151650"/>
                  </a:lnTo>
                  <a:lnTo>
                    <a:pt x="1384" y="151650"/>
                  </a:lnTo>
                  <a:lnTo>
                    <a:pt x="838" y="152082"/>
                  </a:lnTo>
                  <a:lnTo>
                    <a:pt x="63" y="153517"/>
                  </a:lnTo>
                  <a:lnTo>
                    <a:pt x="0" y="154368"/>
                  </a:lnTo>
                  <a:lnTo>
                    <a:pt x="2781" y="162420"/>
                  </a:lnTo>
                  <a:lnTo>
                    <a:pt x="9017" y="168389"/>
                  </a:lnTo>
                  <a:lnTo>
                    <a:pt x="19989" y="172123"/>
                  </a:lnTo>
                  <a:lnTo>
                    <a:pt x="23152" y="172656"/>
                  </a:lnTo>
                  <a:lnTo>
                    <a:pt x="26327" y="172656"/>
                  </a:lnTo>
                  <a:lnTo>
                    <a:pt x="35547" y="171170"/>
                  </a:lnTo>
                  <a:lnTo>
                    <a:pt x="44043" y="166941"/>
                  </a:lnTo>
                  <a:lnTo>
                    <a:pt x="51295" y="160324"/>
                  </a:lnTo>
                  <a:lnTo>
                    <a:pt x="52273" y="158788"/>
                  </a:lnTo>
                  <a:lnTo>
                    <a:pt x="56819" y="151650"/>
                  </a:lnTo>
                  <a:lnTo>
                    <a:pt x="59563" y="145783"/>
                  </a:lnTo>
                  <a:lnTo>
                    <a:pt x="61226" y="137769"/>
                  </a:lnTo>
                  <a:close/>
                </a:path>
                <a:path w="824229" h="178435">
                  <a:moveTo>
                    <a:pt x="151142" y="11404"/>
                  </a:moveTo>
                  <a:lnTo>
                    <a:pt x="149339" y="4356"/>
                  </a:lnTo>
                  <a:lnTo>
                    <a:pt x="147688" y="1714"/>
                  </a:lnTo>
                  <a:lnTo>
                    <a:pt x="145516" y="0"/>
                  </a:lnTo>
                  <a:lnTo>
                    <a:pt x="141998" y="990"/>
                  </a:lnTo>
                  <a:lnTo>
                    <a:pt x="138785" y="3022"/>
                  </a:lnTo>
                  <a:lnTo>
                    <a:pt x="133007" y="11074"/>
                  </a:lnTo>
                  <a:lnTo>
                    <a:pt x="136207" y="17487"/>
                  </a:lnTo>
                  <a:lnTo>
                    <a:pt x="140500" y="21196"/>
                  </a:lnTo>
                  <a:lnTo>
                    <a:pt x="141122" y="21729"/>
                  </a:lnTo>
                  <a:lnTo>
                    <a:pt x="141795" y="22237"/>
                  </a:lnTo>
                  <a:lnTo>
                    <a:pt x="142494" y="22694"/>
                  </a:lnTo>
                  <a:lnTo>
                    <a:pt x="144995" y="22047"/>
                  </a:lnTo>
                  <a:lnTo>
                    <a:pt x="147053" y="20624"/>
                  </a:lnTo>
                  <a:lnTo>
                    <a:pt x="150533" y="15519"/>
                  </a:lnTo>
                  <a:lnTo>
                    <a:pt x="151142" y="11404"/>
                  </a:lnTo>
                  <a:close/>
                </a:path>
                <a:path w="824229" h="178435">
                  <a:moveTo>
                    <a:pt x="718045" y="137312"/>
                  </a:moveTo>
                  <a:lnTo>
                    <a:pt x="717334" y="132194"/>
                  </a:lnTo>
                  <a:lnTo>
                    <a:pt x="717169" y="129501"/>
                  </a:lnTo>
                  <a:lnTo>
                    <a:pt x="717003" y="129730"/>
                  </a:lnTo>
                  <a:lnTo>
                    <a:pt x="717016" y="129857"/>
                  </a:lnTo>
                  <a:lnTo>
                    <a:pt x="715645" y="131889"/>
                  </a:lnTo>
                  <a:lnTo>
                    <a:pt x="714375" y="133527"/>
                  </a:lnTo>
                  <a:lnTo>
                    <a:pt x="709447" y="133794"/>
                  </a:lnTo>
                  <a:lnTo>
                    <a:pt x="707288" y="132651"/>
                  </a:lnTo>
                  <a:lnTo>
                    <a:pt x="702640" y="129755"/>
                  </a:lnTo>
                  <a:lnTo>
                    <a:pt x="700163" y="127190"/>
                  </a:lnTo>
                  <a:lnTo>
                    <a:pt x="698385" y="124282"/>
                  </a:lnTo>
                  <a:lnTo>
                    <a:pt x="697572" y="129260"/>
                  </a:lnTo>
                  <a:lnTo>
                    <a:pt x="710450" y="151130"/>
                  </a:lnTo>
                  <a:lnTo>
                    <a:pt x="711504" y="151130"/>
                  </a:lnTo>
                  <a:lnTo>
                    <a:pt x="711923" y="151041"/>
                  </a:lnTo>
                  <a:lnTo>
                    <a:pt x="713295" y="150406"/>
                  </a:lnTo>
                  <a:lnTo>
                    <a:pt x="713943" y="149440"/>
                  </a:lnTo>
                  <a:lnTo>
                    <a:pt x="714209" y="144360"/>
                  </a:lnTo>
                  <a:lnTo>
                    <a:pt x="715314" y="141147"/>
                  </a:lnTo>
                  <a:lnTo>
                    <a:pt x="717816" y="138163"/>
                  </a:lnTo>
                  <a:lnTo>
                    <a:pt x="718045" y="137312"/>
                  </a:lnTo>
                  <a:close/>
                </a:path>
                <a:path w="824229" h="178435">
                  <a:moveTo>
                    <a:pt x="824077" y="136271"/>
                  </a:moveTo>
                  <a:lnTo>
                    <a:pt x="819556" y="139534"/>
                  </a:lnTo>
                  <a:lnTo>
                    <a:pt x="812469" y="141363"/>
                  </a:lnTo>
                  <a:lnTo>
                    <a:pt x="806970" y="133692"/>
                  </a:lnTo>
                  <a:lnTo>
                    <a:pt x="806996" y="127431"/>
                  </a:lnTo>
                  <a:lnTo>
                    <a:pt x="800341" y="125552"/>
                  </a:lnTo>
                  <a:lnTo>
                    <a:pt x="798677" y="128219"/>
                  </a:lnTo>
                  <a:lnTo>
                    <a:pt x="796188" y="133807"/>
                  </a:lnTo>
                  <a:lnTo>
                    <a:pt x="795578" y="137439"/>
                  </a:lnTo>
                  <a:lnTo>
                    <a:pt x="794016" y="144945"/>
                  </a:lnTo>
                  <a:lnTo>
                    <a:pt x="771055" y="169037"/>
                  </a:lnTo>
                  <a:lnTo>
                    <a:pt x="768705" y="172008"/>
                  </a:lnTo>
                  <a:lnTo>
                    <a:pt x="767283" y="173570"/>
                  </a:lnTo>
                  <a:lnTo>
                    <a:pt x="767054" y="174701"/>
                  </a:lnTo>
                  <a:lnTo>
                    <a:pt x="767765" y="176707"/>
                  </a:lnTo>
                  <a:lnTo>
                    <a:pt x="768642" y="177444"/>
                  </a:lnTo>
                  <a:lnTo>
                    <a:pt x="771017" y="177838"/>
                  </a:lnTo>
                  <a:lnTo>
                    <a:pt x="775385" y="177939"/>
                  </a:lnTo>
                  <a:lnTo>
                    <a:pt x="777189" y="177698"/>
                  </a:lnTo>
                  <a:lnTo>
                    <a:pt x="801674" y="145427"/>
                  </a:lnTo>
                  <a:lnTo>
                    <a:pt x="802525" y="138099"/>
                  </a:lnTo>
                  <a:lnTo>
                    <a:pt x="802779" y="136982"/>
                  </a:lnTo>
                  <a:lnTo>
                    <a:pt x="803135" y="139026"/>
                  </a:lnTo>
                  <a:lnTo>
                    <a:pt x="802525" y="150672"/>
                  </a:lnTo>
                  <a:lnTo>
                    <a:pt x="802030" y="154559"/>
                  </a:lnTo>
                  <a:lnTo>
                    <a:pt x="802487" y="155587"/>
                  </a:lnTo>
                  <a:lnTo>
                    <a:pt x="803846" y="156603"/>
                  </a:lnTo>
                  <a:lnTo>
                    <a:pt x="804456" y="156794"/>
                  </a:lnTo>
                  <a:lnTo>
                    <a:pt x="805472" y="156794"/>
                  </a:lnTo>
                  <a:lnTo>
                    <a:pt x="806272" y="156527"/>
                  </a:lnTo>
                  <a:lnTo>
                    <a:pt x="813930" y="153060"/>
                  </a:lnTo>
                  <a:lnTo>
                    <a:pt x="819658" y="147205"/>
                  </a:lnTo>
                  <a:lnTo>
                    <a:pt x="823683" y="137414"/>
                  </a:lnTo>
                  <a:lnTo>
                    <a:pt x="824077" y="136271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87599" y="3743185"/>
              <a:ext cx="248552" cy="173685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8320812" y="3437356"/>
              <a:ext cx="831850" cy="156210"/>
            </a:xfrm>
            <a:custGeom>
              <a:avLst/>
              <a:gdLst/>
              <a:ahLst/>
              <a:cxnLst/>
              <a:rect l="l" t="t" r="r" b="b"/>
              <a:pathLst>
                <a:path w="831850" h="156210">
                  <a:moveTo>
                    <a:pt x="58000" y="74549"/>
                  </a:moveTo>
                  <a:lnTo>
                    <a:pt x="56045" y="66573"/>
                  </a:lnTo>
                  <a:lnTo>
                    <a:pt x="50571" y="61023"/>
                  </a:lnTo>
                  <a:lnTo>
                    <a:pt x="50952" y="69850"/>
                  </a:lnTo>
                  <a:lnTo>
                    <a:pt x="49466" y="78460"/>
                  </a:lnTo>
                  <a:lnTo>
                    <a:pt x="12636" y="105486"/>
                  </a:lnTo>
                  <a:lnTo>
                    <a:pt x="5892" y="103873"/>
                  </a:lnTo>
                  <a:lnTo>
                    <a:pt x="0" y="100457"/>
                  </a:lnTo>
                  <a:lnTo>
                    <a:pt x="4483" y="105371"/>
                  </a:lnTo>
                  <a:lnTo>
                    <a:pt x="10096" y="109093"/>
                  </a:lnTo>
                  <a:lnTo>
                    <a:pt x="16522" y="111455"/>
                  </a:lnTo>
                  <a:lnTo>
                    <a:pt x="23469" y="112280"/>
                  </a:lnTo>
                  <a:lnTo>
                    <a:pt x="25958" y="112280"/>
                  </a:lnTo>
                  <a:lnTo>
                    <a:pt x="56299" y="82854"/>
                  </a:lnTo>
                  <a:lnTo>
                    <a:pt x="58000" y="74549"/>
                  </a:lnTo>
                  <a:close/>
                </a:path>
                <a:path w="831850" h="156210">
                  <a:moveTo>
                    <a:pt x="116967" y="126022"/>
                  </a:moveTo>
                  <a:lnTo>
                    <a:pt x="85204" y="144068"/>
                  </a:lnTo>
                  <a:lnTo>
                    <a:pt x="75755" y="143078"/>
                  </a:lnTo>
                  <a:lnTo>
                    <a:pt x="67614" y="138607"/>
                  </a:lnTo>
                  <a:lnTo>
                    <a:pt x="65963" y="139230"/>
                  </a:lnTo>
                  <a:lnTo>
                    <a:pt x="64262" y="139725"/>
                  </a:lnTo>
                  <a:lnTo>
                    <a:pt x="61569" y="140284"/>
                  </a:lnTo>
                  <a:lnTo>
                    <a:pt x="60769" y="140970"/>
                  </a:lnTo>
                  <a:lnTo>
                    <a:pt x="60058" y="142824"/>
                  </a:lnTo>
                  <a:lnTo>
                    <a:pt x="60198" y="143865"/>
                  </a:lnTo>
                  <a:lnTo>
                    <a:pt x="64274" y="149402"/>
                  </a:lnTo>
                  <a:lnTo>
                    <a:pt x="69481" y="152984"/>
                  </a:lnTo>
                  <a:lnTo>
                    <a:pt x="78155" y="155587"/>
                  </a:lnTo>
                  <a:lnTo>
                    <a:pt x="80924" y="155994"/>
                  </a:lnTo>
                  <a:lnTo>
                    <a:pt x="83693" y="155994"/>
                  </a:lnTo>
                  <a:lnTo>
                    <a:pt x="115112" y="133134"/>
                  </a:lnTo>
                  <a:lnTo>
                    <a:pt x="116344" y="129540"/>
                  </a:lnTo>
                  <a:lnTo>
                    <a:pt x="116967" y="126022"/>
                  </a:lnTo>
                  <a:close/>
                </a:path>
                <a:path w="831850" h="156210">
                  <a:moveTo>
                    <a:pt x="811276" y="102336"/>
                  </a:moveTo>
                  <a:lnTo>
                    <a:pt x="810844" y="96964"/>
                  </a:lnTo>
                  <a:lnTo>
                    <a:pt x="804570" y="101066"/>
                  </a:lnTo>
                  <a:lnTo>
                    <a:pt x="803275" y="103695"/>
                  </a:lnTo>
                  <a:lnTo>
                    <a:pt x="799109" y="110820"/>
                  </a:lnTo>
                  <a:lnTo>
                    <a:pt x="797407" y="113284"/>
                  </a:lnTo>
                  <a:lnTo>
                    <a:pt x="791260" y="120777"/>
                  </a:lnTo>
                  <a:lnTo>
                    <a:pt x="783755" y="126542"/>
                  </a:lnTo>
                  <a:lnTo>
                    <a:pt x="775208" y="128739"/>
                  </a:lnTo>
                  <a:lnTo>
                    <a:pt x="765937" y="125514"/>
                  </a:lnTo>
                  <a:lnTo>
                    <a:pt x="748461" y="95084"/>
                  </a:lnTo>
                  <a:lnTo>
                    <a:pt x="747483" y="93903"/>
                  </a:lnTo>
                  <a:lnTo>
                    <a:pt x="748360" y="101600"/>
                  </a:lnTo>
                  <a:lnTo>
                    <a:pt x="752170" y="115239"/>
                  </a:lnTo>
                  <a:lnTo>
                    <a:pt x="751128" y="113626"/>
                  </a:lnTo>
                  <a:lnTo>
                    <a:pt x="750227" y="111772"/>
                  </a:lnTo>
                  <a:lnTo>
                    <a:pt x="749020" y="108470"/>
                  </a:lnTo>
                  <a:lnTo>
                    <a:pt x="747915" y="107721"/>
                  </a:lnTo>
                  <a:lnTo>
                    <a:pt x="746709" y="107721"/>
                  </a:lnTo>
                  <a:lnTo>
                    <a:pt x="744791" y="108026"/>
                  </a:lnTo>
                  <a:lnTo>
                    <a:pt x="743775" y="109245"/>
                  </a:lnTo>
                  <a:lnTo>
                    <a:pt x="743877" y="113360"/>
                  </a:lnTo>
                  <a:lnTo>
                    <a:pt x="771321" y="145326"/>
                  </a:lnTo>
                  <a:lnTo>
                    <a:pt x="778522" y="143865"/>
                  </a:lnTo>
                  <a:lnTo>
                    <a:pt x="808228" y="110350"/>
                  </a:lnTo>
                  <a:lnTo>
                    <a:pt x="808215" y="114211"/>
                  </a:lnTo>
                  <a:lnTo>
                    <a:pt x="807427" y="118313"/>
                  </a:lnTo>
                  <a:lnTo>
                    <a:pt x="805992" y="122326"/>
                  </a:lnTo>
                  <a:lnTo>
                    <a:pt x="808278" y="116992"/>
                  </a:lnTo>
                  <a:lnTo>
                    <a:pt x="810221" y="111188"/>
                  </a:lnTo>
                  <a:lnTo>
                    <a:pt x="811276" y="102336"/>
                  </a:lnTo>
                  <a:close/>
                </a:path>
                <a:path w="831850" h="156210">
                  <a:moveTo>
                    <a:pt x="831723" y="0"/>
                  </a:moveTo>
                  <a:lnTo>
                    <a:pt x="797585" y="23317"/>
                  </a:lnTo>
                  <a:lnTo>
                    <a:pt x="791298" y="24422"/>
                  </a:lnTo>
                  <a:lnTo>
                    <a:pt x="781596" y="24333"/>
                  </a:lnTo>
                  <a:lnTo>
                    <a:pt x="775360" y="23749"/>
                  </a:lnTo>
                  <a:lnTo>
                    <a:pt x="764895" y="20828"/>
                  </a:lnTo>
                  <a:lnTo>
                    <a:pt x="762685" y="19837"/>
                  </a:lnTo>
                  <a:lnTo>
                    <a:pt x="761136" y="18605"/>
                  </a:lnTo>
                  <a:lnTo>
                    <a:pt x="762025" y="18605"/>
                  </a:lnTo>
                  <a:lnTo>
                    <a:pt x="762889" y="18186"/>
                  </a:lnTo>
                  <a:lnTo>
                    <a:pt x="764209" y="16459"/>
                  </a:lnTo>
                  <a:lnTo>
                    <a:pt x="764260" y="15100"/>
                  </a:lnTo>
                  <a:lnTo>
                    <a:pt x="761987" y="11696"/>
                  </a:lnTo>
                  <a:lnTo>
                    <a:pt x="760209" y="9398"/>
                  </a:lnTo>
                  <a:lnTo>
                    <a:pt x="757694" y="6565"/>
                  </a:lnTo>
                  <a:lnTo>
                    <a:pt x="756881" y="6235"/>
                  </a:lnTo>
                  <a:lnTo>
                    <a:pt x="755396" y="6235"/>
                  </a:lnTo>
                  <a:lnTo>
                    <a:pt x="754697" y="6477"/>
                  </a:lnTo>
                  <a:lnTo>
                    <a:pt x="753732" y="7340"/>
                  </a:lnTo>
                  <a:lnTo>
                    <a:pt x="748093" y="12319"/>
                  </a:lnTo>
                  <a:lnTo>
                    <a:pt x="746048" y="21450"/>
                  </a:lnTo>
                  <a:lnTo>
                    <a:pt x="747128" y="26250"/>
                  </a:lnTo>
                  <a:lnTo>
                    <a:pt x="752170" y="34264"/>
                  </a:lnTo>
                  <a:lnTo>
                    <a:pt x="753300" y="35737"/>
                  </a:lnTo>
                  <a:lnTo>
                    <a:pt x="756945" y="34620"/>
                  </a:lnTo>
                  <a:lnTo>
                    <a:pt x="760895" y="34442"/>
                  </a:lnTo>
                  <a:lnTo>
                    <a:pt x="771232" y="34645"/>
                  </a:lnTo>
                  <a:lnTo>
                    <a:pt x="777773" y="34963"/>
                  </a:lnTo>
                  <a:lnTo>
                    <a:pt x="784301" y="34975"/>
                  </a:lnTo>
                  <a:lnTo>
                    <a:pt x="821182" y="18580"/>
                  </a:lnTo>
                  <a:lnTo>
                    <a:pt x="830656" y="6985"/>
                  </a:lnTo>
                  <a:lnTo>
                    <a:pt x="831723" y="0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8479219" y="3067532"/>
              <a:ext cx="405130" cy="310515"/>
            </a:xfrm>
            <a:custGeom>
              <a:avLst/>
              <a:gdLst/>
              <a:ahLst/>
              <a:cxnLst/>
              <a:rect l="l" t="t" r="r" b="b"/>
              <a:pathLst>
                <a:path w="405129" h="310514">
                  <a:moveTo>
                    <a:pt x="21272" y="220281"/>
                  </a:moveTo>
                  <a:lnTo>
                    <a:pt x="20129" y="218401"/>
                  </a:lnTo>
                  <a:lnTo>
                    <a:pt x="18021" y="214007"/>
                  </a:lnTo>
                  <a:lnTo>
                    <a:pt x="16979" y="213372"/>
                  </a:lnTo>
                  <a:lnTo>
                    <a:pt x="4000" y="262191"/>
                  </a:lnTo>
                  <a:lnTo>
                    <a:pt x="0" y="296786"/>
                  </a:lnTo>
                  <a:lnTo>
                    <a:pt x="3225" y="305879"/>
                  </a:lnTo>
                  <a:lnTo>
                    <a:pt x="10668" y="310286"/>
                  </a:lnTo>
                  <a:lnTo>
                    <a:pt x="10426" y="305549"/>
                  </a:lnTo>
                  <a:lnTo>
                    <a:pt x="10655" y="296049"/>
                  </a:lnTo>
                  <a:lnTo>
                    <a:pt x="16776" y="243471"/>
                  </a:lnTo>
                  <a:lnTo>
                    <a:pt x="19646" y="227990"/>
                  </a:lnTo>
                  <a:lnTo>
                    <a:pt x="21272" y="220281"/>
                  </a:lnTo>
                  <a:close/>
                </a:path>
                <a:path w="405129" h="310514">
                  <a:moveTo>
                    <a:pt x="131724" y="7404"/>
                  </a:moveTo>
                  <a:lnTo>
                    <a:pt x="127215" y="5245"/>
                  </a:lnTo>
                  <a:lnTo>
                    <a:pt x="125501" y="3581"/>
                  </a:lnTo>
                  <a:lnTo>
                    <a:pt x="124485" y="1600"/>
                  </a:lnTo>
                  <a:lnTo>
                    <a:pt x="123990" y="622"/>
                  </a:lnTo>
                  <a:lnTo>
                    <a:pt x="122986" y="0"/>
                  </a:lnTo>
                  <a:lnTo>
                    <a:pt x="85153" y="26530"/>
                  </a:lnTo>
                  <a:lnTo>
                    <a:pt x="66751" y="60528"/>
                  </a:lnTo>
                  <a:lnTo>
                    <a:pt x="47955" y="103720"/>
                  </a:lnTo>
                  <a:lnTo>
                    <a:pt x="41529" y="120611"/>
                  </a:lnTo>
                  <a:lnTo>
                    <a:pt x="41694" y="121666"/>
                  </a:lnTo>
                  <a:lnTo>
                    <a:pt x="42875" y="123177"/>
                  </a:lnTo>
                  <a:lnTo>
                    <a:pt x="43726" y="123596"/>
                  </a:lnTo>
                  <a:lnTo>
                    <a:pt x="49517" y="123418"/>
                  </a:lnTo>
                  <a:lnTo>
                    <a:pt x="52654" y="123850"/>
                  </a:lnTo>
                  <a:lnTo>
                    <a:pt x="69621" y="83146"/>
                  </a:lnTo>
                  <a:lnTo>
                    <a:pt x="88760" y="43434"/>
                  </a:lnTo>
                  <a:lnTo>
                    <a:pt x="113271" y="13258"/>
                  </a:lnTo>
                  <a:lnTo>
                    <a:pt x="125298" y="8369"/>
                  </a:lnTo>
                  <a:lnTo>
                    <a:pt x="131724" y="7404"/>
                  </a:lnTo>
                  <a:close/>
                </a:path>
                <a:path w="405129" h="310514">
                  <a:moveTo>
                    <a:pt x="328269" y="36322"/>
                  </a:moveTo>
                  <a:lnTo>
                    <a:pt x="324916" y="34620"/>
                  </a:lnTo>
                  <a:lnTo>
                    <a:pt x="320408" y="28829"/>
                  </a:lnTo>
                  <a:lnTo>
                    <a:pt x="317601" y="24015"/>
                  </a:lnTo>
                  <a:lnTo>
                    <a:pt x="316953" y="23495"/>
                  </a:lnTo>
                  <a:lnTo>
                    <a:pt x="292595" y="17500"/>
                  </a:lnTo>
                  <a:lnTo>
                    <a:pt x="268071" y="12522"/>
                  </a:lnTo>
                  <a:lnTo>
                    <a:pt x="242709" y="8356"/>
                  </a:lnTo>
                  <a:lnTo>
                    <a:pt x="216268" y="5003"/>
                  </a:lnTo>
                  <a:lnTo>
                    <a:pt x="215265" y="5003"/>
                  </a:lnTo>
                  <a:lnTo>
                    <a:pt x="214337" y="5511"/>
                  </a:lnTo>
                  <a:lnTo>
                    <a:pt x="213194" y="7302"/>
                  </a:lnTo>
                  <a:lnTo>
                    <a:pt x="213194" y="8509"/>
                  </a:lnTo>
                  <a:lnTo>
                    <a:pt x="214896" y="11252"/>
                  </a:lnTo>
                  <a:lnTo>
                    <a:pt x="216496" y="14820"/>
                  </a:lnTo>
                  <a:lnTo>
                    <a:pt x="253809" y="21107"/>
                  </a:lnTo>
                  <a:lnTo>
                    <a:pt x="291096" y="28130"/>
                  </a:lnTo>
                  <a:lnTo>
                    <a:pt x="309714" y="32054"/>
                  </a:lnTo>
                  <a:lnTo>
                    <a:pt x="328269" y="36322"/>
                  </a:lnTo>
                  <a:close/>
                </a:path>
                <a:path w="405129" h="310514">
                  <a:moveTo>
                    <a:pt x="405091" y="59791"/>
                  </a:moveTo>
                  <a:lnTo>
                    <a:pt x="368414" y="40436"/>
                  </a:lnTo>
                  <a:lnTo>
                    <a:pt x="350850" y="33921"/>
                  </a:lnTo>
                  <a:lnTo>
                    <a:pt x="349643" y="33997"/>
                  </a:lnTo>
                  <a:lnTo>
                    <a:pt x="345655" y="35725"/>
                  </a:lnTo>
                  <a:lnTo>
                    <a:pt x="341312" y="36715"/>
                  </a:lnTo>
                  <a:lnTo>
                    <a:pt x="332867" y="37198"/>
                  </a:lnTo>
                  <a:lnTo>
                    <a:pt x="331216" y="37033"/>
                  </a:lnTo>
                  <a:lnTo>
                    <a:pt x="348386" y="41478"/>
                  </a:lnTo>
                  <a:lnTo>
                    <a:pt x="365429" y="46342"/>
                  </a:lnTo>
                  <a:lnTo>
                    <a:pt x="382295" y="51701"/>
                  </a:lnTo>
                  <a:lnTo>
                    <a:pt x="405091" y="59791"/>
                  </a:lnTo>
                  <a:close/>
                </a:path>
              </a:pathLst>
            </a:custGeom>
            <a:solidFill>
              <a:srgbClr val="5595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8550339" y="3119475"/>
              <a:ext cx="240665" cy="481965"/>
            </a:xfrm>
            <a:custGeom>
              <a:avLst/>
              <a:gdLst/>
              <a:ahLst/>
              <a:cxnLst/>
              <a:rect l="l" t="t" r="r" b="b"/>
              <a:pathLst>
                <a:path w="240665" h="481964">
                  <a:moveTo>
                    <a:pt x="56324" y="42722"/>
                  </a:moveTo>
                  <a:lnTo>
                    <a:pt x="51358" y="41084"/>
                  </a:lnTo>
                  <a:lnTo>
                    <a:pt x="47993" y="40259"/>
                  </a:lnTo>
                  <a:lnTo>
                    <a:pt x="46901" y="40259"/>
                  </a:lnTo>
                  <a:lnTo>
                    <a:pt x="28028" y="83718"/>
                  </a:lnTo>
                  <a:lnTo>
                    <a:pt x="22796" y="99987"/>
                  </a:lnTo>
                  <a:lnTo>
                    <a:pt x="22948" y="100914"/>
                  </a:lnTo>
                  <a:lnTo>
                    <a:pt x="23456" y="101650"/>
                  </a:lnTo>
                  <a:lnTo>
                    <a:pt x="23964" y="102374"/>
                  </a:lnTo>
                  <a:lnTo>
                    <a:pt x="24777" y="102844"/>
                  </a:lnTo>
                  <a:lnTo>
                    <a:pt x="27736" y="103022"/>
                  </a:lnTo>
                  <a:lnTo>
                    <a:pt x="29857" y="103339"/>
                  </a:lnTo>
                  <a:lnTo>
                    <a:pt x="32105" y="103822"/>
                  </a:lnTo>
                  <a:lnTo>
                    <a:pt x="33858" y="96799"/>
                  </a:lnTo>
                  <a:lnTo>
                    <a:pt x="35864" y="89839"/>
                  </a:lnTo>
                  <a:lnTo>
                    <a:pt x="38074" y="82931"/>
                  </a:lnTo>
                  <a:lnTo>
                    <a:pt x="43586" y="67462"/>
                  </a:lnTo>
                  <a:lnTo>
                    <a:pt x="47091" y="58788"/>
                  </a:lnTo>
                  <a:lnTo>
                    <a:pt x="51231" y="50431"/>
                  </a:lnTo>
                  <a:lnTo>
                    <a:pt x="56324" y="42722"/>
                  </a:lnTo>
                  <a:close/>
                </a:path>
                <a:path w="240665" h="481964">
                  <a:moveTo>
                    <a:pt x="145326" y="202412"/>
                  </a:moveTo>
                  <a:lnTo>
                    <a:pt x="144932" y="198640"/>
                  </a:lnTo>
                  <a:lnTo>
                    <a:pt x="144868" y="194792"/>
                  </a:lnTo>
                  <a:lnTo>
                    <a:pt x="145237" y="190131"/>
                  </a:lnTo>
                  <a:lnTo>
                    <a:pt x="144970" y="189344"/>
                  </a:lnTo>
                  <a:lnTo>
                    <a:pt x="143916" y="188163"/>
                  </a:lnTo>
                  <a:lnTo>
                    <a:pt x="143167" y="187807"/>
                  </a:lnTo>
                  <a:lnTo>
                    <a:pt x="119392" y="186042"/>
                  </a:lnTo>
                  <a:lnTo>
                    <a:pt x="97218" y="182460"/>
                  </a:lnTo>
                  <a:lnTo>
                    <a:pt x="55600" y="169849"/>
                  </a:lnTo>
                  <a:lnTo>
                    <a:pt x="14681" y="145999"/>
                  </a:lnTo>
                  <a:lnTo>
                    <a:pt x="9525" y="145999"/>
                  </a:lnTo>
                  <a:lnTo>
                    <a:pt x="7848" y="146672"/>
                  </a:lnTo>
                  <a:lnTo>
                    <a:pt x="2882" y="151371"/>
                  </a:lnTo>
                  <a:lnTo>
                    <a:pt x="1041" y="156781"/>
                  </a:lnTo>
                  <a:lnTo>
                    <a:pt x="0" y="161785"/>
                  </a:lnTo>
                  <a:lnTo>
                    <a:pt x="1549" y="161544"/>
                  </a:lnTo>
                  <a:lnTo>
                    <a:pt x="6629" y="161074"/>
                  </a:lnTo>
                  <a:lnTo>
                    <a:pt x="16459" y="165100"/>
                  </a:lnTo>
                  <a:lnTo>
                    <a:pt x="24980" y="169227"/>
                  </a:lnTo>
                  <a:lnTo>
                    <a:pt x="41668" y="178308"/>
                  </a:lnTo>
                  <a:lnTo>
                    <a:pt x="50190" y="182511"/>
                  </a:lnTo>
                  <a:lnTo>
                    <a:pt x="86652" y="194983"/>
                  </a:lnTo>
                  <a:lnTo>
                    <a:pt x="133731" y="202184"/>
                  </a:lnTo>
                  <a:lnTo>
                    <a:pt x="145326" y="202412"/>
                  </a:lnTo>
                  <a:close/>
                </a:path>
                <a:path w="240665" h="481964">
                  <a:moveTo>
                    <a:pt x="154952" y="231889"/>
                  </a:moveTo>
                  <a:lnTo>
                    <a:pt x="153911" y="229641"/>
                  </a:lnTo>
                  <a:lnTo>
                    <a:pt x="152869" y="228993"/>
                  </a:lnTo>
                  <a:lnTo>
                    <a:pt x="151218" y="229044"/>
                  </a:lnTo>
                  <a:lnTo>
                    <a:pt x="144538" y="229984"/>
                  </a:lnTo>
                  <a:lnTo>
                    <a:pt x="137744" y="230492"/>
                  </a:lnTo>
                  <a:lnTo>
                    <a:pt x="121043" y="230771"/>
                  </a:lnTo>
                  <a:lnTo>
                    <a:pt x="117881" y="234645"/>
                  </a:lnTo>
                  <a:lnTo>
                    <a:pt x="112280" y="239560"/>
                  </a:lnTo>
                  <a:lnTo>
                    <a:pt x="67398" y="251447"/>
                  </a:lnTo>
                  <a:lnTo>
                    <a:pt x="58610" y="251333"/>
                  </a:lnTo>
                  <a:lnTo>
                    <a:pt x="49860" y="250596"/>
                  </a:lnTo>
                  <a:lnTo>
                    <a:pt x="35725" y="248246"/>
                  </a:lnTo>
                  <a:lnTo>
                    <a:pt x="46342" y="254050"/>
                  </a:lnTo>
                  <a:lnTo>
                    <a:pt x="57746" y="258292"/>
                  </a:lnTo>
                  <a:lnTo>
                    <a:pt x="69761" y="260896"/>
                  </a:lnTo>
                  <a:lnTo>
                    <a:pt x="83388" y="261772"/>
                  </a:lnTo>
                  <a:lnTo>
                    <a:pt x="101676" y="259791"/>
                  </a:lnTo>
                  <a:lnTo>
                    <a:pt x="119773" y="254406"/>
                  </a:lnTo>
                  <a:lnTo>
                    <a:pt x="137223" y="245808"/>
                  </a:lnTo>
                  <a:lnTo>
                    <a:pt x="154635" y="233311"/>
                  </a:lnTo>
                  <a:lnTo>
                    <a:pt x="154952" y="231889"/>
                  </a:lnTo>
                  <a:close/>
                </a:path>
                <a:path w="240665" h="481964">
                  <a:moveTo>
                    <a:pt x="170688" y="449808"/>
                  </a:moveTo>
                  <a:lnTo>
                    <a:pt x="168541" y="444030"/>
                  </a:lnTo>
                  <a:lnTo>
                    <a:pt x="167843" y="449249"/>
                  </a:lnTo>
                  <a:lnTo>
                    <a:pt x="163703" y="453618"/>
                  </a:lnTo>
                  <a:lnTo>
                    <a:pt x="159308" y="456120"/>
                  </a:lnTo>
                  <a:lnTo>
                    <a:pt x="154520" y="458851"/>
                  </a:lnTo>
                  <a:lnTo>
                    <a:pt x="148551" y="458952"/>
                  </a:lnTo>
                  <a:lnTo>
                    <a:pt x="140423" y="451916"/>
                  </a:lnTo>
                  <a:lnTo>
                    <a:pt x="139103" y="447421"/>
                  </a:lnTo>
                  <a:lnTo>
                    <a:pt x="138430" y="442734"/>
                  </a:lnTo>
                  <a:lnTo>
                    <a:pt x="137655" y="444728"/>
                  </a:lnTo>
                  <a:lnTo>
                    <a:pt x="137185" y="446938"/>
                  </a:lnTo>
                  <a:lnTo>
                    <a:pt x="136715" y="458012"/>
                  </a:lnTo>
                  <a:lnTo>
                    <a:pt x="140411" y="464680"/>
                  </a:lnTo>
                  <a:lnTo>
                    <a:pt x="149085" y="467880"/>
                  </a:lnTo>
                  <a:lnTo>
                    <a:pt x="151447" y="468299"/>
                  </a:lnTo>
                  <a:lnTo>
                    <a:pt x="159194" y="468299"/>
                  </a:lnTo>
                  <a:lnTo>
                    <a:pt x="163830" y="466242"/>
                  </a:lnTo>
                  <a:lnTo>
                    <a:pt x="170688" y="457263"/>
                  </a:lnTo>
                  <a:lnTo>
                    <a:pt x="170688" y="449808"/>
                  </a:lnTo>
                  <a:close/>
                </a:path>
                <a:path w="240665" h="481964">
                  <a:moveTo>
                    <a:pt x="211455" y="21031"/>
                  </a:moveTo>
                  <a:lnTo>
                    <a:pt x="188087" y="0"/>
                  </a:lnTo>
                  <a:lnTo>
                    <a:pt x="182511" y="927"/>
                  </a:lnTo>
                  <a:lnTo>
                    <a:pt x="152488" y="30746"/>
                  </a:lnTo>
                  <a:lnTo>
                    <a:pt x="129921" y="75679"/>
                  </a:lnTo>
                  <a:lnTo>
                    <a:pt x="116179" y="113512"/>
                  </a:lnTo>
                  <a:lnTo>
                    <a:pt x="110286" y="132080"/>
                  </a:lnTo>
                  <a:lnTo>
                    <a:pt x="109994" y="132981"/>
                  </a:lnTo>
                  <a:lnTo>
                    <a:pt x="110172" y="133972"/>
                  </a:lnTo>
                  <a:lnTo>
                    <a:pt x="111315" y="135445"/>
                  </a:lnTo>
                  <a:lnTo>
                    <a:pt x="112166" y="135864"/>
                  </a:lnTo>
                  <a:lnTo>
                    <a:pt x="117805" y="135826"/>
                  </a:lnTo>
                  <a:lnTo>
                    <a:pt x="127723" y="105829"/>
                  </a:lnTo>
                  <a:lnTo>
                    <a:pt x="132219" y="93408"/>
                  </a:lnTo>
                  <a:lnTo>
                    <a:pt x="148424" y="57137"/>
                  </a:lnTo>
                  <a:lnTo>
                    <a:pt x="174866" y="20116"/>
                  </a:lnTo>
                  <a:lnTo>
                    <a:pt x="201180" y="11176"/>
                  </a:lnTo>
                  <a:lnTo>
                    <a:pt x="206921" y="17856"/>
                  </a:lnTo>
                  <a:lnTo>
                    <a:pt x="211137" y="26568"/>
                  </a:lnTo>
                  <a:lnTo>
                    <a:pt x="211455" y="21031"/>
                  </a:lnTo>
                  <a:close/>
                </a:path>
                <a:path w="240665" h="481964">
                  <a:moveTo>
                    <a:pt x="240474" y="469557"/>
                  </a:moveTo>
                  <a:lnTo>
                    <a:pt x="239699" y="460489"/>
                  </a:lnTo>
                  <a:lnTo>
                    <a:pt x="236435" y="454520"/>
                  </a:lnTo>
                  <a:lnTo>
                    <a:pt x="236550" y="462292"/>
                  </a:lnTo>
                  <a:lnTo>
                    <a:pt x="233400" y="469506"/>
                  </a:lnTo>
                  <a:lnTo>
                    <a:pt x="208902" y="455790"/>
                  </a:lnTo>
                  <a:lnTo>
                    <a:pt x="209511" y="452297"/>
                  </a:lnTo>
                  <a:lnTo>
                    <a:pt x="207530" y="455066"/>
                  </a:lnTo>
                  <a:lnTo>
                    <a:pt x="206375" y="458571"/>
                  </a:lnTo>
                  <a:lnTo>
                    <a:pt x="205841" y="471195"/>
                  </a:lnTo>
                  <a:lnTo>
                    <a:pt x="209537" y="477862"/>
                  </a:lnTo>
                  <a:lnTo>
                    <a:pt x="218198" y="481050"/>
                  </a:lnTo>
                  <a:lnTo>
                    <a:pt x="220573" y="481469"/>
                  </a:lnTo>
                  <a:lnTo>
                    <a:pt x="228307" y="481469"/>
                  </a:lnTo>
                  <a:lnTo>
                    <a:pt x="232956" y="479412"/>
                  </a:lnTo>
                  <a:lnTo>
                    <a:pt x="240474" y="469557"/>
                  </a:lnTo>
                  <a:close/>
                </a:path>
              </a:pathLst>
            </a:custGeom>
            <a:solidFill>
              <a:srgbClr val="E1D4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8467458" y="3037674"/>
              <a:ext cx="425450" cy="589915"/>
            </a:xfrm>
            <a:custGeom>
              <a:avLst/>
              <a:gdLst/>
              <a:ahLst/>
              <a:cxnLst/>
              <a:rect l="l" t="t" r="r" b="b"/>
              <a:pathLst>
                <a:path w="425450" h="589914">
                  <a:moveTo>
                    <a:pt x="105778" y="378117"/>
                  </a:moveTo>
                  <a:lnTo>
                    <a:pt x="61734" y="362889"/>
                  </a:lnTo>
                  <a:lnTo>
                    <a:pt x="26111" y="346976"/>
                  </a:lnTo>
                  <a:lnTo>
                    <a:pt x="7950" y="327025"/>
                  </a:lnTo>
                  <a:lnTo>
                    <a:pt x="9017" y="313232"/>
                  </a:lnTo>
                  <a:lnTo>
                    <a:pt x="16040" y="267169"/>
                  </a:lnTo>
                  <a:lnTo>
                    <a:pt x="24384" y="229704"/>
                  </a:lnTo>
                  <a:lnTo>
                    <a:pt x="22212" y="220560"/>
                  </a:lnTo>
                  <a:lnTo>
                    <a:pt x="21526" y="214820"/>
                  </a:lnTo>
                  <a:lnTo>
                    <a:pt x="21450" y="209092"/>
                  </a:lnTo>
                  <a:lnTo>
                    <a:pt x="7658" y="262521"/>
                  </a:lnTo>
                  <a:lnTo>
                    <a:pt x="3492" y="280657"/>
                  </a:lnTo>
                  <a:lnTo>
                    <a:pt x="1638" y="290563"/>
                  </a:lnTo>
                  <a:lnTo>
                    <a:pt x="381" y="300545"/>
                  </a:lnTo>
                  <a:lnTo>
                    <a:pt x="0" y="310578"/>
                  </a:lnTo>
                  <a:lnTo>
                    <a:pt x="762" y="320598"/>
                  </a:lnTo>
                  <a:lnTo>
                    <a:pt x="29108" y="351485"/>
                  </a:lnTo>
                  <a:lnTo>
                    <a:pt x="50965" y="359854"/>
                  </a:lnTo>
                  <a:lnTo>
                    <a:pt x="49580" y="359257"/>
                  </a:lnTo>
                  <a:lnTo>
                    <a:pt x="63106" y="364705"/>
                  </a:lnTo>
                  <a:lnTo>
                    <a:pt x="73609" y="368630"/>
                  </a:lnTo>
                  <a:lnTo>
                    <a:pt x="84213" y="372173"/>
                  </a:lnTo>
                  <a:lnTo>
                    <a:pt x="94932" y="375335"/>
                  </a:lnTo>
                  <a:lnTo>
                    <a:pt x="105778" y="378117"/>
                  </a:lnTo>
                  <a:close/>
                </a:path>
                <a:path w="425450" h="589914">
                  <a:moveTo>
                    <a:pt x="142519" y="9271"/>
                  </a:moveTo>
                  <a:lnTo>
                    <a:pt x="99656" y="29311"/>
                  </a:lnTo>
                  <a:lnTo>
                    <a:pt x="77647" y="63334"/>
                  </a:lnTo>
                  <a:lnTo>
                    <a:pt x="56921" y="108813"/>
                  </a:lnTo>
                  <a:lnTo>
                    <a:pt x="42024" y="145872"/>
                  </a:lnTo>
                  <a:lnTo>
                    <a:pt x="35280" y="164655"/>
                  </a:lnTo>
                  <a:lnTo>
                    <a:pt x="39954" y="159994"/>
                  </a:lnTo>
                  <a:lnTo>
                    <a:pt x="42799" y="158026"/>
                  </a:lnTo>
                  <a:lnTo>
                    <a:pt x="46621" y="156184"/>
                  </a:lnTo>
                  <a:lnTo>
                    <a:pt x="47155" y="155587"/>
                  </a:lnTo>
                  <a:lnTo>
                    <a:pt x="55054" y="134556"/>
                  </a:lnTo>
                  <a:lnTo>
                    <a:pt x="63157" y="114706"/>
                  </a:lnTo>
                  <a:lnTo>
                    <a:pt x="83781" y="71081"/>
                  </a:lnTo>
                  <a:lnTo>
                    <a:pt x="106337" y="36931"/>
                  </a:lnTo>
                  <a:lnTo>
                    <a:pt x="129717" y="26047"/>
                  </a:lnTo>
                  <a:lnTo>
                    <a:pt x="135051" y="24638"/>
                  </a:lnTo>
                  <a:lnTo>
                    <a:pt x="135547" y="23558"/>
                  </a:lnTo>
                  <a:lnTo>
                    <a:pt x="136156" y="20878"/>
                  </a:lnTo>
                  <a:lnTo>
                    <a:pt x="141020" y="11518"/>
                  </a:lnTo>
                  <a:lnTo>
                    <a:pt x="142519" y="9271"/>
                  </a:lnTo>
                  <a:close/>
                </a:path>
                <a:path w="425450" h="589914">
                  <a:moveTo>
                    <a:pt x="324637" y="44005"/>
                  </a:moveTo>
                  <a:lnTo>
                    <a:pt x="300329" y="9474"/>
                  </a:lnTo>
                  <a:lnTo>
                    <a:pt x="289547" y="0"/>
                  </a:lnTo>
                  <a:lnTo>
                    <a:pt x="295363" y="12458"/>
                  </a:lnTo>
                  <a:lnTo>
                    <a:pt x="298157" y="17830"/>
                  </a:lnTo>
                  <a:lnTo>
                    <a:pt x="304228" y="31788"/>
                  </a:lnTo>
                  <a:lnTo>
                    <a:pt x="305816" y="36055"/>
                  </a:lnTo>
                  <a:lnTo>
                    <a:pt x="277253" y="29845"/>
                  </a:lnTo>
                  <a:lnTo>
                    <a:pt x="252069" y="24739"/>
                  </a:lnTo>
                  <a:lnTo>
                    <a:pt x="226834" y="19939"/>
                  </a:lnTo>
                  <a:lnTo>
                    <a:pt x="201549" y="15392"/>
                  </a:lnTo>
                  <a:lnTo>
                    <a:pt x="213563" y="25527"/>
                  </a:lnTo>
                  <a:lnTo>
                    <a:pt x="217538" y="29489"/>
                  </a:lnTo>
                  <a:lnTo>
                    <a:pt x="218833" y="29857"/>
                  </a:lnTo>
                  <a:lnTo>
                    <a:pt x="245922" y="32969"/>
                  </a:lnTo>
                  <a:lnTo>
                    <a:pt x="271830" y="36855"/>
                  </a:lnTo>
                  <a:lnTo>
                    <a:pt x="296722" y="41554"/>
                  </a:lnTo>
                  <a:lnTo>
                    <a:pt x="321500" y="47180"/>
                  </a:lnTo>
                  <a:lnTo>
                    <a:pt x="322364" y="47180"/>
                  </a:lnTo>
                  <a:lnTo>
                    <a:pt x="323202" y="46799"/>
                  </a:lnTo>
                  <a:lnTo>
                    <a:pt x="324485" y="45224"/>
                  </a:lnTo>
                  <a:lnTo>
                    <a:pt x="324637" y="44005"/>
                  </a:lnTo>
                  <a:close/>
                </a:path>
                <a:path w="425450" h="589914">
                  <a:moveTo>
                    <a:pt x="381063" y="566775"/>
                  </a:moveTo>
                  <a:lnTo>
                    <a:pt x="343052" y="581228"/>
                  </a:lnTo>
                  <a:lnTo>
                    <a:pt x="329844" y="580910"/>
                  </a:lnTo>
                  <a:lnTo>
                    <a:pt x="281800" y="575945"/>
                  </a:lnTo>
                  <a:lnTo>
                    <a:pt x="241452" y="567220"/>
                  </a:lnTo>
                  <a:lnTo>
                    <a:pt x="204774" y="553097"/>
                  </a:lnTo>
                  <a:lnTo>
                    <a:pt x="192011" y="537933"/>
                  </a:lnTo>
                  <a:lnTo>
                    <a:pt x="191973" y="562305"/>
                  </a:lnTo>
                  <a:lnTo>
                    <a:pt x="234988" y="572643"/>
                  </a:lnTo>
                  <a:lnTo>
                    <a:pt x="273342" y="579424"/>
                  </a:lnTo>
                  <a:lnTo>
                    <a:pt x="318643" y="585558"/>
                  </a:lnTo>
                  <a:lnTo>
                    <a:pt x="369201" y="589076"/>
                  </a:lnTo>
                  <a:lnTo>
                    <a:pt x="372021" y="589495"/>
                  </a:lnTo>
                  <a:lnTo>
                    <a:pt x="373265" y="589495"/>
                  </a:lnTo>
                  <a:lnTo>
                    <a:pt x="374408" y="588670"/>
                  </a:lnTo>
                  <a:lnTo>
                    <a:pt x="381063" y="566775"/>
                  </a:lnTo>
                  <a:close/>
                </a:path>
                <a:path w="425450" h="589914">
                  <a:moveTo>
                    <a:pt x="425043" y="88265"/>
                  </a:moveTo>
                  <a:lnTo>
                    <a:pt x="394081" y="59397"/>
                  </a:lnTo>
                  <a:lnTo>
                    <a:pt x="373570" y="52603"/>
                  </a:lnTo>
                  <a:lnTo>
                    <a:pt x="372630" y="54432"/>
                  </a:lnTo>
                  <a:lnTo>
                    <a:pt x="371411" y="56159"/>
                  </a:lnTo>
                  <a:lnTo>
                    <a:pt x="369239" y="58496"/>
                  </a:lnTo>
                  <a:lnTo>
                    <a:pt x="368973" y="59499"/>
                  </a:lnTo>
                  <a:lnTo>
                    <a:pt x="369201" y="60439"/>
                  </a:lnTo>
                  <a:lnTo>
                    <a:pt x="369417" y="61391"/>
                  </a:lnTo>
                  <a:lnTo>
                    <a:pt x="370116" y="62179"/>
                  </a:lnTo>
                  <a:lnTo>
                    <a:pt x="377418" y="64935"/>
                  </a:lnTo>
                  <a:lnTo>
                    <a:pt x="389991" y="69989"/>
                  </a:lnTo>
                  <a:lnTo>
                    <a:pt x="413943" y="80162"/>
                  </a:lnTo>
                  <a:lnTo>
                    <a:pt x="421513" y="88633"/>
                  </a:lnTo>
                  <a:lnTo>
                    <a:pt x="423125" y="92748"/>
                  </a:lnTo>
                  <a:lnTo>
                    <a:pt x="423710" y="98653"/>
                  </a:lnTo>
                  <a:lnTo>
                    <a:pt x="425043" y="88265"/>
                  </a:lnTo>
                  <a:close/>
                </a:path>
              </a:pathLst>
            </a:custGeom>
            <a:solidFill>
              <a:srgbClr val="C9B1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4413" y="3174657"/>
              <a:ext cx="106375" cy="163969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8435060" y="3079572"/>
              <a:ext cx="634365" cy="534670"/>
            </a:xfrm>
            <a:custGeom>
              <a:avLst/>
              <a:gdLst/>
              <a:ahLst/>
              <a:cxnLst/>
              <a:rect l="l" t="t" r="r" b="b"/>
              <a:pathLst>
                <a:path w="634365" h="534670">
                  <a:moveTo>
                    <a:pt x="199517" y="488086"/>
                  </a:moveTo>
                  <a:lnTo>
                    <a:pt x="195859" y="493877"/>
                  </a:lnTo>
                  <a:lnTo>
                    <a:pt x="191795" y="498652"/>
                  </a:lnTo>
                  <a:lnTo>
                    <a:pt x="180670" y="506298"/>
                  </a:lnTo>
                  <a:lnTo>
                    <a:pt x="173659" y="507580"/>
                  </a:lnTo>
                  <a:lnTo>
                    <a:pt x="166420" y="507504"/>
                  </a:lnTo>
                  <a:lnTo>
                    <a:pt x="113715" y="494944"/>
                  </a:lnTo>
                  <a:lnTo>
                    <a:pt x="75158" y="480542"/>
                  </a:lnTo>
                  <a:lnTo>
                    <a:pt x="25666" y="456882"/>
                  </a:lnTo>
                  <a:lnTo>
                    <a:pt x="0" y="434035"/>
                  </a:lnTo>
                  <a:lnTo>
                    <a:pt x="393" y="440436"/>
                  </a:lnTo>
                  <a:lnTo>
                    <a:pt x="41236" y="478701"/>
                  </a:lnTo>
                  <a:lnTo>
                    <a:pt x="106502" y="507555"/>
                  </a:lnTo>
                  <a:lnTo>
                    <a:pt x="144780" y="520344"/>
                  </a:lnTo>
                  <a:lnTo>
                    <a:pt x="196519" y="534555"/>
                  </a:lnTo>
                  <a:lnTo>
                    <a:pt x="197815" y="534339"/>
                  </a:lnTo>
                  <a:lnTo>
                    <a:pt x="199047" y="533349"/>
                  </a:lnTo>
                  <a:lnTo>
                    <a:pt x="199466" y="532485"/>
                  </a:lnTo>
                  <a:lnTo>
                    <a:pt x="199212" y="509816"/>
                  </a:lnTo>
                  <a:lnTo>
                    <a:pt x="199517" y="488086"/>
                  </a:lnTo>
                  <a:close/>
                </a:path>
                <a:path w="634365" h="534670">
                  <a:moveTo>
                    <a:pt x="513219" y="31013"/>
                  </a:moveTo>
                  <a:lnTo>
                    <a:pt x="512876" y="23660"/>
                  </a:lnTo>
                  <a:lnTo>
                    <a:pt x="512775" y="21272"/>
                  </a:lnTo>
                  <a:lnTo>
                    <a:pt x="512229" y="15925"/>
                  </a:lnTo>
                  <a:lnTo>
                    <a:pt x="495058" y="0"/>
                  </a:lnTo>
                  <a:lnTo>
                    <a:pt x="497497" y="4191"/>
                  </a:lnTo>
                  <a:lnTo>
                    <a:pt x="499529" y="8509"/>
                  </a:lnTo>
                  <a:lnTo>
                    <a:pt x="501015" y="13017"/>
                  </a:lnTo>
                  <a:lnTo>
                    <a:pt x="503567" y="23660"/>
                  </a:lnTo>
                  <a:lnTo>
                    <a:pt x="504647" y="34417"/>
                  </a:lnTo>
                  <a:lnTo>
                    <a:pt x="504748" y="45364"/>
                  </a:lnTo>
                  <a:lnTo>
                    <a:pt x="504469" y="53301"/>
                  </a:lnTo>
                  <a:lnTo>
                    <a:pt x="504367" y="56603"/>
                  </a:lnTo>
                  <a:lnTo>
                    <a:pt x="501116" y="96786"/>
                  </a:lnTo>
                  <a:lnTo>
                    <a:pt x="495249" y="137502"/>
                  </a:lnTo>
                  <a:lnTo>
                    <a:pt x="485025" y="191960"/>
                  </a:lnTo>
                  <a:lnTo>
                    <a:pt x="476097" y="235940"/>
                  </a:lnTo>
                  <a:lnTo>
                    <a:pt x="465277" y="286245"/>
                  </a:lnTo>
                  <a:lnTo>
                    <a:pt x="452818" y="337413"/>
                  </a:lnTo>
                  <a:lnTo>
                    <a:pt x="441858" y="380276"/>
                  </a:lnTo>
                  <a:lnTo>
                    <a:pt x="429641" y="418807"/>
                  </a:lnTo>
                  <a:lnTo>
                    <a:pt x="410591" y="432447"/>
                  </a:lnTo>
                  <a:lnTo>
                    <a:pt x="409663" y="432447"/>
                  </a:lnTo>
                  <a:lnTo>
                    <a:pt x="406463" y="432739"/>
                  </a:lnTo>
                  <a:lnTo>
                    <a:pt x="399694" y="432739"/>
                  </a:lnTo>
                  <a:lnTo>
                    <a:pt x="392036" y="432447"/>
                  </a:lnTo>
                  <a:lnTo>
                    <a:pt x="366077" y="430593"/>
                  </a:lnTo>
                  <a:lnTo>
                    <a:pt x="365823" y="430593"/>
                  </a:lnTo>
                  <a:lnTo>
                    <a:pt x="313690" y="422427"/>
                  </a:lnTo>
                  <a:lnTo>
                    <a:pt x="143192" y="383730"/>
                  </a:lnTo>
                  <a:lnTo>
                    <a:pt x="101777" y="372757"/>
                  </a:lnTo>
                  <a:lnTo>
                    <a:pt x="82080" y="366483"/>
                  </a:lnTo>
                  <a:lnTo>
                    <a:pt x="75730" y="364477"/>
                  </a:lnTo>
                  <a:lnTo>
                    <a:pt x="71437" y="363169"/>
                  </a:lnTo>
                  <a:lnTo>
                    <a:pt x="67386" y="361899"/>
                  </a:lnTo>
                  <a:lnTo>
                    <a:pt x="58953" y="360070"/>
                  </a:lnTo>
                  <a:lnTo>
                    <a:pt x="54356" y="360070"/>
                  </a:lnTo>
                  <a:lnTo>
                    <a:pt x="50774" y="360438"/>
                  </a:lnTo>
                  <a:lnTo>
                    <a:pt x="95135" y="377075"/>
                  </a:lnTo>
                  <a:lnTo>
                    <a:pt x="147828" y="393788"/>
                  </a:lnTo>
                  <a:lnTo>
                    <a:pt x="186016" y="404482"/>
                  </a:lnTo>
                  <a:lnTo>
                    <a:pt x="224586" y="414261"/>
                  </a:lnTo>
                  <a:lnTo>
                    <a:pt x="263436" y="423138"/>
                  </a:lnTo>
                  <a:lnTo>
                    <a:pt x="318376" y="433781"/>
                  </a:lnTo>
                  <a:lnTo>
                    <a:pt x="367372" y="440817"/>
                  </a:lnTo>
                  <a:lnTo>
                    <a:pt x="397052" y="443344"/>
                  </a:lnTo>
                  <a:lnTo>
                    <a:pt x="411099" y="443344"/>
                  </a:lnTo>
                  <a:lnTo>
                    <a:pt x="435000" y="432739"/>
                  </a:lnTo>
                  <a:lnTo>
                    <a:pt x="437527" y="428396"/>
                  </a:lnTo>
                  <a:lnTo>
                    <a:pt x="451510" y="390994"/>
                  </a:lnTo>
                  <a:lnTo>
                    <a:pt x="462902" y="350164"/>
                  </a:lnTo>
                  <a:lnTo>
                    <a:pt x="475653" y="294106"/>
                  </a:lnTo>
                  <a:lnTo>
                    <a:pt x="486486" y="237223"/>
                  </a:lnTo>
                  <a:lnTo>
                    <a:pt x="492950" y="198742"/>
                  </a:lnTo>
                  <a:lnTo>
                    <a:pt x="501230" y="143344"/>
                  </a:lnTo>
                  <a:lnTo>
                    <a:pt x="507149" y="97688"/>
                  </a:lnTo>
                  <a:lnTo>
                    <a:pt x="511924" y="53301"/>
                  </a:lnTo>
                  <a:lnTo>
                    <a:pt x="513130" y="36906"/>
                  </a:lnTo>
                  <a:lnTo>
                    <a:pt x="513219" y="31013"/>
                  </a:lnTo>
                  <a:close/>
                </a:path>
                <a:path w="634365" h="534670">
                  <a:moveTo>
                    <a:pt x="531660" y="408279"/>
                  </a:moveTo>
                  <a:lnTo>
                    <a:pt x="531596" y="404380"/>
                  </a:lnTo>
                  <a:lnTo>
                    <a:pt x="530364" y="404317"/>
                  </a:lnTo>
                  <a:lnTo>
                    <a:pt x="530186" y="404279"/>
                  </a:lnTo>
                  <a:lnTo>
                    <a:pt x="529577" y="403923"/>
                  </a:lnTo>
                  <a:lnTo>
                    <a:pt x="529056" y="403783"/>
                  </a:lnTo>
                  <a:lnTo>
                    <a:pt x="528091" y="403783"/>
                  </a:lnTo>
                  <a:lnTo>
                    <a:pt x="527646" y="403885"/>
                  </a:lnTo>
                  <a:lnTo>
                    <a:pt x="522122" y="406641"/>
                  </a:lnTo>
                  <a:lnTo>
                    <a:pt x="521601" y="407212"/>
                  </a:lnTo>
                  <a:lnTo>
                    <a:pt x="515772" y="422846"/>
                  </a:lnTo>
                  <a:lnTo>
                    <a:pt x="516115" y="424154"/>
                  </a:lnTo>
                  <a:lnTo>
                    <a:pt x="517055" y="424942"/>
                  </a:lnTo>
                  <a:lnTo>
                    <a:pt x="517601" y="425399"/>
                  </a:lnTo>
                  <a:lnTo>
                    <a:pt x="518274" y="425627"/>
                  </a:lnTo>
                  <a:lnTo>
                    <a:pt x="519442" y="425627"/>
                  </a:lnTo>
                  <a:lnTo>
                    <a:pt x="531456" y="412191"/>
                  </a:lnTo>
                  <a:lnTo>
                    <a:pt x="531660" y="408279"/>
                  </a:lnTo>
                  <a:close/>
                </a:path>
                <a:path w="634365" h="534670">
                  <a:moveTo>
                    <a:pt x="604469" y="347141"/>
                  </a:moveTo>
                  <a:lnTo>
                    <a:pt x="603821" y="344893"/>
                  </a:lnTo>
                  <a:lnTo>
                    <a:pt x="602843" y="344081"/>
                  </a:lnTo>
                  <a:lnTo>
                    <a:pt x="596125" y="343281"/>
                  </a:lnTo>
                  <a:lnTo>
                    <a:pt x="586397" y="342925"/>
                  </a:lnTo>
                  <a:lnTo>
                    <a:pt x="578408" y="357009"/>
                  </a:lnTo>
                  <a:lnTo>
                    <a:pt x="576021" y="361924"/>
                  </a:lnTo>
                  <a:lnTo>
                    <a:pt x="573506" y="366788"/>
                  </a:lnTo>
                  <a:lnTo>
                    <a:pt x="604100" y="348361"/>
                  </a:lnTo>
                  <a:lnTo>
                    <a:pt x="604469" y="347141"/>
                  </a:lnTo>
                  <a:close/>
                </a:path>
                <a:path w="634365" h="534670">
                  <a:moveTo>
                    <a:pt x="634136" y="206362"/>
                  </a:moveTo>
                  <a:lnTo>
                    <a:pt x="628929" y="195491"/>
                  </a:lnTo>
                  <a:lnTo>
                    <a:pt x="615010" y="181800"/>
                  </a:lnTo>
                  <a:lnTo>
                    <a:pt x="616089" y="188988"/>
                  </a:lnTo>
                  <a:lnTo>
                    <a:pt x="616661" y="203466"/>
                  </a:lnTo>
                  <a:lnTo>
                    <a:pt x="616953" y="216052"/>
                  </a:lnTo>
                  <a:lnTo>
                    <a:pt x="616902" y="228625"/>
                  </a:lnTo>
                  <a:lnTo>
                    <a:pt x="616458" y="241198"/>
                  </a:lnTo>
                  <a:lnTo>
                    <a:pt x="614895" y="261175"/>
                  </a:lnTo>
                  <a:lnTo>
                    <a:pt x="613943" y="268566"/>
                  </a:lnTo>
                  <a:lnTo>
                    <a:pt x="612597" y="275882"/>
                  </a:lnTo>
                  <a:lnTo>
                    <a:pt x="618705" y="276923"/>
                  </a:lnTo>
                  <a:lnTo>
                    <a:pt x="622401" y="277710"/>
                  </a:lnTo>
                  <a:lnTo>
                    <a:pt x="623557" y="277533"/>
                  </a:lnTo>
                  <a:lnTo>
                    <a:pt x="624725" y="276745"/>
                  </a:lnTo>
                  <a:lnTo>
                    <a:pt x="625170" y="276021"/>
                  </a:lnTo>
                  <a:lnTo>
                    <a:pt x="631837" y="228295"/>
                  </a:lnTo>
                  <a:lnTo>
                    <a:pt x="634136" y="206362"/>
                  </a:lnTo>
                  <a:close/>
                </a:path>
              </a:pathLst>
            </a:custGeom>
            <a:solidFill>
              <a:srgbClr val="C9B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223288" y="3138995"/>
              <a:ext cx="790575" cy="734060"/>
            </a:xfrm>
            <a:custGeom>
              <a:avLst/>
              <a:gdLst/>
              <a:ahLst/>
              <a:cxnLst/>
              <a:rect l="l" t="t" r="r" b="b"/>
              <a:pathLst>
                <a:path w="790575" h="734060">
                  <a:moveTo>
                    <a:pt x="3175" y="212483"/>
                  </a:moveTo>
                  <a:lnTo>
                    <a:pt x="3124" y="211759"/>
                  </a:lnTo>
                  <a:lnTo>
                    <a:pt x="3060" y="211074"/>
                  </a:lnTo>
                  <a:lnTo>
                    <a:pt x="2324" y="210248"/>
                  </a:lnTo>
                  <a:lnTo>
                    <a:pt x="1752" y="210223"/>
                  </a:lnTo>
                  <a:lnTo>
                    <a:pt x="1168" y="210185"/>
                  </a:lnTo>
                  <a:lnTo>
                    <a:pt x="393" y="210870"/>
                  </a:lnTo>
                  <a:lnTo>
                    <a:pt x="0" y="212483"/>
                  </a:lnTo>
                  <a:lnTo>
                    <a:pt x="863" y="213423"/>
                  </a:lnTo>
                  <a:lnTo>
                    <a:pt x="1841" y="213309"/>
                  </a:lnTo>
                  <a:lnTo>
                    <a:pt x="2552" y="213233"/>
                  </a:lnTo>
                  <a:lnTo>
                    <a:pt x="3175" y="212483"/>
                  </a:lnTo>
                  <a:close/>
                </a:path>
                <a:path w="790575" h="734060">
                  <a:moveTo>
                    <a:pt x="32473" y="241896"/>
                  </a:moveTo>
                  <a:lnTo>
                    <a:pt x="32461" y="241071"/>
                  </a:lnTo>
                  <a:lnTo>
                    <a:pt x="32448" y="240207"/>
                  </a:lnTo>
                  <a:lnTo>
                    <a:pt x="31534" y="239433"/>
                  </a:lnTo>
                  <a:lnTo>
                    <a:pt x="30657" y="239547"/>
                  </a:lnTo>
                  <a:lnTo>
                    <a:pt x="29794" y="239649"/>
                  </a:lnTo>
                  <a:lnTo>
                    <a:pt x="29070" y="240652"/>
                  </a:lnTo>
                  <a:lnTo>
                    <a:pt x="29222" y="241490"/>
                  </a:lnTo>
                  <a:lnTo>
                    <a:pt x="29337" y="242074"/>
                  </a:lnTo>
                  <a:lnTo>
                    <a:pt x="30187" y="242785"/>
                  </a:lnTo>
                  <a:lnTo>
                    <a:pt x="30772" y="242785"/>
                  </a:lnTo>
                  <a:lnTo>
                    <a:pt x="31597" y="242798"/>
                  </a:lnTo>
                  <a:lnTo>
                    <a:pt x="32473" y="241896"/>
                  </a:lnTo>
                  <a:close/>
                </a:path>
                <a:path w="790575" h="734060">
                  <a:moveTo>
                    <a:pt x="32524" y="135280"/>
                  </a:moveTo>
                  <a:lnTo>
                    <a:pt x="31864" y="134518"/>
                  </a:lnTo>
                  <a:lnTo>
                    <a:pt x="31140" y="134454"/>
                  </a:lnTo>
                  <a:lnTo>
                    <a:pt x="30124" y="134353"/>
                  </a:lnTo>
                  <a:lnTo>
                    <a:pt x="29222" y="135077"/>
                  </a:lnTo>
                  <a:lnTo>
                    <a:pt x="29248" y="135991"/>
                  </a:lnTo>
                  <a:lnTo>
                    <a:pt x="29260" y="136715"/>
                  </a:lnTo>
                  <a:lnTo>
                    <a:pt x="29895" y="137477"/>
                  </a:lnTo>
                  <a:lnTo>
                    <a:pt x="31483" y="137680"/>
                  </a:lnTo>
                  <a:lnTo>
                    <a:pt x="32359" y="136956"/>
                  </a:lnTo>
                  <a:lnTo>
                    <a:pt x="32448" y="135966"/>
                  </a:lnTo>
                  <a:lnTo>
                    <a:pt x="32524" y="135280"/>
                  </a:lnTo>
                  <a:close/>
                </a:path>
                <a:path w="790575" h="734060">
                  <a:moveTo>
                    <a:pt x="44234" y="148475"/>
                  </a:moveTo>
                  <a:lnTo>
                    <a:pt x="44208" y="147637"/>
                  </a:lnTo>
                  <a:lnTo>
                    <a:pt x="44196" y="147015"/>
                  </a:lnTo>
                  <a:lnTo>
                    <a:pt x="43472" y="146265"/>
                  </a:lnTo>
                  <a:lnTo>
                    <a:pt x="41998" y="146151"/>
                  </a:lnTo>
                  <a:lnTo>
                    <a:pt x="41211" y="146888"/>
                  </a:lnTo>
                  <a:lnTo>
                    <a:pt x="41046" y="147866"/>
                  </a:lnTo>
                  <a:lnTo>
                    <a:pt x="40944" y="148501"/>
                  </a:lnTo>
                  <a:lnTo>
                    <a:pt x="41605" y="149148"/>
                  </a:lnTo>
                  <a:lnTo>
                    <a:pt x="43345" y="149237"/>
                  </a:lnTo>
                  <a:lnTo>
                    <a:pt x="44234" y="148475"/>
                  </a:lnTo>
                  <a:close/>
                </a:path>
                <a:path w="790575" h="734060">
                  <a:moveTo>
                    <a:pt x="55918" y="252120"/>
                  </a:moveTo>
                  <a:lnTo>
                    <a:pt x="55003" y="251294"/>
                  </a:lnTo>
                  <a:lnTo>
                    <a:pt x="54102" y="251434"/>
                  </a:lnTo>
                  <a:lnTo>
                    <a:pt x="53416" y="251548"/>
                  </a:lnTo>
                  <a:lnTo>
                    <a:pt x="52857" y="252298"/>
                  </a:lnTo>
                  <a:lnTo>
                    <a:pt x="52908" y="253009"/>
                  </a:lnTo>
                  <a:lnTo>
                    <a:pt x="52959" y="253657"/>
                  </a:lnTo>
                  <a:lnTo>
                    <a:pt x="53746" y="254431"/>
                  </a:lnTo>
                  <a:lnTo>
                    <a:pt x="54356" y="254419"/>
                  </a:lnTo>
                  <a:lnTo>
                    <a:pt x="54952" y="254393"/>
                  </a:lnTo>
                  <a:lnTo>
                    <a:pt x="55778" y="253631"/>
                  </a:lnTo>
                  <a:lnTo>
                    <a:pt x="55829" y="253022"/>
                  </a:lnTo>
                  <a:lnTo>
                    <a:pt x="55918" y="252120"/>
                  </a:lnTo>
                  <a:close/>
                </a:path>
                <a:path w="790575" h="734060">
                  <a:moveTo>
                    <a:pt x="114160" y="146583"/>
                  </a:moveTo>
                  <a:lnTo>
                    <a:pt x="113207" y="145796"/>
                  </a:lnTo>
                  <a:lnTo>
                    <a:pt x="112268" y="145897"/>
                  </a:lnTo>
                  <a:lnTo>
                    <a:pt x="111620" y="145961"/>
                  </a:lnTo>
                  <a:lnTo>
                    <a:pt x="111061" y="146697"/>
                  </a:lnTo>
                  <a:lnTo>
                    <a:pt x="111023" y="147485"/>
                  </a:lnTo>
                  <a:lnTo>
                    <a:pt x="110998" y="148259"/>
                  </a:lnTo>
                  <a:lnTo>
                    <a:pt x="111582" y="149021"/>
                  </a:lnTo>
                  <a:lnTo>
                    <a:pt x="112242" y="149047"/>
                  </a:lnTo>
                  <a:lnTo>
                    <a:pt x="113195" y="149072"/>
                  </a:lnTo>
                  <a:lnTo>
                    <a:pt x="114109" y="148310"/>
                  </a:lnTo>
                  <a:lnTo>
                    <a:pt x="114134" y="147447"/>
                  </a:lnTo>
                  <a:lnTo>
                    <a:pt x="114160" y="146583"/>
                  </a:lnTo>
                  <a:close/>
                </a:path>
                <a:path w="790575" h="734060">
                  <a:moveTo>
                    <a:pt x="143344" y="224066"/>
                  </a:moveTo>
                  <a:lnTo>
                    <a:pt x="143205" y="223380"/>
                  </a:lnTo>
                  <a:lnTo>
                    <a:pt x="143014" y="222516"/>
                  </a:lnTo>
                  <a:lnTo>
                    <a:pt x="141986" y="221957"/>
                  </a:lnTo>
                  <a:lnTo>
                    <a:pt x="141046" y="222211"/>
                  </a:lnTo>
                  <a:lnTo>
                    <a:pt x="140347" y="222389"/>
                  </a:lnTo>
                  <a:lnTo>
                    <a:pt x="139915" y="223151"/>
                  </a:lnTo>
                  <a:lnTo>
                    <a:pt x="140081" y="223901"/>
                  </a:lnTo>
                  <a:lnTo>
                    <a:pt x="140284" y="224891"/>
                  </a:lnTo>
                  <a:lnTo>
                    <a:pt x="141211" y="225399"/>
                  </a:lnTo>
                  <a:lnTo>
                    <a:pt x="142913" y="224777"/>
                  </a:lnTo>
                  <a:lnTo>
                    <a:pt x="143344" y="224066"/>
                  </a:lnTo>
                  <a:close/>
                </a:path>
                <a:path w="790575" h="734060">
                  <a:moveTo>
                    <a:pt x="149072" y="228854"/>
                  </a:moveTo>
                  <a:lnTo>
                    <a:pt x="148348" y="228028"/>
                  </a:lnTo>
                  <a:lnTo>
                    <a:pt x="147751" y="228028"/>
                  </a:lnTo>
                  <a:lnTo>
                    <a:pt x="146888" y="228015"/>
                  </a:lnTo>
                  <a:lnTo>
                    <a:pt x="146151" y="228828"/>
                  </a:lnTo>
                  <a:lnTo>
                    <a:pt x="146177" y="230416"/>
                  </a:lnTo>
                  <a:lnTo>
                    <a:pt x="146939" y="230974"/>
                  </a:lnTo>
                  <a:lnTo>
                    <a:pt x="147688" y="230911"/>
                  </a:lnTo>
                  <a:lnTo>
                    <a:pt x="148374" y="230847"/>
                  </a:lnTo>
                  <a:lnTo>
                    <a:pt x="149059" y="230136"/>
                  </a:lnTo>
                  <a:lnTo>
                    <a:pt x="149072" y="229501"/>
                  </a:lnTo>
                  <a:lnTo>
                    <a:pt x="149072" y="228854"/>
                  </a:lnTo>
                  <a:close/>
                </a:path>
                <a:path w="790575" h="734060">
                  <a:moveTo>
                    <a:pt x="149098" y="171792"/>
                  </a:moveTo>
                  <a:lnTo>
                    <a:pt x="148971" y="170865"/>
                  </a:lnTo>
                  <a:lnTo>
                    <a:pt x="148869" y="170230"/>
                  </a:lnTo>
                  <a:lnTo>
                    <a:pt x="148082" y="169506"/>
                  </a:lnTo>
                  <a:lnTo>
                    <a:pt x="147485" y="169506"/>
                  </a:lnTo>
                  <a:lnTo>
                    <a:pt x="146888" y="169506"/>
                  </a:lnTo>
                  <a:lnTo>
                    <a:pt x="146151" y="170281"/>
                  </a:lnTo>
                  <a:lnTo>
                    <a:pt x="146100" y="170954"/>
                  </a:lnTo>
                  <a:lnTo>
                    <a:pt x="146037" y="171653"/>
                  </a:lnTo>
                  <a:lnTo>
                    <a:pt x="146646" y="172402"/>
                  </a:lnTo>
                  <a:lnTo>
                    <a:pt x="147320" y="172466"/>
                  </a:lnTo>
                  <a:lnTo>
                    <a:pt x="148297" y="172580"/>
                  </a:lnTo>
                  <a:lnTo>
                    <a:pt x="149098" y="171792"/>
                  </a:lnTo>
                  <a:close/>
                </a:path>
                <a:path w="790575" h="734060">
                  <a:moveTo>
                    <a:pt x="166674" y="294487"/>
                  </a:moveTo>
                  <a:lnTo>
                    <a:pt x="164172" y="292061"/>
                  </a:lnTo>
                  <a:lnTo>
                    <a:pt x="163068" y="293204"/>
                  </a:lnTo>
                  <a:lnTo>
                    <a:pt x="163322" y="294170"/>
                  </a:lnTo>
                  <a:lnTo>
                    <a:pt x="163512" y="294830"/>
                  </a:lnTo>
                  <a:lnTo>
                    <a:pt x="164172" y="295275"/>
                  </a:lnTo>
                  <a:lnTo>
                    <a:pt x="164947" y="295249"/>
                  </a:lnTo>
                  <a:lnTo>
                    <a:pt x="165950" y="295198"/>
                  </a:lnTo>
                  <a:lnTo>
                    <a:pt x="166674" y="294487"/>
                  </a:lnTo>
                  <a:close/>
                </a:path>
                <a:path w="790575" h="734060">
                  <a:moveTo>
                    <a:pt x="207314" y="673176"/>
                  </a:moveTo>
                  <a:lnTo>
                    <a:pt x="206679" y="672338"/>
                  </a:lnTo>
                  <a:lnTo>
                    <a:pt x="205028" y="671957"/>
                  </a:lnTo>
                  <a:lnTo>
                    <a:pt x="204127" y="672439"/>
                  </a:lnTo>
                  <a:lnTo>
                    <a:pt x="203606" y="674281"/>
                  </a:lnTo>
                  <a:lnTo>
                    <a:pt x="204241" y="675182"/>
                  </a:lnTo>
                  <a:lnTo>
                    <a:pt x="206108" y="675347"/>
                  </a:lnTo>
                  <a:lnTo>
                    <a:pt x="207098" y="674611"/>
                  </a:lnTo>
                  <a:lnTo>
                    <a:pt x="207225" y="673785"/>
                  </a:lnTo>
                  <a:lnTo>
                    <a:pt x="207314" y="673176"/>
                  </a:lnTo>
                  <a:close/>
                </a:path>
                <a:path w="790575" h="734060">
                  <a:moveTo>
                    <a:pt x="218782" y="696506"/>
                  </a:moveTo>
                  <a:lnTo>
                    <a:pt x="218109" y="695833"/>
                  </a:lnTo>
                  <a:lnTo>
                    <a:pt x="217398" y="695769"/>
                  </a:lnTo>
                  <a:lnTo>
                    <a:pt x="216382" y="695667"/>
                  </a:lnTo>
                  <a:lnTo>
                    <a:pt x="215468" y="696341"/>
                  </a:lnTo>
                  <a:lnTo>
                    <a:pt x="215544" y="697128"/>
                  </a:lnTo>
                  <a:lnTo>
                    <a:pt x="215646" y="697953"/>
                  </a:lnTo>
                  <a:lnTo>
                    <a:pt x="216560" y="698665"/>
                  </a:lnTo>
                  <a:lnTo>
                    <a:pt x="218046" y="698487"/>
                  </a:lnTo>
                  <a:lnTo>
                    <a:pt x="218732" y="697738"/>
                  </a:lnTo>
                  <a:lnTo>
                    <a:pt x="218757" y="697115"/>
                  </a:lnTo>
                  <a:lnTo>
                    <a:pt x="218782" y="696506"/>
                  </a:lnTo>
                  <a:close/>
                </a:path>
                <a:path w="790575" h="734060">
                  <a:moveTo>
                    <a:pt x="218935" y="672757"/>
                  </a:moveTo>
                  <a:lnTo>
                    <a:pt x="218338" y="671982"/>
                  </a:lnTo>
                  <a:lnTo>
                    <a:pt x="217665" y="671957"/>
                  </a:lnTo>
                  <a:lnTo>
                    <a:pt x="216649" y="671918"/>
                  </a:lnTo>
                  <a:lnTo>
                    <a:pt x="215785" y="672630"/>
                  </a:lnTo>
                  <a:lnTo>
                    <a:pt x="215849" y="674166"/>
                  </a:lnTo>
                  <a:lnTo>
                    <a:pt x="216484" y="674966"/>
                  </a:lnTo>
                  <a:lnTo>
                    <a:pt x="217081" y="675081"/>
                  </a:lnTo>
                  <a:lnTo>
                    <a:pt x="217919" y="675259"/>
                  </a:lnTo>
                  <a:lnTo>
                    <a:pt x="218757" y="674509"/>
                  </a:lnTo>
                  <a:lnTo>
                    <a:pt x="218935" y="672757"/>
                  </a:lnTo>
                  <a:close/>
                </a:path>
                <a:path w="790575" h="734060">
                  <a:moveTo>
                    <a:pt x="224929" y="679640"/>
                  </a:moveTo>
                  <a:lnTo>
                    <a:pt x="224599" y="678954"/>
                  </a:lnTo>
                  <a:lnTo>
                    <a:pt x="224205" y="678180"/>
                  </a:lnTo>
                  <a:lnTo>
                    <a:pt x="223545" y="677773"/>
                  </a:lnTo>
                  <a:lnTo>
                    <a:pt x="222631" y="677913"/>
                  </a:lnTo>
                  <a:lnTo>
                    <a:pt x="222364" y="678141"/>
                  </a:lnTo>
                  <a:lnTo>
                    <a:pt x="221894" y="678446"/>
                  </a:lnTo>
                  <a:lnTo>
                    <a:pt x="221107" y="679462"/>
                  </a:lnTo>
                  <a:lnTo>
                    <a:pt x="221653" y="679919"/>
                  </a:lnTo>
                  <a:lnTo>
                    <a:pt x="222669" y="681012"/>
                  </a:lnTo>
                  <a:lnTo>
                    <a:pt x="223342" y="681164"/>
                  </a:lnTo>
                  <a:lnTo>
                    <a:pt x="224650" y="680516"/>
                  </a:lnTo>
                  <a:lnTo>
                    <a:pt x="224929" y="679640"/>
                  </a:lnTo>
                  <a:close/>
                </a:path>
                <a:path w="790575" h="734060">
                  <a:moveTo>
                    <a:pt x="259892" y="714540"/>
                  </a:moveTo>
                  <a:lnTo>
                    <a:pt x="259549" y="713765"/>
                  </a:lnTo>
                  <a:lnTo>
                    <a:pt x="258127" y="712901"/>
                  </a:lnTo>
                  <a:lnTo>
                    <a:pt x="257340" y="713219"/>
                  </a:lnTo>
                  <a:lnTo>
                    <a:pt x="257022" y="714019"/>
                  </a:lnTo>
                  <a:lnTo>
                    <a:pt x="256705" y="714781"/>
                  </a:lnTo>
                  <a:lnTo>
                    <a:pt x="257022" y="715619"/>
                  </a:lnTo>
                  <a:lnTo>
                    <a:pt x="257695" y="715835"/>
                  </a:lnTo>
                  <a:lnTo>
                    <a:pt x="258406" y="716076"/>
                  </a:lnTo>
                  <a:lnTo>
                    <a:pt x="259232" y="715759"/>
                  </a:lnTo>
                  <a:lnTo>
                    <a:pt x="259575" y="715124"/>
                  </a:lnTo>
                  <a:lnTo>
                    <a:pt x="259892" y="714540"/>
                  </a:lnTo>
                  <a:close/>
                </a:path>
                <a:path w="790575" h="734060">
                  <a:moveTo>
                    <a:pt x="271411" y="702208"/>
                  </a:moveTo>
                  <a:lnTo>
                    <a:pt x="270687" y="701446"/>
                  </a:lnTo>
                  <a:lnTo>
                    <a:pt x="270040" y="701395"/>
                  </a:lnTo>
                  <a:lnTo>
                    <a:pt x="269341" y="701357"/>
                  </a:lnTo>
                  <a:lnTo>
                    <a:pt x="268579" y="701992"/>
                  </a:lnTo>
                  <a:lnTo>
                    <a:pt x="268528" y="702652"/>
                  </a:lnTo>
                  <a:lnTo>
                    <a:pt x="268439" y="703656"/>
                  </a:lnTo>
                  <a:lnTo>
                    <a:pt x="269176" y="704456"/>
                  </a:lnTo>
                  <a:lnTo>
                    <a:pt x="270725" y="704303"/>
                  </a:lnTo>
                  <a:lnTo>
                    <a:pt x="271411" y="703516"/>
                  </a:lnTo>
                  <a:lnTo>
                    <a:pt x="271411" y="702856"/>
                  </a:lnTo>
                  <a:lnTo>
                    <a:pt x="271411" y="702208"/>
                  </a:lnTo>
                  <a:close/>
                </a:path>
                <a:path w="790575" h="734060">
                  <a:moveTo>
                    <a:pt x="271513" y="713816"/>
                  </a:moveTo>
                  <a:lnTo>
                    <a:pt x="270687" y="712812"/>
                  </a:lnTo>
                  <a:lnTo>
                    <a:pt x="269240" y="712927"/>
                  </a:lnTo>
                  <a:lnTo>
                    <a:pt x="268439" y="713613"/>
                  </a:lnTo>
                  <a:lnTo>
                    <a:pt x="268262" y="714260"/>
                  </a:lnTo>
                  <a:lnTo>
                    <a:pt x="268084" y="714984"/>
                  </a:lnTo>
                  <a:lnTo>
                    <a:pt x="268516" y="715746"/>
                  </a:lnTo>
                  <a:lnTo>
                    <a:pt x="270268" y="716165"/>
                  </a:lnTo>
                  <a:lnTo>
                    <a:pt x="271284" y="715606"/>
                  </a:lnTo>
                  <a:lnTo>
                    <a:pt x="271399" y="714756"/>
                  </a:lnTo>
                  <a:lnTo>
                    <a:pt x="271513" y="713816"/>
                  </a:lnTo>
                  <a:close/>
                </a:path>
                <a:path w="790575" h="734060">
                  <a:moveTo>
                    <a:pt x="276987" y="731621"/>
                  </a:moveTo>
                  <a:lnTo>
                    <a:pt x="276466" y="730872"/>
                  </a:lnTo>
                  <a:lnTo>
                    <a:pt x="275767" y="730707"/>
                  </a:lnTo>
                  <a:lnTo>
                    <a:pt x="274929" y="730491"/>
                  </a:lnTo>
                  <a:lnTo>
                    <a:pt x="274002" y="731266"/>
                  </a:lnTo>
                  <a:lnTo>
                    <a:pt x="274002" y="732840"/>
                  </a:lnTo>
                  <a:lnTo>
                    <a:pt x="274739" y="733590"/>
                  </a:lnTo>
                  <a:lnTo>
                    <a:pt x="276009" y="733564"/>
                  </a:lnTo>
                  <a:lnTo>
                    <a:pt x="276783" y="732904"/>
                  </a:lnTo>
                  <a:lnTo>
                    <a:pt x="276885" y="732282"/>
                  </a:lnTo>
                  <a:lnTo>
                    <a:pt x="276987" y="731621"/>
                  </a:lnTo>
                  <a:close/>
                </a:path>
                <a:path w="790575" h="734060">
                  <a:moveTo>
                    <a:pt x="311848" y="627176"/>
                  </a:moveTo>
                  <a:lnTo>
                    <a:pt x="311823" y="625957"/>
                  </a:lnTo>
                  <a:lnTo>
                    <a:pt x="311035" y="625233"/>
                  </a:lnTo>
                  <a:lnTo>
                    <a:pt x="309460" y="625259"/>
                  </a:lnTo>
                  <a:lnTo>
                    <a:pt x="308648" y="626198"/>
                  </a:lnTo>
                  <a:lnTo>
                    <a:pt x="308864" y="626986"/>
                  </a:lnTo>
                  <a:lnTo>
                    <a:pt x="309067" y="627684"/>
                  </a:lnTo>
                  <a:lnTo>
                    <a:pt x="309740" y="628103"/>
                  </a:lnTo>
                  <a:lnTo>
                    <a:pt x="310502" y="628002"/>
                  </a:lnTo>
                  <a:lnTo>
                    <a:pt x="311162" y="627913"/>
                  </a:lnTo>
                  <a:lnTo>
                    <a:pt x="311848" y="627176"/>
                  </a:lnTo>
                  <a:close/>
                </a:path>
                <a:path w="790575" h="734060">
                  <a:moveTo>
                    <a:pt x="312000" y="673023"/>
                  </a:moveTo>
                  <a:lnTo>
                    <a:pt x="311327" y="672274"/>
                  </a:lnTo>
                  <a:lnTo>
                    <a:pt x="310680" y="672211"/>
                  </a:lnTo>
                  <a:lnTo>
                    <a:pt x="309651" y="672084"/>
                  </a:lnTo>
                  <a:lnTo>
                    <a:pt x="308864" y="672592"/>
                  </a:lnTo>
                  <a:lnTo>
                    <a:pt x="308686" y="673481"/>
                  </a:lnTo>
                  <a:lnTo>
                    <a:pt x="308533" y="674344"/>
                  </a:lnTo>
                  <a:lnTo>
                    <a:pt x="309283" y="675233"/>
                  </a:lnTo>
                  <a:lnTo>
                    <a:pt x="311048" y="675284"/>
                  </a:lnTo>
                  <a:lnTo>
                    <a:pt x="311937" y="674471"/>
                  </a:lnTo>
                  <a:lnTo>
                    <a:pt x="312000" y="673023"/>
                  </a:lnTo>
                  <a:close/>
                </a:path>
                <a:path w="790575" h="734060">
                  <a:moveTo>
                    <a:pt x="329653" y="678827"/>
                  </a:moveTo>
                  <a:lnTo>
                    <a:pt x="328930" y="678002"/>
                  </a:lnTo>
                  <a:lnTo>
                    <a:pt x="327304" y="677849"/>
                  </a:lnTo>
                  <a:lnTo>
                    <a:pt x="326555" y="678459"/>
                  </a:lnTo>
                  <a:lnTo>
                    <a:pt x="326288" y="680148"/>
                  </a:lnTo>
                  <a:lnTo>
                    <a:pt x="327037" y="680999"/>
                  </a:lnTo>
                  <a:lnTo>
                    <a:pt x="328028" y="681024"/>
                  </a:lnTo>
                  <a:lnTo>
                    <a:pt x="328815" y="681037"/>
                  </a:lnTo>
                  <a:lnTo>
                    <a:pt x="329628" y="680440"/>
                  </a:lnTo>
                  <a:lnTo>
                    <a:pt x="329628" y="679792"/>
                  </a:lnTo>
                  <a:lnTo>
                    <a:pt x="329653" y="678827"/>
                  </a:lnTo>
                  <a:close/>
                </a:path>
                <a:path w="790575" h="734060">
                  <a:moveTo>
                    <a:pt x="335241" y="685330"/>
                  </a:moveTo>
                  <a:lnTo>
                    <a:pt x="335229" y="684301"/>
                  </a:lnTo>
                  <a:lnTo>
                    <a:pt x="334416" y="683501"/>
                  </a:lnTo>
                  <a:lnTo>
                    <a:pt x="332892" y="683768"/>
                  </a:lnTo>
                  <a:lnTo>
                    <a:pt x="332397" y="684466"/>
                  </a:lnTo>
                  <a:lnTo>
                    <a:pt x="332384" y="685304"/>
                  </a:lnTo>
                  <a:lnTo>
                    <a:pt x="332371" y="685965"/>
                  </a:lnTo>
                  <a:lnTo>
                    <a:pt x="333133" y="686739"/>
                  </a:lnTo>
                  <a:lnTo>
                    <a:pt x="333781" y="686714"/>
                  </a:lnTo>
                  <a:lnTo>
                    <a:pt x="334429" y="686701"/>
                  </a:lnTo>
                  <a:lnTo>
                    <a:pt x="335241" y="685939"/>
                  </a:lnTo>
                  <a:lnTo>
                    <a:pt x="335241" y="685330"/>
                  </a:lnTo>
                  <a:close/>
                </a:path>
                <a:path w="790575" h="734060">
                  <a:moveTo>
                    <a:pt x="335445" y="650849"/>
                  </a:moveTo>
                  <a:lnTo>
                    <a:pt x="335381" y="650011"/>
                  </a:lnTo>
                  <a:lnTo>
                    <a:pt x="335305" y="649109"/>
                  </a:lnTo>
                  <a:lnTo>
                    <a:pt x="334467" y="648512"/>
                  </a:lnTo>
                  <a:lnTo>
                    <a:pt x="333476" y="648652"/>
                  </a:lnTo>
                  <a:lnTo>
                    <a:pt x="332587" y="648792"/>
                  </a:lnTo>
                  <a:lnTo>
                    <a:pt x="332028" y="649681"/>
                  </a:lnTo>
                  <a:lnTo>
                    <a:pt x="332232" y="650621"/>
                  </a:lnTo>
                  <a:lnTo>
                    <a:pt x="332384" y="651294"/>
                  </a:lnTo>
                  <a:lnTo>
                    <a:pt x="333108" y="651827"/>
                  </a:lnTo>
                  <a:lnTo>
                    <a:pt x="333781" y="651776"/>
                  </a:lnTo>
                  <a:lnTo>
                    <a:pt x="334670" y="651700"/>
                  </a:lnTo>
                  <a:lnTo>
                    <a:pt x="335445" y="650849"/>
                  </a:lnTo>
                  <a:close/>
                </a:path>
                <a:path w="790575" h="734060">
                  <a:moveTo>
                    <a:pt x="347205" y="661162"/>
                  </a:moveTo>
                  <a:lnTo>
                    <a:pt x="346367" y="660222"/>
                  </a:lnTo>
                  <a:lnTo>
                    <a:pt x="345440" y="660209"/>
                  </a:lnTo>
                  <a:lnTo>
                    <a:pt x="344627" y="660184"/>
                  </a:lnTo>
                  <a:lnTo>
                    <a:pt x="343763" y="661123"/>
                  </a:lnTo>
                  <a:lnTo>
                    <a:pt x="343789" y="662635"/>
                  </a:lnTo>
                  <a:lnTo>
                    <a:pt x="344474" y="663397"/>
                  </a:lnTo>
                  <a:lnTo>
                    <a:pt x="345122" y="663498"/>
                  </a:lnTo>
                  <a:lnTo>
                    <a:pt x="345998" y="663651"/>
                  </a:lnTo>
                  <a:lnTo>
                    <a:pt x="346900" y="662952"/>
                  </a:lnTo>
                  <a:lnTo>
                    <a:pt x="347065" y="662012"/>
                  </a:lnTo>
                  <a:lnTo>
                    <a:pt x="347205" y="661162"/>
                  </a:lnTo>
                  <a:close/>
                </a:path>
                <a:path w="790575" h="734060">
                  <a:moveTo>
                    <a:pt x="353136" y="715086"/>
                  </a:moveTo>
                  <a:lnTo>
                    <a:pt x="352996" y="714387"/>
                  </a:lnTo>
                  <a:lnTo>
                    <a:pt x="352806" y="713486"/>
                  </a:lnTo>
                  <a:lnTo>
                    <a:pt x="351764" y="712787"/>
                  </a:lnTo>
                  <a:lnTo>
                    <a:pt x="350227" y="713181"/>
                  </a:lnTo>
                  <a:lnTo>
                    <a:pt x="349707" y="713879"/>
                  </a:lnTo>
                  <a:lnTo>
                    <a:pt x="349681" y="714667"/>
                  </a:lnTo>
                  <a:lnTo>
                    <a:pt x="349669" y="715505"/>
                  </a:lnTo>
                  <a:lnTo>
                    <a:pt x="350672" y="716114"/>
                  </a:lnTo>
                  <a:lnTo>
                    <a:pt x="351777" y="715962"/>
                  </a:lnTo>
                  <a:lnTo>
                    <a:pt x="352552" y="715835"/>
                  </a:lnTo>
                  <a:lnTo>
                    <a:pt x="353136" y="715086"/>
                  </a:lnTo>
                  <a:close/>
                </a:path>
                <a:path w="790575" h="734060">
                  <a:moveTo>
                    <a:pt x="358902" y="673112"/>
                  </a:moveTo>
                  <a:lnTo>
                    <a:pt x="358178" y="672325"/>
                  </a:lnTo>
                  <a:lnTo>
                    <a:pt x="357505" y="672261"/>
                  </a:lnTo>
                  <a:lnTo>
                    <a:pt x="356603" y="672160"/>
                  </a:lnTo>
                  <a:lnTo>
                    <a:pt x="355688" y="672884"/>
                  </a:lnTo>
                  <a:lnTo>
                    <a:pt x="355600" y="674395"/>
                  </a:lnTo>
                  <a:lnTo>
                    <a:pt x="356311" y="675220"/>
                  </a:lnTo>
                  <a:lnTo>
                    <a:pt x="356908" y="675208"/>
                  </a:lnTo>
                  <a:lnTo>
                    <a:pt x="357835" y="675208"/>
                  </a:lnTo>
                  <a:lnTo>
                    <a:pt x="358736" y="674497"/>
                  </a:lnTo>
                  <a:lnTo>
                    <a:pt x="358825" y="673696"/>
                  </a:lnTo>
                  <a:lnTo>
                    <a:pt x="358902" y="673112"/>
                  </a:lnTo>
                  <a:close/>
                </a:path>
                <a:path w="790575" h="734060">
                  <a:moveTo>
                    <a:pt x="364578" y="620471"/>
                  </a:moveTo>
                  <a:lnTo>
                    <a:pt x="363842" y="619620"/>
                  </a:lnTo>
                  <a:lnTo>
                    <a:pt x="362953" y="619493"/>
                  </a:lnTo>
                  <a:lnTo>
                    <a:pt x="362318" y="619404"/>
                  </a:lnTo>
                  <a:lnTo>
                    <a:pt x="361492" y="620090"/>
                  </a:lnTo>
                  <a:lnTo>
                    <a:pt x="361454" y="621601"/>
                  </a:lnTo>
                  <a:lnTo>
                    <a:pt x="362178" y="622452"/>
                  </a:lnTo>
                  <a:lnTo>
                    <a:pt x="363664" y="622604"/>
                  </a:lnTo>
                  <a:lnTo>
                    <a:pt x="364502" y="621919"/>
                  </a:lnTo>
                  <a:lnTo>
                    <a:pt x="364528" y="621309"/>
                  </a:lnTo>
                  <a:lnTo>
                    <a:pt x="364578" y="620471"/>
                  </a:lnTo>
                  <a:close/>
                </a:path>
                <a:path w="790575" h="734060">
                  <a:moveTo>
                    <a:pt x="440258" y="544156"/>
                  </a:moveTo>
                  <a:lnTo>
                    <a:pt x="439597" y="543369"/>
                  </a:lnTo>
                  <a:lnTo>
                    <a:pt x="438658" y="543318"/>
                  </a:lnTo>
                  <a:lnTo>
                    <a:pt x="437870" y="543280"/>
                  </a:lnTo>
                  <a:lnTo>
                    <a:pt x="437083" y="544055"/>
                  </a:lnTo>
                  <a:lnTo>
                    <a:pt x="436841" y="545617"/>
                  </a:lnTo>
                  <a:lnTo>
                    <a:pt x="437540" y="546430"/>
                  </a:lnTo>
                  <a:lnTo>
                    <a:pt x="438226" y="546519"/>
                  </a:lnTo>
                  <a:lnTo>
                    <a:pt x="439166" y="546658"/>
                  </a:lnTo>
                  <a:lnTo>
                    <a:pt x="440131" y="545985"/>
                  </a:lnTo>
                  <a:lnTo>
                    <a:pt x="440194" y="545134"/>
                  </a:lnTo>
                  <a:lnTo>
                    <a:pt x="440258" y="544156"/>
                  </a:lnTo>
                  <a:close/>
                </a:path>
                <a:path w="790575" h="734060">
                  <a:moveTo>
                    <a:pt x="446011" y="515226"/>
                  </a:moveTo>
                  <a:lnTo>
                    <a:pt x="445490" y="514553"/>
                  </a:lnTo>
                  <a:lnTo>
                    <a:pt x="444754" y="514400"/>
                  </a:lnTo>
                  <a:lnTo>
                    <a:pt x="444030" y="514261"/>
                  </a:lnTo>
                  <a:lnTo>
                    <a:pt x="443344" y="514819"/>
                  </a:lnTo>
                  <a:lnTo>
                    <a:pt x="443255" y="515645"/>
                  </a:lnTo>
                  <a:lnTo>
                    <a:pt x="443166" y="516559"/>
                  </a:lnTo>
                  <a:lnTo>
                    <a:pt x="443636" y="517220"/>
                  </a:lnTo>
                  <a:lnTo>
                    <a:pt x="444398" y="517194"/>
                  </a:lnTo>
                  <a:lnTo>
                    <a:pt x="445376" y="517169"/>
                  </a:lnTo>
                  <a:lnTo>
                    <a:pt x="446011" y="516699"/>
                  </a:lnTo>
                  <a:lnTo>
                    <a:pt x="446011" y="516013"/>
                  </a:lnTo>
                  <a:lnTo>
                    <a:pt x="446011" y="515226"/>
                  </a:lnTo>
                  <a:close/>
                </a:path>
                <a:path w="790575" h="734060">
                  <a:moveTo>
                    <a:pt x="562698" y="713790"/>
                  </a:moveTo>
                  <a:lnTo>
                    <a:pt x="561911" y="712965"/>
                  </a:lnTo>
                  <a:lnTo>
                    <a:pt x="560971" y="712990"/>
                  </a:lnTo>
                  <a:lnTo>
                    <a:pt x="559993" y="713016"/>
                  </a:lnTo>
                  <a:lnTo>
                    <a:pt x="559219" y="713930"/>
                  </a:lnTo>
                  <a:lnTo>
                    <a:pt x="559536" y="715518"/>
                  </a:lnTo>
                  <a:lnTo>
                    <a:pt x="560197" y="715975"/>
                  </a:lnTo>
                  <a:lnTo>
                    <a:pt x="561949" y="715975"/>
                  </a:lnTo>
                  <a:lnTo>
                    <a:pt x="562635" y="715454"/>
                  </a:lnTo>
                  <a:lnTo>
                    <a:pt x="562698" y="713790"/>
                  </a:lnTo>
                  <a:close/>
                </a:path>
                <a:path w="790575" h="734060">
                  <a:moveTo>
                    <a:pt x="562724" y="608749"/>
                  </a:moveTo>
                  <a:lnTo>
                    <a:pt x="562076" y="608025"/>
                  </a:lnTo>
                  <a:lnTo>
                    <a:pt x="561352" y="607910"/>
                  </a:lnTo>
                  <a:lnTo>
                    <a:pt x="560336" y="607771"/>
                  </a:lnTo>
                  <a:lnTo>
                    <a:pt x="559269" y="608482"/>
                  </a:lnTo>
                  <a:lnTo>
                    <a:pt x="559384" y="610171"/>
                  </a:lnTo>
                  <a:lnTo>
                    <a:pt x="560311" y="610933"/>
                  </a:lnTo>
                  <a:lnTo>
                    <a:pt x="561225" y="610819"/>
                  </a:lnTo>
                  <a:lnTo>
                    <a:pt x="561962" y="610743"/>
                  </a:lnTo>
                  <a:lnTo>
                    <a:pt x="562648" y="610082"/>
                  </a:lnTo>
                  <a:lnTo>
                    <a:pt x="562686" y="609409"/>
                  </a:lnTo>
                  <a:lnTo>
                    <a:pt x="562724" y="608749"/>
                  </a:lnTo>
                  <a:close/>
                </a:path>
                <a:path w="790575" h="734060">
                  <a:moveTo>
                    <a:pt x="568490" y="708101"/>
                  </a:moveTo>
                  <a:lnTo>
                    <a:pt x="567829" y="707263"/>
                  </a:lnTo>
                  <a:lnTo>
                    <a:pt x="566127" y="707047"/>
                  </a:lnTo>
                  <a:lnTo>
                    <a:pt x="565429" y="707923"/>
                  </a:lnTo>
                  <a:lnTo>
                    <a:pt x="565480" y="708990"/>
                  </a:lnTo>
                  <a:lnTo>
                    <a:pt x="565518" y="709701"/>
                  </a:lnTo>
                  <a:lnTo>
                    <a:pt x="566191" y="710285"/>
                  </a:lnTo>
                  <a:lnTo>
                    <a:pt x="566940" y="710260"/>
                  </a:lnTo>
                  <a:lnTo>
                    <a:pt x="567728" y="710222"/>
                  </a:lnTo>
                  <a:lnTo>
                    <a:pt x="568477" y="709650"/>
                  </a:lnTo>
                  <a:lnTo>
                    <a:pt x="568490" y="709041"/>
                  </a:lnTo>
                  <a:lnTo>
                    <a:pt x="568490" y="708101"/>
                  </a:lnTo>
                  <a:close/>
                </a:path>
                <a:path w="790575" h="734060">
                  <a:moveTo>
                    <a:pt x="574382" y="703630"/>
                  </a:moveTo>
                  <a:lnTo>
                    <a:pt x="574281" y="702691"/>
                  </a:lnTo>
                  <a:lnTo>
                    <a:pt x="574217" y="702043"/>
                  </a:lnTo>
                  <a:lnTo>
                    <a:pt x="573443" y="701395"/>
                  </a:lnTo>
                  <a:lnTo>
                    <a:pt x="572109" y="701421"/>
                  </a:lnTo>
                  <a:lnTo>
                    <a:pt x="571398" y="702157"/>
                  </a:lnTo>
                  <a:lnTo>
                    <a:pt x="571373" y="703541"/>
                  </a:lnTo>
                  <a:lnTo>
                    <a:pt x="572033" y="704329"/>
                  </a:lnTo>
                  <a:lnTo>
                    <a:pt x="572655" y="704367"/>
                  </a:lnTo>
                  <a:lnTo>
                    <a:pt x="573595" y="704443"/>
                  </a:lnTo>
                  <a:lnTo>
                    <a:pt x="574382" y="703630"/>
                  </a:lnTo>
                  <a:close/>
                </a:path>
                <a:path w="790575" h="734060">
                  <a:moveTo>
                    <a:pt x="574522" y="620928"/>
                  </a:moveTo>
                  <a:lnTo>
                    <a:pt x="574268" y="620445"/>
                  </a:lnTo>
                  <a:lnTo>
                    <a:pt x="573887" y="620115"/>
                  </a:lnTo>
                  <a:lnTo>
                    <a:pt x="573506" y="619798"/>
                  </a:lnTo>
                  <a:lnTo>
                    <a:pt x="572985" y="619645"/>
                  </a:lnTo>
                  <a:lnTo>
                    <a:pt x="572782" y="619544"/>
                  </a:lnTo>
                  <a:lnTo>
                    <a:pt x="571830" y="619480"/>
                  </a:lnTo>
                  <a:lnTo>
                    <a:pt x="571055" y="620331"/>
                  </a:lnTo>
                  <a:lnTo>
                    <a:pt x="571220" y="620928"/>
                  </a:lnTo>
                  <a:lnTo>
                    <a:pt x="571423" y="621626"/>
                  </a:lnTo>
                  <a:lnTo>
                    <a:pt x="571804" y="622211"/>
                  </a:lnTo>
                  <a:lnTo>
                    <a:pt x="572579" y="622414"/>
                  </a:lnTo>
                  <a:lnTo>
                    <a:pt x="573252" y="622604"/>
                  </a:lnTo>
                  <a:lnTo>
                    <a:pt x="573938" y="622236"/>
                  </a:lnTo>
                  <a:lnTo>
                    <a:pt x="574522" y="620928"/>
                  </a:lnTo>
                  <a:close/>
                </a:path>
                <a:path w="790575" h="734060">
                  <a:moveTo>
                    <a:pt x="580212" y="614375"/>
                  </a:moveTo>
                  <a:lnTo>
                    <a:pt x="579539" y="613664"/>
                  </a:lnTo>
                  <a:lnTo>
                    <a:pt x="577761" y="613638"/>
                  </a:lnTo>
                  <a:lnTo>
                    <a:pt x="577024" y="614464"/>
                  </a:lnTo>
                  <a:lnTo>
                    <a:pt x="577240" y="615391"/>
                  </a:lnTo>
                  <a:lnTo>
                    <a:pt x="577418" y="616127"/>
                  </a:lnTo>
                  <a:lnTo>
                    <a:pt x="578142" y="616712"/>
                  </a:lnTo>
                  <a:lnTo>
                    <a:pt x="578815" y="616648"/>
                  </a:lnTo>
                  <a:lnTo>
                    <a:pt x="579450" y="616585"/>
                  </a:lnTo>
                  <a:lnTo>
                    <a:pt x="580097" y="615848"/>
                  </a:lnTo>
                  <a:lnTo>
                    <a:pt x="580161" y="615099"/>
                  </a:lnTo>
                  <a:lnTo>
                    <a:pt x="580212" y="614375"/>
                  </a:lnTo>
                  <a:close/>
                </a:path>
                <a:path w="790575" h="734060">
                  <a:moveTo>
                    <a:pt x="591439" y="685965"/>
                  </a:moveTo>
                  <a:lnTo>
                    <a:pt x="591324" y="685190"/>
                  </a:lnTo>
                  <a:lnTo>
                    <a:pt x="591235" y="684504"/>
                  </a:lnTo>
                  <a:lnTo>
                    <a:pt x="590524" y="683755"/>
                  </a:lnTo>
                  <a:lnTo>
                    <a:pt x="589229" y="683755"/>
                  </a:lnTo>
                  <a:lnTo>
                    <a:pt x="588479" y="684834"/>
                  </a:lnTo>
                  <a:lnTo>
                    <a:pt x="588657" y="685685"/>
                  </a:lnTo>
                  <a:lnTo>
                    <a:pt x="588797" y="686384"/>
                  </a:lnTo>
                  <a:lnTo>
                    <a:pt x="589445" y="686777"/>
                  </a:lnTo>
                  <a:lnTo>
                    <a:pt x="590257" y="686701"/>
                  </a:lnTo>
                  <a:lnTo>
                    <a:pt x="590969" y="686625"/>
                  </a:lnTo>
                  <a:lnTo>
                    <a:pt x="591439" y="685965"/>
                  </a:lnTo>
                  <a:close/>
                </a:path>
                <a:path w="790575" h="734060">
                  <a:moveTo>
                    <a:pt x="644220" y="469658"/>
                  </a:moveTo>
                  <a:lnTo>
                    <a:pt x="644105" y="468871"/>
                  </a:lnTo>
                  <a:lnTo>
                    <a:pt x="643991" y="468020"/>
                  </a:lnTo>
                  <a:lnTo>
                    <a:pt x="643051" y="467537"/>
                  </a:lnTo>
                  <a:lnTo>
                    <a:pt x="641997" y="467779"/>
                  </a:lnTo>
                  <a:lnTo>
                    <a:pt x="641248" y="467944"/>
                  </a:lnTo>
                  <a:lnTo>
                    <a:pt x="640778" y="468680"/>
                  </a:lnTo>
                  <a:lnTo>
                    <a:pt x="641248" y="470217"/>
                  </a:lnTo>
                  <a:lnTo>
                    <a:pt x="642251" y="470776"/>
                  </a:lnTo>
                  <a:lnTo>
                    <a:pt x="643102" y="470535"/>
                  </a:lnTo>
                  <a:lnTo>
                    <a:pt x="643813" y="470344"/>
                  </a:lnTo>
                  <a:lnTo>
                    <a:pt x="644220" y="469658"/>
                  </a:lnTo>
                  <a:close/>
                </a:path>
                <a:path w="790575" h="734060">
                  <a:moveTo>
                    <a:pt x="649947" y="450951"/>
                  </a:moveTo>
                  <a:lnTo>
                    <a:pt x="649274" y="450113"/>
                  </a:lnTo>
                  <a:lnTo>
                    <a:pt x="648677" y="450126"/>
                  </a:lnTo>
                  <a:lnTo>
                    <a:pt x="647801" y="450164"/>
                  </a:lnTo>
                  <a:lnTo>
                    <a:pt x="646899" y="450862"/>
                  </a:lnTo>
                  <a:lnTo>
                    <a:pt x="646760" y="451662"/>
                  </a:lnTo>
                  <a:lnTo>
                    <a:pt x="646671" y="452221"/>
                  </a:lnTo>
                  <a:lnTo>
                    <a:pt x="647369" y="452996"/>
                  </a:lnTo>
                  <a:lnTo>
                    <a:pt x="648982" y="453199"/>
                  </a:lnTo>
                  <a:lnTo>
                    <a:pt x="649871" y="452488"/>
                  </a:lnTo>
                  <a:lnTo>
                    <a:pt x="649909" y="451624"/>
                  </a:lnTo>
                  <a:lnTo>
                    <a:pt x="649947" y="450951"/>
                  </a:lnTo>
                  <a:close/>
                </a:path>
                <a:path w="790575" h="734060">
                  <a:moveTo>
                    <a:pt x="650074" y="440410"/>
                  </a:moveTo>
                  <a:lnTo>
                    <a:pt x="649909" y="439534"/>
                  </a:lnTo>
                  <a:lnTo>
                    <a:pt x="649782" y="438835"/>
                  </a:lnTo>
                  <a:lnTo>
                    <a:pt x="648982" y="438200"/>
                  </a:lnTo>
                  <a:lnTo>
                    <a:pt x="647369" y="438289"/>
                  </a:lnTo>
                  <a:lnTo>
                    <a:pt x="646480" y="439267"/>
                  </a:lnTo>
                  <a:lnTo>
                    <a:pt x="646633" y="440105"/>
                  </a:lnTo>
                  <a:lnTo>
                    <a:pt x="646760" y="440702"/>
                  </a:lnTo>
                  <a:lnTo>
                    <a:pt x="647611" y="441388"/>
                  </a:lnTo>
                  <a:lnTo>
                    <a:pt x="648271" y="441388"/>
                  </a:lnTo>
                  <a:lnTo>
                    <a:pt x="649185" y="441401"/>
                  </a:lnTo>
                  <a:lnTo>
                    <a:pt x="650074" y="440410"/>
                  </a:lnTo>
                  <a:close/>
                </a:path>
                <a:path w="790575" h="734060">
                  <a:moveTo>
                    <a:pt x="661809" y="450735"/>
                  </a:moveTo>
                  <a:lnTo>
                    <a:pt x="660781" y="449935"/>
                  </a:lnTo>
                  <a:lnTo>
                    <a:pt x="659803" y="449973"/>
                  </a:lnTo>
                  <a:lnTo>
                    <a:pt x="659168" y="449986"/>
                  </a:lnTo>
                  <a:lnTo>
                    <a:pt x="658520" y="450799"/>
                  </a:lnTo>
                  <a:lnTo>
                    <a:pt x="658507" y="451523"/>
                  </a:lnTo>
                  <a:lnTo>
                    <a:pt x="658482" y="452272"/>
                  </a:lnTo>
                  <a:lnTo>
                    <a:pt x="659130" y="453110"/>
                  </a:lnTo>
                  <a:lnTo>
                    <a:pt x="659777" y="453085"/>
                  </a:lnTo>
                  <a:lnTo>
                    <a:pt x="660704" y="453097"/>
                  </a:lnTo>
                  <a:lnTo>
                    <a:pt x="661695" y="452310"/>
                  </a:lnTo>
                  <a:lnTo>
                    <a:pt x="661746" y="451510"/>
                  </a:lnTo>
                  <a:lnTo>
                    <a:pt x="661809" y="450735"/>
                  </a:lnTo>
                  <a:close/>
                </a:path>
                <a:path w="790575" h="734060">
                  <a:moveTo>
                    <a:pt x="667677" y="469671"/>
                  </a:moveTo>
                  <a:lnTo>
                    <a:pt x="667562" y="468820"/>
                  </a:lnTo>
                  <a:lnTo>
                    <a:pt x="667448" y="467804"/>
                  </a:lnTo>
                  <a:lnTo>
                    <a:pt x="666496" y="467067"/>
                  </a:lnTo>
                  <a:lnTo>
                    <a:pt x="665670" y="467347"/>
                  </a:lnTo>
                  <a:lnTo>
                    <a:pt x="664883" y="467626"/>
                  </a:lnTo>
                  <a:lnTo>
                    <a:pt x="664451" y="468249"/>
                  </a:lnTo>
                  <a:lnTo>
                    <a:pt x="664578" y="469823"/>
                  </a:lnTo>
                  <a:lnTo>
                    <a:pt x="665226" y="470560"/>
                  </a:lnTo>
                  <a:lnTo>
                    <a:pt x="665861" y="470598"/>
                  </a:lnTo>
                  <a:lnTo>
                    <a:pt x="666737" y="470636"/>
                  </a:lnTo>
                  <a:lnTo>
                    <a:pt x="667677" y="469671"/>
                  </a:lnTo>
                  <a:close/>
                </a:path>
                <a:path w="790575" h="734060">
                  <a:moveTo>
                    <a:pt x="673354" y="474421"/>
                  </a:moveTo>
                  <a:lnTo>
                    <a:pt x="672871" y="473710"/>
                  </a:lnTo>
                  <a:lnTo>
                    <a:pt x="671410" y="473417"/>
                  </a:lnTo>
                  <a:lnTo>
                    <a:pt x="670712" y="473811"/>
                  </a:lnTo>
                  <a:lnTo>
                    <a:pt x="670496" y="474510"/>
                  </a:lnTo>
                  <a:lnTo>
                    <a:pt x="670255" y="475348"/>
                  </a:lnTo>
                  <a:lnTo>
                    <a:pt x="670966" y="476453"/>
                  </a:lnTo>
                  <a:lnTo>
                    <a:pt x="671779" y="476478"/>
                  </a:lnTo>
                  <a:lnTo>
                    <a:pt x="672376" y="476504"/>
                  </a:lnTo>
                  <a:lnTo>
                    <a:pt x="673138" y="475818"/>
                  </a:lnTo>
                  <a:lnTo>
                    <a:pt x="673239" y="475157"/>
                  </a:lnTo>
                  <a:lnTo>
                    <a:pt x="673354" y="474421"/>
                  </a:lnTo>
                  <a:close/>
                </a:path>
                <a:path w="790575" h="734060">
                  <a:moveTo>
                    <a:pt x="690930" y="304698"/>
                  </a:moveTo>
                  <a:lnTo>
                    <a:pt x="689864" y="303923"/>
                  </a:lnTo>
                  <a:lnTo>
                    <a:pt x="688987" y="304101"/>
                  </a:lnTo>
                  <a:lnTo>
                    <a:pt x="688289" y="304253"/>
                  </a:lnTo>
                  <a:lnTo>
                    <a:pt x="687895" y="304914"/>
                  </a:lnTo>
                  <a:lnTo>
                    <a:pt x="688047" y="305739"/>
                  </a:lnTo>
                  <a:lnTo>
                    <a:pt x="688174" y="306489"/>
                  </a:lnTo>
                  <a:lnTo>
                    <a:pt x="688860" y="307060"/>
                  </a:lnTo>
                  <a:lnTo>
                    <a:pt x="689508" y="306959"/>
                  </a:lnTo>
                  <a:lnTo>
                    <a:pt x="690092" y="306857"/>
                  </a:lnTo>
                  <a:lnTo>
                    <a:pt x="690867" y="306044"/>
                  </a:lnTo>
                  <a:lnTo>
                    <a:pt x="690930" y="304698"/>
                  </a:lnTo>
                  <a:close/>
                </a:path>
                <a:path w="790575" h="734060">
                  <a:moveTo>
                    <a:pt x="696429" y="347129"/>
                  </a:moveTo>
                  <a:lnTo>
                    <a:pt x="694016" y="344906"/>
                  </a:lnTo>
                  <a:lnTo>
                    <a:pt x="693572" y="345528"/>
                  </a:lnTo>
                  <a:lnTo>
                    <a:pt x="693496" y="347116"/>
                  </a:lnTo>
                  <a:lnTo>
                    <a:pt x="693902" y="347599"/>
                  </a:lnTo>
                  <a:lnTo>
                    <a:pt x="695540" y="347878"/>
                  </a:lnTo>
                  <a:lnTo>
                    <a:pt x="696429" y="347129"/>
                  </a:lnTo>
                  <a:close/>
                </a:path>
                <a:path w="790575" h="734060">
                  <a:moveTo>
                    <a:pt x="708113" y="450850"/>
                  </a:moveTo>
                  <a:lnTo>
                    <a:pt x="707313" y="450011"/>
                  </a:lnTo>
                  <a:lnTo>
                    <a:pt x="705840" y="450265"/>
                  </a:lnTo>
                  <a:lnTo>
                    <a:pt x="705154" y="451053"/>
                  </a:lnTo>
                  <a:lnTo>
                    <a:pt x="705104" y="452272"/>
                  </a:lnTo>
                  <a:lnTo>
                    <a:pt x="705853" y="453021"/>
                  </a:lnTo>
                  <a:lnTo>
                    <a:pt x="706501" y="453034"/>
                  </a:lnTo>
                  <a:lnTo>
                    <a:pt x="707186" y="453047"/>
                  </a:lnTo>
                  <a:lnTo>
                    <a:pt x="707898" y="452462"/>
                  </a:lnTo>
                  <a:lnTo>
                    <a:pt x="708113" y="450850"/>
                  </a:lnTo>
                  <a:close/>
                </a:path>
                <a:path w="790575" h="734060">
                  <a:moveTo>
                    <a:pt x="719594" y="347192"/>
                  </a:moveTo>
                  <a:lnTo>
                    <a:pt x="719582" y="346519"/>
                  </a:lnTo>
                  <a:lnTo>
                    <a:pt x="719556" y="345681"/>
                  </a:lnTo>
                  <a:lnTo>
                    <a:pt x="719023" y="344995"/>
                  </a:lnTo>
                  <a:lnTo>
                    <a:pt x="717410" y="344843"/>
                  </a:lnTo>
                  <a:lnTo>
                    <a:pt x="716648" y="345541"/>
                  </a:lnTo>
                  <a:lnTo>
                    <a:pt x="716572" y="346570"/>
                  </a:lnTo>
                  <a:lnTo>
                    <a:pt x="716521" y="347192"/>
                  </a:lnTo>
                  <a:lnTo>
                    <a:pt x="717296" y="347840"/>
                  </a:lnTo>
                  <a:lnTo>
                    <a:pt x="718883" y="347840"/>
                  </a:lnTo>
                  <a:lnTo>
                    <a:pt x="719594" y="347192"/>
                  </a:lnTo>
                  <a:close/>
                </a:path>
                <a:path w="790575" h="734060">
                  <a:moveTo>
                    <a:pt x="731481" y="112026"/>
                  </a:moveTo>
                  <a:lnTo>
                    <a:pt x="730732" y="111264"/>
                  </a:lnTo>
                  <a:lnTo>
                    <a:pt x="729195" y="111264"/>
                  </a:lnTo>
                  <a:lnTo>
                    <a:pt x="728472" y="112077"/>
                  </a:lnTo>
                  <a:lnTo>
                    <a:pt x="728522" y="112687"/>
                  </a:lnTo>
                  <a:lnTo>
                    <a:pt x="728586" y="113309"/>
                  </a:lnTo>
                  <a:lnTo>
                    <a:pt x="729310" y="114033"/>
                  </a:lnTo>
                  <a:lnTo>
                    <a:pt x="729919" y="114096"/>
                  </a:lnTo>
                  <a:lnTo>
                    <a:pt x="730554" y="114160"/>
                  </a:lnTo>
                  <a:lnTo>
                    <a:pt x="731367" y="113512"/>
                  </a:lnTo>
                  <a:lnTo>
                    <a:pt x="731418" y="112903"/>
                  </a:lnTo>
                  <a:lnTo>
                    <a:pt x="731481" y="112026"/>
                  </a:lnTo>
                  <a:close/>
                </a:path>
                <a:path w="790575" h="734060">
                  <a:moveTo>
                    <a:pt x="737362" y="212382"/>
                  </a:moveTo>
                  <a:lnTo>
                    <a:pt x="737019" y="210845"/>
                  </a:lnTo>
                  <a:lnTo>
                    <a:pt x="736193" y="210197"/>
                  </a:lnTo>
                  <a:lnTo>
                    <a:pt x="735571" y="210248"/>
                  </a:lnTo>
                  <a:lnTo>
                    <a:pt x="734923" y="210299"/>
                  </a:lnTo>
                  <a:lnTo>
                    <a:pt x="734275" y="211074"/>
                  </a:lnTo>
                  <a:lnTo>
                    <a:pt x="734225" y="212559"/>
                  </a:lnTo>
                  <a:lnTo>
                    <a:pt x="734872" y="213309"/>
                  </a:lnTo>
                  <a:lnTo>
                    <a:pt x="735571" y="213334"/>
                  </a:lnTo>
                  <a:lnTo>
                    <a:pt x="736498" y="213360"/>
                  </a:lnTo>
                  <a:lnTo>
                    <a:pt x="737362" y="212382"/>
                  </a:lnTo>
                  <a:close/>
                </a:path>
                <a:path w="790575" h="734060">
                  <a:moveTo>
                    <a:pt x="743013" y="170573"/>
                  </a:moveTo>
                  <a:lnTo>
                    <a:pt x="742518" y="169938"/>
                  </a:lnTo>
                  <a:lnTo>
                    <a:pt x="740791" y="169646"/>
                  </a:lnTo>
                  <a:lnTo>
                    <a:pt x="739838" y="170383"/>
                  </a:lnTo>
                  <a:lnTo>
                    <a:pt x="739863" y="171272"/>
                  </a:lnTo>
                  <a:lnTo>
                    <a:pt x="739876" y="171919"/>
                  </a:lnTo>
                  <a:lnTo>
                    <a:pt x="740600" y="172529"/>
                  </a:lnTo>
                  <a:lnTo>
                    <a:pt x="742200" y="172656"/>
                  </a:lnTo>
                  <a:lnTo>
                    <a:pt x="742975" y="172072"/>
                  </a:lnTo>
                  <a:lnTo>
                    <a:pt x="742988" y="171399"/>
                  </a:lnTo>
                  <a:lnTo>
                    <a:pt x="743013" y="170573"/>
                  </a:lnTo>
                  <a:close/>
                </a:path>
                <a:path w="790575" h="734060">
                  <a:moveTo>
                    <a:pt x="743178" y="42202"/>
                  </a:moveTo>
                  <a:lnTo>
                    <a:pt x="743165" y="41402"/>
                  </a:lnTo>
                  <a:lnTo>
                    <a:pt x="742619" y="40690"/>
                  </a:lnTo>
                  <a:lnTo>
                    <a:pt x="741946" y="40601"/>
                  </a:lnTo>
                  <a:lnTo>
                    <a:pt x="741184" y="40513"/>
                  </a:lnTo>
                  <a:lnTo>
                    <a:pt x="740486" y="40957"/>
                  </a:lnTo>
                  <a:lnTo>
                    <a:pt x="740232" y="42100"/>
                  </a:lnTo>
                  <a:lnTo>
                    <a:pt x="740219" y="42494"/>
                  </a:lnTo>
                  <a:lnTo>
                    <a:pt x="740308" y="42824"/>
                  </a:lnTo>
                  <a:lnTo>
                    <a:pt x="740435" y="43408"/>
                  </a:lnTo>
                  <a:lnTo>
                    <a:pt x="740829" y="43891"/>
                  </a:lnTo>
                  <a:lnTo>
                    <a:pt x="741934" y="43802"/>
                  </a:lnTo>
                  <a:lnTo>
                    <a:pt x="742467" y="43548"/>
                  </a:lnTo>
                  <a:lnTo>
                    <a:pt x="743089" y="43027"/>
                  </a:lnTo>
                  <a:lnTo>
                    <a:pt x="743077" y="42545"/>
                  </a:lnTo>
                  <a:lnTo>
                    <a:pt x="743178" y="42202"/>
                  </a:lnTo>
                  <a:close/>
                </a:path>
                <a:path w="790575" h="734060">
                  <a:moveTo>
                    <a:pt x="748995" y="812"/>
                  </a:moveTo>
                  <a:lnTo>
                    <a:pt x="748271" y="0"/>
                  </a:lnTo>
                  <a:lnTo>
                    <a:pt x="747344" y="0"/>
                  </a:lnTo>
                  <a:lnTo>
                    <a:pt x="746582" y="0"/>
                  </a:lnTo>
                  <a:lnTo>
                    <a:pt x="745985" y="546"/>
                  </a:lnTo>
                  <a:lnTo>
                    <a:pt x="745807" y="2336"/>
                  </a:lnTo>
                  <a:lnTo>
                    <a:pt x="746506" y="3136"/>
                  </a:lnTo>
                  <a:lnTo>
                    <a:pt x="748284" y="3060"/>
                  </a:lnTo>
                  <a:lnTo>
                    <a:pt x="748893" y="2514"/>
                  </a:lnTo>
                  <a:lnTo>
                    <a:pt x="748944" y="1790"/>
                  </a:lnTo>
                  <a:lnTo>
                    <a:pt x="748995" y="812"/>
                  </a:lnTo>
                  <a:close/>
                </a:path>
                <a:path w="790575" h="734060">
                  <a:moveTo>
                    <a:pt x="749046" y="106121"/>
                  </a:moveTo>
                  <a:lnTo>
                    <a:pt x="748284" y="105283"/>
                  </a:lnTo>
                  <a:lnTo>
                    <a:pt x="747356" y="105295"/>
                  </a:lnTo>
                  <a:lnTo>
                    <a:pt x="746556" y="105308"/>
                  </a:lnTo>
                  <a:lnTo>
                    <a:pt x="745959" y="105841"/>
                  </a:lnTo>
                  <a:lnTo>
                    <a:pt x="745871" y="107569"/>
                  </a:lnTo>
                  <a:lnTo>
                    <a:pt x="746594" y="108381"/>
                  </a:lnTo>
                  <a:lnTo>
                    <a:pt x="747458" y="108331"/>
                  </a:lnTo>
                  <a:lnTo>
                    <a:pt x="748195" y="108280"/>
                  </a:lnTo>
                  <a:lnTo>
                    <a:pt x="748817" y="107721"/>
                  </a:lnTo>
                  <a:lnTo>
                    <a:pt x="749046" y="106121"/>
                  </a:lnTo>
                  <a:close/>
                </a:path>
                <a:path w="790575" h="734060">
                  <a:moveTo>
                    <a:pt x="749096" y="129870"/>
                  </a:moveTo>
                  <a:lnTo>
                    <a:pt x="748944" y="129489"/>
                  </a:lnTo>
                  <a:lnTo>
                    <a:pt x="748766" y="129108"/>
                  </a:lnTo>
                  <a:lnTo>
                    <a:pt x="748118" y="128854"/>
                  </a:lnTo>
                  <a:lnTo>
                    <a:pt x="747318" y="128625"/>
                  </a:lnTo>
                  <a:lnTo>
                    <a:pt x="746899" y="128790"/>
                  </a:lnTo>
                  <a:lnTo>
                    <a:pt x="745617" y="129336"/>
                  </a:lnTo>
                  <a:lnTo>
                    <a:pt x="745451" y="130505"/>
                  </a:lnTo>
                  <a:lnTo>
                    <a:pt x="746518" y="131343"/>
                  </a:lnTo>
                  <a:lnTo>
                    <a:pt x="746874" y="131470"/>
                  </a:lnTo>
                  <a:lnTo>
                    <a:pt x="747344" y="131699"/>
                  </a:lnTo>
                  <a:lnTo>
                    <a:pt x="747712" y="131483"/>
                  </a:lnTo>
                  <a:lnTo>
                    <a:pt x="748309" y="131343"/>
                  </a:lnTo>
                  <a:lnTo>
                    <a:pt x="748601" y="130962"/>
                  </a:lnTo>
                  <a:lnTo>
                    <a:pt x="748880" y="130581"/>
                  </a:lnTo>
                  <a:lnTo>
                    <a:pt x="749096" y="129870"/>
                  </a:lnTo>
                  <a:close/>
                </a:path>
                <a:path w="790575" h="734060">
                  <a:moveTo>
                    <a:pt x="749096" y="24091"/>
                  </a:moveTo>
                  <a:lnTo>
                    <a:pt x="748411" y="23456"/>
                  </a:lnTo>
                  <a:lnTo>
                    <a:pt x="746747" y="23368"/>
                  </a:lnTo>
                  <a:lnTo>
                    <a:pt x="745744" y="24117"/>
                  </a:lnTo>
                  <a:lnTo>
                    <a:pt x="745667" y="25654"/>
                  </a:lnTo>
                  <a:lnTo>
                    <a:pt x="746645" y="26568"/>
                  </a:lnTo>
                  <a:lnTo>
                    <a:pt x="748347" y="26441"/>
                  </a:lnTo>
                  <a:lnTo>
                    <a:pt x="748995" y="25717"/>
                  </a:lnTo>
                  <a:lnTo>
                    <a:pt x="749058" y="24714"/>
                  </a:lnTo>
                  <a:lnTo>
                    <a:pt x="749096" y="24091"/>
                  </a:lnTo>
                  <a:close/>
                </a:path>
                <a:path w="790575" h="734060">
                  <a:moveTo>
                    <a:pt x="749122" y="48209"/>
                  </a:moveTo>
                  <a:lnTo>
                    <a:pt x="748449" y="46850"/>
                  </a:lnTo>
                  <a:lnTo>
                    <a:pt x="747344" y="46558"/>
                  </a:lnTo>
                  <a:lnTo>
                    <a:pt x="746315" y="47205"/>
                  </a:lnTo>
                  <a:lnTo>
                    <a:pt x="745820" y="47510"/>
                  </a:lnTo>
                  <a:lnTo>
                    <a:pt x="745667" y="48044"/>
                  </a:lnTo>
                  <a:lnTo>
                    <a:pt x="746010" y="49326"/>
                  </a:lnTo>
                  <a:lnTo>
                    <a:pt x="746594" y="49720"/>
                  </a:lnTo>
                  <a:lnTo>
                    <a:pt x="747966" y="50076"/>
                  </a:lnTo>
                  <a:lnTo>
                    <a:pt x="748601" y="49695"/>
                  </a:lnTo>
                  <a:lnTo>
                    <a:pt x="749007" y="48933"/>
                  </a:lnTo>
                  <a:lnTo>
                    <a:pt x="749007" y="48590"/>
                  </a:lnTo>
                  <a:lnTo>
                    <a:pt x="749122" y="48209"/>
                  </a:lnTo>
                  <a:close/>
                </a:path>
                <a:path w="790575" h="734060">
                  <a:moveTo>
                    <a:pt x="760679" y="224243"/>
                  </a:moveTo>
                  <a:lnTo>
                    <a:pt x="760666" y="223608"/>
                  </a:lnTo>
                  <a:lnTo>
                    <a:pt x="760666" y="222999"/>
                  </a:lnTo>
                  <a:lnTo>
                    <a:pt x="759917" y="222211"/>
                  </a:lnTo>
                  <a:lnTo>
                    <a:pt x="759256" y="222173"/>
                  </a:lnTo>
                  <a:lnTo>
                    <a:pt x="758596" y="222123"/>
                  </a:lnTo>
                  <a:lnTo>
                    <a:pt x="757821" y="222783"/>
                  </a:lnTo>
                  <a:lnTo>
                    <a:pt x="757669" y="224434"/>
                  </a:lnTo>
                  <a:lnTo>
                    <a:pt x="758456" y="225272"/>
                  </a:lnTo>
                  <a:lnTo>
                    <a:pt x="759345" y="225145"/>
                  </a:lnTo>
                  <a:lnTo>
                    <a:pt x="759968" y="225044"/>
                  </a:lnTo>
                  <a:lnTo>
                    <a:pt x="760679" y="224243"/>
                  </a:lnTo>
                  <a:close/>
                </a:path>
                <a:path w="790575" h="734060">
                  <a:moveTo>
                    <a:pt x="760679" y="25552"/>
                  </a:moveTo>
                  <a:lnTo>
                    <a:pt x="760641" y="24853"/>
                  </a:lnTo>
                  <a:lnTo>
                    <a:pt x="760615" y="24231"/>
                  </a:lnTo>
                  <a:lnTo>
                    <a:pt x="759802" y="23469"/>
                  </a:lnTo>
                  <a:lnTo>
                    <a:pt x="759180" y="23444"/>
                  </a:lnTo>
                  <a:lnTo>
                    <a:pt x="758545" y="23431"/>
                  </a:lnTo>
                  <a:lnTo>
                    <a:pt x="757758" y="24206"/>
                  </a:lnTo>
                  <a:lnTo>
                    <a:pt x="757694" y="25844"/>
                  </a:lnTo>
                  <a:lnTo>
                    <a:pt x="758532" y="26644"/>
                  </a:lnTo>
                  <a:lnTo>
                    <a:pt x="760120" y="26289"/>
                  </a:lnTo>
                  <a:lnTo>
                    <a:pt x="760679" y="25552"/>
                  </a:lnTo>
                  <a:close/>
                </a:path>
                <a:path w="790575" h="734060">
                  <a:moveTo>
                    <a:pt x="760818" y="141782"/>
                  </a:moveTo>
                  <a:lnTo>
                    <a:pt x="760488" y="140931"/>
                  </a:lnTo>
                  <a:lnTo>
                    <a:pt x="759256" y="140157"/>
                  </a:lnTo>
                  <a:lnTo>
                    <a:pt x="758291" y="140436"/>
                  </a:lnTo>
                  <a:lnTo>
                    <a:pt x="757936" y="141071"/>
                  </a:lnTo>
                  <a:lnTo>
                    <a:pt x="757453" y="141909"/>
                  </a:lnTo>
                  <a:lnTo>
                    <a:pt x="757872" y="143002"/>
                  </a:lnTo>
                  <a:lnTo>
                    <a:pt x="759510" y="143459"/>
                  </a:lnTo>
                  <a:lnTo>
                    <a:pt x="760171" y="143129"/>
                  </a:lnTo>
                  <a:lnTo>
                    <a:pt x="760526" y="142367"/>
                  </a:lnTo>
                  <a:lnTo>
                    <a:pt x="760818" y="141782"/>
                  </a:lnTo>
                  <a:close/>
                </a:path>
                <a:path w="790575" h="734060">
                  <a:moveTo>
                    <a:pt x="760844" y="83350"/>
                  </a:moveTo>
                  <a:lnTo>
                    <a:pt x="760501" y="82499"/>
                  </a:lnTo>
                  <a:lnTo>
                    <a:pt x="759244" y="81737"/>
                  </a:lnTo>
                  <a:lnTo>
                    <a:pt x="758291" y="82003"/>
                  </a:lnTo>
                  <a:lnTo>
                    <a:pt x="757453" y="83439"/>
                  </a:lnTo>
                  <a:lnTo>
                    <a:pt x="757872" y="84531"/>
                  </a:lnTo>
                  <a:lnTo>
                    <a:pt x="758786" y="84823"/>
                  </a:lnTo>
                  <a:lnTo>
                    <a:pt x="759498" y="85039"/>
                  </a:lnTo>
                  <a:lnTo>
                    <a:pt x="760145" y="84709"/>
                  </a:lnTo>
                  <a:lnTo>
                    <a:pt x="760526" y="83934"/>
                  </a:lnTo>
                  <a:lnTo>
                    <a:pt x="760844" y="83350"/>
                  </a:lnTo>
                  <a:close/>
                </a:path>
                <a:path w="790575" h="734060">
                  <a:moveTo>
                    <a:pt x="766432" y="78422"/>
                  </a:moveTo>
                  <a:lnTo>
                    <a:pt x="766406" y="77419"/>
                  </a:lnTo>
                  <a:lnTo>
                    <a:pt x="766406" y="76746"/>
                  </a:lnTo>
                  <a:lnTo>
                    <a:pt x="765683" y="76123"/>
                  </a:lnTo>
                  <a:lnTo>
                    <a:pt x="764997" y="76149"/>
                  </a:lnTo>
                  <a:lnTo>
                    <a:pt x="764298" y="76187"/>
                  </a:lnTo>
                  <a:lnTo>
                    <a:pt x="763587" y="76860"/>
                  </a:lnTo>
                  <a:lnTo>
                    <a:pt x="763600" y="77495"/>
                  </a:lnTo>
                  <a:lnTo>
                    <a:pt x="763600" y="78168"/>
                  </a:lnTo>
                  <a:lnTo>
                    <a:pt x="764209" y="78930"/>
                  </a:lnTo>
                  <a:lnTo>
                    <a:pt x="764806" y="79032"/>
                  </a:lnTo>
                  <a:lnTo>
                    <a:pt x="765695" y="79159"/>
                  </a:lnTo>
                  <a:lnTo>
                    <a:pt x="766432" y="78422"/>
                  </a:lnTo>
                  <a:close/>
                </a:path>
                <a:path w="790575" h="734060">
                  <a:moveTo>
                    <a:pt x="766457" y="136702"/>
                  </a:moveTo>
                  <a:lnTo>
                    <a:pt x="766445" y="135712"/>
                  </a:lnTo>
                  <a:lnTo>
                    <a:pt x="766445" y="135051"/>
                  </a:lnTo>
                  <a:lnTo>
                    <a:pt x="765632" y="134366"/>
                  </a:lnTo>
                  <a:lnTo>
                    <a:pt x="764921" y="134391"/>
                  </a:lnTo>
                  <a:lnTo>
                    <a:pt x="763943" y="134429"/>
                  </a:lnTo>
                  <a:lnTo>
                    <a:pt x="763193" y="135318"/>
                  </a:lnTo>
                  <a:lnTo>
                    <a:pt x="763333" y="136245"/>
                  </a:lnTo>
                  <a:lnTo>
                    <a:pt x="763447" y="136956"/>
                  </a:lnTo>
                  <a:lnTo>
                    <a:pt x="764222" y="137642"/>
                  </a:lnTo>
                  <a:lnTo>
                    <a:pt x="765708" y="137617"/>
                  </a:lnTo>
                  <a:lnTo>
                    <a:pt x="766457" y="136702"/>
                  </a:lnTo>
                  <a:close/>
                </a:path>
                <a:path w="790575" h="734060">
                  <a:moveTo>
                    <a:pt x="766559" y="31432"/>
                  </a:moveTo>
                  <a:lnTo>
                    <a:pt x="766470" y="30568"/>
                  </a:lnTo>
                  <a:lnTo>
                    <a:pt x="766356" y="29578"/>
                  </a:lnTo>
                  <a:lnTo>
                    <a:pt x="765568" y="28994"/>
                  </a:lnTo>
                  <a:lnTo>
                    <a:pt x="763714" y="29362"/>
                  </a:lnTo>
                  <a:lnTo>
                    <a:pt x="763168" y="30238"/>
                  </a:lnTo>
                  <a:lnTo>
                    <a:pt x="763346" y="31178"/>
                  </a:lnTo>
                  <a:lnTo>
                    <a:pt x="763473" y="31800"/>
                  </a:lnTo>
                  <a:lnTo>
                    <a:pt x="764222" y="32359"/>
                  </a:lnTo>
                  <a:lnTo>
                    <a:pt x="765797" y="32296"/>
                  </a:lnTo>
                  <a:lnTo>
                    <a:pt x="766559" y="31432"/>
                  </a:lnTo>
                  <a:close/>
                </a:path>
                <a:path w="790575" h="734060">
                  <a:moveTo>
                    <a:pt x="772401" y="82905"/>
                  </a:moveTo>
                  <a:lnTo>
                    <a:pt x="771982" y="82181"/>
                  </a:lnTo>
                  <a:lnTo>
                    <a:pt x="770369" y="81648"/>
                  </a:lnTo>
                  <a:lnTo>
                    <a:pt x="769289" y="82245"/>
                  </a:lnTo>
                  <a:lnTo>
                    <a:pt x="769124" y="83108"/>
                  </a:lnTo>
                  <a:lnTo>
                    <a:pt x="768972" y="83985"/>
                  </a:lnTo>
                  <a:lnTo>
                    <a:pt x="769721" y="84836"/>
                  </a:lnTo>
                  <a:lnTo>
                    <a:pt x="770737" y="84937"/>
                  </a:lnTo>
                  <a:lnTo>
                    <a:pt x="771448" y="85001"/>
                  </a:lnTo>
                  <a:lnTo>
                    <a:pt x="772172" y="84416"/>
                  </a:lnTo>
                  <a:lnTo>
                    <a:pt x="772274" y="83680"/>
                  </a:lnTo>
                  <a:lnTo>
                    <a:pt x="772401" y="82905"/>
                  </a:lnTo>
                  <a:close/>
                </a:path>
                <a:path w="790575" h="734060">
                  <a:moveTo>
                    <a:pt x="778268" y="182054"/>
                  </a:moveTo>
                  <a:lnTo>
                    <a:pt x="777532" y="181381"/>
                  </a:lnTo>
                  <a:lnTo>
                    <a:pt x="776452" y="181394"/>
                  </a:lnTo>
                  <a:lnTo>
                    <a:pt x="775792" y="181394"/>
                  </a:lnTo>
                  <a:lnTo>
                    <a:pt x="775449" y="181813"/>
                  </a:lnTo>
                  <a:lnTo>
                    <a:pt x="775296" y="182359"/>
                  </a:lnTo>
                  <a:lnTo>
                    <a:pt x="775017" y="183324"/>
                  </a:lnTo>
                  <a:lnTo>
                    <a:pt x="775728" y="184302"/>
                  </a:lnTo>
                  <a:lnTo>
                    <a:pt x="776630" y="184277"/>
                  </a:lnTo>
                  <a:lnTo>
                    <a:pt x="777367" y="184264"/>
                  </a:lnTo>
                  <a:lnTo>
                    <a:pt x="778116" y="183642"/>
                  </a:lnTo>
                  <a:lnTo>
                    <a:pt x="778179" y="182994"/>
                  </a:lnTo>
                  <a:lnTo>
                    <a:pt x="778268" y="182054"/>
                  </a:lnTo>
                  <a:close/>
                </a:path>
                <a:path w="790575" h="734060">
                  <a:moveTo>
                    <a:pt x="783945" y="105930"/>
                  </a:moveTo>
                  <a:lnTo>
                    <a:pt x="783259" y="105422"/>
                  </a:lnTo>
                  <a:lnTo>
                    <a:pt x="781608" y="105448"/>
                  </a:lnTo>
                  <a:lnTo>
                    <a:pt x="781113" y="106083"/>
                  </a:lnTo>
                  <a:lnTo>
                    <a:pt x="781240" y="107543"/>
                  </a:lnTo>
                  <a:lnTo>
                    <a:pt x="781570" y="107950"/>
                  </a:lnTo>
                  <a:lnTo>
                    <a:pt x="782142" y="108102"/>
                  </a:lnTo>
                  <a:lnTo>
                    <a:pt x="783005" y="108343"/>
                  </a:lnTo>
                  <a:lnTo>
                    <a:pt x="783869" y="107581"/>
                  </a:lnTo>
                  <a:lnTo>
                    <a:pt x="783920" y="106578"/>
                  </a:lnTo>
                  <a:lnTo>
                    <a:pt x="783945" y="105930"/>
                  </a:lnTo>
                  <a:close/>
                </a:path>
                <a:path w="790575" h="734060">
                  <a:moveTo>
                    <a:pt x="784072" y="165176"/>
                  </a:moveTo>
                  <a:lnTo>
                    <a:pt x="784059" y="164579"/>
                  </a:lnTo>
                  <a:lnTo>
                    <a:pt x="783323" y="163855"/>
                  </a:lnTo>
                  <a:lnTo>
                    <a:pt x="781951" y="163703"/>
                  </a:lnTo>
                  <a:lnTo>
                    <a:pt x="781215" y="164299"/>
                  </a:lnTo>
                  <a:lnTo>
                    <a:pt x="781189" y="164985"/>
                  </a:lnTo>
                  <a:lnTo>
                    <a:pt x="781138" y="166052"/>
                  </a:lnTo>
                  <a:lnTo>
                    <a:pt x="781850" y="166814"/>
                  </a:lnTo>
                  <a:lnTo>
                    <a:pt x="782739" y="166649"/>
                  </a:lnTo>
                  <a:lnTo>
                    <a:pt x="783374" y="166547"/>
                  </a:lnTo>
                  <a:lnTo>
                    <a:pt x="784072" y="165760"/>
                  </a:lnTo>
                  <a:lnTo>
                    <a:pt x="784072" y="165176"/>
                  </a:lnTo>
                  <a:close/>
                </a:path>
                <a:path w="790575" h="734060">
                  <a:moveTo>
                    <a:pt x="784098" y="60553"/>
                  </a:moveTo>
                  <a:lnTo>
                    <a:pt x="783971" y="59296"/>
                  </a:lnTo>
                  <a:lnTo>
                    <a:pt x="783247" y="58547"/>
                  </a:lnTo>
                  <a:lnTo>
                    <a:pt x="781812" y="58394"/>
                  </a:lnTo>
                  <a:lnTo>
                    <a:pt x="781062" y="59359"/>
                  </a:lnTo>
                  <a:lnTo>
                    <a:pt x="781316" y="61087"/>
                  </a:lnTo>
                  <a:lnTo>
                    <a:pt x="781951" y="61518"/>
                  </a:lnTo>
                  <a:lnTo>
                    <a:pt x="782764" y="61404"/>
                  </a:lnTo>
                  <a:lnTo>
                    <a:pt x="783463" y="61302"/>
                  </a:lnTo>
                  <a:lnTo>
                    <a:pt x="784098" y="60553"/>
                  </a:lnTo>
                  <a:close/>
                </a:path>
                <a:path w="790575" h="734060">
                  <a:moveTo>
                    <a:pt x="784123" y="304736"/>
                  </a:moveTo>
                  <a:lnTo>
                    <a:pt x="783399" y="304088"/>
                  </a:lnTo>
                  <a:lnTo>
                    <a:pt x="782243" y="304012"/>
                  </a:lnTo>
                  <a:lnTo>
                    <a:pt x="781697" y="303961"/>
                  </a:lnTo>
                  <a:lnTo>
                    <a:pt x="781138" y="304380"/>
                  </a:lnTo>
                  <a:lnTo>
                    <a:pt x="781037" y="304914"/>
                  </a:lnTo>
                  <a:lnTo>
                    <a:pt x="780872" y="305854"/>
                  </a:lnTo>
                  <a:lnTo>
                    <a:pt x="781583" y="306844"/>
                  </a:lnTo>
                  <a:lnTo>
                    <a:pt x="782485" y="306920"/>
                  </a:lnTo>
                  <a:lnTo>
                    <a:pt x="783158" y="306984"/>
                  </a:lnTo>
                  <a:lnTo>
                    <a:pt x="784021" y="306273"/>
                  </a:lnTo>
                  <a:lnTo>
                    <a:pt x="784059" y="305638"/>
                  </a:lnTo>
                  <a:lnTo>
                    <a:pt x="784123" y="304736"/>
                  </a:lnTo>
                  <a:close/>
                </a:path>
                <a:path w="790575" h="734060">
                  <a:moveTo>
                    <a:pt x="784212" y="95656"/>
                  </a:moveTo>
                  <a:lnTo>
                    <a:pt x="783894" y="94145"/>
                  </a:lnTo>
                  <a:lnTo>
                    <a:pt x="782878" y="93459"/>
                  </a:lnTo>
                  <a:lnTo>
                    <a:pt x="781989" y="93675"/>
                  </a:lnTo>
                  <a:lnTo>
                    <a:pt x="781418" y="93802"/>
                  </a:lnTo>
                  <a:lnTo>
                    <a:pt x="781062" y="94221"/>
                  </a:lnTo>
                  <a:lnTo>
                    <a:pt x="781011" y="94830"/>
                  </a:lnTo>
                  <a:lnTo>
                    <a:pt x="780935" y="95859"/>
                  </a:lnTo>
                  <a:lnTo>
                    <a:pt x="781621" y="96469"/>
                  </a:lnTo>
                  <a:lnTo>
                    <a:pt x="782751" y="96393"/>
                  </a:lnTo>
                  <a:lnTo>
                    <a:pt x="783564" y="96342"/>
                  </a:lnTo>
                  <a:lnTo>
                    <a:pt x="784212" y="95656"/>
                  </a:lnTo>
                  <a:close/>
                </a:path>
                <a:path w="790575" h="734060">
                  <a:moveTo>
                    <a:pt x="789914" y="194995"/>
                  </a:moveTo>
                  <a:lnTo>
                    <a:pt x="789889" y="194094"/>
                  </a:lnTo>
                  <a:lnTo>
                    <a:pt x="789863" y="193471"/>
                  </a:lnTo>
                  <a:lnTo>
                    <a:pt x="789089" y="192824"/>
                  </a:lnTo>
                  <a:lnTo>
                    <a:pt x="788416" y="192824"/>
                  </a:lnTo>
                  <a:lnTo>
                    <a:pt x="787755" y="192836"/>
                  </a:lnTo>
                  <a:lnTo>
                    <a:pt x="786993" y="193497"/>
                  </a:lnTo>
                  <a:lnTo>
                    <a:pt x="786942" y="194106"/>
                  </a:lnTo>
                  <a:lnTo>
                    <a:pt x="786866" y="195008"/>
                  </a:lnTo>
                  <a:lnTo>
                    <a:pt x="787628" y="195999"/>
                  </a:lnTo>
                  <a:lnTo>
                    <a:pt x="789165" y="195948"/>
                  </a:lnTo>
                  <a:lnTo>
                    <a:pt x="789914" y="194995"/>
                  </a:lnTo>
                  <a:close/>
                </a:path>
                <a:path w="790575" h="734060">
                  <a:moveTo>
                    <a:pt x="789978" y="171564"/>
                  </a:moveTo>
                  <a:lnTo>
                    <a:pt x="789863" y="170802"/>
                  </a:lnTo>
                  <a:lnTo>
                    <a:pt x="789749" y="170103"/>
                  </a:lnTo>
                  <a:lnTo>
                    <a:pt x="789000" y="169506"/>
                  </a:lnTo>
                  <a:lnTo>
                    <a:pt x="787476" y="169748"/>
                  </a:lnTo>
                  <a:lnTo>
                    <a:pt x="786790" y="170853"/>
                  </a:lnTo>
                  <a:lnTo>
                    <a:pt x="787082" y="171615"/>
                  </a:lnTo>
                  <a:lnTo>
                    <a:pt x="787361" y="172313"/>
                  </a:lnTo>
                  <a:lnTo>
                    <a:pt x="788085" y="172643"/>
                  </a:lnTo>
                  <a:lnTo>
                    <a:pt x="788822" y="172427"/>
                  </a:lnTo>
                  <a:lnTo>
                    <a:pt x="789571" y="172199"/>
                  </a:lnTo>
                  <a:lnTo>
                    <a:pt x="789978" y="171564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8258213" y="3133318"/>
              <a:ext cx="761365" cy="774700"/>
            </a:xfrm>
            <a:custGeom>
              <a:avLst/>
              <a:gdLst/>
              <a:ahLst/>
              <a:cxnLst/>
              <a:rect l="l" t="t" r="r" b="b"/>
              <a:pathLst>
                <a:path w="761365" h="774700">
                  <a:moveTo>
                    <a:pt x="3390" y="193598"/>
                  </a:moveTo>
                  <a:lnTo>
                    <a:pt x="2730" y="192862"/>
                  </a:lnTo>
                  <a:lnTo>
                    <a:pt x="2019" y="192849"/>
                  </a:lnTo>
                  <a:lnTo>
                    <a:pt x="927" y="192798"/>
                  </a:lnTo>
                  <a:lnTo>
                    <a:pt x="0" y="193471"/>
                  </a:lnTo>
                  <a:lnTo>
                    <a:pt x="88" y="194246"/>
                  </a:lnTo>
                  <a:lnTo>
                    <a:pt x="165" y="195072"/>
                  </a:lnTo>
                  <a:lnTo>
                    <a:pt x="1016" y="195732"/>
                  </a:lnTo>
                  <a:lnTo>
                    <a:pt x="2032" y="195745"/>
                  </a:lnTo>
                  <a:lnTo>
                    <a:pt x="2616" y="195757"/>
                  </a:lnTo>
                  <a:lnTo>
                    <a:pt x="3327" y="194970"/>
                  </a:lnTo>
                  <a:lnTo>
                    <a:pt x="3352" y="194271"/>
                  </a:lnTo>
                  <a:lnTo>
                    <a:pt x="3390" y="193598"/>
                  </a:lnTo>
                  <a:close/>
                </a:path>
                <a:path w="761365" h="774700">
                  <a:moveTo>
                    <a:pt x="9207" y="199466"/>
                  </a:moveTo>
                  <a:lnTo>
                    <a:pt x="8521" y="198729"/>
                  </a:lnTo>
                  <a:lnTo>
                    <a:pt x="7848" y="198602"/>
                  </a:lnTo>
                  <a:lnTo>
                    <a:pt x="6985" y="198424"/>
                  </a:lnTo>
                  <a:lnTo>
                    <a:pt x="6096" y="199250"/>
                  </a:lnTo>
                  <a:lnTo>
                    <a:pt x="6134" y="200875"/>
                  </a:lnTo>
                  <a:lnTo>
                    <a:pt x="6769" y="201587"/>
                  </a:lnTo>
                  <a:lnTo>
                    <a:pt x="8255" y="201815"/>
                  </a:lnTo>
                  <a:lnTo>
                    <a:pt x="9194" y="200952"/>
                  </a:lnTo>
                  <a:lnTo>
                    <a:pt x="9207" y="200063"/>
                  </a:lnTo>
                  <a:lnTo>
                    <a:pt x="9207" y="199466"/>
                  </a:lnTo>
                  <a:close/>
                </a:path>
                <a:path w="761365" h="774700">
                  <a:moveTo>
                    <a:pt x="15125" y="205333"/>
                  </a:moveTo>
                  <a:lnTo>
                    <a:pt x="14439" y="204558"/>
                  </a:lnTo>
                  <a:lnTo>
                    <a:pt x="13500" y="204381"/>
                  </a:lnTo>
                  <a:lnTo>
                    <a:pt x="12839" y="204254"/>
                  </a:lnTo>
                  <a:lnTo>
                    <a:pt x="12115" y="204851"/>
                  </a:lnTo>
                  <a:lnTo>
                    <a:pt x="11976" y="206552"/>
                  </a:lnTo>
                  <a:lnTo>
                    <a:pt x="12661" y="207378"/>
                  </a:lnTo>
                  <a:lnTo>
                    <a:pt x="14249" y="207403"/>
                  </a:lnTo>
                  <a:lnTo>
                    <a:pt x="15049" y="206781"/>
                  </a:lnTo>
                  <a:lnTo>
                    <a:pt x="15074" y="206197"/>
                  </a:lnTo>
                  <a:lnTo>
                    <a:pt x="15125" y="205333"/>
                  </a:lnTo>
                  <a:close/>
                </a:path>
                <a:path w="761365" h="774700">
                  <a:moveTo>
                    <a:pt x="15189" y="65176"/>
                  </a:moveTo>
                  <a:lnTo>
                    <a:pt x="14439" y="64211"/>
                  </a:lnTo>
                  <a:lnTo>
                    <a:pt x="13550" y="64160"/>
                  </a:lnTo>
                  <a:lnTo>
                    <a:pt x="12915" y="64135"/>
                  </a:lnTo>
                  <a:lnTo>
                    <a:pt x="12268" y="64833"/>
                  </a:lnTo>
                  <a:lnTo>
                    <a:pt x="12217" y="65582"/>
                  </a:lnTo>
                  <a:lnTo>
                    <a:pt x="12153" y="66357"/>
                  </a:lnTo>
                  <a:lnTo>
                    <a:pt x="12712" y="67068"/>
                  </a:lnTo>
                  <a:lnTo>
                    <a:pt x="13385" y="67094"/>
                  </a:lnTo>
                  <a:lnTo>
                    <a:pt x="14262" y="67119"/>
                  </a:lnTo>
                  <a:lnTo>
                    <a:pt x="14820" y="66751"/>
                  </a:lnTo>
                  <a:lnTo>
                    <a:pt x="14998" y="66014"/>
                  </a:lnTo>
                  <a:lnTo>
                    <a:pt x="15189" y="65176"/>
                  </a:lnTo>
                  <a:close/>
                </a:path>
                <a:path w="761365" h="774700">
                  <a:moveTo>
                    <a:pt x="21183" y="71526"/>
                  </a:moveTo>
                  <a:lnTo>
                    <a:pt x="20828" y="70700"/>
                  </a:lnTo>
                  <a:lnTo>
                    <a:pt x="20053" y="70307"/>
                  </a:lnTo>
                  <a:lnTo>
                    <a:pt x="19456" y="70015"/>
                  </a:lnTo>
                  <a:lnTo>
                    <a:pt x="18630" y="70345"/>
                  </a:lnTo>
                  <a:lnTo>
                    <a:pt x="18186" y="71056"/>
                  </a:lnTo>
                  <a:lnTo>
                    <a:pt x="17881" y="71526"/>
                  </a:lnTo>
                  <a:lnTo>
                    <a:pt x="18008" y="72212"/>
                  </a:lnTo>
                  <a:lnTo>
                    <a:pt x="18440" y="72555"/>
                  </a:lnTo>
                  <a:lnTo>
                    <a:pt x="19215" y="73152"/>
                  </a:lnTo>
                  <a:lnTo>
                    <a:pt x="20358" y="72948"/>
                  </a:lnTo>
                  <a:lnTo>
                    <a:pt x="20828" y="72123"/>
                  </a:lnTo>
                  <a:lnTo>
                    <a:pt x="21183" y="71526"/>
                  </a:lnTo>
                  <a:close/>
                </a:path>
                <a:path w="761365" h="774700">
                  <a:moveTo>
                    <a:pt x="90792" y="164414"/>
                  </a:moveTo>
                  <a:lnTo>
                    <a:pt x="89941" y="163372"/>
                  </a:lnTo>
                  <a:lnTo>
                    <a:pt x="89052" y="163398"/>
                  </a:lnTo>
                  <a:lnTo>
                    <a:pt x="88404" y="163423"/>
                  </a:lnTo>
                  <a:lnTo>
                    <a:pt x="87718" y="164160"/>
                  </a:lnTo>
                  <a:lnTo>
                    <a:pt x="87706" y="164884"/>
                  </a:lnTo>
                  <a:lnTo>
                    <a:pt x="87680" y="165595"/>
                  </a:lnTo>
                  <a:lnTo>
                    <a:pt x="88315" y="166395"/>
                  </a:lnTo>
                  <a:lnTo>
                    <a:pt x="88963" y="166471"/>
                  </a:lnTo>
                  <a:lnTo>
                    <a:pt x="89585" y="166547"/>
                  </a:lnTo>
                  <a:lnTo>
                    <a:pt x="90411" y="165925"/>
                  </a:lnTo>
                  <a:lnTo>
                    <a:pt x="90792" y="164414"/>
                  </a:lnTo>
                  <a:close/>
                </a:path>
                <a:path w="761365" h="774700">
                  <a:moveTo>
                    <a:pt x="160502" y="668147"/>
                  </a:moveTo>
                  <a:lnTo>
                    <a:pt x="160375" y="667461"/>
                  </a:lnTo>
                  <a:lnTo>
                    <a:pt x="160235" y="666724"/>
                  </a:lnTo>
                  <a:lnTo>
                    <a:pt x="159588" y="666153"/>
                  </a:lnTo>
                  <a:lnTo>
                    <a:pt x="158902" y="666191"/>
                  </a:lnTo>
                  <a:lnTo>
                    <a:pt x="157937" y="666229"/>
                  </a:lnTo>
                  <a:lnTo>
                    <a:pt x="157086" y="667092"/>
                  </a:lnTo>
                  <a:lnTo>
                    <a:pt x="157378" y="668756"/>
                  </a:lnTo>
                  <a:lnTo>
                    <a:pt x="158343" y="669302"/>
                  </a:lnTo>
                  <a:lnTo>
                    <a:pt x="160020" y="668832"/>
                  </a:lnTo>
                  <a:lnTo>
                    <a:pt x="160502" y="668147"/>
                  </a:lnTo>
                  <a:close/>
                </a:path>
                <a:path w="761365" h="774700">
                  <a:moveTo>
                    <a:pt x="166319" y="685546"/>
                  </a:moveTo>
                  <a:lnTo>
                    <a:pt x="166268" y="685050"/>
                  </a:lnTo>
                  <a:lnTo>
                    <a:pt x="166230" y="684580"/>
                  </a:lnTo>
                  <a:lnTo>
                    <a:pt x="165442" y="683945"/>
                  </a:lnTo>
                  <a:lnTo>
                    <a:pt x="164515" y="683793"/>
                  </a:lnTo>
                  <a:lnTo>
                    <a:pt x="164287" y="684047"/>
                  </a:lnTo>
                  <a:lnTo>
                    <a:pt x="163830" y="684364"/>
                  </a:lnTo>
                  <a:lnTo>
                    <a:pt x="163703" y="684758"/>
                  </a:lnTo>
                  <a:lnTo>
                    <a:pt x="163499" y="685507"/>
                  </a:lnTo>
                  <a:lnTo>
                    <a:pt x="164084" y="686181"/>
                  </a:lnTo>
                  <a:lnTo>
                    <a:pt x="165430" y="686257"/>
                  </a:lnTo>
                  <a:lnTo>
                    <a:pt x="166319" y="685546"/>
                  </a:lnTo>
                  <a:close/>
                </a:path>
                <a:path w="761365" h="774700">
                  <a:moveTo>
                    <a:pt x="195580" y="702157"/>
                  </a:moveTo>
                  <a:lnTo>
                    <a:pt x="195033" y="701433"/>
                  </a:lnTo>
                  <a:lnTo>
                    <a:pt x="194271" y="701332"/>
                  </a:lnTo>
                  <a:lnTo>
                    <a:pt x="193395" y="701217"/>
                  </a:lnTo>
                  <a:lnTo>
                    <a:pt x="192747" y="701713"/>
                  </a:lnTo>
                  <a:lnTo>
                    <a:pt x="192760" y="702500"/>
                  </a:lnTo>
                  <a:lnTo>
                    <a:pt x="192786" y="703567"/>
                  </a:lnTo>
                  <a:lnTo>
                    <a:pt x="193179" y="704164"/>
                  </a:lnTo>
                  <a:lnTo>
                    <a:pt x="193878" y="704151"/>
                  </a:lnTo>
                  <a:lnTo>
                    <a:pt x="194703" y="704151"/>
                  </a:lnTo>
                  <a:lnTo>
                    <a:pt x="195338" y="703656"/>
                  </a:lnTo>
                  <a:lnTo>
                    <a:pt x="195453" y="702906"/>
                  </a:lnTo>
                  <a:lnTo>
                    <a:pt x="195580" y="702157"/>
                  </a:lnTo>
                  <a:close/>
                </a:path>
                <a:path w="761365" h="774700">
                  <a:moveTo>
                    <a:pt x="201295" y="684720"/>
                  </a:moveTo>
                  <a:lnTo>
                    <a:pt x="200698" y="683996"/>
                  </a:lnTo>
                  <a:lnTo>
                    <a:pt x="200025" y="683869"/>
                  </a:lnTo>
                  <a:lnTo>
                    <a:pt x="199301" y="683755"/>
                  </a:lnTo>
                  <a:lnTo>
                    <a:pt x="198615" y="684301"/>
                  </a:lnTo>
                  <a:lnTo>
                    <a:pt x="198539" y="685825"/>
                  </a:lnTo>
                  <a:lnTo>
                    <a:pt x="199047" y="686498"/>
                  </a:lnTo>
                  <a:lnTo>
                    <a:pt x="200406" y="686549"/>
                  </a:lnTo>
                  <a:lnTo>
                    <a:pt x="201117" y="686003"/>
                  </a:lnTo>
                  <a:lnTo>
                    <a:pt x="201295" y="684720"/>
                  </a:lnTo>
                  <a:close/>
                </a:path>
                <a:path w="761365" h="774700">
                  <a:moveTo>
                    <a:pt x="201460" y="638835"/>
                  </a:moveTo>
                  <a:lnTo>
                    <a:pt x="201422" y="638124"/>
                  </a:lnTo>
                  <a:lnTo>
                    <a:pt x="201371" y="637476"/>
                  </a:lnTo>
                  <a:lnTo>
                    <a:pt x="200647" y="636993"/>
                  </a:lnTo>
                  <a:lnTo>
                    <a:pt x="199809" y="637082"/>
                  </a:lnTo>
                  <a:lnTo>
                    <a:pt x="199275" y="637146"/>
                  </a:lnTo>
                  <a:lnTo>
                    <a:pt x="198729" y="637654"/>
                  </a:lnTo>
                  <a:lnTo>
                    <a:pt x="198755" y="638835"/>
                  </a:lnTo>
                  <a:lnTo>
                    <a:pt x="199377" y="639483"/>
                  </a:lnTo>
                  <a:lnTo>
                    <a:pt x="200799" y="639508"/>
                  </a:lnTo>
                  <a:lnTo>
                    <a:pt x="201460" y="638835"/>
                  </a:lnTo>
                  <a:close/>
                </a:path>
                <a:path w="761365" h="774700">
                  <a:moveTo>
                    <a:pt x="207314" y="691705"/>
                  </a:moveTo>
                  <a:lnTo>
                    <a:pt x="207213" y="690880"/>
                  </a:lnTo>
                  <a:lnTo>
                    <a:pt x="207137" y="690181"/>
                  </a:lnTo>
                  <a:lnTo>
                    <a:pt x="206298" y="689533"/>
                  </a:lnTo>
                  <a:lnTo>
                    <a:pt x="205651" y="689648"/>
                  </a:lnTo>
                  <a:lnTo>
                    <a:pt x="204978" y="689749"/>
                  </a:lnTo>
                  <a:lnTo>
                    <a:pt x="204470" y="690397"/>
                  </a:lnTo>
                  <a:lnTo>
                    <a:pt x="204381" y="691261"/>
                  </a:lnTo>
                  <a:lnTo>
                    <a:pt x="204304" y="691908"/>
                  </a:lnTo>
                  <a:lnTo>
                    <a:pt x="205066" y="692429"/>
                  </a:lnTo>
                  <a:lnTo>
                    <a:pt x="206806" y="692327"/>
                  </a:lnTo>
                  <a:lnTo>
                    <a:pt x="207314" y="691705"/>
                  </a:lnTo>
                  <a:close/>
                </a:path>
                <a:path w="761365" h="774700">
                  <a:moveTo>
                    <a:pt x="207327" y="702157"/>
                  </a:moveTo>
                  <a:lnTo>
                    <a:pt x="206870" y="701497"/>
                  </a:lnTo>
                  <a:lnTo>
                    <a:pt x="206095" y="701344"/>
                  </a:lnTo>
                  <a:lnTo>
                    <a:pt x="205282" y="701192"/>
                  </a:lnTo>
                  <a:lnTo>
                    <a:pt x="204609" y="701560"/>
                  </a:lnTo>
                  <a:lnTo>
                    <a:pt x="204165" y="703046"/>
                  </a:lnTo>
                  <a:lnTo>
                    <a:pt x="204927" y="704202"/>
                  </a:lnTo>
                  <a:lnTo>
                    <a:pt x="205714" y="704215"/>
                  </a:lnTo>
                  <a:lnTo>
                    <a:pt x="206248" y="704240"/>
                  </a:lnTo>
                  <a:lnTo>
                    <a:pt x="207124" y="703491"/>
                  </a:lnTo>
                  <a:lnTo>
                    <a:pt x="207200" y="702894"/>
                  </a:lnTo>
                  <a:lnTo>
                    <a:pt x="207327" y="702157"/>
                  </a:lnTo>
                  <a:close/>
                </a:path>
                <a:path w="761365" h="774700">
                  <a:moveTo>
                    <a:pt x="213156" y="684314"/>
                  </a:moveTo>
                  <a:lnTo>
                    <a:pt x="212547" y="683514"/>
                  </a:lnTo>
                  <a:lnTo>
                    <a:pt x="211010" y="683387"/>
                  </a:lnTo>
                  <a:lnTo>
                    <a:pt x="210121" y="684136"/>
                  </a:lnTo>
                  <a:lnTo>
                    <a:pt x="210121" y="685901"/>
                  </a:lnTo>
                  <a:lnTo>
                    <a:pt x="211023" y="686689"/>
                  </a:lnTo>
                  <a:lnTo>
                    <a:pt x="212509" y="686473"/>
                  </a:lnTo>
                  <a:lnTo>
                    <a:pt x="213131" y="685698"/>
                  </a:lnTo>
                  <a:lnTo>
                    <a:pt x="213144" y="685012"/>
                  </a:lnTo>
                  <a:lnTo>
                    <a:pt x="213156" y="684314"/>
                  </a:lnTo>
                  <a:close/>
                </a:path>
                <a:path w="761365" h="774700">
                  <a:moveTo>
                    <a:pt x="230797" y="726770"/>
                  </a:moveTo>
                  <a:lnTo>
                    <a:pt x="230708" y="725195"/>
                  </a:lnTo>
                  <a:lnTo>
                    <a:pt x="230136" y="724585"/>
                  </a:lnTo>
                  <a:lnTo>
                    <a:pt x="228511" y="724306"/>
                  </a:lnTo>
                  <a:lnTo>
                    <a:pt x="227685" y="725043"/>
                  </a:lnTo>
                  <a:lnTo>
                    <a:pt x="227698" y="725995"/>
                  </a:lnTo>
                  <a:lnTo>
                    <a:pt x="227723" y="726808"/>
                  </a:lnTo>
                  <a:lnTo>
                    <a:pt x="228244" y="727405"/>
                  </a:lnTo>
                  <a:lnTo>
                    <a:pt x="228981" y="727443"/>
                  </a:lnTo>
                  <a:lnTo>
                    <a:pt x="229958" y="727506"/>
                  </a:lnTo>
                  <a:lnTo>
                    <a:pt x="230797" y="726770"/>
                  </a:lnTo>
                  <a:close/>
                </a:path>
                <a:path w="761365" h="774700">
                  <a:moveTo>
                    <a:pt x="265468" y="772299"/>
                  </a:moveTo>
                  <a:lnTo>
                    <a:pt x="264680" y="771334"/>
                  </a:lnTo>
                  <a:lnTo>
                    <a:pt x="263715" y="771283"/>
                  </a:lnTo>
                  <a:lnTo>
                    <a:pt x="263067" y="771245"/>
                  </a:lnTo>
                  <a:lnTo>
                    <a:pt x="262369" y="771956"/>
                  </a:lnTo>
                  <a:lnTo>
                    <a:pt x="262280" y="772731"/>
                  </a:lnTo>
                  <a:lnTo>
                    <a:pt x="262204" y="773506"/>
                  </a:lnTo>
                  <a:lnTo>
                    <a:pt x="262813" y="774280"/>
                  </a:lnTo>
                  <a:lnTo>
                    <a:pt x="263525" y="774255"/>
                  </a:lnTo>
                  <a:lnTo>
                    <a:pt x="264515" y="774242"/>
                  </a:lnTo>
                  <a:lnTo>
                    <a:pt x="265061" y="773912"/>
                  </a:lnTo>
                  <a:lnTo>
                    <a:pt x="265239" y="773176"/>
                  </a:lnTo>
                  <a:lnTo>
                    <a:pt x="265468" y="772299"/>
                  </a:lnTo>
                  <a:close/>
                </a:path>
                <a:path w="761365" h="774700">
                  <a:moveTo>
                    <a:pt x="271195" y="639076"/>
                  </a:moveTo>
                  <a:lnTo>
                    <a:pt x="271145" y="637590"/>
                  </a:lnTo>
                  <a:lnTo>
                    <a:pt x="270344" y="637019"/>
                  </a:lnTo>
                  <a:lnTo>
                    <a:pt x="269595" y="637095"/>
                  </a:lnTo>
                  <a:lnTo>
                    <a:pt x="268884" y="637184"/>
                  </a:lnTo>
                  <a:lnTo>
                    <a:pt x="268363" y="637794"/>
                  </a:lnTo>
                  <a:lnTo>
                    <a:pt x="268300" y="639254"/>
                  </a:lnTo>
                  <a:lnTo>
                    <a:pt x="269062" y="639800"/>
                  </a:lnTo>
                  <a:lnTo>
                    <a:pt x="269900" y="639737"/>
                  </a:lnTo>
                  <a:lnTo>
                    <a:pt x="270687" y="639686"/>
                  </a:lnTo>
                  <a:lnTo>
                    <a:pt x="271195" y="639076"/>
                  </a:lnTo>
                  <a:close/>
                </a:path>
                <a:path w="761365" h="774700">
                  <a:moveTo>
                    <a:pt x="276961" y="619963"/>
                  </a:moveTo>
                  <a:lnTo>
                    <a:pt x="276313" y="619442"/>
                  </a:lnTo>
                  <a:lnTo>
                    <a:pt x="275424" y="619493"/>
                  </a:lnTo>
                  <a:lnTo>
                    <a:pt x="274688" y="619544"/>
                  </a:lnTo>
                  <a:lnTo>
                    <a:pt x="274104" y="620268"/>
                  </a:lnTo>
                  <a:lnTo>
                    <a:pt x="274193" y="621042"/>
                  </a:lnTo>
                  <a:lnTo>
                    <a:pt x="274294" y="621817"/>
                  </a:lnTo>
                  <a:lnTo>
                    <a:pt x="274967" y="622388"/>
                  </a:lnTo>
                  <a:lnTo>
                    <a:pt x="276428" y="622287"/>
                  </a:lnTo>
                  <a:lnTo>
                    <a:pt x="276948" y="621601"/>
                  </a:lnTo>
                  <a:lnTo>
                    <a:pt x="276961" y="620725"/>
                  </a:lnTo>
                  <a:lnTo>
                    <a:pt x="276961" y="619963"/>
                  </a:lnTo>
                  <a:close/>
                </a:path>
                <a:path w="761365" h="774700">
                  <a:moveTo>
                    <a:pt x="277037" y="760564"/>
                  </a:moveTo>
                  <a:lnTo>
                    <a:pt x="276504" y="759891"/>
                  </a:lnTo>
                  <a:lnTo>
                    <a:pt x="275780" y="759841"/>
                  </a:lnTo>
                  <a:lnTo>
                    <a:pt x="274878" y="759802"/>
                  </a:lnTo>
                  <a:lnTo>
                    <a:pt x="274193" y="760285"/>
                  </a:lnTo>
                  <a:lnTo>
                    <a:pt x="274231" y="760971"/>
                  </a:lnTo>
                  <a:lnTo>
                    <a:pt x="274256" y="761746"/>
                  </a:lnTo>
                  <a:lnTo>
                    <a:pt x="274789" y="762406"/>
                  </a:lnTo>
                  <a:lnTo>
                    <a:pt x="276174" y="762673"/>
                  </a:lnTo>
                  <a:lnTo>
                    <a:pt x="276923" y="762076"/>
                  </a:lnTo>
                  <a:lnTo>
                    <a:pt x="276974" y="761352"/>
                  </a:lnTo>
                  <a:lnTo>
                    <a:pt x="277037" y="760564"/>
                  </a:lnTo>
                  <a:close/>
                </a:path>
                <a:path w="761365" h="774700">
                  <a:moveTo>
                    <a:pt x="277177" y="772477"/>
                  </a:moveTo>
                  <a:lnTo>
                    <a:pt x="276542" y="771398"/>
                  </a:lnTo>
                  <a:lnTo>
                    <a:pt x="275691" y="771321"/>
                  </a:lnTo>
                  <a:lnTo>
                    <a:pt x="275031" y="771245"/>
                  </a:lnTo>
                  <a:lnTo>
                    <a:pt x="274383" y="771779"/>
                  </a:lnTo>
                  <a:lnTo>
                    <a:pt x="274205" y="772553"/>
                  </a:lnTo>
                  <a:lnTo>
                    <a:pt x="274015" y="773315"/>
                  </a:lnTo>
                  <a:lnTo>
                    <a:pt x="274396" y="773950"/>
                  </a:lnTo>
                  <a:lnTo>
                    <a:pt x="275170" y="774166"/>
                  </a:lnTo>
                  <a:lnTo>
                    <a:pt x="275932" y="774369"/>
                  </a:lnTo>
                  <a:lnTo>
                    <a:pt x="276631" y="774026"/>
                  </a:lnTo>
                  <a:lnTo>
                    <a:pt x="276872" y="773341"/>
                  </a:lnTo>
                  <a:lnTo>
                    <a:pt x="277177" y="772477"/>
                  </a:lnTo>
                  <a:close/>
                </a:path>
                <a:path w="761365" h="774700">
                  <a:moveTo>
                    <a:pt x="294678" y="767588"/>
                  </a:moveTo>
                  <a:lnTo>
                    <a:pt x="294640" y="766025"/>
                  </a:lnTo>
                  <a:lnTo>
                    <a:pt x="293852" y="765390"/>
                  </a:lnTo>
                  <a:lnTo>
                    <a:pt x="293090" y="765416"/>
                  </a:lnTo>
                  <a:lnTo>
                    <a:pt x="292125" y="765429"/>
                  </a:lnTo>
                  <a:lnTo>
                    <a:pt x="291363" y="766279"/>
                  </a:lnTo>
                  <a:lnTo>
                    <a:pt x="291503" y="767207"/>
                  </a:lnTo>
                  <a:lnTo>
                    <a:pt x="291617" y="767930"/>
                  </a:lnTo>
                  <a:lnTo>
                    <a:pt x="292366" y="768578"/>
                  </a:lnTo>
                  <a:lnTo>
                    <a:pt x="293954" y="768426"/>
                  </a:lnTo>
                  <a:lnTo>
                    <a:pt x="294678" y="767588"/>
                  </a:lnTo>
                  <a:close/>
                </a:path>
                <a:path w="761365" h="774700">
                  <a:moveTo>
                    <a:pt x="294728" y="661085"/>
                  </a:moveTo>
                  <a:lnTo>
                    <a:pt x="294043" y="660311"/>
                  </a:lnTo>
                  <a:lnTo>
                    <a:pt x="293370" y="660247"/>
                  </a:lnTo>
                  <a:lnTo>
                    <a:pt x="292455" y="660146"/>
                  </a:lnTo>
                  <a:lnTo>
                    <a:pt x="291566" y="660844"/>
                  </a:lnTo>
                  <a:lnTo>
                    <a:pt x="291452" y="661746"/>
                  </a:lnTo>
                  <a:lnTo>
                    <a:pt x="291376" y="662406"/>
                  </a:lnTo>
                  <a:lnTo>
                    <a:pt x="292061" y="663181"/>
                  </a:lnTo>
                  <a:lnTo>
                    <a:pt x="292760" y="663181"/>
                  </a:lnTo>
                  <a:lnTo>
                    <a:pt x="293801" y="663206"/>
                  </a:lnTo>
                  <a:lnTo>
                    <a:pt x="294665" y="662546"/>
                  </a:lnTo>
                  <a:lnTo>
                    <a:pt x="294728" y="661085"/>
                  </a:lnTo>
                  <a:close/>
                </a:path>
                <a:path w="761365" h="774700">
                  <a:moveTo>
                    <a:pt x="312394" y="656082"/>
                  </a:moveTo>
                  <a:lnTo>
                    <a:pt x="312115" y="655320"/>
                  </a:lnTo>
                  <a:lnTo>
                    <a:pt x="311873" y="654608"/>
                  </a:lnTo>
                  <a:lnTo>
                    <a:pt x="311238" y="654215"/>
                  </a:lnTo>
                  <a:lnTo>
                    <a:pt x="310476" y="654291"/>
                  </a:lnTo>
                  <a:lnTo>
                    <a:pt x="309511" y="654392"/>
                  </a:lnTo>
                  <a:lnTo>
                    <a:pt x="308775" y="655154"/>
                  </a:lnTo>
                  <a:lnTo>
                    <a:pt x="308902" y="656831"/>
                  </a:lnTo>
                  <a:lnTo>
                    <a:pt x="309943" y="657504"/>
                  </a:lnTo>
                  <a:lnTo>
                    <a:pt x="311746" y="657072"/>
                  </a:lnTo>
                  <a:lnTo>
                    <a:pt x="312394" y="656082"/>
                  </a:lnTo>
                  <a:close/>
                </a:path>
                <a:path w="761365" h="774700">
                  <a:moveTo>
                    <a:pt x="317944" y="661035"/>
                  </a:moveTo>
                  <a:lnTo>
                    <a:pt x="317233" y="660260"/>
                  </a:lnTo>
                  <a:lnTo>
                    <a:pt x="315645" y="660260"/>
                  </a:lnTo>
                  <a:lnTo>
                    <a:pt x="315010" y="661022"/>
                  </a:lnTo>
                  <a:lnTo>
                    <a:pt x="314947" y="661797"/>
                  </a:lnTo>
                  <a:lnTo>
                    <a:pt x="314896" y="662533"/>
                  </a:lnTo>
                  <a:lnTo>
                    <a:pt x="315556" y="663244"/>
                  </a:lnTo>
                  <a:lnTo>
                    <a:pt x="317169" y="663194"/>
                  </a:lnTo>
                  <a:lnTo>
                    <a:pt x="317817" y="662711"/>
                  </a:lnTo>
                  <a:lnTo>
                    <a:pt x="317868" y="662038"/>
                  </a:lnTo>
                  <a:lnTo>
                    <a:pt x="317944" y="661035"/>
                  </a:lnTo>
                  <a:close/>
                </a:path>
                <a:path w="761365" h="774700">
                  <a:moveTo>
                    <a:pt x="318122" y="684225"/>
                  </a:moveTo>
                  <a:lnTo>
                    <a:pt x="317131" y="683425"/>
                  </a:lnTo>
                  <a:lnTo>
                    <a:pt x="315620" y="683488"/>
                  </a:lnTo>
                  <a:lnTo>
                    <a:pt x="315074" y="684237"/>
                  </a:lnTo>
                  <a:lnTo>
                    <a:pt x="315087" y="685025"/>
                  </a:lnTo>
                  <a:lnTo>
                    <a:pt x="315087" y="685825"/>
                  </a:lnTo>
                  <a:lnTo>
                    <a:pt x="315633" y="686574"/>
                  </a:lnTo>
                  <a:lnTo>
                    <a:pt x="316242" y="686574"/>
                  </a:lnTo>
                  <a:lnTo>
                    <a:pt x="317144" y="686600"/>
                  </a:lnTo>
                  <a:lnTo>
                    <a:pt x="318096" y="685787"/>
                  </a:lnTo>
                  <a:lnTo>
                    <a:pt x="318109" y="685012"/>
                  </a:lnTo>
                  <a:lnTo>
                    <a:pt x="318122" y="684225"/>
                  </a:lnTo>
                  <a:close/>
                </a:path>
                <a:path w="761365" h="774700">
                  <a:moveTo>
                    <a:pt x="323888" y="691616"/>
                  </a:moveTo>
                  <a:lnTo>
                    <a:pt x="321652" y="689406"/>
                  </a:lnTo>
                  <a:lnTo>
                    <a:pt x="320827" y="690460"/>
                  </a:lnTo>
                  <a:lnTo>
                    <a:pt x="320954" y="691337"/>
                  </a:lnTo>
                  <a:lnTo>
                    <a:pt x="321068" y="692048"/>
                  </a:lnTo>
                  <a:lnTo>
                    <a:pt x="321716" y="692467"/>
                  </a:lnTo>
                  <a:lnTo>
                    <a:pt x="322529" y="692365"/>
                  </a:lnTo>
                  <a:lnTo>
                    <a:pt x="323303" y="692277"/>
                  </a:lnTo>
                  <a:lnTo>
                    <a:pt x="323888" y="691616"/>
                  </a:lnTo>
                  <a:close/>
                </a:path>
                <a:path w="761365" h="774700">
                  <a:moveTo>
                    <a:pt x="504431" y="604075"/>
                  </a:moveTo>
                  <a:lnTo>
                    <a:pt x="504367" y="603478"/>
                  </a:lnTo>
                  <a:lnTo>
                    <a:pt x="504317" y="602881"/>
                  </a:lnTo>
                  <a:lnTo>
                    <a:pt x="503593" y="602208"/>
                  </a:lnTo>
                  <a:lnTo>
                    <a:pt x="502881" y="602119"/>
                  </a:lnTo>
                  <a:lnTo>
                    <a:pt x="502234" y="602030"/>
                  </a:lnTo>
                  <a:lnTo>
                    <a:pt x="501497" y="602729"/>
                  </a:lnTo>
                  <a:lnTo>
                    <a:pt x="501510" y="603453"/>
                  </a:lnTo>
                  <a:lnTo>
                    <a:pt x="501510" y="604164"/>
                  </a:lnTo>
                  <a:lnTo>
                    <a:pt x="502183" y="604786"/>
                  </a:lnTo>
                  <a:lnTo>
                    <a:pt x="502920" y="604786"/>
                  </a:lnTo>
                  <a:lnTo>
                    <a:pt x="503643" y="604774"/>
                  </a:lnTo>
                  <a:lnTo>
                    <a:pt x="504431" y="604075"/>
                  </a:lnTo>
                  <a:close/>
                </a:path>
                <a:path w="761365" h="774700">
                  <a:moveTo>
                    <a:pt x="556526" y="633310"/>
                  </a:moveTo>
                  <a:lnTo>
                    <a:pt x="556488" y="632587"/>
                  </a:lnTo>
                  <a:lnTo>
                    <a:pt x="556475" y="631863"/>
                  </a:lnTo>
                  <a:lnTo>
                    <a:pt x="555764" y="631088"/>
                  </a:lnTo>
                  <a:lnTo>
                    <a:pt x="554520" y="631164"/>
                  </a:lnTo>
                  <a:lnTo>
                    <a:pt x="553821" y="631901"/>
                  </a:lnTo>
                  <a:lnTo>
                    <a:pt x="553732" y="632599"/>
                  </a:lnTo>
                  <a:lnTo>
                    <a:pt x="553656" y="633260"/>
                  </a:lnTo>
                  <a:lnTo>
                    <a:pt x="554367" y="633971"/>
                  </a:lnTo>
                  <a:lnTo>
                    <a:pt x="555853" y="633971"/>
                  </a:lnTo>
                  <a:lnTo>
                    <a:pt x="556526" y="633310"/>
                  </a:lnTo>
                  <a:close/>
                </a:path>
                <a:path w="761365" h="774700">
                  <a:moveTo>
                    <a:pt x="632625" y="450646"/>
                  </a:moveTo>
                  <a:lnTo>
                    <a:pt x="631685" y="449897"/>
                  </a:lnTo>
                  <a:lnTo>
                    <a:pt x="630745" y="449973"/>
                  </a:lnTo>
                  <a:lnTo>
                    <a:pt x="630072" y="450037"/>
                  </a:lnTo>
                  <a:lnTo>
                    <a:pt x="629437" y="450748"/>
                  </a:lnTo>
                  <a:lnTo>
                    <a:pt x="629500" y="452361"/>
                  </a:lnTo>
                  <a:lnTo>
                    <a:pt x="630389" y="453123"/>
                  </a:lnTo>
                  <a:lnTo>
                    <a:pt x="631228" y="452920"/>
                  </a:lnTo>
                  <a:lnTo>
                    <a:pt x="631863" y="452755"/>
                  </a:lnTo>
                  <a:lnTo>
                    <a:pt x="632523" y="452043"/>
                  </a:lnTo>
                  <a:lnTo>
                    <a:pt x="632574" y="451446"/>
                  </a:lnTo>
                  <a:lnTo>
                    <a:pt x="632625" y="450646"/>
                  </a:lnTo>
                  <a:close/>
                </a:path>
                <a:path w="761365" h="774700">
                  <a:moveTo>
                    <a:pt x="655929" y="462305"/>
                  </a:moveTo>
                  <a:lnTo>
                    <a:pt x="655104" y="461530"/>
                  </a:lnTo>
                  <a:lnTo>
                    <a:pt x="654215" y="461645"/>
                  </a:lnTo>
                  <a:lnTo>
                    <a:pt x="653567" y="461733"/>
                  </a:lnTo>
                  <a:lnTo>
                    <a:pt x="653097" y="462381"/>
                  </a:lnTo>
                  <a:lnTo>
                    <a:pt x="653072" y="463207"/>
                  </a:lnTo>
                  <a:lnTo>
                    <a:pt x="653059" y="463880"/>
                  </a:lnTo>
                  <a:lnTo>
                    <a:pt x="653770" y="464553"/>
                  </a:lnTo>
                  <a:lnTo>
                    <a:pt x="654456" y="464527"/>
                  </a:lnTo>
                  <a:lnTo>
                    <a:pt x="655167" y="464489"/>
                  </a:lnTo>
                  <a:lnTo>
                    <a:pt x="655916" y="463829"/>
                  </a:lnTo>
                  <a:lnTo>
                    <a:pt x="655916" y="463232"/>
                  </a:lnTo>
                  <a:lnTo>
                    <a:pt x="655929" y="462305"/>
                  </a:lnTo>
                  <a:close/>
                </a:path>
                <a:path w="761365" h="774700">
                  <a:moveTo>
                    <a:pt x="667283" y="452183"/>
                  </a:moveTo>
                  <a:lnTo>
                    <a:pt x="667270" y="451294"/>
                  </a:lnTo>
                  <a:lnTo>
                    <a:pt x="667258" y="450710"/>
                  </a:lnTo>
                  <a:lnTo>
                    <a:pt x="666470" y="449986"/>
                  </a:lnTo>
                  <a:lnTo>
                    <a:pt x="665200" y="449986"/>
                  </a:lnTo>
                  <a:lnTo>
                    <a:pt x="664451" y="450697"/>
                  </a:lnTo>
                  <a:lnTo>
                    <a:pt x="664362" y="452043"/>
                  </a:lnTo>
                  <a:lnTo>
                    <a:pt x="664921" y="452780"/>
                  </a:lnTo>
                  <a:lnTo>
                    <a:pt x="665568" y="452831"/>
                  </a:lnTo>
                  <a:lnTo>
                    <a:pt x="666457" y="452932"/>
                  </a:lnTo>
                  <a:lnTo>
                    <a:pt x="667283" y="452183"/>
                  </a:lnTo>
                  <a:close/>
                </a:path>
                <a:path w="761365" h="774700">
                  <a:moveTo>
                    <a:pt x="667372" y="428675"/>
                  </a:moveTo>
                  <a:lnTo>
                    <a:pt x="667029" y="427037"/>
                  </a:lnTo>
                  <a:lnTo>
                    <a:pt x="666013" y="426478"/>
                  </a:lnTo>
                  <a:lnTo>
                    <a:pt x="665137" y="426745"/>
                  </a:lnTo>
                  <a:lnTo>
                    <a:pt x="664464" y="426935"/>
                  </a:lnTo>
                  <a:lnTo>
                    <a:pt x="664044" y="427647"/>
                  </a:lnTo>
                  <a:lnTo>
                    <a:pt x="664146" y="428358"/>
                  </a:lnTo>
                  <a:lnTo>
                    <a:pt x="664248" y="429031"/>
                  </a:lnTo>
                  <a:lnTo>
                    <a:pt x="664972" y="429628"/>
                  </a:lnTo>
                  <a:lnTo>
                    <a:pt x="665645" y="429590"/>
                  </a:lnTo>
                  <a:lnTo>
                    <a:pt x="666584" y="429552"/>
                  </a:lnTo>
                  <a:lnTo>
                    <a:pt x="667372" y="428675"/>
                  </a:lnTo>
                  <a:close/>
                </a:path>
                <a:path w="761365" h="774700">
                  <a:moveTo>
                    <a:pt x="673112" y="281432"/>
                  </a:moveTo>
                  <a:lnTo>
                    <a:pt x="672528" y="280695"/>
                  </a:lnTo>
                  <a:lnTo>
                    <a:pt x="670941" y="280606"/>
                  </a:lnTo>
                  <a:lnTo>
                    <a:pt x="670217" y="281152"/>
                  </a:lnTo>
                  <a:lnTo>
                    <a:pt x="670217" y="281851"/>
                  </a:lnTo>
                  <a:lnTo>
                    <a:pt x="670204" y="282663"/>
                  </a:lnTo>
                  <a:lnTo>
                    <a:pt x="670763" y="283387"/>
                  </a:lnTo>
                  <a:lnTo>
                    <a:pt x="671436" y="283464"/>
                  </a:lnTo>
                  <a:lnTo>
                    <a:pt x="672185" y="283540"/>
                  </a:lnTo>
                  <a:lnTo>
                    <a:pt x="672934" y="282930"/>
                  </a:lnTo>
                  <a:lnTo>
                    <a:pt x="673023" y="282219"/>
                  </a:lnTo>
                  <a:lnTo>
                    <a:pt x="673112" y="281432"/>
                  </a:lnTo>
                  <a:close/>
                </a:path>
                <a:path w="761365" h="774700">
                  <a:moveTo>
                    <a:pt x="696544" y="200850"/>
                  </a:moveTo>
                  <a:lnTo>
                    <a:pt x="696468" y="199910"/>
                  </a:lnTo>
                  <a:lnTo>
                    <a:pt x="696404" y="199275"/>
                  </a:lnTo>
                  <a:lnTo>
                    <a:pt x="695642" y="198628"/>
                  </a:lnTo>
                  <a:lnTo>
                    <a:pt x="694270" y="198653"/>
                  </a:lnTo>
                  <a:lnTo>
                    <a:pt x="693572" y="199377"/>
                  </a:lnTo>
                  <a:lnTo>
                    <a:pt x="693572" y="200774"/>
                  </a:lnTo>
                  <a:lnTo>
                    <a:pt x="694220" y="201561"/>
                  </a:lnTo>
                  <a:lnTo>
                    <a:pt x="694829" y="201599"/>
                  </a:lnTo>
                  <a:lnTo>
                    <a:pt x="695782" y="201650"/>
                  </a:lnTo>
                  <a:lnTo>
                    <a:pt x="696544" y="200850"/>
                  </a:lnTo>
                  <a:close/>
                </a:path>
                <a:path w="761365" h="774700">
                  <a:moveTo>
                    <a:pt x="696556" y="142328"/>
                  </a:moveTo>
                  <a:lnTo>
                    <a:pt x="696442" y="141427"/>
                  </a:lnTo>
                  <a:lnTo>
                    <a:pt x="696366" y="140779"/>
                  </a:lnTo>
                  <a:lnTo>
                    <a:pt x="695629" y="140208"/>
                  </a:lnTo>
                  <a:lnTo>
                    <a:pt x="694893" y="140233"/>
                  </a:lnTo>
                  <a:lnTo>
                    <a:pt x="694207" y="140246"/>
                  </a:lnTo>
                  <a:lnTo>
                    <a:pt x="693534" y="140982"/>
                  </a:lnTo>
                  <a:lnTo>
                    <a:pt x="693585" y="142379"/>
                  </a:lnTo>
                  <a:lnTo>
                    <a:pt x="694258" y="143154"/>
                  </a:lnTo>
                  <a:lnTo>
                    <a:pt x="694867" y="143179"/>
                  </a:lnTo>
                  <a:lnTo>
                    <a:pt x="695756" y="143205"/>
                  </a:lnTo>
                  <a:lnTo>
                    <a:pt x="696556" y="142328"/>
                  </a:lnTo>
                  <a:close/>
                </a:path>
                <a:path w="761365" h="774700">
                  <a:moveTo>
                    <a:pt x="696582" y="152755"/>
                  </a:moveTo>
                  <a:lnTo>
                    <a:pt x="695782" y="151803"/>
                  </a:lnTo>
                  <a:lnTo>
                    <a:pt x="694067" y="151777"/>
                  </a:lnTo>
                  <a:lnTo>
                    <a:pt x="693305" y="152666"/>
                  </a:lnTo>
                  <a:lnTo>
                    <a:pt x="693293" y="153682"/>
                  </a:lnTo>
                  <a:lnTo>
                    <a:pt x="693280" y="154330"/>
                  </a:lnTo>
                  <a:lnTo>
                    <a:pt x="694042" y="154901"/>
                  </a:lnTo>
                  <a:lnTo>
                    <a:pt x="694855" y="154863"/>
                  </a:lnTo>
                  <a:lnTo>
                    <a:pt x="695693" y="154800"/>
                  </a:lnTo>
                  <a:lnTo>
                    <a:pt x="696442" y="154279"/>
                  </a:lnTo>
                  <a:lnTo>
                    <a:pt x="696506" y="153657"/>
                  </a:lnTo>
                  <a:lnTo>
                    <a:pt x="696582" y="152755"/>
                  </a:lnTo>
                  <a:close/>
                </a:path>
                <a:path w="761365" h="774700">
                  <a:moveTo>
                    <a:pt x="702106" y="205117"/>
                  </a:moveTo>
                  <a:lnTo>
                    <a:pt x="701408" y="204368"/>
                  </a:lnTo>
                  <a:lnTo>
                    <a:pt x="700455" y="204393"/>
                  </a:lnTo>
                  <a:lnTo>
                    <a:pt x="699833" y="204419"/>
                  </a:lnTo>
                  <a:lnTo>
                    <a:pt x="699122" y="205232"/>
                  </a:lnTo>
                  <a:lnTo>
                    <a:pt x="699223" y="206540"/>
                  </a:lnTo>
                  <a:lnTo>
                    <a:pt x="699922" y="207289"/>
                  </a:lnTo>
                  <a:lnTo>
                    <a:pt x="700557" y="207365"/>
                  </a:lnTo>
                  <a:lnTo>
                    <a:pt x="701230" y="207441"/>
                  </a:lnTo>
                  <a:lnTo>
                    <a:pt x="702043" y="206768"/>
                  </a:lnTo>
                  <a:lnTo>
                    <a:pt x="702106" y="205117"/>
                  </a:lnTo>
                  <a:close/>
                </a:path>
                <a:path w="761365" h="774700">
                  <a:moveTo>
                    <a:pt x="702208" y="65074"/>
                  </a:moveTo>
                  <a:lnTo>
                    <a:pt x="701662" y="64338"/>
                  </a:lnTo>
                  <a:lnTo>
                    <a:pt x="700278" y="64185"/>
                  </a:lnTo>
                  <a:lnTo>
                    <a:pt x="699566" y="64770"/>
                  </a:lnTo>
                  <a:lnTo>
                    <a:pt x="699465" y="65506"/>
                  </a:lnTo>
                  <a:lnTo>
                    <a:pt x="699350" y="66268"/>
                  </a:lnTo>
                  <a:lnTo>
                    <a:pt x="699909" y="67017"/>
                  </a:lnTo>
                  <a:lnTo>
                    <a:pt x="701395" y="67094"/>
                  </a:lnTo>
                  <a:lnTo>
                    <a:pt x="702106" y="66535"/>
                  </a:lnTo>
                  <a:lnTo>
                    <a:pt x="702144" y="65836"/>
                  </a:lnTo>
                  <a:lnTo>
                    <a:pt x="702208" y="65074"/>
                  </a:lnTo>
                  <a:close/>
                </a:path>
                <a:path w="761365" h="774700">
                  <a:moveTo>
                    <a:pt x="702246" y="321805"/>
                  </a:moveTo>
                  <a:lnTo>
                    <a:pt x="701471" y="321005"/>
                  </a:lnTo>
                  <a:lnTo>
                    <a:pt x="700557" y="321144"/>
                  </a:lnTo>
                  <a:lnTo>
                    <a:pt x="699922" y="321233"/>
                  </a:lnTo>
                  <a:lnTo>
                    <a:pt x="699350" y="321995"/>
                  </a:lnTo>
                  <a:lnTo>
                    <a:pt x="699350" y="323443"/>
                  </a:lnTo>
                  <a:lnTo>
                    <a:pt x="700074" y="324192"/>
                  </a:lnTo>
                  <a:lnTo>
                    <a:pt x="701408" y="324218"/>
                  </a:lnTo>
                  <a:lnTo>
                    <a:pt x="702170" y="323494"/>
                  </a:lnTo>
                  <a:lnTo>
                    <a:pt x="702195" y="322834"/>
                  </a:lnTo>
                  <a:lnTo>
                    <a:pt x="702246" y="321805"/>
                  </a:lnTo>
                  <a:close/>
                </a:path>
                <a:path w="761365" h="774700">
                  <a:moveTo>
                    <a:pt x="702437" y="218059"/>
                  </a:moveTo>
                  <a:lnTo>
                    <a:pt x="702094" y="216522"/>
                  </a:lnTo>
                  <a:lnTo>
                    <a:pt x="701268" y="215874"/>
                  </a:lnTo>
                  <a:lnTo>
                    <a:pt x="700646" y="215925"/>
                  </a:lnTo>
                  <a:lnTo>
                    <a:pt x="699998" y="215976"/>
                  </a:lnTo>
                  <a:lnTo>
                    <a:pt x="699350" y="216750"/>
                  </a:lnTo>
                  <a:lnTo>
                    <a:pt x="699300" y="218236"/>
                  </a:lnTo>
                  <a:lnTo>
                    <a:pt x="699947" y="218986"/>
                  </a:lnTo>
                  <a:lnTo>
                    <a:pt x="700646" y="219011"/>
                  </a:lnTo>
                  <a:lnTo>
                    <a:pt x="701573" y="219036"/>
                  </a:lnTo>
                  <a:lnTo>
                    <a:pt x="702437" y="218059"/>
                  </a:lnTo>
                  <a:close/>
                </a:path>
                <a:path w="761365" h="774700">
                  <a:moveTo>
                    <a:pt x="708164" y="24104"/>
                  </a:moveTo>
                  <a:lnTo>
                    <a:pt x="707504" y="23418"/>
                  </a:lnTo>
                  <a:lnTo>
                    <a:pt x="706793" y="23444"/>
                  </a:lnTo>
                  <a:lnTo>
                    <a:pt x="706081" y="23456"/>
                  </a:lnTo>
                  <a:lnTo>
                    <a:pt x="705408" y="24130"/>
                  </a:lnTo>
                  <a:lnTo>
                    <a:pt x="705396" y="24815"/>
                  </a:lnTo>
                  <a:lnTo>
                    <a:pt x="705396" y="25501"/>
                  </a:lnTo>
                  <a:lnTo>
                    <a:pt x="706094" y="26250"/>
                  </a:lnTo>
                  <a:lnTo>
                    <a:pt x="707402" y="26225"/>
                  </a:lnTo>
                  <a:lnTo>
                    <a:pt x="708050" y="25539"/>
                  </a:lnTo>
                  <a:lnTo>
                    <a:pt x="708113" y="24815"/>
                  </a:lnTo>
                  <a:lnTo>
                    <a:pt x="708164" y="24104"/>
                  </a:lnTo>
                  <a:close/>
                </a:path>
                <a:path w="761365" h="774700">
                  <a:moveTo>
                    <a:pt x="708164" y="13741"/>
                  </a:moveTo>
                  <a:lnTo>
                    <a:pt x="708050" y="12903"/>
                  </a:lnTo>
                  <a:lnTo>
                    <a:pt x="707948" y="12103"/>
                  </a:lnTo>
                  <a:lnTo>
                    <a:pt x="707326" y="11582"/>
                  </a:lnTo>
                  <a:lnTo>
                    <a:pt x="705383" y="13995"/>
                  </a:lnTo>
                  <a:lnTo>
                    <a:pt x="705980" y="14465"/>
                  </a:lnTo>
                  <a:lnTo>
                    <a:pt x="706920" y="14439"/>
                  </a:lnTo>
                  <a:lnTo>
                    <a:pt x="707669" y="14427"/>
                  </a:lnTo>
                  <a:lnTo>
                    <a:pt x="708164" y="13741"/>
                  </a:lnTo>
                  <a:close/>
                </a:path>
                <a:path w="761365" h="774700">
                  <a:moveTo>
                    <a:pt x="708190" y="37274"/>
                  </a:moveTo>
                  <a:lnTo>
                    <a:pt x="708088" y="35915"/>
                  </a:lnTo>
                  <a:lnTo>
                    <a:pt x="707428" y="35229"/>
                  </a:lnTo>
                  <a:lnTo>
                    <a:pt x="706767" y="35166"/>
                  </a:lnTo>
                  <a:lnTo>
                    <a:pt x="706158" y="35102"/>
                  </a:lnTo>
                  <a:lnTo>
                    <a:pt x="705383" y="35877"/>
                  </a:lnTo>
                  <a:lnTo>
                    <a:pt x="705396" y="36512"/>
                  </a:lnTo>
                  <a:lnTo>
                    <a:pt x="705421" y="37160"/>
                  </a:lnTo>
                  <a:lnTo>
                    <a:pt x="706120" y="37871"/>
                  </a:lnTo>
                  <a:lnTo>
                    <a:pt x="706780" y="37922"/>
                  </a:lnTo>
                  <a:lnTo>
                    <a:pt x="707466" y="37985"/>
                  </a:lnTo>
                  <a:lnTo>
                    <a:pt x="708190" y="37274"/>
                  </a:lnTo>
                  <a:close/>
                </a:path>
                <a:path w="761365" h="774700">
                  <a:moveTo>
                    <a:pt x="714019" y="42989"/>
                  </a:moveTo>
                  <a:lnTo>
                    <a:pt x="713955" y="42303"/>
                  </a:lnTo>
                  <a:lnTo>
                    <a:pt x="713879" y="41592"/>
                  </a:lnTo>
                  <a:lnTo>
                    <a:pt x="713193" y="40894"/>
                  </a:lnTo>
                  <a:lnTo>
                    <a:pt x="711885" y="40817"/>
                  </a:lnTo>
                  <a:lnTo>
                    <a:pt x="711238" y="41541"/>
                  </a:lnTo>
                  <a:lnTo>
                    <a:pt x="711161" y="43129"/>
                  </a:lnTo>
                  <a:lnTo>
                    <a:pt x="711809" y="43776"/>
                  </a:lnTo>
                  <a:lnTo>
                    <a:pt x="712558" y="43726"/>
                  </a:lnTo>
                  <a:lnTo>
                    <a:pt x="713346" y="43662"/>
                  </a:lnTo>
                  <a:lnTo>
                    <a:pt x="714019" y="42989"/>
                  </a:lnTo>
                  <a:close/>
                </a:path>
                <a:path w="761365" h="774700">
                  <a:moveTo>
                    <a:pt x="714057" y="323634"/>
                  </a:moveTo>
                  <a:lnTo>
                    <a:pt x="713930" y="321945"/>
                  </a:lnTo>
                  <a:lnTo>
                    <a:pt x="713193" y="321157"/>
                  </a:lnTo>
                  <a:lnTo>
                    <a:pt x="712355" y="321221"/>
                  </a:lnTo>
                  <a:lnTo>
                    <a:pt x="711466" y="321297"/>
                  </a:lnTo>
                  <a:lnTo>
                    <a:pt x="710831" y="322199"/>
                  </a:lnTo>
                  <a:lnTo>
                    <a:pt x="711034" y="323151"/>
                  </a:lnTo>
                  <a:lnTo>
                    <a:pt x="711174" y="323888"/>
                  </a:lnTo>
                  <a:lnTo>
                    <a:pt x="711822" y="324358"/>
                  </a:lnTo>
                  <a:lnTo>
                    <a:pt x="712597" y="324281"/>
                  </a:lnTo>
                  <a:lnTo>
                    <a:pt x="713435" y="324205"/>
                  </a:lnTo>
                  <a:lnTo>
                    <a:pt x="714057" y="323634"/>
                  </a:lnTo>
                  <a:close/>
                </a:path>
                <a:path w="761365" h="774700">
                  <a:moveTo>
                    <a:pt x="714133" y="65443"/>
                  </a:moveTo>
                  <a:lnTo>
                    <a:pt x="713765" y="64643"/>
                  </a:lnTo>
                  <a:lnTo>
                    <a:pt x="712990" y="64262"/>
                  </a:lnTo>
                  <a:lnTo>
                    <a:pt x="712495" y="64008"/>
                  </a:lnTo>
                  <a:lnTo>
                    <a:pt x="711784" y="64211"/>
                  </a:lnTo>
                  <a:lnTo>
                    <a:pt x="711225" y="65405"/>
                  </a:lnTo>
                  <a:lnTo>
                    <a:pt x="711390" y="66281"/>
                  </a:lnTo>
                  <a:lnTo>
                    <a:pt x="712444" y="67005"/>
                  </a:lnTo>
                  <a:lnTo>
                    <a:pt x="713371" y="66687"/>
                  </a:lnTo>
                  <a:lnTo>
                    <a:pt x="713765" y="66027"/>
                  </a:lnTo>
                  <a:lnTo>
                    <a:pt x="714133" y="65443"/>
                  </a:lnTo>
                  <a:close/>
                </a:path>
                <a:path w="761365" h="774700">
                  <a:moveTo>
                    <a:pt x="714209" y="158838"/>
                  </a:moveTo>
                  <a:lnTo>
                    <a:pt x="713536" y="157975"/>
                  </a:lnTo>
                  <a:lnTo>
                    <a:pt x="712076" y="157581"/>
                  </a:lnTo>
                  <a:lnTo>
                    <a:pt x="711009" y="158216"/>
                  </a:lnTo>
                  <a:lnTo>
                    <a:pt x="710882" y="159054"/>
                  </a:lnTo>
                  <a:lnTo>
                    <a:pt x="710869" y="159232"/>
                  </a:lnTo>
                  <a:lnTo>
                    <a:pt x="710831" y="159448"/>
                  </a:lnTo>
                  <a:lnTo>
                    <a:pt x="711314" y="160210"/>
                  </a:lnTo>
                  <a:lnTo>
                    <a:pt x="711885" y="160731"/>
                  </a:lnTo>
                  <a:lnTo>
                    <a:pt x="712660" y="160604"/>
                  </a:lnTo>
                  <a:lnTo>
                    <a:pt x="713143" y="160515"/>
                  </a:lnTo>
                  <a:lnTo>
                    <a:pt x="713574" y="160147"/>
                  </a:lnTo>
                  <a:lnTo>
                    <a:pt x="714006" y="159867"/>
                  </a:lnTo>
                  <a:lnTo>
                    <a:pt x="714108" y="159550"/>
                  </a:lnTo>
                  <a:lnTo>
                    <a:pt x="714159" y="159397"/>
                  </a:lnTo>
                  <a:lnTo>
                    <a:pt x="714209" y="158838"/>
                  </a:lnTo>
                  <a:close/>
                </a:path>
                <a:path w="761365" h="774700">
                  <a:moveTo>
                    <a:pt x="719747" y="164249"/>
                  </a:moveTo>
                  <a:lnTo>
                    <a:pt x="719112" y="163588"/>
                  </a:lnTo>
                  <a:lnTo>
                    <a:pt x="718388" y="163499"/>
                  </a:lnTo>
                  <a:lnTo>
                    <a:pt x="717702" y="163423"/>
                  </a:lnTo>
                  <a:lnTo>
                    <a:pt x="717016" y="164020"/>
                  </a:lnTo>
                  <a:lnTo>
                    <a:pt x="717003" y="164719"/>
                  </a:lnTo>
                  <a:lnTo>
                    <a:pt x="716965" y="165658"/>
                  </a:lnTo>
                  <a:lnTo>
                    <a:pt x="717283" y="166204"/>
                  </a:lnTo>
                  <a:lnTo>
                    <a:pt x="717956" y="166357"/>
                  </a:lnTo>
                  <a:lnTo>
                    <a:pt x="718807" y="166535"/>
                  </a:lnTo>
                  <a:lnTo>
                    <a:pt x="719696" y="165798"/>
                  </a:lnTo>
                  <a:lnTo>
                    <a:pt x="719721" y="164884"/>
                  </a:lnTo>
                  <a:lnTo>
                    <a:pt x="719747" y="164249"/>
                  </a:lnTo>
                  <a:close/>
                </a:path>
                <a:path w="761365" h="774700">
                  <a:moveTo>
                    <a:pt x="719785" y="59131"/>
                  </a:moveTo>
                  <a:lnTo>
                    <a:pt x="719048" y="58356"/>
                  </a:lnTo>
                  <a:lnTo>
                    <a:pt x="717651" y="58191"/>
                  </a:lnTo>
                  <a:lnTo>
                    <a:pt x="717003" y="58788"/>
                  </a:lnTo>
                  <a:lnTo>
                    <a:pt x="716953" y="60515"/>
                  </a:lnTo>
                  <a:lnTo>
                    <a:pt x="717283" y="61112"/>
                  </a:lnTo>
                  <a:lnTo>
                    <a:pt x="717931" y="61264"/>
                  </a:lnTo>
                  <a:lnTo>
                    <a:pt x="718743" y="61468"/>
                  </a:lnTo>
                  <a:lnTo>
                    <a:pt x="719734" y="60642"/>
                  </a:lnTo>
                  <a:lnTo>
                    <a:pt x="719759" y="59740"/>
                  </a:lnTo>
                  <a:lnTo>
                    <a:pt x="719785" y="59131"/>
                  </a:lnTo>
                  <a:close/>
                </a:path>
                <a:path w="761365" h="774700">
                  <a:moveTo>
                    <a:pt x="719950" y="72415"/>
                  </a:moveTo>
                  <a:lnTo>
                    <a:pt x="719912" y="71615"/>
                  </a:lnTo>
                  <a:lnTo>
                    <a:pt x="719861" y="70929"/>
                  </a:lnTo>
                  <a:lnTo>
                    <a:pt x="719289" y="70281"/>
                  </a:lnTo>
                  <a:lnTo>
                    <a:pt x="718604" y="70154"/>
                  </a:lnTo>
                  <a:lnTo>
                    <a:pt x="717956" y="70015"/>
                  </a:lnTo>
                  <a:lnTo>
                    <a:pt x="717270" y="70523"/>
                  </a:lnTo>
                  <a:lnTo>
                    <a:pt x="717080" y="71247"/>
                  </a:lnTo>
                  <a:lnTo>
                    <a:pt x="716902" y="72009"/>
                  </a:lnTo>
                  <a:lnTo>
                    <a:pt x="717308" y="72732"/>
                  </a:lnTo>
                  <a:lnTo>
                    <a:pt x="718985" y="73050"/>
                  </a:lnTo>
                  <a:lnTo>
                    <a:pt x="719950" y="72415"/>
                  </a:lnTo>
                  <a:close/>
                </a:path>
                <a:path w="761365" h="774700">
                  <a:moveTo>
                    <a:pt x="719950" y="2108"/>
                  </a:moveTo>
                  <a:lnTo>
                    <a:pt x="717753" y="0"/>
                  </a:lnTo>
                  <a:lnTo>
                    <a:pt x="717080" y="673"/>
                  </a:lnTo>
                  <a:lnTo>
                    <a:pt x="717003" y="2108"/>
                  </a:lnTo>
                  <a:lnTo>
                    <a:pt x="717575" y="2870"/>
                  </a:lnTo>
                  <a:lnTo>
                    <a:pt x="718197" y="2870"/>
                  </a:lnTo>
                  <a:lnTo>
                    <a:pt x="719112" y="2882"/>
                  </a:lnTo>
                  <a:lnTo>
                    <a:pt x="719950" y="2108"/>
                  </a:lnTo>
                  <a:close/>
                </a:path>
                <a:path w="761365" h="774700">
                  <a:moveTo>
                    <a:pt x="720001" y="129247"/>
                  </a:moveTo>
                  <a:lnTo>
                    <a:pt x="719226" y="128346"/>
                  </a:lnTo>
                  <a:lnTo>
                    <a:pt x="718312" y="128257"/>
                  </a:lnTo>
                  <a:lnTo>
                    <a:pt x="717511" y="128193"/>
                  </a:lnTo>
                  <a:lnTo>
                    <a:pt x="716813" y="129070"/>
                  </a:lnTo>
                  <a:lnTo>
                    <a:pt x="716775" y="130835"/>
                  </a:lnTo>
                  <a:lnTo>
                    <a:pt x="717219" y="131152"/>
                  </a:lnTo>
                  <a:lnTo>
                    <a:pt x="717753" y="131279"/>
                  </a:lnTo>
                  <a:lnTo>
                    <a:pt x="718756" y="131533"/>
                  </a:lnTo>
                  <a:lnTo>
                    <a:pt x="719810" y="130924"/>
                  </a:lnTo>
                  <a:lnTo>
                    <a:pt x="719899" y="130136"/>
                  </a:lnTo>
                  <a:lnTo>
                    <a:pt x="720001" y="129247"/>
                  </a:lnTo>
                  <a:close/>
                </a:path>
                <a:path w="761365" h="774700">
                  <a:moveTo>
                    <a:pt x="720026" y="37096"/>
                  </a:moveTo>
                  <a:lnTo>
                    <a:pt x="719810" y="35648"/>
                  </a:lnTo>
                  <a:lnTo>
                    <a:pt x="719023" y="34975"/>
                  </a:lnTo>
                  <a:lnTo>
                    <a:pt x="718400" y="35001"/>
                  </a:lnTo>
                  <a:lnTo>
                    <a:pt x="717575" y="35026"/>
                  </a:lnTo>
                  <a:lnTo>
                    <a:pt x="716915" y="35839"/>
                  </a:lnTo>
                  <a:lnTo>
                    <a:pt x="716864" y="36842"/>
                  </a:lnTo>
                  <a:lnTo>
                    <a:pt x="716838" y="37515"/>
                  </a:lnTo>
                  <a:lnTo>
                    <a:pt x="717575" y="38100"/>
                  </a:lnTo>
                  <a:lnTo>
                    <a:pt x="719315" y="37884"/>
                  </a:lnTo>
                  <a:lnTo>
                    <a:pt x="720026" y="37096"/>
                  </a:lnTo>
                  <a:close/>
                </a:path>
                <a:path w="761365" h="774700">
                  <a:moveTo>
                    <a:pt x="720026" y="24091"/>
                  </a:moveTo>
                  <a:lnTo>
                    <a:pt x="719378" y="23418"/>
                  </a:lnTo>
                  <a:lnTo>
                    <a:pt x="717626" y="23101"/>
                  </a:lnTo>
                  <a:lnTo>
                    <a:pt x="716724" y="23825"/>
                  </a:lnTo>
                  <a:lnTo>
                    <a:pt x="716749" y="24752"/>
                  </a:lnTo>
                  <a:lnTo>
                    <a:pt x="716762" y="25488"/>
                  </a:lnTo>
                  <a:lnTo>
                    <a:pt x="717423" y="26301"/>
                  </a:lnTo>
                  <a:lnTo>
                    <a:pt x="718032" y="26276"/>
                  </a:lnTo>
                  <a:lnTo>
                    <a:pt x="719010" y="26250"/>
                  </a:lnTo>
                  <a:lnTo>
                    <a:pt x="719861" y="25565"/>
                  </a:lnTo>
                  <a:lnTo>
                    <a:pt x="719963" y="24701"/>
                  </a:lnTo>
                  <a:lnTo>
                    <a:pt x="720026" y="24091"/>
                  </a:lnTo>
                  <a:close/>
                </a:path>
                <a:path w="761365" h="774700">
                  <a:moveTo>
                    <a:pt x="720090" y="140982"/>
                  </a:moveTo>
                  <a:lnTo>
                    <a:pt x="719074" y="140182"/>
                  </a:lnTo>
                  <a:lnTo>
                    <a:pt x="718134" y="140309"/>
                  </a:lnTo>
                  <a:lnTo>
                    <a:pt x="717511" y="140385"/>
                  </a:lnTo>
                  <a:lnTo>
                    <a:pt x="716737" y="141147"/>
                  </a:lnTo>
                  <a:lnTo>
                    <a:pt x="716915" y="142265"/>
                  </a:lnTo>
                  <a:lnTo>
                    <a:pt x="717156" y="142875"/>
                  </a:lnTo>
                  <a:lnTo>
                    <a:pt x="718286" y="143700"/>
                  </a:lnTo>
                  <a:lnTo>
                    <a:pt x="719823" y="142748"/>
                  </a:lnTo>
                  <a:lnTo>
                    <a:pt x="719975" y="141732"/>
                  </a:lnTo>
                  <a:lnTo>
                    <a:pt x="720090" y="140982"/>
                  </a:lnTo>
                  <a:close/>
                </a:path>
                <a:path w="761365" h="774700">
                  <a:moveTo>
                    <a:pt x="725639" y="53390"/>
                  </a:moveTo>
                  <a:lnTo>
                    <a:pt x="724903" y="52705"/>
                  </a:lnTo>
                  <a:lnTo>
                    <a:pt x="723468" y="52679"/>
                  </a:lnTo>
                  <a:lnTo>
                    <a:pt x="722744" y="53365"/>
                  </a:lnTo>
                  <a:lnTo>
                    <a:pt x="722820" y="53987"/>
                  </a:lnTo>
                  <a:lnTo>
                    <a:pt x="722871" y="54559"/>
                  </a:lnTo>
                  <a:lnTo>
                    <a:pt x="723696" y="55410"/>
                  </a:lnTo>
                  <a:lnTo>
                    <a:pt x="724192" y="55397"/>
                  </a:lnTo>
                  <a:lnTo>
                    <a:pt x="724687" y="55397"/>
                  </a:lnTo>
                  <a:lnTo>
                    <a:pt x="725538" y="54533"/>
                  </a:lnTo>
                  <a:lnTo>
                    <a:pt x="725589" y="53987"/>
                  </a:lnTo>
                  <a:lnTo>
                    <a:pt x="725639" y="53390"/>
                  </a:lnTo>
                  <a:close/>
                </a:path>
                <a:path w="761365" h="774700">
                  <a:moveTo>
                    <a:pt x="725754" y="43053"/>
                  </a:moveTo>
                  <a:lnTo>
                    <a:pt x="725665" y="41694"/>
                  </a:lnTo>
                  <a:lnTo>
                    <a:pt x="725182" y="41059"/>
                  </a:lnTo>
                  <a:lnTo>
                    <a:pt x="724496" y="40868"/>
                  </a:lnTo>
                  <a:lnTo>
                    <a:pt x="723696" y="40665"/>
                  </a:lnTo>
                  <a:lnTo>
                    <a:pt x="722871" y="41440"/>
                  </a:lnTo>
                  <a:lnTo>
                    <a:pt x="722820" y="42456"/>
                  </a:lnTo>
                  <a:lnTo>
                    <a:pt x="722782" y="43053"/>
                  </a:lnTo>
                  <a:lnTo>
                    <a:pt x="723582" y="43776"/>
                  </a:lnTo>
                  <a:lnTo>
                    <a:pt x="724255" y="43764"/>
                  </a:lnTo>
                  <a:lnTo>
                    <a:pt x="724941" y="43764"/>
                  </a:lnTo>
                  <a:lnTo>
                    <a:pt x="725754" y="43053"/>
                  </a:lnTo>
                  <a:close/>
                </a:path>
                <a:path w="761365" h="774700">
                  <a:moveTo>
                    <a:pt x="725792" y="206451"/>
                  </a:moveTo>
                  <a:lnTo>
                    <a:pt x="725639" y="205193"/>
                  </a:lnTo>
                  <a:lnTo>
                    <a:pt x="724877" y="204419"/>
                  </a:lnTo>
                  <a:lnTo>
                    <a:pt x="724306" y="204381"/>
                  </a:lnTo>
                  <a:lnTo>
                    <a:pt x="723493" y="204317"/>
                  </a:lnTo>
                  <a:lnTo>
                    <a:pt x="722693" y="205346"/>
                  </a:lnTo>
                  <a:lnTo>
                    <a:pt x="722858" y="206222"/>
                  </a:lnTo>
                  <a:lnTo>
                    <a:pt x="722985" y="206946"/>
                  </a:lnTo>
                  <a:lnTo>
                    <a:pt x="723607" y="207352"/>
                  </a:lnTo>
                  <a:lnTo>
                    <a:pt x="724446" y="207264"/>
                  </a:lnTo>
                  <a:lnTo>
                    <a:pt x="725144" y="207200"/>
                  </a:lnTo>
                  <a:lnTo>
                    <a:pt x="725792" y="206451"/>
                  </a:lnTo>
                  <a:close/>
                </a:path>
                <a:path w="761365" h="774700">
                  <a:moveTo>
                    <a:pt x="731405" y="13703"/>
                  </a:moveTo>
                  <a:lnTo>
                    <a:pt x="731113" y="12306"/>
                  </a:lnTo>
                  <a:lnTo>
                    <a:pt x="730732" y="11912"/>
                  </a:lnTo>
                  <a:lnTo>
                    <a:pt x="730148" y="11836"/>
                  </a:lnTo>
                  <a:lnTo>
                    <a:pt x="729513" y="11734"/>
                  </a:lnTo>
                  <a:lnTo>
                    <a:pt x="728802" y="12433"/>
                  </a:lnTo>
                  <a:lnTo>
                    <a:pt x="728700" y="13169"/>
                  </a:lnTo>
                  <a:lnTo>
                    <a:pt x="728624" y="13843"/>
                  </a:lnTo>
                  <a:lnTo>
                    <a:pt x="729335" y="14478"/>
                  </a:lnTo>
                  <a:lnTo>
                    <a:pt x="730135" y="14439"/>
                  </a:lnTo>
                  <a:lnTo>
                    <a:pt x="730897" y="14401"/>
                  </a:lnTo>
                  <a:lnTo>
                    <a:pt x="731405" y="13703"/>
                  </a:lnTo>
                  <a:close/>
                </a:path>
                <a:path w="761365" h="774700">
                  <a:moveTo>
                    <a:pt x="731570" y="72237"/>
                  </a:moveTo>
                  <a:lnTo>
                    <a:pt x="731507" y="71551"/>
                  </a:lnTo>
                  <a:lnTo>
                    <a:pt x="731456" y="70866"/>
                  </a:lnTo>
                  <a:lnTo>
                    <a:pt x="730669" y="70053"/>
                  </a:lnTo>
                  <a:lnTo>
                    <a:pt x="729500" y="70078"/>
                  </a:lnTo>
                  <a:lnTo>
                    <a:pt x="728726" y="70891"/>
                  </a:lnTo>
                  <a:lnTo>
                    <a:pt x="728599" y="72212"/>
                  </a:lnTo>
                  <a:lnTo>
                    <a:pt x="729361" y="72936"/>
                  </a:lnTo>
                  <a:lnTo>
                    <a:pt x="730846" y="72961"/>
                  </a:lnTo>
                  <a:lnTo>
                    <a:pt x="731570" y="72237"/>
                  </a:lnTo>
                  <a:close/>
                </a:path>
                <a:path w="761365" h="774700">
                  <a:moveTo>
                    <a:pt x="731570" y="59258"/>
                  </a:moveTo>
                  <a:lnTo>
                    <a:pt x="730897" y="58470"/>
                  </a:lnTo>
                  <a:lnTo>
                    <a:pt x="730300" y="58458"/>
                  </a:lnTo>
                  <a:lnTo>
                    <a:pt x="729399" y="58445"/>
                  </a:lnTo>
                  <a:lnTo>
                    <a:pt x="728637" y="59245"/>
                  </a:lnTo>
                  <a:lnTo>
                    <a:pt x="728789" y="60794"/>
                  </a:lnTo>
                  <a:lnTo>
                    <a:pt x="729513" y="61379"/>
                  </a:lnTo>
                  <a:lnTo>
                    <a:pt x="730834" y="61302"/>
                  </a:lnTo>
                  <a:lnTo>
                    <a:pt x="731507" y="60579"/>
                  </a:lnTo>
                  <a:lnTo>
                    <a:pt x="731545" y="59918"/>
                  </a:lnTo>
                  <a:lnTo>
                    <a:pt x="731570" y="59258"/>
                  </a:lnTo>
                  <a:close/>
                </a:path>
                <a:path w="761365" h="774700">
                  <a:moveTo>
                    <a:pt x="731621" y="130479"/>
                  </a:moveTo>
                  <a:lnTo>
                    <a:pt x="731608" y="129819"/>
                  </a:lnTo>
                  <a:lnTo>
                    <a:pt x="731583" y="128892"/>
                  </a:lnTo>
                  <a:lnTo>
                    <a:pt x="730618" y="128168"/>
                  </a:lnTo>
                  <a:lnTo>
                    <a:pt x="728713" y="128689"/>
                  </a:lnTo>
                  <a:lnTo>
                    <a:pt x="728091" y="129603"/>
                  </a:lnTo>
                  <a:lnTo>
                    <a:pt x="728687" y="131000"/>
                  </a:lnTo>
                  <a:lnTo>
                    <a:pt x="729297" y="131279"/>
                  </a:lnTo>
                  <a:lnTo>
                    <a:pt x="730973" y="131114"/>
                  </a:lnTo>
                  <a:lnTo>
                    <a:pt x="731621" y="130479"/>
                  </a:lnTo>
                  <a:close/>
                </a:path>
                <a:path w="761365" h="774700">
                  <a:moveTo>
                    <a:pt x="737362" y="135166"/>
                  </a:moveTo>
                  <a:lnTo>
                    <a:pt x="736714" y="134442"/>
                  </a:lnTo>
                  <a:lnTo>
                    <a:pt x="736015" y="134442"/>
                  </a:lnTo>
                  <a:lnTo>
                    <a:pt x="735126" y="134416"/>
                  </a:lnTo>
                  <a:lnTo>
                    <a:pt x="734491" y="134848"/>
                  </a:lnTo>
                  <a:lnTo>
                    <a:pt x="734199" y="136423"/>
                  </a:lnTo>
                  <a:lnTo>
                    <a:pt x="734987" y="137363"/>
                  </a:lnTo>
                  <a:lnTo>
                    <a:pt x="736561" y="137325"/>
                  </a:lnTo>
                  <a:lnTo>
                    <a:pt x="737235" y="136626"/>
                  </a:lnTo>
                  <a:lnTo>
                    <a:pt x="737362" y="135166"/>
                  </a:lnTo>
                  <a:close/>
                </a:path>
                <a:path w="761365" h="774700">
                  <a:moveTo>
                    <a:pt x="737362" y="29768"/>
                  </a:moveTo>
                  <a:lnTo>
                    <a:pt x="736460" y="29032"/>
                  </a:lnTo>
                  <a:lnTo>
                    <a:pt x="734961" y="29311"/>
                  </a:lnTo>
                  <a:lnTo>
                    <a:pt x="734250" y="30111"/>
                  </a:lnTo>
                  <a:lnTo>
                    <a:pt x="734275" y="31470"/>
                  </a:lnTo>
                  <a:lnTo>
                    <a:pt x="735253" y="32270"/>
                  </a:lnTo>
                  <a:lnTo>
                    <a:pt x="736092" y="32156"/>
                  </a:lnTo>
                  <a:lnTo>
                    <a:pt x="736688" y="32118"/>
                  </a:lnTo>
                  <a:lnTo>
                    <a:pt x="737323" y="31305"/>
                  </a:lnTo>
                  <a:lnTo>
                    <a:pt x="737362" y="29768"/>
                  </a:lnTo>
                  <a:close/>
                </a:path>
                <a:path w="761365" h="774700">
                  <a:moveTo>
                    <a:pt x="737425" y="193598"/>
                  </a:moveTo>
                  <a:lnTo>
                    <a:pt x="736765" y="192887"/>
                  </a:lnTo>
                  <a:lnTo>
                    <a:pt x="736053" y="192849"/>
                  </a:lnTo>
                  <a:lnTo>
                    <a:pt x="734974" y="192811"/>
                  </a:lnTo>
                  <a:lnTo>
                    <a:pt x="734034" y="193484"/>
                  </a:lnTo>
                  <a:lnTo>
                    <a:pt x="734250" y="195084"/>
                  </a:lnTo>
                  <a:lnTo>
                    <a:pt x="735088" y="195732"/>
                  </a:lnTo>
                  <a:lnTo>
                    <a:pt x="736092" y="195745"/>
                  </a:lnTo>
                  <a:lnTo>
                    <a:pt x="736688" y="195783"/>
                  </a:lnTo>
                  <a:lnTo>
                    <a:pt x="737374" y="194983"/>
                  </a:lnTo>
                  <a:lnTo>
                    <a:pt x="737425" y="193598"/>
                  </a:lnTo>
                  <a:close/>
                </a:path>
                <a:path w="761365" h="774700">
                  <a:moveTo>
                    <a:pt x="737450" y="124764"/>
                  </a:moveTo>
                  <a:lnTo>
                    <a:pt x="737349" y="123431"/>
                  </a:lnTo>
                  <a:lnTo>
                    <a:pt x="736663" y="122643"/>
                  </a:lnTo>
                  <a:lnTo>
                    <a:pt x="736079" y="122605"/>
                  </a:lnTo>
                  <a:lnTo>
                    <a:pt x="735164" y="122529"/>
                  </a:lnTo>
                  <a:lnTo>
                    <a:pt x="734199" y="123278"/>
                  </a:lnTo>
                  <a:lnTo>
                    <a:pt x="734072" y="124866"/>
                  </a:lnTo>
                  <a:lnTo>
                    <a:pt x="735025" y="125577"/>
                  </a:lnTo>
                  <a:lnTo>
                    <a:pt x="736079" y="125539"/>
                  </a:lnTo>
                  <a:lnTo>
                    <a:pt x="736752" y="125526"/>
                  </a:lnTo>
                  <a:lnTo>
                    <a:pt x="737450" y="124764"/>
                  </a:lnTo>
                  <a:close/>
                </a:path>
                <a:path w="761365" h="774700">
                  <a:moveTo>
                    <a:pt x="743229" y="59867"/>
                  </a:moveTo>
                  <a:lnTo>
                    <a:pt x="743051" y="59537"/>
                  </a:lnTo>
                  <a:lnTo>
                    <a:pt x="742924" y="58940"/>
                  </a:lnTo>
                  <a:lnTo>
                    <a:pt x="742556" y="58699"/>
                  </a:lnTo>
                  <a:lnTo>
                    <a:pt x="742188" y="58445"/>
                  </a:lnTo>
                  <a:lnTo>
                    <a:pt x="741464" y="58343"/>
                  </a:lnTo>
                  <a:lnTo>
                    <a:pt x="741083" y="58547"/>
                  </a:lnTo>
                  <a:lnTo>
                    <a:pt x="740244" y="58978"/>
                  </a:lnTo>
                  <a:lnTo>
                    <a:pt x="740397" y="60794"/>
                  </a:lnTo>
                  <a:lnTo>
                    <a:pt x="741235" y="61264"/>
                  </a:lnTo>
                  <a:lnTo>
                    <a:pt x="741908" y="61658"/>
                  </a:lnTo>
                  <a:lnTo>
                    <a:pt x="743089" y="60921"/>
                  </a:lnTo>
                  <a:lnTo>
                    <a:pt x="743229" y="59867"/>
                  </a:lnTo>
                  <a:close/>
                </a:path>
                <a:path w="761365" h="774700">
                  <a:moveTo>
                    <a:pt x="743470" y="47713"/>
                  </a:moveTo>
                  <a:lnTo>
                    <a:pt x="742924" y="46951"/>
                  </a:lnTo>
                  <a:lnTo>
                    <a:pt x="741260" y="46685"/>
                  </a:lnTo>
                  <a:lnTo>
                    <a:pt x="740321" y="47269"/>
                  </a:lnTo>
                  <a:lnTo>
                    <a:pt x="740105" y="48818"/>
                  </a:lnTo>
                  <a:lnTo>
                    <a:pt x="740625" y="49580"/>
                  </a:lnTo>
                  <a:lnTo>
                    <a:pt x="741273" y="49669"/>
                  </a:lnTo>
                  <a:lnTo>
                    <a:pt x="742175" y="49809"/>
                  </a:lnTo>
                  <a:lnTo>
                    <a:pt x="743102" y="49212"/>
                  </a:lnTo>
                  <a:lnTo>
                    <a:pt x="743470" y="47713"/>
                  </a:lnTo>
                  <a:close/>
                </a:path>
                <a:path w="761365" h="774700">
                  <a:moveTo>
                    <a:pt x="749160" y="205333"/>
                  </a:moveTo>
                  <a:lnTo>
                    <a:pt x="748487" y="204558"/>
                  </a:lnTo>
                  <a:lnTo>
                    <a:pt x="746861" y="204254"/>
                  </a:lnTo>
                  <a:lnTo>
                    <a:pt x="746137" y="204851"/>
                  </a:lnTo>
                  <a:lnTo>
                    <a:pt x="746086" y="205574"/>
                  </a:lnTo>
                  <a:lnTo>
                    <a:pt x="746010" y="206540"/>
                  </a:lnTo>
                  <a:lnTo>
                    <a:pt x="746709" y="207365"/>
                  </a:lnTo>
                  <a:lnTo>
                    <a:pt x="747598" y="207391"/>
                  </a:lnTo>
                  <a:lnTo>
                    <a:pt x="748296" y="207416"/>
                  </a:lnTo>
                  <a:lnTo>
                    <a:pt x="749109" y="206794"/>
                  </a:lnTo>
                  <a:lnTo>
                    <a:pt x="749134" y="206184"/>
                  </a:lnTo>
                  <a:lnTo>
                    <a:pt x="749160" y="205333"/>
                  </a:lnTo>
                  <a:close/>
                </a:path>
                <a:path w="761365" h="774700">
                  <a:moveTo>
                    <a:pt x="755192" y="305650"/>
                  </a:moveTo>
                  <a:lnTo>
                    <a:pt x="754976" y="304774"/>
                  </a:lnTo>
                  <a:lnTo>
                    <a:pt x="754837" y="304177"/>
                  </a:lnTo>
                  <a:lnTo>
                    <a:pt x="754024" y="303644"/>
                  </a:lnTo>
                  <a:lnTo>
                    <a:pt x="752462" y="303733"/>
                  </a:lnTo>
                  <a:lnTo>
                    <a:pt x="751763" y="304749"/>
                  </a:lnTo>
                  <a:lnTo>
                    <a:pt x="752005" y="305638"/>
                  </a:lnTo>
                  <a:lnTo>
                    <a:pt x="752157" y="306247"/>
                  </a:lnTo>
                  <a:lnTo>
                    <a:pt x="753021" y="306832"/>
                  </a:lnTo>
                  <a:lnTo>
                    <a:pt x="753630" y="306755"/>
                  </a:lnTo>
                  <a:lnTo>
                    <a:pt x="754507" y="306654"/>
                  </a:lnTo>
                  <a:lnTo>
                    <a:pt x="755192" y="305650"/>
                  </a:lnTo>
                  <a:close/>
                </a:path>
                <a:path w="761365" h="774700">
                  <a:moveTo>
                    <a:pt x="760831" y="298500"/>
                  </a:moveTo>
                  <a:lnTo>
                    <a:pt x="759879" y="297726"/>
                  </a:lnTo>
                  <a:lnTo>
                    <a:pt x="758177" y="298170"/>
                  </a:lnTo>
                  <a:lnTo>
                    <a:pt x="757605" y="298742"/>
                  </a:lnTo>
                  <a:lnTo>
                    <a:pt x="757542" y="299415"/>
                  </a:lnTo>
                  <a:lnTo>
                    <a:pt x="757440" y="300266"/>
                  </a:lnTo>
                  <a:lnTo>
                    <a:pt x="758367" y="300990"/>
                  </a:lnTo>
                  <a:lnTo>
                    <a:pt x="759396" y="300863"/>
                  </a:lnTo>
                  <a:lnTo>
                    <a:pt x="760120" y="300786"/>
                  </a:lnTo>
                  <a:lnTo>
                    <a:pt x="760768" y="300126"/>
                  </a:lnTo>
                  <a:lnTo>
                    <a:pt x="760831" y="298500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8246923" y="3209315"/>
              <a:ext cx="783590" cy="657860"/>
            </a:xfrm>
            <a:custGeom>
              <a:avLst/>
              <a:gdLst/>
              <a:ahLst/>
              <a:cxnLst/>
              <a:rect l="l" t="t" r="r" b="b"/>
              <a:pathLst>
                <a:path w="783590" h="657860">
                  <a:moveTo>
                    <a:pt x="3136" y="60223"/>
                  </a:moveTo>
                  <a:lnTo>
                    <a:pt x="2730" y="58775"/>
                  </a:lnTo>
                  <a:lnTo>
                    <a:pt x="2070" y="58381"/>
                  </a:lnTo>
                  <a:lnTo>
                    <a:pt x="1270" y="58470"/>
                  </a:lnTo>
                  <a:lnTo>
                    <a:pt x="520" y="58547"/>
                  </a:lnTo>
                  <a:lnTo>
                    <a:pt x="0" y="59194"/>
                  </a:lnTo>
                  <a:lnTo>
                    <a:pt x="88" y="59944"/>
                  </a:lnTo>
                  <a:lnTo>
                    <a:pt x="127" y="60553"/>
                  </a:lnTo>
                  <a:lnTo>
                    <a:pt x="977" y="61366"/>
                  </a:lnTo>
                  <a:lnTo>
                    <a:pt x="2298" y="61341"/>
                  </a:lnTo>
                  <a:lnTo>
                    <a:pt x="3136" y="60223"/>
                  </a:lnTo>
                  <a:close/>
                </a:path>
                <a:path w="783590" h="657860">
                  <a:moveTo>
                    <a:pt x="49339" y="48869"/>
                  </a:moveTo>
                  <a:lnTo>
                    <a:pt x="49276" y="48006"/>
                  </a:lnTo>
                  <a:lnTo>
                    <a:pt x="49212" y="47218"/>
                  </a:lnTo>
                  <a:lnTo>
                    <a:pt x="48590" y="46685"/>
                  </a:lnTo>
                  <a:lnTo>
                    <a:pt x="47815" y="46748"/>
                  </a:lnTo>
                  <a:lnTo>
                    <a:pt x="47155" y="46824"/>
                  </a:lnTo>
                  <a:lnTo>
                    <a:pt x="46647" y="47472"/>
                  </a:lnTo>
                  <a:lnTo>
                    <a:pt x="46596" y="48323"/>
                  </a:lnTo>
                  <a:lnTo>
                    <a:pt x="46545" y="49034"/>
                  </a:lnTo>
                  <a:lnTo>
                    <a:pt x="47167" y="49530"/>
                  </a:lnTo>
                  <a:lnTo>
                    <a:pt x="48844" y="49504"/>
                  </a:lnTo>
                  <a:lnTo>
                    <a:pt x="49339" y="48869"/>
                  </a:lnTo>
                  <a:close/>
                </a:path>
                <a:path w="783590" h="657860">
                  <a:moveTo>
                    <a:pt x="61264" y="12661"/>
                  </a:moveTo>
                  <a:lnTo>
                    <a:pt x="60540" y="11861"/>
                  </a:lnTo>
                  <a:lnTo>
                    <a:pt x="59182" y="11722"/>
                  </a:lnTo>
                  <a:lnTo>
                    <a:pt x="58953" y="12001"/>
                  </a:lnTo>
                  <a:lnTo>
                    <a:pt x="58470" y="12331"/>
                  </a:lnTo>
                  <a:lnTo>
                    <a:pt x="58051" y="13792"/>
                  </a:lnTo>
                  <a:lnTo>
                    <a:pt x="58788" y="14592"/>
                  </a:lnTo>
                  <a:lnTo>
                    <a:pt x="60426" y="14465"/>
                  </a:lnTo>
                  <a:lnTo>
                    <a:pt x="60756" y="14008"/>
                  </a:lnTo>
                  <a:lnTo>
                    <a:pt x="60947" y="13487"/>
                  </a:lnTo>
                  <a:lnTo>
                    <a:pt x="61264" y="12661"/>
                  </a:lnTo>
                  <a:close/>
                </a:path>
                <a:path w="783590" h="657860">
                  <a:moveTo>
                    <a:pt x="72707" y="25628"/>
                  </a:moveTo>
                  <a:lnTo>
                    <a:pt x="72682" y="24955"/>
                  </a:lnTo>
                  <a:lnTo>
                    <a:pt x="72669" y="24079"/>
                  </a:lnTo>
                  <a:lnTo>
                    <a:pt x="72174" y="23431"/>
                  </a:lnTo>
                  <a:lnTo>
                    <a:pt x="71475" y="23368"/>
                  </a:lnTo>
                  <a:lnTo>
                    <a:pt x="70751" y="23291"/>
                  </a:lnTo>
                  <a:lnTo>
                    <a:pt x="70002" y="23876"/>
                  </a:lnTo>
                  <a:lnTo>
                    <a:pt x="69761" y="25374"/>
                  </a:lnTo>
                  <a:lnTo>
                    <a:pt x="70294" y="26009"/>
                  </a:lnTo>
                  <a:lnTo>
                    <a:pt x="71983" y="26136"/>
                  </a:lnTo>
                  <a:lnTo>
                    <a:pt x="72707" y="25628"/>
                  </a:lnTo>
                  <a:close/>
                </a:path>
                <a:path w="783590" h="657860">
                  <a:moveTo>
                    <a:pt x="78600" y="64897"/>
                  </a:moveTo>
                  <a:lnTo>
                    <a:pt x="77927" y="64160"/>
                  </a:lnTo>
                  <a:lnTo>
                    <a:pt x="76962" y="64262"/>
                  </a:lnTo>
                  <a:lnTo>
                    <a:pt x="76327" y="64350"/>
                  </a:lnTo>
                  <a:lnTo>
                    <a:pt x="75717" y="65087"/>
                  </a:lnTo>
                  <a:lnTo>
                    <a:pt x="75755" y="65747"/>
                  </a:lnTo>
                  <a:lnTo>
                    <a:pt x="75806" y="66421"/>
                  </a:lnTo>
                  <a:lnTo>
                    <a:pt x="76479" y="67170"/>
                  </a:lnTo>
                  <a:lnTo>
                    <a:pt x="77063" y="67183"/>
                  </a:lnTo>
                  <a:lnTo>
                    <a:pt x="77774" y="67183"/>
                  </a:lnTo>
                  <a:lnTo>
                    <a:pt x="78371" y="66636"/>
                  </a:lnTo>
                  <a:lnTo>
                    <a:pt x="78473" y="65887"/>
                  </a:lnTo>
                  <a:lnTo>
                    <a:pt x="78600" y="64897"/>
                  </a:lnTo>
                  <a:close/>
                </a:path>
                <a:path w="783590" h="657860">
                  <a:moveTo>
                    <a:pt x="90411" y="42938"/>
                  </a:moveTo>
                  <a:lnTo>
                    <a:pt x="90208" y="41490"/>
                  </a:lnTo>
                  <a:lnTo>
                    <a:pt x="89471" y="40855"/>
                  </a:lnTo>
                  <a:lnTo>
                    <a:pt x="88785" y="40792"/>
                  </a:lnTo>
                  <a:lnTo>
                    <a:pt x="88138" y="40754"/>
                  </a:lnTo>
                  <a:lnTo>
                    <a:pt x="87477" y="41440"/>
                  </a:lnTo>
                  <a:lnTo>
                    <a:pt x="87439" y="42189"/>
                  </a:lnTo>
                  <a:lnTo>
                    <a:pt x="87414" y="42964"/>
                  </a:lnTo>
                  <a:lnTo>
                    <a:pt x="87985" y="43713"/>
                  </a:lnTo>
                  <a:lnTo>
                    <a:pt x="89547" y="43751"/>
                  </a:lnTo>
                  <a:lnTo>
                    <a:pt x="90411" y="42938"/>
                  </a:lnTo>
                  <a:close/>
                </a:path>
                <a:path w="783590" h="657860">
                  <a:moveTo>
                    <a:pt x="131216" y="72110"/>
                  </a:moveTo>
                  <a:lnTo>
                    <a:pt x="131152" y="71386"/>
                  </a:lnTo>
                  <a:lnTo>
                    <a:pt x="131089" y="70675"/>
                  </a:lnTo>
                  <a:lnTo>
                    <a:pt x="130403" y="69989"/>
                  </a:lnTo>
                  <a:lnTo>
                    <a:pt x="129768" y="69989"/>
                  </a:lnTo>
                  <a:lnTo>
                    <a:pt x="128905" y="70002"/>
                  </a:lnTo>
                  <a:lnTo>
                    <a:pt x="128168" y="71005"/>
                  </a:lnTo>
                  <a:lnTo>
                    <a:pt x="128600" y="72618"/>
                  </a:lnTo>
                  <a:lnTo>
                    <a:pt x="129222" y="73037"/>
                  </a:lnTo>
                  <a:lnTo>
                    <a:pt x="130657" y="72847"/>
                  </a:lnTo>
                  <a:lnTo>
                    <a:pt x="131216" y="72110"/>
                  </a:lnTo>
                  <a:close/>
                </a:path>
                <a:path w="783590" h="657860">
                  <a:moveTo>
                    <a:pt x="189306" y="632853"/>
                  </a:moveTo>
                  <a:lnTo>
                    <a:pt x="189230" y="632193"/>
                  </a:lnTo>
                  <a:lnTo>
                    <a:pt x="189153" y="631469"/>
                  </a:lnTo>
                  <a:lnTo>
                    <a:pt x="188455" y="631012"/>
                  </a:lnTo>
                  <a:lnTo>
                    <a:pt x="187604" y="631075"/>
                  </a:lnTo>
                  <a:lnTo>
                    <a:pt x="187045" y="631139"/>
                  </a:lnTo>
                  <a:lnTo>
                    <a:pt x="186524" y="631647"/>
                  </a:lnTo>
                  <a:lnTo>
                    <a:pt x="186524" y="632828"/>
                  </a:lnTo>
                  <a:lnTo>
                    <a:pt x="187198" y="633539"/>
                  </a:lnTo>
                  <a:lnTo>
                    <a:pt x="187883" y="633577"/>
                  </a:lnTo>
                  <a:lnTo>
                    <a:pt x="188569" y="633603"/>
                  </a:lnTo>
                  <a:lnTo>
                    <a:pt x="189306" y="632853"/>
                  </a:lnTo>
                  <a:close/>
                </a:path>
                <a:path w="783590" h="657860">
                  <a:moveTo>
                    <a:pt x="195122" y="638822"/>
                  </a:moveTo>
                  <a:lnTo>
                    <a:pt x="195046" y="637514"/>
                  </a:lnTo>
                  <a:lnTo>
                    <a:pt x="194310" y="636879"/>
                  </a:lnTo>
                  <a:lnTo>
                    <a:pt x="193370" y="636854"/>
                  </a:lnTo>
                  <a:lnTo>
                    <a:pt x="193128" y="637133"/>
                  </a:lnTo>
                  <a:lnTo>
                    <a:pt x="192659" y="637463"/>
                  </a:lnTo>
                  <a:lnTo>
                    <a:pt x="192493" y="637908"/>
                  </a:lnTo>
                  <a:lnTo>
                    <a:pt x="192265" y="638581"/>
                  </a:lnTo>
                  <a:lnTo>
                    <a:pt x="192925" y="639368"/>
                  </a:lnTo>
                  <a:lnTo>
                    <a:pt x="194335" y="639521"/>
                  </a:lnTo>
                  <a:lnTo>
                    <a:pt x="195122" y="638822"/>
                  </a:lnTo>
                  <a:close/>
                </a:path>
                <a:path w="783590" h="657860">
                  <a:moveTo>
                    <a:pt x="206870" y="557136"/>
                  </a:moveTo>
                  <a:lnTo>
                    <a:pt x="206768" y="556399"/>
                  </a:lnTo>
                  <a:lnTo>
                    <a:pt x="206679" y="555663"/>
                  </a:lnTo>
                  <a:lnTo>
                    <a:pt x="206006" y="555129"/>
                  </a:lnTo>
                  <a:lnTo>
                    <a:pt x="204038" y="557568"/>
                  </a:lnTo>
                  <a:lnTo>
                    <a:pt x="204673" y="558050"/>
                  </a:lnTo>
                  <a:lnTo>
                    <a:pt x="205574" y="557923"/>
                  </a:lnTo>
                  <a:lnTo>
                    <a:pt x="206324" y="557834"/>
                  </a:lnTo>
                  <a:lnTo>
                    <a:pt x="206870" y="557136"/>
                  </a:lnTo>
                  <a:close/>
                </a:path>
                <a:path w="783590" h="657860">
                  <a:moveTo>
                    <a:pt x="206959" y="638975"/>
                  </a:moveTo>
                  <a:lnTo>
                    <a:pt x="206819" y="638314"/>
                  </a:lnTo>
                  <a:lnTo>
                    <a:pt x="206641" y="637489"/>
                  </a:lnTo>
                  <a:lnTo>
                    <a:pt x="205282" y="636727"/>
                  </a:lnTo>
                  <a:lnTo>
                    <a:pt x="204711" y="637235"/>
                  </a:lnTo>
                  <a:lnTo>
                    <a:pt x="204355" y="637540"/>
                  </a:lnTo>
                  <a:lnTo>
                    <a:pt x="204177" y="638149"/>
                  </a:lnTo>
                  <a:lnTo>
                    <a:pt x="204076" y="639394"/>
                  </a:lnTo>
                  <a:lnTo>
                    <a:pt x="204762" y="639864"/>
                  </a:lnTo>
                  <a:lnTo>
                    <a:pt x="206336" y="639749"/>
                  </a:lnTo>
                  <a:lnTo>
                    <a:pt x="206959" y="638975"/>
                  </a:lnTo>
                  <a:close/>
                </a:path>
                <a:path w="783590" h="657860">
                  <a:moveTo>
                    <a:pt x="212763" y="655091"/>
                  </a:moveTo>
                  <a:lnTo>
                    <a:pt x="211772" y="654405"/>
                  </a:lnTo>
                  <a:lnTo>
                    <a:pt x="210134" y="654697"/>
                  </a:lnTo>
                  <a:lnTo>
                    <a:pt x="209715" y="655383"/>
                  </a:lnTo>
                  <a:lnTo>
                    <a:pt x="210032" y="656844"/>
                  </a:lnTo>
                  <a:lnTo>
                    <a:pt x="210756" y="657415"/>
                  </a:lnTo>
                  <a:lnTo>
                    <a:pt x="211378" y="657326"/>
                  </a:lnTo>
                  <a:lnTo>
                    <a:pt x="212001" y="657225"/>
                  </a:lnTo>
                  <a:lnTo>
                    <a:pt x="212699" y="656488"/>
                  </a:lnTo>
                  <a:lnTo>
                    <a:pt x="212737" y="655891"/>
                  </a:lnTo>
                  <a:lnTo>
                    <a:pt x="212763" y="655091"/>
                  </a:lnTo>
                  <a:close/>
                </a:path>
                <a:path w="783590" h="657860">
                  <a:moveTo>
                    <a:pt x="212775" y="633285"/>
                  </a:moveTo>
                  <a:lnTo>
                    <a:pt x="212725" y="632447"/>
                  </a:lnTo>
                  <a:lnTo>
                    <a:pt x="212686" y="631850"/>
                  </a:lnTo>
                  <a:lnTo>
                    <a:pt x="211886" y="631113"/>
                  </a:lnTo>
                  <a:lnTo>
                    <a:pt x="210654" y="631088"/>
                  </a:lnTo>
                  <a:lnTo>
                    <a:pt x="209918" y="631799"/>
                  </a:lnTo>
                  <a:lnTo>
                    <a:pt x="209867" y="632472"/>
                  </a:lnTo>
                  <a:lnTo>
                    <a:pt x="209791" y="633196"/>
                  </a:lnTo>
                  <a:lnTo>
                    <a:pt x="210350" y="633958"/>
                  </a:lnTo>
                  <a:lnTo>
                    <a:pt x="210997" y="633996"/>
                  </a:lnTo>
                  <a:lnTo>
                    <a:pt x="211899" y="634072"/>
                  </a:lnTo>
                  <a:lnTo>
                    <a:pt x="212775" y="633285"/>
                  </a:lnTo>
                  <a:close/>
                </a:path>
                <a:path w="783590" h="657860">
                  <a:moveTo>
                    <a:pt x="212826" y="644804"/>
                  </a:moveTo>
                  <a:lnTo>
                    <a:pt x="212699" y="644131"/>
                  </a:lnTo>
                  <a:lnTo>
                    <a:pt x="212623" y="643547"/>
                  </a:lnTo>
                  <a:lnTo>
                    <a:pt x="211785" y="642785"/>
                  </a:lnTo>
                  <a:lnTo>
                    <a:pt x="211264" y="642734"/>
                  </a:lnTo>
                  <a:lnTo>
                    <a:pt x="210502" y="642683"/>
                  </a:lnTo>
                  <a:lnTo>
                    <a:pt x="209715" y="643750"/>
                  </a:lnTo>
                  <a:lnTo>
                    <a:pt x="209880" y="644613"/>
                  </a:lnTo>
                  <a:lnTo>
                    <a:pt x="210007" y="645312"/>
                  </a:lnTo>
                  <a:lnTo>
                    <a:pt x="210629" y="645668"/>
                  </a:lnTo>
                  <a:lnTo>
                    <a:pt x="211505" y="645541"/>
                  </a:lnTo>
                  <a:lnTo>
                    <a:pt x="212293" y="645439"/>
                  </a:lnTo>
                  <a:lnTo>
                    <a:pt x="212826" y="644804"/>
                  </a:lnTo>
                  <a:close/>
                </a:path>
                <a:path w="783590" h="657860">
                  <a:moveTo>
                    <a:pt x="218516" y="650595"/>
                  </a:moveTo>
                  <a:lnTo>
                    <a:pt x="218452" y="650074"/>
                  </a:lnTo>
                  <a:lnTo>
                    <a:pt x="218401" y="649312"/>
                  </a:lnTo>
                  <a:lnTo>
                    <a:pt x="217741" y="648601"/>
                  </a:lnTo>
                  <a:lnTo>
                    <a:pt x="217106" y="648576"/>
                  </a:lnTo>
                  <a:lnTo>
                    <a:pt x="216471" y="648538"/>
                  </a:lnTo>
                  <a:lnTo>
                    <a:pt x="215760" y="649274"/>
                  </a:lnTo>
                  <a:lnTo>
                    <a:pt x="215734" y="650722"/>
                  </a:lnTo>
                  <a:lnTo>
                    <a:pt x="216357" y="651141"/>
                  </a:lnTo>
                  <a:lnTo>
                    <a:pt x="217373" y="651090"/>
                  </a:lnTo>
                  <a:lnTo>
                    <a:pt x="218008" y="651052"/>
                  </a:lnTo>
                  <a:lnTo>
                    <a:pt x="218516" y="650595"/>
                  </a:lnTo>
                  <a:close/>
                </a:path>
                <a:path w="783590" h="657860">
                  <a:moveTo>
                    <a:pt x="218541" y="638479"/>
                  </a:moveTo>
                  <a:lnTo>
                    <a:pt x="218516" y="637768"/>
                  </a:lnTo>
                  <a:lnTo>
                    <a:pt x="217932" y="637019"/>
                  </a:lnTo>
                  <a:lnTo>
                    <a:pt x="217284" y="636905"/>
                  </a:lnTo>
                  <a:lnTo>
                    <a:pt x="216395" y="636739"/>
                  </a:lnTo>
                  <a:lnTo>
                    <a:pt x="215620" y="637527"/>
                  </a:lnTo>
                  <a:lnTo>
                    <a:pt x="215658" y="639203"/>
                  </a:lnTo>
                  <a:lnTo>
                    <a:pt x="216420" y="639889"/>
                  </a:lnTo>
                  <a:lnTo>
                    <a:pt x="217805" y="639864"/>
                  </a:lnTo>
                  <a:lnTo>
                    <a:pt x="218541" y="639127"/>
                  </a:lnTo>
                  <a:lnTo>
                    <a:pt x="218541" y="638479"/>
                  </a:lnTo>
                  <a:close/>
                </a:path>
                <a:path w="783590" h="657860">
                  <a:moveTo>
                    <a:pt x="218617" y="626160"/>
                  </a:moveTo>
                  <a:lnTo>
                    <a:pt x="218160" y="625500"/>
                  </a:lnTo>
                  <a:lnTo>
                    <a:pt x="217385" y="625348"/>
                  </a:lnTo>
                  <a:lnTo>
                    <a:pt x="216573" y="625195"/>
                  </a:lnTo>
                  <a:lnTo>
                    <a:pt x="215900" y="625563"/>
                  </a:lnTo>
                  <a:lnTo>
                    <a:pt x="215455" y="627049"/>
                  </a:lnTo>
                  <a:lnTo>
                    <a:pt x="216217" y="628205"/>
                  </a:lnTo>
                  <a:lnTo>
                    <a:pt x="217004" y="628218"/>
                  </a:lnTo>
                  <a:lnTo>
                    <a:pt x="217538" y="628243"/>
                  </a:lnTo>
                  <a:lnTo>
                    <a:pt x="218414" y="627494"/>
                  </a:lnTo>
                  <a:lnTo>
                    <a:pt x="218490" y="626897"/>
                  </a:lnTo>
                  <a:lnTo>
                    <a:pt x="218617" y="626160"/>
                  </a:lnTo>
                  <a:close/>
                </a:path>
                <a:path w="783590" h="657860">
                  <a:moveTo>
                    <a:pt x="224332" y="633158"/>
                  </a:moveTo>
                  <a:lnTo>
                    <a:pt x="224307" y="631761"/>
                  </a:lnTo>
                  <a:lnTo>
                    <a:pt x="223634" y="631075"/>
                  </a:lnTo>
                  <a:lnTo>
                    <a:pt x="222059" y="631075"/>
                  </a:lnTo>
                  <a:lnTo>
                    <a:pt x="221348" y="631990"/>
                  </a:lnTo>
                  <a:lnTo>
                    <a:pt x="221576" y="632879"/>
                  </a:lnTo>
                  <a:lnTo>
                    <a:pt x="221754" y="633628"/>
                  </a:lnTo>
                  <a:lnTo>
                    <a:pt x="222389" y="634085"/>
                  </a:lnTo>
                  <a:lnTo>
                    <a:pt x="223126" y="633984"/>
                  </a:lnTo>
                  <a:lnTo>
                    <a:pt x="223761" y="633933"/>
                  </a:lnTo>
                  <a:lnTo>
                    <a:pt x="224332" y="633158"/>
                  </a:lnTo>
                  <a:close/>
                </a:path>
                <a:path w="783590" h="657860">
                  <a:moveTo>
                    <a:pt x="230136" y="650671"/>
                  </a:moveTo>
                  <a:lnTo>
                    <a:pt x="230060" y="649833"/>
                  </a:lnTo>
                  <a:lnTo>
                    <a:pt x="229984" y="649122"/>
                  </a:lnTo>
                  <a:lnTo>
                    <a:pt x="229311" y="648601"/>
                  </a:lnTo>
                  <a:lnTo>
                    <a:pt x="228549" y="648665"/>
                  </a:lnTo>
                  <a:lnTo>
                    <a:pt x="227838" y="648741"/>
                  </a:lnTo>
                  <a:lnTo>
                    <a:pt x="227139" y="649401"/>
                  </a:lnTo>
                  <a:lnTo>
                    <a:pt x="227114" y="650036"/>
                  </a:lnTo>
                  <a:lnTo>
                    <a:pt x="227088" y="650887"/>
                  </a:lnTo>
                  <a:lnTo>
                    <a:pt x="228079" y="651624"/>
                  </a:lnTo>
                  <a:lnTo>
                    <a:pt x="229730" y="651281"/>
                  </a:lnTo>
                  <a:lnTo>
                    <a:pt x="230136" y="650671"/>
                  </a:lnTo>
                  <a:close/>
                </a:path>
                <a:path w="783590" h="657860">
                  <a:moveTo>
                    <a:pt x="230251" y="639102"/>
                  </a:moveTo>
                  <a:lnTo>
                    <a:pt x="230187" y="638429"/>
                  </a:lnTo>
                  <a:lnTo>
                    <a:pt x="230111" y="637476"/>
                  </a:lnTo>
                  <a:lnTo>
                    <a:pt x="229260" y="636752"/>
                  </a:lnTo>
                  <a:lnTo>
                    <a:pt x="227838" y="636993"/>
                  </a:lnTo>
                  <a:lnTo>
                    <a:pt x="227139" y="637819"/>
                  </a:lnTo>
                  <a:lnTo>
                    <a:pt x="227076" y="639191"/>
                  </a:lnTo>
                  <a:lnTo>
                    <a:pt x="228003" y="639953"/>
                  </a:lnTo>
                  <a:lnTo>
                    <a:pt x="228942" y="639889"/>
                  </a:lnTo>
                  <a:lnTo>
                    <a:pt x="229616" y="639838"/>
                  </a:lnTo>
                  <a:lnTo>
                    <a:pt x="230251" y="639102"/>
                  </a:lnTo>
                  <a:close/>
                </a:path>
                <a:path w="783590" h="657860">
                  <a:moveTo>
                    <a:pt x="236169" y="656386"/>
                  </a:moveTo>
                  <a:lnTo>
                    <a:pt x="236042" y="655662"/>
                  </a:lnTo>
                  <a:lnTo>
                    <a:pt x="235889" y="654837"/>
                  </a:lnTo>
                  <a:lnTo>
                    <a:pt x="234848" y="654304"/>
                  </a:lnTo>
                  <a:lnTo>
                    <a:pt x="233413" y="654659"/>
                  </a:lnTo>
                  <a:lnTo>
                    <a:pt x="232968" y="655320"/>
                  </a:lnTo>
                  <a:lnTo>
                    <a:pt x="233045" y="655789"/>
                  </a:lnTo>
                  <a:lnTo>
                    <a:pt x="233197" y="656818"/>
                  </a:lnTo>
                  <a:lnTo>
                    <a:pt x="234022" y="657466"/>
                  </a:lnTo>
                  <a:lnTo>
                    <a:pt x="235686" y="657059"/>
                  </a:lnTo>
                  <a:lnTo>
                    <a:pt x="236169" y="656386"/>
                  </a:lnTo>
                  <a:close/>
                </a:path>
                <a:path w="783590" h="657860">
                  <a:moveTo>
                    <a:pt x="236283" y="632891"/>
                  </a:moveTo>
                  <a:lnTo>
                    <a:pt x="235610" y="631367"/>
                  </a:lnTo>
                  <a:lnTo>
                    <a:pt x="235013" y="631012"/>
                  </a:lnTo>
                  <a:lnTo>
                    <a:pt x="234276" y="631151"/>
                  </a:lnTo>
                  <a:lnTo>
                    <a:pt x="233591" y="631278"/>
                  </a:lnTo>
                  <a:lnTo>
                    <a:pt x="233210" y="631901"/>
                  </a:lnTo>
                  <a:lnTo>
                    <a:pt x="233286" y="632777"/>
                  </a:lnTo>
                  <a:lnTo>
                    <a:pt x="233349" y="633577"/>
                  </a:lnTo>
                  <a:lnTo>
                    <a:pt x="233972" y="634149"/>
                  </a:lnTo>
                  <a:lnTo>
                    <a:pt x="234670" y="634047"/>
                  </a:lnTo>
                  <a:lnTo>
                    <a:pt x="235597" y="633933"/>
                  </a:lnTo>
                  <a:lnTo>
                    <a:pt x="236283" y="632891"/>
                  </a:lnTo>
                  <a:close/>
                </a:path>
                <a:path w="783590" h="657860">
                  <a:moveTo>
                    <a:pt x="242112" y="627138"/>
                  </a:moveTo>
                  <a:lnTo>
                    <a:pt x="241947" y="626351"/>
                  </a:lnTo>
                  <a:lnTo>
                    <a:pt x="241808" y="625690"/>
                  </a:lnTo>
                  <a:lnTo>
                    <a:pt x="241134" y="625284"/>
                  </a:lnTo>
                  <a:lnTo>
                    <a:pt x="240347" y="625360"/>
                  </a:lnTo>
                  <a:lnTo>
                    <a:pt x="239623" y="625436"/>
                  </a:lnTo>
                  <a:lnTo>
                    <a:pt x="239052" y="626084"/>
                  </a:lnTo>
                  <a:lnTo>
                    <a:pt x="239090" y="626783"/>
                  </a:lnTo>
                  <a:lnTo>
                    <a:pt x="239115" y="627418"/>
                  </a:lnTo>
                  <a:lnTo>
                    <a:pt x="239890" y="628180"/>
                  </a:lnTo>
                  <a:lnTo>
                    <a:pt x="240461" y="628142"/>
                  </a:lnTo>
                  <a:lnTo>
                    <a:pt x="241312" y="628103"/>
                  </a:lnTo>
                  <a:lnTo>
                    <a:pt x="242112" y="627138"/>
                  </a:lnTo>
                  <a:close/>
                </a:path>
                <a:path w="783590" h="657860">
                  <a:moveTo>
                    <a:pt x="247815" y="655383"/>
                  </a:moveTo>
                  <a:lnTo>
                    <a:pt x="247383" y="654735"/>
                  </a:lnTo>
                  <a:lnTo>
                    <a:pt x="246646" y="654583"/>
                  </a:lnTo>
                  <a:lnTo>
                    <a:pt x="245681" y="654392"/>
                  </a:lnTo>
                  <a:lnTo>
                    <a:pt x="244767" y="655091"/>
                  </a:lnTo>
                  <a:lnTo>
                    <a:pt x="244856" y="655955"/>
                  </a:lnTo>
                  <a:lnTo>
                    <a:pt x="244906" y="656590"/>
                  </a:lnTo>
                  <a:lnTo>
                    <a:pt x="245630" y="657352"/>
                  </a:lnTo>
                  <a:lnTo>
                    <a:pt x="246214" y="657390"/>
                  </a:lnTo>
                  <a:lnTo>
                    <a:pt x="246786" y="657428"/>
                  </a:lnTo>
                  <a:lnTo>
                    <a:pt x="247599" y="656755"/>
                  </a:lnTo>
                  <a:lnTo>
                    <a:pt x="247815" y="655383"/>
                  </a:lnTo>
                  <a:close/>
                </a:path>
                <a:path w="783590" h="657860">
                  <a:moveTo>
                    <a:pt x="253174" y="650557"/>
                  </a:moveTo>
                  <a:lnTo>
                    <a:pt x="253123" y="649198"/>
                  </a:lnTo>
                  <a:lnTo>
                    <a:pt x="252577" y="648512"/>
                  </a:lnTo>
                  <a:lnTo>
                    <a:pt x="251929" y="648385"/>
                  </a:lnTo>
                  <a:lnTo>
                    <a:pt x="251294" y="648271"/>
                  </a:lnTo>
                  <a:lnTo>
                    <a:pt x="250482" y="648906"/>
                  </a:lnTo>
                  <a:lnTo>
                    <a:pt x="250342" y="650379"/>
                  </a:lnTo>
                  <a:lnTo>
                    <a:pt x="250850" y="651002"/>
                  </a:lnTo>
                  <a:lnTo>
                    <a:pt x="251612" y="651040"/>
                  </a:lnTo>
                  <a:lnTo>
                    <a:pt x="252437" y="651090"/>
                  </a:lnTo>
                  <a:lnTo>
                    <a:pt x="253174" y="650557"/>
                  </a:lnTo>
                  <a:close/>
                </a:path>
                <a:path w="783590" h="657860">
                  <a:moveTo>
                    <a:pt x="253199" y="627113"/>
                  </a:moveTo>
                  <a:lnTo>
                    <a:pt x="253022" y="626427"/>
                  </a:lnTo>
                  <a:lnTo>
                    <a:pt x="252857" y="625843"/>
                  </a:lnTo>
                  <a:lnTo>
                    <a:pt x="252425" y="625500"/>
                  </a:lnTo>
                  <a:lnTo>
                    <a:pt x="251828" y="625449"/>
                  </a:lnTo>
                  <a:lnTo>
                    <a:pt x="250977" y="625360"/>
                  </a:lnTo>
                  <a:lnTo>
                    <a:pt x="250266" y="625983"/>
                  </a:lnTo>
                  <a:lnTo>
                    <a:pt x="250444" y="627405"/>
                  </a:lnTo>
                  <a:lnTo>
                    <a:pt x="251180" y="628065"/>
                  </a:lnTo>
                  <a:lnTo>
                    <a:pt x="251853" y="628027"/>
                  </a:lnTo>
                  <a:lnTo>
                    <a:pt x="252539" y="627989"/>
                  </a:lnTo>
                  <a:lnTo>
                    <a:pt x="253199" y="627113"/>
                  </a:lnTo>
                  <a:close/>
                </a:path>
                <a:path w="783590" h="657860">
                  <a:moveTo>
                    <a:pt x="259003" y="655307"/>
                  </a:moveTo>
                  <a:lnTo>
                    <a:pt x="258279" y="654583"/>
                  </a:lnTo>
                  <a:lnTo>
                    <a:pt x="256857" y="654608"/>
                  </a:lnTo>
                  <a:lnTo>
                    <a:pt x="256120" y="655307"/>
                  </a:lnTo>
                  <a:lnTo>
                    <a:pt x="256159" y="655929"/>
                  </a:lnTo>
                  <a:lnTo>
                    <a:pt x="256209" y="656526"/>
                  </a:lnTo>
                  <a:lnTo>
                    <a:pt x="257022" y="657402"/>
                  </a:lnTo>
                  <a:lnTo>
                    <a:pt x="257530" y="657377"/>
                  </a:lnTo>
                  <a:lnTo>
                    <a:pt x="258038" y="657377"/>
                  </a:lnTo>
                  <a:lnTo>
                    <a:pt x="258864" y="656513"/>
                  </a:lnTo>
                  <a:lnTo>
                    <a:pt x="258927" y="655929"/>
                  </a:lnTo>
                  <a:lnTo>
                    <a:pt x="259003" y="655307"/>
                  </a:lnTo>
                  <a:close/>
                </a:path>
                <a:path w="783590" h="657860">
                  <a:moveTo>
                    <a:pt x="282486" y="656564"/>
                  </a:moveTo>
                  <a:lnTo>
                    <a:pt x="282448" y="655675"/>
                  </a:lnTo>
                  <a:lnTo>
                    <a:pt x="282409" y="655091"/>
                  </a:lnTo>
                  <a:lnTo>
                    <a:pt x="281622" y="654456"/>
                  </a:lnTo>
                  <a:lnTo>
                    <a:pt x="280250" y="654507"/>
                  </a:lnTo>
                  <a:lnTo>
                    <a:pt x="279539" y="655205"/>
                  </a:lnTo>
                  <a:lnTo>
                    <a:pt x="279590" y="656526"/>
                  </a:lnTo>
                  <a:lnTo>
                    <a:pt x="280212" y="657275"/>
                  </a:lnTo>
                  <a:lnTo>
                    <a:pt x="280847" y="657339"/>
                  </a:lnTo>
                  <a:lnTo>
                    <a:pt x="281647" y="657428"/>
                  </a:lnTo>
                  <a:lnTo>
                    <a:pt x="282486" y="656564"/>
                  </a:lnTo>
                  <a:close/>
                </a:path>
                <a:path w="783590" h="657860">
                  <a:moveTo>
                    <a:pt x="293928" y="551307"/>
                  </a:moveTo>
                  <a:lnTo>
                    <a:pt x="293839" y="550468"/>
                  </a:lnTo>
                  <a:lnTo>
                    <a:pt x="293751" y="549719"/>
                  </a:lnTo>
                  <a:lnTo>
                    <a:pt x="293103" y="549148"/>
                  </a:lnTo>
                  <a:lnTo>
                    <a:pt x="292392" y="549173"/>
                  </a:lnTo>
                  <a:lnTo>
                    <a:pt x="291731" y="549211"/>
                  </a:lnTo>
                  <a:lnTo>
                    <a:pt x="290957" y="549986"/>
                  </a:lnTo>
                  <a:lnTo>
                    <a:pt x="291045" y="551434"/>
                  </a:lnTo>
                  <a:lnTo>
                    <a:pt x="292011" y="552234"/>
                  </a:lnTo>
                  <a:lnTo>
                    <a:pt x="293509" y="551980"/>
                  </a:lnTo>
                  <a:lnTo>
                    <a:pt x="293928" y="551307"/>
                  </a:lnTo>
                  <a:close/>
                </a:path>
                <a:path w="783590" h="657860">
                  <a:moveTo>
                    <a:pt x="311772" y="557136"/>
                  </a:moveTo>
                  <a:lnTo>
                    <a:pt x="311670" y="556412"/>
                  </a:lnTo>
                  <a:lnTo>
                    <a:pt x="311594" y="555802"/>
                  </a:lnTo>
                  <a:lnTo>
                    <a:pt x="310743" y="555053"/>
                  </a:lnTo>
                  <a:lnTo>
                    <a:pt x="310222" y="555104"/>
                  </a:lnTo>
                  <a:lnTo>
                    <a:pt x="309435" y="555180"/>
                  </a:lnTo>
                  <a:lnTo>
                    <a:pt x="308673" y="556285"/>
                  </a:lnTo>
                  <a:lnTo>
                    <a:pt x="308889" y="557060"/>
                  </a:lnTo>
                  <a:lnTo>
                    <a:pt x="309067" y="557720"/>
                  </a:lnTo>
                  <a:lnTo>
                    <a:pt x="309753" y="558063"/>
                  </a:lnTo>
                  <a:lnTo>
                    <a:pt x="310565" y="557911"/>
                  </a:lnTo>
                  <a:lnTo>
                    <a:pt x="311315" y="557784"/>
                  </a:lnTo>
                  <a:lnTo>
                    <a:pt x="311772" y="557136"/>
                  </a:lnTo>
                  <a:close/>
                </a:path>
                <a:path w="783590" h="657860">
                  <a:moveTo>
                    <a:pt x="311797" y="627176"/>
                  </a:moveTo>
                  <a:lnTo>
                    <a:pt x="311658" y="626376"/>
                  </a:lnTo>
                  <a:lnTo>
                    <a:pt x="311531" y="625678"/>
                  </a:lnTo>
                  <a:lnTo>
                    <a:pt x="310857" y="625246"/>
                  </a:lnTo>
                  <a:lnTo>
                    <a:pt x="309295" y="625398"/>
                  </a:lnTo>
                  <a:lnTo>
                    <a:pt x="308711" y="626059"/>
                  </a:lnTo>
                  <a:lnTo>
                    <a:pt x="308800" y="626770"/>
                  </a:lnTo>
                  <a:lnTo>
                    <a:pt x="308864" y="627380"/>
                  </a:lnTo>
                  <a:lnTo>
                    <a:pt x="309638" y="628205"/>
                  </a:lnTo>
                  <a:lnTo>
                    <a:pt x="310184" y="628230"/>
                  </a:lnTo>
                  <a:lnTo>
                    <a:pt x="310959" y="628256"/>
                  </a:lnTo>
                  <a:lnTo>
                    <a:pt x="311797" y="627176"/>
                  </a:lnTo>
                  <a:close/>
                </a:path>
                <a:path w="783590" h="657860">
                  <a:moveTo>
                    <a:pt x="311823" y="639114"/>
                  </a:moveTo>
                  <a:lnTo>
                    <a:pt x="311683" y="638340"/>
                  </a:lnTo>
                  <a:lnTo>
                    <a:pt x="311569" y="637679"/>
                  </a:lnTo>
                  <a:lnTo>
                    <a:pt x="310819" y="637108"/>
                  </a:lnTo>
                  <a:lnTo>
                    <a:pt x="310095" y="637120"/>
                  </a:lnTo>
                  <a:lnTo>
                    <a:pt x="309384" y="637146"/>
                  </a:lnTo>
                  <a:lnTo>
                    <a:pt x="308775" y="637895"/>
                  </a:lnTo>
                  <a:lnTo>
                    <a:pt x="308889" y="638632"/>
                  </a:lnTo>
                  <a:lnTo>
                    <a:pt x="308978" y="639330"/>
                  </a:lnTo>
                  <a:lnTo>
                    <a:pt x="309613" y="639800"/>
                  </a:lnTo>
                  <a:lnTo>
                    <a:pt x="311238" y="639826"/>
                  </a:lnTo>
                  <a:lnTo>
                    <a:pt x="311823" y="639114"/>
                  </a:lnTo>
                  <a:close/>
                </a:path>
                <a:path w="783590" h="657860">
                  <a:moveTo>
                    <a:pt x="317550" y="631913"/>
                  </a:moveTo>
                  <a:lnTo>
                    <a:pt x="316992" y="631139"/>
                  </a:lnTo>
                  <a:lnTo>
                    <a:pt x="316331" y="631164"/>
                  </a:lnTo>
                  <a:lnTo>
                    <a:pt x="315506" y="631177"/>
                  </a:lnTo>
                  <a:lnTo>
                    <a:pt x="314845" y="631710"/>
                  </a:lnTo>
                  <a:lnTo>
                    <a:pt x="314667" y="633158"/>
                  </a:lnTo>
                  <a:lnTo>
                    <a:pt x="315290" y="633984"/>
                  </a:lnTo>
                  <a:lnTo>
                    <a:pt x="316788" y="634047"/>
                  </a:lnTo>
                  <a:lnTo>
                    <a:pt x="317398" y="633526"/>
                  </a:lnTo>
                  <a:lnTo>
                    <a:pt x="317550" y="631913"/>
                  </a:lnTo>
                  <a:close/>
                </a:path>
                <a:path w="783590" h="657860">
                  <a:moveTo>
                    <a:pt x="317550" y="550138"/>
                  </a:moveTo>
                  <a:lnTo>
                    <a:pt x="317131" y="549478"/>
                  </a:lnTo>
                  <a:lnTo>
                    <a:pt x="316445" y="549287"/>
                  </a:lnTo>
                  <a:lnTo>
                    <a:pt x="315633" y="549071"/>
                  </a:lnTo>
                  <a:lnTo>
                    <a:pt x="314617" y="549884"/>
                  </a:lnTo>
                  <a:lnTo>
                    <a:pt x="314655" y="551345"/>
                  </a:lnTo>
                  <a:lnTo>
                    <a:pt x="315429" y="552132"/>
                  </a:lnTo>
                  <a:lnTo>
                    <a:pt x="316026" y="552170"/>
                  </a:lnTo>
                  <a:lnTo>
                    <a:pt x="316738" y="552221"/>
                  </a:lnTo>
                  <a:lnTo>
                    <a:pt x="317398" y="551637"/>
                  </a:lnTo>
                  <a:lnTo>
                    <a:pt x="317550" y="550138"/>
                  </a:lnTo>
                  <a:close/>
                </a:path>
                <a:path w="783590" h="657860">
                  <a:moveTo>
                    <a:pt x="317576" y="644982"/>
                  </a:moveTo>
                  <a:lnTo>
                    <a:pt x="317500" y="644258"/>
                  </a:lnTo>
                  <a:lnTo>
                    <a:pt x="317423" y="643547"/>
                  </a:lnTo>
                  <a:lnTo>
                    <a:pt x="316712" y="642785"/>
                  </a:lnTo>
                  <a:lnTo>
                    <a:pt x="315493" y="642759"/>
                  </a:lnTo>
                  <a:lnTo>
                    <a:pt x="314731" y="643547"/>
                  </a:lnTo>
                  <a:lnTo>
                    <a:pt x="314604" y="644880"/>
                  </a:lnTo>
                  <a:lnTo>
                    <a:pt x="315315" y="645566"/>
                  </a:lnTo>
                  <a:lnTo>
                    <a:pt x="316877" y="645642"/>
                  </a:lnTo>
                  <a:lnTo>
                    <a:pt x="317576" y="644982"/>
                  </a:lnTo>
                  <a:close/>
                </a:path>
                <a:path w="783590" h="657860">
                  <a:moveTo>
                    <a:pt x="329323" y="633171"/>
                  </a:moveTo>
                  <a:lnTo>
                    <a:pt x="329196" y="632320"/>
                  </a:lnTo>
                  <a:lnTo>
                    <a:pt x="329107" y="631659"/>
                  </a:lnTo>
                  <a:lnTo>
                    <a:pt x="328447" y="631126"/>
                  </a:lnTo>
                  <a:lnTo>
                    <a:pt x="327672" y="631075"/>
                  </a:lnTo>
                  <a:lnTo>
                    <a:pt x="326809" y="631037"/>
                  </a:lnTo>
                  <a:lnTo>
                    <a:pt x="326224" y="631977"/>
                  </a:lnTo>
                  <a:lnTo>
                    <a:pt x="326529" y="633031"/>
                  </a:lnTo>
                  <a:lnTo>
                    <a:pt x="326669" y="633539"/>
                  </a:lnTo>
                  <a:lnTo>
                    <a:pt x="326910" y="634034"/>
                  </a:lnTo>
                  <a:lnTo>
                    <a:pt x="328549" y="633971"/>
                  </a:lnTo>
                  <a:lnTo>
                    <a:pt x="329323" y="633171"/>
                  </a:lnTo>
                  <a:close/>
                </a:path>
                <a:path w="783590" h="657860">
                  <a:moveTo>
                    <a:pt x="335127" y="545439"/>
                  </a:moveTo>
                  <a:lnTo>
                    <a:pt x="334873" y="544220"/>
                  </a:lnTo>
                  <a:lnTo>
                    <a:pt x="333717" y="543496"/>
                  </a:lnTo>
                  <a:lnTo>
                    <a:pt x="332282" y="543725"/>
                  </a:lnTo>
                  <a:lnTo>
                    <a:pt x="331914" y="544512"/>
                  </a:lnTo>
                  <a:lnTo>
                    <a:pt x="332130" y="545325"/>
                  </a:lnTo>
                  <a:lnTo>
                    <a:pt x="332333" y="546125"/>
                  </a:lnTo>
                  <a:lnTo>
                    <a:pt x="332930" y="546544"/>
                  </a:lnTo>
                  <a:lnTo>
                    <a:pt x="333692" y="546404"/>
                  </a:lnTo>
                  <a:lnTo>
                    <a:pt x="334340" y="546328"/>
                  </a:lnTo>
                  <a:lnTo>
                    <a:pt x="335127" y="545439"/>
                  </a:lnTo>
                  <a:close/>
                </a:path>
                <a:path w="783590" h="657860">
                  <a:moveTo>
                    <a:pt x="527291" y="538378"/>
                  </a:moveTo>
                  <a:lnTo>
                    <a:pt x="526516" y="537629"/>
                  </a:lnTo>
                  <a:lnTo>
                    <a:pt x="525818" y="537641"/>
                  </a:lnTo>
                  <a:lnTo>
                    <a:pt x="525106" y="537641"/>
                  </a:lnTo>
                  <a:lnTo>
                    <a:pt x="524319" y="538378"/>
                  </a:lnTo>
                  <a:lnTo>
                    <a:pt x="524370" y="539648"/>
                  </a:lnTo>
                  <a:lnTo>
                    <a:pt x="525157" y="540435"/>
                  </a:lnTo>
                  <a:lnTo>
                    <a:pt x="525792" y="540461"/>
                  </a:lnTo>
                  <a:lnTo>
                    <a:pt x="526440" y="540461"/>
                  </a:lnTo>
                  <a:lnTo>
                    <a:pt x="527227" y="539699"/>
                  </a:lnTo>
                  <a:lnTo>
                    <a:pt x="527253" y="539038"/>
                  </a:lnTo>
                  <a:lnTo>
                    <a:pt x="527291" y="538378"/>
                  </a:lnTo>
                  <a:close/>
                </a:path>
                <a:path w="783590" h="657860">
                  <a:moveTo>
                    <a:pt x="544842" y="545604"/>
                  </a:moveTo>
                  <a:lnTo>
                    <a:pt x="544766" y="544677"/>
                  </a:lnTo>
                  <a:lnTo>
                    <a:pt x="544715" y="544017"/>
                  </a:lnTo>
                  <a:lnTo>
                    <a:pt x="543991" y="543458"/>
                  </a:lnTo>
                  <a:lnTo>
                    <a:pt x="543153" y="543420"/>
                  </a:lnTo>
                  <a:lnTo>
                    <a:pt x="542455" y="543394"/>
                  </a:lnTo>
                  <a:lnTo>
                    <a:pt x="541782" y="544118"/>
                  </a:lnTo>
                  <a:lnTo>
                    <a:pt x="541807" y="544868"/>
                  </a:lnTo>
                  <a:lnTo>
                    <a:pt x="541820" y="545680"/>
                  </a:lnTo>
                  <a:lnTo>
                    <a:pt x="542455" y="546468"/>
                  </a:lnTo>
                  <a:lnTo>
                    <a:pt x="543064" y="546430"/>
                  </a:lnTo>
                  <a:lnTo>
                    <a:pt x="544106" y="546354"/>
                  </a:lnTo>
                  <a:lnTo>
                    <a:pt x="544842" y="545604"/>
                  </a:lnTo>
                  <a:close/>
                </a:path>
                <a:path w="783590" h="657860">
                  <a:moveTo>
                    <a:pt x="544931" y="532561"/>
                  </a:moveTo>
                  <a:lnTo>
                    <a:pt x="544207" y="531812"/>
                  </a:lnTo>
                  <a:lnTo>
                    <a:pt x="543166" y="531761"/>
                  </a:lnTo>
                  <a:lnTo>
                    <a:pt x="542518" y="531723"/>
                  </a:lnTo>
                  <a:lnTo>
                    <a:pt x="541845" y="532485"/>
                  </a:lnTo>
                  <a:lnTo>
                    <a:pt x="541820" y="533247"/>
                  </a:lnTo>
                  <a:lnTo>
                    <a:pt x="541807" y="533984"/>
                  </a:lnTo>
                  <a:lnTo>
                    <a:pt x="542480" y="534682"/>
                  </a:lnTo>
                  <a:lnTo>
                    <a:pt x="543204" y="534670"/>
                  </a:lnTo>
                  <a:lnTo>
                    <a:pt x="544068" y="534644"/>
                  </a:lnTo>
                  <a:lnTo>
                    <a:pt x="544791" y="534149"/>
                  </a:lnTo>
                  <a:lnTo>
                    <a:pt x="544842" y="533527"/>
                  </a:lnTo>
                  <a:lnTo>
                    <a:pt x="544931" y="532561"/>
                  </a:lnTo>
                  <a:close/>
                </a:path>
                <a:path w="783590" h="657860">
                  <a:moveTo>
                    <a:pt x="556590" y="626021"/>
                  </a:moveTo>
                  <a:lnTo>
                    <a:pt x="556069" y="625348"/>
                  </a:lnTo>
                  <a:lnTo>
                    <a:pt x="555307" y="625360"/>
                  </a:lnTo>
                  <a:lnTo>
                    <a:pt x="554405" y="625386"/>
                  </a:lnTo>
                  <a:lnTo>
                    <a:pt x="553783" y="625856"/>
                  </a:lnTo>
                  <a:lnTo>
                    <a:pt x="553694" y="626554"/>
                  </a:lnTo>
                  <a:lnTo>
                    <a:pt x="553605" y="627303"/>
                  </a:lnTo>
                  <a:lnTo>
                    <a:pt x="554189" y="628040"/>
                  </a:lnTo>
                  <a:lnTo>
                    <a:pt x="554913" y="628091"/>
                  </a:lnTo>
                  <a:lnTo>
                    <a:pt x="555663" y="628142"/>
                  </a:lnTo>
                  <a:lnTo>
                    <a:pt x="556374" y="627583"/>
                  </a:lnTo>
                  <a:lnTo>
                    <a:pt x="556590" y="626021"/>
                  </a:lnTo>
                  <a:close/>
                </a:path>
                <a:path w="783590" h="657860">
                  <a:moveTo>
                    <a:pt x="562356" y="549922"/>
                  </a:moveTo>
                  <a:lnTo>
                    <a:pt x="561657" y="549160"/>
                  </a:lnTo>
                  <a:lnTo>
                    <a:pt x="560133" y="549325"/>
                  </a:lnTo>
                  <a:lnTo>
                    <a:pt x="559498" y="550113"/>
                  </a:lnTo>
                  <a:lnTo>
                    <a:pt x="559523" y="551434"/>
                  </a:lnTo>
                  <a:lnTo>
                    <a:pt x="560209" y="552183"/>
                  </a:lnTo>
                  <a:lnTo>
                    <a:pt x="560832" y="552196"/>
                  </a:lnTo>
                  <a:lnTo>
                    <a:pt x="561555" y="552221"/>
                  </a:lnTo>
                  <a:lnTo>
                    <a:pt x="562178" y="551675"/>
                  </a:lnTo>
                  <a:lnTo>
                    <a:pt x="562356" y="549922"/>
                  </a:lnTo>
                  <a:close/>
                </a:path>
                <a:path w="783590" h="657860">
                  <a:moveTo>
                    <a:pt x="562495" y="539356"/>
                  </a:moveTo>
                  <a:lnTo>
                    <a:pt x="562229" y="538454"/>
                  </a:lnTo>
                  <a:lnTo>
                    <a:pt x="562013" y="537781"/>
                  </a:lnTo>
                  <a:lnTo>
                    <a:pt x="561276" y="537425"/>
                  </a:lnTo>
                  <a:lnTo>
                    <a:pt x="559650" y="537806"/>
                  </a:lnTo>
                  <a:lnTo>
                    <a:pt x="559041" y="538416"/>
                  </a:lnTo>
                  <a:lnTo>
                    <a:pt x="559079" y="539915"/>
                  </a:lnTo>
                  <a:lnTo>
                    <a:pt x="560031" y="540639"/>
                  </a:lnTo>
                  <a:lnTo>
                    <a:pt x="560971" y="540512"/>
                  </a:lnTo>
                  <a:lnTo>
                    <a:pt x="561873" y="540385"/>
                  </a:lnTo>
                  <a:lnTo>
                    <a:pt x="562495" y="539356"/>
                  </a:lnTo>
                  <a:close/>
                </a:path>
                <a:path w="783590" h="657860">
                  <a:moveTo>
                    <a:pt x="620483" y="387692"/>
                  </a:moveTo>
                  <a:lnTo>
                    <a:pt x="620395" y="386956"/>
                  </a:lnTo>
                  <a:lnTo>
                    <a:pt x="620306" y="386321"/>
                  </a:lnTo>
                  <a:lnTo>
                    <a:pt x="619518" y="385546"/>
                  </a:lnTo>
                  <a:lnTo>
                    <a:pt x="618197" y="385521"/>
                  </a:lnTo>
                  <a:lnTo>
                    <a:pt x="617410" y="386626"/>
                  </a:lnTo>
                  <a:lnTo>
                    <a:pt x="617601" y="387464"/>
                  </a:lnTo>
                  <a:lnTo>
                    <a:pt x="617753" y="388162"/>
                  </a:lnTo>
                  <a:lnTo>
                    <a:pt x="618413" y="388569"/>
                  </a:lnTo>
                  <a:lnTo>
                    <a:pt x="619963" y="388378"/>
                  </a:lnTo>
                  <a:lnTo>
                    <a:pt x="620483" y="387692"/>
                  </a:lnTo>
                  <a:close/>
                </a:path>
                <a:path w="783590" h="657860">
                  <a:moveTo>
                    <a:pt x="632256" y="386816"/>
                  </a:moveTo>
                  <a:lnTo>
                    <a:pt x="631672" y="385775"/>
                  </a:lnTo>
                  <a:lnTo>
                    <a:pt x="630821" y="385610"/>
                  </a:lnTo>
                  <a:lnTo>
                    <a:pt x="630110" y="385470"/>
                  </a:lnTo>
                  <a:lnTo>
                    <a:pt x="629551" y="385914"/>
                  </a:lnTo>
                  <a:lnTo>
                    <a:pt x="629399" y="386765"/>
                  </a:lnTo>
                  <a:lnTo>
                    <a:pt x="629234" y="387629"/>
                  </a:lnTo>
                  <a:lnTo>
                    <a:pt x="629564" y="388264"/>
                  </a:lnTo>
                  <a:lnTo>
                    <a:pt x="630961" y="388632"/>
                  </a:lnTo>
                  <a:lnTo>
                    <a:pt x="631698" y="388289"/>
                  </a:lnTo>
                  <a:lnTo>
                    <a:pt x="631952" y="387629"/>
                  </a:lnTo>
                  <a:lnTo>
                    <a:pt x="632256" y="386816"/>
                  </a:lnTo>
                  <a:close/>
                </a:path>
                <a:path w="783590" h="657860">
                  <a:moveTo>
                    <a:pt x="661568" y="334302"/>
                  </a:moveTo>
                  <a:lnTo>
                    <a:pt x="661212" y="333413"/>
                  </a:lnTo>
                  <a:lnTo>
                    <a:pt x="659942" y="332587"/>
                  </a:lnTo>
                  <a:lnTo>
                    <a:pt x="658977" y="332867"/>
                  </a:lnTo>
                  <a:lnTo>
                    <a:pt x="658723" y="333527"/>
                  </a:lnTo>
                  <a:lnTo>
                    <a:pt x="658291" y="334619"/>
                  </a:lnTo>
                  <a:lnTo>
                    <a:pt x="658622" y="335584"/>
                  </a:lnTo>
                  <a:lnTo>
                    <a:pt x="660311" y="335953"/>
                  </a:lnTo>
                  <a:lnTo>
                    <a:pt x="660933" y="335635"/>
                  </a:lnTo>
                  <a:lnTo>
                    <a:pt x="661276" y="334886"/>
                  </a:lnTo>
                  <a:lnTo>
                    <a:pt x="661568" y="334302"/>
                  </a:lnTo>
                  <a:close/>
                </a:path>
                <a:path w="783590" h="657860">
                  <a:moveTo>
                    <a:pt x="672642" y="334721"/>
                  </a:moveTo>
                  <a:lnTo>
                    <a:pt x="672604" y="334162"/>
                  </a:lnTo>
                  <a:lnTo>
                    <a:pt x="672579" y="333616"/>
                  </a:lnTo>
                  <a:lnTo>
                    <a:pt x="671779" y="332816"/>
                  </a:lnTo>
                  <a:lnTo>
                    <a:pt x="671195" y="332740"/>
                  </a:lnTo>
                  <a:lnTo>
                    <a:pt x="670572" y="332651"/>
                  </a:lnTo>
                  <a:lnTo>
                    <a:pt x="669874" y="333387"/>
                  </a:lnTo>
                  <a:lnTo>
                    <a:pt x="669874" y="334124"/>
                  </a:lnTo>
                  <a:lnTo>
                    <a:pt x="669886" y="334848"/>
                  </a:lnTo>
                  <a:lnTo>
                    <a:pt x="670547" y="335559"/>
                  </a:lnTo>
                  <a:lnTo>
                    <a:pt x="671195" y="335534"/>
                  </a:lnTo>
                  <a:lnTo>
                    <a:pt x="671817" y="335521"/>
                  </a:lnTo>
                  <a:lnTo>
                    <a:pt x="672642" y="334721"/>
                  </a:lnTo>
                  <a:close/>
                </a:path>
                <a:path w="783590" h="657860">
                  <a:moveTo>
                    <a:pt x="707974" y="334454"/>
                  </a:moveTo>
                  <a:lnTo>
                    <a:pt x="707682" y="333730"/>
                  </a:lnTo>
                  <a:lnTo>
                    <a:pt x="706424" y="332930"/>
                  </a:lnTo>
                  <a:lnTo>
                    <a:pt x="705472" y="333171"/>
                  </a:lnTo>
                  <a:lnTo>
                    <a:pt x="705104" y="333730"/>
                  </a:lnTo>
                  <a:lnTo>
                    <a:pt x="704723" y="334289"/>
                  </a:lnTo>
                  <a:lnTo>
                    <a:pt x="704913" y="335318"/>
                  </a:lnTo>
                  <a:lnTo>
                    <a:pt x="706323" y="336067"/>
                  </a:lnTo>
                  <a:lnTo>
                    <a:pt x="707313" y="335813"/>
                  </a:lnTo>
                  <a:lnTo>
                    <a:pt x="707682" y="335038"/>
                  </a:lnTo>
                  <a:lnTo>
                    <a:pt x="707974" y="334454"/>
                  </a:lnTo>
                  <a:close/>
                </a:path>
                <a:path w="783590" h="657860">
                  <a:moveTo>
                    <a:pt x="713397" y="24091"/>
                  </a:moveTo>
                  <a:lnTo>
                    <a:pt x="712597" y="23202"/>
                  </a:lnTo>
                  <a:lnTo>
                    <a:pt x="711796" y="23228"/>
                  </a:lnTo>
                  <a:lnTo>
                    <a:pt x="711187" y="23266"/>
                  </a:lnTo>
                  <a:lnTo>
                    <a:pt x="710488" y="24028"/>
                  </a:lnTo>
                  <a:lnTo>
                    <a:pt x="710463" y="25336"/>
                  </a:lnTo>
                  <a:lnTo>
                    <a:pt x="711123" y="26009"/>
                  </a:lnTo>
                  <a:lnTo>
                    <a:pt x="711822" y="26085"/>
                  </a:lnTo>
                  <a:lnTo>
                    <a:pt x="712546" y="26149"/>
                  </a:lnTo>
                  <a:lnTo>
                    <a:pt x="713320" y="25577"/>
                  </a:lnTo>
                  <a:lnTo>
                    <a:pt x="713346" y="24968"/>
                  </a:lnTo>
                  <a:lnTo>
                    <a:pt x="713397" y="24091"/>
                  </a:lnTo>
                  <a:close/>
                </a:path>
                <a:path w="783590" h="657860">
                  <a:moveTo>
                    <a:pt x="713727" y="59486"/>
                  </a:moveTo>
                  <a:lnTo>
                    <a:pt x="713371" y="58750"/>
                  </a:lnTo>
                  <a:lnTo>
                    <a:pt x="712647" y="58369"/>
                  </a:lnTo>
                  <a:lnTo>
                    <a:pt x="712050" y="58039"/>
                  </a:lnTo>
                  <a:lnTo>
                    <a:pt x="711276" y="58331"/>
                  </a:lnTo>
                  <a:lnTo>
                    <a:pt x="710907" y="59016"/>
                  </a:lnTo>
                  <a:lnTo>
                    <a:pt x="710552" y="59639"/>
                  </a:lnTo>
                  <a:lnTo>
                    <a:pt x="710895" y="60401"/>
                  </a:lnTo>
                  <a:lnTo>
                    <a:pt x="712355" y="60934"/>
                  </a:lnTo>
                  <a:lnTo>
                    <a:pt x="713168" y="60667"/>
                  </a:lnTo>
                  <a:lnTo>
                    <a:pt x="713435" y="60071"/>
                  </a:lnTo>
                  <a:lnTo>
                    <a:pt x="713727" y="59486"/>
                  </a:lnTo>
                  <a:close/>
                </a:path>
                <a:path w="783590" h="657860">
                  <a:moveTo>
                    <a:pt x="713740" y="36487"/>
                  </a:moveTo>
                  <a:lnTo>
                    <a:pt x="713409" y="35699"/>
                  </a:lnTo>
                  <a:lnTo>
                    <a:pt x="713168" y="35102"/>
                  </a:lnTo>
                  <a:lnTo>
                    <a:pt x="712241" y="34721"/>
                  </a:lnTo>
                  <a:lnTo>
                    <a:pt x="711593" y="34988"/>
                  </a:lnTo>
                  <a:lnTo>
                    <a:pt x="710857" y="35280"/>
                  </a:lnTo>
                  <a:lnTo>
                    <a:pt x="710501" y="35953"/>
                  </a:lnTo>
                  <a:lnTo>
                    <a:pt x="710946" y="37465"/>
                  </a:lnTo>
                  <a:lnTo>
                    <a:pt x="711657" y="37998"/>
                  </a:lnTo>
                  <a:lnTo>
                    <a:pt x="712279" y="37846"/>
                  </a:lnTo>
                  <a:lnTo>
                    <a:pt x="713130" y="37642"/>
                  </a:lnTo>
                  <a:lnTo>
                    <a:pt x="713740" y="36487"/>
                  </a:lnTo>
                  <a:close/>
                </a:path>
                <a:path w="783590" h="657860">
                  <a:moveTo>
                    <a:pt x="719429" y="41694"/>
                  </a:moveTo>
                  <a:lnTo>
                    <a:pt x="718845" y="40906"/>
                  </a:lnTo>
                  <a:lnTo>
                    <a:pt x="718248" y="40843"/>
                  </a:lnTo>
                  <a:lnTo>
                    <a:pt x="717321" y="40728"/>
                  </a:lnTo>
                  <a:lnTo>
                    <a:pt x="716584" y="41490"/>
                  </a:lnTo>
                  <a:lnTo>
                    <a:pt x="716661" y="42443"/>
                  </a:lnTo>
                  <a:lnTo>
                    <a:pt x="716711" y="43154"/>
                  </a:lnTo>
                  <a:lnTo>
                    <a:pt x="717346" y="43751"/>
                  </a:lnTo>
                  <a:lnTo>
                    <a:pt x="718058" y="43751"/>
                  </a:lnTo>
                  <a:lnTo>
                    <a:pt x="718693" y="43764"/>
                  </a:lnTo>
                  <a:lnTo>
                    <a:pt x="719378" y="43053"/>
                  </a:lnTo>
                  <a:lnTo>
                    <a:pt x="719404" y="42379"/>
                  </a:lnTo>
                  <a:lnTo>
                    <a:pt x="719429" y="41694"/>
                  </a:lnTo>
                  <a:close/>
                </a:path>
                <a:path w="783590" h="657860">
                  <a:moveTo>
                    <a:pt x="719442" y="65125"/>
                  </a:moveTo>
                  <a:lnTo>
                    <a:pt x="718921" y="64414"/>
                  </a:lnTo>
                  <a:lnTo>
                    <a:pt x="718223" y="64376"/>
                  </a:lnTo>
                  <a:lnTo>
                    <a:pt x="717359" y="64312"/>
                  </a:lnTo>
                  <a:lnTo>
                    <a:pt x="716711" y="64820"/>
                  </a:lnTo>
                  <a:lnTo>
                    <a:pt x="716737" y="66332"/>
                  </a:lnTo>
                  <a:lnTo>
                    <a:pt x="717270" y="67017"/>
                  </a:lnTo>
                  <a:lnTo>
                    <a:pt x="718693" y="67208"/>
                  </a:lnTo>
                  <a:lnTo>
                    <a:pt x="719353" y="66675"/>
                  </a:lnTo>
                  <a:lnTo>
                    <a:pt x="719391" y="65913"/>
                  </a:lnTo>
                  <a:lnTo>
                    <a:pt x="719442" y="65125"/>
                  </a:lnTo>
                  <a:close/>
                </a:path>
                <a:path w="783590" h="657860">
                  <a:moveTo>
                    <a:pt x="725322" y="48691"/>
                  </a:moveTo>
                  <a:lnTo>
                    <a:pt x="725208" y="47904"/>
                  </a:lnTo>
                  <a:lnTo>
                    <a:pt x="725081" y="47142"/>
                  </a:lnTo>
                  <a:lnTo>
                    <a:pt x="724471" y="46647"/>
                  </a:lnTo>
                  <a:lnTo>
                    <a:pt x="723633" y="46634"/>
                  </a:lnTo>
                  <a:lnTo>
                    <a:pt x="722972" y="46634"/>
                  </a:lnTo>
                  <a:lnTo>
                    <a:pt x="722553" y="47256"/>
                  </a:lnTo>
                  <a:lnTo>
                    <a:pt x="722528" y="48298"/>
                  </a:lnTo>
                  <a:lnTo>
                    <a:pt x="722515" y="49098"/>
                  </a:lnTo>
                  <a:lnTo>
                    <a:pt x="723125" y="49580"/>
                  </a:lnTo>
                  <a:lnTo>
                    <a:pt x="724776" y="49415"/>
                  </a:lnTo>
                  <a:lnTo>
                    <a:pt x="725322" y="48691"/>
                  </a:lnTo>
                  <a:close/>
                </a:path>
                <a:path w="783590" h="657860">
                  <a:moveTo>
                    <a:pt x="725424" y="13716"/>
                  </a:moveTo>
                  <a:lnTo>
                    <a:pt x="725347" y="12623"/>
                  </a:lnTo>
                  <a:lnTo>
                    <a:pt x="724509" y="11849"/>
                  </a:lnTo>
                  <a:lnTo>
                    <a:pt x="723658" y="11696"/>
                  </a:lnTo>
                  <a:lnTo>
                    <a:pt x="723392" y="11938"/>
                  </a:lnTo>
                  <a:lnTo>
                    <a:pt x="722871" y="12204"/>
                  </a:lnTo>
                  <a:lnTo>
                    <a:pt x="722261" y="13512"/>
                  </a:lnTo>
                  <a:lnTo>
                    <a:pt x="723011" y="14605"/>
                  </a:lnTo>
                  <a:lnTo>
                    <a:pt x="724547" y="14566"/>
                  </a:lnTo>
                  <a:lnTo>
                    <a:pt x="725424" y="13716"/>
                  </a:lnTo>
                  <a:close/>
                </a:path>
                <a:path w="783590" h="657860">
                  <a:moveTo>
                    <a:pt x="731037" y="41846"/>
                  </a:moveTo>
                  <a:lnTo>
                    <a:pt x="730427" y="41046"/>
                  </a:lnTo>
                  <a:lnTo>
                    <a:pt x="729767" y="40970"/>
                  </a:lnTo>
                  <a:lnTo>
                    <a:pt x="728967" y="40894"/>
                  </a:lnTo>
                  <a:lnTo>
                    <a:pt x="728370" y="41389"/>
                  </a:lnTo>
                  <a:lnTo>
                    <a:pt x="728268" y="43053"/>
                  </a:lnTo>
                  <a:lnTo>
                    <a:pt x="728764" y="43751"/>
                  </a:lnTo>
                  <a:lnTo>
                    <a:pt x="730173" y="43700"/>
                  </a:lnTo>
                  <a:lnTo>
                    <a:pt x="730859" y="43154"/>
                  </a:lnTo>
                  <a:lnTo>
                    <a:pt x="730948" y="42494"/>
                  </a:lnTo>
                  <a:lnTo>
                    <a:pt x="731037" y="41846"/>
                  </a:lnTo>
                  <a:close/>
                </a:path>
                <a:path w="783590" h="657860">
                  <a:moveTo>
                    <a:pt x="731266" y="30010"/>
                  </a:moveTo>
                  <a:lnTo>
                    <a:pt x="730491" y="29286"/>
                  </a:lnTo>
                  <a:lnTo>
                    <a:pt x="729767" y="29260"/>
                  </a:lnTo>
                  <a:lnTo>
                    <a:pt x="729068" y="29248"/>
                  </a:lnTo>
                  <a:lnTo>
                    <a:pt x="728332" y="29921"/>
                  </a:lnTo>
                  <a:lnTo>
                    <a:pt x="728332" y="30607"/>
                  </a:lnTo>
                  <a:lnTo>
                    <a:pt x="728319" y="31305"/>
                  </a:lnTo>
                  <a:lnTo>
                    <a:pt x="729056" y="32029"/>
                  </a:lnTo>
                  <a:lnTo>
                    <a:pt x="729729" y="31978"/>
                  </a:lnTo>
                  <a:lnTo>
                    <a:pt x="730415" y="31940"/>
                  </a:lnTo>
                  <a:lnTo>
                    <a:pt x="731164" y="31242"/>
                  </a:lnTo>
                  <a:lnTo>
                    <a:pt x="731266" y="30010"/>
                  </a:lnTo>
                  <a:close/>
                </a:path>
                <a:path w="783590" h="657860">
                  <a:moveTo>
                    <a:pt x="737006" y="59143"/>
                  </a:moveTo>
                  <a:lnTo>
                    <a:pt x="736193" y="58407"/>
                  </a:lnTo>
                  <a:lnTo>
                    <a:pt x="734910" y="58381"/>
                  </a:lnTo>
                  <a:lnTo>
                    <a:pt x="734110" y="59118"/>
                  </a:lnTo>
                  <a:lnTo>
                    <a:pt x="734110" y="59702"/>
                  </a:lnTo>
                  <a:lnTo>
                    <a:pt x="734123" y="60490"/>
                  </a:lnTo>
                  <a:lnTo>
                    <a:pt x="734606" y="61125"/>
                  </a:lnTo>
                  <a:lnTo>
                    <a:pt x="736155" y="61429"/>
                  </a:lnTo>
                  <a:lnTo>
                    <a:pt x="736993" y="60655"/>
                  </a:lnTo>
                  <a:lnTo>
                    <a:pt x="737006" y="59702"/>
                  </a:lnTo>
                  <a:lnTo>
                    <a:pt x="737006" y="59143"/>
                  </a:lnTo>
                  <a:close/>
                </a:path>
                <a:path w="783590" h="657860">
                  <a:moveTo>
                    <a:pt x="737006" y="24079"/>
                  </a:moveTo>
                  <a:lnTo>
                    <a:pt x="736219" y="23241"/>
                  </a:lnTo>
                  <a:lnTo>
                    <a:pt x="734758" y="23393"/>
                  </a:lnTo>
                  <a:lnTo>
                    <a:pt x="734148" y="24079"/>
                  </a:lnTo>
                  <a:lnTo>
                    <a:pt x="734047" y="25425"/>
                  </a:lnTo>
                  <a:lnTo>
                    <a:pt x="734745" y="26098"/>
                  </a:lnTo>
                  <a:lnTo>
                    <a:pt x="735457" y="26123"/>
                  </a:lnTo>
                  <a:lnTo>
                    <a:pt x="736193" y="26149"/>
                  </a:lnTo>
                  <a:lnTo>
                    <a:pt x="736981" y="25577"/>
                  </a:lnTo>
                  <a:lnTo>
                    <a:pt x="736981" y="24980"/>
                  </a:lnTo>
                  <a:lnTo>
                    <a:pt x="737006" y="24079"/>
                  </a:lnTo>
                  <a:close/>
                </a:path>
                <a:path w="783590" h="657860">
                  <a:moveTo>
                    <a:pt x="737019" y="1727"/>
                  </a:moveTo>
                  <a:lnTo>
                    <a:pt x="736955" y="939"/>
                  </a:lnTo>
                  <a:lnTo>
                    <a:pt x="736688" y="609"/>
                  </a:lnTo>
                  <a:lnTo>
                    <a:pt x="736409" y="292"/>
                  </a:lnTo>
                  <a:lnTo>
                    <a:pt x="735723" y="165"/>
                  </a:lnTo>
                  <a:lnTo>
                    <a:pt x="734707" y="241"/>
                  </a:lnTo>
                  <a:lnTo>
                    <a:pt x="734187" y="558"/>
                  </a:lnTo>
                  <a:lnTo>
                    <a:pt x="734161" y="1257"/>
                  </a:lnTo>
                  <a:lnTo>
                    <a:pt x="734123" y="2070"/>
                  </a:lnTo>
                  <a:lnTo>
                    <a:pt x="734656" y="2717"/>
                  </a:lnTo>
                  <a:lnTo>
                    <a:pt x="735596" y="2768"/>
                  </a:lnTo>
                  <a:lnTo>
                    <a:pt x="735914" y="2603"/>
                  </a:lnTo>
                  <a:lnTo>
                    <a:pt x="736574" y="2476"/>
                  </a:lnTo>
                  <a:lnTo>
                    <a:pt x="737019" y="1727"/>
                  </a:lnTo>
                  <a:close/>
                </a:path>
                <a:path w="783590" h="657860">
                  <a:moveTo>
                    <a:pt x="737069" y="48742"/>
                  </a:moveTo>
                  <a:lnTo>
                    <a:pt x="734834" y="46545"/>
                  </a:lnTo>
                  <a:lnTo>
                    <a:pt x="734009" y="47574"/>
                  </a:lnTo>
                  <a:lnTo>
                    <a:pt x="734148" y="48450"/>
                  </a:lnTo>
                  <a:lnTo>
                    <a:pt x="734250" y="49123"/>
                  </a:lnTo>
                  <a:lnTo>
                    <a:pt x="734961" y="49618"/>
                  </a:lnTo>
                  <a:lnTo>
                    <a:pt x="735723" y="49542"/>
                  </a:lnTo>
                  <a:lnTo>
                    <a:pt x="736434" y="49479"/>
                  </a:lnTo>
                  <a:lnTo>
                    <a:pt x="737069" y="48742"/>
                  </a:lnTo>
                  <a:close/>
                </a:path>
                <a:path w="783590" h="657860">
                  <a:moveTo>
                    <a:pt x="742607" y="41681"/>
                  </a:moveTo>
                  <a:lnTo>
                    <a:pt x="741870" y="40855"/>
                  </a:lnTo>
                  <a:lnTo>
                    <a:pt x="740803" y="40906"/>
                  </a:lnTo>
                  <a:lnTo>
                    <a:pt x="740003" y="41770"/>
                  </a:lnTo>
                  <a:lnTo>
                    <a:pt x="739978" y="42329"/>
                  </a:lnTo>
                  <a:lnTo>
                    <a:pt x="739927" y="42900"/>
                  </a:lnTo>
                  <a:lnTo>
                    <a:pt x="740740" y="43764"/>
                  </a:lnTo>
                  <a:lnTo>
                    <a:pt x="741299" y="43764"/>
                  </a:lnTo>
                  <a:lnTo>
                    <a:pt x="741883" y="43751"/>
                  </a:lnTo>
                  <a:lnTo>
                    <a:pt x="742594" y="42964"/>
                  </a:lnTo>
                  <a:lnTo>
                    <a:pt x="742594" y="42329"/>
                  </a:lnTo>
                  <a:lnTo>
                    <a:pt x="742607" y="41681"/>
                  </a:lnTo>
                  <a:close/>
                </a:path>
                <a:path w="783590" h="657860">
                  <a:moveTo>
                    <a:pt x="742797" y="18199"/>
                  </a:moveTo>
                  <a:lnTo>
                    <a:pt x="742251" y="17437"/>
                  </a:lnTo>
                  <a:lnTo>
                    <a:pt x="741540" y="17360"/>
                  </a:lnTo>
                  <a:lnTo>
                    <a:pt x="740930" y="17297"/>
                  </a:lnTo>
                  <a:lnTo>
                    <a:pt x="740016" y="18084"/>
                  </a:lnTo>
                  <a:lnTo>
                    <a:pt x="740029" y="18669"/>
                  </a:lnTo>
                  <a:lnTo>
                    <a:pt x="740029" y="19253"/>
                  </a:lnTo>
                  <a:lnTo>
                    <a:pt x="740867" y="19989"/>
                  </a:lnTo>
                  <a:lnTo>
                    <a:pt x="741553" y="20015"/>
                  </a:lnTo>
                  <a:lnTo>
                    <a:pt x="742048" y="20040"/>
                  </a:lnTo>
                  <a:lnTo>
                    <a:pt x="742619" y="19519"/>
                  </a:lnTo>
                  <a:lnTo>
                    <a:pt x="742696" y="18986"/>
                  </a:lnTo>
                  <a:lnTo>
                    <a:pt x="742797" y="18199"/>
                  </a:lnTo>
                  <a:close/>
                </a:path>
                <a:path w="783590" h="657860">
                  <a:moveTo>
                    <a:pt x="754519" y="19799"/>
                  </a:moveTo>
                  <a:lnTo>
                    <a:pt x="752398" y="17272"/>
                  </a:lnTo>
                  <a:lnTo>
                    <a:pt x="751814" y="17716"/>
                  </a:lnTo>
                  <a:lnTo>
                    <a:pt x="751611" y="18580"/>
                  </a:lnTo>
                  <a:lnTo>
                    <a:pt x="751433" y="19418"/>
                  </a:lnTo>
                  <a:lnTo>
                    <a:pt x="751789" y="20116"/>
                  </a:lnTo>
                  <a:lnTo>
                    <a:pt x="753465" y="20548"/>
                  </a:lnTo>
                  <a:lnTo>
                    <a:pt x="754519" y="19799"/>
                  </a:lnTo>
                  <a:close/>
                </a:path>
                <a:path w="783590" h="657860">
                  <a:moveTo>
                    <a:pt x="754570" y="54851"/>
                  </a:moveTo>
                  <a:lnTo>
                    <a:pt x="754545" y="53848"/>
                  </a:lnTo>
                  <a:lnTo>
                    <a:pt x="754545" y="53187"/>
                  </a:lnTo>
                  <a:lnTo>
                    <a:pt x="754075" y="52895"/>
                  </a:lnTo>
                  <a:lnTo>
                    <a:pt x="753541" y="52730"/>
                  </a:lnTo>
                  <a:lnTo>
                    <a:pt x="752525" y="52438"/>
                  </a:lnTo>
                  <a:lnTo>
                    <a:pt x="751852" y="53009"/>
                  </a:lnTo>
                  <a:lnTo>
                    <a:pt x="751789" y="54165"/>
                  </a:lnTo>
                  <a:lnTo>
                    <a:pt x="751751" y="54749"/>
                  </a:lnTo>
                  <a:lnTo>
                    <a:pt x="752144" y="55206"/>
                  </a:lnTo>
                  <a:lnTo>
                    <a:pt x="752729" y="55283"/>
                  </a:lnTo>
                  <a:lnTo>
                    <a:pt x="753821" y="55422"/>
                  </a:lnTo>
                  <a:lnTo>
                    <a:pt x="754570" y="54851"/>
                  </a:lnTo>
                  <a:close/>
                </a:path>
                <a:path w="783590" h="657860">
                  <a:moveTo>
                    <a:pt x="754621" y="100101"/>
                  </a:moveTo>
                  <a:lnTo>
                    <a:pt x="753935" y="99275"/>
                  </a:lnTo>
                  <a:lnTo>
                    <a:pt x="752348" y="99212"/>
                  </a:lnTo>
                  <a:lnTo>
                    <a:pt x="752017" y="99644"/>
                  </a:lnTo>
                  <a:lnTo>
                    <a:pt x="751522" y="101180"/>
                  </a:lnTo>
                  <a:lnTo>
                    <a:pt x="752068" y="102171"/>
                  </a:lnTo>
                  <a:lnTo>
                    <a:pt x="752906" y="102158"/>
                  </a:lnTo>
                  <a:lnTo>
                    <a:pt x="753745" y="102158"/>
                  </a:lnTo>
                  <a:lnTo>
                    <a:pt x="754329" y="101714"/>
                  </a:lnTo>
                  <a:lnTo>
                    <a:pt x="754456" y="101003"/>
                  </a:lnTo>
                  <a:lnTo>
                    <a:pt x="754621" y="100101"/>
                  </a:lnTo>
                  <a:close/>
                </a:path>
                <a:path w="783590" h="657860">
                  <a:moveTo>
                    <a:pt x="754646" y="7886"/>
                  </a:moveTo>
                  <a:lnTo>
                    <a:pt x="754545" y="6502"/>
                  </a:lnTo>
                  <a:lnTo>
                    <a:pt x="753833" y="5905"/>
                  </a:lnTo>
                  <a:lnTo>
                    <a:pt x="752424" y="5981"/>
                  </a:lnTo>
                  <a:lnTo>
                    <a:pt x="751890" y="6718"/>
                  </a:lnTo>
                  <a:lnTo>
                    <a:pt x="752043" y="8280"/>
                  </a:lnTo>
                  <a:lnTo>
                    <a:pt x="752678" y="8851"/>
                  </a:lnTo>
                  <a:lnTo>
                    <a:pt x="753427" y="8775"/>
                  </a:lnTo>
                  <a:lnTo>
                    <a:pt x="754037" y="8712"/>
                  </a:lnTo>
                  <a:lnTo>
                    <a:pt x="754646" y="7886"/>
                  </a:lnTo>
                  <a:close/>
                </a:path>
                <a:path w="783590" h="657860">
                  <a:moveTo>
                    <a:pt x="760437" y="59169"/>
                  </a:moveTo>
                  <a:lnTo>
                    <a:pt x="759675" y="58470"/>
                  </a:lnTo>
                  <a:lnTo>
                    <a:pt x="758215" y="58394"/>
                  </a:lnTo>
                  <a:lnTo>
                    <a:pt x="757478" y="59105"/>
                  </a:lnTo>
                  <a:lnTo>
                    <a:pt x="757516" y="59804"/>
                  </a:lnTo>
                  <a:lnTo>
                    <a:pt x="757567" y="60515"/>
                  </a:lnTo>
                  <a:lnTo>
                    <a:pt x="758317" y="61252"/>
                  </a:lnTo>
                  <a:lnTo>
                    <a:pt x="758964" y="61226"/>
                  </a:lnTo>
                  <a:lnTo>
                    <a:pt x="759625" y="61188"/>
                  </a:lnTo>
                  <a:lnTo>
                    <a:pt x="760425" y="60413"/>
                  </a:lnTo>
                  <a:lnTo>
                    <a:pt x="760437" y="59804"/>
                  </a:lnTo>
                  <a:lnTo>
                    <a:pt x="760437" y="59169"/>
                  </a:lnTo>
                  <a:close/>
                </a:path>
                <a:path w="783590" h="657860">
                  <a:moveTo>
                    <a:pt x="760437" y="774"/>
                  </a:moveTo>
                  <a:lnTo>
                    <a:pt x="759929" y="165"/>
                  </a:lnTo>
                  <a:lnTo>
                    <a:pt x="759117" y="88"/>
                  </a:lnTo>
                  <a:lnTo>
                    <a:pt x="758266" y="0"/>
                  </a:lnTo>
                  <a:lnTo>
                    <a:pt x="757542" y="533"/>
                  </a:lnTo>
                  <a:lnTo>
                    <a:pt x="757567" y="2146"/>
                  </a:lnTo>
                  <a:lnTo>
                    <a:pt x="758050" y="2768"/>
                  </a:lnTo>
                  <a:lnTo>
                    <a:pt x="758774" y="2781"/>
                  </a:lnTo>
                  <a:lnTo>
                    <a:pt x="759574" y="2806"/>
                  </a:lnTo>
                  <a:lnTo>
                    <a:pt x="760336" y="2247"/>
                  </a:lnTo>
                  <a:lnTo>
                    <a:pt x="760374" y="1587"/>
                  </a:lnTo>
                  <a:lnTo>
                    <a:pt x="760437" y="774"/>
                  </a:lnTo>
                  <a:close/>
                </a:path>
                <a:path w="783590" h="657860">
                  <a:moveTo>
                    <a:pt x="760463" y="12573"/>
                  </a:moveTo>
                  <a:lnTo>
                    <a:pt x="759790" y="11760"/>
                  </a:lnTo>
                  <a:lnTo>
                    <a:pt x="758215" y="11480"/>
                  </a:lnTo>
                  <a:lnTo>
                    <a:pt x="757453" y="12242"/>
                  </a:lnTo>
                  <a:lnTo>
                    <a:pt x="757542" y="13258"/>
                  </a:lnTo>
                  <a:lnTo>
                    <a:pt x="757593" y="13982"/>
                  </a:lnTo>
                  <a:lnTo>
                    <a:pt x="758317" y="14630"/>
                  </a:lnTo>
                  <a:lnTo>
                    <a:pt x="758977" y="14579"/>
                  </a:lnTo>
                  <a:lnTo>
                    <a:pt x="759637" y="14516"/>
                  </a:lnTo>
                  <a:lnTo>
                    <a:pt x="760399" y="13779"/>
                  </a:lnTo>
                  <a:lnTo>
                    <a:pt x="760437" y="13169"/>
                  </a:lnTo>
                  <a:lnTo>
                    <a:pt x="760463" y="12573"/>
                  </a:lnTo>
                  <a:close/>
                </a:path>
                <a:path w="783590" h="657860">
                  <a:moveTo>
                    <a:pt x="783310" y="47421"/>
                  </a:moveTo>
                  <a:lnTo>
                    <a:pt x="782853" y="46761"/>
                  </a:lnTo>
                  <a:lnTo>
                    <a:pt x="781380" y="46736"/>
                  </a:lnTo>
                  <a:lnTo>
                    <a:pt x="780821" y="47205"/>
                  </a:lnTo>
                  <a:lnTo>
                    <a:pt x="780542" y="48806"/>
                  </a:lnTo>
                  <a:lnTo>
                    <a:pt x="781050" y="49491"/>
                  </a:lnTo>
                  <a:lnTo>
                    <a:pt x="781812" y="49517"/>
                  </a:lnTo>
                  <a:lnTo>
                    <a:pt x="782726" y="49555"/>
                  </a:lnTo>
                  <a:lnTo>
                    <a:pt x="783310" y="49110"/>
                  </a:lnTo>
                  <a:lnTo>
                    <a:pt x="783310" y="47421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8200352" y="3279152"/>
              <a:ext cx="842010" cy="628650"/>
            </a:xfrm>
            <a:custGeom>
              <a:avLst/>
              <a:gdLst/>
              <a:ahLst/>
              <a:cxnLst/>
              <a:rect l="l" t="t" r="r" b="b"/>
              <a:pathLst>
                <a:path w="842009" h="628650">
                  <a:moveTo>
                    <a:pt x="2781" y="59359"/>
                  </a:moveTo>
                  <a:lnTo>
                    <a:pt x="2197" y="58648"/>
                  </a:lnTo>
                  <a:lnTo>
                    <a:pt x="1485" y="58585"/>
                  </a:lnTo>
                  <a:lnTo>
                    <a:pt x="787" y="58534"/>
                  </a:lnTo>
                  <a:lnTo>
                    <a:pt x="0" y="59220"/>
                  </a:lnTo>
                  <a:lnTo>
                    <a:pt x="50" y="59855"/>
                  </a:lnTo>
                  <a:lnTo>
                    <a:pt x="76" y="60490"/>
                  </a:lnTo>
                  <a:lnTo>
                    <a:pt x="787" y="61125"/>
                  </a:lnTo>
                  <a:lnTo>
                    <a:pt x="1739" y="61188"/>
                  </a:lnTo>
                  <a:lnTo>
                    <a:pt x="1968" y="60909"/>
                  </a:lnTo>
                  <a:lnTo>
                    <a:pt x="2451" y="60566"/>
                  </a:lnTo>
                  <a:lnTo>
                    <a:pt x="2565" y="60134"/>
                  </a:lnTo>
                  <a:lnTo>
                    <a:pt x="2781" y="59359"/>
                  </a:lnTo>
                  <a:close/>
                </a:path>
                <a:path w="842009" h="628650">
                  <a:moveTo>
                    <a:pt x="14503" y="60680"/>
                  </a:moveTo>
                  <a:lnTo>
                    <a:pt x="14439" y="60159"/>
                  </a:lnTo>
                  <a:lnTo>
                    <a:pt x="14389" y="59626"/>
                  </a:lnTo>
                  <a:lnTo>
                    <a:pt x="13576" y="58839"/>
                  </a:lnTo>
                  <a:lnTo>
                    <a:pt x="12928" y="58686"/>
                  </a:lnTo>
                  <a:lnTo>
                    <a:pt x="12306" y="58521"/>
                  </a:lnTo>
                  <a:lnTo>
                    <a:pt x="11620" y="59283"/>
                  </a:lnTo>
                  <a:lnTo>
                    <a:pt x="11620" y="60109"/>
                  </a:lnTo>
                  <a:lnTo>
                    <a:pt x="11607" y="60909"/>
                  </a:lnTo>
                  <a:lnTo>
                    <a:pt x="12255" y="61607"/>
                  </a:lnTo>
                  <a:lnTo>
                    <a:pt x="12954" y="61556"/>
                  </a:lnTo>
                  <a:lnTo>
                    <a:pt x="13614" y="61518"/>
                  </a:lnTo>
                  <a:lnTo>
                    <a:pt x="14503" y="60680"/>
                  </a:lnTo>
                  <a:close/>
                </a:path>
                <a:path w="842009" h="628650">
                  <a:moveTo>
                    <a:pt x="26238" y="24752"/>
                  </a:moveTo>
                  <a:lnTo>
                    <a:pt x="25869" y="23977"/>
                  </a:lnTo>
                  <a:lnTo>
                    <a:pt x="24549" y="23545"/>
                  </a:lnTo>
                  <a:lnTo>
                    <a:pt x="24015" y="23622"/>
                  </a:lnTo>
                  <a:lnTo>
                    <a:pt x="23241" y="24612"/>
                  </a:lnTo>
                  <a:lnTo>
                    <a:pt x="23482" y="25450"/>
                  </a:lnTo>
                  <a:lnTo>
                    <a:pt x="24130" y="25933"/>
                  </a:lnTo>
                  <a:lnTo>
                    <a:pt x="24714" y="26352"/>
                  </a:lnTo>
                  <a:lnTo>
                    <a:pt x="25577" y="26098"/>
                  </a:lnTo>
                  <a:lnTo>
                    <a:pt x="25908" y="25412"/>
                  </a:lnTo>
                  <a:lnTo>
                    <a:pt x="26238" y="24752"/>
                  </a:lnTo>
                  <a:close/>
                </a:path>
                <a:path w="842009" h="628650">
                  <a:moveTo>
                    <a:pt x="31953" y="31940"/>
                  </a:moveTo>
                  <a:lnTo>
                    <a:pt x="31927" y="31178"/>
                  </a:lnTo>
                  <a:lnTo>
                    <a:pt x="31877" y="29895"/>
                  </a:lnTo>
                  <a:lnTo>
                    <a:pt x="30810" y="29260"/>
                  </a:lnTo>
                  <a:lnTo>
                    <a:pt x="29121" y="30073"/>
                  </a:lnTo>
                  <a:lnTo>
                    <a:pt x="28867" y="30759"/>
                  </a:lnTo>
                  <a:lnTo>
                    <a:pt x="29540" y="31584"/>
                  </a:lnTo>
                  <a:lnTo>
                    <a:pt x="29959" y="31991"/>
                  </a:lnTo>
                  <a:lnTo>
                    <a:pt x="30416" y="32219"/>
                  </a:lnTo>
                  <a:lnTo>
                    <a:pt x="31127" y="32562"/>
                  </a:lnTo>
                  <a:lnTo>
                    <a:pt x="31953" y="31940"/>
                  </a:lnTo>
                  <a:close/>
                </a:path>
                <a:path w="842009" h="628650">
                  <a:moveTo>
                    <a:pt x="43802" y="30251"/>
                  </a:moveTo>
                  <a:lnTo>
                    <a:pt x="43053" y="29413"/>
                  </a:lnTo>
                  <a:lnTo>
                    <a:pt x="42087" y="29413"/>
                  </a:lnTo>
                  <a:lnTo>
                    <a:pt x="41440" y="29400"/>
                  </a:lnTo>
                  <a:lnTo>
                    <a:pt x="41122" y="29857"/>
                  </a:lnTo>
                  <a:lnTo>
                    <a:pt x="40614" y="31369"/>
                  </a:lnTo>
                  <a:lnTo>
                    <a:pt x="41211" y="32385"/>
                  </a:lnTo>
                  <a:lnTo>
                    <a:pt x="42900" y="32334"/>
                  </a:lnTo>
                  <a:lnTo>
                    <a:pt x="43535" y="31851"/>
                  </a:lnTo>
                  <a:lnTo>
                    <a:pt x="43649" y="31140"/>
                  </a:lnTo>
                  <a:lnTo>
                    <a:pt x="43802" y="30251"/>
                  </a:lnTo>
                  <a:close/>
                </a:path>
                <a:path w="842009" h="628650">
                  <a:moveTo>
                    <a:pt x="49593" y="36271"/>
                  </a:moveTo>
                  <a:lnTo>
                    <a:pt x="49212" y="35699"/>
                  </a:lnTo>
                  <a:lnTo>
                    <a:pt x="48463" y="35445"/>
                  </a:lnTo>
                  <a:lnTo>
                    <a:pt x="47713" y="35179"/>
                  </a:lnTo>
                  <a:lnTo>
                    <a:pt x="46774" y="35890"/>
                  </a:lnTo>
                  <a:lnTo>
                    <a:pt x="46558" y="37465"/>
                  </a:lnTo>
                  <a:lnTo>
                    <a:pt x="47218" y="38112"/>
                  </a:lnTo>
                  <a:lnTo>
                    <a:pt x="48742" y="38163"/>
                  </a:lnTo>
                  <a:lnTo>
                    <a:pt x="49479" y="37668"/>
                  </a:lnTo>
                  <a:lnTo>
                    <a:pt x="49517" y="37045"/>
                  </a:lnTo>
                  <a:lnTo>
                    <a:pt x="49593" y="36271"/>
                  </a:lnTo>
                  <a:close/>
                </a:path>
                <a:path w="842009" h="628650">
                  <a:moveTo>
                    <a:pt x="49631" y="47904"/>
                  </a:moveTo>
                  <a:lnTo>
                    <a:pt x="49149" y="47256"/>
                  </a:lnTo>
                  <a:lnTo>
                    <a:pt x="48399" y="47091"/>
                  </a:lnTo>
                  <a:lnTo>
                    <a:pt x="47599" y="46926"/>
                  </a:lnTo>
                  <a:lnTo>
                    <a:pt x="46926" y="47282"/>
                  </a:lnTo>
                  <a:lnTo>
                    <a:pt x="46723" y="47967"/>
                  </a:lnTo>
                  <a:lnTo>
                    <a:pt x="46469" y="48768"/>
                  </a:lnTo>
                  <a:lnTo>
                    <a:pt x="47218" y="49872"/>
                  </a:lnTo>
                  <a:lnTo>
                    <a:pt x="48031" y="49898"/>
                  </a:lnTo>
                  <a:lnTo>
                    <a:pt x="48590" y="49923"/>
                  </a:lnTo>
                  <a:lnTo>
                    <a:pt x="49466" y="49199"/>
                  </a:lnTo>
                  <a:lnTo>
                    <a:pt x="49517" y="48615"/>
                  </a:lnTo>
                  <a:lnTo>
                    <a:pt x="49631" y="47904"/>
                  </a:lnTo>
                  <a:close/>
                </a:path>
                <a:path w="842009" h="628650">
                  <a:moveTo>
                    <a:pt x="55333" y="43307"/>
                  </a:moveTo>
                  <a:lnTo>
                    <a:pt x="55308" y="42443"/>
                  </a:lnTo>
                  <a:lnTo>
                    <a:pt x="55295" y="41744"/>
                  </a:lnTo>
                  <a:lnTo>
                    <a:pt x="54559" y="41186"/>
                  </a:lnTo>
                  <a:lnTo>
                    <a:pt x="53746" y="41249"/>
                  </a:lnTo>
                  <a:lnTo>
                    <a:pt x="52984" y="41313"/>
                  </a:lnTo>
                  <a:lnTo>
                    <a:pt x="52463" y="41935"/>
                  </a:lnTo>
                  <a:lnTo>
                    <a:pt x="52501" y="42760"/>
                  </a:lnTo>
                  <a:lnTo>
                    <a:pt x="52539" y="43434"/>
                  </a:lnTo>
                  <a:lnTo>
                    <a:pt x="53276" y="44005"/>
                  </a:lnTo>
                  <a:lnTo>
                    <a:pt x="54825" y="43929"/>
                  </a:lnTo>
                  <a:lnTo>
                    <a:pt x="55333" y="43307"/>
                  </a:lnTo>
                  <a:close/>
                </a:path>
                <a:path w="842009" h="628650">
                  <a:moveTo>
                    <a:pt x="125145" y="53721"/>
                  </a:moveTo>
                  <a:lnTo>
                    <a:pt x="124688" y="53022"/>
                  </a:lnTo>
                  <a:lnTo>
                    <a:pt x="124040" y="52882"/>
                  </a:lnTo>
                  <a:lnTo>
                    <a:pt x="123317" y="52717"/>
                  </a:lnTo>
                  <a:lnTo>
                    <a:pt x="122618" y="53149"/>
                  </a:lnTo>
                  <a:lnTo>
                    <a:pt x="122212" y="54800"/>
                  </a:lnTo>
                  <a:lnTo>
                    <a:pt x="122821" y="55765"/>
                  </a:lnTo>
                  <a:lnTo>
                    <a:pt x="123672" y="55778"/>
                  </a:lnTo>
                  <a:lnTo>
                    <a:pt x="124345" y="55803"/>
                  </a:lnTo>
                  <a:lnTo>
                    <a:pt x="124980" y="55206"/>
                  </a:lnTo>
                  <a:lnTo>
                    <a:pt x="125069" y="54457"/>
                  </a:lnTo>
                  <a:lnTo>
                    <a:pt x="125145" y="53721"/>
                  </a:lnTo>
                  <a:close/>
                </a:path>
                <a:path w="842009" h="628650">
                  <a:moveTo>
                    <a:pt x="130733" y="59448"/>
                  </a:moveTo>
                  <a:lnTo>
                    <a:pt x="130416" y="58877"/>
                  </a:lnTo>
                  <a:lnTo>
                    <a:pt x="129692" y="58623"/>
                  </a:lnTo>
                  <a:lnTo>
                    <a:pt x="128993" y="58369"/>
                  </a:lnTo>
                  <a:lnTo>
                    <a:pt x="128155" y="58864"/>
                  </a:lnTo>
                  <a:lnTo>
                    <a:pt x="127838" y="60515"/>
                  </a:lnTo>
                  <a:lnTo>
                    <a:pt x="128447" y="61226"/>
                  </a:lnTo>
                  <a:lnTo>
                    <a:pt x="129590" y="61417"/>
                  </a:lnTo>
                  <a:lnTo>
                    <a:pt x="130086" y="61518"/>
                  </a:lnTo>
                  <a:lnTo>
                    <a:pt x="130568" y="61023"/>
                  </a:lnTo>
                  <a:lnTo>
                    <a:pt x="130644" y="60388"/>
                  </a:lnTo>
                  <a:lnTo>
                    <a:pt x="130733" y="59448"/>
                  </a:lnTo>
                  <a:close/>
                </a:path>
                <a:path w="842009" h="628650">
                  <a:moveTo>
                    <a:pt x="142989" y="13322"/>
                  </a:moveTo>
                  <a:lnTo>
                    <a:pt x="142646" y="12484"/>
                  </a:lnTo>
                  <a:lnTo>
                    <a:pt x="141097" y="11684"/>
                  </a:lnTo>
                  <a:lnTo>
                    <a:pt x="140119" y="11988"/>
                  </a:lnTo>
                  <a:lnTo>
                    <a:pt x="139407" y="13462"/>
                  </a:lnTo>
                  <a:lnTo>
                    <a:pt x="139738" y="14338"/>
                  </a:lnTo>
                  <a:lnTo>
                    <a:pt x="141338" y="15036"/>
                  </a:lnTo>
                  <a:lnTo>
                    <a:pt x="142341" y="14732"/>
                  </a:lnTo>
                  <a:lnTo>
                    <a:pt x="142709" y="13944"/>
                  </a:lnTo>
                  <a:lnTo>
                    <a:pt x="142989" y="13322"/>
                  </a:lnTo>
                  <a:close/>
                </a:path>
                <a:path w="842009" h="628650">
                  <a:moveTo>
                    <a:pt x="160210" y="30353"/>
                  </a:moveTo>
                  <a:lnTo>
                    <a:pt x="159524" y="29527"/>
                  </a:lnTo>
                  <a:lnTo>
                    <a:pt x="158940" y="29425"/>
                  </a:lnTo>
                  <a:lnTo>
                    <a:pt x="158203" y="29286"/>
                  </a:lnTo>
                  <a:lnTo>
                    <a:pt x="157619" y="29743"/>
                  </a:lnTo>
                  <a:lnTo>
                    <a:pt x="157492" y="30581"/>
                  </a:lnTo>
                  <a:lnTo>
                    <a:pt x="157340" y="31457"/>
                  </a:lnTo>
                  <a:lnTo>
                    <a:pt x="157645" y="32092"/>
                  </a:lnTo>
                  <a:lnTo>
                    <a:pt x="159156" y="32550"/>
                  </a:lnTo>
                  <a:lnTo>
                    <a:pt x="160210" y="31800"/>
                  </a:lnTo>
                  <a:lnTo>
                    <a:pt x="160210" y="30353"/>
                  </a:lnTo>
                  <a:close/>
                </a:path>
                <a:path w="842009" h="628650">
                  <a:moveTo>
                    <a:pt x="166128" y="37439"/>
                  </a:moveTo>
                  <a:lnTo>
                    <a:pt x="166103" y="36842"/>
                  </a:lnTo>
                  <a:lnTo>
                    <a:pt x="166052" y="35915"/>
                  </a:lnTo>
                  <a:lnTo>
                    <a:pt x="165188" y="35179"/>
                  </a:lnTo>
                  <a:lnTo>
                    <a:pt x="163664" y="35458"/>
                  </a:lnTo>
                  <a:lnTo>
                    <a:pt x="163258" y="36029"/>
                  </a:lnTo>
                  <a:lnTo>
                    <a:pt x="163245" y="36918"/>
                  </a:lnTo>
                  <a:lnTo>
                    <a:pt x="163220" y="37579"/>
                  </a:lnTo>
                  <a:lnTo>
                    <a:pt x="163931" y="38176"/>
                  </a:lnTo>
                  <a:lnTo>
                    <a:pt x="164655" y="38138"/>
                  </a:lnTo>
                  <a:lnTo>
                    <a:pt x="165404" y="38087"/>
                  </a:lnTo>
                  <a:lnTo>
                    <a:pt x="166128" y="37439"/>
                  </a:lnTo>
                  <a:close/>
                </a:path>
                <a:path w="842009" h="628650">
                  <a:moveTo>
                    <a:pt x="177711" y="47536"/>
                  </a:moveTo>
                  <a:lnTo>
                    <a:pt x="177025" y="47015"/>
                  </a:lnTo>
                  <a:lnTo>
                    <a:pt x="176174" y="47078"/>
                  </a:lnTo>
                  <a:lnTo>
                    <a:pt x="175412" y="47142"/>
                  </a:lnTo>
                  <a:lnTo>
                    <a:pt x="174853" y="47828"/>
                  </a:lnTo>
                  <a:lnTo>
                    <a:pt x="174942" y="48590"/>
                  </a:lnTo>
                  <a:lnTo>
                    <a:pt x="175018" y="49301"/>
                  </a:lnTo>
                  <a:lnTo>
                    <a:pt x="175742" y="49872"/>
                  </a:lnTo>
                  <a:lnTo>
                    <a:pt x="176491" y="49834"/>
                  </a:lnTo>
                  <a:lnTo>
                    <a:pt x="177203" y="49784"/>
                  </a:lnTo>
                  <a:lnTo>
                    <a:pt x="177698" y="49149"/>
                  </a:lnTo>
                  <a:lnTo>
                    <a:pt x="177698" y="48260"/>
                  </a:lnTo>
                  <a:lnTo>
                    <a:pt x="177711" y="47536"/>
                  </a:lnTo>
                  <a:close/>
                </a:path>
                <a:path w="842009" h="628650">
                  <a:moveTo>
                    <a:pt x="177787" y="24460"/>
                  </a:moveTo>
                  <a:lnTo>
                    <a:pt x="177380" y="23825"/>
                  </a:lnTo>
                  <a:lnTo>
                    <a:pt x="175806" y="23482"/>
                  </a:lnTo>
                  <a:lnTo>
                    <a:pt x="174828" y="24269"/>
                  </a:lnTo>
                  <a:lnTo>
                    <a:pt x="174891" y="25095"/>
                  </a:lnTo>
                  <a:lnTo>
                    <a:pt x="174929" y="25704"/>
                  </a:lnTo>
                  <a:lnTo>
                    <a:pt x="175679" y="26492"/>
                  </a:lnTo>
                  <a:lnTo>
                    <a:pt x="176250" y="26517"/>
                  </a:lnTo>
                  <a:lnTo>
                    <a:pt x="176911" y="26555"/>
                  </a:lnTo>
                  <a:lnTo>
                    <a:pt x="177584" y="25958"/>
                  </a:lnTo>
                  <a:lnTo>
                    <a:pt x="177673" y="25247"/>
                  </a:lnTo>
                  <a:lnTo>
                    <a:pt x="177787" y="24460"/>
                  </a:lnTo>
                  <a:close/>
                </a:path>
                <a:path w="842009" h="628650">
                  <a:moveTo>
                    <a:pt x="177787" y="2273"/>
                  </a:moveTo>
                  <a:lnTo>
                    <a:pt x="177723" y="1549"/>
                  </a:lnTo>
                  <a:lnTo>
                    <a:pt x="177660" y="838"/>
                  </a:lnTo>
                  <a:lnTo>
                    <a:pt x="176974" y="152"/>
                  </a:lnTo>
                  <a:lnTo>
                    <a:pt x="176339" y="152"/>
                  </a:lnTo>
                  <a:lnTo>
                    <a:pt x="175475" y="165"/>
                  </a:lnTo>
                  <a:lnTo>
                    <a:pt x="174739" y="1168"/>
                  </a:lnTo>
                  <a:lnTo>
                    <a:pt x="175171" y="2781"/>
                  </a:lnTo>
                  <a:lnTo>
                    <a:pt x="175793" y="3200"/>
                  </a:lnTo>
                  <a:lnTo>
                    <a:pt x="177228" y="3009"/>
                  </a:lnTo>
                  <a:lnTo>
                    <a:pt x="177787" y="2273"/>
                  </a:lnTo>
                  <a:close/>
                </a:path>
                <a:path w="842009" h="628650">
                  <a:moveTo>
                    <a:pt x="200583" y="59588"/>
                  </a:moveTo>
                  <a:lnTo>
                    <a:pt x="199859" y="58826"/>
                  </a:lnTo>
                  <a:lnTo>
                    <a:pt x="199224" y="58788"/>
                  </a:lnTo>
                  <a:lnTo>
                    <a:pt x="198615" y="58737"/>
                  </a:lnTo>
                  <a:lnTo>
                    <a:pt x="197967" y="59436"/>
                  </a:lnTo>
                  <a:lnTo>
                    <a:pt x="197942" y="60185"/>
                  </a:lnTo>
                  <a:lnTo>
                    <a:pt x="197916" y="60921"/>
                  </a:lnTo>
                  <a:lnTo>
                    <a:pt x="198539" y="61607"/>
                  </a:lnTo>
                  <a:lnTo>
                    <a:pt x="199199" y="61556"/>
                  </a:lnTo>
                  <a:lnTo>
                    <a:pt x="199834" y="61493"/>
                  </a:lnTo>
                  <a:lnTo>
                    <a:pt x="200571" y="60769"/>
                  </a:lnTo>
                  <a:lnTo>
                    <a:pt x="200583" y="60185"/>
                  </a:lnTo>
                  <a:lnTo>
                    <a:pt x="200583" y="59588"/>
                  </a:lnTo>
                  <a:close/>
                </a:path>
                <a:path w="842009" h="628650">
                  <a:moveTo>
                    <a:pt x="206743" y="18618"/>
                  </a:moveTo>
                  <a:lnTo>
                    <a:pt x="205917" y="17830"/>
                  </a:lnTo>
                  <a:lnTo>
                    <a:pt x="204546" y="17856"/>
                  </a:lnTo>
                  <a:lnTo>
                    <a:pt x="203758" y="18618"/>
                  </a:lnTo>
                  <a:lnTo>
                    <a:pt x="203784" y="19875"/>
                  </a:lnTo>
                  <a:lnTo>
                    <a:pt x="204647" y="20739"/>
                  </a:lnTo>
                  <a:lnTo>
                    <a:pt x="205219" y="20713"/>
                  </a:lnTo>
                  <a:lnTo>
                    <a:pt x="205778" y="20675"/>
                  </a:lnTo>
                  <a:lnTo>
                    <a:pt x="206629" y="19824"/>
                  </a:lnTo>
                  <a:lnTo>
                    <a:pt x="206692" y="19227"/>
                  </a:lnTo>
                  <a:lnTo>
                    <a:pt x="206743" y="18618"/>
                  </a:lnTo>
                  <a:close/>
                </a:path>
                <a:path w="842009" h="628650">
                  <a:moveTo>
                    <a:pt x="224243" y="59512"/>
                  </a:moveTo>
                  <a:lnTo>
                    <a:pt x="223596" y="58661"/>
                  </a:lnTo>
                  <a:lnTo>
                    <a:pt x="222669" y="58585"/>
                  </a:lnTo>
                  <a:lnTo>
                    <a:pt x="222046" y="58547"/>
                  </a:lnTo>
                  <a:lnTo>
                    <a:pt x="221424" y="59220"/>
                  </a:lnTo>
                  <a:lnTo>
                    <a:pt x="221386" y="59982"/>
                  </a:lnTo>
                  <a:lnTo>
                    <a:pt x="221335" y="60769"/>
                  </a:lnTo>
                  <a:lnTo>
                    <a:pt x="221869" y="61493"/>
                  </a:lnTo>
                  <a:lnTo>
                    <a:pt x="222491" y="61518"/>
                  </a:lnTo>
                  <a:lnTo>
                    <a:pt x="223354" y="61544"/>
                  </a:lnTo>
                  <a:lnTo>
                    <a:pt x="223888" y="61163"/>
                  </a:lnTo>
                  <a:lnTo>
                    <a:pt x="224053" y="60413"/>
                  </a:lnTo>
                  <a:lnTo>
                    <a:pt x="224243" y="59512"/>
                  </a:lnTo>
                  <a:close/>
                </a:path>
                <a:path w="842009" h="628650">
                  <a:moveTo>
                    <a:pt x="265125" y="591210"/>
                  </a:moveTo>
                  <a:lnTo>
                    <a:pt x="264566" y="590499"/>
                  </a:lnTo>
                  <a:lnTo>
                    <a:pt x="263817" y="590423"/>
                  </a:lnTo>
                  <a:lnTo>
                    <a:pt x="263029" y="590359"/>
                  </a:lnTo>
                  <a:lnTo>
                    <a:pt x="262280" y="590956"/>
                  </a:lnTo>
                  <a:lnTo>
                    <a:pt x="262305" y="592264"/>
                  </a:lnTo>
                  <a:lnTo>
                    <a:pt x="263029" y="592874"/>
                  </a:lnTo>
                  <a:lnTo>
                    <a:pt x="264325" y="592899"/>
                  </a:lnTo>
                  <a:lnTo>
                    <a:pt x="264909" y="592442"/>
                  </a:lnTo>
                  <a:lnTo>
                    <a:pt x="265125" y="591210"/>
                  </a:lnTo>
                  <a:close/>
                </a:path>
                <a:path w="842009" h="628650">
                  <a:moveTo>
                    <a:pt x="271068" y="597052"/>
                  </a:moveTo>
                  <a:lnTo>
                    <a:pt x="270459" y="596277"/>
                  </a:lnTo>
                  <a:lnTo>
                    <a:pt x="269773" y="596277"/>
                  </a:lnTo>
                  <a:lnTo>
                    <a:pt x="269087" y="596290"/>
                  </a:lnTo>
                  <a:lnTo>
                    <a:pt x="268287" y="596976"/>
                  </a:lnTo>
                  <a:lnTo>
                    <a:pt x="268262" y="598157"/>
                  </a:lnTo>
                  <a:lnTo>
                    <a:pt x="269049" y="598855"/>
                  </a:lnTo>
                  <a:lnTo>
                    <a:pt x="270002" y="598830"/>
                  </a:lnTo>
                  <a:lnTo>
                    <a:pt x="270217" y="598576"/>
                  </a:lnTo>
                  <a:lnTo>
                    <a:pt x="270687" y="598246"/>
                  </a:lnTo>
                  <a:lnTo>
                    <a:pt x="271068" y="597052"/>
                  </a:lnTo>
                  <a:close/>
                </a:path>
                <a:path w="842009" h="628650">
                  <a:moveTo>
                    <a:pt x="282562" y="597242"/>
                  </a:moveTo>
                  <a:lnTo>
                    <a:pt x="281978" y="596480"/>
                  </a:lnTo>
                  <a:lnTo>
                    <a:pt x="281292" y="596392"/>
                  </a:lnTo>
                  <a:lnTo>
                    <a:pt x="280517" y="596303"/>
                  </a:lnTo>
                  <a:lnTo>
                    <a:pt x="279933" y="596785"/>
                  </a:lnTo>
                  <a:lnTo>
                    <a:pt x="279857" y="597611"/>
                  </a:lnTo>
                  <a:lnTo>
                    <a:pt x="279781" y="598512"/>
                  </a:lnTo>
                  <a:lnTo>
                    <a:pt x="280250" y="599186"/>
                  </a:lnTo>
                  <a:lnTo>
                    <a:pt x="281787" y="599071"/>
                  </a:lnTo>
                  <a:lnTo>
                    <a:pt x="282384" y="598601"/>
                  </a:lnTo>
                  <a:lnTo>
                    <a:pt x="282473" y="597916"/>
                  </a:lnTo>
                  <a:lnTo>
                    <a:pt x="282562" y="597242"/>
                  </a:lnTo>
                  <a:close/>
                </a:path>
                <a:path w="842009" h="628650">
                  <a:moveTo>
                    <a:pt x="294500" y="597496"/>
                  </a:moveTo>
                  <a:lnTo>
                    <a:pt x="294119" y="596658"/>
                  </a:lnTo>
                  <a:lnTo>
                    <a:pt x="293306" y="596328"/>
                  </a:lnTo>
                  <a:lnTo>
                    <a:pt x="292735" y="596112"/>
                  </a:lnTo>
                  <a:lnTo>
                    <a:pt x="292227" y="596252"/>
                  </a:lnTo>
                  <a:lnTo>
                    <a:pt x="291871" y="596773"/>
                  </a:lnTo>
                  <a:lnTo>
                    <a:pt x="291426" y="597395"/>
                  </a:lnTo>
                  <a:lnTo>
                    <a:pt x="291630" y="598233"/>
                  </a:lnTo>
                  <a:lnTo>
                    <a:pt x="292938" y="599008"/>
                  </a:lnTo>
                  <a:lnTo>
                    <a:pt x="293712" y="598779"/>
                  </a:lnTo>
                  <a:lnTo>
                    <a:pt x="294144" y="598068"/>
                  </a:lnTo>
                  <a:lnTo>
                    <a:pt x="294500" y="597496"/>
                  </a:lnTo>
                  <a:close/>
                </a:path>
                <a:path w="842009" h="628650">
                  <a:moveTo>
                    <a:pt x="305650" y="598525"/>
                  </a:moveTo>
                  <a:lnTo>
                    <a:pt x="305587" y="597839"/>
                  </a:lnTo>
                  <a:lnTo>
                    <a:pt x="305536" y="597192"/>
                  </a:lnTo>
                  <a:lnTo>
                    <a:pt x="304774" y="596480"/>
                  </a:lnTo>
                  <a:lnTo>
                    <a:pt x="304101" y="596455"/>
                  </a:lnTo>
                  <a:lnTo>
                    <a:pt x="303149" y="596430"/>
                  </a:lnTo>
                  <a:lnTo>
                    <a:pt x="302323" y="597344"/>
                  </a:lnTo>
                  <a:lnTo>
                    <a:pt x="302679" y="598881"/>
                  </a:lnTo>
                  <a:lnTo>
                    <a:pt x="303352" y="599287"/>
                  </a:lnTo>
                  <a:lnTo>
                    <a:pt x="304215" y="599236"/>
                  </a:lnTo>
                  <a:lnTo>
                    <a:pt x="304977" y="599198"/>
                  </a:lnTo>
                  <a:lnTo>
                    <a:pt x="305650" y="598525"/>
                  </a:lnTo>
                  <a:close/>
                </a:path>
                <a:path w="842009" h="628650">
                  <a:moveTo>
                    <a:pt x="305689" y="608787"/>
                  </a:moveTo>
                  <a:lnTo>
                    <a:pt x="305206" y="608177"/>
                  </a:lnTo>
                  <a:lnTo>
                    <a:pt x="304444" y="608164"/>
                  </a:lnTo>
                  <a:lnTo>
                    <a:pt x="303555" y="608164"/>
                  </a:lnTo>
                  <a:lnTo>
                    <a:pt x="302920" y="608609"/>
                  </a:lnTo>
                  <a:lnTo>
                    <a:pt x="302729" y="610069"/>
                  </a:lnTo>
                  <a:lnTo>
                    <a:pt x="303250" y="610717"/>
                  </a:lnTo>
                  <a:lnTo>
                    <a:pt x="304025" y="610781"/>
                  </a:lnTo>
                  <a:lnTo>
                    <a:pt x="304812" y="610831"/>
                  </a:lnTo>
                  <a:lnTo>
                    <a:pt x="305511" y="610336"/>
                  </a:lnTo>
                  <a:lnTo>
                    <a:pt x="305600" y="609650"/>
                  </a:lnTo>
                  <a:lnTo>
                    <a:pt x="305689" y="608787"/>
                  </a:lnTo>
                  <a:close/>
                </a:path>
                <a:path w="842009" h="628650">
                  <a:moveTo>
                    <a:pt x="317309" y="598436"/>
                  </a:moveTo>
                  <a:lnTo>
                    <a:pt x="317157" y="597014"/>
                  </a:lnTo>
                  <a:lnTo>
                    <a:pt x="316547" y="596544"/>
                  </a:lnTo>
                  <a:lnTo>
                    <a:pt x="315696" y="596519"/>
                  </a:lnTo>
                  <a:lnTo>
                    <a:pt x="315036" y="596493"/>
                  </a:lnTo>
                  <a:lnTo>
                    <a:pt x="314591" y="597103"/>
                  </a:lnTo>
                  <a:lnTo>
                    <a:pt x="314591" y="598817"/>
                  </a:lnTo>
                  <a:lnTo>
                    <a:pt x="315188" y="599274"/>
                  </a:lnTo>
                  <a:lnTo>
                    <a:pt x="316052" y="599186"/>
                  </a:lnTo>
                  <a:lnTo>
                    <a:pt x="316763" y="599122"/>
                  </a:lnTo>
                  <a:lnTo>
                    <a:pt x="317309" y="598436"/>
                  </a:lnTo>
                  <a:close/>
                </a:path>
                <a:path w="842009" h="628650">
                  <a:moveTo>
                    <a:pt x="323189" y="603796"/>
                  </a:moveTo>
                  <a:lnTo>
                    <a:pt x="323151" y="603262"/>
                  </a:lnTo>
                  <a:lnTo>
                    <a:pt x="323113" y="602742"/>
                  </a:lnTo>
                  <a:lnTo>
                    <a:pt x="322262" y="601916"/>
                  </a:lnTo>
                  <a:lnTo>
                    <a:pt x="321081" y="601764"/>
                  </a:lnTo>
                  <a:lnTo>
                    <a:pt x="320344" y="602538"/>
                  </a:lnTo>
                  <a:lnTo>
                    <a:pt x="320344" y="603250"/>
                  </a:lnTo>
                  <a:lnTo>
                    <a:pt x="320357" y="603961"/>
                  </a:lnTo>
                  <a:lnTo>
                    <a:pt x="321068" y="604672"/>
                  </a:lnTo>
                  <a:lnTo>
                    <a:pt x="321716" y="604647"/>
                  </a:lnTo>
                  <a:lnTo>
                    <a:pt x="322326" y="604634"/>
                  </a:lnTo>
                  <a:lnTo>
                    <a:pt x="323189" y="603796"/>
                  </a:lnTo>
                  <a:close/>
                </a:path>
                <a:path w="842009" h="628650">
                  <a:moveTo>
                    <a:pt x="329057" y="597179"/>
                  </a:moveTo>
                  <a:lnTo>
                    <a:pt x="328460" y="596417"/>
                  </a:lnTo>
                  <a:lnTo>
                    <a:pt x="326999" y="596214"/>
                  </a:lnTo>
                  <a:lnTo>
                    <a:pt x="326237" y="596963"/>
                  </a:lnTo>
                  <a:lnTo>
                    <a:pt x="326161" y="598563"/>
                  </a:lnTo>
                  <a:lnTo>
                    <a:pt x="326948" y="599236"/>
                  </a:lnTo>
                  <a:lnTo>
                    <a:pt x="328320" y="599160"/>
                  </a:lnTo>
                  <a:lnTo>
                    <a:pt x="329044" y="598487"/>
                  </a:lnTo>
                  <a:lnTo>
                    <a:pt x="329044" y="597865"/>
                  </a:lnTo>
                  <a:lnTo>
                    <a:pt x="329057" y="597179"/>
                  </a:lnTo>
                  <a:close/>
                </a:path>
                <a:path w="842009" h="628650">
                  <a:moveTo>
                    <a:pt x="346684" y="615899"/>
                  </a:moveTo>
                  <a:lnTo>
                    <a:pt x="346456" y="614870"/>
                  </a:lnTo>
                  <a:lnTo>
                    <a:pt x="346100" y="614362"/>
                  </a:lnTo>
                  <a:lnTo>
                    <a:pt x="345059" y="613638"/>
                  </a:lnTo>
                  <a:lnTo>
                    <a:pt x="344195" y="614057"/>
                  </a:lnTo>
                  <a:lnTo>
                    <a:pt x="343916" y="614781"/>
                  </a:lnTo>
                  <a:lnTo>
                    <a:pt x="343662" y="615467"/>
                  </a:lnTo>
                  <a:lnTo>
                    <a:pt x="343966" y="616369"/>
                  </a:lnTo>
                  <a:lnTo>
                    <a:pt x="344728" y="616737"/>
                  </a:lnTo>
                  <a:lnTo>
                    <a:pt x="344944" y="616737"/>
                  </a:lnTo>
                  <a:lnTo>
                    <a:pt x="345109" y="616775"/>
                  </a:lnTo>
                  <a:lnTo>
                    <a:pt x="345770" y="616686"/>
                  </a:lnTo>
                  <a:lnTo>
                    <a:pt x="346684" y="615899"/>
                  </a:lnTo>
                  <a:close/>
                </a:path>
                <a:path w="842009" h="628650">
                  <a:moveTo>
                    <a:pt x="346697" y="627583"/>
                  </a:moveTo>
                  <a:lnTo>
                    <a:pt x="346570" y="626910"/>
                  </a:lnTo>
                  <a:lnTo>
                    <a:pt x="346417" y="626122"/>
                  </a:lnTo>
                  <a:lnTo>
                    <a:pt x="345097" y="625386"/>
                  </a:lnTo>
                  <a:lnTo>
                    <a:pt x="344474" y="625856"/>
                  </a:lnTo>
                  <a:lnTo>
                    <a:pt x="344119" y="626135"/>
                  </a:lnTo>
                  <a:lnTo>
                    <a:pt x="343928" y="626757"/>
                  </a:lnTo>
                  <a:lnTo>
                    <a:pt x="343827" y="627951"/>
                  </a:lnTo>
                  <a:lnTo>
                    <a:pt x="344525" y="628421"/>
                  </a:lnTo>
                  <a:lnTo>
                    <a:pt x="345376" y="628370"/>
                  </a:lnTo>
                  <a:lnTo>
                    <a:pt x="346100" y="628319"/>
                  </a:lnTo>
                  <a:lnTo>
                    <a:pt x="346697" y="627583"/>
                  </a:lnTo>
                  <a:close/>
                </a:path>
                <a:path w="842009" h="628650">
                  <a:moveTo>
                    <a:pt x="492379" y="423189"/>
                  </a:moveTo>
                  <a:lnTo>
                    <a:pt x="492226" y="421601"/>
                  </a:lnTo>
                  <a:lnTo>
                    <a:pt x="491591" y="421005"/>
                  </a:lnTo>
                  <a:lnTo>
                    <a:pt x="490880" y="420966"/>
                  </a:lnTo>
                  <a:lnTo>
                    <a:pt x="490232" y="420928"/>
                  </a:lnTo>
                  <a:lnTo>
                    <a:pt x="489597" y="421601"/>
                  </a:lnTo>
                  <a:lnTo>
                    <a:pt x="489585" y="422338"/>
                  </a:lnTo>
                  <a:lnTo>
                    <a:pt x="489559" y="423113"/>
                  </a:lnTo>
                  <a:lnTo>
                    <a:pt x="490067" y="423862"/>
                  </a:lnTo>
                  <a:lnTo>
                    <a:pt x="490689" y="423887"/>
                  </a:lnTo>
                  <a:lnTo>
                    <a:pt x="491604" y="423951"/>
                  </a:lnTo>
                  <a:lnTo>
                    <a:pt x="492379" y="423189"/>
                  </a:lnTo>
                  <a:close/>
                </a:path>
                <a:path w="842009" h="628650">
                  <a:moveTo>
                    <a:pt x="498221" y="427570"/>
                  </a:moveTo>
                  <a:lnTo>
                    <a:pt x="497446" y="426808"/>
                  </a:lnTo>
                  <a:lnTo>
                    <a:pt x="496519" y="426821"/>
                  </a:lnTo>
                  <a:lnTo>
                    <a:pt x="495909" y="426847"/>
                  </a:lnTo>
                  <a:lnTo>
                    <a:pt x="495388" y="427570"/>
                  </a:lnTo>
                  <a:lnTo>
                    <a:pt x="495363" y="429133"/>
                  </a:lnTo>
                  <a:lnTo>
                    <a:pt x="495985" y="429768"/>
                  </a:lnTo>
                  <a:lnTo>
                    <a:pt x="497446" y="429691"/>
                  </a:lnTo>
                  <a:lnTo>
                    <a:pt x="498144" y="429094"/>
                  </a:lnTo>
                  <a:lnTo>
                    <a:pt x="498170" y="428459"/>
                  </a:lnTo>
                  <a:lnTo>
                    <a:pt x="498221" y="427570"/>
                  </a:lnTo>
                  <a:close/>
                </a:path>
                <a:path w="842009" h="628650">
                  <a:moveTo>
                    <a:pt x="509257" y="428891"/>
                  </a:moveTo>
                  <a:lnTo>
                    <a:pt x="509181" y="428117"/>
                  </a:lnTo>
                  <a:lnTo>
                    <a:pt x="509117" y="427355"/>
                  </a:lnTo>
                  <a:lnTo>
                    <a:pt x="508431" y="426808"/>
                  </a:lnTo>
                  <a:lnTo>
                    <a:pt x="507009" y="426999"/>
                  </a:lnTo>
                  <a:lnTo>
                    <a:pt x="506539" y="427647"/>
                  </a:lnTo>
                  <a:lnTo>
                    <a:pt x="506514" y="428498"/>
                  </a:lnTo>
                  <a:lnTo>
                    <a:pt x="506501" y="429247"/>
                  </a:lnTo>
                  <a:lnTo>
                    <a:pt x="507136" y="429742"/>
                  </a:lnTo>
                  <a:lnTo>
                    <a:pt x="508012" y="429653"/>
                  </a:lnTo>
                  <a:lnTo>
                    <a:pt x="508723" y="429590"/>
                  </a:lnTo>
                  <a:lnTo>
                    <a:pt x="509257" y="428891"/>
                  </a:lnTo>
                  <a:close/>
                </a:path>
                <a:path w="842009" h="628650">
                  <a:moveTo>
                    <a:pt x="585444" y="456831"/>
                  </a:moveTo>
                  <a:lnTo>
                    <a:pt x="584911" y="456095"/>
                  </a:lnTo>
                  <a:lnTo>
                    <a:pt x="583425" y="455955"/>
                  </a:lnTo>
                  <a:lnTo>
                    <a:pt x="582853" y="456463"/>
                  </a:lnTo>
                  <a:lnTo>
                    <a:pt x="582701" y="458254"/>
                  </a:lnTo>
                  <a:lnTo>
                    <a:pt x="583171" y="458914"/>
                  </a:lnTo>
                  <a:lnTo>
                    <a:pt x="583907" y="458901"/>
                  </a:lnTo>
                  <a:lnTo>
                    <a:pt x="584822" y="458876"/>
                  </a:lnTo>
                  <a:lnTo>
                    <a:pt x="585431" y="458381"/>
                  </a:lnTo>
                  <a:lnTo>
                    <a:pt x="585431" y="457644"/>
                  </a:lnTo>
                  <a:lnTo>
                    <a:pt x="585444" y="456831"/>
                  </a:lnTo>
                  <a:close/>
                </a:path>
                <a:path w="842009" h="628650">
                  <a:moveTo>
                    <a:pt x="591400" y="440588"/>
                  </a:moveTo>
                  <a:lnTo>
                    <a:pt x="591350" y="439788"/>
                  </a:lnTo>
                  <a:lnTo>
                    <a:pt x="591312" y="439102"/>
                  </a:lnTo>
                  <a:lnTo>
                    <a:pt x="590664" y="438645"/>
                  </a:lnTo>
                  <a:lnTo>
                    <a:pt x="589737" y="438632"/>
                  </a:lnTo>
                  <a:lnTo>
                    <a:pt x="588962" y="438632"/>
                  </a:lnTo>
                  <a:lnTo>
                    <a:pt x="588492" y="439254"/>
                  </a:lnTo>
                  <a:lnTo>
                    <a:pt x="588581" y="440169"/>
                  </a:lnTo>
                  <a:lnTo>
                    <a:pt x="588632" y="440931"/>
                  </a:lnTo>
                  <a:lnTo>
                    <a:pt x="589343" y="441452"/>
                  </a:lnTo>
                  <a:lnTo>
                    <a:pt x="590118" y="441325"/>
                  </a:lnTo>
                  <a:lnTo>
                    <a:pt x="590905" y="441210"/>
                  </a:lnTo>
                  <a:lnTo>
                    <a:pt x="591400" y="440588"/>
                  </a:lnTo>
                  <a:close/>
                </a:path>
                <a:path w="842009" h="628650">
                  <a:moveTo>
                    <a:pt x="597242" y="445681"/>
                  </a:moveTo>
                  <a:lnTo>
                    <a:pt x="597230" y="445096"/>
                  </a:lnTo>
                  <a:lnTo>
                    <a:pt x="596442" y="444385"/>
                  </a:lnTo>
                  <a:lnTo>
                    <a:pt x="595782" y="444373"/>
                  </a:lnTo>
                  <a:lnTo>
                    <a:pt x="595134" y="444347"/>
                  </a:lnTo>
                  <a:lnTo>
                    <a:pt x="594360" y="445071"/>
                  </a:lnTo>
                  <a:lnTo>
                    <a:pt x="594360" y="446455"/>
                  </a:lnTo>
                  <a:lnTo>
                    <a:pt x="594855" y="447116"/>
                  </a:lnTo>
                  <a:lnTo>
                    <a:pt x="595528" y="447243"/>
                  </a:lnTo>
                  <a:lnTo>
                    <a:pt x="596379" y="447395"/>
                  </a:lnTo>
                  <a:lnTo>
                    <a:pt x="597242" y="446595"/>
                  </a:lnTo>
                  <a:lnTo>
                    <a:pt x="597242" y="445681"/>
                  </a:lnTo>
                  <a:close/>
                </a:path>
                <a:path w="842009" h="628650">
                  <a:moveTo>
                    <a:pt x="597242" y="433476"/>
                  </a:moveTo>
                  <a:lnTo>
                    <a:pt x="596519" y="432701"/>
                  </a:lnTo>
                  <a:lnTo>
                    <a:pt x="595249" y="432727"/>
                  </a:lnTo>
                  <a:lnTo>
                    <a:pt x="594525" y="433489"/>
                  </a:lnTo>
                  <a:lnTo>
                    <a:pt x="594525" y="434149"/>
                  </a:lnTo>
                  <a:lnTo>
                    <a:pt x="594537" y="434644"/>
                  </a:lnTo>
                  <a:lnTo>
                    <a:pt x="595033" y="435127"/>
                  </a:lnTo>
                  <a:lnTo>
                    <a:pt x="595604" y="435203"/>
                  </a:lnTo>
                  <a:lnTo>
                    <a:pt x="596493" y="435305"/>
                  </a:lnTo>
                  <a:lnTo>
                    <a:pt x="597204" y="434835"/>
                  </a:lnTo>
                  <a:lnTo>
                    <a:pt x="597217" y="434149"/>
                  </a:lnTo>
                  <a:lnTo>
                    <a:pt x="597242" y="433476"/>
                  </a:lnTo>
                  <a:close/>
                </a:path>
                <a:path w="842009" h="628650">
                  <a:moveTo>
                    <a:pt x="597319" y="458127"/>
                  </a:moveTo>
                  <a:lnTo>
                    <a:pt x="595071" y="455930"/>
                  </a:lnTo>
                  <a:lnTo>
                    <a:pt x="594271" y="456946"/>
                  </a:lnTo>
                  <a:lnTo>
                    <a:pt x="594474" y="458533"/>
                  </a:lnTo>
                  <a:lnTo>
                    <a:pt x="595185" y="459028"/>
                  </a:lnTo>
                  <a:lnTo>
                    <a:pt x="596671" y="458863"/>
                  </a:lnTo>
                  <a:lnTo>
                    <a:pt x="597319" y="458127"/>
                  </a:lnTo>
                  <a:close/>
                </a:path>
                <a:path w="842009" h="628650">
                  <a:moveTo>
                    <a:pt x="603148" y="451027"/>
                  </a:moveTo>
                  <a:lnTo>
                    <a:pt x="602411" y="450215"/>
                  </a:lnTo>
                  <a:lnTo>
                    <a:pt x="600875" y="450253"/>
                  </a:lnTo>
                  <a:lnTo>
                    <a:pt x="600151" y="451040"/>
                  </a:lnTo>
                  <a:lnTo>
                    <a:pt x="600329" y="452640"/>
                  </a:lnTo>
                  <a:lnTo>
                    <a:pt x="601052" y="453199"/>
                  </a:lnTo>
                  <a:lnTo>
                    <a:pt x="601789" y="453136"/>
                  </a:lnTo>
                  <a:lnTo>
                    <a:pt x="602399" y="453085"/>
                  </a:lnTo>
                  <a:lnTo>
                    <a:pt x="603110" y="452310"/>
                  </a:lnTo>
                  <a:lnTo>
                    <a:pt x="603123" y="451675"/>
                  </a:lnTo>
                  <a:lnTo>
                    <a:pt x="603148" y="451027"/>
                  </a:lnTo>
                  <a:close/>
                </a:path>
                <a:path w="842009" h="628650">
                  <a:moveTo>
                    <a:pt x="608888" y="458190"/>
                  </a:moveTo>
                  <a:lnTo>
                    <a:pt x="608838" y="457479"/>
                  </a:lnTo>
                  <a:lnTo>
                    <a:pt x="608787" y="456755"/>
                  </a:lnTo>
                  <a:lnTo>
                    <a:pt x="608190" y="456057"/>
                  </a:lnTo>
                  <a:lnTo>
                    <a:pt x="606704" y="455930"/>
                  </a:lnTo>
                  <a:lnTo>
                    <a:pt x="606044" y="456742"/>
                  </a:lnTo>
                  <a:lnTo>
                    <a:pt x="606234" y="458520"/>
                  </a:lnTo>
                  <a:lnTo>
                    <a:pt x="606793" y="458965"/>
                  </a:lnTo>
                  <a:lnTo>
                    <a:pt x="608291" y="458901"/>
                  </a:lnTo>
                  <a:lnTo>
                    <a:pt x="608888" y="458190"/>
                  </a:lnTo>
                  <a:close/>
                </a:path>
                <a:path w="842009" h="628650">
                  <a:moveTo>
                    <a:pt x="696074" y="310819"/>
                  </a:moveTo>
                  <a:lnTo>
                    <a:pt x="695540" y="310070"/>
                  </a:lnTo>
                  <a:lnTo>
                    <a:pt x="694905" y="310032"/>
                  </a:lnTo>
                  <a:lnTo>
                    <a:pt x="694220" y="310007"/>
                  </a:lnTo>
                  <a:lnTo>
                    <a:pt x="693521" y="310603"/>
                  </a:lnTo>
                  <a:lnTo>
                    <a:pt x="693420" y="311277"/>
                  </a:lnTo>
                  <a:lnTo>
                    <a:pt x="693331" y="311950"/>
                  </a:lnTo>
                  <a:lnTo>
                    <a:pt x="693928" y="312775"/>
                  </a:lnTo>
                  <a:lnTo>
                    <a:pt x="694550" y="312826"/>
                  </a:lnTo>
                  <a:lnTo>
                    <a:pt x="695286" y="312877"/>
                  </a:lnTo>
                  <a:lnTo>
                    <a:pt x="695947" y="312318"/>
                  </a:lnTo>
                  <a:lnTo>
                    <a:pt x="696074" y="310819"/>
                  </a:lnTo>
                  <a:close/>
                </a:path>
                <a:path w="842009" h="628650">
                  <a:moveTo>
                    <a:pt x="707986" y="310743"/>
                  </a:moveTo>
                  <a:lnTo>
                    <a:pt x="707237" y="309943"/>
                  </a:lnTo>
                  <a:lnTo>
                    <a:pt x="706310" y="309930"/>
                  </a:lnTo>
                  <a:lnTo>
                    <a:pt x="705713" y="309930"/>
                  </a:lnTo>
                  <a:lnTo>
                    <a:pt x="705129" y="310680"/>
                  </a:lnTo>
                  <a:lnTo>
                    <a:pt x="705129" y="312166"/>
                  </a:lnTo>
                  <a:lnTo>
                    <a:pt x="705751" y="312889"/>
                  </a:lnTo>
                  <a:lnTo>
                    <a:pt x="706374" y="312864"/>
                  </a:lnTo>
                  <a:lnTo>
                    <a:pt x="707136" y="312839"/>
                  </a:lnTo>
                  <a:lnTo>
                    <a:pt x="707783" y="312318"/>
                  </a:lnTo>
                  <a:lnTo>
                    <a:pt x="707986" y="310743"/>
                  </a:lnTo>
                  <a:close/>
                </a:path>
                <a:path w="842009" h="628650">
                  <a:moveTo>
                    <a:pt x="713854" y="269887"/>
                  </a:moveTo>
                  <a:lnTo>
                    <a:pt x="713333" y="269265"/>
                  </a:lnTo>
                  <a:lnTo>
                    <a:pt x="711682" y="269087"/>
                  </a:lnTo>
                  <a:lnTo>
                    <a:pt x="710958" y="269608"/>
                  </a:lnTo>
                  <a:lnTo>
                    <a:pt x="710958" y="270319"/>
                  </a:lnTo>
                  <a:lnTo>
                    <a:pt x="710946" y="271233"/>
                  </a:lnTo>
                  <a:lnTo>
                    <a:pt x="711428" y="271856"/>
                  </a:lnTo>
                  <a:lnTo>
                    <a:pt x="712165" y="271868"/>
                  </a:lnTo>
                  <a:lnTo>
                    <a:pt x="712990" y="271868"/>
                  </a:lnTo>
                  <a:lnTo>
                    <a:pt x="713727" y="271348"/>
                  </a:lnTo>
                  <a:lnTo>
                    <a:pt x="713778" y="270675"/>
                  </a:lnTo>
                  <a:lnTo>
                    <a:pt x="713854" y="269887"/>
                  </a:lnTo>
                  <a:close/>
                </a:path>
                <a:path w="842009" h="628650">
                  <a:moveTo>
                    <a:pt x="719353" y="310743"/>
                  </a:moveTo>
                  <a:lnTo>
                    <a:pt x="718426" y="309905"/>
                  </a:lnTo>
                  <a:lnTo>
                    <a:pt x="716902" y="309994"/>
                  </a:lnTo>
                  <a:lnTo>
                    <a:pt x="716394" y="310718"/>
                  </a:lnTo>
                  <a:lnTo>
                    <a:pt x="716432" y="311518"/>
                  </a:lnTo>
                  <a:lnTo>
                    <a:pt x="716470" y="312280"/>
                  </a:lnTo>
                  <a:lnTo>
                    <a:pt x="717118" y="312940"/>
                  </a:lnTo>
                  <a:lnTo>
                    <a:pt x="717791" y="312889"/>
                  </a:lnTo>
                  <a:lnTo>
                    <a:pt x="718451" y="312826"/>
                  </a:lnTo>
                  <a:lnTo>
                    <a:pt x="719213" y="312140"/>
                  </a:lnTo>
                  <a:lnTo>
                    <a:pt x="719277" y="311543"/>
                  </a:lnTo>
                  <a:lnTo>
                    <a:pt x="719353" y="310743"/>
                  </a:lnTo>
                  <a:close/>
                </a:path>
                <a:path w="842009" h="628650">
                  <a:moveTo>
                    <a:pt x="725004" y="269875"/>
                  </a:moveTo>
                  <a:lnTo>
                    <a:pt x="724496" y="269392"/>
                  </a:lnTo>
                  <a:lnTo>
                    <a:pt x="723861" y="269316"/>
                  </a:lnTo>
                  <a:lnTo>
                    <a:pt x="722858" y="269214"/>
                  </a:lnTo>
                  <a:lnTo>
                    <a:pt x="722210" y="269646"/>
                  </a:lnTo>
                  <a:lnTo>
                    <a:pt x="722287" y="271195"/>
                  </a:lnTo>
                  <a:lnTo>
                    <a:pt x="722909" y="271881"/>
                  </a:lnTo>
                  <a:lnTo>
                    <a:pt x="724242" y="271805"/>
                  </a:lnTo>
                  <a:lnTo>
                    <a:pt x="724865" y="271132"/>
                  </a:lnTo>
                  <a:lnTo>
                    <a:pt x="724954" y="270357"/>
                  </a:lnTo>
                  <a:lnTo>
                    <a:pt x="725004" y="269875"/>
                  </a:lnTo>
                  <a:close/>
                </a:path>
                <a:path w="842009" h="628650">
                  <a:moveTo>
                    <a:pt x="742772" y="30899"/>
                  </a:moveTo>
                  <a:lnTo>
                    <a:pt x="742302" y="30416"/>
                  </a:lnTo>
                  <a:lnTo>
                    <a:pt x="741997" y="29972"/>
                  </a:lnTo>
                  <a:lnTo>
                    <a:pt x="741324" y="29565"/>
                  </a:lnTo>
                  <a:lnTo>
                    <a:pt x="740867" y="29641"/>
                  </a:lnTo>
                  <a:lnTo>
                    <a:pt x="740143" y="29883"/>
                  </a:lnTo>
                  <a:lnTo>
                    <a:pt x="739952" y="30746"/>
                  </a:lnTo>
                  <a:lnTo>
                    <a:pt x="740181" y="31203"/>
                  </a:lnTo>
                  <a:lnTo>
                    <a:pt x="740435" y="31737"/>
                  </a:lnTo>
                  <a:lnTo>
                    <a:pt x="740918" y="32092"/>
                  </a:lnTo>
                  <a:lnTo>
                    <a:pt x="741464" y="31915"/>
                  </a:lnTo>
                  <a:lnTo>
                    <a:pt x="741908" y="31762"/>
                  </a:lnTo>
                  <a:lnTo>
                    <a:pt x="742264" y="31305"/>
                  </a:lnTo>
                  <a:lnTo>
                    <a:pt x="742772" y="30899"/>
                  </a:lnTo>
                  <a:close/>
                </a:path>
                <a:path w="842009" h="628650">
                  <a:moveTo>
                    <a:pt x="748334" y="25577"/>
                  </a:moveTo>
                  <a:lnTo>
                    <a:pt x="748220" y="24790"/>
                  </a:lnTo>
                  <a:lnTo>
                    <a:pt x="748106" y="24079"/>
                  </a:lnTo>
                  <a:lnTo>
                    <a:pt x="747204" y="23545"/>
                  </a:lnTo>
                  <a:lnTo>
                    <a:pt x="746531" y="23774"/>
                  </a:lnTo>
                  <a:lnTo>
                    <a:pt x="745947" y="23990"/>
                  </a:lnTo>
                  <a:lnTo>
                    <a:pt x="745667" y="24472"/>
                  </a:lnTo>
                  <a:lnTo>
                    <a:pt x="745680" y="25044"/>
                  </a:lnTo>
                  <a:lnTo>
                    <a:pt x="745680" y="25806"/>
                  </a:lnTo>
                  <a:lnTo>
                    <a:pt x="746391" y="26441"/>
                  </a:lnTo>
                  <a:lnTo>
                    <a:pt x="747776" y="26390"/>
                  </a:lnTo>
                  <a:lnTo>
                    <a:pt x="748334" y="25577"/>
                  </a:lnTo>
                  <a:close/>
                </a:path>
                <a:path w="842009" h="628650">
                  <a:moveTo>
                    <a:pt x="748588" y="60553"/>
                  </a:moveTo>
                  <a:lnTo>
                    <a:pt x="748499" y="59956"/>
                  </a:lnTo>
                  <a:lnTo>
                    <a:pt x="748398" y="59334"/>
                  </a:lnTo>
                  <a:lnTo>
                    <a:pt x="747661" y="58635"/>
                  </a:lnTo>
                  <a:lnTo>
                    <a:pt x="746213" y="58496"/>
                  </a:lnTo>
                  <a:lnTo>
                    <a:pt x="745553" y="59474"/>
                  </a:lnTo>
                  <a:lnTo>
                    <a:pt x="745718" y="60477"/>
                  </a:lnTo>
                  <a:lnTo>
                    <a:pt x="745858" y="61239"/>
                  </a:lnTo>
                  <a:lnTo>
                    <a:pt x="746544" y="61658"/>
                  </a:lnTo>
                  <a:lnTo>
                    <a:pt x="747991" y="61341"/>
                  </a:lnTo>
                  <a:lnTo>
                    <a:pt x="748588" y="60553"/>
                  </a:lnTo>
                  <a:close/>
                </a:path>
                <a:path w="842009" h="628650">
                  <a:moveTo>
                    <a:pt x="760120" y="24396"/>
                  </a:moveTo>
                  <a:lnTo>
                    <a:pt x="759345" y="23609"/>
                  </a:lnTo>
                  <a:lnTo>
                    <a:pt x="758685" y="23622"/>
                  </a:lnTo>
                  <a:lnTo>
                    <a:pt x="758012" y="23622"/>
                  </a:lnTo>
                  <a:lnTo>
                    <a:pt x="757237" y="24396"/>
                  </a:lnTo>
                  <a:lnTo>
                    <a:pt x="757262" y="25019"/>
                  </a:lnTo>
                  <a:lnTo>
                    <a:pt x="757288" y="25654"/>
                  </a:lnTo>
                  <a:lnTo>
                    <a:pt x="758101" y="26543"/>
                  </a:lnTo>
                  <a:lnTo>
                    <a:pt x="759193" y="26492"/>
                  </a:lnTo>
                  <a:lnTo>
                    <a:pt x="759993" y="25654"/>
                  </a:lnTo>
                  <a:lnTo>
                    <a:pt x="760120" y="24396"/>
                  </a:lnTo>
                  <a:close/>
                </a:path>
                <a:path w="842009" h="628650">
                  <a:moveTo>
                    <a:pt x="766140" y="6629"/>
                  </a:moveTo>
                  <a:lnTo>
                    <a:pt x="765505" y="5816"/>
                  </a:lnTo>
                  <a:lnTo>
                    <a:pt x="764019" y="5626"/>
                  </a:lnTo>
                  <a:lnTo>
                    <a:pt x="763206" y="6362"/>
                  </a:lnTo>
                  <a:lnTo>
                    <a:pt x="763155" y="7315"/>
                  </a:lnTo>
                  <a:lnTo>
                    <a:pt x="763104" y="8001"/>
                  </a:lnTo>
                  <a:lnTo>
                    <a:pt x="763701" y="8813"/>
                  </a:lnTo>
                  <a:lnTo>
                    <a:pt x="764362" y="8864"/>
                  </a:lnTo>
                  <a:lnTo>
                    <a:pt x="765263" y="8991"/>
                  </a:lnTo>
                  <a:lnTo>
                    <a:pt x="766102" y="8242"/>
                  </a:lnTo>
                  <a:lnTo>
                    <a:pt x="766140" y="6629"/>
                  </a:lnTo>
                  <a:close/>
                </a:path>
                <a:path w="842009" h="628650">
                  <a:moveTo>
                    <a:pt x="771893" y="60439"/>
                  </a:moveTo>
                  <a:lnTo>
                    <a:pt x="771842" y="59778"/>
                  </a:lnTo>
                  <a:lnTo>
                    <a:pt x="771804" y="59131"/>
                  </a:lnTo>
                  <a:lnTo>
                    <a:pt x="770953" y="58534"/>
                  </a:lnTo>
                  <a:lnTo>
                    <a:pt x="770255" y="58674"/>
                  </a:lnTo>
                  <a:lnTo>
                    <a:pt x="769658" y="58801"/>
                  </a:lnTo>
                  <a:lnTo>
                    <a:pt x="769315" y="59220"/>
                  </a:lnTo>
                  <a:lnTo>
                    <a:pt x="769162" y="60540"/>
                  </a:lnTo>
                  <a:lnTo>
                    <a:pt x="769848" y="61264"/>
                  </a:lnTo>
                  <a:lnTo>
                    <a:pt x="771220" y="61163"/>
                  </a:lnTo>
                  <a:lnTo>
                    <a:pt x="771893" y="60439"/>
                  </a:lnTo>
                  <a:close/>
                </a:path>
                <a:path w="842009" h="628650">
                  <a:moveTo>
                    <a:pt x="771893" y="2159"/>
                  </a:moveTo>
                  <a:lnTo>
                    <a:pt x="771817" y="1536"/>
                  </a:lnTo>
                  <a:lnTo>
                    <a:pt x="771753" y="889"/>
                  </a:lnTo>
                  <a:lnTo>
                    <a:pt x="771042" y="203"/>
                  </a:lnTo>
                  <a:lnTo>
                    <a:pt x="770394" y="165"/>
                  </a:lnTo>
                  <a:lnTo>
                    <a:pt x="769556" y="88"/>
                  </a:lnTo>
                  <a:lnTo>
                    <a:pt x="768959" y="1016"/>
                  </a:lnTo>
                  <a:lnTo>
                    <a:pt x="769137" y="2070"/>
                  </a:lnTo>
                  <a:lnTo>
                    <a:pt x="769251" y="2832"/>
                  </a:lnTo>
                  <a:lnTo>
                    <a:pt x="769924" y="3263"/>
                  </a:lnTo>
                  <a:lnTo>
                    <a:pt x="771334" y="2959"/>
                  </a:lnTo>
                  <a:lnTo>
                    <a:pt x="771893" y="2159"/>
                  </a:lnTo>
                  <a:close/>
                </a:path>
                <a:path w="842009" h="628650">
                  <a:moveTo>
                    <a:pt x="771931" y="49034"/>
                  </a:moveTo>
                  <a:lnTo>
                    <a:pt x="771842" y="48323"/>
                  </a:lnTo>
                  <a:lnTo>
                    <a:pt x="771753" y="47637"/>
                  </a:lnTo>
                  <a:lnTo>
                    <a:pt x="771194" y="47244"/>
                  </a:lnTo>
                  <a:lnTo>
                    <a:pt x="769556" y="47129"/>
                  </a:lnTo>
                  <a:lnTo>
                    <a:pt x="769035" y="47802"/>
                  </a:lnTo>
                  <a:lnTo>
                    <a:pt x="769277" y="49390"/>
                  </a:lnTo>
                  <a:lnTo>
                    <a:pt x="769912" y="49885"/>
                  </a:lnTo>
                  <a:lnTo>
                    <a:pt x="771359" y="49758"/>
                  </a:lnTo>
                  <a:lnTo>
                    <a:pt x="771931" y="49034"/>
                  </a:lnTo>
                  <a:close/>
                </a:path>
                <a:path w="842009" h="628650">
                  <a:moveTo>
                    <a:pt x="777811" y="31407"/>
                  </a:moveTo>
                  <a:lnTo>
                    <a:pt x="777786" y="30848"/>
                  </a:lnTo>
                  <a:lnTo>
                    <a:pt x="777735" y="30264"/>
                  </a:lnTo>
                  <a:lnTo>
                    <a:pt x="776960" y="29476"/>
                  </a:lnTo>
                  <a:lnTo>
                    <a:pt x="776338" y="29400"/>
                  </a:lnTo>
                  <a:lnTo>
                    <a:pt x="775474" y="29286"/>
                  </a:lnTo>
                  <a:lnTo>
                    <a:pt x="774788" y="30175"/>
                  </a:lnTo>
                  <a:lnTo>
                    <a:pt x="775030" y="31978"/>
                  </a:lnTo>
                  <a:lnTo>
                    <a:pt x="775690" y="32461"/>
                  </a:lnTo>
                  <a:lnTo>
                    <a:pt x="776452" y="32334"/>
                  </a:lnTo>
                  <a:lnTo>
                    <a:pt x="777100" y="32232"/>
                  </a:lnTo>
                  <a:lnTo>
                    <a:pt x="777811" y="31407"/>
                  </a:lnTo>
                  <a:close/>
                </a:path>
                <a:path w="842009" h="628650">
                  <a:moveTo>
                    <a:pt x="777887" y="8267"/>
                  </a:moveTo>
                  <a:lnTo>
                    <a:pt x="777760" y="7035"/>
                  </a:lnTo>
                  <a:lnTo>
                    <a:pt x="777036" y="6375"/>
                  </a:lnTo>
                  <a:lnTo>
                    <a:pt x="776325" y="6311"/>
                  </a:lnTo>
                  <a:lnTo>
                    <a:pt x="775639" y="6248"/>
                  </a:lnTo>
                  <a:lnTo>
                    <a:pt x="774903" y="6934"/>
                  </a:lnTo>
                  <a:lnTo>
                    <a:pt x="774928" y="8305"/>
                  </a:lnTo>
                  <a:lnTo>
                    <a:pt x="775639" y="8940"/>
                  </a:lnTo>
                  <a:lnTo>
                    <a:pt x="777125" y="8940"/>
                  </a:lnTo>
                  <a:lnTo>
                    <a:pt x="777887" y="8267"/>
                  </a:lnTo>
                  <a:close/>
                </a:path>
                <a:path w="842009" h="628650">
                  <a:moveTo>
                    <a:pt x="783577" y="47713"/>
                  </a:moveTo>
                  <a:lnTo>
                    <a:pt x="782764" y="47015"/>
                  </a:lnTo>
                  <a:lnTo>
                    <a:pt x="781469" y="46990"/>
                  </a:lnTo>
                  <a:lnTo>
                    <a:pt x="780669" y="47688"/>
                  </a:lnTo>
                  <a:lnTo>
                    <a:pt x="780694" y="49263"/>
                  </a:lnTo>
                  <a:lnTo>
                    <a:pt x="781507" y="50012"/>
                  </a:lnTo>
                  <a:lnTo>
                    <a:pt x="783069" y="49682"/>
                  </a:lnTo>
                  <a:lnTo>
                    <a:pt x="783577" y="49022"/>
                  </a:lnTo>
                  <a:lnTo>
                    <a:pt x="783564" y="48298"/>
                  </a:lnTo>
                  <a:lnTo>
                    <a:pt x="783577" y="47713"/>
                  </a:lnTo>
                  <a:close/>
                </a:path>
                <a:path w="842009" h="628650">
                  <a:moveTo>
                    <a:pt x="783590" y="36106"/>
                  </a:moveTo>
                  <a:lnTo>
                    <a:pt x="782764" y="35242"/>
                  </a:lnTo>
                  <a:lnTo>
                    <a:pt x="781989" y="35382"/>
                  </a:lnTo>
                  <a:lnTo>
                    <a:pt x="781380" y="35483"/>
                  </a:lnTo>
                  <a:lnTo>
                    <a:pt x="780783" y="36156"/>
                  </a:lnTo>
                  <a:lnTo>
                    <a:pt x="780694" y="36855"/>
                  </a:lnTo>
                  <a:lnTo>
                    <a:pt x="780605" y="37477"/>
                  </a:lnTo>
                  <a:lnTo>
                    <a:pt x="781304" y="38150"/>
                  </a:lnTo>
                  <a:lnTo>
                    <a:pt x="782040" y="38163"/>
                  </a:lnTo>
                  <a:lnTo>
                    <a:pt x="782789" y="38176"/>
                  </a:lnTo>
                  <a:lnTo>
                    <a:pt x="783551" y="37617"/>
                  </a:lnTo>
                  <a:lnTo>
                    <a:pt x="783590" y="36106"/>
                  </a:lnTo>
                  <a:close/>
                </a:path>
                <a:path w="842009" h="628650">
                  <a:moveTo>
                    <a:pt x="789393" y="41935"/>
                  </a:moveTo>
                  <a:lnTo>
                    <a:pt x="788670" y="41211"/>
                  </a:lnTo>
                  <a:lnTo>
                    <a:pt x="787971" y="41211"/>
                  </a:lnTo>
                  <a:lnTo>
                    <a:pt x="787273" y="41211"/>
                  </a:lnTo>
                  <a:lnTo>
                    <a:pt x="786511" y="41935"/>
                  </a:lnTo>
                  <a:lnTo>
                    <a:pt x="786511" y="43230"/>
                  </a:lnTo>
                  <a:lnTo>
                    <a:pt x="787260" y="43992"/>
                  </a:lnTo>
                  <a:lnTo>
                    <a:pt x="787933" y="44005"/>
                  </a:lnTo>
                  <a:lnTo>
                    <a:pt x="788593" y="44030"/>
                  </a:lnTo>
                  <a:lnTo>
                    <a:pt x="789355" y="43294"/>
                  </a:lnTo>
                  <a:lnTo>
                    <a:pt x="789368" y="42621"/>
                  </a:lnTo>
                  <a:lnTo>
                    <a:pt x="789393" y="41935"/>
                  </a:lnTo>
                  <a:close/>
                </a:path>
                <a:path w="842009" h="628650">
                  <a:moveTo>
                    <a:pt x="789495" y="30797"/>
                  </a:moveTo>
                  <a:lnTo>
                    <a:pt x="789190" y="29921"/>
                  </a:lnTo>
                  <a:lnTo>
                    <a:pt x="788619" y="29565"/>
                  </a:lnTo>
                  <a:lnTo>
                    <a:pt x="787882" y="29095"/>
                  </a:lnTo>
                  <a:lnTo>
                    <a:pt x="786765" y="29679"/>
                  </a:lnTo>
                  <a:lnTo>
                    <a:pt x="786587" y="30632"/>
                  </a:lnTo>
                  <a:lnTo>
                    <a:pt x="786434" y="31381"/>
                  </a:lnTo>
                  <a:lnTo>
                    <a:pt x="786828" y="32042"/>
                  </a:lnTo>
                  <a:lnTo>
                    <a:pt x="787577" y="32283"/>
                  </a:lnTo>
                  <a:lnTo>
                    <a:pt x="788301" y="32524"/>
                  </a:lnTo>
                  <a:lnTo>
                    <a:pt x="789000" y="32169"/>
                  </a:lnTo>
                  <a:lnTo>
                    <a:pt x="789266" y="31419"/>
                  </a:lnTo>
                  <a:lnTo>
                    <a:pt x="789495" y="30797"/>
                  </a:lnTo>
                  <a:close/>
                </a:path>
                <a:path w="842009" h="628650">
                  <a:moveTo>
                    <a:pt x="801141" y="18681"/>
                  </a:moveTo>
                  <a:lnTo>
                    <a:pt x="800595" y="17957"/>
                  </a:lnTo>
                  <a:lnTo>
                    <a:pt x="799833" y="17868"/>
                  </a:lnTo>
                  <a:lnTo>
                    <a:pt x="798957" y="17754"/>
                  </a:lnTo>
                  <a:lnTo>
                    <a:pt x="798309" y="18249"/>
                  </a:lnTo>
                  <a:lnTo>
                    <a:pt x="798334" y="20091"/>
                  </a:lnTo>
                  <a:lnTo>
                    <a:pt x="798728" y="20662"/>
                  </a:lnTo>
                  <a:lnTo>
                    <a:pt x="799426" y="20650"/>
                  </a:lnTo>
                  <a:lnTo>
                    <a:pt x="800277" y="20624"/>
                  </a:lnTo>
                  <a:lnTo>
                    <a:pt x="800900" y="20154"/>
                  </a:lnTo>
                  <a:lnTo>
                    <a:pt x="801014" y="19431"/>
                  </a:lnTo>
                  <a:lnTo>
                    <a:pt x="801141" y="18681"/>
                  </a:lnTo>
                  <a:close/>
                </a:path>
                <a:path w="842009" h="628650">
                  <a:moveTo>
                    <a:pt x="801179" y="54978"/>
                  </a:moveTo>
                  <a:lnTo>
                    <a:pt x="801027" y="54038"/>
                  </a:lnTo>
                  <a:lnTo>
                    <a:pt x="800900" y="53301"/>
                  </a:lnTo>
                  <a:lnTo>
                    <a:pt x="800252" y="52806"/>
                  </a:lnTo>
                  <a:lnTo>
                    <a:pt x="799426" y="52806"/>
                  </a:lnTo>
                  <a:lnTo>
                    <a:pt x="798766" y="52781"/>
                  </a:lnTo>
                  <a:lnTo>
                    <a:pt x="798068" y="53594"/>
                  </a:lnTo>
                  <a:lnTo>
                    <a:pt x="798093" y="55016"/>
                  </a:lnTo>
                  <a:lnTo>
                    <a:pt x="798791" y="55829"/>
                  </a:lnTo>
                  <a:lnTo>
                    <a:pt x="800417" y="55803"/>
                  </a:lnTo>
                  <a:lnTo>
                    <a:pt x="801179" y="54978"/>
                  </a:lnTo>
                  <a:close/>
                </a:path>
                <a:path w="842009" h="628650">
                  <a:moveTo>
                    <a:pt x="801217" y="6819"/>
                  </a:moveTo>
                  <a:lnTo>
                    <a:pt x="800417" y="6019"/>
                  </a:lnTo>
                  <a:lnTo>
                    <a:pt x="799452" y="6159"/>
                  </a:lnTo>
                  <a:lnTo>
                    <a:pt x="798779" y="6248"/>
                  </a:lnTo>
                  <a:lnTo>
                    <a:pt x="798195" y="6896"/>
                  </a:lnTo>
                  <a:lnTo>
                    <a:pt x="798068" y="7670"/>
                  </a:lnTo>
                  <a:lnTo>
                    <a:pt x="797966" y="8356"/>
                  </a:lnTo>
                  <a:lnTo>
                    <a:pt x="798677" y="9029"/>
                  </a:lnTo>
                  <a:lnTo>
                    <a:pt x="799465" y="8991"/>
                  </a:lnTo>
                  <a:lnTo>
                    <a:pt x="800315" y="8966"/>
                  </a:lnTo>
                  <a:lnTo>
                    <a:pt x="801001" y="8458"/>
                  </a:lnTo>
                  <a:lnTo>
                    <a:pt x="801090" y="7810"/>
                  </a:lnTo>
                  <a:lnTo>
                    <a:pt x="801217" y="6819"/>
                  </a:lnTo>
                  <a:close/>
                </a:path>
                <a:path w="842009" h="628650">
                  <a:moveTo>
                    <a:pt x="807008" y="36169"/>
                  </a:moveTo>
                  <a:lnTo>
                    <a:pt x="806221" y="35306"/>
                  </a:lnTo>
                  <a:lnTo>
                    <a:pt x="805383" y="35331"/>
                  </a:lnTo>
                  <a:lnTo>
                    <a:pt x="804760" y="35356"/>
                  </a:lnTo>
                  <a:lnTo>
                    <a:pt x="804138" y="36055"/>
                  </a:lnTo>
                  <a:lnTo>
                    <a:pt x="804037" y="37490"/>
                  </a:lnTo>
                  <a:lnTo>
                    <a:pt x="804646" y="38138"/>
                  </a:lnTo>
                  <a:lnTo>
                    <a:pt x="805383" y="38138"/>
                  </a:lnTo>
                  <a:lnTo>
                    <a:pt x="806183" y="38150"/>
                  </a:lnTo>
                  <a:lnTo>
                    <a:pt x="806894" y="37668"/>
                  </a:lnTo>
                  <a:lnTo>
                    <a:pt x="806932" y="37033"/>
                  </a:lnTo>
                  <a:lnTo>
                    <a:pt x="807008" y="36169"/>
                  </a:lnTo>
                  <a:close/>
                </a:path>
                <a:path w="842009" h="628650">
                  <a:moveTo>
                    <a:pt x="807046" y="47815"/>
                  </a:moveTo>
                  <a:lnTo>
                    <a:pt x="806272" y="47078"/>
                  </a:lnTo>
                  <a:lnTo>
                    <a:pt x="805535" y="47040"/>
                  </a:lnTo>
                  <a:lnTo>
                    <a:pt x="804799" y="46990"/>
                  </a:lnTo>
                  <a:lnTo>
                    <a:pt x="804049" y="47713"/>
                  </a:lnTo>
                  <a:lnTo>
                    <a:pt x="804087" y="48412"/>
                  </a:lnTo>
                  <a:lnTo>
                    <a:pt x="804138" y="49123"/>
                  </a:lnTo>
                  <a:lnTo>
                    <a:pt x="804887" y="49911"/>
                  </a:lnTo>
                  <a:lnTo>
                    <a:pt x="806145" y="49860"/>
                  </a:lnTo>
                  <a:lnTo>
                    <a:pt x="806970" y="49047"/>
                  </a:lnTo>
                  <a:lnTo>
                    <a:pt x="807046" y="47815"/>
                  </a:lnTo>
                  <a:close/>
                </a:path>
                <a:path w="842009" h="628650">
                  <a:moveTo>
                    <a:pt x="807173" y="1651"/>
                  </a:moveTo>
                  <a:lnTo>
                    <a:pt x="806805" y="762"/>
                  </a:lnTo>
                  <a:lnTo>
                    <a:pt x="805535" y="0"/>
                  </a:lnTo>
                  <a:lnTo>
                    <a:pt x="804595" y="254"/>
                  </a:lnTo>
                  <a:lnTo>
                    <a:pt x="803948" y="1536"/>
                  </a:lnTo>
                  <a:lnTo>
                    <a:pt x="804113" y="2451"/>
                  </a:lnTo>
                  <a:lnTo>
                    <a:pt x="804621" y="2857"/>
                  </a:lnTo>
                  <a:lnTo>
                    <a:pt x="805332" y="3403"/>
                  </a:lnTo>
                  <a:lnTo>
                    <a:pt x="806361" y="3098"/>
                  </a:lnTo>
                  <a:lnTo>
                    <a:pt x="806843" y="2184"/>
                  </a:lnTo>
                  <a:lnTo>
                    <a:pt x="807173" y="1651"/>
                  </a:lnTo>
                  <a:close/>
                </a:path>
                <a:path w="842009" h="628650">
                  <a:moveTo>
                    <a:pt x="812800" y="41973"/>
                  </a:moveTo>
                  <a:lnTo>
                    <a:pt x="812228" y="41249"/>
                  </a:lnTo>
                  <a:lnTo>
                    <a:pt x="811504" y="41198"/>
                  </a:lnTo>
                  <a:lnTo>
                    <a:pt x="810755" y="41135"/>
                  </a:lnTo>
                  <a:lnTo>
                    <a:pt x="809993" y="41770"/>
                  </a:lnTo>
                  <a:lnTo>
                    <a:pt x="810006" y="42430"/>
                  </a:lnTo>
                  <a:lnTo>
                    <a:pt x="810006" y="43116"/>
                  </a:lnTo>
                  <a:lnTo>
                    <a:pt x="810653" y="43624"/>
                  </a:lnTo>
                  <a:lnTo>
                    <a:pt x="812152" y="43649"/>
                  </a:lnTo>
                  <a:lnTo>
                    <a:pt x="812660" y="43256"/>
                  </a:lnTo>
                  <a:lnTo>
                    <a:pt x="812723" y="42722"/>
                  </a:lnTo>
                  <a:lnTo>
                    <a:pt x="812800" y="41973"/>
                  </a:lnTo>
                  <a:close/>
                </a:path>
                <a:path w="842009" h="628650">
                  <a:moveTo>
                    <a:pt x="818629" y="2349"/>
                  </a:moveTo>
                  <a:lnTo>
                    <a:pt x="818603" y="1651"/>
                  </a:lnTo>
                  <a:lnTo>
                    <a:pt x="818578" y="952"/>
                  </a:lnTo>
                  <a:lnTo>
                    <a:pt x="817905" y="215"/>
                  </a:lnTo>
                  <a:lnTo>
                    <a:pt x="816368" y="190"/>
                  </a:lnTo>
                  <a:lnTo>
                    <a:pt x="815644" y="1054"/>
                  </a:lnTo>
                  <a:lnTo>
                    <a:pt x="815962" y="2692"/>
                  </a:lnTo>
                  <a:lnTo>
                    <a:pt x="816584" y="3175"/>
                  </a:lnTo>
                  <a:lnTo>
                    <a:pt x="817359" y="3136"/>
                  </a:lnTo>
                  <a:lnTo>
                    <a:pt x="817994" y="3111"/>
                  </a:lnTo>
                  <a:lnTo>
                    <a:pt x="818629" y="2349"/>
                  </a:lnTo>
                  <a:close/>
                </a:path>
                <a:path w="842009" h="628650">
                  <a:moveTo>
                    <a:pt x="829856" y="60744"/>
                  </a:moveTo>
                  <a:lnTo>
                    <a:pt x="829691" y="59918"/>
                  </a:lnTo>
                  <a:lnTo>
                    <a:pt x="829589" y="59334"/>
                  </a:lnTo>
                  <a:lnTo>
                    <a:pt x="829233" y="58889"/>
                  </a:lnTo>
                  <a:lnTo>
                    <a:pt x="828598" y="58826"/>
                  </a:lnTo>
                  <a:lnTo>
                    <a:pt x="827913" y="58750"/>
                  </a:lnTo>
                  <a:lnTo>
                    <a:pt x="827176" y="59448"/>
                  </a:lnTo>
                  <a:lnTo>
                    <a:pt x="827138" y="60172"/>
                  </a:lnTo>
                  <a:lnTo>
                    <a:pt x="827112" y="60871"/>
                  </a:lnTo>
                  <a:lnTo>
                    <a:pt x="827824" y="61544"/>
                  </a:lnTo>
                  <a:lnTo>
                    <a:pt x="828573" y="61518"/>
                  </a:lnTo>
                  <a:lnTo>
                    <a:pt x="829310" y="61480"/>
                  </a:lnTo>
                  <a:lnTo>
                    <a:pt x="829856" y="60744"/>
                  </a:lnTo>
                  <a:close/>
                </a:path>
                <a:path w="842009" h="628650">
                  <a:moveTo>
                    <a:pt x="829957" y="2273"/>
                  </a:moveTo>
                  <a:lnTo>
                    <a:pt x="829868" y="1485"/>
                  </a:lnTo>
                  <a:lnTo>
                    <a:pt x="829805" y="723"/>
                  </a:lnTo>
                  <a:lnTo>
                    <a:pt x="829195" y="177"/>
                  </a:lnTo>
                  <a:lnTo>
                    <a:pt x="827874" y="228"/>
                  </a:lnTo>
                  <a:lnTo>
                    <a:pt x="827176" y="965"/>
                  </a:lnTo>
                  <a:lnTo>
                    <a:pt x="827138" y="1625"/>
                  </a:lnTo>
                  <a:lnTo>
                    <a:pt x="827100" y="2540"/>
                  </a:lnTo>
                  <a:lnTo>
                    <a:pt x="828014" y="3314"/>
                  </a:lnTo>
                  <a:lnTo>
                    <a:pt x="829551" y="2921"/>
                  </a:lnTo>
                  <a:lnTo>
                    <a:pt x="829957" y="2273"/>
                  </a:lnTo>
                  <a:close/>
                </a:path>
                <a:path w="842009" h="628650">
                  <a:moveTo>
                    <a:pt x="835736" y="30441"/>
                  </a:moveTo>
                  <a:lnTo>
                    <a:pt x="835190" y="29743"/>
                  </a:lnTo>
                  <a:lnTo>
                    <a:pt x="833716" y="29603"/>
                  </a:lnTo>
                  <a:lnTo>
                    <a:pt x="833132" y="30099"/>
                  </a:lnTo>
                  <a:lnTo>
                    <a:pt x="833069" y="30886"/>
                  </a:lnTo>
                  <a:lnTo>
                    <a:pt x="833018" y="31750"/>
                  </a:lnTo>
                  <a:lnTo>
                    <a:pt x="833501" y="32385"/>
                  </a:lnTo>
                  <a:lnTo>
                    <a:pt x="834199" y="32385"/>
                  </a:lnTo>
                  <a:lnTo>
                    <a:pt x="835063" y="32359"/>
                  </a:lnTo>
                  <a:lnTo>
                    <a:pt x="835647" y="31902"/>
                  </a:lnTo>
                  <a:lnTo>
                    <a:pt x="835685" y="31191"/>
                  </a:lnTo>
                  <a:lnTo>
                    <a:pt x="835736" y="30441"/>
                  </a:lnTo>
                  <a:close/>
                </a:path>
                <a:path w="842009" h="628650">
                  <a:moveTo>
                    <a:pt x="841629" y="47701"/>
                  </a:moveTo>
                  <a:lnTo>
                    <a:pt x="841082" y="47409"/>
                  </a:lnTo>
                  <a:lnTo>
                    <a:pt x="840384" y="47193"/>
                  </a:lnTo>
                  <a:lnTo>
                    <a:pt x="840193" y="47193"/>
                  </a:lnTo>
                  <a:lnTo>
                    <a:pt x="840028" y="47180"/>
                  </a:lnTo>
                  <a:lnTo>
                    <a:pt x="839711" y="47320"/>
                  </a:lnTo>
                  <a:lnTo>
                    <a:pt x="839203" y="47396"/>
                  </a:lnTo>
                  <a:lnTo>
                    <a:pt x="839127" y="47612"/>
                  </a:lnTo>
                  <a:lnTo>
                    <a:pt x="838974" y="48082"/>
                  </a:lnTo>
                  <a:lnTo>
                    <a:pt x="838923" y="48666"/>
                  </a:lnTo>
                  <a:lnTo>
                    <a:pt x="839292" y="49733"/>
                  </a:lnTo>
                  <a:lnTo>
                    <a:pt x="840409" y="50025"/>
                  </a:lnTo>
                  <a:lnTo>
                    <a:pt x="840892" y="49593"/>
                  </a:lnTo>
                  <a:lnTo>
                    <a:pt x="841248" y="49288"/>
                  </a:lnTo>
                  <a:lnTo>
                    <a:pt x="841540" y="48755"/>
                  </a:lnTo>
                  <a:lnTo>
                    <a:pt x="841629" y="47701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8217586" y="3337902"/>
              <a:ext cx="854075" cy="324485"/>
            </a:xfrm>
            <a:custGeom>
              <a:avLst/>
              <a:gdLst/>
              <a:ahLst/>
              <a:cxnLst/>
              <a:rect l="l" t="t" r="r" b="b"/>
              <a:pathLst>
                <a:path w="854075" h="324485">
                  <a:moveTo>
                    <a:pt x="3111" y="6324"/>
                  </a:moveTo>
                  <a:lnTo>
                    <a:pt x="2133" y="5524"/>
                  </a:lnTo>
                  <a:lnTo>
                    <a:pt x="571" y="5740"/>
                  </a:lnTo>
                  <a:lnTo>
                    <a:pt x="12" y="6413"/>
                  </a:lnTo>
                  <a:lnTo>
                    <a:pt x="0" y="7124"/>
                  </a:lnTo>
                  <a:lnTo>
                    <a:pt x="0" y="7785"/>
                  </a:lnTo>
                  <a:lnTo>
                    <a:pt x="736" y="8420"/>
                  </a:lnTo>
                  <a:lnTo>
                    <a:pt x="1435" y="8356"/>
                  </a:lnTo>
                  <a:lnTo>
                    <a:pt x="2159" y="8280"/>
                  </a:lnTo>
                  <a:lnTo>
                    <a:pt x="2870" y="7696"/>
                  </a:lnTo>
                  <a:lnTo>
                    <a:pt x="2971" y="7099"/>
                  </a:lnTo>
                  <a:lnTo>
                    <a:pt x="3111" y="6324"/>
                  </a:lnTo>
                  <a:close/>
                </a:path>
                <a:path w="854075" h="324485">
                  <a:moveTo>
                    <a:pt x="14719" y="18173"/>
                  </a:moveTo>
                  <a:lnTo>
                    <a:pt x="14224" y="17526"/>
                  </a:lnTo>
                  <a:lnTo>
                    <a:pt x="12585" y="17500"/>
                  </a:lnTo>
                  <a:lnTo>
                    <a:pt x="11976" y="17995"/>
                  </a:lnTo>
                  <a:lnTo>
                    <a:pt x="11976" y="19558"/>
                  </a:lnTo>
                  <a:lnTo>
                    <a:pt x="12496" y="20256"/>
                  </a:lnTo>
                  <a:lnTo>
                    <a:pt x="13169" y="20294"/>
                  </a:lnTo>
                  <a:lnTo>
                    <a:pt x="13970" y="20345"/>
                  </a:lnTo>
                  <a:lnTo>
                    <a:pt x="14579" y="19824"/>
                  </a:lnTo>
                  <a:lnTo>
                    <a:pt x="14643" y="19037"/>
                  </a:lnTo>
                  <a:lnTo>
                    <a:pt x="14719" y="18173"/>
                  </a:lnTo>
                  <a:close/>
                </a:path>
                <a:path w="854075" h="324485">
                  <a:moveTo>
                    <a:pt x="20624" y="25438"/>
                  </a:moveTo>
                  <a:lnTo>
                    <a:pt x="20510" y="24523"/>
                  </a:lnTo>
                  <a:lnTo>
                    <a:pt x="20421" y="23812"/>
                  </a:lnTo>
                  <a:lnTo>
                    <a:pt x="19812" y="23291"/>
                  </a:lnTo>
                  <a:lnTo>
                    <a:pt x="18427" y="23266"/>
                  </a:lnTo>
                  <a:lnTo>
                    <a:pt x="17792" y="23977"/>
                  </a:lnTo>
                  <a:lnTo>
                    <a:pt x="17792" y="24701"/>
                  </a:lnTo>
                  <a:lnTo>
                    <a:pt x="17805" y="25438"/>
                  </a:lnTo>
                  <a:lnTo>
                    <a:pt x="18389" y="26187"/>
                  </a:lnTo>
                  <a:lnTo>
                    <a:pt x="18973" y="26200"/>
                  </a:lnTo>
                  <a:lnTo>
                    <a:pt x="19913" y="26212"/>
                  </a:lnTo>
                  <a:lnTo>
                    <a:pt x="20624" y="25438"/>
                  </a:lnTo>
                  <a:close/>
                </a:path>
                <a:path w="854075" h="324485">
                  <a:moveTo>
                    <a:pt x="26670" y="29870"/>
                  </a:moveTo>
                  <a:lnTo>
                    <a:pt x="25869" y="28956"/>
                  </a:lnTo>
                  <a:lnTo>
                    <a:pt x="24892" y="28892"/>
                  </a:lnTo>
                  <a:lnTo>
                    <a:pt x="24193" y="28854"/>
                  </a:lnTo>
                  <a:lnTo>
                    <a:pt x="23545" y="29438"/>
                  </a:lnTo>
                  <a:lnTo>
                    <a:pt x="23380" y="30251"/>
                  </a:lnTo>
                  <a:lnTo>
                    <a:pt x="23228" y="31038"/>
                  </a:lnTo>
                  <a:lnTo>
                    <a:pt x="23647" y="31813"/>
                  </a:lnTo>
                  <a:lnTo>
                    <a:pt x="24333" y="31991"/>
                  </a:lnTo>
                  <a:lnTo>
                    <a:pt x="25298" y="32207"/>
                  </a:lnTo>
                  <a:lnTo>
                    <a:pt x="26301" y="31635"/>
                  </a:lnTo>
                  <a:lnTo>
                    <a:pt x="26492" y="30734"/>
                  </a:lnTo>
                  <a:lnTo>
                    <a:pt x="26670" y="29870"/>
                  </a:lnTo>
                  <a:close/>
                </a:path>
                <a:path w="854075" h="324485">
                  <a:moveTo>
                    <a:pt x="32385" y="37058"/>
                  </a:moveTo>
                  <a:lnTo>
                    <a:pt x="32245" y="35788"/>
                  </a:lnTo>
                  <a:lnTo>
                    <a:pt x="31432" y="34950"/>
                  </a:lnTo>
                  <a:lnTo>
                    <a:pt x="30149" y="34861"/>
                  </a:lnTo>
                  <a:lnTo>
                    <a:pt x="29298" y="35941"/>
                  </a:lnTo>
                  <a:lnTo>
                    <a:pt x="29552" y="37452"/>
                  </a:lnTo>
                  <a:lnTo>
                    <a:pt x="30238" y="37884"/>
                  </a:lnTo>
                  <a:lnTo>
                    <a:pt x="31051" y="37795"/>
                  </a:lnTo>
                  <a:lnTo>
                    <a:pt x="31813" y="37719"/>
                  </a:lnTo>
                  <a:lnTo>
                    <a:pt x="32385" y="37058"/>
                  </a:lnTo>
                  <a:close/>
                </a:path>
                <a:path w="854075" h="324485">
                  <a:moveTo>
                    <a:pt x="55422" y="48463"/>
                  </a:moveTo>
                  <a:lnTo>
                    <a:pt x="55270" y="47701"/>
                  </a:lnTo>
                  <a:lnTo>
                    <a:pt x="54127" y="46863"/>
                  </a:lnTo>
                  <a:lnTo>
                    <a:pt x="53276" y="47078"/>
                  </a:lnTo>
                  <a:lnTo>
                    <a:pt x="53136" y="47231"/>
                  </a:lnTo>
                  <a:lnTo>
                    <a:pt x="53060" y="47358"/>
                  </a:lnTo>
                  <a:lnTo>
                    <a:pt x="52654" y="48082"/>
                  </a:lnTo>
                  <a:lnTo>
                    <a:pt x="52781" y="48831"/>
                  </a:lnTo>
                  <a:lnTo>
                    <a:pt x="53365" y="49288"/>
                  </a:lnTo>
                  <a:lnTo>
                    <a:pt x="53936" y="49745"/>
                  </a:lnTo>
                  <a:lnTo>
                    <a:pt x="54749" y="49606"/>
                  </a:lnTo>
                  <a:lnTo>
                    <a:pt x="55321" y="48831"/>
                  </a:lnTo>
                  <a:lnTo>
                    <a:pt x="55346" y="48628"/>
                  </a:lnTo>
                  <a:lnTo>
                    <a:pt x="55422" y="48463"/>
                  </a:lnTo>
                  <a:close/>
                </a:path>
                <a:path w="854075" h="324485">
                  <a:moveTo>
                    <a:pt x="67398" y="60032"/>
                  </a:moveTo>
                  <a:lnTo>
                    <a:pt x="67284" y="59055"/>
                  </a:lnTo>
                  <a:lnTo>
                    <a:pt x="66675" y="58305"/>
                  </a:lnTo>
                  <a:lnTo>
                    <a:pt x="66001" y="58280"/>
                  </a:lnTo>
                  <a:lnTo>
                    <a:pt x="65392" y="58267"/>
                  </a:lnTo>
                  <a:lnTo>
                    <a:pt x="65011" y="58661"/>
                  </a:lnTo>
                  <a:lnTo>
                    <a:pt x="64757" y="59194"/>
                  </a:lnTo>
                  <a:lnTo>
                    <a:pt x="64465" y="59791"/>
                  </a:lnTo>
                  <a:lnTo>
                    <a:pt x="64719" y="60286"/>
                  </a:lnTo>
                  <a:lnTo>
                    <a:pt x="65087" y="60718"/>
                  </a:lnTo>
                  <a:lnTo>
                    <a:pt x="65468" y="61175"/>
                  </a:lnTo>
                  <a:lnTo>
                    <a:pt x="66065" y="61417"/>
                  </a:lnTo>
                  <a:lnTo>
                    <a:pt x="66560" y="61112"/>
                  </a:lnTo>
                  <a:lnTo>
                    <a:pt x="66967" y="60871"/>
                  </a:lnTo>
                  <a:lnTo>
                    <a:pt x="67183" y="60325"/>
                  </a:lnTo>
                  <a:lnTo>
                    <a:pt x="67398" y="60032"/>
                  </a:lnTo>
                  <a:close/>
                </a:path>
                <a:path w="854075" h="324485">
                  <a:moveTo>
                    <a:pt x="72859" y="66281"/>
                  </a:moveTo>
                  <a:lnTo>
                    <a:pt x="72758" y="65544"/>
                  </a:lnTo>
                  <a:lnTo>
                    <a:pt x="72707" y="64947"/>
                  </a:lnTo>
                  <a:lnTo>
                    <a:pt x="71869" y="64122"/>
                  </a:lnTo>
                  <a:lnTo>
                    <a:pt x="70637" y="64122"/>
                  </a:lnTo>
                  <a:lnTo>
                    <a:pt x="69811" y="65252"/>
                  </a:lnTo>
                  <a:lnTo>
                    <a:pt x="70142" y="66713"/>
                  </a:lnTo>
                  <a:lnTo>
                    <a:pt x="70815" y="67132"/>
                  </a:lnTo>
                  <a:lnTo>
                    <a:pt x="72351" y="66929"/>
                  </a:lnTo>
                  <a:lnTo>
                    <a:pt x="72859" y="66281"/>
                  </a:lnTo>
                  <a:close/>
                </a:path>
                <a:path w="854075" h="324485">
                  <a:moveTo>
                    <a:pt x="131318" y="111785"/>
                  </a:moveTo>
                  <a:lnTo>
                    <a:pt x="130657" y="111010"/>
                  </a:lnTo>
                  <a:lnTo>
                    <a:pt x="130060" y="110972"/>
                  </a:lnTo>
                  <a:lnTo>
                    <a:pt x="129171" y="110934"/>
                  </a:lnTo>
                  <a:lnTo>
                    <a:pt x="128435" y="111709"/>
                  </a:lnTo>
                  <a:lnTo>
                    <a:pt x="128498" y="112649"/>
                  </a:lnTo>
                  <a:lnTo>
                    <a:pt x="128524" y="113296"/>
                  </a:lnTo>
                  <a:lnTo>
                    <a:pt x="129260" y="113893"/>
                  </a:lnTo>
                  <a:lnTo>
                    <a:pt x="129984" y="113855"/>
                  </a:lnTo>
                  <a:lnTo>
                    <a:pt x="130606" y="113830"/>
                  </a:lnTo>
                  <a:lnTo>
                    <a:pt x="131292" y="113106"/>
                  </a:lnTo>
                  <a:lnTo>
                    <a:pt x="131318" y="111785"/>
                  </a:lnTo>
                  <a:close/>
                </a:path>
                <a:path w="854075" h="324485">
                  <a:moveTo>
                    <a:pt x="131483" y="7175"/>
                  </a:moveTo>
                  <a:lnTo>
                    <a:pt x="131140" y="6362"/>
                  </a:lnTo>
                  <a:lnTo>
                    <a:pt x="130429" y="5994"/>
                  </a:lnTo>
                  <a:lnTo>
                    <a:pt x="129819" y="5689"/>
                  </a:lnTo>
                  <a:lnTo>
                    <a:pt x="129070" y="6007"/>
                  </a:lnTo>
                  <a:lnTo>
                    <a:pt x="128206" y="7442"/>
                  </a:lnTo>
                  <a:lnTo>
                    <a:pt x="128536" y="8216"/>
                  </a:lnTo>
                  <a:lnTo>
                    <a:pt x="129324" y="8483"/>
                  </a:lnTo>
                  <a:lnTo>
                    <a:pt x="130098" y="8724"/>
                  </a:lnTo>
                  <a:lnTo>
                    <a:pt x="130886" y="8432"/>
                  </a:lnTo>
                  <a:lnTo>
                    <a:pt x="131178" y="7810"/>
                  </a:lnTo>
                  <a:lnTo>
                    <a:pt x="131483" y="7175"/>
                  </a:lnTo>
                  <a:close/>
                </a:path>
                <a:path w="854075" h="324485">
                  <a:moveTo>
                    <a:pt x="149059" y="130352"/>
                  </a:moveTo>
                  <a:lnTo>
                    <a:pt x="148920" y="129616"/>
                  </a:lnTo>
                  <a:lnTo>
                    <a:pt x="148780" y="128828"/>
                  </a:lnTo>
                  <a:lnTo>
                    <a:pt x="147802" y="128346"/>
                  </a:lnTo>
                  <a:lnTo>
                    <a:pt x="146786" y="128562"/>
                  </a:lnTo>
                  <a:lnTo>
                    <a:pt x="146278" y="128663"/>
                  </a:lnTo>
                  <a:lnTo>
                    <a:pt x="145834" y="129260"/>
                  </a:lnTo>
                  <a:lnTo>
                    <a:pt x="145923" y="129717"/>
                  </a:lnTo>
                  <a:lnTo>
                    <a:pt x="146088" y="130632"/>
                  </a:lnTo>
                  <a:lnTo>
                    <a:pt x="146900" y="131229"/>
                  </a:lnTo>
                  <a:lnTo>
                    <a:pt x="148551" y="131051"/>
                  </a:lnTo>
                  <a:lnTo>
                    <a:pt x="149059" y="130352"/>
                  </a:lnTo>
                  <a:close/>
                </a:path>
                <a:path w="854075" h="324485">
                  <a:moveTo>
                    <a:pt x="154724" y="78066"/>
                  </a:moveTo>
                  <a:lnTo>
                    <a:pt x="154673" y="77139"/>
                  </a:lnTo>
                  <a:lnTo>
                    <a:pt x="154622" y="76517"/>
                  </a:lnTo>
                  <a:lnTo>
                    <a:pt x="153860" y="75895"/>
                  </a:lnTo>
                  <a:lnTo>
                    <a:pt x="153162" y="75920"/>
                  </a:lnTo>
                  <a:lnTo>
                    <a:pt x="152463" y="75933"/>
                  </a:lnTo>
                  <a:lnTo>
                    <a:pt x="151777" y="76631"/>
                  </a:lnTo>
                  <a:lnTo>
                    <a:pt x="151790" y="77292"/>
                  </a:lnTo>
                  <a:lnTo>
                    <a:pt x="151815" y="77990"/>
                  </a:lnTo>
                  <a:lnTo>
                    <a:pt x="152438" y="78740"/>
                  </a:lnTo>
                  <a:lnTo>
                    <a:pt x="153060" y="78803"/>
                  </a:lnTo>
                  <a:lnTo>
                    <a:pt x="153924" y="78905"/>
                  </a:lnTo>
                  <a:lnTo>
                    <a:pt x="154724" y="78066"/>
                  </a:lnTo>
                  <a:close/>
                </a:path>
                <a:path w="854075" h="324485">
                  <a:moveTo>
                    <a:pt x="160566" y="83769"/>
                  </a:moveTo>
                  <a:lnTo>
                    <a:pt x="160477" y="83019"/>
                  </a:lnTo>
                  <a:lnTo>
                    <a:pt x="160388" y="82321"/>
                  </a:lnTo>
                  <a:lnTo>
                    <a:pt x="159702" y="81686"/>
                  </a:lnTo>
                  <a:lnTo>
                    <a:pt x="159042" y="81711"/>
                  </a:lnTo>
                  <a:lnTo>
                    <a:pt x="158445" y="81737"/>
                  </a:lnTo>
                  <a:lnTo>
                    <a:pt x="157695" y="82499"/>
                  </a:lnTo>
                  <a:lnTo>
                    <a:pt x="157607" y="83959"/>
                  </a:lnTo>
                  <a:lnTo>
                    <a:pt x="158559" y="84759"/>
                  </a:lnTo>
                  <a:lnTo>
                    <a:pt x="159423" y="84594"/>
                  </a:lnTo>
                  <a:lnTo>
                    <a:pt x="160083" y="84480"/>
                  </a:lnTo>
                  <a:lnTo>
                    <a:pt x="160566" y="83769"/>
                  </a:lnTo>
                  <a:close/>
                </a:path>
                <a:path w="854075" h="324485">
                  <a:moveTo>
                    <a:pt x="160566" y="37109"/>
                  </a:moveTo>
                  <a:lnTo>
                    <a:pt x="160350" y="35521"/>
                  </a:lnTo>
                  <a:lnTo>
                    <a:pt x="159613" y="34937"/>
                  </a:lnTo>
                  <a:lnTo>
                    <a:pt x="158902" y="35013"/>
                  </a:lnTo>
                  <a:lnTo>
                    <a:pt x="158203" y="35102"/>
                  </a:lnTo>
                  <a:lnTo>
                    <a:pt x="157708" y="35750"/>
                  </a:lnTo>
                  <a:lnTo>
                    <a:pt x="157683" y="36614"/>
                  </a:lnTo>
                  <a:lnTo>
                    <a:pt x="157657" y="37287"/>
                  </a:lnTo>
                  <a:lnTo>
                    <a:pt x="158318" y="37769"/>
                  </a:lnTo>
                  <a:lnTo>
                    <a:pt x="159270" y="37757"/>
                  </a:lnTo>
                  <a:lnTo>
                    <a:pt x="160058" y="37757"/>
                  </a:lnTo>
                  <a:lnTo>
                    <a:pt x="160566" y="37109"/>
                  </a:lnTo>
                  <a:close/>
                </a:path>
                <a:path w="854075" h="324485">
                  <a:moveTo>
                    <a:pt x="172262" y="47510"/>
                  </a:moveTo>
                  <a:lnTo>
                    <a:pt x="171500" y="46761"/>
                  </a:lnTo>
                  <a:lnTo>
                    <a:pt x="170053" y="46634"/>
                  </a:lnTo>
                  <a:lnTo>
                    <a:pt x="169379" y="47345"/>
                  </a:lnTo>
                  <a:lnTo>
                    <a:pt x="169481" y="48933"/>
                  </a:lnTo>
                  <a:lnTo>
                    <a:pt x="170154" y="49669"/>
                  </a:lnTo>
                  <a:lnTo>
                    <a:pt x="170789" y="49606"/>
                  </a:lnTo>
                  <a:lnTo>
                    <a:pt x="171424" y="49555"/>
                  </a:lnTo>
                  <a:lnTo>
                    <a:pt x="172212" y="48755"/>
                  </a:lnTo>
                  <a:lnTo>
                    <a:pt x="172237" y="48120"/>
                  </a:lnTo>
                  <a:lnTo>
                    <a:pt x="172262" y="47510"/>
                  </a:lnTo>
                  <a:close/>
                </a:path>
                <a:path w="854075" h="324485">
                  <a:moveTo>
                    <a:pt x="172275" y="140881"/>
                  </a:moveTo>
                  <a:lnTo>
                    <a:pt x="171411" y="140157"/>
                  </a:lnTo>
                  <a:lnTo>
                    <a:pt x="170764" y="140157"/>
                  </a:lnTo>
                  <a:lnTo>
                    <a:pt x="170053" y="140157"/>
                  </a:lnTo>
                  <a:lnTo>
                    <a:pt x="169506" y="140881"/>
                  </a:lnTo>
                  <a:lnTo>
                    <a:pt x="169621" y="141655"/>
                  </a:lnTo>
                  <a:lnTo>
                    <a:pt x="169710" y="142189"/>
                  </a:lnTo>
                  <a:lnTo>
                    <a:pt x="170230" y="142671"/>
                  </a:lnTo>
                  <a:lnTo>
                    <a:pt x="171399" y="142646"/>
                  </a:lnTo>
                  <a:lnTo>
                    <a:pt x="172262" y="141960"/>
                  </a:lnTo>
                  <a:lnTo>
                    <a:pt x="172262" y="141414"/>
                  </a:lnTo>
                  <a:lnTo>
                    <a:pt x="172275" y="140881"/>
                  </a:lnTo>
                  <a:close/>
                </a:path>
                <a:path w="854075" h="324485">
                  <a:moveTo>
                    <a:pt x="183362" y="105956"/>
                  </a:moveTo>
                  <a:lnTo>
                    <a:pt x="182778" y="105283"/>
                  </a:lnTo>
                  <a:lnTo>
                    <a:pt x="182029" y="105219"/>
                  </a:lnTo>
                  <a:lnTo>
                    <a:pt x="181279" y="105156"/>
                  </a:lnTo>
                  <a:lnTo>
                    <a:pt x="180682" y="105816"/>
                  </a:lnTo>
                  <a:lnTo>
                    <a:pt x="180771" y="106641"/>
                  </a:lnTo>
                  <a:lnTo>
                    <a:pt x="180822" y="107251"/>
                  </a:lnTo>
                  <a:lnTo>
                    <a:pt x="181190" y="107657"/>
                  </a:lnTo>
                  <a:lnTo>
                    <a:pt x="181749" y="107835"/>
                  </a:lnTo>
                  <a:lnTo>
                    <a:pt x="182448" y="108077"/>
                  </a:lnTo>
                  <a:lnTo>
                    <a:pt x="183235" y="107467"/>
                  </a:lnTo>
                  <a:lnTo>
                    <a:pt x="183362" y="105956"/>
                  </a:lnTo>
                  <a:close/>
                </a:path>
                <a:path w="854075" h="324485">
                  <a:moveTo>
                    <a:pt x="189484" y="53352"/>
                  </a:moveTo>
                  <a:lnTo>
                    <a:pt x="188887" y="52565"/>
                  </a:lnTo>
                  <a:lnTo>
                    <a:pt x="187477" y="52463"/>
                  </a:lnTo>
                  <a:lnTo>
                    <a:pt x="186639" y="53111"/>
                  </a:lnTo>
                  <a:lnTo>
                    <a:pt x="186690" y="54343"/>
                  </a:lnTo>
                  <a:lnTo>
                    <a:pt x="187109" y="54698"/>
                  </a:lnTo>
                  <a:lnTo>
                    <a:pt x="187642" y="54902"/>
                  </a:lnTo>
                  <a:lnTo>
                    <a:pt x="188341" y="55156"/>
                  </a:lnTo>
                  <a:lnTo>
                    <a:pt x="189179" y="54724"/>
                  </a:lnTo>
                  <a:lnTo>
                    <a:pt x="189331" y="54038"/>
                  </a:lnTo>
                  <a:lnTo>
                    <a:pt x="189484" y="53352"/>
                  </a:lnTo>
                  <a:close/>
                </a:path>
                <a:path w="854075" h="324485">
                  <a:moveTo>
                    <a:pt x="189598" y="7010"/>
                  </a:moveTo>
                  <a:lnTo>
                    <a:pt x="189230" y="6248"/>
                  </a:lnTo>
                  <a:lnTo>
                    <a:pt x="188366" y="5816"/>
                  </a:lnTo>
                  <a:lnTo>
                    <a:pt x="187896" y="5588"/>
                  </a:lnTo>
                  <a:lnTo>
                    <a:pt x="187248" y="5778"/>
                  </a:lnTo>
                  <a:lnTo>
                    <a:pt x="186474" y="6883"/>
                  </a:lnTo>
                  <a:lnTo>
                    <a:pt x="186677" y="7772"/>
                  </a:lnTo>
                  <a:lnTo>
                    <a:pt x="187985" y="8509"/>
                  </a:lnTo>
                  <a:lnTo>
                    <a:pt x="188810" y="8267"/>
                  </a:lnTo>
                  <a:lnTo>
                    <a:pt x="189230" y="7581"/>
                  </a:lnTo>
                  <a:lnTo>
                    <a:pt x="189598" y="7010"/>
                  </a:lnTo>
                  <a:close/>
                </a:path>
                <a:path w="854075" h="324485">
                  <a:moveTo>
                    <a:pt x="195262" y="12471"/>
                  </a:moveTo>
                  <a:lnTo>
                    <a:pt x="194576" y="11823"/>
                  </a:lnTo>
                  <a:lnTo>
                    <a:pt x="193814" y="11823"/>
                  </a:lnTo>
                  <a:lnTo>
                    <a:pt x="193040" y="11823"/>
                  </a:lnTo>
                  <a:lnTo>
                    <a:pt x="192303" y="12458"/>
                  </a:lnTo>
                  <a:lnTo>
                    <a:pt x="192379" y="13741"/>
                  </a:lnTo>
                  <a:lnTo>
                    <a:pt x="193128" y="14465"/>
                  </a:lnTo>
                  <a:lnTo>
                    <a:pt x="193776" y="14478"/>
                  </a:lnTo>
                  <a:lnTo>
                    <a:pt x="194411" y="14503"/>
                  </a:lnTo>
                  <a:lnTo>
                    <a:pt x="195160" y="13792"/>
                  </a:lnTo>
                  <a:lnTo>
                    <a:pt x="195262" y="12471"/>
                  </a:lnTo>
                  <a:close/>
                </a:path>
                <a:path w="854075" h="324485">
                  <a:moveTo>
                    <a:pt x="200812" y="111671"/>
                  </a:moveTo>
                  <a:lnTo>
                    <a:pt x="200279" y="110972"/>
                  </a:lnTo>
                  <a:lnTo>
                    <a:pt x="198932" y="111023"/>
                  </a:lnTo>
                  <a:lnTo>
                    <a:pt x="198348" y="111734"/>
                  </a:lnTo>
                  <a:lnTo>
                    <a:pt x="198323" y="112547"/>
                  </a:lnTo>
                  <a:lnTo>
                    <a:pt x="198323" y="113093"/>
                  </a:lnTo>
                  <a:lnTo>
                    <a:pt x="198755" y="113652"/>
                  </a:lnTo>
                  <a:lnTo>
                    <a:pt x="200063" y="113944"/>
                  </a:lnTo>
                  <a:lnTo>
                    <a:pt x="200748" y="113398"/>
                  </a:lnTo>
                  <a:lnTo>
                    <a:pt x="200774" y="112572"/>
                  </a:lnTo>
                  <a:lnTo>
                    <a:pt x="200812" y="111671"/>
                  </a:lnTo>
                  <a:close/>
                </a:path>
                <a:path w="854075" h="324485">
                  <a:moveTo>
                    <a:pt x="206908" y="118910"/>
                  </a:moveTo>
                  <a:lnTo>
                    <a:pt x="206895" y="118262"/>
                  </a:lnTo>
                  <a:lnTo>
                    <a:pt x="206883" y="117602"/>
                  </a:lnTo>
                  <a:lnTo>
                    <a:pt x="206146" y="116852"/>
                  </a:lnTo>
                  <a:lnTo>
                    <a:pt x="204851" y="116852"/>
                  </a:lnTo>
                  <a:lnTo>
                    <a:pt x="204254" y="117525"/>
                  </a:lnTo>
                  <a:lnTo>
                    <a:pt x="204177" y="118325"/>
                  </a:lnTo>
                  <a:lnTo>
                    <a:pt x="204089" y="119087"/>
                  </a:lnTo>
                  <a:lnTo>
                    <a:pt x="204736" y="119722"/>
                  </a:lnTo>
                  <a:lnTo>
                    <a:pt x="206248" y="119570"/>
                  </a:lnTo>
                  <a:lnTo>
                    <a:pt x="206908" y="118910"/>
                  </a:lnTo>
                  <a:close/>
                </a:path>
                <a:path w="854075" h="324485">
                  <a:moveTo>
                    <a:pt x="440055" y="304749"/>
                  </a:moveTo>
                  <a:lnTo>
                    <a:pt x="439496" y="304038"/>
                  </a:lnTo>
                  <a:lnTo>
                    <a:pt x="438810" y="303974"/>
                  </a:lnTo>
                  <a:lnTo>
                    <a:pt x="437997" y="303911"/>
                  </a:lnTo>
                  <a:lnTo>
                    <a:pt x="437273" y="304457"/>
                  </a:lnTo>
                  <a:lnTo>
                    <a:pt x="437273" y="305892"/>
                  </a:lnTo>
                  <a:lnTo>
                    <a:pt x="437845" y="306641"/>
                  </a:lnTo>
                  <a:lnTo>
                    <a:pt x="438518" y="306717"/>
                  </a:lnTo>
                  <a:lnTo>
                    <a:pt x="439305" y="306844"/>
                  </a:lnTo>
                  <a:lnTo>
                    <a:pt x="439991" y="306298"/>
                  </a:lnTo>
                  <a:lnTo>
                    <a:pt x="440029" y="305536"/>
                  </a:lnTo>
                  <a:lnTo>
                    <a:pt x="440055" y="304749"/>
                  </a:lnTo>
                  <a:close/>
                </a:path>
                <a:path w="854075" h="324485">
                  <a:moveTo>
                    <a:pt x="451815" y="305955"/>
                  </a:moveTo>
                  <a:lnTo>
                    <a:pt x="449580" y="303758"/>
                  </a:lnTo>
                  <a:lnTo>
                    <a:pt x="448945" y="304419"/>
                  </a:lnTo>
                  <a:lnTo>
                    <a:pt x="448919" y="305968"/>
                  </a:lnTo>
                  <a:lnTo>
                    <a:pt x="449440" y="306705"/>
                  </a:lnTo>
                  <a:lnTo>
                    <a:pt x="450989" y="306743"/>
                  </a:lnTo>
                  <a:lnTo>
                    <a:pt x="451815" y="305955"/>
                  </a:lnTo>
                  <a:close/>
                </a:path>
                <a:path w="854075" h="324485">
                  <a:moveTo>
                    <a:pt x="457606" y="322859"/>
                  </a:moveTo>
                  <a:lnTo>
                    <a:pt x="457492" y="321945"/>
                  </a:lnTo>
                  <a:lnTo>
                    <a:pt x="456806" y="321386"/>
                  </a:lnTo>
                  <a:lnTo>
                    <a:pt x="456031" y="321373"/>
                  </a:lnTo>
                  <a:lnTo>
                    <a:pt x="455295" y="321373"/>
                  </a:lnTo>
                  <a:lnTo>
                    <a:pt x="454698" y="322135"/>
                  </a:lnTo>
                  <a:lnTo>
                    <a:pt x="455041" y="323621"/>
                  </a:lnTo>
                  <a:lnTo>
                    <a:pt x="455764" y="324040"/>
                  </a:lnTo>
                  <a:lnTo>
                    <a:pt x="457034" y="323583"/>
                  </a:lnTo>
                  <a:lnTo>
                    <a:pt x="457339" y="323100"/>
                  </a:lnTo>
                  <a:lnTo>
                    <a:pt x="457606" y="322859"/>
                  </a:lnTo>
                  <a:close/>
                </a:path>
                <a:path w="854075" h="324485">
                  <a:moveTo>
                    <a:pt x="655497" y="275196"/>
                  </a:moveTo>
                  <a:lnTo>
                    <a:pt x="654888" y="274497"/>
                  </a:lnTo>
                  <a:lnTo>
                    <a:pt x="654202" y="274485"/>
                  </a:lnTo>
                  <a:lnTo>
                    <a:pt x="653465" y="274459"/>
                  </a:lnTo>
                  <a:lnTo>
                    <a:pt x="652780" y="275069"/>
                  </a:lnTo>
                  <a:lnTo>
                    <a:pt x="652716" y="276821"/>
                  </a:lnTo>
                  <a:lnTo>
                    <a:pt x="653402" y="277596"/>
                  </a:lnTo>
                  <a:lnTo>
                    <a:pt x="654875" y="277380"/>
                  </a:lnTo>
                  <a:lnTo>
                    <a:pt x="655421" y="276669"/>
                  </a:lnTo>
                  <a:lnTo>
                    <a:pt x="655472" y="275920"/>
                  </a:lnTo>
                  <a:lnTo>
                    <a:pt x="655497" y="275196"/>
                  </a:lnTo>
                  <a:close/>
                </a:path>
                <a:path w="854075" h="324485">
                  <a:moveTo>
                    <a:pt x="655612" y="288480"/>
                  </a:moveTo>
                  <a:lnTo>
                    <a:pt x="653580" y="286194"/>
                  </a:lnTo>
                  <a:lnTo>
                    <a:pt x="652856" y="286956"/>
                  </a:lnTo>
                  <a:lnTo>
                    <a:pt x="652754" y="288404"/>
                  </a:lnTo>
                  <a:lnTo>
                    <a:pt x="653427" y="289115"/>
                  </a:lnTo>
                  <a:lnTo>
                    <a:pt x="654177" y="289153"/>
                  </a:lnTo>
                  <a:lnTo>
                    <a:pt x="654926" y="289166"/>
                  </a:lnTo>
                  <a:lnTo>
                    <a:pt x="655612" y="288480"/>
                  </a:lnTo>
                  <a:close/>
                </a:path>
                <a:path w="854075" h="324485">
                  <a:moveTo>
                    <a:pt x="661492" y="247535"/>
                  </a:moveTo>
                  <a:lnTo>
                    <a:pt x="661250" y="245833"/>
                  </a:lnTo>
                  <a:lnTo>
                    <a:pt x="660692" y="245414"/>
                  </a:lnTo>
                  <a:lnTo>
                    <a:pt x="659853" y="245414"/>
                  </a:lnTo>
                  <a:lnTo>
                    <a:pt x="659193" y="245402"/>
                  </a:lnTo>
                  <a:lnTo>
                    <a:pt x="658634" y="246113"/>
                  </a:lnTo>
                  <a:lnTo>
                    <a:pt x="658710" y="247637"/>
                  </a:lnTo>
                  <a:lnTo>
                    <a:pt x="659295" y="248348"/>
                  </a:lnTo>
                  <a:lnTo>
                    <a:pt x="659904" y="248348"/>
                  </a:lnTo>
                  <a:lnTo>
                    <a:pt x="660844" y="248323"/>
                  </a:lnTo>
                  <a:lnTo>
                    <a:pt x="661492" y="247535"/>
                  </a:lnTo>
                  <a:close/>
                </a:path>
                <a:path w="854075" h="324485">
                  <a:moveTo>
                    <a:pt x="667448" y="275323"/>
                  </a:moveTo>
                  <a:lnTo>
                    <a:pt x="666343" y="274523"/>
                  </a:lnTo>
                  <a:lnTo>
                    <a:pt x="665530" y="274726"/>
                  </a:lnTo>
                  <a:lnTo>
                    <a:pt x="664819" y="274916"/>
                  </a:lnTo>
                  <a:lnTo>
                    <a:pt x="664451" y="275526"/>
                  </a:lnTo>
                  <a:lnTo>
                    <a:pt x="664540" y="276339"/>
                  </a:lnTo>
                  <a:lnTo>
                    <a:pt x="664641" y="277075"/>
                  </a:lnTo>
                  <a:lnTo>
                    <a:pt x="665327" y="277634"/>
                  </a:lnTo>
                  <a:lnTo>
                    <a:pt x="665988" y="277507"/>
                  </a:lnTo>
                  <a:lnTo>
                    <a:pt x="666572" y="277406"/>
                  </a:lnTo>
                  <a:lnTo>
                    <a:pt x="667346" y="276606"/>
                  </a:lnTo>
                  <a:lnTo>
                    <a:pt x="667397" y="276098"/>
                  </a:lnTo>
                  <a:lnTo>
                    <a:pt x="667448" y="275323"/>
                  </a:lnTo>
                  <a:close/>
                </a:path>
                <a:path w="854075" h="324485">
                  <a:moveTo>
                    <a:pt x="679081" y="240245"/>
                  </a:moveTo>
                  <a:lnTo>
                    <a:pt x="678357" y="239560"/>
                  </a:lnTo>
                  <a:lnTo>
                    <a:pt x="677621" y="239623"/>
                  </a:lnTo>
                  <a:lnTo>
                    <a:pt x="676871" y="239674"/>
                  </a:lnTo>
                  <a:lnTo>
                    <a:pt x="676173" y="240334"/>
                  </a:lnTo>
                  <a:lnTo>
                    <a:pt x="676148" y="240982"/>
                  </a:lnTo>
                  <a:lnTo>
                    <a:pt x="676135" y="241617"/>
                  </a:lnTo>
                  <a:lnTo>
                    <a:pt x="676922" y="242366"/>
                  </a:lnTo>
                  <a:lnTo>
                    <a:pt x="677595" y="242341"/>
                  </a:lnTo>
                  <a:lnTo>
                    <a:pt x="678256" y="242341"/>
                  </a:lnTo>
                  <a:lnTo>
                    <a:pt x="678967" y="241630"/>
                  </a:lnTo>
                  <a:lnTo>
                    <a:pt x="679030" y="240944"/>
                  </a:lnTo>
                  <a:lnTo>
                    <a:pt x="679081" y="240245"/>
                  </a:lnTo>
                  <a:close/>
                </a:path>
                <a:path w="854075" h="324485">
                  <a:moveTo>
                    <a:pt x="690689" y="228739"/>
                  </a:moveTo>
                  <a:lnTo>
                    <a:pt x="690143" y="228053"/>
                  </a:lnTo>
                  <a:lnTo>
                    <a:pt x="688721" y="227812"/>
                  </a:lnTo>
                  <a:lnTo>
                    <a:pt x="687844" y="228511"/>
                  </a:lnTo>
                  <a:lnTo>
                    <a:pt x="688149" y="229565"/>
                  </a:lnTo>
                  <a:lnTo>
                    <a:pt x="688530" y="230035"/>
                  </a:lnTo>
                  <a:lnTo>
                    <a:pt x="688936" y="230276"/>
                  </a:lnTo>
                  <a:lnTo>
                    <a:pt x="689521" y="230657"/>
                  </a:lnTo>
                  <a:lnTo>
                    <a:pt x="690435" y="230098"/>
                  </a:lnTo>
                  <a:lnTo>
                    <a:pt x="690562" y="229400"/>
                  </a:lnTo>
                  <a:lnTo>
                    <a:pt x="690689" y="228739"/>
                  </a:lnTo>
                  <a:close/>
                </a:path>
                <a:path w="854075" h="324485">
                  <a:moveTo>
                    <a:pt x="690689" y="158610"/>
                  </a:moveTo>
                  <a:lnTo>
                    <a:pt x="690143" y="157899"/>
                  </a:lnTo>
                  <a:lnTo>
                    <a:pt x="689406" y="157822"/>
                  </a:lnTo>
                  <a:lnTo>
                    <a:pt x="688530" y="157721"/>
                  </a:lnTo>
                  <a:lnTo>
                    <a:pt x="687920" y="158216"/>
                  </a:lnTo>
                  <a:lnTo>
                    <a:pt x="687946" y="160007"/>
                  </a:lnTo>
                  <a:lnTo>
                    <a:pt x="688365" y="160629"/>
                  </a:lnTo>
                  <a:lnTo>
                    <a:pt x="689038" y="160604"/>
                  </a:lnTo>
                  <a:lnTo>
                    <a:pt x="689889" y="160578"/>
                  </a:lnTo>
                  <a:lnTo>
                    <a:pt x="690499" y="160083"/>
                  </a:lnTo>
                  <a:lnTo>
                    <a:pt x="690600" y="159359"/>
                  </a:lnTo>
                  <a:lnTo>
                    <a:pt x="690689" y="158610"/>
                  </a:lnTo>
                  <a:close/>
                </a:path>
                <a:path w="854075" h="324485">
                  <a:moveTo>
                    <a:pt x="690740" y="148031"/>
                  </a:moveTo>
                  <a:lnTo>
                    <a:pt x="690613" y="147269"/>
                  </a:lnTo>
                  <a:lnTo>
                    <a:pt x="690473" y="146507"/>
                  </a:lnTo>
                  <a:lnTo>
                    <a:pt x="689889" y="146024"/>
                  </a:lnTo>
                  <a:lnTo>
                    <a:pt x="688263" y="145999"/>
                  </a:lnTo>
                  <a:lnTo>
                    <a:pt x="687616" y="147294"/>
                  </a:lnTo>
                  <a:lnTo>
                    <a:pt x="688022" y="148183"/>
                  </a:lnTo>
                  <a:lnTo>
                    <a:pt x="688289" y="148729"/>
                  </a:lnTo>
                  <a:lnTo>
                    <a:pt x="688848" y="148856"/>
                  </a:lnTo>
                  <a:lnTo>
                    <a:pt x="690206" y="148742"/>
                  </a:lnTo>
                  <a:lnTo>
                    <a:pt x="690740" y="148031"/>
                  </a:lnTo>
                  <a:close/>
                </a:path>
                <a:path w="854075" h="324485">
                  <a:moveTo>
                    <a:pt x="696493" y="118198"/>
                  </a:moveTo>
                  <a:lnTo>
                    <a:pt x="696480" y="117563"/>
                  </a:lnTo>
                  <a:lnTo>
                    <a:pt x="695756" y="116763"/>
                  </a:lnTo>
                  <a:lnTo>
                    <a:pt x="695121" y="116687"/>
                  </a:lnTo>
                  <a:lnTo>
                    <a:pt x="694499" y="116611"/>
                  </a:lnTo>
                  <a:lnTo>
                    <a:pt x="693724" y="117436"/>
                  </a:lnTo>
                  <a:lnTo>
                    <a:pt x="693801" y="118148"/>
                  </a:lnTo>
                  <a:lnTo>
                    <a:pt x="693877" y="118757"/>
                  </a:lnTo>
                  <a:lnTo>
                    <a:pt x="694283" y="119138"/>
                  </a:lnTo>
                  <a:lnTo>
                    <a:pt x="695604" y="119456"/>
                  </a:lnTo>
                  <a:lnTo>
                    <a:pt x="696493" y="118859"/>
                  </a:lnTo>
                  <a:lnTo>
                    <a:pt x="696493" y="118198"/>
                  </a:lnTo>
                  <a:close/>
                </a:path>
                <a:path w="854075" h="324485">
                  <a:moveTo>
                    <a:pt x="696734" y="95453"/>
                  </a:moveTo>
                  <a:lnTo>
                    <a:pt x="696607" y="94576"/>
                  </a:lnTo>
                  <a:lnTo>
                    <a:pt x="696569" y="93954"/>
                  </a:lnTo>
                  <a:lnTo>
                    <a:pt x="695718" y="93306"/>
                  </a:lnTo>
                  <a:lnTo>
                    <a:pt x="695058" y="93306"/>
                  </a:lnTo>
                  <a:lnTo>
                    <a:pt x="694194" y="93294"/>
                  </a:lnTo>
                  <a:lnTo>
                    <a:pt x="693420" y="94170"/>
                  </a:lnTo>
                  <a:lnTo>
                    <a:pt x="693483" y="95808"/>
                  </a:lnTo>
                  <a:lnTo>
                    <a:pt x="694245" y="96405"/>
                  </a:lnTo>
                  <a:lnTo>
                    <a:pt x="696010" y="96227"/>
                  </a:lnTo>
                  <a:lnTo>
                    <a:pt x="696734" y="95453"/>
                  </a:lnTo>
                  <a:close/>
                </a:path>
                <a:path w="854075" h="324485">
                  <a:moveTo>
                    <a:pt x="701903" y="66560"/>
                  </a:moveTo>
                  <a:lnTo>
                    <a:pt x="701840" y="64947"/>
                  </a:lnTo>
                  <a:lnTo>
                    <a:pt x="701395" y="64325"/>
                  </a:lnTo>
                  <a:lnTo>
                    <a:pt x="700709" y="64223"/>
                  </a:lnTo>
                  <a:lnTo>
                    <a:pt x="699973" y="64122"/>
                  </a:lnTo>
                  <a:lnTo>
                    <a:pt x="699312" y="64681"/>
                  </a:lnTo>
                  <a:lnTo>
                    <a:pt x="699147" y="66395"/>
                  </a:lnTo>
                  <a:lnTo>
                    <a:pt x="699604" y="67043"/>
                  </a:lnTo>
                  <a:lnTo>
                    <a:pt x="701306" y="67017"/>
                  </a:lnTo>
                  <a:lnTo>
                    <a:pt x="701903" y="66560"/>
                  </a:lnTo>
                  <a:close/>
                </a:path>
                <a:path w="854075" h="324485">
                  <a:moveTo>
                    <a:pt x="702017" y="77355"/>
                  </a:moveTo>
                  <a:lnTo>
                    <a:pt x="701649" y="76835"/>
                  </a:lnTo>
                  <a:lnTo>
                    <a:pt x="701357" y="76441"/>
                  </a:lnTo>
                  <a:lnTo>
                    <a:pt x="700849" y="76212"/>
                  </a:lnTo>
                  <a:lnTo>
                    <a:pt x="700633" y="76047"/>
                  </a:lnTo>
                  <a:lnTo>
                    <a:pt x="699617" y="75984"/>
                  </a:lnTo>
                  <a:lnTo>
                    <a:pt x="699109" y="76669"/>
                  </a:lnTo>
                  <a:lnTo>
                    <a:pt x="699401" y="78130"/>
                  </a:lnTo>
                  <a:lnTo>
                    <a:pt x="699681" y="78663"/>
                  </a:lnTo>
                  <a:lnTo>
                    <a:pt x="700341" y="78651"/>
                  </a:lnTo>
                  <a:lnTo>
                    <a:pt x="700671" y="78651"/>
                  </a:lnTo>
                  <a:lnTo>
                    <a:pt x="701078" y="78524"/>
                  </a:lnTo>
                  <a:lnTo>
                    <a:pt x="701713" y="77927"/>
                  </a:lnTo>
                  <a:lnTo>
                    <a:pt x="702017" y="77355"/>
                  </a:lnTo>
                  <a:close/>
                </a:path>
                <a:path w="854075" h="324485">
                  <a:moveTo>
                    <a:pt x="702068" y="228549"/>
                  </a:moveTo>
                  <a:lnTo>
                    <a:pt x="700976" y="227926"/>
                  </a:lnTo>
                  <a:lnTo>
                    <a:pt x="700024" y="228092"/>
                  </a:lnTo>
                  <a:lnTo>
                    <a:pt x="699846" y="228396"/>
                  </a:lnTo>
                  <a:lnTo>
                    <a:pt x="699414" y="228815"/>
                  </a:lnTo>
                  <a:lnTo>
                    <a:pt x="699363" y="229260"/>
                  </a:lnTo>
                  <a:lnTo>
                    <a:pt x="699287" y="229997"/>
                  </a:lnTo>
                  <a:lnTo>
                    <a:pt x="700265" y="230632"/>
                  </a:lnTo>
                  <a:lnTo>
                    <a:pt x="701395" y="230073"/>
                  </a:lnTo>
                  <a:lnTo>
                    <a:pt x="701827" y="229565"/>
                  </a:lnTo>
                  <a:lnTo>
                    <a:pt x="701929" y="229120"/>
                  </a:lnTo>
                  <a:lnTo>
                    <a:pt x="702068" y="228549"/>
                  </a:lnTo>
                  <a:close/>
                </a:path>
                <a:path w="854075" h="324485">
                  <a:moveTo>
                    <a:pt x="702119" y="217043"/>
                  </a:moveTo>
                  <a:lnTo>
                    <a:pt x="701294" y="216255"/>
                  </a:lnTo>
                  <a:lnTo>
                    <a:pt x="700620" y="216217"/>
                  </a:lnTo>
                  <a:lnTo>
                    <a:pt x="699909" y="216179"/>
                  </a:lnTo>
                  <a:lnTo>
                    <a:pt x="699223" y="216877"/>
                  </a:lnTo>
                  <a:lnTo>
                    <a:pt x="699236" y="217614"/>
                  </a:lnTo>
                  <a:lnTo>
                    <a:pt x="699236" y="218363"/>
                  </a:lnTo>
                  <a:lnTo>
                    <a:pt x="699947" y="219138"/>
                  </a:lnTo>
                  <a:lnTo>
                    <a:pt x="700570" y="219062"/>
                  </a:lnTo>
                  <a:lnTo>
                    <a:pt x="701217" y="218973"/>
                  </a:lnTo>
                  <a:lnTo>
                    <a:pt x="702017" y="218211"/>
                  </a:lnTo>
                  <a:lnTo>
                    <a:pt x="702056" y="217627"/>
                  </a:lnTo>
                  <a:lnTo>
                    <a:pt x="702119" y="217043"/>
                  </a:lnTo>
                  <a:close/>
                </a:path>
                <a:path w="854075" h="324485">
                  <a:moveTo>
                    <a:pt x="702144" y="111734"/>
                  </a:moveTo>
                  <a:lnTo>
                    <a:pt x="701192" y="110871"/>
                  </a:lnTo>
                  <a:lnTo>
                    <a:pt x="700366" y="111010"/>
                  </a:lnTo>
                  <a:lnTo>
                    <a:pt x="699731" y="111099"/>
                  </a:lnTo>
                  <a:lnTo>
                    <a:pt x="699262" y="111772"/>
                  </a:lnTo>
                  <a:lnTo>
                    <a:pt x="699249" y="112560"/>
                  </a:lnTo>
                  <a:lnTo>
                    <a:pt x="699236" y="113284"/>
                  </a:lnTo>
                  <a:lnTo>
                    <a:pt x="699909" y="113944"/>
                  </a:lnTo>
                  <a:lnTo>
                    <a:pt x="700570" y="113868"/>
                  </a:lnTo>
                  <a:lnTo>
                    <a:pt x="701243" y="113804"/>
                  </a:lnTo>
                  <a:lnTo>
                    <a:pt x="701967" y="113131"/>
                  </a:lnTo>
                  <a:lnTo>
                    <a:pt x="702144" y="111734"/>
                  </a:lnTo>
                  <a:close/>
                </a:path>
                <a:path w="854075" h="324485">
                  <a:moveTo>
                    <a:pt x="707809" y="106057"/>
                  </a:moveTo>
                  <a:lnTo>
                    <a:pt x="706983" y="105244"/>
                  </a:lnTo>
                  <a:lnTo>
                    <a:pt x="705662" y="105194"/>
                  </a:lnTo>
                  <a:lnTo>
                    <a:pt x="704964" y="105905"/>
                  </a:lnTo>
                  <a:lnTo>
                    <a:pt x="704977" y="106591"/>
                  </a:lnTo>
                  <a:lnTo>
                    <a:pt x="704989" y="107289"/>
                  </a:lnTo>
                  <a:lnTo>
                    <a:pt x="705726" y="108089"/>
                  </a:lnTo>
                  <a:lnTo>
                    <a:pt x="706297" y="108051"/>
                  </a:lnTo>
                  <a:lnTo>
                    <a:pt x="706856" y="108000"/>
                  </a:lnTo>
                  <a:lnTo>
                    <a:pt x="707682" y="107175"/>
                  </a:lnTo>
                  <a:lnTo>
                    <a:pt x="707809" y="106057"/>
                  </a:lnTo>
                  <a:close/>
                </a:path>
                <a:path w="854075" h="324485">
                  <a:moveTo>
                    <a:pt x="707885" y="119189"/>
                  </a:moveTo>
                  <a:lnTo>
                    <a:pt x="707859" y="117703"/>
                  </a:lnTo>
                  <a:lnTo>
                    <a:pt x="707110" y="117055"/>
                  </a:lnTo>
                  <a:lnTo>
                    <a:pt x="705650" y="116954"/>
                  </a:lnTo>
                  <a:lnTo>
                    <a:pt x="704888" y="117513"/>
                  </a:lnTo>
                  <a:lnTo>
                    <a:pt x="704672" y="118948"/>
                  </a:lnTo>
                  <a:lnTo>
                    <a:pt x="705167" y="119595"/>
                  </a:lnTo>
                  <a:lnTo>
                    <a:pt x="705954" y="119672"/>
                  </a:lnTo>
                  <a:lnTo>
                    <a:pt x="707072" y="119773"/>
                  </a:lnTo>
                  <a:lnTo>
                    <a:pt x="707885" y="119189"/>
                  </a:lnTo>
                  <a:close/>
                </a:path>
                <a:path w="854075" h="324485">
                  <a:moveTo>
                    <a:pt x="707961" y="141109"/>
                  </a:moveTo>
                  <a:lnTo>
                    <a:pt x="707453" y="140411"/>
                  </a:lnTo>
                  <a:lnTo>
                    <a:pt x="706755" y="140233"/>
                  </a:lnTo>
                  <a:lnTo>
                    <a:pt x="705929" y="140004"/>
                  </a:lnTo>
                  <a:lnTo>
                    <a:pt x="705065" y="140766"/>
                  </a:lnTo>
                  <a:lnTo>
                    <a:pt x="705027" y="141757"/>
                  </a:lnTo>
                  <a:lnTo>
                    <a:pt x="704989" y="142417"/>
                  </a:lnTo>
                  <a:lnTo>
                    <a:pt x="705726" y="143116"/>
                  </a:lnTo>
                  <a:lnTo>
                    <a:pt x="706399" y="143090"/>
                  </a:lnTo>
                  <a:lnTo>
                    <a:pt x="707085" y="143052"/>
                  </a:lnTo>
                  <a:lnTo>
                    <a:pt x="707834" y="142417"/>
                  </a:lnTo>
                  <a:lnTo>
                    <a:pt x="707885" y="141795"/>
                  </a:lnTo>
                  <a:lnTo>
                    <a:pt x="707961" y="141109"/>
                  </a:lnTo>
                  <a:close/>
                </a:path>
                <a:path w="854075" h="324485">
                  <a:moveTo>
                    <a:pt x="707999" y="129324"/>
                  </a:moveTo>
                  <a:lnTo>
                    <a:pt x="707440" y="128651"/>
                  </a:lnTo>
                  <a:lnTo>
                    <a:pt x="705815" y="128574"/>
                  </a:lnTo>
                  <a:lnTo>
                    <a:pt x="705078" y="129108"/>
                  </a:lnTo>
                  <a:lnTo>
                    <a:pt x="705065" y="129781"/>
                  </a:lnTo>
                  <a:lnTo>
                    <a:pt x="705040" y="130606"/>
                  </a:lnTo>
                  <a:lnTo>
                    <a:pt x="705599" y="131318"/>
                  </a:lnTo>
                  <a:lnTo>
                    <a:pt x="706285" y="131343"/>
                  </a:lnTo>
                  <a:lnTo>
                    <a:pt x="706996" y="131381"/>
                  </a:lnTo>
                  <a:lnTo>
                    <a:pt x="707796" y="130759"/>
                  </a:lnTo>
                  <a:lnTo>
                    <a:pt x="707885" y="130111"/>
                  </a:lnTo>
                  <a:lnTo>
                    <a:pt x="707999" y="129324"/>
                  </a:lnTo>
                  <a:close/>
                </a:path>
                <a:path w="854075" h="324485">
                  <a:moveTo>
                    <a:pt x="713740" y="230035"/>
                  </a:moveTo>
                  <a:lnTo>
                    <a:pt x="713701" y="229374"/>
                  </a:lnTo>
                  <a:lnTo>
                    <a:pt x="713663" y="228752"/>
                  </a:lnTo>
                  <a:lnTo>
                    <a:pt x="712901" y="228003"/>
                  </a:lnTo>
                  <a:lnTo>
                    <a:pt x="711657" y="227952"/>
                  </a:lnTo>
                  <a:lnTo>
                    <a:pt x="710819" y="228739"/>
                  </a:lnTo>
                  <a:lnTo>
                    <a:pt x="710844" y="229323"/>
                  </a:lnTo>
                  <a:lnTo>
                    <a:pt x="710882" y="229946"/>
                  </a:lnTo>
                  <a:lnTo>
                    <a:pt x="711631" y="230657"/>
                  </a:lnTo>
                  <a:lnTo>
                    <a:pt x="712978" y="230733"/>
                  </a:lnTo>
                  <a:lnTo>
                    <a:pt x="713740" y="230035"/>
                  </a:lnTo>
                  <a:close/>
                </a:path>
                <a:path w="854075" h="324485">
                  <a:moveTo>
                    <a:pt x="713752" y="66370"/>
                  </a:moveTo>
                  <a:lnTo>
                    <a:pt x="713676" y="65519"/>
                  </a:lnTo>
                  <a:lnTo>
                    <a:pt x="713625" y="64833"/>
                  </a:lnTo>
                  <a:lnTo>
                    <a:pt x="712863" y="64274"/>
                  </a:lnTo>
                  <a:lnTo>
                    <a:pt x="712127" y="64376"/>
                  </a:lnTo>
                  <a:lnTo>
                    <a:pt x="711390" y="64477"/>
                  </a:lnTo>
                  <a:lnTo>
                    <a:pt x="710920" y="65062"/>
                  </a:lnTo>
                  <a:lnTo>
                    <a:pt x="710869" y="65913"/>
                  </a:lnTo>
                  <a:lnTo>
                    <a:pt x="710819" y="66548"/>
                  </a:lnTo>
                  <a:lnTo>
                    <a:pt x="711555" y="67030"/>
                  </a:lnTo>
                  <a:lnTo>
                    <a:pt x="712457" y="66979"/>
                  </a:lnTo>
                  <a:lnTo>
                    <a:pt x="713270" y="66941"/>
                  </a:lnTo>
                  <a:lnTo>
                    <a:pt x="713752" y="66370"/>
                  </a:lnTo>
                  <a:close/>
                </a:path>
                <a:path w="854075" h="324485">
                  <a:moveTo>
                    <a:pt x="713752" y="41617"/>
                  </a:moveTo>
                  <a:lnTo>
                    <a:pt x="713257" y="40995"/>
                  </a:lnTo>
                  <a:lnTo>
                    <a:pt x="712470" y="40995"/>
                  </a:lnTo>
                  <a:lnTo>
                    <a:pt x="711619" y="40982"/>
                  </a:lnTo>
                  <a:lnTo>
                    <a:pt x="710933" y="41465"/>
                  </a:lnTo>
                  <a:lnTo>
                    <a:pt x="710819" y="42926"/>
                  </a:lnTo>
                  <a:lnTo>
                    <a:pt x="711339" y="43573"/>
                  </a:lnTo>
                  <a:lnTo>
                    <a:pt x="712889" y="43649"/>
                  </a:lnTo>
                  <a:lnTo>
                    <a:pt x="713613" y="43129"/>
                  </a:lnTo>
                  <a:lnTo>
                    <a:pt x="713676" y="42456"/>
                  </a:lnTo>
                  <a:lnTo>
                    <a:pt x="713752" y="41617"/>
                  </a:lnTo>
                  <a:close/>
                </a:path>
                <a:path w="854075" h="324485">
                  <a:moveTo>
                    <a:pt x="713917" y="147447"/>
                  </a:moveTo>
                  <a:lnTo>
                    <a:pt x="713587" y="146672"/>
                  </a:lnTo>
                  <a:lnTo>
                    <a:pt x="712825" y="146240"/>
                  </a:lnTo>
                  <a:lnTo>
                    <a:pt x="712241" y="145897"/>
                  </a:lnTo>
                  <a:lnTo>
                    <a:pt x="711466" y="146240"/>
                  </a:lnTo>
                  <a:lnTo>
                    <a:pt x="711009" y="147002"/>
                  </a:lnTo>
                  <a:lnTo>
                    <a:pt x="710590" y="147688"/>
                  </a:lnTo>
                  <a:lnTo>
                    <a:pt x="710920" y="148488"/>
                  </a:lnTo>
                  <a:lnTo>
                    <a:pt x="711720" y="148742"/>
                  </a:lnTo>
                  <a:lnTo>
                    <a:pt x="712482" y="148996"/>
                  </a:lnTo>
                  <a:lnTo>
                    <a:pt x="713282" y="148704"/>
                  </a:lnTo>
                  <a:lnTo>
                    <a:pt x="713613" y="148069"/>
                  </a:lnTo>
                  <a:lnTo>
                    <a:pt x="713917" y="147447"/>
                  </a:lnTo>
                  <a:close/>
                </a:path>
                <a:path w="854075" h="324485">
                  <a:moveTo>
                    <a:pt x="719505" y="224243"/>
                  </a:moveTo>
                  <a:lnTo>
                    <a:pt x="719480" y="222872"/>
                  </a:lnTo>
                  <a:lnTo>
                    <a:pt x="718756" y="222097"/>
                  </a:lnTo>
                  <a:lnTo>
                    <a:pt x="718121" y="222084"/>
                  </a:lnTo>
                  <a:lnTo>
                    <a:pt x="717511" y="222072"/>
                  </a:lnTo>
                  <a:lnTo>
                    <a:pt x="716711" y="222872"/>
                  </a:lnTo>
                  <a:lnTo>
                    <a:pt x="716711" y="224142"/>
                  </a:lnTo>
                  <a:lnTo>
                    <a:pt x="717473" y="224942"/>
                  </a:lnTo>
                  <a:lnTo>
                    <a:pt x="718108" y="224967"/>
                  </a:lnTo>
                  <a:lnTo>
                    <a:pt x="718756" y="225005"/>
                  </a:lnTo>
                  <a:lnTo>
                    <a:pt x="719505" y="224243"/>
                  </a:lnTo>
                  <a:close/>
                </a:path>
                <a:path w="854075" h="324485">
                  <a:moveTo>
                    <a:pt x="719531" y="12471"/>
                  </a:moveTo>
                  <a:lnTo>
                    <a:pt x="719086" y="11899"/>
                  </a:lnTo>
                  <a:lnTo>
                    <a:pt x="718324" y="11874"/>
                  </a:lnTo>
                  <a:lnTo>
                    <a:pt x="717384" y="11836"/>
                  </a:lnTo>
                  <a:lnTo>
                    <a:pt x="716788" y="12242"/>
                  </a:lnTo>
                  <a:lnTo>
                    <a:pt x="716762" y="13766"/>
                  </a:lnTo>
                  <a:lnTo>
                    <a:pt x="717207" y="14338"/>
                  </a:lnTo>
                  <a:lnTo>
                    <a:pt x="717931" y="14414"/>
                  </a:lnTo>
                  <a:lnTo>
                    <a:pt x="718718" y="14490"/>
                  </a:lnTo>
                  <a:lnTo>
                    <a:pt x="719353" y="14033"/>
                  </a:lnTo>
                  <a:lnTo>
                    <a:pt x="719429" y="13309"/>
                  </a:lnTo>
                  <a:lnTo>
                    <a:pt x="719531" y="12471"/>
                  </a:lnTo>
                  <a:close/>
                </a:path>
                <a:path w="854075" h="324485">
                  <a:moveTo>
                    <a:pt x="731431" y="223989"/>
                  </a:moveTo>
                  <a:lnTo>
                    <a:pt x="731075" y="222478"/>
                  </a:lnTo>
                  <a:lnTo>
                    <a:pt x="730415" y="221983"/>
                  </a:lnTo>
                  <a:lnTo>
                    <a:pt x="729081" y="222072"/>
                  </a:lnTo>
                  <a:lnTo>
                    <a:pt x="728446" y="222808"/>
                  </a:lnTo>
                  <a:lnTo>
                    <a:pt x="728433" y="223520"/>
                  </a:lnTo>
                  <a:lnTo>
                    <a:pt x="728408" y="224218"/>
                  </a:lnTo>
                  <a:lnTo>
                    <a:pt x="729094" y="224967"/>
                  </a:lnTo>
                  <a:lnTo>
                    <a:pt x="729716" y="224917"/>
                  </a:lnTo>
                  <a:lnTo>
                    <a:pt x="730694" y="224840"/>
                  </a:lnTo>
                  <a:lnTo>
                    <a:pt x="731431" y="223989"/>
                  </a:lnTo>
                  <a:close/>
                </a:path>
                <a:path w="854075" h="324485">
                  <a:moveTo>
                    <a:pt x="737095" y="7581"/>
                  </a:moveTo>
                  <a:lnTo>
                    <a:pt x="736993" y="6756"/>
                  </a:lnTo>
                  <a:lnTo>
                    <a:pt x="736904" y="6184"/>
                  </a:lnTo>
                  <a:lnTo>
                    <a:pt x="736079" y="5562"/>
                  </a:lnTo>
                  <a:lnTo>
                    <a:pt x="735418" y="5600"/>
                  </a:lnTo>
                  <a:lnTo>
                    <a:pt x="734555" y="5638"/>
                  </a:lnTo>
                  <a:lnTo>
                    <a:pt x="733818" y="6692"/>
                  </a:lnTo>
                  <a:lnTo>
                    <a:pt x="734339" y="7988"/>
                  </a:lnTo>
                  <a:lnTo>
                    <a:pt x="734707" y="8343"/>
                  </a:lnTo>
                  <a:lnTo>
                    <a:pt x="736346" y="8280"/>
                  </a:lnTo>
                  <a:lnTo>
                    <a:pt x="737095" y="7581"/>
                  </a:lnTo>
                  <a:close/>
                </a:path>
                <a:path w="854075" h="324485">
                  <a:moveTo>
                    <a:pt x="737133" y="42862"/>
                  </a:moveTo>
                  <a:lnTo>
                    <a:pt x="737095" y="42138"/>
                  </a:lnTo>
                  <a:lnTo>
                    <a:pt x="737069" y="41579"/>
                  </a:lnTo>
                  <a:lnTo>
                    <a:pt x="736269" y="40868"/>
                  </a:lnTo>
                  <a:lnTo>
                    <a:pt x="735647" y="40855"/>
                  </a:lnTo>
                  <a:lnTo>
                    <a:pt x="735025" y="40830"/>
                  </a:lnTo>
                  <a:lnTo>
                    <a:pt x="734225" y="41541"/>
                  </a:lnTo>
                  <a:lnTo>
                    <a:pt x="734225" y="42138"/>
                  </a:lnTo>
                  <a:lnTo>
                    <a:pt x="734212" y="43129"/>
                  </a:lnTo>
                  <a:lnTo>
                    <a:pt x="734974" y="43815"/>
                  </a:lnTo>
                  <a:lnTo>
                    <a:pt x="735901" y="43637"/>
                  </a:lnTo>
                  <a:lnTo>
                    <a:pt x="736625" y="43484"/>
                  </a:lnTo>
                  <a:lnTo>
                    <a:pt x="737133" y="42862"/>
                  </a:lnTo>
                  <a:close/>
                </a:path>
                <a:path w="854075" h="324485">
                  <a:moveTo>
                    <a:pt x="737171" y="18351"/>
                  </a:moveTo>
                  <a:lnTo>
                    <a:pt x="736638" y="17716"/>
                  </a:lnTo>
                  <a:lnTo>
                    <a:pt x="735838" y="17640"/>
                  </a:lnTo>
                  <a:lnTo>
                    <a:pt x="734961" y="17538"/>
                  </a:lnTo>
                  <a:lnTo>
                    <a:pt x="734199" y="18072"/>
                  </a:lnTo>
                  <a:lnTo>
                    <a:pt x="734263" y="18732"/>
                  </a:lnTo>
                  <a:lnTo>
                    <a:pt x="734352" y="19545"/>
                  </a:lnTo>
                  <a:lnTo>
                    <a:pt x="734885" y="20218"/>
                  </a:lnTo>
                  <a:lnTo>
                    <a:pt x="735533" y="20320"/>
                  </a:lnTo>
                  <a:lnTo>
                    <a:pt x="736193" y="20434"/>
                  </a:lnTo>
                  <a:lnTo>
                    <a:pt x="737069" y="19773"/>
                  </a:lnTo>
                  <a:lnTo>
                    <a:pt x="737120" y="19126"/>
                  </a:lnTo>
                  <a:lnTo>
                    <a:pt x="737171" y="18351"/>
                  </a:lnTo>
                  <a:close/>
                </a:path>
                <a:path w="854075" h="324485">
                  <a:moveTo>
                    <a:pt x="737235" y="31318"/>
                  </a:moveTo>
                  <a:lnTo>
                    <a:pt x="737171" y="30695"/>
                  </a:lnTo>
                  <a:lnTo>
                    <a:pt x="737108" y="30124"/>
                  </a:lnTo>
                  <a:lnTo>
                    <a:pt x="736282" y="29298"/>
                  </a:lnTo>
                  <a:lnTo>
                    <a:pt x="735101" y="29171"/>
                  </a:lnTo>
                  <a:lnTo>
                    <a:pt x="734212" y="30022"/>
                  </a:lnTo>
                  <a:lnTo>
                    <a:pt x="734263" y="31292"/>
                  </a:lnTo>
                  <a:lnTo>
                    <a:pt x="735012" y="32016"/>
                  </a:lnTo>
                  <a:lnTo>
                    <a:pt x="736409" y="32092"/>
                  </a:lnTo>
                  <a:lnTo>
                    <a:pt x="737235" y="31318"/>
                  </a:lnTo>
                  <a:close/>
                </a:path>
                <a:path w="854075" h="324485">
                  <a:moveTo>
                    <a:pt x="737374" y="135775"/>
                  </a:moveTo>
                  <a:lnTo>
                    <a:pt x="737019" y="134975"/>
                  </a:lnTo>
                  <a:lnTo>
                    <a:pt x="735533" y="134239"/>
                  </a:lnTo>
                  <a:lnTo>
                    <a:pt x="734707" y="134543"/>
                  </a:lnTo>
                  <a:lnTo>
                    <a:pt x="734047" y="135890"/>
                  </a:lnTo>
                  <a:lnTo>
                    <a:pt x="734352" y="136575"/>
                  </a:lnTo>
                  <a:lnTo>
                    <a:pt x="735787" y="137490"/>
                  </a:lnTo>
                  <a:lnTo>
                    <a:pt x="736536" y="137185"/>
                  </a:lnTo>
                  <a:lnTo>
                    <a:pt x="737019" y="136385"/>
                  </a:lnTo>
                  <a:lnTo>
                    <a:pt x="737374" y="135775"/>
                  </a:lnTo>
                  <a:close/>
                </a:path>
                <a:path w="854075" h="324485">
                  <a:moveTo>
                    <a:pt x="742873" y="140665"/>
                  </a:moveTo>
                  <a:lnTo>
                    <a:pt x="742365" y="140042"/>
                  </a:lnTo>
                  <a:lnTo>
                    <a:pt x="741641" y="139979"/>
                  </a:lnTo>
                  <a:lnTo>
                    <a:pt x="740854" y="139903"/>
                  </a:lnTo>
                  <a:lnTo>
                    <a:pt x="740143" y="140423"/>
                  </a:lnTo>
                  <a:lnTo>
                    <a:pt x="740117" y="141808"/>
                  </a:lnTo>
                  <a:lnTo>
                    <a:pt x="740651" y="142468"/>
                  </a:lnTo>
                  <a:lnTo>
                    <a:pt x="741324" y="142557"/>
                  </a:lnTo>
                  <a:lnTo>
                    <a:pt x="741997" y="142659"/>
                  </a:lnTo>
                  <a:lnTo>
                    <a:pt x="742784" y="142062"/>
                  </a:lnTo>
                  <a:lnTo>
                    <a:pt x="742823" y="141439"/>
                  </a:lnTo>
                  <a:lnTo>
                    <a:pt x="742873" y="140665"/>
                  </a:lnTo>
                  <a:close/>
                </a:path>
                <a:path w="854075" h="324485">
                  <a:moveTo>
                    <a:pt x="748715" y="8153"/>
                  </a:moveTo>
                  <a:lnTo>
                    <a:pt x="748690" y="7404"/>
                  </a:lnTo>
                  <a:lnTo>
                    <a:pt x="748665" y="6451"/>
                  </a:lnTo>
                  <a:lnTo>
                    <a:pt x="748245" y="5842"/>
                  </a:lnTo>
                  <a:lnTo>
                    <a:pt x="747547" y="5765"/>
                  </a:lnTo>
                  <a:lnTo>
                    <a:pt x="746569" y="5651"/>
                  </a:lnTo>
                  <a:lnTo>
                    <a:pt x="745845" y="6477"/>
                  </a:lnTo>
                  <a:lnTo>
                    <a:pt x="746163" y="8115"/>
                  </a:lnTo>
                  <a:lnTo>
                    <a:pt x="746518" y="8521"/>
                  </a:lnTo>
                  <a:lnTo>
                    <a:pt x="747153" y="8559"/>
                  </a:lnTo>
                  <a:lnTo>
                    <a:pt x="748080" y="8636"/>
                  </a:lnTo>
                  <a:lnTo>
                    <a:pt x="748715" y="8153"/>
                  </a:lnTo>
                  <a:close/>
                </a:path>
                <a:path w="854075" h="324485">
                  <a:moveTo>
                    <a:pt x="748753" y="18173"/>
                  </a:moveTo>
                  <a:lnTo>
                    <a:pt x="748080" y="17475"/>
                  </a:lnTo>
                  <a:lnTo>
                    <a:pt x="747369" y="17475"/>
                  </a:lnTo>
                  <a:lnTo>
                    <a:pt x="746645" y="17487"/>
                  </a:lnTo>
                  <a:lnTo>
                    <a:pt x="745959" y="18186"/>
                  </a:lnTo>
                  <a:lnTo>
                    <a:pt x="745985" y="18872"/>
                  </a:lnTo>
                  <a:lnTo>
                    <a:pt x="746023" y="19596"/>
                  </a:lnTo>
                  <a:lnTo>
                    <a:pt x="746721" y="20332"/>
                  </a:lnTo>
                  <a:lnTo>
                    <a:pt x="748004" y="20358"/>
                  </a:lnTo>
                  <a:lnTo>
                    <a:pt x="748690" y="19621"/>
                  </a:lnTo>
                  <a:lnTo>
                    <a:pt x="748728" y="18897"/>
                  </a:lnTo>
                  <a:lnTo>
                    <a:pt x="748753" y="18173"/>
                  </a:lnTo>
                  <a:close/>
                </a:path>
                <a:path w="854075" h="324485">
                  <a:moveTo>
                    <a:pt x="748880" y="30467"/>
                  </a:moveTo>
                  <a:lnTo>
                    <a:pt x="748588" y="29629"/>
                  </a:lnTo>
                  <a:lnTo>
                    <a:pt x="747356" y="28892"/>
                  </a:lnTo>
                  <a:lnTo>
                    <a:pt x="746556" y="29260"/>
                  </a:lnTo>
                  <a:lnTo>
                    <a:pt x="745858" y="30797"/>
                  </a:lnTo>
                  <a:lnTo>
                    <a:pt x="746137" y="31597"/>
                  </a:lnTo>
                  <a:lnTo>
                    <a:pt x="747522" y="32232"/>
                  </a:lnTo>
                  <a:lnTo>
                    <a:pt x="748334" y="31877"/>
                  </a:lnTo>
                  <a:lnTo>
                    <a:pt x="748626" y="31140"/>
                  </a:lnTo>
                  <a:lnTo>
                    <a:pt x="748880" y="30467"/>
                  </a:lnTo>
                  <a:close/>
                </a:path>
                <a:path w="854075" h="324485">
                  <a:moveTo>
                    <a:pt x="754659" y="24231"/>
                  </a:moveTo>
                  <a:lnTo>
                    <a:pt x="753960" y="23406"/>
                  </a:lnTo>
                  <a:lnTo>
                    <a:pt x="753364" y="23304"/>
                  </a:lnTo>
                  <a:lnTo>
                    <a:pt x="752589" y="23164"/>
                  </a:lnTo>
                  <a:lnTo>
                    <a:pt x="751992" y="23622"/>
                  </a:lnTo>
                  <a:lnTo>
                    <a:pt x="751903" y="24409"/>
                  </a:lnTo>
                  <a:lnTo>
                    <a:pt x="751789" y="25298"/>
                  </a:lnTo>
                  <a:lnTo>
                    <a:pt x="752081" y="25895"/>
                  </a:lnTo>
                  <a:lnTo>
                    <a:pt x="753516" y="26428"/>
                  </a:lnTo>
                  <a:lnTo>
                    <a:pt x="754583" y="25654"/>
                  </a:lnTo>
                  <a:lnTo>
                    <a:pt x="754634" y="24803"/>
                  </a:lnTo>
                  <a:lnTo>
                    <a:pt x="754659" y="24231"/>
                  </a:lnTo>
                  <a:close/>
                </a:path>
                <a:path w="854075" h="324485">
                  <a:moveTo>
                    <a:pt x="760260" y="18097"/>
                  </a:moveTo>
                  <a:lnTo>
                    <a:pt x="759663" y="17640"/>
                  </a:lnTo>
                  <a:lnTo>
                    <a:pt x="758050" y="17640"/>
                  </a:lnTo>
                  <a:lnTo>
                    <a:pt x="757593" y="18249"/>
                  </a:lnTo>
                  <a:lnTo>
                    <a:pt x="757669" y="19088"/>
                  </a:lnTo>
                  <a:lnTo>
                    <a:pt x="757732" y="19850"/>
                  </a:lnTo>
                  <a:lnTo>
                    <a:pt x="758380" y="20396"/>
                  </a:lnTo>
                  <a:lnTo>
                    <a:pt x="759066" y="20281"/>
                  </a:lnTo>
                  <a:lnTo>
                    <a:pt x="759726" y="20180"/>
                  </a:lnTo>
                  <a:lnTo>
                    <a:pt x="760222" y="19532"/>
                  </a:lnTo>
                  <a:lnTo>
                    <a:pt x="760247" y="18770"/>
                  </a:lnTo>
                  <a:lnTo>
                    <a:pt x="760260" y="18097"/>
                  </a:lnTo>
                  <a:close/>
                </a:path>
                <a:path w="854075" h="324485">
                  <a:moveTo>
                    <a:pt x="760514" y="6616"/>
                  </a:moveTo>
                  <a:lnTo>
                    <a:pt x="759980" y="5969"/>
                  </a:lnTo>
                  <a:lnTo>
                    <a:pt x="758520" y="5816"/>
                  </a:lnTo>
                  <a:lnTo>
                    <a:pt x="757809" y="6375"/>
                  </a:lnTo>
                  <a:lnTo>
                    <a:pt x="757707" y="7099"/>
                  </a:lnTo>
                  <a:lnTo>
                    <a:pt x="757593" y="7975"/>
                  </a:lnTo>
                  <a:lnTo>
                    <a:pt x="758088" y="8585"/>
                  </a:lnTo>
                  <a:lnTo>
                    <a:pt x="758888" y="8559"/>
                  </a:lnTo>
                  <a:lnTo>
                    <a:pt x="759841" y="8547"/>
                  </a:lnTo>
                  <a:lnTo>
                    <a:pt x="760488" y="8077"/>
                  </a:lnTo>
                  <a:lnTo>
                    <a:pt x="760501" y="7429"/>
                  </a:lnTo>
                  <a:lnTo>
                    <a:pt x="760514" y="6616"/>
                  </a:lnTo>
                  <a:close/>
                </a:path>
                <a:path w="854075" h="324485">
                  <a:moveTo>
                    <a:pt x="801471" y="83096"/>
                  </a:moveTo>
                  <a:lnTo>
                    <a:pt x="801166" y="82194"/>
                  </a:lnTo>
                  <a:lnTo>
                    <a:pt x="799884" y="81407"/>
                  </a:lnTo>
                  <a:lnTo>
                    <a:pt x="798741" y="82016"/>
                  </a:lnTo>
                  <a:lnTo>
                    <a:pt x="798449" y="83667"/>
                  </a:lnTo>
                  <a:lnTo>
                    <a:pt x="798842" y="84328"/>
                  </a:lnTo>
                  <a:lnTo>
                    <a:pt x="800265" y="84848"/>
                  </a:lnTo>
                  <a:lnTo>
                    <a:pt x="800989" y="84467"/>
                  </a:lnTo>
                  <a:lnTo>
                    <a:pt x="801243" y="83718"/>
                  </a:lnTo>
                  <a:lnTo>
                    <a:pt x="801471" y="83096"/>
                  </a:lnTo>
                  <a:close/>
                </a:path>
                <a:path w="854075" h="324485">
                  <a:moveTo>
                    <a:pt x="806831" y="101231"/>
                  </a:moveTo>
                  <a:lnTo>
                    <a:pt x="806780" y="100584"/>
                  </a:lnTo>
                  <a:lnTo>
                    <a:pt x="806729" y="99783"/>
                  </a:lnTo>
                  <a:lnTo>
                    <a:pt x="806246" y="99187"/>
                  </a:lnTo>
                  <a:lnTo>
                    <a:pt x="805573" y="99098"/>
                  </a:lnTo>
                  <a:lnTo>
                    <a:pt x="804887" y="99009"/>
                  </a:lnTo>
                  <a:lnTo>
                    <a:pt x="804138" y="99593"/>
                  </a:lnTo>
                  <a:lnTo>
                    <a:pt x="804062" y="100253"/>
                  </a:lnTo>
                  <a:lnTo>
                    <a:pt x="803986" y="101041"/>
                  </a:lnTo>
                  <a:lnTo>
                    <a:pt x="804468" y="101600"/>
                  </a:lnTo>
                  <a:lnTo>
                    <a:pt x="805281" y="101650"/>
                  </a:lnTo>
                  <a:lnTo>
                    <a:pt x="806145" y="101714"/>
                  </a:lnTo>
                  <a:lnTo>
                    <a:pt x="806831" y="101231"/>
                  </a:lnTo>
                  <a:close/>
                </a:path>
                <a:path w="854075" h="324485">
                  <a:moveTo>
                    <a:pt x="806856" y="7429"/>
                  </a:moveTo>
                  <a:lnTo>
                    <a:pt x="806843" y="6565"/>
                  </a:lnTo>
                  <a:lnTo>
                    <a:pt x="806335" y="5918"/>
                  </a:lnTo>
                  <a:lnTo>
                    <a:pt x="804900" y="5867"/>
                  </a:lnTo>
                  <a:lnTo>
                    <a:pt x="804202" y="6413"/>
                  </a:lnTo>
                  <a:lnTo>
                    <a:pt x="803910" y="7886"/>
                  </a:lnTo>
                  <a:lnTo>
                    <a:pt x="804456" y="8534"/>
                  </a:lnTo>
                  <a:lnTo>
                    <a:pt x="806183" y="8585"/>
                  </a:lnTo>
                  <a:lnTo>
                    <a:pt x="806856" y="8102"/>
                  </a:lnTo>
                  <a:lnTo>
                    <a:pt x="806856" y="7429"/>
                  </a:lnTo>
                  <a:close/>
                </a:path>
                <a:path w="854075" h="324485">
                  <a:moveTo>
                    <a:pt x="812596" y="12890"/>
                  </a:moveTo>
                  <a:lnTo>
                    <a:pt x="812482" y="12496"/>
                  </a:lnTo>
                  <a:lnTo>
                    <a:pt x="811720" y="11658"/>
                  </a:lnTo>
                  <a:lnTo>
                    <a:pt x="810412" y="11684"/>
                  </a:lnTo>
                  <a:lnTo>
                    <a:pt x="809599" y="12534"/>
                  </a:lnTo>
                  <a:lnTo>
                    <a:pt x="809523" y="12979"/>
                  </a:lnTo>
                  <a:lnTo>
                    <a:pt x="809548" y="13296"/>
                  </a:lnTo>
                  <a:lnTo>
                    <a:pt x="809586" y="13893"/>
                  </a:lnTo>
                  <a:lnTo>
                    <a:pt x="810412" y="14490"/>
                  </a:lnTo>
                  <a:lnTo>
                    <a:pt x="811123" y="14503"/>
                  </a:lnTo>
                  <a:lnTo>
                    <a:pt x="811809" y="14528"/>
                  </a:lnTo>
                  <a:lnTo>
                    <a:pt x="812584" y="13893"/>
                  </a:lnTo>
                  <a:lnTo>
                    <a:pt x="812596" y="13220"/>
                  </a:lnTo>
                  <a:lnTo>
                    <a:pt x="812596" y="12890"/>
                  </a:lnTo>
                  <a:close/>
                </a:path>
                <a:path w="854075" h="324485">
                  <a:moveTo>
                    <a:pt x="812622" y="1993"/>
                  </a:moveTo>
                  <a:lnTo>
                    <a:pt x="812457" y="1168"/>
                  </a:lnTo>
                  <a:lnTo>
                    <a:pt x="812355" y="584"/>
                  </a:lnTo>
                  <a:lnTo>
                    <a:pt x="811999" y="139"/>
                  </a:lnTo>
                  <a:lnTo>
                    <a:pt x="811364" y="76"/>
                  </a:lnTo>
                  <a:lnTo>
                    <a:pt x="810679" y="0"/>
                  </a:lnTo>
                  <a:lnTo>
                    <a:pt x="809942" y="698"/>
                  </a:lnTo>
                  <a:lnTo>
                    <a:pt x="809904" y="1422"/>
                  </a:lnTo>
                  <a:lnTo>
                    <a:pt x="809879" y="2120"/>
                  </a:lnTo>
                  <a:lnTo>
                    <a:pt x="810590" y="2794"/>
                  </a:lnTo>
                  <a:lnTo>
                    <a:pt x="811339" y="2768"/>
                  </a:lnTo>
                  <a:lnTo>
                    <a:pt x="812076" y="2730"/>
                  </a:lnTo>
                  <a:lnTo>
                    <a:pt x="812622" y="1993"/>
                  </a:lnTo>
                  <a:close/>
                </a:path>
                <a:path w="854075" h="324485">
                  <a:moveTo>
                    <a:pt x="818553" y="76835"/>
                  </a:moveTo>
                  <a:lnTo>
                    <a:pt x="817803" y="76073"/>
                  </a:lnTo>
                  <a:lnTo>
                    <a:pt x="817130" y="76034"/>
                  </a:lnTo>
                  <a:lnTo>
                    <a:pt x="816444" y="75996"/>
                  </a:lnTo>
                  <a:lnTo>
                    <a:pt x="815759" y="76720"/>
                  </a:lnTo>
                  <a:lnTo>
                    <a:pt x="815809" y="78193"/>
                  </a:lnTo>
                  <a:lnTo>
                    <a:pt x="816495" y="78943"/>
                  </a:lnTo>
                  <a:lnTo>
                    <a:pt x="817740" y="78867"/>
                  </a:lnTo>
                  <a:lnTo>
                    <a:pt x="818502" y="78092"/>
                  </a:lnTo>
                  <a:lnTo>
                    <a:pt x="818553" y="76835"/>
                  </a:lnTo>
                  <a:close/>
                </a:path>
                <a:path w="854075" h="324485">
                  <a:moveTo>
                    <a:pt x="824395" y="12306"/>
                  </a:moveTo>
                  <a:lnTo>
                    <a:pt x="823772" y="11887"/>
                  </a:lnTo>
                  <a:lnTo>
                    <a:pt x="822807" y="11861"/>
                  </a:lnTo>
                  <a:lnTo>
                    <a:pt x="822020" y="11849"/>
                  </a:lnTo>
                  <a:lnTo>
                    <a:pt x="821563" y="12407"/>
                  </a:lnTo>
                  <a:lnTo>
                    <a:pt x="821626" y="13284"/>
                  </a:lnTo>
                  <a:lnTo>
                    <a:pt x="821702" y="14008"/>
                  </a:lnTo>
                  <a:lnTo>
                    <a:pt x="822375" y="14516"/>
                  </a:lnTo>
                  <a:lnTo>
                    <a:pt x="823150" y="14414"/>
                  </a:lnTo>
                  <a:lnTo>
                    <a:pt x="823912" y="14325"/>
                  </a:lnTo>
                  <a:lnTo>
                    <a:pt x="824382" y="13754"/>
                  </a:lnTo>
                  <a:lnTo>
                    <a:pt x="824382" y="12941"/>
                  </a:lnTo>
                  <a:lnTo>
                    <a:pt x="824395" y="12306"/>
                  </a:lnTo>
                  <a:close/>
                </a:path>
                <a:path w="854075" h="324485">
                  <a:moveTo>
                    <a:pt x="853681" y="88430"/>
                  </a:moveTo>
                  <a:lnTo>
                    <a:pt x="853059" y="87630"/>
                  </a:lnTo>
                  <a:lnTo>
                    <a:pt x="852347" y="87515"/>
                  </a:lnTo>
                  <a:lnTo>
                    <a:pt x="851674" y="87401"/>
                  </a:lnTo>
                  <a:lnTo>
                    <a:pt x="850836" y="88138"/>
                  </a:lnTo>
                  <a:lnTo>
                    <a:pt x="850887" y="89484"/>
                  </a:lnTo>
                  <a:lnTo>
                    <a:pt x="851662" y="90144"/>
                  </a:lnTo>
                  <a:lnTo>
                    <a:pt x="852868" y="90119"/>
                  </a:lnTo>
                  <a:lnTo>
                    <a:pt x="853490" y="89585"/>
                  </a:lnTo>
                  <a:lnTo>
                    <a:pt x="853567" y="89103"/>
                  </a:lnTo>
                  <a:lnTo>
                    <a:pt x="853681" y="88430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8223745" y="3133242"/>
              <a:ext cx="812800" cy="721995"/>
            </a:xfrm>
            <a:custGeom>
              <a:avLst/>
              <a:gdLst/>
              <a:ahLst/>
              <a:cxnLst/>
              <a:rect l="l" t="t" r="r" b="b"/>
              <a:pathLst>
                <a:path w="812800" h="721995">
                  <a:moveTo>
                    <a:pt x="2781" y="123774"/>
                  </a:moveTo>
                  <a:lnTo>
                    <a:pt x="2133" y="122999"/>
                  </a:lnTo>
                  <a:lnTo>
                    <a:pt x="876" y="122910"/>
                  </a:lnTo>
                  <a:lnTo>
                    <a:pt x="241" y="123380"/>
                  </a:lnTo>
                  <a:lnTo>
                    <a:pt x="0" y="124510"/>
                  </a:lnTo>
                  <a:lnTo>
                    <a:pt x="673" y="125387"/>
                  </a:lnTo>
                  <a:lnTo>
                    <a:pt x="1384" y="125298"/>
                  </a:lnTo>
                  <a:lnTo>
                    <a:pt x="1841" y="125234"/>
                  </a:lnTo>
                  <a:lnTo>
                    <a:pt x="2260" y="124828"/>
                  </a:lnTo>
                  <a:lnTo>
                    <a:pt x="2552" y="124650"/>
                  </a:lnTo>
                  <a:lnTo>
                    <a:pt x="2781" y="123774"/>
                  </a:lnTo>
                  <a:close/>
                </a:path>
                <a:path w="812800" h="721995">
                  <a:moveTo>
                    <a:pt x="49212" y="101041"/>
                  </a:moveTo>
                  <a:lnTo>
                    <a:pt x="48920" y="100291"/>
                  </a:lnTo>
                  <a:lnTo>
                    <a:pt x="48361" y="99872"/>
                  </a:lnTo>
                  <a:lnTo>
                    <a:pt x="47586" y="99669"/>
                  </a:lnTo>
                  <a:lnTo>
                    <a:pt x="47040" y="99542"/>
                  </a:lnTo>
                  <a:lnTo>
                    <a:pt x="46520" y="99974"/>
                  </a:lnTo>
                  <a:lnTo>
                    <a:pt x="46507" y="100609"/>
                  </a:lnTo>
                  <a:lnTo>
                    <a:pt x="46507" y="101955"/>
                  </a:lnTo>
                  <a:lnTo>
                    <a:pt x="47498" y="102565"/>
                  </a:lnTo>
                  <a:lnTo>
                    <a:pt x="48793" y="101930"/>
                  </a:lnTo>
                  <a:lnTo>
                    <a:pt x="49022" y="101828"/>
                  </a:lnTo>
                  <a:lnTo>
                    <a:pt x="49072" y="101346"/>
                  </a:lnTo>
                  <a:lnTo>
                    <a:pt x="49212" y="101041"/>
                  </a:lnTo>
                  <a:close/>
                </a:path>
                <a:path w="812800" h="721995">
                  <a:moveTo>
                    <a:pt x="66636" y="118300"/>
                  </a:moveTo>
                  <a:lnTo>
                    <a:pt x="66497" y="117449"/>
                  </a:lnTo>
                  <a:lnTo>
                    <a:pt x="65773" y="116954"/>
                  </a:lnTo>
                  <a:lnTo>
                    <a:pt x="64516" y="117081"/>
                  </a:lnTo>
                  <a:lnTo>
                    <a:pt x="63982" y="117576"/>
                  </a:lnTo>
                  <a:lnTo>
                    <a:pt x="63919" y="118884"/>
                  </a:lnTo>
                  <a:lnTo>
                    <a:pt x="65024" y="119659"/>
                  </a:lnTo>
                  <a:lnTo>
                    <a:pt x="65786" y="119253"/>
                  </a:lnTo>
                  <a:lnTo>
                    <a:pt x="66179" y="119049"/>
                  </a:lnTo>
                  <a:lnTo>
                    <a:pt x="66408" y="118567"/>
                  </a:lnTo>
                  <a:lnTo>
                    <a:pt x="66636" y="118300"/>
                  </a:lnTo>
                  <a:close/>
                </a:path>
                <a:path w="812800" h="721995">
                  <a:moveTo>
                    <a:pt x="66929" y="83070"/>
                  </a:moveTo>
                  <a:lnTo>
                    <a:pt x="66065" y="81991"/>
                  </a:lnTo>
                  <a:lnTo>
                    <a:pt x="64630" y="81991"/>
                  </a:lnTo>
                  <a:lnTo>
                    <a:pt x="63792" y="82727"/>
                  </a:lnTo>
                  <a:lnTo>
                    <a:pt x="64058" y="83312"/>
                  </a:lnTo>
                  <a:lnTo>
                    <a:pt x="64236" y="83731"/>
                  </a:lnTo>
                  <a:lnTo>
                    <a:pt x="64744" y="83997"/>
                  </a:lnTo>
                  <a:lnTo>
                    <a:pt x="65176" y="84391"/>
                  </a:lnTo>
                  <a:lnTo>
                    <a:pt x="65709" y="84074"/>
                  </a:lnTo>
                  <a:lnTo>
                    <a:pt x="66268" y="83896"/>
                  </a:lnTo>
                  <a:lnTo>
                    <a:pt x="66929" y="83070"/>
                  </a:lnTo>
                  <a:close/>
                </a:path>
                <a:path w="812800" h="721995">
                  <a:moveTo>
                    <a:pt x="78232" y="94246"/>
                  </a:moveTo>
                  <a:lnTo>
                    <a:pt x="77838" y="93675"/>
                  </a:lnTo>
                  <a:lnTo>
                    <a:pt x="77089" y="93472"/>
                  </a:lnTo>
                  <a:lnTo>
                    <a:pt x="76530" y="93332"/>
                  </a:lnTo>
                  <a:lnTo>
                    <a:pt x="75692" y="94094"/>
                  </a:lnTo>
                  <a:lnTo>
                    <a:pt x="75717" y="95377"/>
                  </a:lnTo>
                  <a:lnTo>
                    <a:pt x="76530" y="96227"/>
                  </a:lnTo>
                  <a:lnTo>
                    <a:pt x="77076" y="95999"/>
                  </a:lnTo>
                  <a:lnTo>
                    <a:pt x="77508" y="95834"/>
                  </a:lnTo>
                  <a:lnTo>
                    <a:pt x="77838" y="95440"/>
                  </a:lnTo>
                  <a:lnTo>
                    <a:pt x="78092" y="95237"/>
                  </a:lnTo>
                  <a:lnTo>
                    <a:pt x="78232" y="94246"/>
                  </a:lnTo>
                  <a:close/>
                </a:path>
                <a:path w="812800" h="721995">
                  <a:moveTo>
                    <a:pt x="84162" y="100698"/>
                  </a:moveTo>
                  <a:lnTo>
                    <a:pt x="84010" y="99847"/>
                  </a:lnTo>
                  <a:lnTo>
                    <a:pt x="83324" y="99364"/>
                  </a:lnTo>
                  <a:lnTo>
                    <a:pt x="82575" y="99415"/>
                  </a:lnTo>
                  <a:lnTo>
                    <a:pt x="82067" y="99441"/>
                  </a:lnTo>
                  <a:lnTo>
                    <a:pt x="81521" y="100012"/>
                  </a:lnTo>
                  <a:lnTo>
                    <a:pt x="81686" y="101384"/>
                  </a:lnTo>
                  <a:lnTo>
                    <a:pt x="82702" y="102158"/>
                  </a:lnTo>
                  <a:lnTo>
                    <a:pt x="83388" y="101727"/>
                  </a:lnTo>
                  <a:lnTo>
                    <a:pt x="83769" y="101498"/>
                  </a:lnTo>
                  <a:lnTo>
                    <a:pt x="83959" y="100977"/>
                  </a:lnTo>
                  <a:lnTo>
                    <a:pt x="84162" y="100698"/>
                  </a:lnTo>
                  <a:close/>
                </a:path>
                <a:path w="812800" h="721995">
                  <a:moveTo>
                    <a:pt x="89877" y="94691"/>
                  </a:moveTo>
                  <a:lnTo>
                    <a:pt x="89420" y="93827"/>
                  </a:lnTo>
                  <a:lnTo>
                    <a:pt x="88087" y="93560"/>
                  </a:lnTo>
                  <a:lnTo>
                    <a:pt x="87325" y="94183"/>
                  </a:lnTo>
                  <a:lnTo>
                    <a:pt x="87223" y="94919"/>
                  </a:lnTo>
                  <a:lnTo>
                    <a:pt x="87134" y="95669"/>
                  </a:lnTo>
                  <a:lnTo>
                    <a:pt x="87744" y="96431"/>
                  </a:lnTo>
                  <a:lnTo>
                    <a:pt x="88455" y="96393"/>
                  </a:lnTo>
                  <a:lnTo>
                    <a:pt x="89052" y="96342"/>
                  </a:lnTo>
                  <a:lnTo>
                    <a:pt x="89446" y="95973"/>
                  </a:lnTo>
                  <a:lnTo>
                    <a:pt x="89623" y="95415"/>
                  </a:lnTo>
                  <a:lnTo>
                    <a:pt x="89877" y="94691"/>
                  </a:lnTo>
                  <a:close/>
                </a:path>
                <a:path w="812800" h="721995">
                  <a:moveTo>
                    <a:pt x="101561" y="106705"/>
                  </a:moveTo>
                  <a:lnTo>
                    <a:pt x="101396" y="106248"/>
                  </a:lnTo>
                  <a:lnTo>
                    <a:pt x="101371" y="105829"/>
                  </a:lnTo>
                  <a:lnTo>
                    <a:pt x="100355" y="105054"/>
                  </a:lnTo>
                  <a:lnTo>
                    <a:pt x="99491" y="105156"/>
                  </a:lnTo>
                  <a:lnTo>
                    <a:pt x="98856" y="105930"/>
                  </a:lnTo>
                  <a:lnTo>
                    <a:pt x="98679" y="106159"/>
                  </a:lnTo>
                  <a:lnTo>
                    <a:pt x="98602" y="106616"/>
                  </a:lnTo>
                  <a:lnTo>
                    <a:pt x="98704" y="106895"/>
                  </a:lnTo>
                  <a:lnTo>
                    <a:pt x="98882" y="107429"/>
                  </a:lnTo>
                  <a:lnTo>
                    <a:pt x="99847" y="107823"/>
                  </a:lnTo>
                  <a:lnTo>
                    <a:pt x="100507" y="107569"/>
                  </a:lnTo>
                  <a:lnTo>
                    <a:pt x="100926" y="107429"/>
                  </a:lnTo>
                  <a:lnTo>
                    <a:pt x="101244" y="106984"/>
                  </a:lnTo>
                  <a:lnTo>
                    <a:pt x="101561" y="106705"/>
                  </a:lnTo>
                  <a:close/>
                </a:path>
                <a:path w="812800" h="721995">
                  <a:moveTo>
                    <a:pt x="107353" y="111556"/>
                  </a:moveTo>
                  <a:lnTo>
                    <a:pt x="106667" y="110896"/>
                  </a:lnTo>
                  <a:lnTo>
                    <a:pt x="105956" y="111023"/>
                  </a:lnTo>
                  <a:lnTo>
                    <a:pt x="105384" y="111112"/>
                  </a:lnTo>
                  <a:lnTo>
                    <a:pt x="104914" y="111404"/>
                  </a:lnTo>
                  <a:lnTo>
                    <a:pt x="104914" y="112509"/>
                  </a:lnTo>
                  <a:lnTo>
                    <a:pt x="105092" y="113030"/>
                  </a:lnTo>
                  <a:lnTo>
                    <a:pt x="105270" y="113499"/>
                  </a:lnTo>
                  <a:lnTo>
                    <a:pt x="105435" y="113919"/>
                  </a:lnTo>
                  <a:lnTo>
                    <a:pt x="106324" y="114046"/>
                  </a:lnTo>
                  <a:lnTo>
                    <a:pt x="106946" y="113284"/>
                  </a:lnTo>
                  <a:lnTo>
                    <a:pt x="107162" y="112801"/>
                  </a:lnTo>
                  <a:lnTo>
                    <a:pt x="107340" y="112509"/>
                  </a:lnTo>
                  <a:lnTo>
                    <a:pt x="107353" y="111556"/>
                  </a:lnTo>
                  <a:close/>
                </a:path>
                <a:path w="812800" h="721995">
                  <a:moveTo>
                    <a:pt x="177482" y="672947"/>
                  </a:moveTo>
                  <a:lnTo>
                    <a:pt x="176923" y="672287"/>
                  </a:lnTo>
                  <a:lnTo>
                    <a:pt x="175234" y="672134"/>
                  </a:lnTo>
                  <a:lnTo>
                    <a:pt x="174574" y="672642"/>
                  </a:lnTo>
                  <a:lnTo>
                    <a:pt x="174599" y="673379"/>
                  </a:lnTo>
                  <a:lnTo>
                    <a:pt x="174625" y="674319"/>
                  </a:lnTo>
                  <a:lnTo>
                    <a:pt x="175107" y="674966"/>
                  </a:lnTo>
                  <a:lnTo>
                    <a:pt x="175793" y="674954"/>
                  </a:lnTo>
                  <a:lnTo>
                    <a:pt x="176568" y="674954"/>
                  </a:lnTo>
                  <a:lnTo>
                    <a:pt x="177266" y="674395"/>
                  </a:lnTo>
                  <a:lnTo>
                    <a:pt x="177368" y="673709"/>
                  </a:lnTo>
                  <a:lnTo>
                    <a:pt x="177482" y="672947"/>
                  </a:lnTo>
                  <a:close/>
                </a:path>
                <a:path w="812800" h="721995">
                  <a:moveTo>
                    <a:pt x="200863" y="662152"/>
                  </a:moveTo>
                  <a:lnTo>
                    <a:pt x="198856" y="660374"/>
                  </a:lnTo>
                  <a:lnTo>
                    <a:pt x="198145" y="661022"/>
                  </a:lnTo>
                  <a:lnTo>
                    <a:pt x="198107" y="661708"/>
                  </a:lnTo>
                  <a:lnTo>
                    <a:pt x="198081" y="662393"/>
                  </a:lnTo>
                  <a:lnTo>
                    <a:pt x="198793" y="663016"/>
                  </a:lnTo>
                  <a:lnTo>
                    <a:pt x="199542" y="662952"/>
                  </a:lnTo>
                  <a:lnTo>
                    <a:pt x="200253" y="662914"/>
                  </a:lnTo>
                  <a:lnTo>
                    <a:pt x="200863" y="662152"/>
                  </a:lnTo>
                  <a:close/>
                </a:path>
                <a:path w="812800" h="721995">
                  <a:moveTo>
                    <a:pt x="206641" y="667092"/>
                  </a:moveTo>
                  <a:lnTo>
                    <a:pt x="205879" y="666343"/>
                  </a:lnTo>
                  <a:lnTo>
                    <a:pt x="204546" y="666242"/>
                  </a:lnTo>
                  <a:lnTo>
                    <a:pt x="203822" y="666953"/>
                  </a:lnTo>
                  <a:lnTo>
                    <a:pt x="203746" y="668413"/>
                  </a:lnTo>
                  <a:lnTo>
                    <a:pt x="204431" y="669099"/>
                  </a:lnTo>
                  <a:lnTo>
                    <a:pt x="205143" y="669061"/>
                  </a:lnTo>
                  <a:lnTo>
                    <a:pt x="205892" y="669010"/>
                  </a:lnTo>
                  <a:lnTo>
                    <a:pt x="206629" y="668350"/>
                  </a:lnTo>
                  <a:lnTo>
                    <a:pt x="206641" y="667715"/>
                  </a:lnTo>
                  <a:lnTo>
                    <a:pt x="206641" y="667092"/>
                  </a:lnTo>
                  <a:close/>
                </a:path>
                <a:path w="812800" h="721995">
                  <a:moveTo>
                    <a:pt x="230098" y="679005"/>
                  </a:moveTo>
                  <a:lnTo>
                    <a:pt x="229489" y="678243"/>
                  </a:lnTo>
                  <a:lnTo>
                    <a:pt x="227939" y="677938"/>
                  </a:lnTo>
                  <a:lnTo>
                    <a:pt x="227266" y="678446"/>
                  </a:lnTo>
                  <a:lnTo>
                    <a:pt x="227266" y="679246"/>
                  </a:lnTo>
                  <a:lnTo>
                    <a:pt x="227291" y="680148"/>
                  </a:lnTo>
                  <a:lnTo>
                    <a:pt x="227774" y="680821"/>
                  </a:lnTo>
                  <a:lnTo>
                    <a:pt x="228447" y="680847"/>
                  </a:lnTo>
                  <a:lnTo>
                    <a:pt x="229209" y="680885"/>
                  </a:lnTo>
                  <a:lnTo>
                    <a:pt x="229984" y="680313"/>
                  </a:lnTo>
                  <a:lnTo>
                    <a:pt x="230047" y="679653"/>
                  </a:lnTo>
                  <a:lnTo>
                    <a:pt x="230098" y="679005"/>
                  </a:lnTo>
                  <a:close/>
                </a:path>
                <a:path w="812800" h="721995">
                  <a:moveTo>
                    <a:pt x="247548" y="719645"/>
                  </a:moveTo>
                  <a:lnTo>
                    <a:pt x="246748" y="718705"/>
                  </a:lnTo>
                  <a:lnTo>
                    <a:pt x="245948" y="718718"/>
                  </a:lnTo>
                  <a:lnTo>
                    <a:pt x="245097" y="718743"/>
                  </a:lnTo>
                  <a:lnTo>
                    <a:pt x="244284" y="719696"/>
                  </a:lnTo>
                  <a:lnTo>
                    <a:pt x="244373" y="720559"/>
                  </a:lnTo>
                  <a:lnTo>
                    <a:pt x="244424" y="721131"/>
                  </a:lnTo>
                  <a:lnTo>
                    <a:pt x="245186" y="721690"/>
                  </a:lnTo>
                  <a:lnTo>
                    <a:pt x="246735" y="721766"/>
                  </a:lnTo>
                  <a:lnTo>
                    <a:pt x="247484" y="721194"/>
                  </a:lnTo>
                  <a:lnTo>
                    <a:pt x="247548" y="719645"/>
                  </a:lnTo>
                  <a:close/>
                </a:path>
                <a:path w="812800" h="721995">
                  <a:moveTo>
                    <a:pt x="299681" y="655510"/>
                  </a:moveTo>
                  <a:lnTo>
                    <a:pt x="298843" y="654685"/>
                  </a:lnTo>
                  <a:lnTo>
                    <a:pt x="298259" y="654646"/>
                  </a:lnTo>
                  <a:lnTo>
                    <a:pt x="297649" y="654583"/>
                  </a:lnTo>
                  <a:lnTo>
                    <a:pt x="296913" y="655345"/>
                  </a:lnTo>
                  <a:lnTo>
                    <a:pt x="296951" y="656018"/>
                  </a:lnTo>
                  <a:lnTo>
                    <a:pt x="296964" y="656678"/>
                  </a:lnTo>
                  <a:lnTo>
                    <a:pt x="297688" y="657428"/>
                  </a:lnTo>
                  <a:lnTo>
                    <a:pt x="298818" y="657402"/>
                  </a:lnTo>
                  <a:lnTo>
                    <a:pt x="299681" y="656526"/>
                  </a:lnTo>
                  <a:lnTo>
                    <a:pt x="299681" y="656018"/>
                  </a:lnTo>
                  <a:lnTo>
                    <a:pt x="299681" y="655510"/>
                  </a:lnTo>
                  <a:close/>
                </a:path>
                <a:path w="812800" h="721995">
                  <a:moveTo>
                    <a:pt x="299796" y="644677"/>
                  </a:moveTo>
                  <a:lnTo>
                    <a:pt x="299732" y="644067"/>
                  </a:lnTo>
                  <a:lnTo>
                    <a:pt x="299669" y="643445"/>
                  </a:lnTo>
                  <a:lnTo>
                    <a:pt x="298983" y="642772"/>
                  </a:lnTo>
                  <a:lnTo>
                    <a:pt x="297713" y="642645"/>
                  </a:lnTo>
                  <a:lnTo>
                    <a:pt x="297002" y="643318"/>
                  </a:lnTo>
                  <a:lnTo>
                    <a:pt x="296964" y="644004"/>
                  </a:lnTo>
                  <a:lnTo>
                    <a:pt x="296938" y="644690"/>
                  </a:lnTo>
                  <a:lnTo>
                    <a:pt x="297573" y="645287"/>
                  </a:lnTo>
                  <a:lnTo>
                    <a:pt x="299085" y="645287"/>
                  </a:lnTo>
                  <a:lnTo>
                    <a:pt x="299796" y="644677"/>
                  </a:lnTo>
                  <a:close/>
                </a:path>
                <a:path w="812800" h="721995">
                  <a:moveTo>
                    <a:pt x="299935" y="668312"/>
                  </a:moveTo>
                  <a:lnTo>
                    <a:pt x="299732" y="667448"/>
                  </a:lnTo>
                  <a:lnTo>
                    <a:pt x="299580" y="666775"/>
                  </a:lnTo>
                  <a:lnTo>
                    <a:pt x="298919" y="666330"/>
                  </a:lnTo>
                  <a:lnTo>
                    <a:pt x="297408" y="666330"/>
                  </a:lnTo>
                  <a:lnTo>
                    <a:pt x="296773" y="666991"/>
                  </a:lnTo>
                  <a:lnTo>
                    <a:pt x="296748" y="667778"/>
                  </a:lnTo>
                  <a:lnTo>
                    <a:pt x="296710" y="668528"/>
                  </a:lnTo>
                  <a:lnTo>
                    <a:pt x="297370" y="669201"/>
                  </a:lnTo>
                  <a:lnTo>
                    <a:pt x="298107" y="669150"/>
                  </a:lnTo>
                  <a:lnTo>
                    <a:pt x="299199" y="669086"/>
                  </a:lnTo>
                  <a:lnTo>
                    <a:pt x="299935" y="668312"/>
                  </a:lnTo>
                  <a:close/>
                </a:path>
                <a:path w="812800" h="721995">
                  <a:moveTo>
                    <a:pt x="311480" y="668388"/>
                  </a:moveTo>
                  <a:lnTo>
                    <a:pt x="311404" y="667512"/>
                  </a:lnTo>
                  <a:lnTo>
                    <a:pt x="311340" y="666813"/>
                  </a:lnTo>
                  <a:lnTo>
                    <a:pt x="310616" y="666267"/>
                  </a:lnTo>
                  <a:lnTo>
                    <a:pt x="309092" y="666419"/>
                  </a:lnTo>
                  <a:lnTo>
                    <a:pt x="308597" y="667067"/>
                  </a:lnTo>
                  <a:lnTo>
                    <a:pt x="308635" y="667893"/>
                  </a:lnTo>
                  <a:lnTo>
                    <a:pt x="308673" y="668578"/>
                  </a:lnTo>
                  <a:lnTo>
                    <a:pt x="309359" y="669074"/>
                  </a:lnTo>
                  <a:lnTo>
                    <a:pt x="310222" y="669023"/>
                  </a:lnTo>
                  <a:lnTo>
                    <a:pt x="311010" y="668997"/>
                  </a:lnTo>
                  <a:lnTo>
                    <a:pt x="311480" y="668388"/>
                  </a:lnTo>
                  <a:close/>
                </a:path>
                <a:path w="812800" h="721995">
                  <a:moveTo>
                    <a:pt x="311480" y="643686"/>
                  </a:moveTo>
                  <a:lnTo>
                    <a:pt x="310845" y="643089"/>
                  </a:lnTo>
                  <a:lnTo>
                    <a:pt x="310070" y="643064"/>
                  </a:lnTo>
                  <a:lnTo>
                    <a:pt x="309283" y="643051"/>
                  </a:lnTo>
                  <a:lnTo>
                    <a:pt x="308559" y="643661"/>
                  </a:lnTo>
                  <a:lnTo>
                    <a:pt x="308749" y="644944"/>
                  </a:lnTo>
                  <a:lnTo>
                    <a:pt x="309422" y="645617"/>
                  </a:lnTo>
                  <a:lnTo>
                    <a:pt x="310680" y="645744"/>
                  </a:lnTo>
                  <a:lnTo>
                    <a:pt x="311429" y="645033"/>
                  </a:lnTo>
                  <a:lnTo>
                    <a:pt x="311480" y="643686"/>
                  </a:lnTo>
                  <a:close/>
                </a:path>
                <a:path w="812800" h="721995">
                  <a:moveTo>
                    <a:pt x="311556" y="656755"/>
                  </a:moveTo>
                  <a:lnTo>
                    <a:pt x="311492" y="656094"/>
                  </a:lnTo>
                  <a:lnTo>
                    <a:pt x="311442" y="655434"/>
                  </a:lnTo>
                  <a:lnTo>
                    <a:pt x="310718" y="654697"/>
                  </a:lnTo>
                  <a:lnTo>
                    <a:pt x="310057" y="654646"/>
                  </a:lnTo>
                  <a:lnTo>
                    <a:pt x="309473" y="654608"/>
                  </a:lnTo>
                  <a:lnTo>
                    <a:pt x="308597" y="655472"/>
                  </a:lnTo>
                  <a:lnTo>
                    <a:pt x="308673" y="656640"/>
                  </a:lnTo>
                  <a:lnTo>
                    <a:pt x="309486" y="657428"/>
                  </a:lnTo>
                  <a:lnTo>
                    <a:pt x="310108" y="657479"/>
                  </a:lnTo>
                  <a:lnTo>
                    <a:pt x="310769" y="657542"/>
                  </a:lnTo>
                  <a:lnTo>
                    <a:pt x="311556" y="656755"/>
                  </a:lnTo>
                  <a:close/>
                </a:path>
                <a:path w="812800" h="721995">
                  <a:moveTo>
                    <a:pt x="323278" y="656691"/>
                  </a:moveTo>
                  <a:lnTo>
                    <a:pt x="323202" y="655891"/>
                  </a:lnTo>
                  <a:lnTo>
                    <a:pt x="323151" y="655294"/>
                  </a:lnTo>
                  <a:lnTo>
                    <a:pt x="322389" y="654570"/>
                  </a:lnTo>
                  <a:lnTo>
                    <a:pt x="320954" y="654507"/>
                  </a:lnTo>
                  <a:lnTo>
                    <a:pt x="320294" y="655434"/>
                  </a:lnTo>
                  <a:lnTo>
                    <a:pt x="320586" y="656971"/>
                  </a:lnTo>
                  <a:lnTo>
                    <a:pt x="320840" y="657428"/>
                  </a:lnTo>
                  <a:lnTo>
                    <a:pt x="321500" y="657440"/>
                  </a:lnTo>
                  <a:lnTo>
                    <a:pt x="322402" y="657479"/>
                  </a:lnTo>
                  <a:lnTo>
                    <a:pt x="323278" y="656691"/>
                  </a:lnTo>
                  <a:close/>
                </a:path>
                <a:path w="812800" h="721995">
                  <a:moveTo>
                    <a:pt x="329095" y="649566"/>
                  </a:moveTo>
                  <a:lnTo>
                    <a:pt x="328561" y="648881"/>
                  </a:lnTo>
                  <a:lnTo>
                    <a:pt x="327812" y="648754"/>
                  </a:lnTo>
                  <a:lnTo>
                    <a:pt x="327012" y="648639"/>
                  </a:lnTo>
                  <a:lnTo>
                    <a:pt x="326250" y="649224"/>
                  </a:lnTo>
                  <a:lnTo>
                    <a:pt x="326326" y="649922"/>
                  </a:lnTo>
                  <a:lnTo>
                    <a:pt x="326415" y="650849"/>
                  </a:lnTo>
                  <a:lnTo>
                    <a:pt x="326872" y="651471"/>
                  </a:lnTo>
                  <a:lnTo>
                    <a:pt x="327494" y="651560"/>
                  </a:lnTo>
                  <a:lnTo>
                    <a:pt x="328142" y="651649"/>
                  </a:lnTo>
                  <a:lnTo>
                    <a:pt x="328980" y="650976"/>
                  </a:lnTo>
                  <a:lnTo>
                    <a:pt x="329095" y="649566"/>
                  </a:lnTo>
                  <a:close/>
                </a:path>
                <a:path w="812800" h="721995">
                  <a:moveTo>
                    <a:pt x="329120" y="672731"/>
                  </a:moveTo>
                  <a:lnTo>
                    <a:pt x="328142" y="672058"/>
                  </a:lnTo>
                  <a:lnTo>
                    <a:pt x="326478" y="672350"/>
                  </a:lnTo>
                  <a:lnTo>
                    <a:pt x="326059" y="673036"/>
                  </a:lnTo>
                  <a:lnTo>
                    <a:pt x="326224" y="673811"/>
                  </a:lnTo>
                  <a:lnTo>
                    <a:pt x="326364" y="674522"/>
                  </a:lnTo>
                  <a:lnTo>
                    <a:pt x="327101" y="675093"/>
                  </a:lnTo>
                  <a:lnTo>
                    <a:pt x="327710" y="674992"/>
                  </a:lnTo>
                  <a:lnTo>
                    <a:pt x="328358" y="674890"/>
                  </a:lnTo>
                  <a:lnTo>
                    <a:pt x="329044" y="674154"/>
                  </a:lnTo>
                  <a:lnTo>
                    <a:pt x="329069" y="673544"/>
                  </a:lnTo>
                  <a:lnTo>
                    <a:pt x="329120" y="672731"/>
                  </a:lnTo>
                  <a:close/>
                </a:path>
                <a:path w="812800" h="721995">
                  <a:moveTo>
                    <a:pt x="334810" y="680123"/>
                  </a:moveTo>
                  <a:lnTo>
                    <a:pt x="334683" y="678853"/>
                  </a:lnTo>
                  <a:lnTo>
                    <a:pt x="333959" y="678091"/>
                  </a:lnTo>
                  <a:lnTo>
                    <a:pt x="333349" y="678040"/>
                  </a:lnTo>
                  <a:lnTo>
                    <a:pt x="332752" y="677989"/>
                  </a:lnTo>
                  <a:lnTo>
                    <a:pt x="331901" y="678853"/>
                  </a:lnTo>
                  <a:lnTo>
                    <a:pt x="332054" y="680046"/>
                  </a:lnTo>
                  <a:lnTo>
                    <a:pt x="332803" y="680834"/>
                  </a:lnTo>
                  <a:lnTo>
                    <a:pt x="333400" y="680910"/>
                  </a:lnTo>
                  <a:lnTo>
                    <a:pt x="333971" y="680999"/>
                  </a:lnTo>
                  <a:lnTo>
                    <a:pt x="334810" y="680123"/>
                  </a:lnTo>
                  <a:close/>
                </a:path>
                <a:path w="812800" h="721995">
                  <a:moveTo>
                    <a:pt x="340728" y="672871"/>
                  </a:moveTo>
                  <a:lnTo>
                    <a:pt x="340029" y="672147"/>
                  </a:lnTo>
                  <a:lnTo>
                    <a:pt x="339305" y="672160"/>
                  </a:lnTo>
                  <a:lnTo>
                    <a:pt x="338556" y="672160"/>
                  </a:lnTo>
                  <a:lnTo>
                    <a:pt x="337794" y="672884"/>
                  </a:lnTo>
                  <a:lnTo>
                    <a:pt x="337832" y="673531"/>
                  </a:lnTo>
                  <a:lnTo>
                    <a:pt x="337883" y="674204"/>
                  </a:lnTo>
                  <a:lnTo>
                    <a:pt x="338645" y="675017"/>
                  </a:lnTo>
                  <a:lnTo>
                    <a:pt x="339852" y="675093"/>
                  </a:lnTo>
                  <a:lnTo>
                    <a:pt x="340626" y="674293"/>
                  </a:lnTo>
                  <a:lnTo>
                    <a:pt x="340728" y="672871"/>
                  </a:lnTo>
                  <a:close/>
                </a:path>
                <a:path w="812800" h="721995">
                  <a:moveTo>
                    <a:pt x="346392" y="632510"/>
                  </a:moveTo>
                  <a:lnTo>
                    <a:pt x="346290" y="631647"/>
                  </a:lnTo>
                  <a:lnTo>
                    <a:pt x="345249" y="630834"/>
                  </a:lnTo>
                  <a:lnTo>
                    <a:pt x="344779" y="631177"/>
                  </a:lnTo>
                  <a:lnTo>
                    <a:pt x="344385" y="631456"/>
                  </a:lnTo>
                  <a:lnTo>
                    <a:pt x="344055" y="632028"/>
                  </a:lnTo>
                  <a:lnTo>
                    <a:pt x="343979" y="632510"/>
                  </a:lnTo>
                  <a:lnTo>
                    <a:pt x="343890" y="633183"/>
                  </a:lnTo>
                  <a:lnTo>
                    <a:pt x="344995" y="633971"/>
                  </a:lnTo>
                  <a:lnTo>
                    <a:pt x="345935" y="633361"/>
                  </a:lnTo>
                  <a:lnTo>
                    <a:pt x="346163" y="632815"/>
                  </a:lnTo>
                  <a:lnTo>
                    <a:pt x="346392" y="632510"/>
                  </a:lnTo>
                  <a:close/>
                </a:path>
                <a:path w="812800" h="721995">
                  <a:moveTo>
                    <a:pt x="346621" y="679996"/>
                  </a:moveTo>
                  <a:lnTo>
                    <a:pt x="346532" y="679284"/>
                  </a:lnTo>
                  <a:lnTo>
                    <a:pt x="346430" y="678599"/>
                  </a:lnTo>
                  <a:lnTo>
                    <a:pt x="345821" y="678129"/>
                  </a:lnTo>
                  <a:lnTo>
                    <a:pt x="344284" y="678040"/>
                  </a:lnTo>
                  <a:lnTo>
                    <a:pt x="343750" y="678802"/>
                  </a:lnTo>
                  <a:lnTo>
                    <a:pt x="343865" y="679627"/>
                  </a:lnTo>
                  <a:lnTo>
                    <a:pt x="343979" y="680389"/>
                  </a:lnTo>
                  <a:lnTo>
                    <a:pt x="344576" y="680885"/>
                  </a:lnTo>
                  <a:lnTo>
                    <a:pt x="345376" y="680847"/>
                  </a:lnTo>
                  <a:lnTo>
                    <a:pt x="346024" y="680821"/>
                  </a:lnTo>
                  <a:lnTo>
                    <a:pt x="346621" y="679996"/>
                  </a:lnTo>
                  <a:close/>
                </a:path>
                <a:path w="812800" h="721995">
                  <a:moveTo>
                    <a:pt x="352386" y="626579"/>
                  </a:moveTo>
                  <a:lnTo>
                    <a:pt x="352056" y="626249"/>
                  </a:lnTo>
                  <a:lnTo>
                    <a:pt x="351739" y="625792"/>
                  </a:lnTo>
                  <a:lnTo>
                    <a:pt x="350837" y="625233"/>
                  </a:lnTo>
                  <a:lnTo>
                    <a:pt x="350126" y="625513"/>
                  </a:lnTo>
                  <a:lnTo>
                    <a:pt x="349872" y="625970"/>
                  </a:lnTo>
                  <a:lnTo>
                    <a:pt x="349478" y="626643"/>
                  </a:lnTo>
                  <a:lnTo>
                    <a:pt x="349872" y="627507"/>
                  </a:lnTo>
                  <a:lnTo>
                    <a:pt x="351243" y="627862"/>
                  </a:lnTo>
                  <a:lnTo>
                    <a:pt x="351751" y="627672"/>
                  </a:lnTo>
                  <a:lnTo>
                    <a:pt x="352132" y="627214"/>
                  </a:lnTo>
                  <a:lnTo>
                    <a:pt x="352247" y="627087"/>
                  </a:lnTo>
                  <a:lnTo>
                    <a:pt x="352272" y="626884"/>
                  </a:lnTo>
                  <a:lnTo>
                    <a:pt x="352386" y="626579"/>
                  </a:lnTo>
                  <a:close/>
                </a:path>
                <a:path w="812800" h="721995">
                  <a:moveTo>
                    <a:pt x="358305" y="633006"/>
                  </a:moveTo>
                  <a:lnTo>
                    <a:pt x="358228" y="632383"/>
                  </a:lnTo>
                  <a:lnTo>
                    <a:pt x="358140" y="631774"/>
                  </a:lnTo>
                  <a:lnTo>
                    <a:pt x="357314" y="631215"/>
                  </a:lnTo>
                  <a:lnTo>
                    <a:pt x="356108" y="631342"/>
                  </a:lnTo>
                  <a:lnTo>
                    <a:pt x="355498" y="631926"/>
                  </a:lnTo>
                  <a:lnTo>
                    <a:pt x="355498" y="633018"/>
                  </a:lnTo>
                  <a:lnTo>
                    <a:pt x="356196" y="633742"/>
                  </a:lnTo>
                  <a:lnTo>
                    <a:pt x="356857" y="633755"/>
                  </a:lnTo>
                  <a:lnTo>
                    <a:pt x="357530" y="633780"/>
                  </a:lnTo>
                  <a:lnTo>
                    <a:pt x="358305" y="633006"/>
                  </a:lnTo>
                  <a:close/>
                </a:path>
                <a:path w="812800" h="721995">
                  <a:moveTo>
                    <a:pt x="364109" y="638124"/>
                  </a:moveTo>
                  <a:lnTo>
                    <a:pt x="363753" y="637590"/>
                  </a:lnTo>
                  <a:lnTo>
                    <a:pt x="362534" y="637171"/>
                  </a:lnTo>
                  <a:lnTo>
                    <a:pt x="361543" y="637552"/>
                  </a:lnTo>
                  <a:lnTo>
                    <a:pt x="361010" y="638657"/>
                  </a:lnTo>
                  <a:lnTo>
                    <a:pt x="361645" y="639635"/>
                  </a:lnTo>
                  <a:lnTo>
                    <a:pt x="362343" y="639699"/>
                  </a:lnTo>
                  <a:lnTo>
                    <a:pt x="363156" y="639787"/>
                  </a:lnTo>
                  <a:lnTo>
                    <a:pt x="363689" y="639445"/>
                  </a:lnTo>
                  <a:lnTo>
                    <a:pt x="363943" y="638606"/>
                  </a:lnTo>
                  <a:lnTo>
                    <a:pt x="364109" y="638124"/>
                  </a:lnTo>
                  <a:close/>
                </a:path>
                <a:path w="812800" h="721995">
                  <a:moveTo>
                    <a:pt x="364134" y="672871"/>
                  </a:moveTo>
                  <a:lnTo>
                    <a:pt x="363613" y="672211"/>
                  </a:lnTo>
                  <a:lnTo>
                    <a:pt x="362826" y="672172"/>
                  </a:lnTo>
                  <a:lnTo>
                    <a:pt x="361962" y="672122"/>
                  </a:lnTo>
                  <a:lnTo>
                    <a:pt x="361200" y="672668"/>
                  </a:lnTo>
                  <a:lnTo>
                    <a:pt x="361251" y="674179"/>
                  </a:lnTo>
                  <a:lnTo>
                    <a:pt x="361772" y="674852"/>
                  </a:lnTo>
                  <a:lnTo>
                    <a:pt x="362470" y="674928"/>
                  </a:lnTo>
                  <a:lnTo>
                    <a:pt x="363181" y="675017"/>
                  </a:lnTo>
                  <a:lnTo>
                    <a:pt x="364007" y="674408"/>
                  </a:lnTo>
                  <a:lnTo>
                    <a:pt x="364058" y="673709"/>
                  </a:lnTo>
                  <a:lnTo>
                    <a:pt x="364134" y="672871"/>
                  </a:lnTo>
                  <a:close/>
                </a:path>
                <a:path w="812800" h="721995">
                  <a:moveTo>
                    <a:pt x="364197" y="662393"/>
                  </a:moveTo>
                  <a:lnTo>
                    <a:pt x="364058" y="661670"/>
                  </a:lnTo>
                  <a:lnTo>
                    <a:pt x="363931" y="661060"/>
                  </a:lnTo>
                  <a:lnTo>
                    <a:pt x="363118" y="660311"/>
                  </a:lnTo>
                  <a:lnTo>
                    <a:pt x="362597" y="660323"/>
                  </a:lnTo>
                  <a:lnTo>
                    <a:pt x="362051" y="660336"/>
                  </a:lnTo>
                  <a:lnTo>
                    <a:pt x="361302" y="661136"/>
                  </a:lnTo>
                  <a:lnTo>
                    <a:pt x="361213" y="661771"/>
                  </a:lnTo>
                  <a:lnTo>
                    <a:pt x="361111" y="662673"/>
                  </a:lnTo>
                  <a:lnTo>
                    <a:pt x="361950" y="663346"/>
                  </a:lnTo>
                  <a:lnTo>
                    <a:pt x="362966" y="663181"/>
                  </a:lnTo>
                  <a:lnTo>
                    <a:pt x="363715" y="663067"/>
                  </a:lnTo>
                  <a:lnTo>
                    <a:pt x="364197" y="662393"/>
                  </a:lnTo>
                  <a:close/>
                </a:path>
                <a:path w="812800" h="721995">
                  <a:moveTo>
                    <a:pt x="369925" y="668375"/>
                  </a:moveTo>
                  <a:lnTo>
                    <a:pt x="369785" y="666788"/>
                  </a:lnTo>
                  <a:lnTo>
                    <a:pt x="369125" y="666280"/>
                  </a:lnTo>
                  <a:lnTo>
                    <a:pt x="368325" y="666343"/>
                  </a:lnTo>
                  <a:lnTo>
                    <a:pt x="367614" y="666407"/>
                  </a:lnTo>
                  <a:lnTo>
                    <a:pt x="367131" y="667016"/>
                  </a:lnTo>
                  <a:lnTo>
                    <a:pt x="367157" y="668566"/>
                  </a:lnTo>
                  <a:lnTo>
                    <a:pt x="367792" y="669023"/>
                  </a:lnTo>
                  <a:lnTo>
                    <a:pt x="368693" y="668997"/>
                  </a:lnTo>
                  <a:lnTo>
                    <a:pt x="369455" y="668985"/>
                  </a:lnTo>
                  <a:lnTo>
                    <a:pt x="369925" y="668375"/>
                  </a:lnTo>
                  <a:close/>
                </a:path>
                <a:path w="812800" h="721995">
                  <a:moveTo>
                    <a:pt x="556183" y="632675"/>
                  </a:moveTo>
                  <a:lnTo>
                    <a:pt x="555980" y="632206"/>
                  </a:lnTo>
                  <a:lnTo>
                    <a:pt x="555891" y="631837"/>
                  </a:lnTo>
                  <a:lnTo>
                    <a:pt x="555688" y="631558"/>
                  </a:lnTo>
                  <a:lnTo>
                    <a:pt x="555294" y="631050"/>
                  </a:lnTo>
                  <a:lnTo>
                    <a:pt x="554685" y="630974"/>
                  </a:lnTo>
                  <a:lnTo>
                    <a:pt x="553796" y="631736"/>
                  </a:lnTo>
                  <a:lnTo>
                    <a:pt x="553554" y="632193"/>
                  </a:lnTo>
                  <a:lnTo>
                    <a:pt x="553808" y="632802"/>
                  </a:lnTo>
                  <a:lnTo>
                    <a:pt x="554050" y="633412"/>
                  </a:lnTo>
                  <a:lnTo>
                    <a:pt x="554621" y="633857"/>
                  </a:lnTo>
                  <a:lnTo>
                    <a:pt x="555053" y="633615"/>
                  </a:lnTo>
                  <a:lnTo>
                    <a:pt x="555498" y="633387"/>
                  </a:lnTo>
                  <a:lnTo>
                    <a:pt x="555840" y="632980"/>
                  </a:lnTo>
                  <a:lnTo>
                    <a:pt x="556183" y="632675"/>
                  </a:lnTo>
                  <a:close/>
                </a:path>
                <a:path w="812800" h="721995">
                  <a:moveTo>
                    <a:pt x="585495" y="672884"/>
                  </a:moveTo>
                  <a:lnTo>
                    <a:pt x="585000" y="672211"/>
                  </a:lnTo>
                  <a:lnTo>
                    <a:pt x="584263" y="672211"/>
                  </a:lnTo>
                  <a:lnTo>
                    <a:pt x="583336" y="672198"/>
                  </a:lnTo>
                  <a:lnTo>
                    <a:pt x="582752" y="672642"/>
                  </a:lnTo>
                  <a:lnTo>
                    <a:pt x="582752" y="674281"/>
                  </a:lnTo>
                  <a:lnTo>
                    <a:pt x="583234" y="674928"/>
                  </a:lnTo>
                  <a:lnTo>
                    <a:pt x="583907" y="674979"/>
                  </a:lnTo>
                  <a:lnTo>
                    <a:pt x="584708" y="675017"/>
                  </a:lnTo>
                  <a:lnTo>
                    <a:pt x="585317" y="674509"/>
                  </a:lnTo>
                  <a:lnTo>
                    <a:pt x="585406" y="673722"/>
                  </a:lnTo>
                  <a:lnTo>
                    <a:pt x="585495" y="672884"/>
                  </a:lnTo>
                  <a:close/>
                </a:path>
                <a:path w="812800" h="721995">
                  <a:moveTo>
                    <a:pt x="590804" y="678751"/>
                  </a:moveTo>
                  <a:lnTo>
                    <a:pt x="590232" y="678002"/>
                  </a:lnTo>
                  <a:lnTo>
                    <a:pt x="589521" y="678014"/>
                  </a:lnTo>
                  <a:lnTo>
                    <a:pt x="588695" y="678027"/>
                  </a:lnTo>
                  <a:lnTo>
                    <a:pt x="587997" y="678548"/>
                  </a:lnTo>
                  <a:lnTo>
                    <a:pt x="587794" y="679958"/>
                  </a:lnTo>
                  <a:lnTo>
                    <a:pt x="588416" y="680732"/>
                  </a:lnTo>
                  <a:lnTo>
                    <a:pt x="589153" y="680796"/>
                  </a:lnTo>
                  <a:lnTo>
                    <a:pt x="589915" y="680872"/>
                  </a:lnTo>
                  <a:lnTo>
                    <a:pt x="590638" y="680313"/>
                  </a:lnTo>
                  <a:lnTo>
                    <a:pt x="590804" y="678751"/>
                  </a:lnTo>
                  <a:close/>
                </a:path>
                <a:path w="812800" h="721995">
                  <a:moveTo>
                    <a:pt x="590880" y="620102"/>
                  </a:moveTo>
                  <a:lnTo>
                    <a:pt x="590245" y="619290"/>
                  </a:lnTo>
                  <a:lnTo>
                    <a:pt x="589127" y="619506"/>
                  </a:lnTo>
                  <a:lnTo>
                    <a:pt x="588619" y="619823"/>
                  </a:lnTo>
                  <a:lnTo>
                    <a:pt x="587997" y="620661"/>
                  </a:lnTo>
                  <a:lnTo>
                    <a:pt x="588645" y="621601"/>
                  </a:lnTo>
                  <a:lnTo>
                    <a:pt x="590105" y="621906"/>
                  </a:lnTo>
                  <a:lnTo>
                    <a:pt x="590765" y="621499"/>
                  </a:lnTo>
                  <a:lnTo>
                    <a:pt x="590816" y="620776"/>
                  </a:lnTo>
                  <a:lnTo>
                    <a:pt x="590880" y="620102"/>
                  </a:lnTo>
                  <a:close/>
                </a:path>
                <a:path w="812800" h="721995">
                  <a:moveTo>
                    <a:pt x="590943" y="656437"/>
                  </a:moveTo>
                  <a:lnTo>
                    <a:pt x="590905" y="655777"/>
                  </a:lnTo>
                  <a:lnTo>
                    <a:pt x="590880" y="655104"/>
                  </a:lnTo>
                  <a:lnTo>
                    <a:pt x="590194" y="654507"/>
                  </a:lnTo>
                  <a:lnTo>
                    <a:pt x="589229" y="654494"/>
                  </a:lnTo>
                  <a:lnTo>
                    <a:pt x="589000" y="654761"/>
                  </a:lnTo>
                  <a:lnTo>
                    <a:pt x="588530" y="655078"/>
                  </a:lnTo>
                  <a:lnTo>
                    <a:pt x="588378" y="655510"/>
                  </a:lnTo>
                  <a:lnTo>
                    <a:pt x="588162" y="656234"/>
                  </a:lnTo>
                  <a:lnTo>
                    <a:pt x="588772" y="656958"/>
                  </a:lnTo>
                  <a:lnTo>
                    <a:pt x="589495" y="657021"/>
                  </a:lnTo>
                  <a:lnTo>
                    <a:pt x="590207" y="657098"/>
                  </a:lnTo>
                  <a:lnTo>
                    <a:pt x="590943" y="656437"/>
                  </a:lnTo>
                  <a:close/>
                </a:path>
                <a:path w="812800" h="721995">
                  <a:moveTo>
                    <a:pt x="590994" y="668375"/>
                  </a:moveTo>
                  <a:lnTo>
                    <a:pt x="590905" y="667512"/>
                  </a:lnTo>
                  <a:lnTo>
                    <a:pt x="590842" y="666800"/>
                  </a:lnTo>
                  <a:lnTo>
                    <a:pt x="590130" y="666267"/>
                  </a:lnTo>
                  <a:lnTo>
                    <a:pt x="589368" y="666343"/>
                  </a:lnTo>
                  <a:lnTo>
                    <a:pt x="588632" y="666419"/>
                  </a:lnTo>
                  <a:lnTo>
                    <a:pt x="588137" y="667042"/>
                  </a:lnTo>
                  <a:lnTo>
                    <a:pt x="588162" y="667880"/>
                  </a:lnTo>
                  <a:lnTo>
                    <a:pt x="588175" y="668553"/>
                  </a:lnTo>
                  <a:lnTo>
                    <a:pt x="588822" y="669010"/>
                  </a:lnTo>
                  <a:lnTo>
                    <a:pt x="590499" y="668985"/>
                  </a:lnTo>
                  <a:lnTo>
                    <a:pt x="590994" y="668375"/>
                  </a:lnTo>
                  <a:close/>
                </a:path>
                <a:path w="812800" h="721995">
                  <a:moveTo>
                    <a:pt x="596607" y="626186"/>
                  </a:moveTo>
                  <a:lnTo>
                    <a:pt x="595795" y="625373"/>
                  </a:lnTo>
                  <a:lnTo>
                    <a:pt x="595198" y="625513"/>
                  </a:lnTo>
                  <a:lnTo>
                    <a:pt x="594626" y="625640"/>
                  </a:lnTo>
                  <a:lnTo>
                    <a:pt x="594283" y="625995"/>
                  </a:lnTo>
                  <a:lnTo>
                    <a:pt x="594042" y="627405"/>
                  </a:lnTo>
                  <a:lnTo>
                    <a:pt x="594448" y="628078"/>
                  </a:lnTo>
                  <a:lnTo>
                    <a:pt x="595160" y="628180"/>
                  </a:lnTo>
                  <a:lnTo>
                    <a:pt x="595757" y="628269"/>
                  </a:lnTo>
                  <a:lnTo>
                    <a:pt x="596582" y="627507"/>
                  </a:lnTo>
                  <a:lnTo>
                    <a:pt x="596607" y="626186"/>
                  </a:lnTo>
                  <a:close/>
                </a:path>
                <a:path w="812800" h="721995">
                  <a:moveTo>
                    <a:pt x="649338" y="479856"/>
                  </a:moveTo>
                  <a:lnTo>
                    <a:pt x="648728" y="479158"/>
                  </a:lnTo>
                  <a:lnTo>
                    <a:pt x="648042" y="479145"/>
                  </a:lnTo>
                  <a:lnTo>
                    <a:pt x="647306" y="479120"/>
                  </a:lnTo>
                  <a:lnTo>
                    <a:pt x="646620" y="479729"/>
                  </a:lnTo>
                  <a:lnTo>
                    <a:pt x="646557" y="481482"/>
                  </a:lnTo>
                  <a:lnTo>
                    <a:pt x="647242" y="482257"/>
                  </a:lnTo>
                  <a:lnTo>
                    <a:pt x="648716" y="482041"/>
                  </a:lnTo>
                  <a:lnTo>
                    <a:pt x="649262" y="481330"/>
                  </a:lnTo>
                  <a:lnTo>
                    <a:pt x="649312" y="480580"/>
                  </a:lnTo>
                  <a:lnTo>
                    <a:pt x="649338" y="479856"/>
                  </a:lnTo>
                  <a:close/>
                </a:path>
                <a:path w="812800" h="721995">
                  <a:moveTo>
                    <a:pt x="667118" y="439191"/>
                  </a:moveTo>
                  <a:lnTo>
                    <a:pt x="666330" y="438289"/>
                  </a:lnTo>
                  <a:lnTo>
                    <a:pt x="665467" y="438251"/>
                  </a:lnTo>
                  <a:lnTo>
                    <a:pt x="664629" y="438226"/>
                  </a:lnTo>
                  <a:lnTo>
                    <a:pt x="663816" y="439140"/>
                  </a:lnTo>
                  <a:lnTo>
                    <a:pt x="663917" y="440029"/>
                  </a:lnTo>
                  <a:lnTo>
                    <a:pt x="663981" y="440639"/>
                  </a:lnTo>
                  <a:lnTo>
                    <a:pt x="664730" y="441198"/>
                  </a:lnTo>
                  <a:lnTo>
                    <a:pt x="665467" y="441185"/>
                  </a:lnTo>
                  <a:lnTo>
                    <a:pt x="666216" y="441185"/>
                  </a:lnTo>
                  <a:lnTo>
                    <a:pt x="666978" y="440626"/>
                  </a:lnTo>
                  <a:lnTo>
                    <a:pt x="667029" y="440042"/>
                  </a:lnTo>
                  <a:lnTo>
                    <a:pt x="667118" y="439191"/>
                  </a:lnTo>
                  <a:close/>
                </a:path>
                <a:path w="812800" h="721995">
                  <a:moveTo>
                    <a:pt x="690359" y="440461"/>
                  </a:moveTo>
                  <a:lnTo>
                    <a:pt x="690321" y="439788"/>
                  </a:lnTo>
                  <a:lnTo>
                    <a:pt x="690295" y="439115"/>
                  </a:lnTo>
                  <a:lnTo>
                    <a:pt x="689635" y="438391"/>
                  </a:lnTo>
                  <a:lnTo>
                    <a:pt x="688987" y="438340"/>
                  </a:lnTo>
                  <a:lnTo>
                    <a:pt x="688340" y="438277"/>
                  </a:lnTo>
                  <a:lnTo>
                    <a:pt x="687603" y="439039"/>
                  </a:lnTo>
                  <a:lnTo>
                    <a:pt x="687666" y="439712"/>
                  </a:lnTo>
                  <a:lnTo>
                    <a:pt x="687743" y="440334"/>
                  </a:lnTo>
                  <a:lnTo>
                    <a:pt x="688174" y="440664"/>
                  </a:lnTo>
                  <a:lnTo>
                    <a:pt x="689559" y="440982"/>
                  </a:lnTo>
                  <a:lnTo>
                    <a:pt x="690359" y="440461"/>
                  </a:lnTo>
                  <a:close/>
                </a:path>
                <a:path w="812800" h="721995">
                  <a:moveTo>
                    <a:pt x="701738" y="439204"/>
                  </a:moveTo>
                  <a:lnTo>
                    <a:pt x="701192" y="438531"/>
                  </a:lnTo>
                  <a:lnTo>
                    <a:pt x="700481" y="438467"/>
                  </a:lnTo>
                  <a:lnTo>
                    <a:pt x="699744" y="438416"/>
                  </a:lnTo>
                  <a:lnTo>
                    <a:pt x="698982" y="438988"/>
                  </a:lnTo>
                  <a:lnTo>
                    <a:pt x="698906" y="439661"/>
                  </a:lnTo>
                  <a:lnTo>
                    <a:pt x="698792" y="440499"/>
                  </a:lnTo>
                  <a:lnTo>
                    <a:pt x="699312" y="441121"/>
                  </a:lnTo>
                  <a:lnTo>
                    <a:pt x="700125" y="441121"/>
                  </a:lnTo>
                  <a:lnTo>
                    <a:pt x="701001" y="441134"/>
                  </a:lnTo>
                  <a:lnTo>
                    <a:pt x="701725" y="440626"/>
                  </a:lnTo>
                  <a:lnTo>
                    <a:pt x="701725" y="440004"/>
                  </a:lnTo>
                  <a:lnTo>
                    <a:pt x="701738" y="439204"/>
                  </a:lnTo>
                  <a:close/>
                </a:path>
                <a:path w="812800" h="721995">
                  <a:moveTo>
                    <a:pt x="701802" y="463765"/>
                  </a:moveTo>
                  <a:lnTo>
                    <a:pt x="701725" y="463105"/>
                  </a:lnTo>
                  <a:lnTo>
                    <a:pt x="701675" y="462508"/>
                  </a:lnTo>
                  <a:lnTo>
                    <a:pt x="700887" y="461708"/>
                  </a:lnTo>
                  <a:lnTo>
                    <a:pt x="700328" y="461645"/>
                  </a:lnTo>
                  <a:lnTo>
                    <a:pt x="699566" y="461568"/>
                  </a:lnTo>
                  <a:lnTo>
                    <a:pt x="698754" y="462610"/>
                  </a:lnTo>
                  <a:lnTo>
                    <a:pt x="699008" y="464210"/>
                  </a:lnTo>
                  <a:lnTo>
                    <a:pt x="699655" y="464642"/>
                  </a:lnTo>
                  <a:lnTo>
                    <a:pt x="700468" y="464540"/>
                  </a:lnTo>
                  <a:lnTo>
                    <a:pt x="701192" y="464451"/>
                  </a:lnTo>
                  <a:lnTo>
                    <a:pt x="701802" y="463765"/>
                  </a:lnTo>
                  <a:close/>
                </a:path>
                <a:path w="812800" h="721995">
                  <a:moveTo>
                    <a:pt x="725119" y="440245"/>
                  </a:moveTo>
                  <a:lnTo>
                    <a:pt x="725106" y="439547"/>
                  </a:lnTo>
                  <a:lnTo>
                    <a:pt x="725081" y="438873"/>
                  </a:lnTo>
                  <a:lnTo>
                    <a:pt x="724319" y="438327"/>
                  </a:lnTo>
                  <a:lnTo>
                    <a:pt x="723493" y="438492"/>
                  </a:lnTo>
                  <a:lnTo>
                    <a:pt x="722960" y="438594"/>
                  </a:lnTo>
                  <a:lnTo>
                    <a:pt x="722477" y="438873"/>
                  </a:lnTo>
                  <a:lnTo>
                    <a:pt x="722363" y="440296"/>
                  </a:lnTo>
                  <a:lnTo>
                    <a:pt x="722972" y="440905"/>
                  </a:lnTo>
                  <a:lnTo>
                    <a:pt x="723722" y="440893"/>
                  </a:lnTo>
                  <a:lnTo>
                    <a:pt x="724496" y="440867"/>
                  </a:lnTo>
                  <a:lnTo>
                    <a:pt x="725119" y="440245"/>
                  </a:lnTo>
                  <a:close/>
                </a:path>
                <a:path w="812800" h="721995">
                  <a:moveTo>
                    <a:pt x="730643" y="399542"/>
                  </a:moveTo>
                  <a:lnTo>
                    <a:pt x="730618" y="398589"/>
                  </a:lnTo>
                  <a:lnTo>
                    <a:pt x="730364" y="398322"/>
                  </a:lnTo>
                  <a:lnTo>
                    <a:pt x="730046" y="397802"/>
                  </a:lnTo>
                  <a:lnTo>
                    <a:pt x="728967" y="397332"/>
                  </a:lnTo>
                  <a:lnTo>
                    <a:pt x="728154" y="398056"/>
                  </a:lnTo>
                  <a:lnTo>
                    <a:pt x="728027" y="399567"/>
                  </a:lnTo>
                  <a:lnTo>
                    <a:pt x="728700" y="400380"/>
                  </a:lnTo>
                  <a:lnTo>
                    <a:pt x="729983" y="400354"/>
                  </a:lnTo>
                  <a:lnTo>
                    <a:pt x="730643" y="399542"/>
                  </a:lnTo>
                  <a:close/>
                </a:path>
                <a:path w="812800" h="721995">
                  <a:moveTo>
                    <a:pt x="736663" y="88988"/>
                  </a:moveTo>
                  <a:lnTo>
                    <a:pt x="736600" y="88823"/>
                  </a:lnTo>
                  <a:lnTo>
                    <a:pt x="736561" y="88620"/>
                  </a:lnTo>
                  <a:lnTo>
                    <a:pt x="735799" y="87604"/>
                  </a:lnTo>
                  <a:lnTo>
                    <a:pt x="734860" y="87566"/>
                  </a:lnTo>
                  <a:lnTo>
                    <a:pt x="734237" y="88430"/>
                  </a:lnTo>
                  <a:lnTo>
                    <a:pt x="734085" y="88671"/>
                  </a:lnTo>
                  <a:lnTo>
                    <a:pt x="734060" y="89192"/>
                  </a:lnTo>
                  <a:lnTo>
                    <a:pt x="734212" y="89420"/>
                  </a:lnTo>
                  <a:lnTo>
                    <a:pt x="734809" y="90284"/>
                  </a:lnTo>
                  <a:lnTo>
                    <a:pt x="735863" y="90297"/>
                  </a:lnTo>
                  <a:lnTo>
                    <a:pt x="736485" y="89509"/>
                  </a:lnTo>
                  <a:lnTo>
                    <a:pt x="736587" y="89369"/>
                  </a:lnTo>
                  <a:lnTo>
                    <a:pt x="736600" y="89166"/>
                  </a:lnTo>
                  <a:lnTo>
                    <a:pt x="736663" y="88988"/>
                  </a:lnTo>
                  <a:close/>
                </a:path>
                <a:path w="812800" h="721995">
                  <a:moveTo>
                    <a:pt x="736968" y="77127"/>
                  </a:moveTo>
                  <a:lnTo>
                    <a:pt x="736206" y="76085"/>
                  </a:lnTo>
                  <a:lnTo>
                    <a:pt x="735507" y="76187"/>
                  </a:lnTo>
                  <a:lnTo>
                    <a:pt x="735025" y="76263"/>
                  </a:lnTo>
                  <a:lnTo>
                    <a:pt x="734453" y="76542"/>
                  </a:lnTo>
                  <a:lnTo>
                    <a:pt x="733793" y="77368"/>
                  </a:lnTo>
                  <a:lnTo>
                    <a:pt x="734618" y="78384"/>
                  </a:lnTo>
                  <a:lnTo>
                    <a:pt x="735533" y="78460"/>
                  </a:lnTo>
                  <a:lnTo>
                    <a:pt x="735812" y="78282"/>
                  </a:lnTo>
                  <a:lnTo>
                    <a:pt x="736371" y="78066"/>
                  </a:lnTo>
                  <a:lnTo>
                    <a:pt x="736625" y="77685"/>
                  </a:lnTo>
                  <a:lnTo>
                    <a:pt x="736968" y="77127"/>
                  </a:lnTo>
                  <a:close/>
                </a:path>
                <a:path w="812800" h="721995">
                  <a:moveTo>
                    <a:pt x="742556" y="71691"/>
                  </a:moveTo>
                  <a:lnTo>
                    <a:pt x="742391" y="71374"/>
                  </a:lnTo>
                  <a:lnTo>
                    <a:pt x="742340" y="71208"/>
                  </a:lnTo>
                  <a:lnTo>
                    <a:pt x="741908" y="70472"/>
                  </a:lnTo>
                  <a:lnTo>
                    <a:pt x="741299" y="70408"/>
                  </a:lnTo>
                  <a:lnTo>
                    <a:pt x="740778" y="70561"/>
                  </a:lnTo>
                  <a:lnTo>
                    <a:pt x="740308" y="70688"/>
                  </a:lnTo>
                  <a:lnTo>
                    <a:pt x="739838" y="71056"/>
                  </a:lnTo>
                  <a:lnTo>
                    <a:pt x="739381" y="71589"/>
                  </a:lnTo>
                  <a:lnTo>
                    <a:pt x="739559" y="72148"/>
                  </a:lnTo>
                  <a:lnTo>
                    <a:pt x="739762" y="72415"/>
                  </a:lnTo>
                  <a:lnTo>
                    <a:pt x="740270" y="73101"/>
                  </a:lnTo>
                  <a:lnTo>
                    <a:pt x="741083" y="73177"/>
                  </a:lnTo>
                  <a:lnTo>
                    <a:pt x="741756" y="72859"/>
                  </a:lnTo>
                  <a:lnTo>
                    <a:pt x="742149" y="72682"/>
                  </a:lnTo>
                  <a:lnTo>
                    <a:pt x="742327" y="72047"/>
                  </a:lnTo>
                  <a:lnTo>
                    <a:pt x="742556" y="71691"/>
                  </a:lnTo>
                  <a:close/>
                </a:path>
                <a:path w="812800" h="721995">
                  <a:moveTo>
                    <a:pt x="742569" y="105918"/>
                  </a:moveTo>
                  <a:lnTo>
                    <a:pt x="741921" y="105270"/>
                  </a:lnTo>
                  <a:lnTo>
                    <a:pt x="741184" y="105283"/>
                  </a:lnTo>
                  <a:lnTo>
                    <a:pt x="740435" y="105308"/>
                  </a:lnTo>
                  <a:lnTo>
                    <a:pt x="739775" y="105981"/>
                  </a:lnTo>
                  <a:lnTo>
                    <a:pt x="739813" y="106680"/>
                  </a:lnTo>
                  <a:lnTo>
                    <a:pt x="739863" y="107416"/>
                  </a:lnTo>
                  <a:lnTo>
                    <a:pt x="740524" y="108089"/>
                  </a:lnTo>
                  <a:lnTo>
                    <a:pt x="741210" y="108089"/>
                  </a:lnTo>
                  <a:lnTo>
                    <a:pt x="741908" y="108077"/>
                  </a:lnTo>
                  <a:lnTo>
                    <a:pt x="742556" y="107403"/>
                  </a:lnTo>
                  <a:lnTo>
                    <a:pt x="742556" y="106654"/>
                  </a:lnTo>
                  <a:lnTo>
                    <a:pt x="742569" y="105918"/>
                  </a:lnTo>
                  <a:close/>
                </a:path>
                <a:path w="812800" h="721995">
                  <a:moveTo>
                    <a:pt x="742594" y="1079"/>
                  </a:moveTo>
                  <a:lnTo>
                    <a:pt x="742200" y="355"/>
                  </a:lnTo>
                  <a:lnTo>
                    <a:pt x="741133" y="0"/>
                  </a:lnTo>
                  <a:lnTo>
                    <a:pt x="740346" y="317"/>
                  </a:lnTo>
                  <a:lnTo>
                    <a:pt x="740194" y="685"/>
                  </a:lnTo>
                  <a:lnTo>
                    <a:pt x="739851" y="1473"/>
                  </a:lnTo>
                  <a:lnTo>
                    <a:pt x="740270" y="2755"/>
                  </a:lnTo>
                  <a:lnTo>
                    <a:pt x="740918" y="2946"/>
                  </a:lnTo>
                  <a:lnTo>
                    <a:pt x="741476" y="3111"/>
                  </a:lnTo>
                  <a:lnTo>
                    <a:pt x="742315" y="2501"/>
                  </a:lnTo>
                  <a:lnTo>
                    <a:pt x="742442" y="1803"/>
                  </a:lnTo>
                  <a:lnTo>
                    <a:pt x="742594" y="1079"/>
                  </a:lnTo>
                  <a:close/>
                </a:path>
                <a:path w="812800" h="721995">
                  <a:moveTo>
                    <a:pt x="748461" y="100152"/>
                  </a:moveTo>
                  <a:lnTo>
                    <a:pt x="747852" y="99479"/>
                  </a:lnTo>
                  <a:lnTo>
                    <a:pt x="746429" y="99453"/>
                  </a:lnTo>
                  <a:lnTo>
                    <a:pt x="745871" y="100063"/>
                  </a:lnTo>
                  <a:lnTo>
                    <a:pt x="745858" y="100838"/>
                  </a:lnTo>
                  <a:lnTo>
                    <a:pt x="745858" y="101422"/>
                  </a:lnTo>
                  <a:lnTo>
                    <a:pt x="746239" y="101828"/>
                  </a:lnTo>
                  <a:lnTo>
                    <a:pt x="746836" y="101892"/>
                  </a:lnTo>
                  <a:lnTo>
                    <a:pt x="747699" y="101993"/>
                  </a:lnTo>
                  <a:lnTo>
                    <a:pt x="748360" y="101549"/>
                  </a:lnTo>
                  <a:lnTo>
                    <a:pt x="748411" y="100850"/>
                  </a:lnTo>
                  <a:lnTo>
                    <a:pt x="748461" y="100152"/>
                  </a:lnTo>
                  <a:close/>
                </a:path>
                <a:path w="812800" h="721995">
                  <a:moveTo>
                    <a:pt x="748499" y="77533"/>
                  </a:moveTo>
                  <a:lnTo>
                    <a:pt x="748487" y="76885"/>
                  </a:lnTo>
                  <a:lnTo>
                    <a:pt x="747864" y="76327"/>
                  </a:lnTo>
                  <a:lnTo>
                    <a:pt x="747064" y="76238"/>
                  </a:lnTo>
                  <a:lnTo>
                    <a:pt x="746315" y="76149"/>
                  </a:lnTo>
                  <a:lnTo>
                    <a:pt x="745655" y="76746"/>
                  </a:lnTo>
                  <a:lnTo>
                    <a:pt x="745718" y="77482"/>
                  </a:lnTo>
                  <a:lnTo>
                    <a:pt x="745794" y="78232"/>
                  </a:lnTo>
                  <a:lnTo>
                    <a:pt x="746391" y="78816"/>
                  </a:lnTo>
                  <a:lnTo>
                    <a:pt x="747090" y="78828"/>
                  </a:lnTo>
                  <a:lnTo>
                    <a:pt x="747776" y="78828"/>
                  </a:lnTo>
                  <a:lnTo>
                    <a:pt x="748499" y="78168"/>
                  </a:lnTo>
                  <a:lnTo>
                    <a:pt x="748499" y="77533"/>
                  </a:lnTo>
                  <a:close/>
                </a:path>
                <a:path w="812800" h="721995">
                  <a:moveTo>
                    <a:pt x="754176" y="13754"/>
                  </a:moveTo>
                  <a:lnTo>
                    <a:pt x="754062" y="12979"/>
                  </a:lnTo>
                  <a:lnTo>
                    <a:pt x="753935" y="12242"/>
                  </a:lnTo>
                  <a:lnTo>
                    <a:pt x="753122" y="11785"/>
                  </a:lnTo>
                  <a:lnTo>
                    <a:pt x="752360" y="12052"/>
                  </a:lnTo>
                  <a:lnTo>
                    <a:pt x="751801" y="12255"/>
                  </a:lnTo>
                  <a:lnTo>
                    <a:pt x="751509" y="12687"/>
                  </a:lnTo>
                  <a:lnTo>
                    <a:pt x="751420" y="14058"/>
                  </a:lnTo>
                  <a:lnTo>
                    <a:pt x="752068" y="14605"/>
                  </a:lnTo>
                  <a:lnTo>
                    <a:pt x="752894" y="14528"/>
                  </a:lnTo>
                  <a:lnTo>
                    <a:pt x="753656" y="14452"/>
                  </a:lnTo>
                  <a:lnTo>
                    <a:pt x="754176" y="13754"/>
                  </a:lnTo>
                  <a:close/>
                </a:path>
                <a:path w="812800" h="721995">
                  <a:moveTo>
                    <a:pt x="754418" y="82829"/>
                  </a:moveTo>
                  <a:lnTo>
                    <a:pt x="753846" y="82169"/>
                  </a:lnTo>
                  <a:lnTo>
                    <a:pt x="753084" y="82042"/>
                  </a:lnTo>
                  <a:lnTo>
                    <a:pt x="752221" y="81915"/>
                  </a:lnTo>
                  <a:lnTo>
                    <a:pt x="751497" y="82448"/>
                  </a:lnTo>
                  <a:lnTo>
                    <a:pt x="751611" y="84035"/>
                  </a:lnTo>
                  <a:lnTo>
                    <a:pt x="752106" y="84670"/>
                  </a:lnTo>
                  <a:lnTo>
                    <a:pt x="752792" y="84759"/>
                  </a:lnTo>
                  <a:lnTo>
                    <a:pt x="753503" y="84836"/>
                  </a:lnTo>
                  <a:lnTo>
                    <a:pt x="754341" y="84201"/>
                  </a:lnTo>
                  <a:lnTo>
                    <a:pt x="754380" y="83553"/>
                  </a:lnTo>
                  <a:lnTo>
                    <a:pt x="754418" y="82829"/>
                  </a:lnTo>
                  <a:close/>
                </a:path>
                <a:path w="812800" h="721995">
                  <a:moveTo>
                    <a:pt x="754456" y="47866"/>
                  </a:moveTo>
                  <a:lnTo>
                    <a:pt x="753694" y="47015"/>
                  </a:lnTo>
                  <a:lnTo>
                    <a:pt x="752462" y="47155"/>
                  </a:lnTo>
                  <a:lnTo>
                    <a:pt x="751903" y="47510"/>
                  </a:lnTo>
                  <a:lnTo>
                    <a:pt x="751624" y="47891"/>
                  </a:lnTo>
                  <a:lnTo>
                    <a:pt x="751268" y="48425"/>
                  </a:lnTo>
                  <a:lnTo>
                    <a:pt x="751992" y="49403"/>
                  </a:lnTo>
                  <a:lnTo>
                    <a:pt x="753567" y="49606"/>
                  </a:lnTo>
                  <a:lnTo>
                    <a:pt x="754202" y="49199"/>
                  </a:lnTo>
                  <a:lnTo>
                    <a:pt x="754341" y="48463"/>
                  </a:lnTo>
                  <a:lnTo>
                    <a:pt x="754456" y="47866"/>
                  </a:lnTo>
                  <a:close/>
                </a:path>
                <a:path w="812800" h="721995">
                  <a:moveTo>
                    <a:pt x="759968" y="66332"/>
                  </a:moveTo>
                  <a:lnTo>
                    <a:pt x="759904" y="65620"/>
                  </a:lnTo>
                  <a:lnTo>
                    <a:pt x="759828" y="64947"/>
                  </a:lnTo>
                  <a:lnTo>
                    <a:pt x="759040" y="64287"/>
                  </a:lnTo>
                  <a:lnTo>
                    <a:pt x="758456" y="64414"/>
                  </a:lnTo>
                  <a:lnTo>
                    <a:pt x="757847" y="64554"/>
                  </a:lnTo>
                  <a:lnTo>
                    <a:pt x="757364" y="65239"/>
                  </a:lnTo>
                  <a:lnTo>
                    <a:pt x="757313" y="66662"/>
                  </a:lnTo>
                  <a:lnTo>
                    <a:pt x="758037" y="67246"/>
                  </a:lnTo>
                  <a:lnTo>
                    <a:pt x="758774" y="67144"/>
                  </a:lnTo>
                  <a:lnTo>
                    <a:pt x="759434" y="67068"/>
                  </a:lnTo>
                  <a:lnTo>
                    <a:pt x="759968" y="66332"/>
                  </a:lnTo>
                  <a:close/>
                </a:path>
                <a:path w="812800" h="721995">
                  <a:moveTo>
                    <a:pt x="760298" y="112763"/>
                  </a:moveTo>
                  <a:lnTo>
                    <a:pt x="759980" y="111683"/>
                  </a:lnTo>
                  <a:lnTo>
                    <a:pt x="759739" y="111252"/>
                  </a:lnTo>
                  <a:lnTo>
                    <a:pt x="759117" y="111188"/>
                  </a:lnTo>
                  <a:lnTo>
                    <a:pt x="758291" y="111112"/>
                  </a:lnTo>
                  <a:lnTo>
                    <a:pt x="757834" y="111404"/>
                  </a:lnTo>
                  <a:lnTo>
                    <a:pt x="757542" y="112204"/>
                  </a:lnTo>
                  <a:lnTo>
                    <a:pt x="757364" y="112725"/>
                  </a:lnTo>
                  <a:lnTo>
                    <a:pt x="758101" y="113461"/>
                  </a:lnTo>
                  <a:lnTo>
                    <a:pt x="758837" y="113461"/>
                  </a:lnTo>
                  <a:lnTo>
                    <a:pt x="759548" y="113487"/>
                  </a:lnTo>
                  <a:lnTo>
                    <a:pt x="760298" y="112763"/>
                  </a:lnTo>
                  <a:close/>
                </a:path>
                <a:path w="812800" h="721995">
                  <a:moveTo>
                    <a:pt x="760336" y="7594"/>
                  </a:moveTo>
                  <a:lnTo>
                    <a:pt x="760158" y="7010"/>
                  </a:lnTo>
                  <a:lnTo>
                    <a:pt x="760006" y="6553"/>
                  </a:lnTo>
                  <a:lnTo>
                    <a:pt x="759548" y="6197"/>
                  </a:lnTo>
                  <a:lnTo>
                    <a:pt x="759345" y="5930"/>
                  </a:lnTo>
                  <a:lnTo>
                    <a:pt x="758380" y="5765"/>
                  </a:lnTo>
                  <a:lnTo>
                    <a:pt x="757567" y="6311"/>
                  </a:lnTo>
                  <a:lnTo>
                    <a:pt x="757402" y="7581"/>
                  </a:lnTo>
                  <a:lnTo>
                    <a:pt x="758190" y="8420"/>
                  </a:lnTo>
                  <a:lnTo>
                    <a:pt x="758825" y="8420"/>
                  </a:lnTo>
                  <a:lnTo>
                    <a:pt x="759472" y="8432"/>
                  </a:lnTo>
                  <a:lnTo>
                    <a:pt x="760336" y="7594"/>
                  </a:lnTo>
                  <a:close/>
                </a:path>
                <a:path w="812800" h="721995">
                  <a:moveTo>
                    <a:pt x="765898" y="105803"/>
                  </a:moveTo>
                  <a:lnTo>
                    <a:pt x="765340" y="105333"/>
                  </a:lnTo>
                  <a:lnTo>
                    <a:pt x="764451" y="105384"/>
                  </a:lnTo>
                  <a:lnTo>
                    <a:pt x="763866" y="105410"/>
                  </a:lnTo>
                  <a:lnTo>
                    <a:pt x="763422" y="105841"/>
                  </a:lnTo>
                  <a:lnTo>
                    <a:pt x="763358" y="107162"/>
                  </a:lnTo>
                  <a:lnTo>
                    <a:pt x="763879" y="107607"/>
                  </a:lnTo>
                  <a:lnTo>
                    <a:pt x="764832" y="107619"/>
                  </a:lnTo>
                  <a:lnTo>
                    <a:pt x="765403" y="107619"/>
                  </a:lnTo>
                  <a:lnTo>
                    <a:pt x="765835" y="107188"/>
                  </a:lnTo>
                  <a:lnTo>
                    <a:pt x="765860" y="106603"/>
                  </a:lnTo>
                  <a:lnTo>
                    <a:pt x="765898" y="105803"/>
                  </a:lnTo>
                  <a:close/>
                </a:path>
                <a:path w="812800" h="721995">
                  <a:moveTo>
                    <a:pt x="765987" y="48437"/>
                  </a:moveTo>
                  <a:lnTo>
                    <a:pt x="765771" y="47358"/>
                  </a:lnTo>
                  <a:lnTo>
                    <a:pt x="765238" y="47002"/>
                  </a:lnTo>
                  <a:lnTo>
                    <a:pt x="764374" y="47129"/>
                  </a:lnTo>
                  <a:lnTo>
                    <a:pt x="763663" y="47218"/>
                  </a:lnTo>
                  <a:lnTo>
                    <a:pt x="763041" y="48133"/>
                  </a:lnTo>
                  <a:lnTo>
                    <a:pt x="763320" y="48679"/>
                  </a:lnTo>
                  <a:lnTo>
                    <a:pt x="763600" y="49250"/>
                  </a:lnTo>
                  <a:lnTo>
                    <a:pt x="764603" y="49745"/>
                  </a:lnTo>
                  <a:lnTo>
                    <a:pt x="765556" y="49174"/>
                  </a:lnTo>
                  <a:lnTo>
                    <a:pt x="765784" y="48679"/>
                  </a:lnTo>
                  <a:lnTo>
                    <a:pt x="765987" y="48437"/>
                  </a:lnTo>
                  <a:close/>
                </a:path>
                <a:path w="812800" h="721995">
                  <a:moveTo>
                    <a:pt x="771766" y="41643"/>
                  </a:moveTo>
                  <a:lnTo>
                    <a:pt x="771232" y="41033"/>
                  </a:lnTo>
                  <a:lnTo>
                    <a:pt x="769683" y="41160"/>
                  </a:lnTo>
                  <a:lnTo>
                    <a:pt x="769124" y="41859"/>
                  </a:lnTo>
                  <a:lnTo>
                    <a:pt x="769594" y="42989"/>
                  </a:lnTo>
                  <a:lnTo>
                    <a:pt x="770102" y="43256"/>
                  </a:lnTo>
                  <a:lnTo>
                    <a:pt x="770331" y="43472"/>
                  </a:lnTo>
                  <a:lnTo>
                    <a:pt x="771182" y="43421"/>
                  </a:lnTo>
                  <a:lnTo>
                    <a:pt x="771639" y="43014"/>
                  </a:lnTo>
                  <a:lnTo>
                    <a:pt x="771677" y="42481"/>
                  </a:lnTo>
                  <a:lnTo>
                    <a:pt x="771766" y="41643"/>
                  </a:lnTo>
                  <a:close/>
                </a:path>
                <a:path w="812800" h="721995">
                  <a:moveTo>
                    <a:pt x="771791" y="53174"/>
                  </a:moveTo>
                  <a:lnTo>
                    <a:pt x="771245" y="52552"/>
                  </a:lnTo>
                  <a:lnTo>
                    <a:pt x="770509" y="52514"/>
                  </a:lnTo>
                  <a:lnTo>
                    <a:pt x="769823" y="52425"/>
                  </a:lnTo>
                  <a:lnTo>
                    <a:pt x="769213" y="53022"/>
                  </a:lnTo>
                  <a:lnTo>
                    <a:pt x="769150" y="53784"/>
                  </a:lnTo>
                  <a:lnTo>
                    <a:pt x="769086" y="54470"/>
                  </a:lnTo>
                  <a:lnTo>
                    <a:pt x="769581" y="55372"/>
                  </a:lnTo>
                  <a:lnTo>
                    <a:pt x="770826" y="55676"/>
                  </a:lnTo>
                  <a:lnTo>
                    <a:pt x="771791" y="54762"/>
                  </a:lnTo>
                  <a:lnTo>
                    <a:pt x="771791" y="53174"/>
                  </a:lnTo>
                  <a:close/>
                </a:path>
                <a:path w="812800" h="721995">
                  <a:moveTo>
                    <a:pt x="771906" y="65176"/>
                  </a:moveTo>
                  <a:lnTo>
                    <a:pt x="771398" y="64465"/>
                  </a:lnTo>
                  <a:lnTo>
                    <a:pt x="770356" y="64350"/>
                  </a:lnTo>
                  <a:lnTo>
                    <a:pt x="770115" y="64592"/>
                  </a:lnTo>
                  <a:lnTo>
                    <a:pt x="769607" y="64871"/>
                  </a:lnTo>
                  <a:lnTo>
                    <a:pt x="769416" y="65290"/>
                  </a:lnTo>
                  <a:lnTo>
                    <a:pt x="769073" y="66014"/>
                  </a:lnTo>
                  <a:lnTo>
                    <a:pt x="769632" y="66763"/>
                  </a:lnTo>
                  <a:lnTo>
                    <a:pt x="771080" y="66852"/>
                  </a:lnTo>
                  <a:lnTo>
                    <a:pt x="771461" y="66471"/>
                  </a:lnTo>
                  <a:lnTo>
                    <a:pt x="771906" y="65176"/>
                  </a:lnTo>
                  <a:close/>
                </a:path>
                <a:path w="812800" h="721995">
                  <a:moveTo>
                    <a:pt x="771918" y="19291"/>
                  </a:moveTo>
                  <a:lnTo>
                    <a:pt x="771626" y="18732"/>
                  </a:lnTo>
                  <a:lnTo>
                    <a:pt x="771499" y="18135"/>
                  </a:lnTo>
                  <a:lnTo>
                    <a:pt x="770521" y="17399"/>
                  </a:lnTo>
                  <a:lnTo>
                    <a:pt x="769150" y="17805"/>
                  </a:lnTo>
                  <a:lnTo>
                    <a:pt x="768769" y="18503"/>
                  </a:lnTo>
                  <a:lnTo>
                    <a:pt x="768629" y="18770"/>
                  </a:lnTo>
                  <a:lnTo>
                    <a:pt x="768654" y="19278"/>
                  </a:lnTo>
                  <a:lnTo>
                    <a:pt x="768819" y="19519"/>
                  </a:lnTo>
                  <a:lnTo>
                    <a:pt x="769264" y="20104"/>
                  </a:lnTo>
                  <a:lnTo>
                    <a:pt x="769912" y="20510"/>
                  </a:lnTo>
                  <a:lnTo>
                    <a:pt x="771118" y="20091"/>
                  </a:lnTo>
                  <a:lnTo>
                    <a:pt x="771461" y="19659"/>
                  </a:lnTo>
                  <a:lnTo>
                    <a:pt x="771918" y="19291"/>
                  </a:lnTo>
                  <a:close/>
                </a:path>
                <a:path w="812800" h="721995">
                  <a:moveTo>
                    <a:pt x="777405" y="35966"/>
                  </a:moveTo>
                  <a:lnTo>
                    <a:pt x="777024" y="35369"/>
                  </a:lnTo>
                  <a:lnTo>
                    <a:pt x="776351" y="35229"/>
                  </a:lnTo>
                  <a:lnTo>
                    <a:pt x="775766" y="35115"/>
                  </a:lnTo>
                  <a:lnTo>
                    <a:pt x="775017" y="35839"/>
                  </a:lnTo>
                  <a:lnTo>
                    <a:pt x="774915" y="37261"/>
                  </a:lnTo>
                  <a:lnTo>
                    <a:pt x="775665" y="38074"/>
                  </a:lnTo>
                  <a:lnTo>
                    <a:pt x="776681" y="37706"/>
                  </a:lnTo>
                  <a:lnTo>
                    <a:pt x="777189" y="37312"/>
                  </a:lnTo>
                  <a:lnTo>
                    <a:pt x="777227" y="37096"/>
                  </a:lnTo>
                  <a:lnTo>
                    <a:pt x="777405" y="35966"/>
                  </a:lnTo>
                  <a:close/>
                </a:path>
                <a:path w="812800" h="721995">
                  <a:moveTo>
                    <a:pt x="777671" y="117741"/>
                  </a:moveTo>
                  <a:lnTo>
                    <a:pt x="777100" y="117030"/>
                  </a:lnTo>
                  <a:lnTo>
                    <a:pt x="775665" y="116878"/>
                  </a:lnTo>
                  <a:lnTo>
                    <a:pt x="774865" y="117500"/>
                  </a:lnTo>
                  <a:lnTo>
                    <a:pt x="775042" y="118135"/>
                  </a:lnTo>
                  <a:lnTo>
                    <a:pt x="775169" y="118567"/>
                  </a:lnTo>
                  <a:lnTo>
                    <a:pt x="775550" y="119049"/>
                  </a:lnTo>
                  <a:lnTo>
                    <a:pt x="776605" y="119608"/>
                  </a:lnTo>
                  <a:lnTo>
                    <a:pt x="777455" y="119075"/>
                  </a:lnTo>
                  <a:lnTo>
                    <a:pt x="777570" y="118402"/>
                  </a:lnTo>
                  <a:lnTo>
                    <a:pt x="777671" y="117741"/>
                  </a:lnTo>
                  <a:close/>
                </a:path>
                <a:path w="812800" h="721995">
                  <a:moveTo>
                    <a:pt x="777722" y="71932"/>
                  </a:moveTo>
                  <a:lnTo>
                    <a:pt x="777671" y="70916"/>
                  </a:lnTo>
                  <a:lnTo>
                    <a:pt x="777011" y="70256"/>
                  </a:lnTo>
                  <a:lnTo>
                    <a:pt x="776351" y="70345"/>
                  </a:lnTo>
                  <a:lnTo>
                    <a:pt x="775881" y="70396"/>
                  </a:lnTo>
                  <a:lnTo>
                    <a:pt x="775462" y="70954"/>
                  </a:lnTo>
                  <a:lnTo>
                    <a:pt x="775436" y="71551"/>
                  </a:lnTo>
                  <a:lnTo>
                    <a:pt x="775411" y="72364"/>
                  </a:lnTo>
                  <a:lnTo>
                    <a:pt x="776046" y="73075"/>
                  </a:lnTo>
                  <a:lnTo>
                    <a:pt x="777163" y="72682"/>
                  </a:lnTo>
                  <a:lnTo>
                    <a:pt x="777468" y="72174"/>
                  </a:lnTo>
                  <a:lnTo>
                    <a:pt x="777722" y="71932"/>
                  </a:lnTo>
                  <a:close/>
                </a:path>
                <a:path w="812800" h="721995">
                  <a:moveTo>
                    <a:pt x="783678" y="54317"/>
                  </a:moveTo>
                  <a:lnTo>
                    <a:pt x="783526" y="53784"/>
                  </a:lnTo>
                  <a:lnTo>
                    <a:pt x="783272" y="53009"/>
                  </a:lnTo>
                  <a:lnTo>
                    <a:pt x="782764" y="52679"/>
                  </a:lnTo>
                  <a:lnTo>
                    <a:pt x="781977" y="52781"/>
                  </a:lnTo>
                  <a:lnTo>
                    <a:pt x="781342" y="52870"/>
                  </a:lnTo>
                  <a:lnTo>
                    <a:pt x="780580" y="53886"/>
                  </a:lnTo>
                  <a:lnTo>
                    <a:pt x="781227" y="54635"/>
                  </a:lnTo>
                  <a:lnTo>
                    <a:pt x="781748" y="54940"/>
                  </a:lnTo>
                  <a:lnTo>
                    <a:pt x="782929" y="55130"/>
                  </a:lnTo>
                  <a:lnTo>
                    <a:pt x="783678" y="54317"/>
                  </a:lnTo>
                  <a:close/>
                </a:path>
                <a:path w="812800" h="721995">
                  <a:moveTo>
                    <a:pt x="812431" y="118452"/>
                  </a:moveTo>
                  <a:lnTo>
                    <a:pt x="811745" y="117538"/>
                  </a:lnTo>
                  <a:lnTo>
                    <a:pt x="811314" y="117259"/>
                  </a:lnTo>
                  <a:lnTo>
                    <a:pt x="810806" y="116827"/>
                  </a:lnTo>
                  <a:lnTo>
                    <a:pt x="810374" y="117360"/>
                  </a:lnTo>
                  <a:lnTo>
                    <a:pt x="809942" y="117690"/>
                  </a:lnTo>
                  <a:lnTo>
                    <a:pt x="809790" y="118135"/>
                  </a:lnTo>
                  <a:lnTo>
                    <a:pt x="809625" y="118643"/>
                  </a:lnTo>
                  <a:lnTo>
                    <a:pt x="809828" y="119189"/>
                  </a:lnTo>
                  <a:lnTo>
                    <a:pt x="810818" y="119862"/>
                  </a:lnTo>
                  <a:lnTo>
                    <a:pt x="811466" y="119824"/>
                  </a:lnTo>
                  <a:lnTo>
                    <a:pt x="812114" y="118948"/>
                  </a:lnTo>
                  <a:lnTo>
                    <a:pt x="812431" y="118452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8217878" y="3256064"/>
              <a:ext cx="889000" cy="593725"/>
            </a:xfrm>
            <a:custGeom>
              <a:avLst/>
              <a:gdLst/>
              <a:ahLst/>
              <a:cxnLst/>
              <a:rect l="l" t="t" r="r" b="b"/>
              <a:pathLst>
                <a:path w="889000" h="593725">
                  <a:moveTo>
                    <a:pt x="2946" y="42418"/>
                  </a:moveTo>
                  <a:lnTo>
                    <a:pt x="2476" y="41910"/>
                  </a:lnTo>
                  <a:lnTo>
                    <a:pt x="2197" y="41440"/>
                  </a:lnTo>
                  <a:lnTo>
                    <a:pt x="1282" y="40906"/>
                  </a:lnTo>
                  <a:lnTo>
                    <a:pt x="685" y="41059"/>
                  </a:lnTo>
                  <a:lnTo>
                    <a:pt x="330" y="41541"/>
                  </a:lnTo>
                  <a:lnTo>
                    <a:pt x="152" y="41795"/>
                  </a:lnTo>
                  <a:lnTo>
                    <a:pt x="0" y="42379"/>
                  </a:lnTo>
                  <a:lnTo>
                    <a:pt x="495" y="42837"/>
                  </a:lnTo>
                  <a:lnTo>
                    <a:pt x="1016" y="43205"/>
                  </a:lnTo>
                  <a:lnTo>
                    <a:pt x="1905" y="43230"/>
                  </a:lnTo>
                  <a:lnTo>
                    <a:pt x="2324" y="42773"/>
                  </a:lnTo>
                  <a:lnTo>
                    <a:pt x="2946" y="42418"/>
                  </a:lnTo>
                  <a:close/>
                </a:path>
                <a:path w="889000" h="593725">
                  <a:moveTo>
                    <a:pt x="8648" y="952"/>
                  </a:moveTo>
                  <a:lnTo>
                    <a:pt x="8001" y="177"/>
                  </a:lnTo>
                  <a:lnTo>
                    <a:pt x="6743" y="88"/>
                  </a:lnTo>
                  <a:lnTo>
                    <a:pt x="6108" y="558"/>
                  </a:lnTo>
                  <a:lnTo>
                    <a:pt x="5867" y="1689"/>
                  </a:lnTo>
                  <a:lnTo>
                    <a:pt x="6540" y="2565"/>
                  </a:lnTo>
                  <a:lnTo>
                    <a:pt x="7251" y="2476"/>
                  </a:lnTo>
                  <a:lnTo>
                    <a:pt x="7708" y="2413"/>
                  </a:lnTo>
                  <a:lnTo>
                    <a:pt x="8128" y="2006"/>
                  </a:lnTo>
                  <a:lnTo>
                    <a:pt x="8420" y="1828"/>
                  </a:lnTo>
                  <a:lnTo>
                    <a:pt x="8648" y="952"/>
                  </a:lnTo>
                  <a:close/>
                </a:path>
                <a:path w="889000" h="593725">
                  <a:moveTo>
                    <a:pt x="26098" y="7772"/>
                  </a:moveTo>
                  <a:lnTo>
                    <a:pt x="25692" y="6565"/>
                  </a:lnTo>
                  <a:lnTo>
                    <a:pt x="25031" y="6286"/>
                  </a:lnTo>
                  <a:lnTo>
                    <a:pt x="24587" y="6108"/>
                  </a:lnTo>
                  <a:lnTo>
                    <a:pt x="23964" y="6045"/>
                  </a:lnTo>
                  <a:lnTo>
                    <a:pt x="23545" y="6223"/>
                  </a:lnTo>
                  <a:lnTo>
                    <a:pt x="22987" y="6451"/>
                  </a:lnTo>
                  <a:lnTo>
                    <a:pt x="22910" y="7137"/>
                  </a:lnTo>
                  <a:lnTo>
                    <a:pt x="23317" y="8064"/>
                  </a:lnTo>
                  <a:lnTo>
                    <a:pt x="23774" y="8369"/>
                  </a:lnTo>
                  <a:lnTo>
                    <a:pt x="24155" y="8763"/>
                  </a:lnTo>
                  <a:lnTo>
                    <a:pt x="24752" y="8521"/>
                  </a:lnTo>
                  <a:lnTo>
                    <a:pt x="25311" y="8407"/>
                  </a:lnTo>
                  <a:lnTo>
                    <a:pt x="25692" y="8089"/>
                  </a:lnTo>
                  <a:lnTo>
                    <a:pt x="26098" y="7772"/>
                  </a:lnTo>
                  <a:close/>
                </a:path>
                <a:path w="889000" h="593725">
                  <a:moveTo>
                    <a:pt x="26289" y="65354"/>
                  </a:moveTo>
                  <a:lnTo>
                    <a:pt x="25552" y="64490"/>
                  </a:lnTo>
                  <a:lnTo>
                    <a:pt x="24320" y="64592"/>
                  </a:lnTo>
                  <a:lnTo>
                    <a:pt x="23736" y="64935"/>
                  </a:lnTo>
                  <a:lnTo>
                    <a:pt x="23469" y="65316"/>
                  </a:lnTo>
                  <a:lnTo>
                    <a:pt x="23088" y="65836"/>
                  </a:lnTo>
                  <a:lnTo>
                    <a:pt x="23799" y="66852"/>
                  </a:lnTo>
                  <a:lnTo>
                    <a:pt x="24485" y="66929"/>
                  </a:lnTo>
                  <a:lnTo>
                    <a:pt x="25374" y="67017"/>
                  </a:lnTo>
                  <a:lnTo>
                    <a:pt x="26009" y="66662"/>
                  </a:lnTo>
                  <a:lnTo>
                    <a:pt x="26289" y="65354"/>
                  </a:lnTo>
                  <a:close/>
                </a:path>
                <a:path w="889000" h="593725">
                  <a:moveTo>
                    <a:pt x="43611" y="25146"/>
                  </a:moveTo>
                  <a:lnTo>
                    <a:pt x="43510" y="24117"/>
                  </a:lnTo>
                  <a:lnTo>
                    <a:pt x="43230" y="23926"/>
                  </a:lnTo>
                  <a:lnTo>
                    <a:pt x="42862" y="23482"/>
                  </a:lnTo>
                  <a:lnTo>
                    <a:pt x="42418" y="23380"/>
                  </a:lnTo>
                  <a:lnTo>
                    <a:pt x="41694" y="23202"/>
                  </a:lnTo>
                  <a:lnTo>
                    <a:pt x="41097" y="23926"/>
                  </a:lnTo>
                  <a:lnTo>
                    <a:pt x="41275" y="25361"/>
                  </a:lnTo>
                  <a:lnTo>
                    <a:pt x="41706" y="25654"/>
                  </a:lnTo>
                  <a:lnTo>
                    <a:pt x="42291" y="25717"/>
                  </a:lnTo>
                  <a:lnTo>
                    <a:pt x="43040" y="25819"/>
                  </a:lnTo>
                  <a:lnTo>
                    <a:pt x="43611" y="25146"/>
                  </a:lnTo>
                  <a:close/>
                </a:path>
                <a:path w="889000" h="593725">
                  <a:moveTo>
                    <a:pt x="55486" y="36766"/>
                  </a:moveTo>
                  <a:lnTo>
                    <a:pt x="55372" y="36182"/>
                  </a:lnTo>
                  <a:lnTo>
                    <a:pt x="55232" y="35509"/>
                  </a:lnTo>
                  <a:lnTo>
                    <a:pt x="54610" y="35102"/>
                  </a:lnTo>
                  <a:lnTo>
                    <a:pt x="53251" y="35293"/>
                  </a:lnTo>
                  <a:lnTo>
                    <a:pt x="52895" y="35636"/>
                  </a:lnTo>
                  <a:lnTo>
                    <a:pt x="52628" y="36779"/>
                  </a:lnTo>
                  <a:lnTo>
                    <a:pt x="53352" y="37528"/>
                  </a:lnTo>
                  <a:lnTo>
                    <a:pt x="54038" y="37503"/>
                  </a:lnTo>
                  <a:lnTo>
                    <a:pt x="54749" y="37490"/>
                  </a:lnTo>
                  <a:lnTo>
                    <a:pt x="55486" y="36766"/>
                  </a:lnTo>
                  <a:close/>
                </a:path>
                <a:path w="889000" h="593725">
                  <a:moveTo>
                    <a:pt x="61201" y="42316"/>
                  </a:moveTo>
                  <a:lnTo>
                    <a:pt x="61099" y="41275"/>
                  </a:lnTo>
                  <a:lnTo>
                    <a:pt x="60413" y="40843"/>
                  </a:lnTo>
                  <a:lnTo>
                    <a:pt x="59575" y="41059"/>
                  </a:lnTo>
                  <a:lnTo>
                    <a:pt x="59004" y="41211"/>
                  </a:lnTo>
                  <a:lnTo>
                    <a:pt x="58572" y="41541"/>
                  </a:lnTo>
                  <a:lnTo>
                    <a:pt x="58597" y="42202"/>
                  </a:lnTo>
                  <a:lnTo>
                    <a:pt x="58610" y="42938"/>
                  </a:lnTo>
                  <a:lnTo>
                    <a:pt x="59334" y="43434"/>
                  </a:lnTo>
                  <a:lnTo>
                    <a:pt x="60629" y="43040"/>
                  </a:lnTo>
                  <a:lnTo>
                    <a:pt x="60947" y="42545"/>
                  </a:lnTo>
                  <a:lnTo>
                    <a:pt x="61201" y="42316"/>
                  </a:lnTo>
                  <a:close/>
                </a:path>
                <a:path w="889000" h="593725">
                  <a:moveTo>
                    <a:pt x="72618" y="54013"/>
                  </a:moveTo>
                  <a:lnTo>
                    <a:pt x="72199" y="53555"/>
                  </a:lnTo>
                  <a:lnTo>
                    <a:pt x="71907" y="53111"/>
                  </a:lnTo>
                  <a:lnTo>
                    <a:pt x="71259" y="52679"/>
                  </a:lnTo>
                  <a:lnTo>
                    <a:pt x="70777" y="52705"/>
                  </a:lnTo>
                  <a:lnTo>
                    <a:pt x="70497" y="52844"/>
                  </a:lnTo>
                  <a:lnTo>
                    <a:pt x="69900" y="53124"/>
                  </a:lnTo>
                  <a:lnTo>
                    <a:pt x="69799" y="54000"/>
                  </a:lnTo>
                  <a:lnTo>
                    <a:pt x="70205" y="54724"/>
                  </a:lnTo>
                  <a:lnTo>
                    <a:pt x="70510" y="55283"/>
                  </a:lnTo>
                  <a:lnTo>
                    <a:pt x="71081" y="55549"/>
                  </a:lnTo>
                  <a:lnTo>
                    <a:pt x="71539" y="55232"/>
                  </a:lnTo>
                  <a:lnTo>
                    <a:pt x="71932" y="54940"/>
                  </a:lnTo>
                  <a:lnTo>
                    <a:pt x="72212" y="54483"/>
                  </a:lnTo>
                  <a:lnTo>
                    <a:pt x="72618" y="54013"/>
                  </a:lnTo>
                  <a:close/>
                </a:path>
                <a:path w="889000" h="593725">
                  <a:moveTo>
                    <a:pt x="84086" y="53530"/>
                  </a:moveTo>
                  <a:lnTo>
                    <a:pt x="83743" y="53035"/>
                  </a:lnTo>
                  <a:lnTo>
                    <a:pt x="82905" y="52793"/>
                  </a:lnTo>
                  <a:lnTo>
                    <a:pt x="82397" y="52616"/>
                  </a:lnTo>
                  <a:lnTo>
                    <a:pt x="81915" y="52971"/>
                  </a:lnTo>
                  <a:lnTo>
                    <a:pt x="81661" y="53581"/>
                  </a:lnTo>
                  <a:lnTo>
                    <a:pt x="81381" y="54292"/>
                  </a:lnTo>
                  <a:lnTo>
                    <a:pt x="81749" y="55206"/>
                  </a:lnTo>
                  <a:lnTo>
                    <a:pt x="82372" y="55422"/>
                  </a:lnTo>
                  <a:lnTo>
                    <a:pt x="83032" y="55638"/>
                  </a:lnTo>
                  <a:lnTo>
                    <a:pt x="83972" y="55067"/>
                  </a:lnTo>
                  <a:lnTo>
                    <a:pt x="84086" y="53530"/>
                  </a:lnTo>
                  <a:close/>
                </a:path>
                <a:path w="889000" h="593725">
                  <a:moveTo>
                    <a:pt x="90081" y="60261"/>
                  </a:moveTo>
                  <a:lnTo>
                    <a:pt x="90017" y="59613"/>
                  </a:lnTo>
                  <a:lnTo>
                    <a:pt x="89966" y="58953"/>
                  </a:lnTo>
                  <a:lnTo>
                    <a:pt x="89166" y="58356"/>
                  </a:lnTo>
                  <a:lnTo>
                    <a:pt x="88442" y="58521"/>
                  </a:lnTo>
                  <a:lnTo>
                    <a:pt x="87909" y="58648"/>
                  </a:lnTo>
                  <a:lnTo>
                    <a:pt x="87464" y="58978"/>
                  </a:lnTo>
                  <a:lnTo>
                    <a:pt x="87426" y="59601"/>
                  </a:lnTo>
                  <a:lnTo>
                    <a:pt x="87363" y="60350"/>
                  </a:lnTo>
                  <a:lnTo>
                    <a:pt x="87985" y="60998"/>
                  </a:lnTo>
                  <a:lnTo>
                    <a:pt x="88696" y="60985"/>
                  </a:lnTo>
                  <a:lnTo>
                    <a:pt x="89408" y="60960"/>
                  </a:lnTo>
                  <a:lnTo>
                    <a:pt x="90081" y="60261"/>
                  </a:lnTo>
                  <a:close/>
                </a:path>
                <a:path w="889000" h="593725">
                  <a:moveTo>
                    <a:pt x="95872" y="65786"/>
                  </a:moveTo>
                  <a:lnTo>
                    <a:pt x="95732" y="64808"/>
                  </a:lnTo>
                  <a:lnTo>
                    <a:pt x="95123" y="64439"/>
                  </a:lnTo>
                  <a:lnTo>
                    <a:pt x="94208" y="64554"/>
                  </a:lnTo>
                  <a:lnTo>
                    <a:pt x="93573" y="64643"/>
                  </a:lnTo>
                  <a:lnTo>
                    <a:pt x="93154" y="65125"/>
                  </a:lnTo>
                  <a:lnTo>
                    <a:pt x="93256" y="65633"/>
                  </a:lnTo>
                  <a:lnTo>
                    <a:pt x="93433" y="66459"/>
                  </a:lnTo>
                  <a:lnTo>
                    <a:pt x="94018" y="66890"/>
                  </a:lnTo>
                  <a:lnTo>
                    <a:pt x="95300" y="66509"/>
                  </a:lnTo>
                  <a:lnTo>
                    <a:pt x="95605" y="66027"/>
                  </a:lnTo>
                  <a:lnTo>
                    <a:pt x="95872" y="65786"/>
                  </a:lnTo>
                  <a:close/>
                </a:path>
                <a:path w="889000" h="593725">
                  <a:moveTo>
                    <a:pt x="101676" y="71183"/>
                  </a:moveTo>
                  <a:lnTo>
                    <a:pt x="101079" y="70777"/>
                  </a:lnTo>
                  <a:lnTo>
                    <a:pt x="100711" y="70332"/>
                  </a:lnTo>
                  <a:lnTo>
                    <a:pt x="100266" y="70243"/>
                  </a:lnTo>
                  <a:lnTo>
                    <a:pt x="99631" y="70129"/>
                  </a:lnTo>
                  <a:lnTo>
                    <a:pt x="98945" y="71145"/>
                  </a:lnTo>
                  <a:lnTo>
                    <a:pt x="99148" y="71742"/>
                  </a:lnTo>
                  <a:lnTo>
                    <a:pt x="99301" y="72161"/>
                  </a:lnTo>
                  <a:lnTo>
                    <a:pt x="99999" y="72542"/>
                  </a:lnTo>
                  <a:lnTo>
                    <a:pt x="100495" y="72313"/>
                  </a:lnTo>
                  <a:lnTo>
                    <a:pt x="100914" y="72110"/>
                  </a:lnTo>
                  <a:lnTo>
                    <a:pt x="101193" y="71666"/>
                  </a:lnTo>
                  <a:lnTo>
                    <a:pt x="101676" y="71183"/>
                  </a:lnTo>
                  <a:close/>
                </a:path>
                <a:path w="889000" h="593725">
                  <a:moveTo>
                    <a:pt x="119481" y="42291"/>
                  </a:moveTo>
                  <a:lnTo>
                    <a:pt x="118948" y="41148"/>
                  </a:lnTo>
                  <a:lnTo>
                    <a:pt x="118071" y="40728"/>
                  </a:lnTo>
                  <a:lnTo>
                    <a:pt x="117068" y="41376"/>
                  </a:lnTo>
                  <a:lnTo>
                    <a:pt x="116840" y="41910"/>
                  </a:lnTo>
                  <a:lnTo>
                    <a:pt x="116611" y="42214"/>
                  </a:lnTo>
                  <a:lnTo>
                    <a:pt x="116928" y="43078"/>
                  </a:lnTo>
                  <a:lnTo>
                    <a:pt x="117767" y="43421"/>
                  </a:lnTo>
                  <a:lnTo>
                    <a:pt x="118516" y="43129"/>
                  </a:lnTo>
                  <a:lnTo>
                    <a:pt x="119113" y="42913"/>
                  </a:lnTo>
                  <a:lnTo>
                    <a:pt x="119481" y="42291"/>
                  </a:lnTo>
                  <a:close/>
                </a:path>
                <a:path w="889000" h="593725">
                  <a:moveTo>
                    <a:pt x="125260" y="188518"/>
                  </a:moveTo>
                  <a:lnTo>
                    <a:pt x="125120" y="188061"/>
                  </a:lnTo>
                  <a:lnTo>
                    <a:pt x="124879" y="187236"/>
                  </a:lnTo>
                  <a:lnTo>
                    <a:pt x="124383" y="186918"/>
                  </a:lnTo>
                  <a:lnTo>
                    <a:pt x="123583" y="187058"/>
                  </a:lnTo>
                  <a:lnTo>
                    <a:pt x="122948" y="187159"/>
                  </a:lnTo>
                  <a:lnTo>
                    <a:pt x="122262" y="188137"/>
                  </a:lnTo>
                  <a:lnTo>
                    <a:pt x="122669" y="189039"/>
                  </a:lnTo>
                  <a:lnTo>
                    <a:pt x="123736" y="189407"/>
                  </a:lnTo>
                  <a:lnTo>
                    <a:pt x="124333" y="189204"/>
                  </a:lnTo>
                  <a:lnTo>
                    <a:pt x="124904" y="189026"/>
                  </a:lnTo>
                  <a:lnTo>
                    <a:pt x="125260" y="188518"/>
                  </a:lnTo>
                  <a:close/>
                </a:path>
                <a:path w="889000" h="593725">
                  <a:moveTo>
                    <a:pt x="136512" y="47917"/>
                  </a:moveTo>
                  <a:lnTo>
                    <a:pt x="136334" y="47625"/>
                  </a:lnTo>
                  <a:lnTo>
                    <a:pt x="136207" y="47244"/>
                  </a:lnTo>
                  <a:lnTo>
                    <a:pt x="135953" y="47078"/>
                  </a:lnTo>
                  <a:lnTo>
                    <a:pt x="135686" y="46888"/>
                  </a:lnTo>
                  <a:lnTo>
                    <a:pt x="135267" y="46786"/>
                  </a:lnTo>
                  <a:lnTo>
                    <a:pt x="134429" y="46990"/>
                  </a:lnTo>
                  <a:lnTo>
                    <a:pt x="134048" y="48082"/>
                  </a:lnTo>
                  <a:lnTo>
                    <a:pt x="134302" y="48679"/>
                  </a:lnTo>
                  <a:lnTo>
                    <a:pt x="134442" y="48996"/>
                  </a:lnTo>
                  <a:lnTo>
                    <a:pt x="134734" y="49504"/>
                  </a:lnTo>
                  <a:lnTo>
                    <a:pt x="134912" y="49491"/>
                  </a:lnTo>
                  <a:lnTo>
                    <a:pt x="135394" y="49428"/>
                  </a:lnTo>
                  <a:lnTo>
                    <a:pt x="135915" y="49225"/>
                  </a:lnTo>
                  <a:lnTo>
                    <a:pt x="136499" y="48755"/>
                  </a:lnTo>
                  <a:lnTo>
                    <a:pt x="136448" y="48260"/>
                  </a:lnTo>
                  <a:lnTo>
                    <a:pt x="136512" y="47917"/>
                  </a:lnTo>
                  <a:close/>
                </a:path>
                <a:path w="889000" h="593725">
                  <a:moveTo>
                    <a:pt x="154609" y="66001"/>
                  </a:moveTo>
                  <a:lnTo>
                    <a:pt x="154457" y="65481"/>
                  </a:lnTo>
                  <a:lnTo>
                    <a:pt x="154190" y="64566"/>
                  </a:lnTo>
                  <a:lnTo>
                    <a:pt x="153390" y="64109"/>
                  </a:lnTo>
                  <a:lnTo>
                    <a:pt x="152374" y="64338"/>
                  </a:lnTo>
                  <a:lnTo>
                    <a:pt x="151841" y="64452"/>
                  </a:lnTo>
                  <a:lnTo>
                    <a:pt x="151536" y="65163"/>
                  </a:lnTo>
                  <a:lnTo>
                    <a:pt x="152311" y="66154"/>
                  </a:lnTo>
                  <a:lnTo>
                    <a:pt x="152831" y="66624"/>
                  </a:lnTo>
                  <a:lnTo>
                    <a:pt x="154152" y="66598"/>
                  </a:lnTo>
                  <a:lnTo>
                    <a:pt x="154609" y="66001"/>
                  </a:lnTo>
                  <a:close/>
                </a:path>
                <a:path w="889000" h="593725">
                  <a:moveTo>
                    <a:pt x="160096" y="211493"/>
                  </a:moveTo>
                  <a:lnTo>
                    <a:pt x="159867" y="210642"/>
                  </a:lnTo>
                  <a:lnTo>
                    <a:pt x="159321" y="210312"/>
                  </a:lnTo>
                  <a:lnTo>
                    <a:pt x="158483" y="210591"/>
                  </a:lnTo>
                  <a:lnTo>
                    <a:pt x="158165" y="210693"/>
                  </a:lnTo>
                  <a:lnTo>
                    <a:pt x="157861" y="210947"/>
                  </a:lnTo>
                  <a:lnTo>
                    <a:pt x="157670" y="211213"/>
                  </a:lnTo>
                  <a:lnTo>
                    <a:pt x="157416" y="211556"/>
                  </a:lnTo>
                  <a:lnTo>
                    <a:pt x="157784" y="212458"/>
                  </a:lnTo>
                  <a:lnTo>
                    <a:pt x="158254" y="212534"/>
                  </a:lnTo>
                  <a:lnTo>
                    <a:pt x="158737" y="212623"/>
                  </a:lnTo>
                  <a:lnTo>
                    <a:pt x="159296" y="212572"/>
                  </a:lnTo>
                  <a:lnTo>
                    <a:pt x="159956" y="212331"/>
                  </a:lnTo>
                  <a:lnTo>
                    <a:pt x="159994" y="211810"/>
                  </a:lnTo>
                  <a:lnTo>
                    <a:pt x="160096" y="211493"/>
                  </a:lnTo>
                  <a:close/>
                </a:path>
                <a:path w="889000" h="593725">
                  <a:moveTo>
                    <a:pt x="166039" y="31115"/>
                  </a:moveTo>
                  <a:lnTo>
                    <a:pt x="165709" y="29654"/>
                  </a:lnTo>
                  <a:lnTo>
                    <a:pt x="165036" y="29108"/>
                  </a:lnTo>
                  <a:lnTo>
                    <a:pt x="163817" y="29337"/>
                  </a:lnTo>
                  <a:lnTo>
                    <a:pt x="163360" y="30060"/>
                  </a:lnTo>
                  <a:lnTo>
                    <a:pt x="163398" y="30835"/>
                  </a:lnTo>
                  <a:lnTo>
                    <a:pt x="163423" y="31572"/>
                  </a:lnTo>
                  <a:lnTo>
                    <a:pt x="164084" y="32080"/>
                  </a:lnTo>
                  <a:lnTo>
                    <a:pt x="164846" y="31953"/>
                  </a:lnTo>
                  <a:lnTo>
                    <a:pt x="165544" y="31838"/>
                  </a:lnTo>
                  <a:lnTo>
                    <a:pt x="166039" y="31115"/>
                  </a:lnTo>
                  <a:close/>
                </a:path>
                <a:path w="889000" h="593725">
                  <a:moveTo>
                    <a:pt x="189166" y="545376"/>
                  </a:moveTo>
                  <a:lnTo>
                    <a:pt x="189052" y="544804"/>
                  </a:lnTo>
                  <a:lnTo>
                    <a:pt x="188937" y="544144"/>
                  </a:lnTo>
                  <a:lnTo>
                    <a:pt x="188214" y="543547"/>
                  </a:lnTo>
                  <a:lnTo>
                    <a:pt x="186956" y="543674"/>
                  </a:lnTo>
                  <a:lnTo>
                    <a:pt x="186258" y="544449"/>
                  </a:lnTo>
                  <a:lnTo>
                    <a:pt x="186423" y="545693"/>
                  </a:lnTo>
                  <a:lnTo>
                    <a:pt x="187121" y="546252"/>
                  </a:lnTo>
                  <a:lnTo>
                    <a:pt x="188493" y="546100"/>
                  </a:lnTo>
                  <a:lnTo>
                    <a:pt x="189166" y="545376"/>
                  </a:lnTo>
                  <a:close/>
                </a:path>
                <a:path w="889000" h="593725">
                  <a:moveTo>
                    <a:pt x="189357" y="240626"/>
                  </a:moveTo>
                  <a:lnTo>
                    <a:pt x="188442" y="239649"/>
                  </a:lnTo>
                  <a:lnTo>
                    <a:pt x="187731" y="239636"/>
                  </a:lnTo>
                  <a:lnTo>
                    <a:pt x="187020" y="239636"/>
                  </a:lnTo>
                  <a:lnTo>
                    <a:pt x="186105" y="240626"/>
                  </a:lnTo>
                  <a:lnTo>
                    <a:pt x="186448" y="241084"/>
                  </a:lnTo>
                  <a:lnTo>
                    <a:pt x="186753" y="241477"/>
                  </a:lnTo>
                  <a:lnTo>
                    <a:pt x="187299" y="241909"/>
                  </a:lnTo>
                  <a:lnTo>
                    <a:pt x="188175" y="241909"/>
                  </a:lnTo>
                  <a:lnTo>
                    <a:pt x="188734" y="241490"/>
                  </a:lnTo>
                  <a:lnTo>
                    <a:pt x="189014" y="241096"/>
                  </a:lnTo>
                  <a:lnTo>
                    <a:pt x="189357" y="240626"/>
                  </a:lnTo>
                  <a:close/>
                </a:path>
                <a:path w="889000" h="593725">
                  <a:moveTo>
                    <a:pt x="194856" y="550773"/>
                  </a:moveTo>
                  <a:lnTo>
                    <a:pt x="194741" y="549732"/>
                  </a:lnTo>
                  <a:lnTo>
                    <a:pt x="194106" y="549300"/>
                  </a:lnTo>
                  <a:lnTo>
                    <a:pt x="193294" y="549490"/>
                  </a:lnTo>
                  <a:lnTo>
                    <a:pt x="192709" y="549643"/>
                  </a:lnTo>
                  <a:lnTo>
                    <a:pt x="192366" y="550011"/>
                  </a:lnTo>
                  <a:lnTo>
                    <a:pt x="192366" y="550633"/>
                  </a:lnTo>
                  <a:lnTo>
                    <a:pt x="192379" y="551345"/>
                  </a:lnTo>
                  <a:lnTo>
                    <a:pt x="193078" y="551840"/>
                  </a:lnTo>
                  <a:lnTo>
                    <a:pt x="193929" y="551599"/>
                  </a:lnTo>
                  <a:lnTo>
                    <a:pt x="194335" y="551472"/>
                  </a:lnTo>
                  <a:lnTo>
                    <a:pt x="194627" y="550989"/>
                  </a:lnTo>
                  <a:lnTo>
                    <a:pt x="194856" y="550773"/>
                  </a:lnTo>
                  <a:close/>
                </a:path>
                <a:path w="889000" h="593725">
                  <a:moveTo>
                    <a:pt x="195097" y="47675"/>
                  </a:moveTo>
                  <a:lnTo>
                    <a:pt x="194271" y="46799"/>
                  </a:lnTo>
                  <a:lnTo>
                    <a:pt x="193357" y="46774"/>
                  </a:lnTo>
                  <a:lnTo>
                    <a:pt x="193090" y="47002"/>
                  </a:lnTo>
                  <a:lnTo>
                    <a:pt x="192620" y="47282"/>
                  </a:lnTo>
                  <a:lnTo>
                    <a:pt x="192379" y="47688"/>
                  </a:lnTo>
                  <a:lnTo>
                    <a:pt x="192049" y="48209"/>
                  </a:lnTo>
                  <a:lnTo>
                    <a:pt x="192824" y="49123"/>
                  </a:lnTo>
                  <a:lnTo>
                    <a:pt x="193598" y="49022"/>
                  </a:lnTo>
                  <a:lnTo>
                    <a:pt x="194043" y="48971"/>
                  </a:lnTo>
                  <a:lnTo>
                    <a:pt x="194602" y="48602"/>
                  </a:lnTo>
                  <a:lnTo>
                    <a:pt x="194805" y="48209"/>
                  </a:lnTo>
                  <a:lnTo>
                    <a:pt x="195097" y="47675"/>
                  </a:lnTo>
                  <a:close/>
                </a:path>
                <a:path w="889000" h="593725">
                  <a:moveTo>
                    <a:pt x="200799" y="53530"/>
                  </a:moveTo>
                  <a:lnTo>
                    <a:pt x="200304" y="52895"/>
                  </a:lnTo>
                  <a:lnTo>
                    <a:pt x="199237" y="52692"/>
                  </a:lnTo>
                  <a:lnTo>
                    <a:pt x="198983" y="52908"/>
                  </a:lnTo>
                  <a:lnTo>
                    <a:pt x="198501" y="53162"/>
                  </a:lnTo>
                  <a:lnTo>
                    <a:pt x="198031" y="54216"/>
                  </a:lnTo>
                  <a:lnTo>
                    <a:pt x="198589" y="54927"/>
                  </a:lnTo>
                  <a:lnTo>
                    <a:pt x="199961" y="55041"/>
                  </a:lnTo>
                  <a:lnTo>
                    <a:pt x="200367" y="54724"/>
                  </a:lnTo>
                  <a:lnTo>
                    <a:pt x="200799" y="53530"/>
                  </a:lnTo>
                  <a:close/>
                </a:path>
                <a:path w="889000" h="593725">
                  <a:moveTo>
                    <a:pt x="224155" y="545058"/>
                  </a:moveTo>
                  <a:lnTo>
                    <a:pt x="223951" y="544042"/>
                  </a:lnTo>
                  <a:lnTo>
                    <a:pt x="223393" y="543661"/>
                  </a:lnTo>
                  <a:lnTo>
                    <a:pt x="221805" y="543877"/>
                  </a:lnTo>
                  <a:lnTo>
                    <a:pt x="221221" y="544753"/>
                  </a:lnTo>
                  <a:lnTo>
                    <a:pt x="221513" y="545312"/>
                  </a:lnTo>
                  <a:lnTo>
                    <a:pt x="221818" y="545909"/>
                  </a:lnTo>
                  <a:lnTo>
                    <a:pt x="222758" y="546379"/>
                  </a:lnTo>
                  <a:lnTo>
                    <a:pt x="223342" y="546049"/>
                  </a:lnTo>
                  <a:lnTo>
                    <a:pt x="223735" y="545820"/>
                  </a:lnTo>
                  <a:lnTo>
                    <a:pt x="223964" y="545312"/>
                  </a:lnTo>
                  <a:lnTo>
                    <a:pt x="224155" y="545058"/>
                  </a:lnTo>
                  <a:close/>
                </a:path>
                <a:path w="889000" h="593725">
                  <a:moveTo>
                    <a:pt x="229920" y="551383"/>
                  </a:moveTo>
                  <a:lnTo>
                    <a:pt x="229819" y="550418"/>
                  </a:lnTo>
                  <a:lnTo>
                    <a:pt x="229781" y="549770"/>
                  </a:lnTo>
                  <a:lnTo>
                    <a:pt x="228955" y="549249"/>
                  </a:lnTo>
                  <a:lnTo>
                    <a:pt x="228257" y="549389"/>
                  </a:lnTo>
                  <a:lnTo>
                    <a:pt x="227596" y="549529"/>
                  </a:lnTo>
                  <a:lnTo>
                    <a:pt x="227228" y="550227"/>
                  </a:lnTo>
                  <a:lnTo>
                    <a:pt x="227380" y="551027"/>
                  </a:lnTo>
                  <a:lnTo>
                    <a:pt x="227482" y="551599"/>
                  </a:lnTo>
                  <a:lnTo>
                    <a:pt x="227825" y="551980"/>
                  </a:lnTo>
                  <a:lnTo>
                    <a:pt x="229171" y="552272"/>
                  </a:lnTo>
                  <a:lnTo>
                    <a:pt x="229920" y="551383"/>
                  </a:lnTo>
                  <a:close/>
                </a:path>
                <a:path w="889000" h="593725">
                  <a:moveTo>
                    <a:pt x="311480" y="550951"/>
                  </a:moveTo>
                  <a:lnTo>
                    <a:pt x="311391" y="550646"/>
                  </a:lnTo>
                  <a:lnTo>
                    <a:pt x="311378" y="550468"/>
                  </a:lnTo>
                  <a:lnTo>
                    <a:pt x="310934" y="549465"/>
                  </a:lnTo>
                  <a:lnTo>
                    <a:pt x="310222" y="549236"/>
                  </a:lnTo>
                  <a:lnTo>
                    <a:pt x="309194" y="549795"/>
                  </a:lnTo>
                  <a:lnTo>
                    <a:pt x="308800" y="549998"/>
                  </a:lnTo>
                  <a:lnTo>
                    <a:pt x="310451" y="551662"/>
                  </a:lnTo>
                  <a:lnTo>
                    <a:pt x="310959" y="551256"/>
                  </a:lnTo>
                  <a:lnTo>
                    <a:pt x="311404" y="551002"/>
                  </a:lnTo>
                  <a:close/>
                </a:path>
                <a:path w="889000" h="593725">
                  <a:moveTo>
                    <a:pt x="329095" y="544487"/>
                  </a:moveTo>
                  <a:lnTo>
                    <a:pt x="328422" y="543788"/>
                  </a:lnTo>
                  <a:lnTo>
                    <a:pt x="327431" y="543699"/>
                  </a:lnTo>
                  <a:lnTo>
                    <a:pt x="327164" y="543902"/>
                  </a:lnTo>
                  <a:lnTo>
                    <a:pt x="326618" y="544131"/>
                  </a:lnTo>
                  <a:lnTo>
                    <a:pt x="326390" y="544525"/>
                  </a:lnTo>
                  <a:lnTo>
                    <a:pt x="326072" y="545096"/>
                  </a:lnTo>
                  <a:lnTo>
                    <a:pt x="326758" y="546049"/>
                  </a:lnTo>
                  <a:lnTo>
                    <a:pt x="328282" y="546201"/>
                  </a:lnTo>
                  <a:lnTo>
                    <a:pt x="328879" y="545820"/>
                  </a:lnTo>
                  <a:lnTo>
                    <a:pt x="329095" y="544487"/>
                  </a:lnTo>
                  <a:close/>
                </a:path>
                <a:path w="889000" h="593725">
                  <a:moveTo>
                    <a:pt x="352564" y="591566"/>
                  </a:moveTo>
                  <a:lnTo>
                    <a:pt x="352094" y="590524"/>
                  </a:lnTo>
                  <a:lnTo>
                    <a:pt x="351155" y="590207"/>
                  </a:lnTo>
                  <a:lnTo>
                    <a:pt x="350685" y="590054"/>
                  </a:lnTo>
                  <a:lnTo>
                    <a:pt x="350139" y="590423"/>
                  </a:lnTo>
                  <a:lnTo>
                    <a:pt x="349910" y="591032"/>
                  </a:lnTo>
                  <a:lnTo>
                    <a:pt x="349643" y="591693"/>
                  </a:lnTo>
                  <a:lnTo>
                    <a:pt x="350024" y="592594"/>
                  </a:lnTo>
                  <a:lnTo>
                    <a:pt x="350672" y="592912"/>
                  </a:lnTo>
                  <a:lnTo>
                    <a:pt x="351078" y="593102"/>
                  </a:lnTo>
                  <a:lnTo>
                    <a:pt x="351917" y="592823"/>
                  </a:lnTo>
                  <a:lnTo>
                    <a:pt x="352564" y="591566"/>
                  </a:lnTo>
                  <a:close/>
                </a:path>
                <a:path w="889000" h="593725">
                  <a:moveTo>
                    <a:pt x="439597" y="375323"/>
                  </a:moveTo>
                  <a:lnTo>
                    <a:pt x="438899" y="374510"/>
                  </a:lnTo>
                  <a:lnTo>
                    <a:pt x="438061" y="374319"/>
                  </a:lnTo>
                  <a:lnTo>
                    <a:pt x="437769" y="374599"/>
                  </a:lnTo>
                  <a:lnTo>
                    <a:pt x="437261" y="374865"/>
                  </a:lnTo>
                  <a:lnTo>
                    <a:pt x="437083" y="375285"/>
                  </a:lnTo>
                  <a:lnTo>
                    <a:pt x="436816" y="375869"/>
                  </a:lnTo>
                  <a:lnTo>
                    <a:pt x="437553" y="376631"/>
                  </a:lnTo>
                  <a:lnTo>
                    <a:pt x="438340" y="376745"/>
                  </a:lnTo>
                  <a:lnTo>
                    <a:pt x="438823" y="376809"/>
                  </a:lnTo>
                  <a:lnTo>
                    <a:pt x="439559" y="376326"/>
                  </a:lnTo>
                  <a:lnTo>
                    <a:pt x="439597" y="375323"/>
                  </a:lnTo>
                  <a:close/>
                </a:path>
                <a:path w="889000" h="593725">
                  <a:moveTo>
                    <a:pt x="550519" y="486638"/>
                  </a:moveTo>
                  <a:lnTo>
                    <a:pt x="550214" y="485508"/>
                  </a:lnTo>
                  <a:lnTo>
                    <a:pt x="549148" y="485051"/>
                  </a:lnTo>
                  <a:lnTo>
                    <a:pt x="547865" y="485660"/>
                  </a:lnTo>
                  <a:lnTo>
                    <a:pt x="547535" y="486511"/>
                  </a:lnTo>
                  <a:lnTo>
                    <a:pt x="548017" y="487514"/>
                  </a:lnTo>
                  <a:lnTo>
                    <a:pt x="548995" y="487984"/>
                  </a:lnTo>
                  <a:lnTo>
                    <a:pt x="549592" y="487616"/>
                  </a:lnTo>
                  <a:lnTo>
                    <a:pt x="549998" y="487375"/>
                  </a:lnTo>
                  <a:lnTo>
                    <a:pt x="550265" y="486918"/>
                  </a:lnTo>
                  <a:lnTo>
                    <a:pt x="550519" y="486638"/>
                  </a:lnTo>
                  <a:close/>
                </a:path>
                <a:path w="889000" h="593725">
                  <a:moveTo>
                    <a:pt x="562127" y="487172"/>
                  </a:moveTo>
                  <a:lnTo>
                    <a:pt x="562051" y="486295"/>
                  </a:lnTo>
                  <a:lnTo>
                    <a:pt x="561987" y="485533"/>
                  </a:lnTo>
                  <a:lnTo>
                    <a:pt x="561365" y="485025"/>
                  </a:lnTo>
                  <a:lnTo>
                    <a:pt x="560552" y="485089"/>
                  </a:lnTo>
                  <a:lnTo>
                    <a:pt x="559841" y="485127"/>
                  </a:lnTo>
                  <a:lnTo>
                    <a:pt x="559371" y="485775"/>
                  </a:lnTo>
                  <a:lnTo>
                    <a:pt x="559384" y="486638"/>
                  </a:lnTo>
                  <a:lnTo>
                    <a:pt x="559384" y="487349"/>
                  </a:lnTo>
                  <a:lnTo>
                    <a:pt x="559993" y="487819"/>
                  </a:lnTo>
                  <a:lnTo>
                    <a:pt x="560908" y="487794"/>
                  </a:lnTo>
                  <a:lnTo>
                    <a:pt x="561670" y="487781"/>
                  </a:lnTo>
                  <a:lnTo>
                    <a:pt x="562127" y="487172"/>
                  </a:lnTo>
                  <a:close/>
                </a:path>
                <a:path w="889000" h="593725">
                  <a:moveTo>
                    <a:pt x="585508" y="462356"/>
                  </a:moveTo>
                  <a:lnTo>
                    <a:pt x="585203" y="461962"/>
                  </a:lnTo>
                  <a:lnTo>
                    <a:pt x="584593" y="461848"/>
                  </a:lnTo>
                  <a:lnTo>
                    <a:pt x="583742" y="461670"/>
                  </a:lnTo>
                  <a:lnTo>
                    <a:pt x="583069" y="462089"/>
                  </a:lnTo>
                  <a:lnTo>
                    <a:pt x="582917" y="463600"/>
                  </a:lnTo>
                  <a:lnTo>
                    <a:pt x="583463" y="464045"/>
                  </a:lnTo>
                  <a:lnTo>
                    <a:pt x="584415" y="464032"/>
                  </a:lnTo>
                  <a:lnTo>
                    <a:pt x="585000" y="464019"/>
                  </a:lnTo>
                  <a:lnTo>
                    <a:pt x="585406" y="463613"/>
                  </a:lnTo>
                  <a:lnTo>
                    <a:pt x="585457" y="463003"/>
                  </a:lnTo>
                  <a:lnTo>
                    <a:pt x="585508" y="462356"/>
                  </a:lnTo>
                  <a:close/>
                </a:path>
                <a:path w="889000" h="593725">
                  <a:moveTo>
                    <a:pt x="585520" y="486956"/>
                  </a:moveTo>
                  <a:lnTo>
                    <a:pt x="585444" y="486194"/>
                  </a:lnTo>
                  <a:lnTo>
                    <a:pt x="585368" y="485482"/>
                  </a:lnTo>
                  <a:lnTo>
                    <a:pt x="584657" y="484962"/>
                  </a:lnTo>
                  <a:lnTo>
                    <a:pt x="583882" y="485076"/>
                  </a:lnTo>
                  <a:lnTo>
                    <a:pt x="583349" y="485140"/>
                  </a:lnTo>
                  <a:lnTo>
                    <a:pt x="582841" y="485660"/>
                  </a:lnTo>
                  <a:lnTo>
                    <a:pt x="582803" y="486854"/>
                  </a:lnTo>
                  <a:lnTo>
                    <a:pt x="583412" y="487489"/>
                  </a:lnTo>
                  <a:lnTo>
                    <a:pt x="584161" y="487540"/>
                  </a:lnTo>
                  <a:lnTo>
                    <a:pt x="584911" y="487603"/>
                  </a:lnTo>
                  <a:lnTo>
                    <a:pt x="585520" y="486956"/>
                  </a:lnTo>
                  <a:close/>
                </a:path>
                <a:path w="889000" h="593725">
                  <a:moveTo>
                    <a:pt x="591299" y="538276"/>
                  </a:moveTo>
                  <a:lnTo>
                    <a:pt x="590727" y="537591"/>
                  </a:lnTo>
                  <a:lnTo>
                    <a:pt x="589991" y="537679"/>
                  </a:lnTo>
                  <a:lnTo>
                    <a:pt x="589407" y="537756"/>
                  </a:lnTo>
                  <a:lnTo>
                    <a:pt x="588987" y="538073"/>
                  </a:lnTo>
                  <a:lnTo>
                    <a:pt x="588911" y="538695"/>
                  </a:lnTo>
                  <a:lnTo>
                    <a:pt x="588784" y="539496"/>
                  </a:lnTo>
                  <a:lnTo>
                    <a:pt x="589394" y="540232"/>
                  </a:lnTo>
                  <a:lnTo>
                    <a:pt x="590105" y="540054"/>
                  </a:lnTo>
                  <a:lnTo>
                    <a:pt x="590550" y="539927"/>
                  </a:lnTo>
                  <a:lnTo>
                    <a:pt x="590918" y="539508"/>
                  </a:lnTo>
                  <a:lnTo>
                    <a:pt x="591197" y="539305"/>
                  </a:lnTo>
                  <a:lnTo>
                    <a:pt x="591299" y="538276"/>
                  </a:lnTo>
                  <a:close/>
                </a:path>
                <a:path w="889000" h="593725">
                  <a:moveTo>
                    <a:pt x="602576" y="550062"/>
                  </a:moveTo>
                  <a:lnTo>
                    <a:pt x="601853" y="549363"/>
                  </a:lnTo>
                  <a:lnTo>
                    <a:pt x="601141" y="549440"/>
                  </a:lnTo>
                  <a:lnTo>
                    <a:pt x="600341" y="549503"/>
                  </a:lnTo>
                  <a:lnTo>
                    <a:pt x="599922" y="550113"/>
                  </a:lnTo>
                  <a:lnTo>
                    <a:pt x="600062" y="550964"/>
                  </a:lnTo>
                  <a:lnTo>
                    <a:pt x="600151" y="551573"/>
                  </a:lnTo>
                  <a:lnTo>
                    <a:pt x="600506" y="551916"/>
                  </a:lnTo>
                  <a:lnTo>
                    <a:pt x="601065" y="552069"/>
                  </a:lnTo>
                  <a:lnTo>
                    <a:pt x="601713" y="552221"/>
                  </a:lnTo>
                  <a:lnTo>
                    <a:pt x="602475" y="551484"/>
                  </a:lnTo>
                  <a:lnTo>
                    <a:pt x="602576" y="550062"/>
                  </a:lnTo>
                  <a:close/>
                </a:path>
                <a:path w="889000" h="593725">
                  <a:moveTo>
                    <a:pt x="602830" y="539089"/>
                  </a:moveTo>
                  <a:lnTo>
                    <a:pt x="602195" y="538124"/>
                  </a:lnTo>
                  <a:lnTo>
                    <a:pt x="601713" y="537908"/>
                  </a:lnTo>
                  <a:lnTo>
                    <a:pt x="601205" y="537502"/>
                  </a:lnTo>
                  <a:lnTo>
                    <a:pt x="600887" y="538099"/>
                  </a:lnTo>
                  <a:lnTo>
                    <a:pt x="600481" y="538518"/>
                  </a:lnTo>
                  <a:lnTo>
                    <a:pt x="600456" y="538949"/>
                  </a:lnTo>
                  <a:lnTo>
                    <a:pt x="600405" y="539635"/>
                  </a:lnTo>
                  <a:lnTo>
                    <a:pt x="601281" y="540334"/>
                  </a:lnTo>
                  <a:lnTo>
                    <a:pt x="601853" y="540194"/>
                  </a:lnTo>
                  <a:lnTo>
                    <a:pt x="602437" y="540080"/>
                  </a:lnTo>
                  <a:lnTo>
                    <a:pt x="602830" y="539089"/>
                  </a:lnTo>
                  <a:close/>
                </a:path>
                <a:path w="889000" h="593725">
                  <a:moveTo>
                    <a:pt x="696150" y="210934"/>
                  </a:moveTo>
                  <a:lnTo>
                    <a:pt x="695566" y="210451"/>
                  </a:lnTo>
                  <a:lnTo>
                    <a:pt x="694639" y="210451"/>
                  </a:lnTo>
                  <a:lnTo>
                    <a:pt x="694067" y="210439"/>
                  </a:lnTo>
                  <a:lnTo>
                    <a:pt x="693597" y="210908"/>
                  </a:lnTo>
                  <a:lnTo>
                    <a:pt x="693572" y="211480"/>
                  </a:lnTo>
                  <a:lnTo>
                    <a:pt x="693547" y="212242"/>
                  </a:lnTo>
                  <a:lnTo>
                    <a:pt x="694156" y="212801"/>
                  </a:lnTo>
                  <a:lnTo>
                    <a:pt x="695490" y="212559"/>
                  </a:lnTo>
                  <a:lnTo>
                    <a:pt x="695858" y="212115"/>
                  </a:lnTo>
                  <a:lnTo>
                    <a:pt x="696137" y="211912"/>
                  </a:lnTo>
                  <a:lnTo>
                    <a:pt x="696150" y="210934"/>
                  </a:lnTo>
                  <a:close/>
                </a:path>
                <a:path w="889000" h="593725">
                  <a:moveTo>
                    <a:pt x="696214" y="234581"/>
                  </a:moveTo>
                  <a:lnTo>
                    <a:pt x="695477" y="233883"/>
                  </a:lnTo>
                  <a:lnTo>
                    <a:pt x="694182" y="233781"/>
                  </a:lnTo>
                  <a:lnTo>
                    <a:pt x="693445" y="234467"/>
                  </a:lnTo>
                  <a:lnTo>
                    <a:pt x="693470" y="235153"/>
                  </a:lnTo>
                  <a:lnTo>
                    <a:pt x="693470" y="235826"/>
                  </a:lnTo>
                  <a:lnTo>
                    <a:pt x="694182" y="236537"/>
                  </a:lnTo>
                  <a:lnTo>
                    <a:pt x="694804" y="236486"/>
                  </a:lnTo>
                  <a:lnTo>
                    <a:pt x="695452" y="236448"/>
                  </a:lnTo>
                  <a:lnTo>
                    <a:pt x="696201" y="235750"/>
                  </a:lnTo>
                  <a:lnTo>
                    <a:pt x="696201" y="235165"/>
                  </a:lnTo>
                  <a:lnTo>
                    <a:pt x="696214" y="234581"/>
                  </a:lnTo>
                  <a:close/>
                </a:path>
                <a:path w="889000" h="593725">
                  <a:moveTo>
                    <a:pt x="713371" y="287096"/>
                  </a:moveTo>
                  <a:lnTo>
                    <a:pt x="712800" y="286296"/>
                  </a:lnTo>
                  <a:lnTo>
                    <a:pt x="712139" y="286207"/>
                  </a:lnTo>
                  <a:lnTo>
                    <a:pt x="711517" y="286131"/>
                  </a:lnTo>
                  <a:lnTo>
                    <a:pt x="710653" y="286893"/>
                  </a:lnTo>
                  <a:lnTo>
                    <a:pt x="710641" y="287540"/>
                  </a:lnTo>
                  <a:lnTo>
                    <a:pt x="710615" y="288150"/>
                  </a:lnTo>
                  <a:lnTo>
                    <a:pt x="711377" y="288798"/>
                  </a:lnTo>
                  <a:lnTo>
                    <a:pt x="712736" y="288861"/>
                  </a:lnTo>
                  <a:lnTo>
                    <a:pt x="713257" y="288417"/>
                  </a:lnTo>
                  <a:lnTo>
                    <a:pt x="713295" y="287845"/>
                  </a:lnTo>
                  <a:lnTo>
                    <a:pt x="713371" y="287096"/>
                  </a:lnTo>
                  <a:close/>
                </a:path>
                <a:path w="889000" h="593725">
                  <a:moveTo>
                    <a:pt x="713511" y="193535"/>
                  </a:moveTo>
                  <a:lnTo>
                    <a:pt x="712863" y="192786"/>
                  </a:lnTo>
                  <a:lnTo>
                    <a:pt x="712127" y="192722"/>
                  </a:lnTo>
                  <a:lnTo>
                    <a:pt x="711454" y="192671"/>
                  </a:lnTo>
                  <a:lnTo>
                    <a:pt x="710603" y="193382"/>
                  </a:lnTo>
                  <a:lnTo>
                    <a:pt x="710679" y="194576"/>
                  </a:lnTo>
                  <a:lnTo>
                    <a:pt x="711479" y="195249"/>
                  </a:lnTo>
                  <a:lnTo>
                    <a:pt x="712381" y="195249"/>
                  </a:lnTo>
                  <a:lnTo>
                    <a:pt x="712622" y="194995"/>
                  </a:lnTo>
                  <a:lnTo>
                    <a:pt x="713117" y="194678"/>
                  </a:lnTo>
                  <a:lnTo>
                    <a:pt x="713270" y="194246"/>
                  </a:lnTo>
                  <a:lnTo>
                    <a:pt x="713511" y="193535"/>
                  </a:lnTo>
                  <a:close/>
                </a:path>
                <a:path w="889000" h="593725">
                  <a:moveTo>
                    <a:pt x="724789" y="194868"/>
                  </a:moveTo>
                  <a:lnTo>
                    <a:pt x="724687" y="194005"/>
                  </a:lnTo>
                  <a:lnTo>
                    <a:pt x="724611" y="193408"/>
                  </a:lnTo>
                  <a:lnTo>
                    <a:pt x="724255" y="193065"/>
                  </a:lnTo>
                  <a:lnTo>
                    <a:pt x="723696" y="192938"/>
                  </a:lnTo>
                  <a:lnTo>
                    <a:pt x="723011" y="192773"/>
                  </a:lnTo>
                  <a:lnTo>
                    <a:pt x="722795" y="193319"/>
                  </a:lnTo>
                  <a:lnTo>
                    <a:pt x="722249" y="194310"/>
                  </a:lnTo>
                  <a:lnTo>
                    <a:pt x="722414" y="194830"/>
                  </a:lnTo>
                  <a:lnTo>
                    <a:pt x="722985" y="195440"/>
                  </a:lnTo>
                  <a:lnTo>
                    <a:pt x="723379" y="195465"/>
                  </a:lnTo>
                  <a:lnTo>
                    <a:pt x="723684" y="195592"/>
                  </a:lnTo>
                  <a:lnTo>
                    <a:pt x="724471" y="195389"/>
                  </a:lnTo>
                  <a:lnTo>
                    <a:pt x="724789" y="194868"/>
                  </a:lnTo>
                  <a:close/>
                </a:path>
                <a:path w="889000" h="593725">
                  <a:moveTo>
                    <a:pt x="730859" y="36880"/>
                  </a:moveTo>
                  <a:lnTo>
                    <a:pt x="730808" y="36334"/>
                  </a:lnTo>
                  <a:lnTo>
                    <a:pt x="730758" y="35623"/>
                  </a:lnTo>
                  <a:lnTo>
                    <a:pt x="730148" y="35255"/>
                  </a:lnTo>
                  <a:lnTo>
                    <a:pt x="729221" y="35344"/>
                  </a:lnTo>
                  <a:lnTo>
                    <a:pt x="728599" y="35407"/>
                  </a:lnTo>
                  <a:lnTo>
                    <a:pt x="728230" y="35839"/>
                  </a:lnTo>
                  <a:lnTo>
                    <a:pt x="728319" y="36410"/>
                  </a:lnTo>
                  <a:lnTo>
                    <a:pt x="728433" y="37211"/>
                  </a:lnTo>
                  <a:lnTo>
                    <a:pt x="729043" y="37592"/>
                  </a:lnTo>
                  <a:lnTo>
                    <a:pt x="730491" y="37299"/>
                  </a:lnTo>
                  <a:lnTo>
                    <a:pt x="730859" y="36880"/>
                  </a:lnTo>
                  <a:close/>
                </a:path>
                <a:path w="889000" h="593725">
                  <a:moveTo>
                    <a:pt x="730999" y="24472"/>
                  </a:moveTo>
                  <a:lnTo>
                    <a:pt x="730605" y="24015"/>
                  </a:lnTo>
                  <a:lnTo>
                    <a:pt x="730072" y="23609"/>
                  </a:lnTo>
                  <a:lnTo>
                    <a:pt x="729716" y="23545"/>
                  </a:lnTo>
                  <a:lnTo>
                    <a:pt x="729221" y="23368"/>
                  </a:lnTo>
                  <a:lnTo>
                    <a:pt x="728941" y="23660"/>
                  </a:lnTo>
                  <a:lnTo>
                    <a:pt x="728433" y="23952"/>
                  </a:lnTo>
                  <a:lnTo>
                    <a:pt x="728332" y="24358"/>
                  </a:lnTo>
                  <a:lnTo>
                    <a:pt x="728078" y="25260"/>
                  </a:lnTo>
                  <a:lnTo>
                    <a:pt x="729081" y="26098"/>
                  </a:lnTo>
                  <a:lnTo>
                    <a:pt x="730351" y="25514"/>
                  </a:lnTo>
                  <a:lnTo>
                    <a:pt x="730694" y="25031"/>
                  </a:lnTo>
                  <a:lnTo>
                    <a:pt x="730999" y="24472"/>
                  </a:lnTo>
                  <a:close/>
                </a:path>
                <a:path w="889000" h="593725">
                  <a:moveTo>
                    <a:pt x="731088" y="210997"/>
                  </a:moveTo>
                  <a:lnTo>
                    <a:pt x="730351" y="210439"/>
                  </a:lnTo>
                  <a:lnTo>
                    <a:pt x="728840" y="210502"/>
                  </a:lnTo>
                  <a:lnTo>
                    <a:pt x="728408" y="210896"/>
                  </a:lnTo>
                  <a:lnTo>
                    <a:pt x="728332" y="211518"/>
                  </a:lnTo>
                  <a:lnTo>
                    <a:pt x="728230" y="212280"/>
                  </a:lnTo>
                  <a:lnTo>
                    <a:pt x="728853" y="212775"/>
                  </a:lnTo>
                  <a:lnTo>
                    <a:pt x="730046" y="212661"/>
                  </a:lnTo>
                  <a:lnTo>
                    <a:pt x="730262" y="212420"/>
                  </a:lnTo>
                  <a:lnTo>
                    <a:pt x="730758" y="212102"/>
                  </a:lnTo>
                  <a:lnTo>
                    <a:pt x="731088" y="210997"/>
                  </a:lnTo>
                  <a:close/>
                </a:path>
                <a:path w="889000" h="593725">
                  <a:moveTo>
                    <a:pt x="736422" y="66421"/>
                  </a:moveTo>
                  <a:lnTo>
                    <a:pt x="734593" y="64490"/>
                  </a:lnTo>
                  <a:lnTo>
                    <a:pt x="734009" y="65024"/>
                  </a:lnTo>
                  <a:lnTo>
                    <a:pt x="734021" y="65798"/>
                  </a:lnTo>
                  <a:lnTo>
                    <a:pt x="734021" y="66382"/>
                  </a:lnTo>
                  <a:lnTo>
                    <a:pt x="734453" y="66852"/>
                  </a:lnTo>
                  <a:lnTo>
                    <a:pt x="735838" y="66954"/>
                  </a:lnTo>
                  <a:lnTo>
                    <a:pt x="736422" y="66421"/>
                  </a:lnTo>
                  <a:close/>
                </a:path>
                <a:path w="889000" h="593725">
                  <a:moveTo>
                    <a:pt x="736993" y="42418"/>
                  </a:moveTo>
                  <a:lnTo>
                    <a:pt x="736523" y="41897"/>
                  </a:lnTo>
                  <a:lnTo>
                    <a:pt x="736231" y="41427"/>
                  </a:lnTo>
                  <a:lnTo>
                    <a:pt x="735317" y="40906"/>
                  </a:lnTo>
                  <a:lnTo>
                    <a:pt x="734720" y="41046"/>
                  </a:lnTo>
                  <a:lnTo>
                    <a:pt x="734364" y="41541"/>
                  </a:lnTo>
                  <a:lnTo>
                    <a:pt x="734174" y="41795"/>
                  </a:lnTo>
                  <a:lnTo>
                    <a:pt x="734021" y="42379"/>
                  </a:lnTo>
                  <a:lnTo>
                    <a:pt x="734136" y="42506"/>
                  </a:lnTo>
                  <a:lnTo>
                    <a:pt x="734517" y="42849"/>
                  </a:lnTo>
                  <a:lnTo>
                    <a:pt x="735050" y="43218"/>
                  </a:lnTo>
                  <a:lnTo>
                    <a:pt x="735520" y="43218"/>
                  </a:lnTo>
                  <a:lnTo>
                    <a:pt x="735939" y="43230"/>
                  </a:lnTo>
                  <a:lnTo>
                    <a:pt x="736371" y="42773"/>
                  </a:lnTo>
                  <a:lnTo>
                    <a:pt x="736993" y="42418"/>
                  </a:lnTo>
                  <a:close/>
                </a:path>
                <a:path w="889000" h="593725">
                  <a:moveTo>
                    <a:pt x="737019" y="6807"/>
                  </a:moveTo>
                  <a:lnTo>
                    <a:pt x="736422" y="6502"/>
                  </a:lnTo>
                  <a:lnTo>
                    <a:pt x="735799" y="6134"/>
                  </a:lnTo>
                  <a:lnTo>
                    <a:pt x="735558" y="6007"/>
                  </a:lnTo>
                  <a:lnTo>
                    <a:pt x="735431" y="6070"/>
                  </a:lnTo>
                  <a:lnTo>
                    <a:pt x="734949" y="6286"/>
                  </a:lnTo>
                  <a:lnTo>
                    <a:pt x="734339" y="6477"/>
                  </a:lnTo>
                  <a:lnTo>
                    <a:pt x="733767" y="7315"/>
                  </a:lnTo>
                  <a:lnTo>
                    <a:pt x="734339" y="8445"/>
                  </a:lnTo>
                  <a:lnTo>
                    <a:pt x="735152" y="8483"/>
                  </a:lnTo>
                  <a:lnTo>
                    <a:pt x="735914" y="8483"/>
                  </a:lnTo>
                  <a:lnTo>
                    <a:pt x="736130" y="8229"/>
                  </a:lnTo>
                  <a:lnTo>
                    <a:pt x="736587" y="7899"/>
                  </a:lnTo>
                  <a:lnTo>
                    <a:pt x="737019" y="6807"/>
                  </a:lnTo>
                  <a:close/>
                </a:path>
                <a:path w="889000" h="593725">
                  <a:moveTo>
                    <a:pt x="742327" y="235673"/>
                  </a:moveTo>
                  <a:lnTo>
                    <a:pt x="742137" y="235242"/>
                  </a:lnTo>
                  <a:lnTo>
                    <a:pt x="741946" y="234823"/>
                  </a:lnTo>
                  <a:lnTo>
                    <a:pt x="741553" y="234480"/>
                  </a:lnTo>
                  <a:lnTo>
                    <a:pt x="741146" y="233972"/>
                  </a:lnTo>
                  <a:lnTo>
                    <a:pt x="740702" y="234429"/>
                  </a:lnTo>
                  <a:lnTo>
                    <a:pt x="740270" y="234721"/>
                  </a:lnTo>
                  <a:lnTo>
                    <a:pt x="740041" y="235115"/>
                  </a:lnTo>
                  <a:lnTo>
                    <a:pt x="739736" y="235699"/>
                  </a:lnTo>
                  <a:lnTo>
                    <a:pt x="740486" y="236397"/>
                  </a:lnTo>
                  <a:lnTo>
                    <a:pt x="741273" y="236321"/>
                  </a:lnTo>
                  <a:lnTo>
                    <a:pt x="741807" y="236258"/>
                  </a:lnTo>
                  <a:lnTo>
                    <a:pt x="742327" y="235673"/>
                  </a:lnTo>
                  <a:close/>
                </a:path>
                <a:path w="889000" h="593725">
                  <a:moveTo>
                    <a:pt x="742594" y="71831"/>
                  </a:moveTo>
                  <a:lnTo>
                    <a:pt x="742403" y="71323"/>
                  </a:lnTo>
                  <a:lnTo>
                    <a:pt x="742238" y="70904"/>
                  </a:lnTo>
                  <a:lnTo>
                    <a:pt x="741832" y="70573"/>
                  </a:lnTo>
                  <a:lnTo>
                    <a:pt x="741464" y="70104"/>
                  </a:lnTo>
                  <a:lnTo>
                    <a:pt x="740905" y="70434"/>
                  </a:lnTo>
                  <a:lnTo>
                    <a:pt x="740410" y="70612"/>
                  </a:lnTo>
                  <a:lnTo>
                    <a:pt x="740092" y="70954"/>
                  </a:lnTo>
                  <a:lnTo>
                    <a:pt x="739940" y="71107"/>
                  </a:lnTo>
                  <a:lnTo>
                    <a:pt x="740003" y="71628"/>
                  </a:lnTo>
                  <a:lnTo>
                    <a:pt x="740435" y="72415"/>
                  </a:lnTo>
                  <a:lnTo>
                    <a:pt x="740994" y="72453"/>
                  </a:lnTo>
                  <a:lnTo>
                    <a:pt x="741540" y="72377"/>
                  </a:lnTo>
                  <a:lnTo>
                    <a:pt x="742162" y="72301"/>
                  </a:lnTo>
                  <a:lnTo>
                    <a:pt x="742594" y="71831"/>
                  </a:lnTo>
                  <a:close/>
                </a:path>
                <a:path w="889000" h="593725">
                  <a:moveTo>
                    <a:pt x="742670" y="60337"/>
                  </a:moveTo>
                  <a:lnTo>
                    <a:pt x="742594" y="59664"/>
                  </a:lnTo>
                  <a:lnTo>
                    <a:pt x="742530" y="58991"/>
                  </a:lnTo>
                  <a:lnTo>
                    <a:pt x="741794" y="58343"/>
                  </a:lnTo>
                  <a:lnTo>
                    <a:pt x="740905" y="58343"/>
                  </a:lnTo>
                  <a:lnTo>
                    <a:pt x="740651" y="58623"/>
                  </a:lnTo>
                  <a:lnTo>
                    <a:pt x="740168" y="58966"/>
                  </a:lnTo>
                  <a:lnTo>
                    <a:pt x="740003" y="59410"/>
                  </a:lnTo>
                  <a:lnTo>
                    <a:pt x="739762" y="60083"/>
                  </a:lnTo>
                  <a:lnTo>
                    <a:pt x="740435" y="60871"/>
                  </a:lnTo>
                  <a:lnTo>
                    <a:pt x="741159" y="60934"/>
                  </a:lnTo>
                  <a:lnTo>
                    <a:pt x="741908" y="61010"/>
                  </a:lnTo>
                  <a:lnTo>
                    <a:pt x="742670" y="60337"/>
                  </a:lnTo>
                  <a:close/>
                </a:path>
                <a:path w="889000" h="593725">
                  <a:moveTo>
                    <a:pt x="742670" y="939"/>
                  </a:moveTo>
                  <a:lnTo>
                    <a:pt x="742022" y="152"/>
                  </a:lnTo>
                  <a:lnTo>
                    <a:pt x="740752" y="88"/>
                  </a:lnTo>
                  <a:lnTo>
                    <a:pt x="740117" y="546"/>
                  </a:lnTo>
                  <a:lnTo>
                    <a:pt x="740016" y="1028"/>
                  </a:lnTo>
                  <a:lnTo>
                    <a:pt x="739863" y="1676"/>
                  </a:lnTo>
                  <a:lnTo>
                    <a:pt x="740537" y="2552"/>
                  </a:lnTo>
                  <a:lnTo>
                    <a:pt x="741273" y="2476"/>
                  </a:lnTo>
                  <a:lnTo>
                    <a:pt x="741730" y="2438"/>
                  </a:lnTo>
                  <a:lnTo>
                    <a:pt x="742162" y="2006"/>
                  </a:lnTo>
                  <a:lnTo>
                    <a:pt x="742454" y="1841"/>
                  </a:lnTo>
                  <a:lnTo>
                    <a:pt x="742670" y="939"/>
                  </a:lnTo>
                  <a:close/>
                </a:path>
                <a:path w="889000" h="593725">
                  <a:moveTo>
                    <a:pt x="754507" y="60109"/>
                  </a:moveTo>
                  <a:lnTo>
                    <a:pt x="754049" y="59042"/>
                  </a:lnTo>
                  <a:lnTo>
                    <a:pt x="753071" y="58623"/>
                  </a:lnTo>
                  <a:lnTo>
                    <a:pt x="751916" y="58915"/>
                  </a:lnTo>
                  <a:lnTo>
                    <a:pt x="751573" y="59461"/>
                  </a:lnTo>
                  <a:lnTo>
                    <a:pt x="751674" y="60007"/>
                  </a:lnTo>
                  <a:lnTo>
                    <a:pt x="751852" y="60858"/>
                  </a:lnTo>
                  <a:lnTo>
                    <a:pt x="752322" y="61226"/>
                  </a:lnTo>
                  <a:lnTo>
                    <a:pt x="753186" y="61125"/>
                  </a:lnTo>
                  <a:lnTo>
                    <a:pt x="753846" y="61048"/>
                  </a:lnTo>
                  <a:lnTo>
                    <a:pt x="754507" y="60109"/>
                  </a:lnTo>
                  <a:close/>
                </a:path>
                <a:path w="889000" h="593725">
                  <a:moveTo>
                    <a:pt x="760349" y="66052"/>
                  </a:moveTo>
                  <a:lnTo>
                    <a:pt x="760183" y="65620"/>
                  </a:lnTo>
                  <a:lnTo>
                    <a:pt x="759980" y="65341"/>
                  </a:lnTo>
                  <a:lnTo>
                    <a:pt x="759853" y="64947"/>
                  </a:lnTo>
                  <a:lnTo>
                    <a:pt x="759574" y="64770"/>
                  </a:lnTo>
                  <a:lnTo>
                    <a:pt x="758952" y="64350"/>
                  </a:lnTo>
                  <a:lnTo>
                    <a:pt x="757910" y="64541"/>
                  </a:lnTo>
                  <a:lnTo>
                    <a:pt x="757656" y="65125"/>
                  </a:lnTo>
                  <a:lnTo>
                    <a:pt x="757516" y="65430"/>
                  </a:lnTo>
                  <a:lnTo>
                    <a:pt x="757415" y="65836"/>
                  </a:lnTo>
                  <a:lnTo>
                    <a:pt x="757682" y="66763"/>
                  </a:lnTo>
                  <a:lnTo>
                    <a:pt x="758710" y="67132"/>
                  </a:lnTo>
                  <a:lnTo>
                    <a:pt x="759523" y="66763"/>
                  </a:lnTo>
                  <a:lnTo>
                    <a:pt x="759663" y="66649"/>
                  </a:lnTo>
                  <a:lnTo>
                    <a:pt x="759828" y="66560"/>
                  </a:lnTo>
                  <a:lnTo>
                    <a:pt x="760234" y="66357"/>
                  </a:lnTo>
                  <a:lnTo>
                    <a:pt x="760349" y="66052"/>
                  </a:lnTo>
                  <a:close/>
                </a:path>
                <a:path w="889000" h="593725">
                  <a:moveTo>
                    <a:pt x="765873" y="47599"/>
                  </a:moveTo>
                  <a:lnTo>
                    <a:pt x="765073" y="46723"/>
                  </a:lnTo>
                  <a:lnTo>
                    <a:pt x="763930" y="46774"/>
                  </a:lnTo>
                  <a:lnTo>
                    <a:pt x="763168" y="47574"/>
                  </a:lnTo>
                  <a:lnTo>
                    <a:pt x="763143" y="48793"/>
                  </a:lnTo>
                  <a:lnTo>
                    <a:pt x="763930" y="49669"/>
                  </a:lnTo>
                  <a:lnTo>
                    <a:pt x="764476" y="49644"/>
                  </a:lnTo>
                  <a:lnTo>
                    <a:pt x="764997" y="49631"/>
                  </a:lnTo>
                  <a:lnTo>
                    <a:pt x="765797" y="48780"/>
                  </a:lnTo>
                  <a:lnTo>
                    <a:pt x="765835" y="48183"/>
                  </a:lnTo>
                  <a:lnTo>
                    <a:pt x="765873" y="47599"/>
                  </a:lnTo>
                  <a:close/>
                </a:path>
                <a:path w="889000" h="593725">
                  <a:moveTo>
                    <a:pt x="765924" y="36880"/>
                  </a:moveTo>
                  <a:lnTo>
                    <a:pt x="765848" y="36334"/>
                  </a:lnTo>
                  <a:lnTo>
                    <a:pt x="765733" y="35636"/>
                  </a:lnTo>
                  <a:lnTo>
                    <a:pt x="765111" y="35242"/>
                  </a:lnTo>
                  <a:lnTo>
                    <a:pt x="764286" y="35331"/>
                  </a:lnTo>
                  <a:lnTo>
                    <a:pt x="763689" y="35407"/>
                  </a:lnTo>
                  <a:lnTo>
                    <a:pt x="763371" y="35775"/>
                  </a:lnTo>
                  <a:lnTo>
                    <a:pt x="763244" y="36322"/>
                  </a:lnTo>
                  <a:lnTo>
                    <a:pt x="763117" y="36893"/>
                  </a:lnTo>
                  <a:lnTo>
                    <a:pt x="763892" y="37731"/>
                  </a:lnTo>
                  <a:lnTo>
                    <a:pt x="764527" y="37719"/>
                  </a:lnTo>
                  <a:lnTo>
                    <a:pt x="765136" y="37706"/>
                  </a:lnTo>
                  <a:lnTo>
                    <a:pt x="765924" y="36880"/>
                  </a:lnTo>
                  <a:close/>
                </a:path>
                <a:path w="889000" h="593725">
                  <a:moveTo>
                    <a:pt x="771867" y="31165"/>
                  </a:moveTo>
                  <a:lnTo>
                    <a:pt x="771829" y="29845"/>
                  </a:lnTo>
                  <a:lnTo>
                    <a:pt x="771169" y="29260"/>
                  </a:lnTo>
                  <a:lnTo>
                    <a:pt x="769607" y="29603"/>
                  </a:lnTo>
                  <a:lnTo>
                    <a:pt x="769150" y="29883"/>
                  </a:lnTo>
                  <a:lnTo>
                    <a:pt x="769124" y="30530"/>
                  </a:lnTo>
                  <a:lnTo>
                    <a:pt x="769099" y="31508"/>
                  </a:lnTo>
                  <a:lnTo>
                    <a:pt x="769835" y="32156"/>
                  </a:lnTo>
                  <a:lnTo>
                    <a:pt x="770864" y="31915"/>
                  </a:lnTo>
                  <a:lnTo>
                    <a:pt x="771283" y="31826"/>
                  </a:lnTo>
                  <a:lnTo>
                    <a:pt x="771601" y="31369"/>
                  </a:lnTo>
                  <a:lnTo>
                    <a:pt x="771867" y="31165"/>
                  </a:lnTo>
                  <a:close/>
                </a:path>
                <a:path w="889000" h="593725">
                  <a:moveTo>
                    <a:pt x="771918" y="41630"/>
                  </a:moveTo>
                  <a:lnTo>
                    <a:pt x="771207" y="40919"/>
                  </a:lnTo>
                  <a:lnTo>
                    <a:pt x="770496" y="40957"/>
                  </a:lnTo>
                  <a:lnTo>
                    <a:pt x="769797" y="41008"/>
                  </a:lnTo>
                  <a:lnTo>
                    <a:pt x="769048" y="41706"/>
                  </a:lnTo>
                  <a:lnTo>
                    <a:pt x="769023" y="42938"/>
                  </a:lnTo>
                  <a:lnTo>
                    <a:pt x="769848" y="43751"/>
                  </a:lnTo>
                  <a:lnTo>
                    <a:pt x="770458" y="43751"/>
                  </a:lnTo>
                  <a:lnTo>
                    <a:pt x="771080" y="43738"/>
                  </a:lnTo>
                  <a:lnTo>
                    <a:pt x="771817" y="42989"/>
                  </a:lnTo>
                  <a:lnTo>
                    <a:pt x="771867" y="42316"/>
                  </a:lnTo>
                  <a:lnTo>
                    <a:pt x="771918" y="41630"/>
                  </a:lnTo>
                  <a:close/>
                </a:path>
                <a:path w="889000" h="593725">
                  <a:moveTo>
                    <a:pt x="777582" y="59131"/>
                  </a:moveTo>
                  <a:lnTo>
                    <a:pt x="776820" y="58280"/>
                  </a:lnTo>
                  <a:lnTo>
                    <a:pt x="776033" y="58432"/>
                  </a:lnTo>
                  <a:lnTo>
                    <a:pt x="775449" y="58521"/>
                  </a:lnTo>
                  <a:lnTo>
                    <a:pt x="775017" y="59258"/>
                  </a:lnTo>
                  <a:lnTo>
                    <a:pt x="775042" y="60058"/>
                  </a:lnTo>
                  <a:lnTo>
                    <a:pt x="775055" y="60667"/>
                  </a:lnTo>
                  <a:lnTo>
                    <a:pt x="775474" y="61010"/>
                  </a:lnTo>
                  <a:lnTo>
                    <a:pt x="775982" y="61150"/>
                  </a:lnTo>
                  <a:lnTo>
                    <a:pt x="776681" y="61328"/>
                  </a:lnTo>
                  <a:lnTo>
                    <a:pt x="777494" y="60744"/>
                  </a:lnTo>
                  <a:lnTo>
                    <a:pt x="777532" y="60121"/>
                  </a:lnTo>
                  <a:lnTo>
                    <a:pt x="777582" y="59131"/>
                  </a:lnTo>
                  <a:close/>
                </a:path>
                <a:path w="889000" h="593725">
                  <a:moveTo>
                    <a:pt x="777608" y="24638"/>
                  </a:moveTo>
                  <a:lnTo>
                    <a:pt x="777570" y="23774"/>
                  </a:lnTo>
                  <a:lnTo>
                    <a:pt x="776579" y="23025"/>
                  </a:lnTo>
                  <a:lnTo>
                    <a:pt x="775639" y="23634"/>
                  </a:lnTo>
                  <a:lnTo>
                    <a:pt x="775309" y="24180"/>
                  </a:lnTo>
                  <a:lnTo>
                    <a:pt x="775220" y="24638"/>
                  </a:lnTo>
                  <a:lnTo>
                    <a:pt x="775106" y="25298"/>
                  </a:lnTo>
                  <a:lnTo>
                    <a:pt x="776185" y="26047"/>
                  </a:lnTo>
                  <a:lnTo>
                    <a:pt x="776744" y="25704"/>
                  </a:lnTo>
                  <a:lnTo>
                    <a:pt x="777151" y="25463"/>
                  </a:lnTo>
                  <a:lnTo>
                    <a:pt x="777392" y="24930"/>
                  </a:lnTo>
                  <a:lnTo>
                    <a:pt x="777608" y="24638"/>
                  </a:lnTo>
                  <a:close/>
                </a:path>
                <a:path w="889000" h="593725">
                  <a:moveTo>
                    <a:pt x="777824" y="35877"/>
                  </a:moveTo>
                  <a:lnTo>
                    <a:pt x="777354" y="35001"/>
                  </a:lnTo>
                  <a:lnTo>
                    <a:pt x="776452" y="34721"/>
                  </a:lnTo>
                  <a:lnTo>
                    <a:pt x="775830" y="34518"/>
                  </a:lnTo>
                  <a:lnTo>
                    <a:pt x="775220" y="35064"/>
                  </a:lnTo>
                  <a:lnTo>
                    <a:pt x="775042" y="35979"/>
                  </a:lnTo>
                  <a:lnTo>
                    <a:pt x="774915" y="36690"/>
                  </a:lnTo>
                  <a:lnTo>
                    <a:pt x="775322" y="37579"/>
                  </a:lnTo>
                  <a:lnTo>
                    <a:pt x="775893" y="37731"/>
                  </a:lnTo>
                  <a:lnTo>
                    <a:pt x="776478" y="37909"/>
                  </a:lnTo>
                  <a:lnTo>
                    <a:pt x="777392" y="37401"/>
                  </a:lnTo>
                  <a:lnTo>
                    <a:pt x="777570" y="36791"/>
                  </a:lnTo>
                  <a:lnTo>
                    <a:pt x="777824" y="35877"/>
                  </a:lnTo>
                  <a:close/>
                </a:path>
                <a:path w="889000" h="593725">
                  <a:moveTo>
                    <a:pt x="783285" y="18389"/>
                  </a:moveTo>
                  <a:lnTo>
                    <a:pt x="782904" y="17741"/>
                  </a:lnTo>
                  <a:lnTo>
                    <a:pt x="782180" y="17640"/>
                  </a:lnTo>
                  <a:lnTo>
                    <a:pt x="781545" y="17513"/>
                  </a:lnTo>
                  <a:lnTo>
                    <a:pt x="780719" y="18262"/>
                  </a:lnTo>
                  <a:lnTo>
                    <a:pt x="780961" y="19418"/>
                  </a:lnTo>
                  <a:lnTo>
                    <a:pt x="781278" y="19926"/>
                  </a:lnTo>
                  <a:lnTo>
                    <a:pt x="782091" y="20612"/>
                  </a:lnTo>
                  <a:lnTo>
                    <a:pt x="783005" y="19939"/>
                  </a:lnTo>
                  <a:lnTo>
                    <a:pt x="783145" y="19202"/>
                  </a:lnTo>
                  <a:lnTo>
                    <a:pt x="783285" y="18389"/>
                  </a:lnTo>
                  <a:close/>
                </a:path>
                <a:path w="889000" h="593725">
                  <a:moveTo>
                    <a:pt x="789470" y="1752"/>
                  </a:moveTo>
                  <a:lnTo>
                    <a:pt x="789406" y="1155"/>
                  </a:lnTo>
                  <a:lnTo>
                    <a:pt x="789330" y="546"/>
                  </a:lnTo>
                  <a:lnTo>
                    <a:pt x="788504" y="0"/>
                  </a:lnTo>
                  <a:lnTo>
                    <a:pt x="787552" y="76"/>
                  </a:lnTo>
                  <a:lnTo>
                    <a:pt x="787323" y="342"/>
                  </a:lnTo>
                  <a:lnTo>
                    <a:pt x="786828" y="673"/>
                  </a:lnTo>
                  <a:lnTo>
                    <a:pt x="786549" y="1765"/>
                  </a:lnTo>
                  <a:lnTo>
                    <a:pt x="787349" y="2501"/>
                  </a:lnTo>
                  <a:lnTo>
                    <a:pt x="788022" y="2514"/>
                  </a:lnTo>
                  <a:lnTo>
                    <a:pt x="788695" y="2514"/>
                  </a:lnTo>
                  <a:lnTo>
                    <a:pt x="789470" y="1752"/>
                  </a:lnTo>
                  <a:close/>
                </a:path>
                <a:path w="889000" h="593725">
                  <a:moveTo>
                    <a:pt x="789520" y="36779"/>
                  </a:moveTo>
                  <a:lnTo>
                    <a:pt x="789406" y="36195"/>
                  </a:lnTo>
                  <a:lnTo>
                    <a:pt x="789279" y="35521"/>
                  </a:lnTo>
                  <a:lnTo>
                    <a:pt x="788644" y="35102"/>
                  </a:lnTo>
                  <a:lnTo>
                    <a:pt x="787857" y="35204"/>
                  </a:lnTo>
                  <a:lnTo>
                    <a:pt x="787146" y="35306"/>
                  </a:lnTo>
                  <a:lnTo>
                    <a:pt x="786472" y="36195"/>
                  </a:lnTo>
                  <a:lnTo>
                    <a:pt x="786828" y="36677"/>
                  </a:lnTo>
                  <a:lnTo>
                    <a:pt x="787120" y="37058"/>
                  </a:lnTo>
                  <a:lnTo>
                    <a:pt x="787615" y="37388"/>
                  </a:lnTo>
                  <a:lnTo>
                    <a:pt x="788073" y="37477"/>
                  </a:lnTo>
                  <a:lnTo>
                    <a:pt x="788758" y="37592"/>
                  </a:lnTo>
                  <a:lnTo>
                    <a:pt x="789520" y="36779"/>
                  </a:lnTo>
                  <a:close/>
                </a:path>
                <a:path w="889000" h="593725">
                  <a:moveTo>
                    <a:pt x="795299" y="42456"/>
                  </a:moveTo>
                  <a:lnTo>
                    <a:pt x="795223" y="42164"/>
                  </a:lnTo>
                  <a:lnTo>
                    <a:pt x="795223" y="41783"/>
                  </a:lnTo>
                  <a:lnTo>
                    <a:pt x="794893" y="41554"/>
                  </a:lnTo>
                  <a:lnTo>
                    <a:pt x="794473" y="41059"/>
                  </a:lnTo>
                  <a:lnTo>
                    <a:pt x="793584" y="41033"/>
                  </a:lnTo>
                  <a:lnTo>
                    <a:pt x="793102" y="41465"/>
                  </a:lnTo>
                  <a:lnTo>
                    <a:pt x="792581" y="41821"/>
                  </a:lnTo>
                  <a:lnTo>
                    <a:pt x="792581" y="42125"/>
                  </a:lnTo>
                  <a:lnTo>
                    <a:pt x="792632" y="42291"/>
                  </a:lnTo>
                  <a:lnTo>
                    <a:pt x="792797" y="42875"/>
                  </a:lnTo>
                  <a:lnTo>
                    <a:pt x="793254" y="43281"/>
                  </a:lnTo>
                  <a:lnTo>
                    <a:pt x="793800" y="43205"/>
                  </a:lnTo>
                  <a:lnTo>
                    <a:pt x="794296" y="43154"/>
                  </a:lnTo>
                  <a:lnTo>
                    <a:pt x="794766" y="42799"/>
                  </a:lnTo>
                  <a:lnTo>
                    <a:pt x="795210" y="42519"/>
                  </a:lnTo>
                  <a:close/>
                </a:path>
                <a:path w="889000" h="593725">
                  <a:moveTo>
                    <a:pt x="801166" y="37185"/>
                  </a:moveTo>
                  <a:lnTo>
                    <a:pt x="801077" y="36309"/>
                  </a:lnTo>
                  <a:lnTo>
                    <a:pt x="801001" y="35572"/>
                  </a:lnTo>
                  <a:lnTo>
                    <a:pt x="800430" y="35102"/>
                  </a:lnTo>
                  <a:lnTo>
                    <a:pt x="798880" y="35102"/>
                  </a:lnTo>
                  <a:lnTo>
                    <a:pt x="798347" y="35763"/>
                  </a:lnTo>
                  <a:lnTo>
                    <a:pt x="798436" y="36576"/>
                  </a:lnTo>
                  <a:lnTo>
                    <a:pt x="798499" y="37299"/>
                  </a:lnTo>
                  <a:lnTo>
                    <a:pt x="799033" y="37706"/>
                  </a:lnTo>
                  <a:lnTo>
                    <a:pt x="799947" y="37769"/>
                  </a:lnTo>
                  <a:lnTo>
                    <a:pt x="800671" y="37807"/>
                  </a:lnTo>
                  <a:lnTo>
                    <a:pt x="801166" y="37185"/>
                  </a:lnTo>
                  <a:close/>
                </a:path>
                <a:path w="889000" h="593725">
                  <a:moveTo>
                    <a:pt x="806538" y="65493"/>
                  </a:moveTo>
                  <a:lnTo>
                    <a:pt x="806272" y="64643"/>
                  </a:lnTo>
                  <a:lnTo>
                    <a:pt x="805421" y="64287"/>
                  </a:lnTo>
                  <a:lnTo>
                    <a:pt x="804735" y="64566"/>
                  </a:lnTo>
                  <a:lnTo>
                    <a:pt x="804176" y="64808"/>
                  </a:lnTo>
                  <a:lnTo>
                    <a:pt x="803846" y="65379"/>
                  </a:lnTo>
                  <a:lnTo>
                    <a:pt x="804024" y="65836"/>
                  </a:lnTo>
                  <a:lnTo>
                    <a:pt x="804303" y="66535"/>
                  </a:lnTo>
                  <a:lnTo>
                    <a:pt x="805141" y="66967"/>
                  </a:lnTo>
                  <a:lnTo>
                    <a:pt x="806132" y="66332"/>
                  </a:lnTo>
                  <a:lnTo>
                    <a:pt x="806323" y="65798"/>
                  </a:lnTo>
                  <a:lnTo>
                    <a:pt x="806538" y="65493"/>
                  </a:lnTo>
                  <a:close/>
                </a:path>
                <a:path w="889000" h="593725">
                  <a:moveTo>
                    <a:pt x="812431" y="12369"/>
                  </a:moveTo>
                  <a:lnTo>
                    <a:pt x="811784" y="11722"/>
                  </a:lnTo>
                  <a:lnTo>
                    <a:pt x="810323" y="11772"/>
                  </a:lnTo>
                  <a:lnTo>
                    <a:pt x="809675" y="12395"/>
                  </a:lnTo>
                  <a:lnTo>
                    <a:pt x="809675" y="13093"/>
                  </a:lnTo>
                  <a:lnTo>
                    <a:pt x="809663" y="13766"/>
                  </a:lnTo>
                  <a:lnTo>
                    <a:pt x="810348" y="14465"/>
                  </a:lnTo>
                  <a:lnTo>
                    <a:pt x="811682" y="14465"/>
                  </a:lnTo>
                  <a:lnTo>
                    <a:pt x="812330" y="13817"/>
                  </a:lnTo>
                  <a:lnTo>
                    <a:pt x="812380" y="13093"/>
                  </a:lnTo>
                  <a:lnTo>
                    <a:pt x="812431" y="12369"/>
                  </a:lnTo>
                  <a:close/>
                </a:path>
                <a:path w="889000" h="593725">
                  <a:moveTo>
                    <a:pt x="817905" y="19126"/>
                  </a:moveTo>
                  <a:lnTo>
                    <a:pt x="817613" y="18135"/>
                  </a:lnTo>
                  <a:lnTo>
                    <a:pt x="817295" y="17665"/>
                  </a:lnTo>
                  <a:lnTo>
                    <a:pt x="817105" y="17691"/>
                  </a:lnTo>
                  <a:lnTo>
                    <a:pt x="816648" y="17741"/>
                  </a:lnTo>
                  <a:lnTo>
                    <a:pt x="816013" y="17881"/>
                  </a:lnTo>
                  <a:lnTo>
                    <a:pt x="815784" y="18211"/>
                  </a:lnTo>
                  <a:lnTo>
                    <a:pt x="815238" y="18973"/>
                  </a:lnTo>
                  <a:lnTo>
                    <a:pt x="815721" y="20104"/>
                  </a:lnTo>
                  <a:lnTo>
                    <a:pt x="816508" y="20294"/>
                  </a:lnTo>
                  <a:lnTo>
                    <a:pt x="816686" y="20281"/>
                  </a:lnTo>
                  <a:lnTo>
                    <a:pt x="816889" y="20332"/>
                  </a:lnTo>
                  <a:lnTo>
                    <a:pt x="817562" y="19964"/>
                  </a:lnTo>
                  <a:lnTo>
                    <a:pt x="817905" y="19126"/>
                  </a:lnTo>
                  <a:close/>
                </a:path>
                <a:path w="889000" h="593725">
                  <a:moveTo>
                    <a:pt x="818299" y="170434"/>
                  </a:moveTo>
                  <a:lnTo>
                    <a:pt x="817740" y="169722"/>
                  </a:lnTo>
                  <a:lnTo>
                    <a:pt x="816648" y="169621"/>
                  </a:lnTo>
                  <a:lnTo>
                    <a:pt x="816406" y="169837"/>
                  </a:lnTo>
                  <a:lnTo>
                    <a:pt x="815886" y="170091"/>
                  </a:lnTo>
                  <a:lnTo>
                    <a:pt x="815441" y="171259"/>
                  </a:lnTo>
                  <a:lnTo>
                    <a:pt x="816089" y="172021"/>
                  </a:lnTo>
                  <a:lnTo>
                    <a:pt x="817448" y="171996"/>
                  </a:lnTo>
                  <a:lnTo>
                    <a:pt x="817854" y="171678"/>
                  </a:lnTo>
                  <a:lnTo>
                    <a:pt x="818057" y="171132"/>
                  </a:lnTo>
                  <a:lnTo>
                    <a:pt x="818299" y="170434"/>
                  </a:lnTo>
                  <a:close/>
                </a:path>
                <a:path w="889000" h="593725">
                  <a:moveTo>
                    <a:pt x="865111" y="171716"/>
                  </a:moveTo>
                  <a:lnTo>
                    <a:pt x="863028" y="169608"/>
                  </a:lnTo>
                  <a:lnTo>
                    <a:pt x="862203" y="170345"/>
                  </a:lnTo>
                  <a:lnTo>
                    <a:pt x="862241" y="170954"/>
                  </a:lnTo>
                  <a:lnTo>
                    <a:pt x="862253" y="171564"/>
                  </a:lnTo>
                  <a:lnTo>
                    <a:pt x="862965" y="172224"/>
                  </a:lnTo>
                  <a:lnTo>
                    <a:pt x="864412" y="172351"/>
                  </a:lnTo>
                  <a:lnTo>
                    <a:pt x="865111" y="171716"/>
                  </a:lnTo>
                  <a:close/>
                </a:path>
                <a:path w="889000" h="593725">
                  <a:moveTo>
                    <a:pt x="888466" y="194538"/>
                  </a:moveTo>
                  <a:lnTo>
                    <a:pt x="888390" y="193929"/>
                  </a:lnTo>
                  <a:lnTo>
                    <a:pt x="888301" y="193268"/>
                  </a:lnTo>
                  <a:lnTo>
                    <a:pt x="887552" y="192747"/>
                  </a:lnTo>
                  <a:lnTo>
                    <a:pt x="886561" y="192862"/>
                  </a:lnTo>
                  <a:lnTo>
                    <a:pt x="886345" y="193128"/>
                  </a:lnTo>
                  <a:lnTo>
                    <a:pt x="885875" y="193459"/>
                  </a:lnTo>
                  <a:lnTo>
                    <a:pt x="885723" y="193903"/>
                  </a:lnTo>
                  <a:lnTo>
                    <a:pt x="885558" y="194449"/>
                  </a:lnTo>
                  <a:lnTo>
                    <a:pt x="886421" y="195275"/>
                  </a:lnTo>
                  <a:lnTo>
                    <a:pt x="887679" y="195351"/>
                  </a:lnTo>
                  <a:lnTo>
                    <a:pt x="888466" y="194538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8287499" y="3355365"/>
              <a:ext cx="777875" cy="494030"/>
            </a:xfrm>
            <a:custGeom>
              <a:avLst/>
              <a:gdLst/>
              <a:ahLst/>
              <a:cxnLst/>
              <a:rect l="l" t="t" r="r" b="b"/>
              <a:pathLst>
                <a:path w="777875" h="494029">
                  <a:moveTo>
                    <a:pt x="2870" y="1143"/>
                  </a:moveTo>
                  <a:lnTo>
                    <a:pt x="2413" y="596"/>
                  </a:lnTo>
                  <a:lnTo>
                    <a:pt x="1917" y="368"/>
                  </a:lnTo>
                  <a:lnTo>
                    <a:pt x="1397" y="0"/>
                  </a:lnTo>
                  <a:lnTo>
                    <a:pt x="965" y="419"/>
                  </a:lnTo>
                  <a:lnTo>
                    <a:pt x="546" y="711"/>
                  </a:lnTo>
                  <a:lnTo>
                    <a:pt x="279" y="1117"/>
                  </a:lnTo>
                  <a:lnTo>
                    <a:pt x="0" y="1524"/>
                  </a:lnTo>
                  <a:lnTo>
                    <a:pt x="482" y="2082"/>
                  </a:lnTo>
                  <a:lnTo>
                    <a:pt x="1117" y="2273"/>
                  </a:lnTo>
                  <a:lnTo>
                    <a:pt x="1689" y="2425"/>
                  </a:lnTo>
                  <a:lnTo>
                    <a:pt x="2235" y="2400"/>
                  </a:lnTo>
                  <a:lnTo>
                    <a:pt x="2768" y="1676"/>
                  </a:lnTo>
                  <a:lnTo>
                    <a:pt x="2870" y="1143"/>
                  </a:lnTo>
                  <a:close/>
                </a:path>
                <a:path w="777875" h="494029">
                  <a:moveTo>
                    <a:pt x="20497" y="66078"/>
                  </a:moveTo>
                  <a:lnTo>
                    <a:pt x="20472" y="65532"/>
                  </a:lnTo>
                  <a:lnTo>
                    <a:pt x="20447" y="64985"/>
                  </a:lnTo>
                  <a:lnTo>
                    <a:pt x="19596" y="64287"/>
                  </a:lnTo>
                  <a:lnTo>
                    <a:pt x="18961" y="64287"/>
                  </a:lnTo>
                  <a:lnTo>
                    <a:pt x="18262" y="64274"/>
                  </a:lnTo>
                  <a:lnTo>
                    <a:pt x="17665" y="65036"/>
                  </a:lnTo>
                  <a:lnTo>
                    <a:pt x="17983" y="66332"/>
                  </a:lnTo>
                  <a:lnTo>
                    <a:pt x="18376" y="66687"/>
                  </a:lnTo>
                  <a:lnTo>
                    <a:pt x="19646" y="66776"/>
                  </a:lnTo>
                  <a:lnTo>
                    <a:pt x="20497" y="66078"/>
                  </a:lnTo>
                  <a:close/>
                </a:path>
                <a:path w="777875" h="494029">
                  <a:moveTo>
                    <a:pt x="20497" y="7569"/>
                  </a:moveTo>
                  <a:lnTo>
                    <a:pt x="20408" y="6946"/>
                  </a:lnTo>
                  <a:lnTo>
                    <a:pt x="20307" y="6273"/>
                  </a:lnTo>
                  <a:lnTo>
                    <a:pt x="19583" y="5765"/>
                  </a:lnTo>
                  <a:lnTo>
                    <a:pt x="18262" y="5981"/>
                  </a:lnTo>
                  <a:lnTo>
                    <a:pt x="17843" y="6311"/>
                  </a:lnTo>
                  <a:lnTo>
                    <a:pt x="17805" y="6934"/>
                  </a:lnTo>
                  <a:lnTo>
                    <a:pt x="17754" y="7632"/>
                  </a:lnTo>
                  <a:lnTo>
                    <a:pt x="18389" y="8293"/>
                  </a:lnTo>
                  <a:lnTo>
                    <a:pt x="19799" y="8267"/>
                  </a:lnTo>
                  <a:lnTo>
                    <a:pt x="20497" y="7569"/>
                  </a:lnTo>
                  <a:close/>
                </a:path>
                <a:path w="777875" h="494029">
                  <a:moveTo>
                    <a:pt x="26212" y="12661"/>
                  </a:moveTo>
                  <a:lnTo>
                    <a:pt x="25463" y="11823"/>
                  </a:lnTo>
                  <a:lnTo>
                    <a:pt x="24803" y="11798"/>
                  </a:lnTo>
                  <a:lnTo>
                    <a:pt x="24155" y="11760"/>
                  </a:lnTo>
                  <a:lnTo>
                    <a:pt x="23431" y="12560"/>
                  </a:lnTo>
                  <a:lnTo>
                    <a:pt x="23533" y="13919"/>
                  </a:lnTo>
                  <a:lnTo>
                    <a:pt x="23952" y="14287"/>
                  </a:lnTo>
                  <a:lnTo>
                    <a:pt x="24523" y="14427"/>
                  </a:lnTo>
                  <a:lnTo>
                    <a:pt x="25260" y="14592"/>
                  </a:lnTo>
                  <a:lnTo>
                    <a:pt x="26085" y="13995"/>
                  </a:lnTo>
                  <a:lnTo>
                    <a:pt x="26149" y="13284"/>
                  </a:lnTo>
                  <a:lnTo>
                    <a:pt x="26212" y="12661"/>
                  </a:lnTo>
                  <a:close/>
                </a:path>
                <a:path w="777875" h="494029">
                  <a:moveTo>
                    <a:pt x="32308" y="18364"/>
                  </a:moveTo>
                  <a:lnTo>
                    <a:pt x="31699" y="17627"/>
                  </a:lnTo>
                  <a:lnTo>
                    <a:pt x="30962" y="17602"/>
                  </a:lnTo>
                  <a:lnTo>
                    <a:pt x="30251" y="17589"/>
                  </a:lnTo>
                  <a:lnTo>
                    <a:pt x="29476" y="18224"/>
                  </a:lnTo>
                  <a:lnTo>
                    <a:pt x="29464" y="18846"/>
                  </a:lnTo>
                  <a:lnTo>
                    <a:pt x="29464" y="19456"/>
                  </a:lnTo>
                  <a:lnTo>
                    <a:pt x="30200" y="20053"/>
                  </a:lnTo>
                  <a:lnTo>
                    <a:pt x="31203" y="20066"/>
                  </a:lnTo>
                  <a:lnTo>
                    <a:pt x="31419" y="19824"/>
                  </a:lnTo>
                  <a:lnTo>
                    <a:pt x="31915" y="19519"/>
                  </a:lnTo>
                  <a:lnTo>
                    <a:pt x="32054" y="19100"/>
                  </a:lnTo>
                  <a:lnTo>
                    <a:pt x="32308" y="18364"/>
                  </a:lnTo>
                  <a:close/>
                </a:path>
                <a:path w="777875" h="494029">
                  <a:moveTo>
                    <a:pt x="37922" y="25539"/>
                  </a:moveTo>
                  <a:lnTo>
                    <a:pt x="37871" y="23901"/>
                  </a:lnTo>
                  <a:lnTo>
                    <a:pt x="37249" y="23418"/>
                  </a:lnTo>
                  <a:lnTo>
                    <a:pt x="36385" y="23469"/>
                  </a:lnTo>
                  <a:lnTo>
                    <a:pt x="35636" y="23520"/>
                  </a:lnTo>
                  <a:lnTo>
                    <a:pt x="35166" y="24142"/>
                  </a:lnTo>
                  <a:lnTo>
                    <a:pt x="35280" y="25717"/>
                  </a:lnTo>
                  <a:lnTo>
                    <a:pt x="35915" y="26212"/>
                  </a:lnTo>
                  <a:lnTo>
                    <a:pt x="37477" y="26136"/>
                  </a:lnTo>
                  <a:lnTo>
                    <a:pt x="37922" y="25539"/>
                  </a:lnTo>
                  <a:close/>
                </a:path>
                <a:path w="777875" h="494029">
                  <a:moveTo>
                    <a:pt x="43472" y="31419"/>
                  </a:moveTo>
                  <a:lnTo>
                    <a:pt x="43319" y="30784"/>
                  </a:lnTo>
                  <a:lnTo>
                    <a:pt x="43205" y="30365"/>
                  </a:lnTo>
                  <a:lnTo>
                    <a:pt x="42773" y="30035"/>
                  </a:lnTo>
                  <a:lnTo>
                    <a:pt x="42354" y="29489"/>
                  </a:lnTo>
                  <a:lnTo>
                    <a:pt x="41910" y="29933"/>
                  </a:lnTo>
                  <a:lnTo>
                    <a:pt x="41363" y="30238"/>
                  </a:lnTo>
                  <a:lnTo>
                    <a:pt x="41287" y="30988"/>
                  </a:lnTo>
                  <a:lnTo>
                    <a:pt x="41605" y="31572"/>
                  </a:lnTo>
                  <a:lnTo>
                    <a:pt x="41948" y="31826"/>
                  </a:lnTo>
                  <a:lnTo>
                    <a:pt x="42456" y="32181"/>
                  </a:lnTo>
                  <a:lnTo>
                    <a:pt x="43472" y="31419"/>
                  </a:lnTo>
                  <a:close/>
                </a:path>
                <a:path w="777875" h="494029">
                  <a:moveTo>
                    <a:pt x="61455" y="36068"/>
                  </a:moveTo>
                  <a:lnTo>
                    <a:pt x="60769" y="35293"/>
                  </a:lnTo>
                  <a:lnTo>
                    <a:pt x="59740" y="35217"/>
                  </a:lnTo>
                  <a:lnTo>
                    <a:pt x="59270" y="35191"/>
                  </a:lnTo>
                  <a:lnTo>
                    <a:pt x="58724" y="35687"/>
                  </a:lnTo>
                  <a:lnTo>
                    <a:pt x="58623" y="36233"/>
                  </a:lnTo>
                  <a:lnTo>
                    <a:pt x="58432" y="37147"/>
                  </a:lnTo>
                  <a:lnTo>
                    <a:pt x="59118" y="37909"/>
                  </a:lnTo>
                  <a:lnTo>
                    <a:pt x="60159" y="37973"/>
                  </a:lnTo>
                  <a:lnTo>
                    <a:pt x="60667" y="38011"/>
                  </a:lnTo>
                  <a:lnTo>
                    <a:pt x="61188" y="37553"/>
                  </a:lnTo>
                  <a:lnTo>
                    <a:pt x="61290" y="36995"/>
                  </a:lnTo>
                  <a:lnTo>
                    <a:pt x="61455" y="36068"/>
                  </a:lnTo>
                  <a:close/>
                </a:path>
                <a:path w="777875" h="494029">
                  <a:moveTo>
                    <a:pt x="72847" y="1257"/>
                  </a:moveTo>
                  <a:lnTo>
                    <a:pt x="72504" y="393"/>
                  </a:lnTo>
                  <a:lnTo>
                    <a:pt x="71628" y="139"/>
                  </a:lnTo>
                  <a:lnTo>
                    <a:pt x="71323" y="342"/>
                  </a:lnTo>
                  <a:lnTo>
                    <a:pt x="70777" y="546"/>
                  </a:lnTo>
                  <a:lnTo>
                    <a:pt x="70104" y="1511"/>
                  </a:lnTo>
                  <a:lnTo>
                    <a:pt x="70548" y="2451"/>
                  </a:lnTo>
                  <a:lnTo>
                    <a:pt x="71234" y="2730"/>
                  </a:lnTo>
                  <a:lnTo>
                    <a:pt x="71666" y="2895"/>
                  </a:lnTo>
                  <a:lnTo>
                    <a:pt x="72288" y="2540"/>
                  </a:lnTo>
                  <a:lnTo>
                    <a:pt x="72847" y="1257"/>
                  </a:lnTo>
                  <a:close/>
                </a:path>
                <a:path w="777875" h="494029">
                  <a:moveTo>
                    <a:pt x="79057" y="100799"/>
                  </a:moveTo>
                  <a:lnTo>
                    <a:pt x="78917" y="100253"/>
                  </a:lnTo>
                  <a:lnTo>
                    <a:pt x="78384" y="99834"/>
                  </a:lnTo>
                  <a:lnTo>
                    <a:pt x="77660" y="99275"/>
                  </a:lnTo>
                  <a:lnTo>
                    <a:pt x="76987" y="99314"/>
                  </a:lnTo>
                  <a:lnTo>
                    <a:pt x="76085" y="100507"/>
                  </a:lnTo>
                  <a:lnTo>
                    <a:pt x="76276" y="101422"/>
                  </a:lnTo>
                  <a:lnTo>
                    <a:pt x="76898" y="101739"/>
                  </a:lnTo>
                  <a:lnTo>
                    <a:pt x="77508" y="102069"/>
                  </a:lnTo>
                  <a:lnTo>
                    <a:pt x="78219" y="101854"/>
                  </a:lnTo>
                  <a:lnTo>
                    <a:pt x="78740" y="101206"/>
                  </a:lnTo>
                  <a:lnTo>
                    <a:pt x="79057" y="100799"/>
                  </a:lnTo>
                  <a:close/>
                </a:path>
                <a:path w="777875" h="494029">
                  <a:moveTo>
                    <a:pt x="113588" y="31076"/>
                  </a:moveTo>
                  <a:lnTo>
                    <a:pt x="113550" y="30784"/>
                  </a:lnTo>
                  <a:lnTo>
                    <a:pt x="113169" y="30505"/>
                  </a:lnTo>
                  <a:lnTo>
                    <a:pt x="112877" y="30302"/>
                  </a:lnTo>
                  <a:lnTo>
                    <a:pt x="112610" y="30035"/>
                  </a:lnTo>
                  <a:lnTo>
                    <a:pt x="112293" y="29895"/>
                  </a:lnTo>
                  <a:lnTo>
                    <a:pt x="111988" y="29768"/>
                  </a:lnTo>
                  <a:lnTo>
                    <a:pt x="111366" y="29629"/>
                  </a:lnTo>
                  <a:lnTo>
                    <a:pt x="111086" y="30149"/>
                  </a:lnTo>
                  <a:lnTo>
                    <a:pt x="110871" y="30683"/>
                  </a:lnTo>
                  <a:lnTo>
                    <a:pt x="110921" y="31153"/>
                  </a:lnTo>
                  <a:lnTo>
                    <a:pt x="110959" y="31686"/>
                  </a:lnTo>
                  <a:lnTo>
                    <a:pt x="111353" y="32207"/>
                  </a:lnTo>
                  <a:lnTo>
                    <a:pt x="111975" y="32131"/>
                  </a:lnTo>
                  <a:lnTo>
                    <a:pt x="112445" y="32080"/>
                  </a:lnTo>
                  <a:lnTo>
                    <a:pt x="112877" y="31750"/>
                  </a:lnTo>
                  <a:lnTo>
                    <a:pt x="113030" y="31686"/>
                  </a:lnTo>
                  <a:lnTo>
                    <a:pt x="113588" y="31076"/>
                  </a:lnTo>
                  <a:close/>
                </a:path>
                <a:path w="777875" h="494029">
                  <a:moveTo>
                    <a:pt x="131038" y="153365"/>
                  </a:moveTo>
                  <a:lnTo>
                    <a:pt x="130937" y="152628"/>
                  </a:lnTo>
                  <a:lnTo>
                    <a:pt x="129882" y="151853"/>
                  </a:lnTo>
                  <a:lnTo>
                    <a:pt x="129413" y="152133"/>
                  </a:lnTo>
                  <a:lnTo>
                    <a:pt x="129032" y="152374"/>
                  </a:lnTo>
                  <a:lnTo>
                    <a:pt x="128689" y="152920"/>
                  </a:lnTo>
                  <a:lnTo>
                    <a:pt x="128625" y="153365"/>
                  </a:lnTo>
                  <a:lnTo>
                    <a:pt x="128549" y="153987"/>
                  </a:lnTo>
                  <a:lnTo>
                    <a:pt x="129616" y="154698"/>
                  </a:lnTo>
                  <a:lnTo>
                    <a:pt x="130162" y="154393"/>
                  </a:lnTo>
                  <a:lnTo>
                    <a:pt x="130556" y="154165"/>
                  </a:lnTo>
                  <a:lnTo>
                    <a:pt x="130797" y="153657"/>
                  </a:lnTo>
                  <a:lnTo>
                    <a:pt x="131038" y="153365"/>
                  </a:lnTo>
                  <a:close/>
                </a:path>
                <a:path w="777875" h="494029">
                  <a:moveTo>
                    <a:pt x="148628" y="475183"/>
                  </a:moveTo>
                  <a:lnTo>
                    <a:pt x="148539" y="474611"/>
                  </a:lnTo>
                  <a:lnTo>
                    <a:pt x="148412" y="473887"/>
                  </a:lnTo>
                  <a:lnTo>
                    <a:pt x="147751" y="473468"/>
                  </a:lnTo>
                  <a:lnTo>
                    <a:pt x="146939" y="473583"/>
                  </a:lnTo>
                  <a:lnTo>
                    <a:pt x="146240" y="473671"/>
                  </a:lnTo>
                  <a:lnTo>
                    <a:pt x="145554" y="474687"/>
                  </a:lnTo>
                  <a:lnTo>
                    <a:pt x="146215" y="475576"/>
                  </a:lnTo>
                  <a:lnTo>
                    <a:pt x="146735" y="475932"/>
                  </a:lnTo>
                  <a:lnTo>
                    <a:pt x="147815" y="476161"/>
                  </a:lnTo>
                  <a:lnTo>
                    <a:pt x="148628" y="475183"/>
                  </a:lnTo>
                  <a:close/>
                </a:path>
                <a:path w="777875" h="494029">
                  <a:moveTo>
                    <a:pt x="148666" y="463435"/>
                  </a:moveTo>
                  <a:lnTo>
                    <a:pt x="148653" y="462876"/>
                  </a:lnTo>
                  <a:lnTo>
                    <a:pt x="148615" y="462305"/>
                  </a:lnTo>
                  <a:lnTo>
                    <a:pt x="147802" y="461619"/>
                  </a:lnTo>
                  <a:lnTo>
                    <a:pt x="146913" y="461619"/>
                  </a:lnTo>
                  <a:lnTo>
                    <a:pt x="146672" y="461873"/>
                  </a:lnTo>
                  <a:lnTo>
                    <a:pt x="146202" y="462178"/>
                  </a:lnTo>
                  <a:lnTo>
                    <a:pt x="145745" y="463207"/>
                  </a:lnTo>
                  <a:lnTo>
                    <a:pt x="146481" y="464096"/>
                  </a:lnTo>
                  <a:lnTo>
                    <a:pt x="147777" y="464172"/>
                  </a:lnTo>
                  <a:lnTo>
                    <a:pt x="148666" y="463435"/>
                  </a:lnTo>
                  <a:close/>
                </a:path>
                <a:path w="777875" h="494029">
                  <a:moveTo>
                    <a:pt x="154546" y="469480"/>
                  </a:moveTo>
                  <a:lnTo>
                    <a:pt x="154533" y="468820"/>
                  </a:lnTo>
                  <a:lnTo>
                    <a:pt x="154533" y="468134"/>
                  </a:lnTo>
                  <a:lnTo>
                    <a:pt x="153822" y="467525"/>
                  </a:lnTo>
                  <a:lnTo>
                    <a:pt x="152400" y="467601"/>
                  </a:lnTo>
                  <a:lnTo>
                    <a:pt x="151803" y="468363"/>
                  </a:lnTo>
                  <a:lnTo>
                    <a:pt x="152006" y="469087"/>
                  </a:lnTo>
                  <a:lnTo>
                    <a:pt x="152146" y="469620"/>
                  </a:lnTo>
                  <a:lnTo>
                    <a:pt x="152476" y="470039"/>
                  </a:lnTo>
                  <a:lnTo>
                    <a:pt x="153860" y="470090"/>
                  </a:lnTo>
                  <a:lnTo>
                    <a:pt x="154546" y="469480"/>
                  </a:lnTo>
                  <a:close/>
                </a:path>
                <a:path w="777875" h="494029">
                  <a:moveTo>
                    <a:pt x="160413" y="487210"/>
                  </a:moveTo>
                  <a:lnTo>
                    <a:pt x="160375" y="486562"/>
                  </a:lnTo>
                  <a:lnTo>
                    <a:pt x="160337" y="485952"/>
                  </a:lnTo>
                  <a:lnTo>
                    <a:pt x="159435" y="485165"/>
                  </a:lnTo>
                  <a:lnTo>
                    <a:pt x="158826" y="485228"/>
                  </a:lnTo>
                  <a:lnTo>
                    <a:pt x="158280" y="485279"/>
                  </a:lnTo>
                  <a:lnTo>
                    <a:pt x="157810" y="485749"/>
                  </a:lnTo>
                  <a:lnTo>
                    <a:pt x="157772" y="486295"/>
                  </a:lnTo>
                  <a:lnTo>
                    <a:pt x="157695" y="487159"/>
                  </a:lnTo>
                  <a:lnTo>
                    <a:pt x="158089" y="487705"/>
                  </a:lnTo>
                  <a:lnTo>
                    <a:pt x="158902" y="487921"/>
                  </a:lnTo>
                  <a:lnTo>
                    <a:pt x="159499" y="488073"/>
                  </a:lnTo>
                  <a:lnTo>
                    <a:pt x="160413" y="487210"/>
                  </a:lnTo>
                  <a:close/>
                </a:path>
                <a:path w="777875" h="494029">
                  <a:moveTo>
                    <a:pt x="165976" y="469036"/>
                  </a:moveTo>
                  <a:lnTo>
                    <a:pt x="165925" y="468706"/>
                  </a:lnTo>
                  <a:lnTo>
                    <a:pt x="165938" y="468325"/>
                  </a:lnTo>
                  <a:lnTo>
                    <a:pt x="165519" y="467601"/>
                  </a:lnTo>
                  <a:lnTo>
                    <a:pt x="165163" y="467194"/>
                  </a:lnTo>
                  <a:lnTo>
                    <a:pt x="163906" y="467448"/>
                  </a:lnTo>
                  <a:lnTo>
                    <a:pt x="163385" y="468249"/>
                  </a:lnTo>
                  <a:lnTo>
                    <a:pt x="163690" y="469214"/>
                  </a:lnTo>
                  <a:lnTo>
                    <a:pt x="163893" y="469531"/>
                  </a:lnTo>
                  <a:lnTo>
                    <a:pt x="164515" y="470154"/>
                  </a:lnTo>
                  <a:lnTo>
                    <a:pt x="165023" y="470281"/>
                  </a:lnTo>
                  <a:lnTo>
                    <a:pt x="165481" y="469900"/>
                  </a:lnTo>
                  <a:lnTo>
                    <a:pt x="165722" y="469709"/>
                  </a:lnTo>
                  <a:lnTo>
                    <a:pt x="165823" y="469328"/>
                  </a:lnTo>
                  <a:lnTo>
                    <a:pt x="165976" y="469036"/>
                  </a:lnTo>
                  <a:close/>
                </a:path>
                <a:path w="777875" h="494029">
                  <a:moveTo>
                    <a:pt x="189496" y="468236"/>
                  </a:moveTo>
                  <a:lnTo>
                    <a:pt x="188760" y="467360"/>
                  </a:lnTo>
                  <a:lnTo>
                    <a:pt x="187947" y="467575"/>
                  </a:lnTo>
                  <a:lnTo>
                    <a:pt x="187413" y="467702"/>
                  </a:lnTo>
                  <a:lnTo>
                    <a:pt x="187083" y="468096"/>
                  </a:lnTo>
                  <a:lnTo>
                    <a:pt x="186842" y="469480"/>
                  </a:lnTo>
                  <a:lnTo>
                    <a:pt x="187223" y="470179"/>
                  </a:lnTo>
                  <a:lnTo>
                    <a:pt x="187883" y="470306"/>
                  </a:lnTo>
                  <a:lnTo>
                    <a:pt x="188582" y="470433"/>
                  </a:lnTo>
                  <a:lnTo>
                    <a:pt x="189395" y="469887"/>
                  </a:lnTo>
                  <a:lnTo>
                    <a:pt x="189433" y="469252"/>
                  </a:lnTo>
                  <a:lnTo>
                    <a:pt x="189496" y="468236"/>
                  </a:lnTo>
                  <a:close/>
                </a:path>
                <a:path w="777875" h="494029">
                  <a:moveTo>
                    <a:pt x="189560" y="479945"/>
                  </a:moveTo>
                  <a:lnTo>
                    <a:pt x="188823" y="479221"/>
                  </a:lnTo>
                  <a:lnTo>
                    <a:pt x="188099" y="479323"/>
                  </a:lnTo>
                  <a:lnTo>
                    <a:pt x="187286" y="479374"/>
                  </a:lnTo>
                  <a:lnTo>
                    <a:pt x="186855" y="480009"/>
                  </a:lnTo>
                  <a:lnTo>
                    <a:pt x="186982" y="480847"/>
                  </a:lnTo>
                  <a:lnTo>
                    <a:pt x="187083" y="481469"/>
                  </a:lnTo>
                  <a:lnTo>
                    <a:pt x="187439" y="481825"/>
                  </a:lnTo>
                  <a:lnTo>
                    <a:pt x="188645" y="482092"/>
                  </a:lnTo>
                  <a:lnTo>
                    <a:pt x="189458" y="481355"/>
                  </a:lnTo>
                  <a:lnTo>
                    <a:pt x="189560" y="479945"/>
                  </a:lnTo>
                  <a:close/>
                </a:path>
                <a:path w="777875" h="494029">
                  <a:moveTo>
                    <a:pt x="195491" y="474345"/>
                  </a:moveTo>
                  <a:lnTo>
                    <a:pt x="194792" y="473557"/>
                  </a:lnTo>
                  <a:lnTo>
                    <a:pt x="193357" y="473405"/>
                  </a:lnTo>
                  <a:lnTo>
                    <a:pt x="192570" y="474154"/>
                  </a:lnTo>
                  <a:lnTo>
                    <a:pt x="192786" y="474878"/>
                  </a:lnTo>
                  <a:lnTo>
                    <a:pt x="192913" y="475322"/>
                  </a:lnTo>
                  <a:lnTo>
                    <a:pt x="193306" y="475691"/>
                  </a:lnTo>
                  <a:lnTo>
                    <a:pt x="193484" y="475983"/>
                  </a:lnTo>
                  <a:lnTo>
                    <a:pt x="194665" y="476084"/>
                  </a:lnTo>
                  <a:lnTo>
                    <a:pt x="195237" y="475729"/>
                  </a:lnTo>
                  <a:lnTo>
                    <a:pt x="195491" y="474345"/>
                  </a:lnTo>
                  <a:close/>
                </a:path>
                <a:path w="777875" h="494029">
                  <a:moveTo>
                    <a:pt x="201396" y="492607"/>
                  </a:moveTo>
                  <a:lnTo>
                    <a:pt x="201180" y="491350"/>
                  </a:lnTo>
                  <a:lnTo>
                    <a:pt x="200342" y="490753"/>
                  </a:lnTo>
                  <a:lnTo>
                    <a:pt x="199415" y="490855"/>
                  </a:lnTo>
                  <a:lnTo>
                    <a:pt x="199199" y="491134"/>
                  </a:lnTo>
                  <a:lnTo>
                    <a:pt x="198716" y="491490"/>
                  </a:lnTo>
                  <a:lnTo>
                    <a:pt x="198602" y="491947"/>
                  </a:lnTo>
                  <a:lnTo>
                    <a:pt x="198450" y="492607"/>
                  </a:lnTo>
                  <a:lnTo>
                    <a:pt x="199275" y="493433"/>
                  </a:lnTo>
                  <a:lnTo>
                    <a:pt x="199910" y="493458"/>
                  </a:lnTo>
                  <a:lnTo>
                    <a:pt x="200571" y="493471"/>
                  </a:lnTo>
                  <a:lnTo>
                    <a:pt x="201396" y="492607"/>
                  </a:lnTo>
                  <a:close/>
                </a:path>
                <a:path w="777875" h="494029">
                  <a:moveTo>
                    <a:pt x="218516" y="485775"/>
                  </a:moveTo>
                  <a:lnTo>
                    <a:pt x="217995" y="485089"/>
                  </a:lnTo>
                  <a:lnTo>
                    <a:pt x="217284" y="485076"/>
                  </a:lnTo>
                  <a:lnTo>
                    <a:pt x="216560" y="485076"/>
                  </a:lnTo>
                  <a:lnTo>
                    <a:pt x="215709" y="485686"/>
                  </a:lnTo>
                  <a:lnTo>
                    <a:pt x="215950" y="486689"/>
                  </a:lnTo>
                  <a:lnTo>
                    <a:pt x="216369" y="487159"/>
                  </a:lnTo>
                  <a:lnTo>
                    <a:pt x="217500" y="487718"/>
                  </a:lnTo>
                  <a:lnTo>
                    <a:pt x="218262" y="487260"/>
                  </a:lnTo>
                  <a:lnTo>
                    <a:pt x="218389" y="486537"/>
                  </a:lnTo>
                  <a:lnTo>
                    <a:pt x="218516" y="485775"/>
                  </a:lnTo>
                  <a:close/>
                </a:path>
                <a:path w="777875" h="494029">
                  <a:moveTo>
                    <a:pt x="224320" y="492315"/>
                  </a:moveTo>
                  <a:lnTo>
                    <a:pt x="224167" y="491782"/>
                  </a:lnTo>
                  <a:lnTo>
                    <a:pt x="222948" y="490867"/>
                  </a:lnTo>
                  <a:lnTo>
                    <a:pt x="222351" y="490994"/>
                  </a:lnTo>
                  <a:lnTo>
                    <a:pt x="221894" y="491731"/>
                  </a:lnTo>
                  <a:lnTo>
                    <a:pt x="221526" y="492340"/>
                  </a:lnTo>
                  <a:lnTo>
                    <a:pt x="221894" y="492747"/>
                  </a:lnTo>
                  <a:lnTo>
                    <a:pt x="222885" y="493636"/>
                  </a:lnTo>
                  <a:lnTo>
                    <a:pt x="223507" y="493483"/>
                  </a:lnTo>
                  <a:lnTo>
                    <a:pt x="224028" y="492734"/>
                  </a:lnTo>
                  <a:lnTo>
                    <a:pt x="224320" y="492315"/>
                  </a:lnTo>
                  <a:close/>
                </a:path>
                <a:path w="777875" h="494029">
                  <a:moveTo>
                    <a:pt x="253580" y="462635"/>
                  </a:moveTo>
                  <a:lnTo>
                    <a:pt x="253149" y="461987"/>
                  </a:lnTo>
                  <a:lnTo>
                    <a:pt x="252285" y="461708"/>
                  </a:lnTo>
                  <a:lnTo>
                    <a:pt x="251815" y="461543"/>
                  </a:lnTo>
                  <a:lnTo>
                    <a:pt x="251269" y="461873"/>
                  </a:lnTo>
                  <a:lnTo>
                    <a:pt x="250837" y="463156"/>
                  </a:lnTo>
                  <a:lnTo>
                    <a:pt x="251231" y="463854"/>
                  </a:lnTo>
                  <a:lnTo>
                    <a:pt x="252171" y="464070"/>
                  </a:lnTo>
                  <a:lnTo>
                    <a:pt x="252450" y="463854"/>
                  </a:lnTo>
                  <a:lnTo>
                    <a:pt x="252945" y="463638"/>
                  </a:lnTo>
                  <a:lnTo>
                    <a:pt x="253580" y="462635"/>
                  </a:lnTo>
                  <a:close/>
                </a:path>
                <a:path w="777875" h="494029">
                  <a:moveTo>
                    <a:pt x="259435" y="468249"/>
                  </a:moveTo>
                  <a:lnTo>
                    <a:pt x="258635" y="467525"/>
                  </a:lnTo>
                  <a:lnTo>
                    <a:pt x="257962" y="467550"/>
                  </a:lnTo>
                  <a:lnTo>
                    <a:pt x="257276" y="467563"/>
                  </a:lnTo>
                  <a:lnTo>
                    <a:pt x="256641" y="468312"/>
                  </a:lnTo>
                  <a:lnTo>
                    <a:pt x="256857" y="469061"/>
                  </a:lnTo>
                  <a:lnTo>
                    <a:pt x="256984" y="469480"/>
                  </a:lnTo>
                  <a:lnTo>
                    <a:pt x="257441" y="469811"/>
                  </a:lnTo>
                  <a:lnTo>
                    <a:pt x="257657" y="470065"/>
                  </a:lnTo>
                  <a:lnTo>
                    <a:pt x="258635" y="470052"/>
                  </a:lnTo>
                  <a:lnTo>
                    <a:pt x="259410" y="469430"/>
                  </a:lnTo>
                  <a:lnTo>
                    <a:pt x="259435" y="468249"/>
                  </a:lnTo>
                  <a:close/>
                </a:path>
                <a:path w="777875" h="494029">
                  <a:moveTo>
                    <a:pt x="265226" y="474941"/>
                  </a:moveTo>
                  <a:lnTo>
                    <a:pt x="265049" y="474484"/>
                  </a:lnTo>
                  <a:lnTo>
                    <a:pt x="264998" y="474091"/>
                  </a:lnTo>
                  <a:lnTo>
                    <a:pt x="264045" y="473316"/>
                  </a:lnTo>
                  <a:lnTo>
                    <a:pt x="263601" y="473303"/>
                  </a:lnTo>
                  <a:lnTo>
                    <a:pt x="262940" y="473862"/>
                  </a:lnTo>
                  <a:lnTo>
                    <a:pt x="262724" y="474040"/>
                  </a:lnTo>
                  <a:lnTo>
                    <a:pt x="262585" y="474472"/>
                  </a:lnTo>
                  <a:lnTo>
                    <a:pt x="262623" y="474751"/>
                  </a:lnTo>
                  <a:lnTo>
                    <a:pt x="262763" y="475576"/>
                  </a:lnTo>
                  <a:lnTo>
                    <a:pt x="263309" y="475957"/>
                  </a:lnTo>
                  <a:lnTo>
                    <a:pt x="264541" y="475627"/>
                  </a:lnTo>
                  <a:lnTo>
                    <a:pt x="264883" y="475195"/>
                  </a:lnTo>
                  <a:lnTo>
                    <a:pt x="265226" y="474941"/>
                  </a:lnTo>
                  <a:close/>
                </a:path>
                <a:path w="777875" h="494029">
                  <a:moveTo>
                    <a:pt x="276796" y="462559"/>
                  </a:moveTo>
                  <a:lnTo>
                    <a:pt x="276085" y="461759"/>
                  </a:lnTo>
                  <a:lnTo>
                    <a:pt x="275488" y="461899"/>
                  </a:lnTo>
                  <a:lnTo>
                    <a:pt x="274929" y="462038"/>
                  </a:lnTo>
                  <a:lnTo>
                    <a:pt x="274637" y="462521"/>
                  </a:lnTo>
                  <a:lnTo>
                    <a:pt x="274701" y="463042"/>
                  </a:lnTo>
                  <a:lnTo>
                    <a:pt x="274764" y="463511"/>
                  </a:lnTo>
                  <a:lnTo>
                    <a:pt x="274955" y="464070"/>
                  </a:lnTo>
                  <a:lnTo>
                    <a:pt x="275640" y="464731"/>
                  </a:lnTo>
                  <a:lnTo>
                    <a:pt x="276720" y="463867"/>
                  </a:lnTo>
                  <a:lnTo>
                    <a:pt x="276758" y="463270"/>
                  </a:lnTo>
                  <a:lnTo>
                    <a:pt x="276796" y="462559"/>
                  </a:lnTo>
                  <a:close/>
                </a:path>
                <a:path w="777875" h="494029">
                  <a:moveTo>
                    <a:pt x="282651" y="479844"/>
                  </a:moveTo>
                  <a:lnTo>
                    <a:pt x="281965" y="479247"/>
                  </a:lnTo>
                  <a:lnTo>
                    <a:pt x="281254" y="479310"/>
                  </a:lnTo>
                  <a:lnTo>
                    <a:pt x="280504" y="479399"/>
                  </a:lnTo>
                  <a:lnTo>
                    <a:pt x="280009" y="480021"/>
                  </a:lnTo>
                  <a:lnTo>
                    <a:pt x="280111" y="480758"/>
                  </a:lnTo>
                  <a:lnTo>
                    <a:pt x="280212" y="481571"/>
                  </a:lnTo>
                  <a:lnTo>
                    <a:pt x="280860" y="482206"/>
                  </a:lnTo>
                  <a:lnTo>
                    <a:pt x="281457" y="482028"/>
                  </a:lnTo>
                  <a:lnTo>
                    <a:pt x="282181" y="481799"/>
                  </a:lnTo>
                  <a:lnTo>
                    <a:pt x="282651" y="481228"/>
                  </a:lnTo>
                  <a:lnTo>
                    <a:pt x="282651" y="480542"/>
                  </a:lnTo>
                  <a:lnTo>
                    <a:pt x="282651" y="479844"/>
                  </a:lnTo>
                  <a:close/>
                </a:path>
                <a:path w="777875" h="494029">
                  <a:moveTo>
                    <a:pt x="282714" y="468414"/>
                  </a:moveTo>
                  <a:lnTo>
                    <a:pt x="282346" y="467855"/>
                  </a:lnTo>
                  <a:lnTo>
                    <a:pt x="281546" y="467702"/>
                  </a:lnTo>
                  <a:lnTo>
                    <a:pt x="280924" y="467575"/>
                  </a:lnTo>
                  <a:lnTo>
                    <a:pt x="280187" y="468261"/>
                  </a:lnTo>
                  <a:lnTo>
                    <a:pt x="280111" y="469011"/>
                  </a:lnTo>
                  <a:lnTo>
                    <a:pt x="280073" y="469506"/>
                  </a:lnTo>
                  <a:lnTo>
                    <a:pt x="280504" y="470179"/>
                  </a:lnTo>
                  <a:lnTo>
                    <a:pt x="280962" y="470293"/>
                  </a:lnTo>
                  <a:lnTo>
                    <a:pt x="281635" y="470471"/>
                  </a:lnTo>
                  <a:lnTo>
                    <a:pt x="282549" y="469925"/>
                  </a:lnTo>
                  <a:lnTo>
                    <a:pt x="282613" y="469290"/>
                  </a:lnTo>
                  <a:lnTo>
                    <a:pt x="282714" y="468414"/>
                  </a:lnTo>
                  <a:close/>
                </a:path>
                <a:path w="777875" h="494029">
                  <a:moveTo>
                    <a:pt x="288493" y="474370"/>
                  </a:moveTo>
                  <a:lnTo>
                    <a:pt x="288213" y="474192"/>
                  </a:lnTo>
                  <a:lnTo>
                    <a:pt x="287858" y="473798"/>
                  </a:lnTo>
                  <a:lnTo>
                    <a:pt x="287439" y="473722"/>
                  </a:lnTo>
                  <a:lnTo>
                    <a:pt x="286550" y="473544"/>
                  </a:lnTo>
                  <a:lnTo>
                    <a:pt x="286029" y="474002"/>
                  </a:lnTo>
                  <a:lnTo>
                    <a:pt x="286092" y="475335"/>
                  </a:lnTo>
                  <a:lnTo>
                    <a:pt x="286512" y="475729"/>
                  </a:lnTo>
                  <a:lnTo>
                    <a:pt x="287985" y="475653"/>
                  </a:lnTo>
                  <a:lnTo>
                    <a:pt x="288493" y="475259"/>
                  </a:lnTo>
                  <a:lnTo>
                    <a:pt x="288493" y="474370"/>
                  </a:lnTo>
                  <a:close/>
                </a:path>
                <a:path w="777875" h="494029">
                  <a:moveTo>
                    <a:pt x="375742" y="317614"/>
                  </a:moveTo>
                  <a:lnTo>
                    <a:pt x="375653" y="316788"/>
                  </a:lnTo>
                  <a:lnTo>
                    <a:pt x="375577" y="316153"/>
                  </a:lnTo>
                  <a:lnTo>
                    <a:pt x="374586" y="315493"/>
                  </a:lnTo>
                  <a:lnTo>
                    <a:pt x="374040" y="315734"/>
                  </a:lnTo>
                  <a:lnTo>
                    <a:pt x="373507" y="315963"/>
                  </a:lnTo>
                  <a:lnTo>
                    <a:pt x="373151" y="316966"/>
                  </a:lnTo>
                  <a:lnTo>
                    <a:pt x="373583" y="318223"/>
                  </a:lnTo>
                  <a:lnTo>
                    <a:pt x="374103" y="318579"/>
                  </a:lnTo>
                  <a:lnTo>
                    <a:pt x="374573" y="318401"/>
                  </a:lnTo>
                  <a:lnTo>
                    <a:pt x="375412" y="318109"/>
                  </a:lnTo>
                  <a:lnTo>
                    <a:pt x="375742" y="317614"/>
                  </a:lnTo>
                  <a:close/>
                </a:path>
                <a:path w="777875" h="494029">
                  <a:moveTo>
                    <a:pt x="381977" y="310540"/>
                  </a:moveTo>
                  <a:lnTo>
                    <a:pt x="381241" y="309854"/>
                  </a:lnTo>
                  <a:lnTo>
                    <a:pt x="380161" y="309841"/>
                  </a:lnTo>
                  <a:lnTo>
                    <a:pt x="379920" y="310095"/>
                  </a:lnTo>
                  <a:lnTo>
                    <a:pt x="379463" y="310400"/>
                  </a:lnTo>
                  <a:lnTo>
                    <a:pt x="379247" y="310832"/>
                  </a:lnTo>
                  <a:lnTo>
                    <a:pt x="378929" y="311442"/>
                  </a:lnTo>
                  <a:lnTo>
                    <a:pt x="379717" y="312166"/>
                  </a:lnTo>
                  <a:lnTo>
                    <a:pt x="380580" y="312077"/>
                  </a:lnTo>
                  <a:lnTo>
                    <a:pt x="381152" y="312026"/>
                  </a:lnTo>
                  <a:lnTo>
                    <a:pt x="381596" y="311734"/>
                  </a:lnTo>
                  <a:lnTo>
                    <a:pt x="381774" y="311162"/>
                  </a:lnTo>
                  <a:lnTo>
                    <a:pt x="381977" y="310540"/>
                  </a:lnTo>
                  <a:close/>
                </a:path>
                <a:path w="777875" h="494029">
                  <a:moveTo>
                    <a:pt x="387692" y="293878"/>
                  </a:moveTo>
                  <a:lnTo>
                    <a:pt x="387591" y="293281"/>
                  </a:lnTo>
                  <a:lnTo>
                    <a:pt x="387464" y="292582"/>
                  </a:lnTo>
                  <a:lnTo>
                    <a:pt x="386676" y="292011"/>
                  </a:lnTo>
                  <a:lnTo>
                    <a:pt x="385445" y="292188"/>
                  </a:lnTo>
                  <a:lnTo>
                    <a:pt x="384924" y="292735"/>
                  </a:lnTo>
                  <a:lnTo>
                    <a:pt x="384898" y="293916"/>
                  </a:lnTo>
                  <a:lnTo>
                    <a:pt x="385610" y="294716"/>
                  </a:lnTo>
                  <a:lnTo>
                    <a:pt x="386892" y="294741"/>
                  </a:lnTo>
                  <a:lnTo>
                    <a:pt x="387692" y="293878"/>
                  </a:lnTo>
                  <a:close/>
                </a:path>
                <a:path w="777875" h="494029">
                  <a:moveTo>
                    <a:pt x="521843" y="463461"/>
                  </a:moveTo>
                  <a:lnTo>
                    <a:pt x="521576" y="462876"/>
                  </a:lnTo>
                  <a:lnTo>
                    <a:pt x="521411" y="462381"/>
                  </a:lnTo>
                  <a:lnTo>
                    <a:pt x="521119" y="461975"/>
                  </a:lnTo>
                  <a:lnTo>
                    <a:pt x="520827" y="461543"/>
                  </a:lnTo>
                  <a:lnTo>
                    <a:pt x="519938" y="461657"/>
                  </a:lnTo>
                  <a:lnTo>
                    <a:pt x="519658" y="462610"/>
                  </a:lnTo>
                  <a:lnTo>
                    <a:pt x="519544" y="463143"/>
                  </a:lnTo>
                  <a:lnTo>
                    <a:pt x="519595" y="464172"/>
                  </a:lnTo>
                  <a:lnTo>
                    <a:pt x="520293" y="464642"/>
                  </a:lnTo>
                  <a:lnTo>
                    <a:pt x="521119" y="464235"/>
                  </a:lnTo>
                  <a:lnTo>
                    <a:pt x="521436" y="463829"/>
                  </a:lnTo>
                  <a:lnTo>
                    <a:pt x="521843" y="463461"/>
                  </a:lnTo>
                  <a:close/>
                </a:path>
                <a:path w="777875" h="494029">
                  <a:moveTo>
                    <a:pt x="579793" y="264325"/>
                  </a:moveTo>
                  <a:lnTo>
                    <a:pt x="579767" y="263575"/>
                  </a:lnTo>
                  <a:lnTo>
                    <a:pt x="579158" y="262902"/>
                  </a:lnTo>
                  <a:lnTo>
                    <a:pt x="578459" y="262877"/>
                  </a:lnTo>
                  <a:lnTo>
                    <a:pt x="577786" y="262851"/>
                  </a:lnTo>
                  <a:lnTo>
                    <a:pt x="577075" y="263613"/>
                  </a:lnTo>
                  <a:lnTo>
                    <a:pt x="577151" y="264287"/>
                  </a:lnTo>
                  <a:lnTo>
                    <a:pt x="577215" y="264960"/>
                  </a:lnTo>
                  <a:lnTo>
                    <a:pt x="578002" y="265506"/>
                  </a:lnTo>
                  <a:lnTo>
                    <a:pt x="578751" y="265430"/>
                  </a:lnTo>
                  <a:lnTo>
                    <a:pt x="579259" y="265353"/>
                  </a:lnTo>
                  <a:lnTo>
                    <a:pt x="579793" y="264795"/>
                  </a:lnTo>
                  <a:lnTo>
                    <a:pt x="579793" y="264325"/>
                  </a:lnTo>
                  <a:close/>
                </a:path>
                <a:path w="777875" h="494029">
                  <a:moveTo>
                    <a:pt x="585571" y="212483"/>
                  </a:moveTo>
                  <a:lnTo>
                    <a:pt x="585444" y="211632"/>
                  </a:lnTo>
                  <a:lnTo>
                    <a:pt x="585368" y="211061"/>
                  </a:lnTo>
                  <a:lnTo>
                    <a:pt x="584885" y="210604"/>
                  </a:lnTo>
                  <a:lnTo>
                    <a:pt x="584339" y="210591"/>
                  </a:lnTo>
                  <a:lnTo>
                    <a:pt x="583603" y="210566"/>
                  </a:lnTo>
                  <a:lnTo>
                    <a:pt x="582917" y="211188"/>
                  </a:lnTo>
                  <a:lnTo>
                    <a:pt x="582866" y="212623"/>
                  </a:lnTo>
                  <a:lnTo>
                    <a:pt x="583539" y="213233"/>
                  </a:lnTo>
                  <a:lnTo>
                    <a:pt x="584327" y="213207"/>
                  </a:lnTo>
                  <a:lnTo>
                    <a:pt x="585063" y="213182"/>
                  </a:lnTo>
                  <a:lnTo>
                    <a:pt x="585571" y="212483"/>
                  </a:lnTo>
                  <a:close/>
                </a:path>
                <a:path w="777875" h="494029">
                  <a:moveTo>
                    <a:pt x="591362" y="264401"/>
                  </a:moveTo>
                  <a:lnTo>
                    <a:pt x="590956" y="263347"/>
                  </a:lnTo>
                  <a:lnTo>
                    <a:pt x="590448" y="263105"/>
                  </a:lnTo>
                  <a:lnTo>
                    <a:pt x="589940" y="262851"/>
                  </a:lnTo>
                  <a:lnTo>
                    <a:pt x="589026" y="263486"/>
                  </a:lnTo>
                  <a:lnTo>
                    <a:pt x="588899" y="264198"/>
                  </a:lnTo>
                  <a:lnTo>
                    <a:pt x="588746" y="265010"/>
                  </a:lnTo>
                  <a:lnTo>
                    <a:pt x="589127" y="265645"/>
                  </a:lnTo>
                  <a:lnTo>
                    <a:pt x="590092" y="265823"/>
                  </a:lnTo>
                  <a:lnTo>
                    <a:pt x="590346" y="265607"/>
                  </a:lnTo>
                  <a:lnTo>
                    <a:pt x="590816" y="265353"/>
                  </a:lnTo>
                  <a:lnTo>
                    <a:pt x="591362" y="264401"/>
                  </a:lnTo>
                  <a:close/>
                </a:path>
                <a:path w="777875" h="494029">
                  <a:moveTo>
                    <a:pt x="597471" y="223177"/>
                  </a:moveTo>
                  <a:lnTo>
                    <a:pt x="597357" y="222580"/>
                  </a:lnTo>
                  <a:lnTo>
                    <a:pt x="596582" y="221932"/>
                  </a:lnTo>
                  <a:lnTo>
                    <a:pt x="595896" y="222046"/>
                  </a:lnTo>
                  <a:lnTo>
                    <a:pt x="595414" y="222135"/>
                  </a:lnTo>
                  <a:lnTo>
                    <a:pt x="594931" y="222453"/>
                  </a:lnTo>
                  <a:lnTo>
                    <a:pt x="594207" y="223075"/>
                  </a:lnTo>
                  <a:lnTo>
                    <a:pt x="594385" y="223875"/>
                  </a:lnTo>
                  <a:lnTo>
                    <a:pt x="595109" y="224663"/>
                  </a:lnTo>
                  <a:lnTo>
                    <a:pt x="595630" y="224688"/>
                  </a:lnTo>
                  <a:lnTo>
                    <a:pt x="596480" y="224497"/>
                  </a:lnTo>
                  <a:lnTo>
                    <a:pt x="596849" y="224332"/>
                  </a:lnTo>
                  <a:lnTo>
                    <a:pt x="597077" y="224091"/>
                  </a:lnTo>
                  <a:lnTo>
                    <a:pt x="597281" y="223862"/>
                  </a:lnTo>
                  <a:lnTo>
                    <a:pt x="597344" y="223481"/>
                  </a:lnTo>
                  <a:lnTo>
                    <a:pt x="597471" y="223177"/>
                  </a:lnTo>
                  <a:close/>
                </a:path>
                <a:path w="777875" h="494029">
                  <a:moveTo>
                    <a:pt x="597471" y="199644"/>
                  </a:moveTo>
                  <a:lnTo>
                    <a:pt x="596696" y="198755"/>
                  </a:lnTo>
                  <a:lnTo>
                    <a:pt x="595972" y="198742"/>
                  </a:lnTo>
                  <a:lnTo>
                    <a:pt x="595376" y="198742"/>
                  </a:lnTo>
                  <a:lnTo>
                    <a:pt x="594944" y="199072"/>
                  </a:lnTo>
                  <a:lnTo>
                    <a:pt x="594741" y="199631"/>
                  </a:lnTo>
                  <a:lnTo>
                    <a:pt x="594563" y="200088"/>
                  </a:lnTo>
                  <a:lnTo>
                    <a:pt x="594931" y="200710"/>
                  </a:lnTo>
                  <a:lnTo>
                    <a:pt x="596138" y="201193"/>
                  </a:lnTo>
                  <a:lnTo>
                    <a:pt x="597154" y="200799"/>
                  </a:lnTo>
                  <a:lnTo>
                    <a:pt x="597319" y="200215"/>
                  </a:lnTo>
                  <a:lnTo>
                    <a:pt x="597471" y="199644"/>
                  </a:lnTo>
                  <a:close/>
                </a:path>
                <a:path w="777875" h="494029">
                  <a:moveTo>
                    <a:pt x="597662" y="246811"/>
                  </a:moveTo>
                  <a:lnTo>
                    <a:pt x="597077" y="246392"/>
                  </a:lnTo>
                  <a:lnTo>
                    <a:pt x="596709" y="245986"/>
                  </a:lnTo>
                  <a:lnTo>
                    <a:pt x="596252" y="245833"/>
                  </a:lnTo>
                  <a:lnTo>
                    <a:pt x="595757" y="245681"/>
                  </a:lnTo>
                  <a:lnTo>
                    <a:pt x="595134" y="245694"/>
                  </a:lnTo>
                  <a:lnTo>
                    <a:pt x="594842" y="246316"/>
                  </a:lnTo>
                  <a:lnTo>
                    <a:pt x="594614" y="246837"/>
                  </a:lnTo>
                  <a:lnTo>
                    <a:pt x="594537" y="247370"/>
                  </a:lnTo>
                  <a:lnTo>
                    <a:pt x="595071" y="247764"/>
                  </a:lnTo>
                  <a:lnTo>
                    <a:pt x="595515" y="248107"/>
                  </a:lnTo>
                  <a:lnTo>
                    <a:pt x="596036" y="248386"/>
                  </a:lnTo>
                  <a:lnTo>
                    <a:pt x="596950" y="247738"/>
                  </a:lnTo>
                  <a:lnTo>
                    <a:pt x="597217" y="247307"/>
                  </a:lnTo>
                  <a:lnTo>
                    <a:pt x="597662" y="246811"/>
                  </a:lnTo>
                  <a:close/>
                </a:path>
                <a:path w="777875" h="494029">
                  <a:moveTo>
                    <a:pt x="603300" y="206082"/>
                  </a:moveTo>
                  <a:lnTo>
                    <a:pt x="603250" y="205714"/>
                  </a:lnTo>
                  <a:lnTo>
                    <a:pt x="603250" y="205524"/>
                  </a:lnTo>
                  <a:lnTo>
                    <a:pt x="603173" y="205371"/>
                  </a:lnTo>
                  <a:lnTo>
                    <a:pt x="602830" y="204622"/>
                  </a:lnTo>
                  <a:lnTo>
                    <a:pt x="602005" y="204228"/>
                  </a:lnTo>
                  <a:lnTo>
                    <a:pt x="601040" y="204939"/>
                  </a:lnTo>
                  <a:lnTo>
                    <a:pt x="600697" y="205435"/>
                  </a:lnTo>
                  <a:lnTo>
                    <a:pt x="600430" y="206502"/>
                  </a:lnTo>
                  <a:lnTo>
                    <a:pt x="601357" y="207137"/>
                  </a:lnTo>
                  <a:lnTo>
                    <a:pt x="602157" y="206908"/>
                  </a:lnTo>
                  <a:lnTo>
                    <a:pt x="602615" y="206794"/>
                  </a:lnTo>
                  <a:lnTo>
                    <a:pt x="602970" y="206336"/>
                  </a:lnTo>
                  <a:lnTo>
                    <a:pt x="603300" y="206082"/>
                  </a:lnTo>
                  <a:close/>
                </a:path>
                <a:path w="777875" h="494029">
                  <a:moveTo>
                    <a:pt x="608965" y="199250"/>
                  </a:moveTo>
                  <a:lnTo>
                    <a:pt x="608431" y="198805"/>
                  </a:lnTo>
                  <a:lnTo>
                    <a:pt x="606882" y="198869"/>
                  </a:lnTo>
                  <a:lnTo>
                    <a:pt x="606577" y="199275"/>
                  </a:lnTo>
                  <a:lnTo>
                    <a:pt x="606348" y="200571"/>
                  </a:lnTo>
                  <a:lnTo>
                    <a:pt x="606933" y="201015"/>
                  </a:lnTo>
                  <a:lnTo>
                    <a:pt x="607923" y="201015"/>
                  </a:lnTo>
                  <a:lnTo>
                    <a:pt x="608533" y="201028"/>
                  </a:lnTo>
                  <a:lnTo>
                    <a:pt x="608965" y="200621"/>
                  </a:lnTo>
                  <a:lnTo>
                    <a:pt x="608965" y="200050"/>
                  </a:lnTo>
                  <a:lnTo>
                    <a:pt x="608965" y="199250"/>
                  </a:lnTo>
                  <a:close/>
                </a:path>
                <a:path w="777875" h="494029">
                  <a:moveTo>
                    <a:pt x="609041" y="247523"/>
                  </a:moveTo>
                  <a:lnTo>
                    <a:pt x="609015" y="246888"/>
                  </a:lnTo>
                  <a:lnTo>
                    <a:pt x="608977" y="246202"/>
                  </a:lnTo>
                  <a:lnTo>
                    <a:pt x="608355" y="245592"/>
                  </a:lnTo>
                  <a:lnTo>
                    <a:pt x="607656" y="245618"/>
                  </a:lnTo>
                  <a:lnTo>
                    <a:pt x="607326" y="245719"/>
                  </a:lnTo>
                  <a:lnTo>
                    <a:pt x="606882" y="245732"/>
                  </a:lnTo>
                  <a:lnTo>
                    <a:pt x="606691" y="245960"/>
                  </a:lnTo>
                  <a:lnTo>
                    <a:pt x="606386" y="246341"/>
                  </a:lnTo>
                  <a:lnTo>
                    <a:pt x="606069" y="246862"/>
                  </a:lnTo>
                  <a:lnTo>
                    <a:pt x="606094" y="247307"/>
                  </a:lnTo>
                  <a:lnTo>
                    <a:pt x="606132" y="247777"/>
                  </a:lnTo>
                  <a:lnTo>
                    <a:pt x="606590" y="248208"/>
                  </a:lnTo>
                  <a:lnTo>
                    <a:pt x="607187" y="248234"/>
                  </a:lnTo>
                  <a:lnTo>
                    <a:pt x="607529" y="248234"/>
                  </a:lnTo>
                  <a:lnTo>
                    <a:pt x="607910" y="248246"/>
                  </a:lnTo>
                  <a:lnTo>
                    <a:pt x="608203" y="248094"/>
                  </a:lnTo>
                  <a:lnTo>
                    <a:pt x="608660" y="247865"/>
                  </a:lnTo>
                  <a:lnTo>
                    <a:pt x="609041" y="247523"/>
                  </a:lnTo>
                  <a:close/>
                </a:path>
                <a:path w="777875" h="494029">
                  <a:moveTo>
                    <a:pt x="609079" y="212293"/>
                  </a:moveTo>
                  <a:lnTo>
                    <a:pt x="609041" y="211696"/>
                  </a:lnTo>
                  <a:lnTo>
                    <a:pt x="609015" y="211099"/>
                  </a:lnTo>
                  <a:lnTo>
                    <a:pt x="608228" y="210464"/>
                  </a:lnTo>
                  <a:lnTo>
                    <a:pt x="607339" y="210477"/>
                  </a:lnTo>
                  <a:lnTo>
                    <a:pt x="607085" y="210731"/>
                  </a:lnTo>
                  <a:lnTo>
                    <a:pt x="606615" y="211035"/>
                  </a:lnTo>
                  <a:lnTo>
                    <a:pt x="606425" y="211467"/>
                  </a:lnTo>
                  <a:lnTo>
                    <a:pt x="606183" y="212039"/>
                  </a:lnTo>
                  <a:lnTo>
                    <a:pt x="606907" y="212852"/>
                  </a:lnTo>
                  <a:lnTo>
                    <a:pt x="607593" y="212902"/>
                  </a:lnTo>
                  <a:lnTo>
                    <a:pt x="608279" y="212966"/>
                  </a:lnTo>
                  <a:lnTo>
                    <a:pt x="609079" y="212293"/>
                  </a:lnTo>
                  <a:close/>
                </a:path>
                <a:path w="777875" h="494029">
                  <a:moveTo>
                    <a:pt x="626668" y="206209"/>
                  </a:moveTo>
                  <a:lnTo>
                    <a:pt x="626554" y="205600"/>
                  </a:lnTo>
                  <a:lnTo>
                    <a:pt x="626414" y="204901"/>
                  </a:lnTo>
                  <a:lnTo>
                    <a:pt x="625716" y="204431"/>
                  </a:lnTo>
                  <a:lnTo>
                    <a:pt x="624916" y="204508"/>
                  </a:lnTo>
                  <a:lnTo>
                    <a:pt x="624344" y="204546"/>
                  </a:lnTo>
                  <a:lnTo>
                    <a:pt x="623874" y="205041"/>
                  </a:lnTo>
                  <a:lnTo>
                    <a:pt x="623887" y="205574"/>
                  </a:lnTo>
                  <a:lnTo>
                    <a:pt x="623912" y="206286"/>
                  </a:lnTo>
                  <a:lnTo>
                    <a:pt x="624560" y="206984"/>
                  </a:lnTo>
                  <a:lnTo>
                    <a:pt x="625906" y="207010"/>
                  </a:lnTo>
                  <a:lnTo>
                    <a:pt x="626668" y="206209"/>
                  </a:lnTo>
                  <a:close/>
                </a:path>
                <a:path w="777875" h="494029">
                  <a:moveTo>
                    <a:pt x="626833" y="66357"/>
                  </a:moveTo>
                  <a:lnTo>
                    <a:pt x="626681" y="65773"/>
                  </a:lnTo>
                  <a:lnTo>
                    <a:pt x="626567" y="65290"/>
                  </a:lnTo>
                  <a:lnTo>
                    <a:pt x="626173" y="64808"/>
                  </a:lnTo>
                  <a:lnTo>
                    <a:pt x="625792" y="64465"/>
                  </a:lnTo>
                  <a:lnTo>
                    <a:pt x="625614" y="64312"/>
                  </a:lnTo>
                  <a:lnTo>
                    <a:pt x="624992" y="64376"/>
                  </a:lnTo>
                  <a:lnTo>
                    <a:pt x="624332" y="65151"/>
                  </a:lnTo>
                  <a:lnTo>
                    <a:pt x="624065" y="65874"/>
                  </a:lnTo>
                  <a:lnTo>
                    <a:pt x="624509" y="66890"/>
                  </a:lnTo>
                  <a:lnTo>
                    <a:pt x="624967" y="67017"/>
                  </a:lnTo>
                  <a:lnTo>
                    <a:pt x="625271" y="67208"/>
                  </a:lnTo>
                  <a:lnTo>
                    <a:pt x="625970" y="67119"/>
                  </a:lnTo>
                  <a:lnTo>
                    <a:pt x="626833" y="66357"/>
                  </a:lnTo>
                  <a:close/>
                </a:path>
                <a:path w="777875" h="494029">
                  <a:moveTo>
                    <a:pt x="626922" y="123952"/>
                  </a:moveTo>
                  <a:lnTo>
                    <a:pt x="626491" y="123037"/>
                  </a:lnTo>
                  <a:lnTo>
                    <a:pt x="625119" y="122567"/>
                  </a:lnTo>
                  <a:lnTo>
                    <a:pt x="624598" y="122720"/>
                  </a:lnTo>
                  <a:lnTo>
                    <a:pt x="623900" y="123685"/>
                  </a:lnTo>
                  <a:lnTo>
                    <a:pt x="623849" y="124218"/>
                  </a:lnTo>
                  <a:lnTo>
                    <a:pt x="624230" y="124688"/>
                  </a:lnTo>
                  <a:lnTo>
                    <a:pt x="624598" y="125133"/>
                  </a:lnTo>
                  <a:lnTo>
                    <a:pt x="625106" y="125349"/>
                  </a:lnTo>
                  <a:lnTo>
                    <a:pt x="625983" y="124955"/>
                  </a:lnTo>
                  <a:lnTo>
                    <a:pt x="626237" y="124675"/>
                  </a:lnTo>
                  <a:lnTo>
                    <a:pt x="626516" y="124460"/>
                  </a:lnTo>
                  <a:lnTo>
                    <a:pt x="626922" y="123952"/>
                  </a:lnTo>
                  <a:close/>
                </a:path>
                <a:path w="777875" h="494029">
                  <a:moveTo>
                    <a:pt x="632091" y="222885"/>
                  </a:moveTo>
                  <a:lnTo>
                    <a:pt x="631431" y="222224"/>
                  </a:lnTo>
                  <a:lnTo>
                    <a:pt x="630326" y="222161"/>
                  </a:lnTo>
                  <a:lnTo>
                    <a:pt x="630097" y="222415"/>
                  </a:lnTo>
                  <a:lnTo>
                    <a:pt x="629627" y="222719"/>
                  </a:lnTo>
                  <a:lnTo>
                    <a:pt x="629462" y="223151"/>
                  </a:lnTo>
                  <a:lnTo>
                    <a:pt x="629208" y="223850"/>
                  </a:lnTo>
                  <a:lnTo>
                    <a:pt x="629907" y="224497"/>
                  </a:lnTo>
                  <a:lnTo>
                    <a:pt x="630758" y="224459"/>
                  </a:lnTo>
                  <a:lnTo>
                    <a:pt x="631355" y="224421"/>
                  </a:lnTo>
                  <a:lnTo>
                    <a:pt x="631748" y="224091"/>
                  </a:lnTo>
                  <a:lnTo>
                    <a:pt x="632091" y="222885"/>
                  </a:lnTo>
                  <a:close/>
                </a:path>
                <a:path w="777875" h="494029">
                  <a:moveTo>
                    <a:pt x="638048" y="65125"/>
                  </a:moveTo>
                  <a:lnTo>
                    <a:pt x="637425" y="64312"/>
                  </a:lnTo>
                  <a:lnTo>
                    <a:pt x="636714" y="64262"/>
                  </a:lnTo>
                  <a:lnTo>
                    <a:pt x="636028" y="64223"/>
                  </a:lnTo>
                  <a:lnTo>
                    <a:pt x="635177" y="64897"/>
                  </a:lnTo>
                  <a:lnTo>
                    <a:pt x="635203" y="65532"/>
                  </a:lnTo>
                  <a:lnTo>
                    <a:pt x="635241" y="66128"/>
                  </a:lnTo>
                  <a:lnTo>
                    <a:pt x="635673" y="66484"/>
                  </a:lnTo>
                  <a:lnTo>
                    <a:pt x="636892" y="66967"/>
                  </a:lnTo>
                  <a:lnTo>
                    <a:pt x="637730" y="66497"/>
                  </a:lnTo>
                  <a:lnTo>
                    <a:pt x="637895" y="65798"/>
                  </a:lnTo>
                  <a:lnTo>
                    <a:pt x="638048" y="65125"/>
                  </a:lnTo>
                  <a:close/>
                </a:path>
                <a:path w="777875" h="494029">
                  <a:moveTo>
                    <a:pt x="643648" y="117462"/>
                  </a:moveTo>
                  <a:lnTo>
                    <a:pt x="643089" y="116992"/>
                  </a:lnTo>
                  <a:lnTo>
                    <a:pt x="642200" y="117043"/>
                  </a:lnTo>
                  <a:lnTo>
                    <a:pt x="641553" y="117068"/>
                  </a:lnTo>
                  <a:lnTo>
                    <a:pt x="641261" y="117513"/>
                  </a:lnTo>
                  <a:lnTo>
                    <a:pt x="641146" y="118071"/>
                  </a:lnTo>
                  <a:lnTo>
                    <a:pt x="641007" y="118719"/>
                  </a:lnTo>
                  <a:lnTo>
                    <a:pt x="641654" y="119202"/>
                  </a:lnTo>
                  <a:lnTo>
                    <a:pt x="642594" y="119214"/>
                  </a:lnTo>
                  <a:lnTo>
                    <a:pt x="643191" y="119214"/>
                  </a:lnTo>
                  <a:lnTo>
                    <a:pt x="643648" y="118795"/>
                  </a:lnTo>
                  <a:lnTo>
                    <a:pt x="643648" y="118249"/>
                  </a:lnTo>
                  <a:lnTo>
                    <a:pt x="643648" y="117462"/>
                  </a:lnTo>
                  <a:close/>
                </a:path>
                <a:path w="777875" h="494029">
                  <a:moveTo>
                    <a:pt x="643788" y="83413"/>
                  </a:moveTo>
                  <a:lnTo>
                    <a:pt x="643420" y="82130"/>
                  </a:lnTo>
                  <a:lnTo>
                    <a:pt x="642912" y="81775"/>
                  </a:lnTo>
                  <a:lnTo>
                    <a:pt x="642124" y="81915"/>
                  </a:lnTo>
                  <a:lnTo>
                    <a:pt x="641464" y="82016"/>
                  </a:lnTo>
                  <a:lnTo>
                    <a:pt x="640867" y="82931"/>
                  </a:lnTo>
                  <a:lnTo>
                    <a:pt x="641108" y="83451"/>
                  </a:lnTo>
                  <a:lnTo>
                    <a:pt x="641362" y="83972"/>
                  </a:lnTo>
                  <a:lnTo>
                    <a:pt x="642277" y="84328"/>
                  </a:lnTo>
                  <a:lnTo>
                    <a:pt x="643445" y="83959"/>
                  </a:lnTo>
                  <a:lnTo>
                    <a:pt x="643788" y="83413"/>
                  </a:lnTo>
                  <a:close/>
                </a:path>
                <a:path w="777875" h="494029">
                  <a:moveTo>
                    <a:pt x="643788" y="36944"/>
                  </a:moveTo>
                  <a:lnTo>
                    <a:pt x="643763" y="36296"/>
                  </a:lnTo>
                  <a:lnTo>
                    <a:pt x="643750" y="35636"/>
                  </a:lnTo>
                  <a:lnTo>
                    <a:pt x="643051" y="35052"/>
                  </a:lnTo>
                  <a:lnTo>
                    <a:pt x="642315" y="35064"/>
                  </a:lnTo>
                  <a:lnTo>
                    <a:pt x="641642" y="35090"/>
                  </a:lnTo>
                  <a:lnTo>
                    <a:pt x="640905" y="35915"/>
                  </a:lnTo>
                  <a:lnTo>
                    <a:pt x="641197" y="36512"/>
                  </a:lnTo>
                  <a:lnTo>
                    <a:pt x="641388" y="36931"/>
                  </a:lnTo>
                  <a:lnTo>
                    <a:pt x="641870" y="37338"/>
                  </a:lnTo>
                  <a:lnTo>
                    <a:pt x="642315" y="37452"/>
                  </a:lnTo>
                  <a:lnTo>
                    <a:pt x="643013" y="37655"/>
                  </a:lnTo>
                  <a:lnTo>
                    <a:pt x="643788" y="36944"/>
                  </a:lnTo>
                  <a:close/>
                </a:path>
                <a:path w="777875" h="494029">
                  <a:moveTo>
                    <a:pt x="643813" y="12649"/>
                  </a:moveTo>
                  <a:lnTo>
                    <a:pt x="643204" y="11899"/>
                  </a:lnTo>
                  <a:lnTo>
                    <a:pt x="642518" y="11836"/>
                  </a:lnTo>
                  <a:lnTo>
                    <a:pt x="641896" y="11772"/>
                  </a:lnTo>
                  <a:lnTo>
                    <a:pt x="640956" y="12509"/>
                  </a:lnTo>
                  <a:lnTo>
                    <a:pt x="641007" y="13004"/>
                  </a:lnTo>
                  <a:lnTo>
                    <a:pt x="641045" y="13500"/>
                  </a:lnTo>
                  <a:lnTo>
                    <a:pt x="641934" y="14173"/>
                  </a:lnTo>
                  <a:lnTo>
                    <a:pt x="643051" y="14236"/>
                  </a:lnTo>
                  <a:lnTo>
                    <a:pt x="643597" y="13779"/>
                  </a:lnTo>
                  <a:lnTo>
                    <a:pt x="643699" y="13271"/>
                  </a:lnTo>
                  <a:lnTo>
                    <a:pt x="643813" y="12649"/>
                  </a:lnTo>
                  <a:close/>
                </a:path>
                <a:path w="777875" h="494029">
                  <a:moveTo>
                    <a:pt x="643966" y="71412"/>
                  </a:moveTo>
                  <a:lnTo>
                    <a:pt x="643407" y="70993"/>
                  </a:lnTo>
                  <a:lnTo>
                    <a:pt x="643026" y="70535"/>
                  </a:lnTo>
                  <a:lnTo>
                    <a:pt x="642556" y="70408"/>
                  </a:lnTo>
                  <a:lnTo>
                    <a:pt x="641807" y="70192"/>
                  </a:lnTo>
                  <a:lnTo>
                    <a:pt x="640969" y="70954"/>
                  </a:lnTo>
                  <a:lnTo>
                    <a:pt x="641070" y="71589"/>
                  </a:lnTo>
                  <a:lnTo>
                    <a:pt x="641184" y="72263"/>
                  </a:lnTo>
                  <a:lnTo>
                    <a:pt x="642112" y="72898"/>
                  </a:lnTo>
                  <a:lnTo>
                    <a:pt x="643191" y="72415"/>
                  </a:lnTo>
                  <a:lnTo>
                    <a:pt x="643483" y="71907"/>
                  </a:lnTo>
                  <a:lnTo>
                    <a:pt x="643966" y="71412"/>
                  </a:lnTo>
                  <a:close/>
                </a:path>
                <a:path w="777875" h="494029">
                  <a:moveTo>
                    <a:pt x="649592" y="101587"/>
                  </a:moveTo>
                  <a:lnTo>
                    <a:pt x="649528" y="100749"/>
                  </a:lnTo>
                  <a:lnTo>
                    <a:pt x="649465" y="100037"/>
                  </a:lnTo>
                  <a:lnTo>
                    <a:pt x="648843" y="99568"/>
                  </a:lnTo>
                  <a:lnTo>
                    <a:pt x="648030" y="99606"/>
                  </a:lnTo>
                  <a:lnTo>
                    <a:pt x="647319" y="99656"/>
                  </a:lnTo>
                  <a:lnTo>
                    <a:pt x="646836" y="100266"/>
                  </a:lnTo>
                  <a:lnTo>
                    <a:pt x="646874" y="101079"/>
                  </a:lnTo>
                  <a:lnTo>
                    <a:pt x="646899" y="101777"/>
                  </a:lnTo>
                  <a:lnTo>
                    <a:pt x="647471" y="102209"/>
                  </a:lnTo>
                  <a:lnTo>
                    <a:pt x="648385" y="102196"/>
                  </a:lnTo>
                  <a:lnTo>
                    <a:pt x="649135" y="102184"/>
                  </a:lnTo>
                  <a:lnTo>
                    <a:pt x="649592" y="101587"/>
                  </a:lnTo>
                  <a:close/>
                </a:path>
                <a:path w="777875" h="494029">
                  <a:moveTo>
                    <a:pt x="655256" y="117652"/>
                  </a:moveTo>
                  <a:lnTo>
                    <a:pt x="654494" y="116903"/>
                  </a:lnTo>
                  <a:lnTo>
                    <a:pt x="653313" y="117157"/>
                  </a:lnTo>
                  <a:lnTo>
                    <a:pt x="652881" y="117398"/>
                  </a:lnTo>
                  <a:lnTo>
                    <a:pt x="652767" y="118897"/>
                  </a:lnTo>
                  <a:lnTo>
                    <a:pt x="653110" y="119418"/>
                  </a:lnTo>
                  <a:lnTo>
                    <a:pt x="653859" y="119595"/>
                  </a:lnTo>
                  <a:lnTo>
                    <a:pt x="654405" y="119735"/>
                  </a:lnTo>
                  <a:lnTo>
                    <a:pt x="655218" y="118973"/>
                  </a:lnTo>
                  <a:lnTo>
                    <a:pt x="655231" y="118313"/>
                  </a:lnTo>
                  <a:lnTo>
                    <a:pt x="655256" y="117652"/>
                  </a:lnTo>
                  <a:close/>
                </a:path>
                <a:path w="777875" h="494029">
                  <a:moveTo>
                    <a:pt x="655307" y="212115"/>
                  </a:moveTo>
                  <a:lnTo>
                    <a:pt x="655294" y="211455"/>
                  </a:lnTo>
                  <a:lnTo>
                    <a:pt x="655294" y="210820"/>
                  </a:lnTo>
                  <a:lnTo>
                    <a:pt x="654494" y="210032"/>
                  </a:lnTo>
                  <a:lnTo>
                    <a:pt x="653859" y="210159"/>
                  </a:lnTo>
                  <a:lnTo>
                    <a:pt x="653313" y="210286"/>
                  </a:lnTo>
                  <a:lnTo>
                    <a:pt x="652881" y="210540"/>
                  </a:lnTo>
                  <a:lnTo>
                    <a:pt x="652843" y="211188"/>
                  </a:lnTo>
                  <a:lnTo>
                    <a:pt x="652780" y="212051"/>
                  </a:lnTo>
                  <a:lnTo>
                    <a:pt x="653135" y="212572"/>
                  </a:lnTo>
                  <a:lnTo>
                    <a:pt x="653897" y="212763"/>
                  </a:lnTo>
                  <a:lnTo>
                    <a:pt x="654481" y="212902"/>
                  </a:lnTo>
                  <a:lnTo>
                    <a:pt x="655307" y="212115"/>
                  </a:lnTo>
                  <a:close/>
                </a:path>
                <a:path w="777875" h="494029">
                  <a:moveTo>
                    <a:pt x="655472" y="25603"/>
                  </a:moveTo>
                  <a:lnTo>
                    <a:pt x="655358" y="24587"/>
                  </a:lnTo>
                  <a:lnTo>
                    <a:pt x="655294" y="24015"/>
                  </a:lnTo>
                  <a:lnTo>
                    <a:pt x="654748" y="23507"/>
                  </a:lnTo>
                  <a:lnTo>
                    <a:pt x="653770" y="23837"/>
                  </a:lnTo>
                  <a:lnTo>
                    <a:pt x="653275" y="24066"/>
                  </a:lnTo>
                  <a:lnTo>
                    <a:pt x="652881" y="24396"/>
                  </a:lnTo>
                  <a:lnTo>
                    <a:pt x="652449" y="24790"/>
                  </a:lnTo>
                  <a:lnTo>
                    <a:pt x="652475" y="25387"/>
                  </a:lnTo>
                  <a:lnTo>
                    <a:pt x="654850" y="26301"/>
                  </a:lnTo>
                  <a:lnTo>
                    <a:pt x="655472" y="25603"/>
                  </a:lnTo>
                  <a:close/>
                </a:path>
                <a:path w="777875" h="494029">
                  <a:moveTo>
                    <a:pt x="655485" y="35941"/>
                  </a:moveTo>
                  <a:lnTo>
                    <a:pt x="654875" y="35242"/>
                  </a:lnTo>
                  <a:lnTo>
                    <a:pt x="653834" y="35102"/>
                  </a:lnTo>
                  <a:lnTo>
                    <a:pt x="653592" y="35344"/>
                  </a:lnTo>
                  <a:lnTo>
                    <a:pt x="653072" y="35623"/>
                  </a:lnTo>
                  <a:lnTo>
                    <a:pt x="652678" y="36817"/>
                  </a:lnTo>
                  <a:lnTo>
                    <a:pt x="653300" y="37528"/>
                  </a:lnTo>
                  <a:lnTo>
                    <a:pt x="654685" y="37503"/>
                  </a:lnTo>
                  <a:lnTo>
                    <a:pt x="655142" y="37185"/>
                  </a:lnTo>
                  <a:lnTo>
                    <a:pt x="655307" y="36601"/>
                  </a:lnTo>
                  <a:lnTo>
                    <a:pt x="655485" y="35941"/>
                  </a:lnTo>
                  <a:close/>
                </a:path>
                <a:path w="777875" h="494029">
                  <a:moveTo>
                    <a:pt x="661390" y="18237"/>
                  </a:moveTo>
                  <a:lnTo>
                    <a:pt x="660565" y="17564"/>
                  </a:lnTo>
                  <a:lnTo>
                    <a:pt x="659130" y="17614"/>
                  </a:lnTo>
                  <a:lnTo>
                    <a:pt x="658571" y="18351"/>
                  </a:lnTo>
                  <a:lnTo>
                    <a:pt x="658799" y="19697"/>
                  </a:lnTo>
                  <a:lnTo>
                    <a:pt x="659257" y="20078"/>
                  </a:lnTo>
                  <a:lnTo>
                    <a:pt x="659853" y="20053"/>
                  </a:lnTo>
                  <a:lnTo>
                    <a:pt x="660615" y="20040"/>
                  </a:lnTo>
                  <a:lnTo>
                    <a:pt x="661390" y="19431"/>
                  </a:lnTo>
                  <a:lnTo>
                    <a:pt x="661390" y="18834"/>
                  </a:lnTo>
                  <a:lnTo>
                    <a:pt x="661390" y="18237"/>
                  </a:lnTo>
                  <a:close/>
                </a:path>
                <a:path w="777875" h="494029">
                  <a:moveTo>
                    <a:pt x="661454" y="6616"/>
                  </a:moveTo>
                  <a:lnTo>
                    <a:pt x="660844" y="5867"/>
                  </a:lnTo>
                  <a:lnTo>
                    <a:pt x="659333" y="5791"/>
                  </a:lnTo>
                  <a:lnTo>
                    <a:pt x="658609" y="6362"/>
                  </a:lnTo>
                  <a:lnTo>
                    <a:pt x="658660" y="7670"/>
                  </a:lnTo>
                  <a:lnTo>
                    <a:pt x="659066" y="8026"/>
                  </a:lnTo>
                  <a:lnTo>
                    <a:pt x="659599" y="8191"/>
                  </a:lnTo>
                  <a:lnTo>
                    <a:pt x="660374" y="8407"/>
                  </a:lnTo>
                  <a:lnTo>
                    <a:pt x="661174" y="7975"/>
                  </a:lnTo>
                  <a:lnTo>
                    <a:pt x="661314" y="7302"/>
                  </a:lnTo>
                  <a:lnTo>
                    <a:pt x="661454" y="6616"/>
                  </a:lnTo>
                  <a:close/>
                </a:path>
                <a:path w="777875" h="494029">
                  <a:moveTo>
                    <a:pt x="661466" y="111696"/>
                  </a:moveTo>
                  <a:lnTo>
                    <a:pt x="660730" y="111137"/>
                  </a:lnTo>
                  <a:lnTo>
                    <a:pt x="659218" y="111201"/>
                  </a:lnTo>
                  <a:lnTo>
                    <a:pt x="658787" y="111594"/>
                  </a:lnTo>
                  <a:lnTo>
                    <a:pt x="658710" y="112217"/>
                  </a:lnTo>
                  <a:lnTo>
                    <a:pt x="658609" y="112979"/>
                  </a:lnTo>
                  <a:lnTo>
                    <a:pt x="659231" y="113474"/>
                  </a:lnTo>
                  <a:lnTo>
                    <a:pt x="660425" y="113360"/>
                  </a:lnTo>
                  <a:lnTo>
                    <a:pt x="660641" y="113118"/>
                  </a:lnTo>
                  <a:lnTo>
                    <a:pt x="661136" y="112801"/>
                  </a:lnTo>
                  <a:lnTo>
                    <a:pt x="661466" y="111696"/>
                  </a:lnTo>
                  <a:close/>
                </a:path>
                <a:path w="777875" h="494029">
                  <a:moveTo>
                    <a:pt x="672922" y="18059"/>
                  </a:moveTo>
                  <a:lnTo>
                    <a:pt x="672388" y="17360"/>
                  </a:lnTo>
                  <a:lnTo>
                    <a:pt x="671715" y="17246"/>
                  </a:lnTo>
                  <a:lnTo>
                    <a:pt x="671017" y="17145"/>
                  </a:lnTo>
                  <a:lnTo>
                    <a:pt x="670255" y="17754"/>
                  </a:lnTo>
                  <a:lnTo>
                    <a:pt x="670153" y="19151"/>
                  </a:lnTo>
                  <a:lnTo>
                    <a:pt x="670750" y="19900"/>
                  </a:lnTo>
                  <a:lnTo>
                    <a:pt x="672198" y="20066"/>
                  </a:lnTo>
                  <a:lnTo>
                    <a:pt x="672909" y="19507"/>
                  </a:lnTo>
                  <a:lnTo>
                    <a:pt x="672922" y="18808"/>
                  </a:lnTo>
                  <a:lnTo>
                    <a:pt x="672922" y="18059"/>
                  </a:lnTo>
                  <a:close/>
                </a:path>
                <a:path w="777875" h="494029">
                  <a:moveTo>
                    <a:pt x="672985" y="170002"/>
                  </a:moveTo>
                  <a:lnTo>
                    <a:pt x="672325" y="169519"/>
                  </a:lnTo>
                  <a:lnTo>
                    <a:pt x="671436" y="169583"/>
                  </a:lnTo>
                  <a:lnTo>
                    <a:pt x="670864" y="169608"/>
                  </a:lnTo>
                  <a:lnTo>
                    <a:pt x="670445" y="170040"/>
                  </a:lnTo>
                  <a:lnTo>
                    <a:pt x="670382" y="170637"/>
                  </a:lnTo>
                  <a:lnTo>
                    <a:pt x="670318" y="171361"/>
                  </a:lnTo>
                  <a:lnTo>
                    <a:pt x="670877" y="171818"/>
                  </a:lnTo>
                  <a:lnTo>
                    <a:pt x="672122" y="171818"/>
                  </a:lnTo>
                  <a:lnTo>
                    <a:pt x="672325" y="171564"/>
                  </a:lnTo>
                  <a:lnTo>
                    <a:pt x="672795" y="171208"/>
                  </a:lnTo>
                  <a:lnTo>
                    <a:pt x="672871" y="170789"/>
                  </a:lnTo>
                  <a:lnTo>
                    <a:pt x="672985" y="170002"/>
                  </a:lnTo>
                  <a:close/>
                </a:path>
                <a:path w="777875" h="494029">
                  <a:moveTo>
                    <a:pt x="673112" y="7251"/>
                  </a:moveTo>
                  <a:lnTo>
                    <a:pt x="672896" y="6515"/>
                  </a:lnTo>
                  <a:lnTo>
                    <a:pt x="672401" y="6197"/>
                  </a:lnTo>
                  <a:lnTo>
                    <a:pt x="671677" y="5753"/>
                  </a:lnTo>
                  <a:lnTo>
                    <a:pt x="671004" y="5880"/>
                  </a:lnTo>
                  <a:lnTo>
                    <a:pt x="670153" y="6985"/>
                  </a:lnTo>
                  <a:lnTo>
                    <a:pt x="670344" y="7670"/>
                  </a:lnTo>
                  <a:lnTo>
                    <a:pt x="670877" y="7975"/>
                  </a:lnTo>
                  <a:lnTo>
                    <a:pt x="671652" y="8407"/>
                  </a:lnTo>
                  <a:lnTo>
                    <a:pt x="672376" y="8280"/>
                  </a:lnTo>
                  <a:lnTo>
                    <a:pt x="672833" y="7658"/>
                  </a:lnTo>
                  <a:lnTo>
                    <a:pt x="673112" y="7251"/>
                  </a:lnTo>
                  <a:close/>
                </a:path>
                <a:path w="777875" h="494029">
                  <a:moveTo>
                    <a:pt x="673150" y="112687"/>
                  </a:moveTo>
                  <a:lnTo>
                    <a:pt x="672757" y="112153"/>
                  </a:lnTo>
                  <a:lnTo>
                    <a:pt x="672553" y="111645"/>
                  </a:lnTo>
                  <a:lnTo>
                    <a:pt x="672172" y="111379"/>
                  </a:lnTo>
                  <a:lnTo>
                    <a:pt x="671703" y="111036"/>
                  </a:lnTo>
                  <a:lnTo>
                    <a:pt x="671106" y="111213"/>
                  </a:lnTo>
                  <a:lnTo>
                    <a:pt x="670521" y="111861"/>
                  </a:lnTo>
                  <a:lnTo>
                    <a:pt x="670331" y="112420"/>
                  </a:lnTo>
                  <a:lnTo>
                    <a:pt x="670445" y="112560"/>
                  </a:lnTo>
                  <a:lnTo>
                    <a:pt x="670763" y="112928"/>
                  </a:lnTo>
                  <a:lnTo>
                    <a:pt x="671233" y="113347"/>
                  </a:lnTo>
                  <a:lnTo>
                    <a:pt x="672096" y="113423"/>
                  </a:lnTo>
                  <a:lnTo>
                    <a:pt x="672541" y="112991"/>
                  </a:lnTo>
                  <a:lnTo>
                    <a:pt x="673150" y="112687"/>
                  </a:lnTo>
                  <a:close/>
                </a:path>
                <a:path w="777875" h="494029">
                  <a:moveTo>
                    <a:pt x="702043" y="838"/>
                  </a:moveTo>
                  <a:lnTo>
                    <a:pt x="701395" y="76"/>
                  </a:lnTo>
                  <a:lnTo>
                    <a:pt x="700735" y="114"/>
                  </a:lnTo>
                  <a:lnTo>
                    <a:pt x="700062" y="139"/>
                  </a:lnTo>
                  <a:lnTo>
                    <a:pt x="699389" y="901"/>
                  </a:lnTo>
                  <a:lnTo>
                    <a:pt x="699503" y="2222"/>
                  </a:lnTo>
                  <a:lnTo>
                    <a:pt x="699922" y="2590"/>
                  </a:lnTo>
                  <a:lnTo>
                    <a:pt x="701128" y="2959"/>
                  </a:lnTo>
                  <a:lnTo>
                    <a:pt x="701903" y="2311"/>
                  </a:lnTo>
                  <a:lnTo>
                    <a:pt x="701979" y="1587"/>
                  </a:lnTo>
                  <a:lnTo>
                    <a:pt x="702043" y="838"/>
                  </a:lnTo>
                  <a:close/>
                </a:path>
                <a:path w="777875" h="494029">
                  <a:moveTo>
                    <a:pt x="725614" y="70866"/>
                  </a:moveTo>
                  <a:lnTo>
                    <a:pt x="725043" y="70167"/>
                  </a:lnTo>
                  <a:lnTo>
                    <a:pt x="724382" y="70053"/>
                  </a:lnTo>
                  <a:lnTo>
                    <a:pt x="723734" y="69926"/>
                  </a:lnTo>
                  <a:lnTo>
                    <a:pt x="722922" y="70535"/>
                  </a:lnTo>
                  <a:lnTo>
                    <a:pt x="722820" y="71843"/>
                  </a:lnTo>
                  <a:lnTo>
                    <a:pt x="723417" y="72567"/>
                  </a:lnTo>
                  <a:lnTo>
                    <a:pt x="724077" y="72656"/>
                  </a:lnTo>
                  <a:lnTo>
                    <a:pt x="724789" y="72771"/>
                  </a:lnTo>
                  <a:lnTo>
                    <a:pt x="725576" y="72199"/>
                  </a:lnTo>
                  <a:lnTo>
                    <a:pt x="725589" y="71551"/>
                  </a:lnTo>
                  <a:lnTo>
                    <a:pt x="725614" y="70866"/>
                  </a:lnTo>
                  <a:close/>
                </a:path>
                <a:path w="777875" h="494029">
                  <a:moveTo>
                    <a:pt x="736955" y="72059"/>
                  </a:moveTo>
                  <a:lnTo>
                    <a:pt x="736942" y="71437"/>
                  </a:lnTo>
                  <a:lnTo>
                    <a:pt x="736917" y="70802"/>
                  </a:lnTo>
                  <a:lnTo>
                    <a:pt x="736142" y="70142"/>
                  </a:lnTo>
                  <a:lnTo>
                    <a:pt x="735469" y="70180"/>
                  </a:lnTo>
                  <a:lnTo>
                    <a:pt x="734809" y="70205"/>
                  </a:lnTo>
                  <a:lnTo>
                    <a:pt x="734161" y="71043"/>
                  </a:lnTo>
                  <a:lnTo>
                    <a:pt x="734529" y="72212"/>
                  </a:lnTo>
                  <a:lnTo>
                    <a:pt x="734872" y="72644"/>
                  </a:lnTo>
                  <a:lnTo>
                    <a:pt x="735495" y="72682"/>
                  </a:lnTo>
                  <a:lnTo>
                    <a:pt x="736206" y="72732"/>
                  </a:lnTo>
                  <a:lnTo>
                    <a:pt x="736955" y="72059"/>
                  </a:lnTo>
                  <a:close/>
                </a:path>
                <a:path w="777875" h="494029">
                  <a:moveTo>
                    <a:pt x="766152" y="65176"/>
                  </a:moveTo>
                  <a:lnTo>
                    <a:pt x="765492" y="64350"/>
                  </a:lnTo>
                  <a:lnTo>
                    <a:pt x="764755" y="64350"/>
                  </a:lnTo>
                  <a:lnTo>
                    <a:pt x="764159" y="64338"/>
                  </a:lnTo>
                  <a:lnTo>
                    <a:pt x="763727" y="64719"/>
                  </a:lnTo>
                  <a:lnTo>
                    <a:pt x="763562" y="65265"/>
                  </a:lnTo>
                  <a:lnTo>
                    <a:pt x="763371" y="65849"/>
                  </a:lnTo>
                  <a:lnTo>
                    <a:pt x="763739" y="66268"/>
                  </a:lnTo>
                  <a:lnTo>
                    <a:pt x="764870" y="66903"/>
                  </a:lnTo>
                  <a:lnTo>
                    <a:pt x="765810" y="66484"/>
                  </a:lnTo>
                  <a:lnTo>
                    <a:pt x="765987" y="65811"/>
                  </a:lnTo>
                  <a:lnTo>
                    <a:pt x="766152" y="65176"/>
                  </a:lnTo>
                  <a:close/>
                </a:path>
                <a:path w="777875" h="494029">
                  <a:moveTo>
                    <a:pt x="777836" y="66014"/>
                  </a:moveTo>
                  <a:lnTo>
                    <a:pt x="777748" y="65328"/>
                  </a:lnTo>
                  <a:lnTo>
                    <a:pt x="777633" y="64630"/>
                  </a:lnTo>
                  <a:lnTo>
                    <a:pt x="776973" y="64160"/>
                  </a:lnTo>
                  <a:lnTo>
                    <a:pt x="775614" y="64287"/>
                  </a:lnTo>
                  <a:lnTo>
                    <a:pt x="775220" y="64744"/>
                  </a:lnTo>
                  <a:lnTo>
                    <a:pt x="775246" y="66128"/>
                  </a:lnTo>
                  <a:lnTo>
                    <a:pt x="775792" y="66738"/>
                  </a:lnTo>
                  <a:lnTo>
                    <a:pt x="777214" y="66713"/>
                  </a:lnTo>
                  <a:lnTo>
                    <a:pt x="777836" y="66014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194306" y="3331756"/>
              <a:ext cx="854075" cy="570230"/>
            </a:xfrm>
            <a:custGeom>
              <a:avLst/>
              <a:gdLst/>
              <a:ahLst/>
              <a:cxnLst/>
              <a:rect l="l" t="t" r="r" b="b"/>
              <a:pathLst>
                <a:path w="854075" h="570229">
                  <a:moveTo>
                    <a:pt x="2946" y="1816"/>
                  </a:moveTo>
                  <a:lnTo>
                    <a:pt x="2794" y="1333"/>
                  </a:lnTo>
                  <a:lnTo>
                    <a:pt x="2565" y="469"/>
                  </a:lnTo>
                  <a:lnTo>
                    <a:pt x="2095" y="139"/>
                  </a:lnTo>
                  <a:lnTo>
                    <a:pt x="1295" y="241"/>
                  </a:lnTo>
                  <a:lnTo>
                    <a:pt x="673" y="330"/>
                  </a:lnTo>
                  <a:lnTo>
                    <a:pt x="0" y="1308"/>
                  </a:lnTo>
                  <a:lnTo>
                    <a:pt x="393" y="2273"/>
                  </a:lnTo>
                  <a:lnTo>
                    <a:pt x="1447" y="2692"/>
                  </a:lnTo>
                  <a:lnTo>
                    <a:pt x="2590" y="2298"/>
                  </a:lnTo>
                  <a:lnTo>
                    <a:pt x="2946" y="1816"/>
                  </a:lnTo>
                  <a:close/>
                </a:path>
                <a:path w="854075" h="570229">
                  <a:moveTo>
                    <a:pt x="67132" y="6883"/>
                  </a:moveTo>
                  <a:lnTo>
                    <a:pt x="66535" y="6273"/>
                  </a:lnTo>
                  <a:lnTo>
                    <a:pt x="65239" y="6210"/>
                  </a:lnTo>
                  <a:lnTo>
                    <a:pt x="64731" y="6667"/>
                  </a:lnTo>
                  <a:lnTo>
                    <a:pt x="64693" y="7188"/>
                  </a:lnTo>
                  <a:lnTo>
                    <a:pt x="64630" y="7912"/>
                  </a:lnTo>
                  <a:lnTo>
                    <a:pt x="65265" y="8648"/>
                  </a:lnTo>
                  <a:lnTo>
                    <a:pt x="66382" y="8394"/>
                  </a:lnTo>
                  <a:lnTo>
                    <a:pt x="66751" y="7988"/>
                  </a:lnTo>
                  <a:lnTo>
                    <a:pt x="67043" y="7785"/>
                  </a:lnTo>
                  <a:lnTo>
                    <a:pt x="67132" y="6883"/>
                  </a:lnTo>
                  <a:close/>
                </a:path>
                <a:path w="854075" h="570229">
                  <a:moveTo>
                    <a:pt x="84556" y="13106"/>
                  </a:moveTo>
                  <a:lnTo>
                    <a:pt x="84061" y="12674"/>
                  </a:lnTo>
                  <a:lnTo>
                    <a:pt x="83680" y="12090"/>
                  </a:lnTo>
                  <a:lnTo>
                    <a:pt x="83286" y="12090"/>
                  </a:lnTo>
                  <a:lnTo>
                    <a:pt x="82892" y="12077"/>
                  </a:lnTo>
                  <a:lnTo>
                    <a:pt x="82346" y="12585"/>
                  </a:lnTo>
                  <a:lnTo>
                    <a:pt x="82143" y="13004"/>
                  </a:lnTo>
                  <a:lnTo>
                    <a:pt x="81826" y="13639"/>
                  </a:lnTo>
                  <a:lnTo>
                    <a:pt x="82715" y="14566"/>
                  </a:lnTo>
                  <a:lnTo>
                    <a:pt x="83362" y="14300"/>
                  </a:lnTo>
                  <a:lnTo>
                    <a:pt x="83794" y="14109"/>
                  </a:lnTo>
                  <a:lnTo>
                    <a:pt x="84086" y="13601"/>
                  </a:lnTo>
                  <a:lnTo>
                    <a:pt x="84556" y="13106"/>
                  </a:lnTo>
                  <a:close/>
                </a:path>
                <a:path w="854075" h="570229">
                  <a:moveTo>
                    <a:pt x="119532" y="94919"/>
                  </a:moveTo>
                  <a:lnTo>
                    <a:pt x="119456" y="94780"/>
                  </a:lnTo>
                  <a:lnTo>
                    <a:pt x="119049" y="93916"/>
                  </a:lnTo>
                  <a:lnTo>
                    <a:pt x="117906" y="93700"/>
                  </a:lnTo>
                  <a:lnTo>
                    <a:pt x="117182" y="94361"/>
                  </a:lnTo>
                  <a:lnTo>
                    <a:pt x="116827" y="94665"/>
                  </a:lnTo>
                  <a:lnTo>
                    <a:pt x="116827" y="95059"/>
                  </a:lnTo>
                  <a:lnTo>
                    <a:pt x="117195" y="95262"/>
                  </a:lnTo>
                  <a:lnTo>
                    <a:pt x="117652" y="95529"/>
                  </a:lnTo>
                  <a:lnTo>
                    <a:pt x="118148" y="95783"/>
                  </a:lnTo>
                  <a:lnTo>
                    <a:pt x="118656" y="95859"/>
                  </a:lnTo>
                  <a:lnTo>
                    <a:pt x="118884" y="95885"/>
                  </a:lnTo>
                  <a:lnTo>
                    <a:pt x="119189" y="95491"/>
                  </a:lnTo>
                  <a:lnTo>
                    <a:pt x="119468" y="95275"/>
                  </a:lnTo>
                  <a:lnTo>
                    <a:pt x="119468" y="95123"/>
                  </a:lnTo>
                  <a:lnTo>
                    <a:pt x="119532" y="94919"/>
                  </a:lnTo>
                  <a:close/>
                </a:path>
                <a:path w="854075" h="570229">
                  <a:moveTo>
                    <a:pt x="148844" y="19151"/>
                  </a:moveTo>
                  <a:lnTo>
                    <a:pt x="148501" y="17970"/>
                  </a:lnTo>
                  <a:lnTo>
                    <a:pt x="147662" y="17538"/>
                  </a:lnTo>
                  <a:lnTo>
                    <a:pt x="146405" y="18046"/>
                  </a:lnTo>
                  <a:lnTo>
                    <a:pt x="146088" y="18643"/>
                  </a:lnTo>
                  <a:lnTo>
                    <a:pt x="146164" y="18783"/>
                  </a:lnTo>
                  <a:lnTo>
                    <a:pt x="146558" y="19418"/>
                  </a:lnTo>
                  <a:lnTo>
                    <a:pt x="147116" y="19977"/>
                  </a:lnTo>
                  <a:lnTo>
                    <a:pt x="148183" y="20015"/>
                  </a:lnTo>
                  <a:lnTo>
                    <a:pt x="148488" y="19697"/>
                  </a:lnTo>
                  <a:lnTo>
                    <a:pt x="148767" y="19532"/>
                  </a:lnTo>
                  <a:lnTo>
                    <a:pt x="148780" y="19354"/>
                  </a:lnTo>
                  <a:lnTo>
                    <a:pt x="148844" y="19151"/>
                  </a:lnTo>
                  <a:close/>
                </a:path>
                <a:path w="854075" h="570229">
                  <a:moveTo>
                    <a:pt x="160464" y="124739"/>
                  </a:moveTo>
                  <a:lnTo>
                    <a:pt x="160286" y="124256"/>
                  </a:lnTo>
                  <a:lnTo>
                    <a:pt x="160134" y="123799"/>
                  </a:lnTo>
                  <a:lnTo>
                    <a:pt x="159804" y="123342"/>
                  </a:lnTo>
                  <a:lnTo>
                    <a:pt x="159042" y="122758"/>
                  </a:lnTo>
                  <a:lnTo>
                    <a:pt x="158318" y="123151"/>
                  </a:lnTo>
                  <a:lnTo>
                    <a:pt x="158076" y="123990"/>
                  </a:lnTo>
                  <a:lnTo>
                    <a:pt x="158191" y="124421"/>
                  </a:lnTo>
                  <a:lnTo>
                    <a:pt x="158381" y="124650"/>
                  </a:lnTo>
                  <a:lnTo>
                    <a:pt x="158584" y="124904"/>
                  </a:lnTo>
                  <a:lnTo>
                    <a:pt x="158991" y="125018"/>
                  </a:lnTo>
                  <a:lnTo>
                    <a:pt x="159308" y="125183"/>
                  </a:lnTo>
                  <a:lnTo>
                    <a:pt x="159766" y="125310"/>
                  </a:lnTo>
                  <a:lnTo>
                    <a:pt x="160464" y="124739"/>
                  </a:lnTo>
                  <a:close/>
                </a:path>
                <a:path w="854075" h="570229">
                  <a:moveTo>
                    <a:pt x="172110" y="77355"/>
                  </a:moveTo>
                  <a:lnTo>
                    <a:pt x="171894" y="76619"/>
                  </a:lnTo>
                  <a:lnTo>
                    <a:pt x="171348" y="76288"/>
                  </a:lnTo>
                  <a:lnTo>
                    <a:pt x="169938" y="76466"/>
                  </a:lnTo>
                  <a:lnTo>
                    <a:pt x="169633" y="76835"/>
                  </a:lnTo>
                  <a:lnTo>
                    <a:pt x="169379" y="77838"/>
                  </a:lnTo>
                  <a:lnTo>
                    <a:pt x="169748" y="78346"/>
                  </a:lnTo>
                  <a:lnTo>
                    <a:pt x="170294" y="78536"/>
                  </a:lnTo>
                  <a:lnTo>
                    <a:pt x="170840" y="78740"/>
                  </a:lnTo>
                  <a:lnTo>
                    <a:pt x="171335" y="78613"/>
                  </a:lnTo>
                  <a:lnTo>
                    <a:pt x="171729" y="78232"/>
                  </a:lnTo>
                  <a:lnTo>
                    <a:pt x="171945" y="78041"/>
                  </a:lnTo>
                  <a:lnTo>
                    <a:pt x="171983" y="77660"/>
                  </a:lnTo>
                  <a:lnTo>
                    <a:pt x="172110" y="77355"/>
                  </a:lnTo>
                  <a:close/>
                </a:path>
                <a:path w="854075" h="570229">
                  <a:moveTo>
                    <a:pt x="177888" y="129959"/>
                  </a:moveTo>
                  <a:lnTo>
                    <a:pt x="177634" y="129730"/>
                  </a:lnTo>
                  <a:lnTo>
                    <a:pt x="177317" y="129247"/>
                  </a:lnTo>
                  <a:lnTo>
                    <a:pt x="176898" y="129120"/>
                  </a:lnTo>
                  <a:lnTo>
                    <a:pt x="176034" y="128828"/>
                  </a:lnTo>
                  <a:lnTo>
                    <a:pt x="175260" y="129324"/>
                  </a:lnTo>
                  <a:lnTo>
                    <a:pt x="175272" y="130022"/>
                  </a:lnTo>
                  <a:lnTo>
                    <a:pt x="175298" y="130632"/>
                  </a:lnTo>
                  <a:lnTo>
                    <a:pt x="175666" y="131013"/>
                  </a:lnTo>
                  <a:lnTo>
                    <a:pt x="176250" y="131191"/>
                  </a:lnTo>
                  <a:lnTo>
                    <a:pt x="177063" y="131419"/>
                  </a:lnTo>
                  <a:lnTo>
                    <a:pt x="177749" y="131000"/>
                  </a:lnTo>
                  <a:lnTo>
                    <a:pt x="177888" y="129959"/>
                  </a:lnTo>
                  <a:close/>
                </a:path>
                <a:path w="854075" h="570229">
                  <a:moveTo>
                    <a:pt x="189763" y="1917"/>
                  </a:moveTo>
                  <a:lnTo>
                    <a:pt x="189280" y="457"/>
                  </a:lnTo>
                  <a:lnTo>
                    <a:pt x="188429" y="0"/>
                  </a:lnTo>
                  <a:lnTo>
                    <a:pt x="187248" y="317"/>
                  </a:lnTo>
                  <a:lnTo>
                    <a:pt x="186817" y="1168"/>
                  </a:lnTo>
                  <a:lnTo>
                    <a:pt x="186944" y="1866"/>
                  </a:lnTo>
                  <a:lnTo>
                    <a:pt x="187109" y="2705"/>
                  </a:lnTo>
                  <a:lnTo>
                    <a:pt x="187744" y="3251"/>
                  </a:lnTo>
                  <a:lnTo>
                    <a:pt x="188353" y="3073"/>
                  </a:lnTo>
                  <a:lnTo>
                    <a:pt x="189268" y="2806"/>
                  </a:lnTo>
                  <a:lnTo>
                    <a:pt x="189763" y="1917"/>
                  </a:lnTo>
                  <a:close/>
                </a:path>
                <a:path w="854075" h="570229">
                  <a:moveTo>
                    <a:pt x="195630" y="7124"/>
                  </a:moveTo>
                  <a:lnTo>
                    <a:pt x="195173" y="6286"/>
                  </a:lnTo>
                  <a:lnTo>
                    <a:pt x="193890" y="5892"/>
                  </a:lnTo>
                  <a:lnTo>
                    <a:pt x="193382" y="6019"/>
                  </a:lnTo>
                  <a:lnTo>
                    <a:pt x="192773" y="7086"/>
                  </a:lnTo>
                  <a:lnTo>
                    <a:pt x="193217" y="7912"/>
                  </a:lnTo>
                  <a:lnTo>
                    <a:pt x="194043" y="8102"/>
                  </a:lnTo>
                  <a:lnTo>
                    <a:pt x="194449" y="8178"/>
                  </a:lnTo>
                  <a:lnTo>
                    <a:pt x="194945" y="7937"/>
                  </a:lnTo>
                  <a:lnTo>
                    <a:pt x="195275" y="7861"/>
                  </a:lnTo>
                  <a:lnTo>
                    <a:pt x="195630" y="7124"/>
                  </a:lnTo>
                  <a:close/>
                </a:path>
                <a:path w="854075" h="570229">
                  <a:moveTo>
                    <a:pt x="200914" y="154241"/>
                  </a:moveTo>
                  <a:lnTo>
                    <a:pt x="200850" y="153593"/>
                  </a:lnTo>
                  <a:lnTo>
                    <a:pt x="200787" y="152920"/>
                  </a:lnTo>
                  <a:lnTo>
                    <a:pt x="200126" y="152234"/>
                  </a:lnTo>
                  <a:lnTo>
                    <a:pt x="198920" y="152209"/>
                  </a:lnTo>
                  <a:lnTo>
                    <a:pt x="198297" y="152895"/>
                  </a:lnTo>
                  <a:lnTo>
                    <a:pt x="198247" y="153619"/>
                  </a:lnTo>
                  <a:lnTo>
                    <a:pt x="198208" y="154305"/>
                  </a:lnTo>
                  <a:lnTo>
                    <a:pt x="198831" y="154927"/>
                  </a:lnTo>
                  <a:lnTo>
                    <a:pt x="199555" y="154927"/>
                  </a:lnTo>
                  <a:lnTo>
                    <a:pt x="200253" y="154914"/>
                  </a:lnTo>
                  <a:lnTo>
                    <a:pt x="200914" y="154241"/>
                  </a:lnTo>
                  <a:close/>
                </a:path>
                <a:path w="854075" h="570229">
                  <a:moveTo>
                    <a:pt x="206895" y="158978"/>
                  </a:moveTo>
                  <a:lnTo>
                    <a:pt x="206260" y="158292"/>
                  </a:lnTo>
                  <a:lnTo>
                    <a:pt x="205498" y="158191"/>
                  </a:lnTo>
                  <a:lnTo>
                    <a:pt x="204825" y="158076"/>
                  </a:lnTo>
                  <a:lnTo>
                    <a:pt x="204165" y="158610"/>
                  </a:lnTo>
                  <a:lnTo>
                    <a:pt x="204089" y="159359"/>
                  </a:lnTo>
                  <a:lnTo>
                    <a:pt x="204000" y="160070"/>
                  </a:lnTo>
                  <a:lnTo>
                    <a:pt x="204584" y="160756"/>
                  </a:lnTo>
                  <a:lnTo>
                    <a:pt x="205981" y="160756"/>
                  </a:lnTo>
                  <a:lnTo>
                    <a:pt x="206616" y="160235"/>
                  </a:lnTo>
                  <a:lnTo>
                    <a:pt x="206768" y="159575"/>
                  </a:lnTo>
                  <a:lnTo>
                    <a:pt x="206895" y="158978"/>
                  </a:lnTo>
                  <a:close/>
                </a:path>
                <a:path w="854075" h="570229">
                  <a:moveTo>
                    <a:pt x="258953" y="527812"/>
                  </a:moveTo>
                  <a:lnTo>
                    <a:pt x="258775" y="527545"/>
                  </a:lnTo>
                  <a:lnTo>
                    <a:pt x="258584" y="527011"/>
                  </a:lnTo>
                  <a:lnTo>
                    <a:pt x="258203" y="526757"/>
                  </a:lnTo>
                  <a:lnTo>
                    <a:pt x="257695" y="526402"/>
                  </a:lnTo>
                  <a:lnTo>
                    <a:pt x="256667" y="527151"/>
                  </a:lnTo>
                  <a:lnTo>
                    <a:pt x="256781" y="527812"/>
                  </a:lnTo>
                  <a:lnTo>
                    <a:pt x="256870" y="528281"/>
                  </a:lnTo>
                  <a:lnTo>
                    <a:pt x="257136" y="528802"/>
                  </a:lnTo>
                  <a:lnTo>
                    <a:pt x="257949" y="529475"/>
                  </a:lnTo>
                  <a:lnTo>
                    <a:pt x="258889" y="528726"/>
                  </a:lnTo>
                  <a:lnTo>
                    <a:pt x="258953" y="527812"/>
                  </a:lnTo>
                  <a:close/>
                </a:path>
                <a:path w="854075" h="570229">
                  <a:moveTo>
                    <a:pt x="288531" y="556895"/>
                  </a:moveTo>
                  <a:lnTo>
                    <a:pt x="288429" y="555917"/>
                  </a:lnTo>
                  <a:lnTo>
                    <a:pt x="287807" y="555536"/>
                  </a:lnTo>
                  <a:lnTo>
                    <a:pt x="286918" y="555650"/>
                  </a:lnTo>
                  <a:lnTo>
                    <a:pt x="286283" y="555726"/>
                  </a:lnTo>
                  <a:lnTo>
                    <a:pt x="285978" y="556120"/>
                  </a:lnTo>
                  <a:lnTo>
                    <a:pt x="286042" y="556768"/>
                  </a:lnTo>
                  <a:lnTo>
                    <a:pt x="286131" y="557555"/>
                  </a:lnTo>
                  <a:lnTo>
                    <a:pt x="286766" y="558025"/>
                  </a:lnTo>
                  <a:lnTo>
                    <a:pt x="287578" y="557733"/>
                  </a:lnTo>
                  <a:lnTo>
                    <a:pt x="287997" y="557593"/>
                  </a:lnTo>
                  <a:lnTo>
                    <a:pt x="288290" y="557123"/>
                  </a:lnTo>
                  <a:lnTo>
                    <a:pt x="288531" y="556895"/>
                  </a:lnTo>
                  <a:close/>
                </a:path>
                <a:path w="854075" h="570229">
                  <a:moveTo>
                    <a:pt x="294487" y="562317"/>
                  </a:moveTo>
                  <a:lnTo>
                    <a:pt x="294398" y="562178"/>
                  </a:lnTo>
                  <a:lnTo>
                    <a:pt x="294005" y="561492"/>
                  </a:lnTo>
                  <a:lnTo>
                    <a:pt x="293141" y="561200"/>
                  </a:lnTo>
                  <a:lnTo>
                    <a:pt x="292481" y="561479"/>
                  </a:lnTo>
                  <a:lnTo>
                    <a:pt x="292036" y="561682"/>
                  </a:lnTo>
                  <a:lnTo>
                    <a:pt x="291642" y="562521"/>
                  </a:lnTo>
                  <a:lnTo>
                    <a:pt x="291820" y="562864"/>
                  </a:lnTo>
                  <a:lnTo>
                    <a:pt x="292201" y="563638"/>
                  </a:lnTo>
                  <a:lnTo>
                    <a:pt x="293522" y="563803"/>
                  </a:lnTo>
                  <a:lnTo>
                    <a:pt x="294347" y="563054"/>
                  </a:lnTo>
                  <a:lnTo>
                    <a:pt x="294398" y="562864"/>
                  </a:lnTo>
                  <a:lnTo>
                    <a:pt x="294474" y="562737"/>
                  </a:lnTo>
                  <a:lnTo>
                    <a:pt x="294449" y="562546"/>
                  </a:lnTo>
                  <a:lnTo>
                    <a:pt x="294487" y="562317"/>
                  </a:lnTo>
                  <a:close/>
                </a:path>
                <a:path w="854075" h="570229">
                  <a:moveTo>
                    <a:pt x="294627" y="550608"/>
                  </a:moveTo>
                  <a:lnTo>
                    <a:pt x="294220" y="550075"/>
                  </a:lnTo>
                  <a:lnTo>
                    <a:pt x="293560" y="549884"/>
                  </a:lnTo>
                  <a:lnTo>
                    <a:pt x="292747" y="549643"/>
                  </a:lnTo>
                  <a:lnTo>
                    <a:pt x="291998" y="549998"/>
                  </a:lnTo>
                  <a:lnTo>
                    <a:pt x="291858" y="550722"/>
                  </a:lnTo>
                  <a:lnTo>
                    <a:pt x="291757" y="551218"/>
                  </a:lnTo>
                  <a:lnTo>
                    <a:pt x="292138" y="551776"/>
                  </a:lnTo>
                  <a:lnTo>
                    <a:pt x="292722" y="551967"/>
                  </a:lnTo>
                  <a:lnTo>
                    <a:pt x="293522" y="552246"/>
                  </a:lnTo>
                  <a:lnTo>
                    <a:pt x="294106" y="551942"/>
                  </a:lnTo>
                  <a:lnTo>
                    <a:pt x="294424" y="551078"/>
                  </a:lnTo>
                  <a:lnTo>
                    <a:pt x="294627" y="550608"/>
                  </a:lnTo>
                  <a:close/>
                </a:path>
                <a:path w="854075" h="570229">
                  <a:moveTo>
                    <a:pt x="300431" y="557364"/>
                  </a:moveTo>
                  <a:lnTo>
                    <a:pt x="300215" y="556628"/>
                  </a:lnTo>
                  <a:lnTo>
                    <a:pt x="300075" y="556183"/>
                  </a:lnTo>
                  <a:lnTo>
                    <a:pt x="299618" y="555840"/>
                  </a:lnTo>
                  <a:lnTo>
                    <a:pt x="299402" y="555574"/>
                  </a:lnTo>
                  <a:lnTo>
                    <a:pt x="298272" y="555472"/>
                  </a:lnTo>
                  <a:lnTo>
                    <a:pt x="297535" y="556031"/>
                  </a:lnTo>
                  <a:lnTo>
                    <a:pt x="297700" y="556691"/>
                  </a:lnTo>
                  <a:lnTo>
                    <a:pt x="297853" y="557250"/>
                  </a:lnTo>
                  <a:lnTo>
                    <a:pt x="298157" y="557682"/>
                  </a:lnTo>
                  <a:lnTo>
                    <a:pt x="298792" y="557771"/>
                  </a:lnTo>
                  <a:lnTo>
                    <a:pt x="299681" y="557911"/>
                  </a:lnTo>
                  <a:lnTo>
                    <a:pt x="300431" y="557364"/>
                  </a:lnTo>
                  <a:close/>
                </a:path>
                <a:path w="854075" h="570229">
                  <a:moveTo>
                    <a:pt x="300583" y="451383"/>
                  </a:moveTo>
                  <a:lnTo>
                    <a:pt x="299707" y="450202"/>
                  </a:lnTo>
                  <a:lnTo>
                    <a:pt x="299085" y="450291"/>
                  </a:lnTo>
                  <a:lnTo>
                    <a:pt x="298602" y="450367"/>
                  </a:lnTo>
                  <a:lnTo>
                    <a:pt x="298043" y="450659"/>
                  </a:lnTo>
                  <a:lnTo>
                    <a:pt x="297319" y="451497"/>
                  </a:lnTo>
                  <a:lnTo>
                    <a:pt x="298081" y="452450"/>
                  </a:lnTo>
                  <a:lnTo>
                    <a:pt x="299085" y="452551"/>
                  </a:lnTo>
                  <a:lnTo>
                    <a:pt x="299389" y="452374"/>
                  </a:lnTo>
                  <a:lnTo>
                    <a:pt x="299961" y="452196"/>
                  </a:lnTo>
                  <a:lnTo>
                    <a:pt x="300583" y="451383"/>
                  </a:lnTo>
                  <a:close/>
                </a:path>
                <a:path w="854075" h="570229">
                  <a:moveTo>
                    <a:pt x="305816" y="562051"/>
                  </a:moveTo>
                  <a:lnTo>
                    <a:pt x="305066" y="561276"/>
                  </a:lnTo>
                  <a:lnTo>
                    <a:pt x="304419" y="561263"/>
                  </a:lnTo>
                  <a:lnTo>
                    <a:pt x="303784" y="561238"/>
                  </a:lnTo>
                  <a:lnTo>
                    <a:pt x="302996" y="562051"/>
                  </a:lnTo>
                  <a:lnTo>
                    <a:pt x="303136" y="562597"/>
                  </a:lnTo>
                  <a:lnTo>
                    <a:pt x="303288" y="563143"/>
                  </a:lnTo>
                  <a:lnTo>
                    <a:pt x="303644" y="563473"/>
                  </a:lnTo>
                  <a:lnTo>
                    <a:pt x="305015" y="563689"/>
                  </a:lnTo>
                  <a:lnTo>
                    <a:pt x="305701" y="563270"/>
                  </a:lnTo>
                  <a:lnTo>
                    <a:pt x="305816" y="562051"/>
                  </a:lnTo>
                  <a:close/>
                </a:path>
                <a:path w="854075" h="570229">
                  <a:moveTo>
                    <a:pt x="305892" y="457873"/>
                  </a:moveTo>
                  <a:lnTo>
                    <a:pt x="305790" y="456653"/>
                  </a:lnTo>
                  <a:lnTo>
                    <a:pt x="304990" y="455968"/>
                  </a:lnTo>
                  <a:lnTo>
                    <a:pt x="304076" y="455955"/>
                  </a:lnTo>
                  <a:lnTo>
                    <a:pt x="303822" y="456222"/>
                  </a:lnTo>
                  <a:lnTo>
                    <a:pt x="303326" y="456539"/>
                  </a:lnTo>
                  <a:lnTo>
                    <a:pt x="303161" y="456984"/>
                  </a:lnTo>
                  <a:lnTo>
                    <a:pt x="302895" y="457619"/>
                  </a:lnTo>
                  <a:lnTo>
                    <a:pt x="303618" y="458495"/>
                  </a:lnTo>
                  <a:lnTo>
                    <a:pt x="304304" y="458558"/>
                  </a:lnTo>
                  <a:lnTo>
                    <a:pt x="304990" y="458609"/>
                  </a:lnTo>
                  <a:lnTo>
                    <a:pt x="305892" y="457873"/>
                  </a:lnTo>
                  <a:close/>
                </a:path>
                <a:path w="854075" h="570229">
                  <a:moveTo>
                    <a:pt x="306070" y="550722"/>
                  </a:moveTo>
                  <a:lnTo>
                    <a:pt x="305219" y="549833"/>
                  </a:lnTo>
                  <a:lnTo>
                    <a:pt x="304279" y="549795"/>
                  </a:lnTo>
                  <a:lnTo>
                    <a:pt x="303974" y="550024"/>
                  </a:lnTo>
                  <a:lnTo>
                    <a:pt x="303441" y="550252"/>
                  </a:lnTo>
                  <a:lnTo>
                    <a:pt x="303174" y="550646"/>
                  </a:lnTo>
                  <a:lnTo>
                    <a:pt x="302869" y="551116"/>
                  </a:lnTo>
                  <a:lnTo>
                    <a:pt x="303796" y="552196"/>
                  </a:lnTo>
                  <a:lnTo>
                    <a:pt x="304914" y="551980"/>
                  </a:lnTo>
                  <a:lnTo>
                    <a:pt x="305384" y="551573"/>
                  </a:lnTo>
                  <a:lnTo>
                    <a:pt x="306070" y="550722"/>
                  </a:lnTo>
                  <a:close/>
                </a:path>
                <a:path w="854075" h="570229">
                  <a:moveTo>
                    <a:pt x="317373" y="457377"/>
                  </a:moveTo>
                  <a:lnTo>
                    <a:pt x="317195" y="456526"/>
                  </a:lnTo>
                  <a:lnTo>
                    <a:pt x="316306" y="455993"/>
                  </a:lnTo>
                  <a:lnTo>
                    <a:pt x="315188" y="456488"/>
                  </a:lnTo>
                  <a:lnTo>
                    <a:pt x="314934" y="456946"/>
                  </a:lnTo>
                  <a:lnTo>
                    <a:pt x="315010" y="457517"/>
                  </a:lnTo>
                  <a:lnTo>
                    <a:pt x="315087" y="458203"/>
                  </a:lnTo>
                  <a:lnTo>
                    <a:pt x="315976" y="458736"/>
                  </a:lnTo>
                  <a:lnTo>
                    <a:pt x="316598" y="458393"/>
                  </a:lnTo>
                  <a:lnTo>
                    <a:pt x="316979" y="458177"/>
                  </a:lnTo>
                  <a:lnTo>
                    <a:pt x="317182" y="457644"/>
                  </a:lnTo>
                  <a:lnTo>
                    <a:pt x="317373" y="457377"/>
                  </a:lnTo>
                  <a:close/>
                </a:path>
                <a:path w="854075" h="570229">
                  <a:moveTo>
                    <a:pt x="328853" y="539927"/>
                  </a:moveTo>
                  <a:lnTo>
                    <a:pt x="328752" y="539064"/>
                  </a:lnTo>
                  <a:lnTo>
                    <a:pt x="328676" y="538314"/>
                  </a:lnTo>
                  <a:lnTo>
                    <a:pt x="327837" y="537756"/>
                  </a:lnTo>
                  <a:lnTo>
                    <a:pt x="327253" y="538073"/>
                  </a:lnTo>
                  <a:lnTo>
                    <a:pt x="326644" y="538391"/>
                  </a:lnTo>
                  <a:lnTo>
                    <a:pt x="326237" y="539305"/>
                  </a:lnTo>
                  <a:lnTo>
                    <a:pt x="326593" y="539864"/>
                  </a:lnTo>
                  <a:lnTo>
                    <a:pt x="326834" y="540258"/>
                  </a:lnTo>
                  <a:lnTo>
                    <a:pt x="327317" y="540499"/>
                  </a:lnTo>
                  <a:lnTo>
                    <a:pt x="327583" y="540727"/>
                  </a:lnTo>
                  <a:lnTo>
                    <a:pt x="328485" y="540524"/>
                  </a:lnTo>
                  <a:lnTo>
                    <a:pt x="328853" y="539927"/>
                  </a:lnTo>
                  <a:close/>
                </a:path>
                <a:path w="854075" h="570229">
                  <a:moveTo>
                    <a:pt x="329158" y="563130"/>
                  </a:moveTo>
                  <a:lnTo>
                    <a:pt x="328980" y="562394"/>
                  </a:lnTo>
                  <a:lnTo>
                    <a:pt x="328853" y="561822"/>
                  </a:lnTo>
                  <a:lnTo>
                    <a:pt x="328460" y="561441"/>
                  </a:lnTo>
                  <a:lnTo>
                    <a:pt x="327837" y="561403"/>
                  </a:lnTo>
                  <a:lnTo>
                    <a:pt x="326999" y="561340"/>
                  </a:lnTo>
                  <a:lnTo>
                    <a:pt x="326326" y="561911"/>
                  </a:lnTo>
                  <a:lnTo>
                    <a:pt x="326390" y="562660"/>
                  </a:lnTo>
                  <a:lnTo>
                    <a:pt x="326466" y="563397"/>
                  </a:lnTo>
                  <a:lnTo>
                    <a:pt x="327152" y="564032"/>
                  </a:lnTo>
                  <a:lnTo>
                    <a:pt x="327850" y="563994"/>
                  </a:lnTo>
                  <a:lnTo>
                    <a:pt x="328536" y="563968"/>
                  </a:lnTo>
                  <a:lnTo>
                    <a:pt x="329158" y="563130"/>
                  </a:lnTo>
                  <a:close/>
                </a:path>
                <a:path w="854075" h="570229">
                  <a:moveTo>
                    <a:pt x="335127" y="568960"/>
                  </a:moveTo>
                  <a:lnTo>
                    <a:pt x="335114" y="568312"/>
                  </a:lnTo>
                  <a:lnTo>
                    <a:pt x="335114" y="567651"/>
                  </a:lnTo>
                  <a:lnTo>
                    <a:pt x="334378" y="567029"/>
                  </a:lnTo>
                  <a:lnTo>
                    <a:pt x="333629" y="567067"/>
                  </a:lnTo>
                  <a:lnTo>
                    <a:pt x="332905" y="567105"/>
                  </a:lnTo>
                  <a:lnTo>
                    <a:pt x="332257" y="567880"/>
                  </a:lnTo>
                  <a:lnTo>
                    <a:pt x="332435" y="568553"/>
                  </a:lnTo>
                  <a:lnTo>
                    <a:pt x="332574" y="569150"/>
                  </a:lnTo>
                  <a:lnTo>
                    <a:pt x="333032" y="569468"/>
                  </a:lnTo>
                  <a:lnTo>
                    <a:pt x="333603" y="569518"/>
                  </a:lnTo>
                  <a:lnTo>
                    <a:pt x="334352" y="569607"/>
                  </a:lnTo>
                  <a:lnTo>
                    <a:pt x="335127" y="568960"/>
                  </a:lnTo>
                  <a:close/>
                </a:path>
                <a:path w="854075" h="570229">
                  <a:moveTo>
                    <a:pt x="335127" y="463753"/>
                  </a:moveTo>
                  <a:lnTo>
                    <a:pt x="335076" y="463054"/>
                  </a:lnTo>
                  <a:lnTo>
                    <a:pt x="335038" y="462381"/>
                  </a:lnTo>
                  <a:lnTo>
                    <a:pt x="334187" y="461759"/>
                  </a:lnTo>
                  <a:lnTo>
                    <a:pt x="332930" y="462114"/>
                  </a:lnTo>
                  <a:lnTo>
                    <a:pt x="332486" y="462457"/>
                  </a:lnTo>
                  <a:lnTo>
                    <a:pt x="332397" y="463067"/>
                  </a:lnTo>
                  <a:lnTo>
                    <a:pt x="332282" y="463715"/>
                  </a:lnTo>
                  <a:lnTo>
                    <a:pt x="333019" y="464477"/>
                  </a:lnTo>
                  <a:lnTo>
                    <a:pt x="334441" y="464477"/>
                  </a:lnTo>
                  <a:lnTo>
                    <a:pt x="335127" y="463753"/>
                  </a:lnTo>
                  <a:close/>
                </a:path>
                <a:path w="854075" h="570229">
                  <a:moveTo>
                    <a:pt x="335140" y="450989"/>
                  </a:moveTo>
                  <a:lnTo>
                    <a:pt x="334429" y="450227"/>
                  </a:lnTo>
                  <a:lnTo>
                    <a:pt x="333082" y="450253"/>
                  </a:lnTo>
                  <a:lnTo>
                    <a:pt x="332308" y="450989"/>
                  </a:lnTo>
                  <a:lnTo>
                    <a:pt x="332422" y="451561"/>
                  </a:lnTo>
                  <a:lnTo>
                    <a:pt x="332511" y="452145"/>
                  </a:lnTo>
                  <a:lnTo>
                    <a:pt x="332917" y="452424"/>
                  </a:lnTo>
                  <a:lnTo>
                    <a:pt x="334289" y="452653"/>
                  </a:lnTo>
                  <a:lnTo>
                    <a:pt x="334937" y="452259"/>
                  </a:lnTo>
                  <a:lnTo>
                    <a:pt x="335038" y="451599"/>
                  </a:lnTo>
                  <a:lnTo>
                    <a:pt x="335140" y="450989"/>
                  </a:lnTo>
                  <a:close/>
                </a:path>
                <a:path w="854075" h="570229">
                  <a:moveTo>
                    <a:pt x="335191" y="556234"/>
                  </a:moveTo>
                  <a:lnTo>
                    <a:pt x="334403" y="555498"/>
                  </a:lnTo>
                  <a:lnTo>
                    <a:pt x="333730" y="555510"/>
                  </a:lnTo>
                  <a:lnTo>
                    <a:pt x="333057" y="555536"/>
                  </a:lnTo>
                  <a:lnTo>
                    <a:pt x="332295" y="556310"/>
                  </a:lnTo>
                  <a:lnTo>
                    <a:pt x="332435" y="556844"/>
                  </a:lnTo>
                  <a:lnTo>
                    <a:pt x="332600" y="557568"/>
                  </a:lnTo>
                  <a:lnTo>
                    <a:pt x="333133" y="557872"/>
                  </a:lnTo>
                  <a:lnTo>
                    <a:pt x="333997" y="557796"/>
                  </a:lnTo>
                  <a:lnTo>
                    <a:pt x="334619" y="557758"/>
                  </a:lnTo>
                  <a:lnTo>
                    <a:pt x="334873" y="557352"/>
                  </a:lnTo>
                  <a:lnTo>
                    <a:pt x="335191" y="556234"/>
                  </a:lnTo>
                  <a:close/>
                </a:path>
                <a:path w="854075" h="570229">
                  <a:moveTo>
                    <a:pt x="340614" y="539203"/>
                  </a:moveTo>
                  <a:lnTo>
                    <a:pt x="340410" y="538264"/>
                  </a:lnTo>
                  <a:lnTo>
                    <a:pt x="339674" y="537781"/>
                  </a:lnTo>
                  <a:lnTo>
                    <a:pt x="338112" y="537908"/>
                  </a:lnTo>
                  <a:lnTo>
                    <a:pt x="337540" y="538810"/>
                  </a:lnTo>
                  <a:lnTo>
                    <a:pt x="338201" y="540169"/>
                  </a:lnTo>
                  <a:lnTo>
                    <a:pt x="339013" y="540562"/>
                  </a:lnTo>
                  <a:lnTo>
                    <a:pt x="340106" y="539978"/>
                  </a:lnTo>
                  <a:lnTo>
                    <a:pt x="340372" y="539483"/>
                  </a:lnTo>
                  <a:lnTo>
                    <a:pt x="340614" y="539203"/>
                  </a:lnTo>
                  <a:close/>
                </a:path>
                <a:path w="854075" h="570229">
                  <a:moveTo>
                    <a:pt x="341007" y="550595"/>
                  </a:moveTo>
                  <a:lnTo>
                    <a:pt x="340258" y="549859"/>
                  </a:lnTo>
                  <a:lnTo>
                    <a:pt x="338759" y="549859"/>
                  </a:lnTo>
                  <a:lnTo>
                    <a:pt x="338023" y="550608"/>
                  </a:lnTo>
                  <a:lnTo>
                    <a:pt x="338226" y="551180"/>
                  </a:lnTo>
                  <a:lnTo>
                    <a:pt x="338531" y="552069"/>
                  </a:lnTo>
                  <a:lnTo>
                    <a:pt x="338874" y="552297"/>
                  </a:lnTo>
                  <a:lnTo>
                    <a:pt x="340067" y="552272"/>
                  </a:lnTo>
                  <a:lnTo>
                    <a:pt x="340258" y="552005"/>
                  </a:lnTo>
                  <a:lnTo>
                    <a:pt x="340664" y="551662"/>
                  </a:lnTo>
                  <a:lnTo>
                    <a:pt x="341007" y="550595"/>
                  </a:lnTo>
                  <a:close/>
                </a:path>
                <a:path w="854075" h="570229">
                  <a:moveTo>
                    <a:pt x="346621" y="463638"/>
                  </a:moveTo>
                  <a:lnTo>
                    <a:pt x="346595" y="462991"/>
                  </a:lnTo>
                  <a:lnTo>
                    <a:pt x="346570" y="462368"/>
                  </a:lnTo>
                  <a:lnTo>
                    <a:pt x="345732" y="461568"/>
                  </a:lnTo>
                  <a:lnTo>
                    <a:pt x="345135" y="461683"/>
                  </a:lnTo>
                  <a:lnTo>
                    <a:pt x="344563" y="461772"/>
                  </a:lnTo>
                  <a:lnTo>
                    <a:pt x="344195" y="462127"/>
                  </a:lnTo>
                  <a:lnTo>
                    <a:pt x="344043" y="463575"/>
                  </a:lnTo>
                  <a:lnTo>
                    <a:pt x="344436" y="464146"/>
                  </a:lnTo>
                  <a:lnTo>
                    <a:pt x="345186" y="464312"/>
                  </a:lnTo>
                  <a:lnTo>
                    <a:pt x="345782" y="464451"/>
                  </a:lnTo>
                  <a:lnTo>
                    <a:pt x="346621" y="463638"/>
                  </a:lnTo>
                  <a:close/>
                </a:path>
                <a:path w="854075" h="570229">
                  <a:moveTo>
                    <a:pt x="370293" y="463003"/>
                  </a:moveTo>
                  <a:lnTo>
                    <a:pt x="369570" y="461873"/>
                  </a:lnTo>
                  <a:lnTo>
                    <a:pt x="368719" y="461962"/>
                  </a:lnTo>
                  <a:lnTo>
                    <a:pt x="368122" y="462013"/>
                  </a:lnTo>
                  <a:lnTo>
                    <a:pt x="367804" y="462584"/>
                  </a:lnTo>
                  <a:lnTo>
                    <a:pt x="367766" y="464172"/>
                  </a:lnTo>
                  <a:lnTo>
                    <a:pt x="368185" y="464718"/>
                  </a:lnTo>
                  <a:lnTo>
                    <a:pt x="369176" y="464578"/>
                  </a:lnTo>
                  <a:lnTo>
                    <a:pt x="369608" y="464261"/>
                  </a:lnTo>
                  <a:lnTo>
                    <a:pt x="369900" y="464108"/>
                  </a:lnTo>
                  <a:lnTo>
                    <a:pt x="370293" y="463003"/>
                  </a:lnTo>
                  <a:close/>
                </a:path>
                <a:path w="854075" h="570229">
                  <a:moveTo>
                    <a:pt x="381825" y="475259"/>
                  </a:moveTo>
                  <a:lnTo>
                    <a:pt x="381673" y="474802"/>
                  </a:lnTo>
                  <a:lnTo>
                    <a:pt x="381660" y="474408"/>
                  </a:lnTo>
                  <a:lnTo>
                    <a:pt x="381431" y="474167"/>
                  </a:lnTo>
                  <a:lnTo>
                    <a:pt x="381063" y="473735"/>
                  </a:lnTo>
                  <a:lnTo>
                    <a:pt x="380530" y="473583"/>
                  </a:lnTo>
                  <a:lnTo>
                    <a:pt x="379958" y="473837"/>
                  </a:lnTo>
                  <a:lnTo>
                    <a:pt x="379437" y="474052"/>
                  </a:lnTo>
                  <a:lnTo>
                    <a:pt x="379069" y="474700"/>
                  </a:lnTo>
                  <a:lnTo>
                    <a:pt x="379247" y="475145"/>
                  </a:lnTo>
                  <a:lnTo>
                    <a:pt x="379476" y="475691"/>
                  </a:lnTo>
                  <a:lnTo>
                    <a:pt x="379945" y="476059"/>
                  </a:lnTo>
                  <a:lnTo>
                    <a:pt x="380492" y="475970"/>
                  </a:lnTo>
                  <a:lnTo>
                    <a:pt x="380974" y="475881"/>
                  </a:lnTo>
                  <a:lnTo>
                    <a:pt x="381406" y="475500"/>
                  </a:lnTo>
                  <a:lnTo>
                    <a:pt x="381825" y="475259"/>
                  </a:lnTo>
                  <a:close/>
                </a:path>
                <a:path w="854075" h="570229">
                  <a:moveTo>
                    <a:pt x="393738" y="451218"/>
                  </a:moveTo>
                  <a:lnTo>
                    <a:pt x="392861" y="450291"/>
                  </a:lnTo>
                  <a:lnTo>
                    <a:pt x="391934" y="450278"/>
                  </a:lnTo>
                  <a:lnTo>
                    <a:pt x="391655" y="450519"/>
                  </a:lnTo>
                  <a:lnTo>
                    <a:pt x="391210" y="450799"/>
                  </a:lnTo>
                  <a:lnTo>
                    <a:pt x="390601" y="451573"/>
                  </a:lnTo>
                  <a:lnTo>
                    <a:pt x="391007" y="452196"/>
                  </a:lnTo>
                  <a:lnTo>
                    <a:pt x="391807" y="452475"/>
                  </a:lnTo>
                  <a:lnTo>
                    <a:pt x="392036" y="452615"/>
                  </a:lnTo>
                  <a:lnTo>
                    <a:pt x="392607" y="452323"/>
                  </a:lnTo>
                  <a:lnTo>
                    <a:pt x="393179" y="452120"/>
                  </a:lnTo>
                  <a:lnTo>
                    <a:pt x="393738" y="451218"/>
                  </a:lnTo>
                  <a:close/>
                </a:path>
                <a:path w="854075" h="570229">
                  <a:moveTo>
                    <a:pt x="603224" y="440397"/>
                  </a:moveTo>
                  <a:lnTo>
                    <a:pt x="603046" y="439115"/>
                  </a:lnTo>
                  <a:lnTo>
                    <a:pt x="602373" y="438683"/>
                  </a:lnTo>
                  <a:lnTo>
                    <a:pt x="600837" y="438912"/>
                  </a:lnTo>
                  <a:lnTo>
                    <a:pt x="600138" y="439864"/>
                  </a:lnTo>
                  <a:lnTo>
                    <a:pt x="600481" y="440385"/>
                  </a:lnTo>
                  <a:lnTo>
                    <a:pt x="600760" y="440791"/>
                  </a:lnTo>
                  <a:lnTo>
                    <a:pt x="601294" y="441032"/>
                  </a:lnTo>
                  <a:lnTo>
                    <a:pt x="601599" y="441261"/>
                  </a:lnTo>
                  <a:lnTo>
                    <a:pt x="602449" y="441210"/>
                  </a:lnTo>
                  <a:lnTo>
                    <a:pt x="603224" y="440397"/>
                  </a:lnTo>
                  <a:close/>
                </a:path>
                <a:path w="854075" h="570229">
                  <a:moveTo>
                    <a:pt x="603529" y="451472"/>
                  </a:moveTo>
                  <a:lnTo>
                    <a:pt x="602627" y="450367"/>
                  </a:lnTo>
                  <a:lnTo>
                    <a:pt x="601192" y="450227"/>
                  </a:lnTo>
                  <a:lnTo>
                    <a:pt x="600278" y="451027"/>
                  </a:lnTo>
                  <a:lnTo>
                    <a:pt x="600583" y="451586"/>
                  </a:lnTo>
                  <a:lnTo>
                    <a:pt x="600811" y="452018"/>
                  </a:lnTo>
                  <a:lnTo>
                    <a:pt x="601294" y="452310"/>
                  </a:lnTo>
                  <a:lnTo>
                    <a:pt x="601713" y="452704"/>
                  </a:lnTo>
                  <a:lnTo>
                    <a:pt x="602272" y="452399"/>
                  </a:lnTo>
                  <a:lnTo>
                    <a:pt x="602843" y="452234"/>
                  </a:lnTo>
                  <a:lnTo>
                    <a:pt x="603173" y="451853"/>
                  </a:lnTo>
                  <a:lnTo>
                    <a:pt x="603529" y="451472"/>
                  </a:lnTo>
                  <a:close/>
                </a:path>
                <a:path w="854075" h="570229">
                  <a:moveTo>
                    <a:pt x="609104" y="457847"/>
                  </a:moveTo>
                  <a:lnTo>
                    <a:pt x="609028" y="457212"/>
                  </a:lnTo>
                  <a:lnTo>
                    <a:pt x="608939" y="456526"/>
                  </a:lnTo>
                  <a:lnTo>
                    <a:pt x="608215" y="456006"/>
                  </a:lnTo>
                  <a:lnTo>
                    <a:pt x="607237" y="456133"/>
                  </a:lnTo>
                  <a:lnTo>
                    <a:pt x="607021" y="456399"/>
                  </a:lnTo>
                  <a:lnTo>
                    <a:pt x="606564" y="456730"/>
                  </a:lnTo>
                  <a:lnTo>
                    <a:pt x="606247" y="457733"/>
                  </a:lnTo>
                  <a:lnTo>
                    <a:pt x="607072" y="458520"/>
                  </a:lnTo>
                  <a:lnTo>
                    <a:pt x="608368" y="458622"/>
                  </a:lnTo>
                  <a:lnTo>
                    <a:pt x="609104" y="457847"/>
                  </a:lnTo>
                  <a:close/>
                </a:path>
                <a:path w="854075" h="570229">
                  <a:moveTo>
                    <a:pt x="609104" y="444969"/>
                  </a:moveTo>
                  <a:lnTo>
                    <a:pt x="608457" y="444512"/>
                  </a:lnTo>
                  <a:lnTo>
                    <a:pt x="606933" y="444614"/>
                  </a:lnTo>
                  <a:lnTo>
                    <a:pt x="606513" y="445020"/>
                  </a:lnTo>
                  <a:lnTo>
                    <a:pt x="606488" y="445579"/>
                  </a:lnTo>
                  <a:lnTo>
                    <a:pt x="606437" y="446316"/>
                  </a:lnTo>
                  <a:lnTo>
                    <a:pt x="606983" y="446735"/>
                  </a:lnTo>
                  <a:lnTo>
                    <a:pt x="608215" y="446747"/>
                  </a:lnTo>
                  <a:lnTo>
                    <a:pt x="608418" y="446493"/>
                  </a:lnTo>
                  <a:lnTo>
                    <a:pt x="608876" y="446151"/>
                  </a:lnTo>
                  <a:lnTo>
                    <a:pt x="608952" y="445731"/>
                  </a:lnTo>
                  <a:lnTo>
                    <a:pt x="609104" y="444969"/>
                  </a:lnTo>
                  <a:close/>
                </a:path>
                <a:path w="854075" h="570229">
                  <a:moveTo>
                    <a:pt x="626135" y="439801"/>
                  </a:moveTo>
                  <a:lnTo>
                    <a:pt x="625817" y="439521"/>
                  </a:lnTo>
                  <a:lnTo>
                    <a:pt x="625487" y="439013"/>
                  </a:lnTo>
                  <a:lnTo>
                    <a:pt x="625068" y="438924"/>
                  </a:lnTo>
                  <a:lnTo>
                    <a:pt x="624598" y="438835"/>
                  </a:lnTo>
                  <a:lnTo>
                    <a:pt x="624039" y="439077"/>
                  </a:lnTo>
                  <a:lnTo>
                    <a:pt x="623125" y="439420"/>
                  </a:lnTo>
                  <a:lnTo>
                    <a:pt x="622998" y="440296"/>
                  </a:lnTo>
                  <a:lnTo>
                    <a:pt x="623290" y="440639"/>
                  </a:lnTo>
                  <a:lnTo>
                    <a:pt x="623989" y="441426"/>
                  </a:lnTo>
                  <a:lnTo>
                    <a:pt x="624928" y="441566"/>
                  </a:lnTo>
                  <a:lnTo>
                    <a:pt x="625690" y="440918"/>
                  </a:lnTo>
                  <a:lnTo>
                    <a:pt x="625919" y="440715"/>
                  </a:lnTo>
                  <a:lnTo>
                    <a:pt x="625944" y="440296"/>
                  </a:lnTo>
                  <a:lnTo>
                    <a:pt x="626135" y="439801"/>
                  </a:lnTo>
                  <a:close/>
                </a:path>
                <a:path w="854075" h="570229">
                  <a:moveTo>
                    <a:pt x="626186" y="452081"/>
                  </a:moveTo>
                  <a:lnTo>
                    <a:pt x="626110" y="451383"/>
                  </a:lnTo>
                  <a:lnTo>
                    <a:pt x="626033" y="450710"/>
                  </a:lnTo>
                  <a:lnTo>
                    <a:pt x="625221" y="450164"/>
                  </a:lnTo>
                  <a:lnTo>
                    <a:pt x="624573" y="450329"/>
                  </a:lnTo>
                  <a:lnTo>
                    <a:pt x="623963" y="450507"/>
                  </a:lnTo>
                  <a:lnTo>
                    <a:pt x="623544" y="451269"/>
                  </a:lnTo>
                  <a:lnTo>
                    <a:pt x="623658" y="451993"/>
                  </a:lnTo>
                  <a:lnTo>
                    <a:pt x="623785" y="452729"/>
                  </a:lnTo>
                  <a:lnTo>
                    <a:pt x="624560" y="453275"/>
                  </a:lnTo>
                  <a:lnTo>
                    <a:pt x="625767" y="452818"/>
                  </a:lnTo>
                  <a:lnTo>
                    <a:pt x="626186" y="452081"/>
                  </a:lnTo>
                  <a:close/>
                </a:path>
                <a:path w="854075" h="570229">
                  <a:moveTo>
                    <a:pt x="632104" y="457466"/>
                  </a:moveTo>
                  <a:lnTo>
                    <a:pt x="632091" y="456920"/>
                  </a:lnTo>
                  <a:lnTo>
                    <a:pt x="631393" y="456234"/>
                  </a:lnTo>
                  <a:lnTo>
                    <a:pt x="630516" y="456107"/>
                  </a:lnTo>
                  <a:lnTo>
                    <a:pt x="630250" y="456336"/>
                  </a:lnTo>
                  <a:lnTo>
                    <a:pt x="629767" y="456577"/>
                  </a:lnTo>
                  <a:lnTo>
                    <a:pt x="629551" y="456971"/>
                  </a:lnTo>
                  <a:lnTo>
                    <a:pt x="629208" y="457581"/>
                  </a:lnTo>
                  <a:lnTo>
                    <a:pt x="629754" y="458368"/>
                  </a:lnTo>
                  <a:lnTo>
                    <a:pt x="630504" y="458495"/>
                  </a:lnTo>
                  <a:lnTo>
                    <a:pt x="631215" y="458609"/>
                  </a:lnTo>
                  <a:lnTo>
                    <a:pt x="632104" y="458025"/>
                  </a:lnTo>
                  <a:lnTo>
                    <a:pt x="632104" y="457466"/>
                  </a:lnTo>
                  <a:close/>
                </a:path>
                <a:path w="854075" h="570229">
                  <a:moveTo>
                    <a:pt x="684745" y="229882"/>
                  </a:moveTo>
                  <a:lnTo>
                    <a:pt x="684682" y="229196"/>
                  </a:lnTo>
                  <a:lnTo>
                    <a:pt x="684618" y="228498"/>
                  </a:lnTo>
                  <a:lnTo>
                    <a:pt x="683920" y="228015"/>
                  </a:lnTo>
                  <a:lnTo>
                    <a:pt x="682523" y="228257"/>
                  </a:lnTo>
                  <a:lnTo>
                    <a:pt x="682193" y="228638"/>
                  </a:lnTo>
                  <a:lnTo>
                    <a:pt x="682142" y="229222"/>
                  </a:lnTo>
                  <a:lnTo>
                    <a:pt x="682091" y="229997"/>
                  </a:lnTo>
                  <a:lnTo>
                    <a:pt x="682701" y="230619"/>
                  </a:lnTo>
                  <a:lnTo>
                    <a:pt x="683412" y="230593"/>
                  </a:lnTo>
                  <a:lnTo>
                    <a:pt x="684136" y="230543"/>
                  </a:lnTo>
                  <a:lnTo>
                    <a:pt x="684745" y="229882"/>
                  </a:lnTo>
                  <a:close/>
                </a:path>
                <a:path w="854075" h="570229">
                  <a:moveTo>
                    <a:pt x="696556" y="264071"/>
                  </a:moveTo>
                  <a:lnTo>
                    <a:pt x="695909" y="263220"/>
                  </a:lnTo>
                  <a:lnTo>
                    <a:pt x="695236" y="263182"/>
                  </a:lnTo>
                  <a:lnTo>
                    <a:pt x="694588" y="263156"/>
                  </a:lnTo>
                  <a:lnTo>
                    <a:pt x="693559" y="263944"/>
                  </a:lnTo>
                  <a:lnTo>
                    <a:pt x="693724" y="264477"/>
                  </a:lnTo>
                  <a:lnTo>
                    <a:pt x="693851" y="264934"/>
                  </a:lnTo>
                  <a:lnTo>
                    <a:pt x="694283" y="265417"/>
                  </a:lnTo>
                  <a:lnTo>
                    <a:pt x="694715" y="265645"/>
                  </a:lnTo>
                  <a:lnTo>
                    <a:pt x="695388" y="266014"/>
                  </a:lnTo>
                  <a:lnTo>
                    <a:pt x="696252" y="265493"/>
                  </a:lnTo>
                  <a:lnTo>
                    <a:pt x="696417" y="264756"/>
                  </a:lnTo>
                  <a:lnTo>
                    <a:pt x="696556" y="264071"/>
                  </a:lnTo>
                  <a:close/>
                </a:path>
                <a:path w="854075" h="570229">
                  <a:moveTo>
                    <a:pt x="708037" y="265468"/>
                  </a:moveTo>
                  <a:lnTo>
                    <a:pt x="707974" y="264756"/>
                  </a:lnTo>
                  <a:lnTo>
                    <a:pt x="707910" y="263969"/>
                  </a:lnTo>
                  <a:lnTo>
                    <a:pt x="707555" y="263321"/>
                  </a:lnTo>
                  <a:lnTo>
                    <a:pt x="706793" y="263194"/>
                  </a:lnTo>
                  <a:lnTo>
                    <a:pt x="706221" y="263118"/>
                  </a:lnTo>
                  <a:lnTo>
                    <a:pt x="705535" y="263702"/>
                  </a:lnTo>
                  <a:lnTo>
                    <a:pt x="705408" y="264515"/>
                  </a:lnTo>
                  <a:lnTo>
                    <a:pt x="705307" y="265239"/>
                  </a:lnTo>
                  <a:lnTo>
                    <a:pt x="705827" y="265925"/>
                  </a:lnTo>
                  <a:lnTo>
                    <a:pt x="706551" y="265988"/>
                  </a:lnTo>
                  <a:lnTo>
                    <a:pt x="707301" y="266065"/>
                  </a:lnTo>
                  <a:lnTo>
                    <a:pt x="708037" y="265468"/>
                  </a:lnTo>
                  <a:close/>
                </a:path>
                <a:path w="854075" h="570229">
                  <a:moveTo>
                    <a:pt x="708037" y="252298"/>
                  </a:moveTo>
                  <a:lnTo>
                    <a:pt x="707390" y="251637"/>
                  </a:lnTo>
                  <a:lnTo>
                    <a:pt x="706005" y="251561"/>
                  </a:lnTo>
                  <a:lnTo>
                    <a:pt x="705358" y="252272"/>
                  </a:lnTo>
                  <a:lnTo>
                    <a:pt x="705396" y="252958"/>
                  </a:lnTo>
                  <a:lnTo>
                    <a:pt x="705446" y="253669"/>
                  </a:lnTo>
                  <a:lnTo>
                    <a:pt x="706132" y="254393"/>
                  </a:lnTo>
                  <a:lnTo>
                    <a:pt x="706691" y="254342"/>
                  </a:lnTo>
                  <a:lnTo>
                    <a:pt x="707326" y="254279"/>
                  </a:lnTo>
                  <a:lnTo>
                    <a:pt x="707986" y="253593"/>
                  </a:lnTo>
                  <a:lnTo>
                    <a:pt x="708037" y="252298"/>
                  </a:lnTo>
                  <a:close/>
                </a:path>
                <a:path w="854075" h="570229">
                  <a:moveTo>
                    <a:pt x="708177" y="217373"/>
                  </a:moveTo>
                  <a:lnTo>
                    <a:pt x="707517" y="216687"/>
                  </a:lnTo>
                  <a:lnTo>
                    <a:pt x="705967" y="216484"/>
                  </a:lnTo>
                  <a:lnTo>
                    <a:pt x="705167" y="216966"/>
                  </a:lnTo>
                  <a:lnTo>
                    <a:pt x="705065" y="217589"/>
                  </a:lnTo>
                  <a:lnTo>
                    <a:pt x="704938" y="218427"/>
                  </a:lnTo>
                  <a:lnTo>
                    <a:pt x="705764" y="219113"/>
                  </a:lnTo>
                  <a:lnTo>
                    <a:pt x="707148" y="219113"/>
                  </a:lnTo>
                  <a:lnTo>
                    <a:pt x="707377" y="218859"/>
                  </a:lnTo>
                  <a:lnTo>
                    <a:pt x="707847" y="218528"/>
                  </a:lnTo>
                  <a:lnTo>
                    <a:pt x="707961" y="218097"/>
                  </a:lnTo>
                  <a:lnTo>
                    <a:pt x="708177" y="217373"/>
                  </a:lnTo>
                  <a:close/>
                </a:path>
                <a:path w="854075" h="570229">
                  <a:moveTo>
                    <a:pt x="719912" y="252349"/>
                  </a:moveTo>
                  <a:lnTo>
                    <a:pt x="719150" y="251472"/>
                  </a:lnTo>
                  <a:lnTo>
                    <a:pt x="718515" y="251599"/>
                  </a:lnTo>
                  <a:lnTo>
                    <a:pt x="718045" y="251675"/>
                  </a:lnTo>
                  <a:lnTo>
                    <a:pt x="717550" y="252006"/>
                  </a:lnTo>
                  <a:lnTo>
                    <a:pt x="717257" y="252374"/>
                  </a:lnTo>
                  <a:lnTo>
                    <a:pt x="716864" y="252857"/>
                  </a:lnTo>
                  <a:lnTo>
                    <a:pt x="717511" y="253771"/>
                  </a:lnTo>
                  <a:lnTo>
                    <a:pt x="718223" y="253834"/>
                  </a:lnTo>
                  <a:lnTo>
                    <a:pt x="719074" y="253923"/>
                  </a:lnTo>
                  <a:lnTo>
                    <a:pt x="719683" y="253568"/>
                  </a:lnTo>
                  <a:lnTo>
                    <a:pt x="719810" y="252907"/>
                  </a:lnTo>
                  <a:lnTo>
                    <a:pt x="719912" y="252349"/>
                  </a:lnTo>
                  <a:close/>
                </a:path>
                <a:path w="854075" h="570229">
                  <a:moveTo>
                    <a:pt x="725284" y="94538"/>
                  </a:moveTo>
                  <a:lnTo>
                    <a:pt x="724446" y="93802"/>
                  </a:lnTo>
                  <a:lnTo>
                    <a:pt x="723811" y="93789"/>
                  </a:lnTo>
                  <a:lnTo>
                    <a:pt x="723150" y="93789"/>
                  </a:lnTo>
                  <a:lnTo>
                    <a:pt x="722477" y="94576"/>
                  </a:lnTo>
                  <a:lnTo>
                    <a:pt x="722706" y="95288"/>
                  </a:lnTo>
                  <a:lnTo>
                    <a:pt x="722845" y="95707"/>
                  </a:lnTo>
                  <a:lnTo>
                    <a:pt x="723315" y="96024"/>
                  </a:lnTo>
                  <a:lnTo>
                    <a:pt x="723531" y="96291"/>
                  </a:lnTo>
                  <a:lnTo>
                    <a:pt x="724433" y="96291"/>
                  </a:lnTo>
                  <a:lnTo>
                    <a:pt x="725284" y="95618"/>
                  </a:lnTo>
                  <a:lnTo>
                    <a:pt x="725284" y="94538"/>
                  </a:lnTo>
                  <a:close/>
                </a:path>
                <a:path w="854075" h="570229">
                  <a:moveTo>
                    <a:pt x="725449" y="129933"/>
                  </a:moveTo>
                  <a:lnTo>
                    <a:pt x="724700" y="129120"/>
                  </a:lnTo>
                  <a:lnTo>
                    <a:pt x="723671" y="129044"/>
                  </a:lnTo>
                  <a:lnTo>
                    <a:pt x="723404" y="129247"/>
                  </a:lnTo>
                  <a:lnTo>
                    <a:pt x="722871" y="129463"/>
                  </a:lnTo>
                  <a:lnTo>
                    <a:pt x="722668" y="129857"/>
                  </a:lnTo>
                  <a:lnTo>
                    <a:pt x="722376" y="130441"/>
                  </a:lnTo>
                  <a:lnTo>
                    <a:pt x="723163" y="131381"/>
                  </a:lnTo>
                  <a:lnTo>
                    <a:pt x="724306" y="131152"/>
                  </a:lnTo>
                  <a:lnTo>
                    <a:pt x="724801" y="130797"/>
                  </a:lnTo>
                  <a:lnTo>
                    <a:pt x="725081" y="130416"/>
                  </a:lnTo>
                  <a:lnTo>
                    <a:pt x="725449" y="129933"/>
                  </a:lnTo>
                  <a:close/>
                </a:path>
                <a:path w="854075" h="570229">
                  <a:moveTo>
                    <a:pt x="731113" y="77330"/>
                  </a:moveTo>
                  <a:lnTo>
                    <a:pt x="730567" y="76365"/>
                  </a:lnTo>
                  <a:lnTo>
                    <a:pt x="729310" y="76187"/>
                  </a:lnTo>
                  <a:lnTo>
                    <a:pt x="728522" y="77127"/>
                  </a:lnTo>
                  <a:lnTo>
                    <a:pt x="728395" y="77724"/>
                  </a:lnTo>
                  <a:lnTo>
                    <a:pt x="728891" y="78206"/>
                  </a:lnTo>
                  <a:lnTo>
                    <a:pt x="729411" y="78574"/>
                  </a:lnTo>
                  <a:lnTo>
                    <a:pt x="729869" y="78587"/>
                  </a:lnTo>
                  <a:lnTo>
                    <a:pt x="730288" y="78587"/>
                  </a:lnTo>
                  <a:lnTo>
                    <a:pt x="730719" y="78117"/>
                  </a:lnTo>
                  <a:lnTo>
                    <a:pt x="731050" y="77927"/>
                  </a:lnTo>
                  <a:lnTo>
                    <a:pt x="731050" y="77546"/>
                  </a:lnTo>
                  <a:lnTo>
                    <a:pt x="731113" y="77330"/>
                  </a:lnTo>
                  <a:close/>
                </a:path>
                <a:path w="854075" h="570229">
                  <a:moveTo>
                    <a:pt x="736930" y="223469"/>
                  </a:moveTo>
                  <a:lnTo>
                    <a:pt x="736803" y="223278"/>
                  </a:lnTo>
                  <a:lnTo>
                    <a:pt x="736536" y="222859"/>
                  </a:lnTo>
                  <a:lnTo>
                    <a:pt x="736053" y="222580"/>
                  </a:lnTo>
                  <a:lnTo>
                    <a:pt x="735584" y="222173"/>
                  </a:lnTo>
                  <a:lnTo>
                    <a:pt x="735101" y="222580"/>
                  </a:lnTo>
                  <a:lnTo>
                    <a:pt x="734644" y="222859"/>
                  </a:lnTo>
                  <a:lnTo>
                    <a:pt x="734047" y="223634"/>
                  </a:lnTo>
                  <a:lnTo>
                    <a:pt x="734479" y="224256"/>
                  </a:lnTo>
                  <a:lnTo>
                    <a:pt x="735076" y="224510"/>
                  </a:lnTo>
                  <a:lnTo>
                    <a:pt x="735647" y="224764"/>
                  </a:lnTo>
                  <a:lnTo>
                    <a:pt x="736193" y="224663"/>
                  </a:lnTo>
                  <a:lnTo>
                    <a:pt x="736777" y="224002"/>
                  </a:lnTo>
                  <a:lnTo>
                    <a:pt x="736930" y="223469"/>
                  </a:lnTo>
                  <a:close/>
                </a:path>
                <a:path w="854075" h="570229">
                  <a:moveTo>
                    <a:pt x="736955" y="200253"/>
                  </a:moveTo>
                  <a:lnTo>
                    <a:pt x="736892" y="200075"/>
                  </a:lnTo>
                  <a:lnTo>
                    <a:pt x="736854" y="199872"/>
                  </a:lnTo>
                  <a:lnTo>
                    <a:pt x="736739" y="199732"/>
                  </a:lnTo>
                  <a:lnTo>
                    <a:pt x="736206" y="199021"/>
                  </a:lnTo>
                  <a:lnTo>
                    <a:pt x="735533" y="198831"/>
                  </a:lnTo>
                  <a:lnTo>
                    <a:pt x="734847" y="199288"/>
                  </a:lnTo>
                  <a:lnTo>
                    <a:pt x="734568" y="199466"/>
                  </a:lnTo>
                  <a:lnTo>
                    <a:pt x="734288" y="199859"/>
                  </a:lnTo>
                  <a:lnTo>
                    <a:pt x="734275" y="200164"/>
                  </a:lnTo>
                  <a:lnTo>
                    <a:pt x="734275" y="200469"/>
                  </a:lnTo>
                  <a:lnTo>
                    <a:pt x="734568" y="200850"/>
                  </a:lnTo>
                  <a:lnTo>
                    <a:pt x="735291" y="201409"/>
                  </a:lnTo>
                  <a:lnTo>
                    <a:pt x="735876" y="201460"/>
                  </a:lnTo>
                  <a:lnTo>
                    <a:pt x="736625" y="200926"/>
                  </a:lnTo>
                  <a:lnTo>
                    <a:pt x="736752" y="200545"/>
                  </a:lnTo>
                  <a:lnTo>
                    <a:pt x="736955" y="200253"/>
                  </a:lnTo>
                  <a:close/>
                </a:path>
                <a:path w="854075" h="570229">
                  <a:moveTo>
                    <a:pt x="736955" y="130378"/>
                  </a:moveTo>
                  <a:lnTo>
                    <a:pt x="736727" y="129362"/>
                  </a:lnTo>
                  <a:lnTo>
                    <a:pt x="736142" y="128993"/>
                  </a:lnTo>
                  <a:lnTo>
                    <a:pt x="735291" y="129120"/>
                  </a:lnTo>
                  <a:lnTo>
                    <a:pt x="734555" y="129209"/>
                  </a:lnTo>
                  <a:lnTo>
                    <a:pt x="733945" y="130111"/>
                  </a:lnTo>
                  <a:lnTo>
                    <a:pt x="734237" y="130670"/>
                  </a:lnTo>
                  <a:lnTo>
                    <a:pt x="734555" y="131241"/>
                  </a:lnTo>
                  <a:lnTo>
                    <a:pt x="735545" y="131686"/>
                  </a:lnTo>
                  <a:lnTo>
                    <a:pt x="736092" y="131356"/>
                  </a:lnTo>
                  <a:lnTo>
                    <a:pt x="736485" y="131127"/>
                  </a:lnTo>
                  <a:lnTo>
                    <a:pt x="736727" y="130632"/>
                  </a:lnTo>
                  <a:lnTo>
                    <a:pt x="736955" y="130378"/>
                  </a:lnTo>
                  <a:close/>
                </a:path>
                <a:path w="854075" h="570229">
                  <a:moveTo>
                    <a:pt x="742696" y="6667"/>
                  </a:moveTo>
                  <a:lnTo>
                    <a:pt x="742149" y="6032"/>
                  </a:lnTo>
                  <a:lnTo>
                    <a:pt x="741362" y="6032"/>
                  </a:lnTo>
                  <a:lnTo>
                    <a:pt x="740791" y="6019"/>
                  </a:lnTo>
                  <a:lnTo>
                    <a:pt x="740321" y="6477"/>
                  </a:lnTo>
                  <a:lnTo>
                    <a:pt x="740283" y="7061"/>
                  </a:lnTo>
                  <a:lnTo>
                    <a:pt x="740244" y="7899"/>
                  </a:lnTo>
                  <a:lnTo>
                    <a:pt x="740816" y="8572"/>
                  </a:lnTo>
                  <a:lnTo>
                    <a:pt x="741527" y="8509"/>
                  </a:lnTo>
                  <a:lnTo>
                    <a:pt x="742124" y="8458"/>
                  </a:lnTo>
                  <a:lnTo>
                    <a:pt x="742594" y="8026"/>
                  </a:lnTo>
                  <a:lnTo>
                    <a:pt x="742632" y="7480"/>
                  </a:lnTo>
                  <a:lnTo>
                    <a:pt x="742696" y="6667"/>
                  </a:lnTo>
                  <a:close/>
                </a:path>
                <a:path w="854075" h="570229">
                  <a:moveTo>
                    <a:pt x="742721" y="205663"/>
                  </a:moveTo>
                  <a:lnTo>
                    <a:pt x="742276" y="205066"/>
                  </a:lnTo>
                  <a:lnTo>
                    <a:pt x="741565" y="204978"/>
                  </a:lnTo>
                  <a:lnTo>
                    <a:pt x="740829" y="204876"/>
                  </a:lnTo>
                  <a:lnTo>
                    <a:pt x="740130" y="205422"/>
                  </a:lnTo>
                  <a:lnTo>
                    <a:pt x="740105" y="206121"/>
                  </a:lnTo>
                  <a:lnTo>
                    <a:pt x="740067" y="206870"/>
                  </a:lnTo>
                  <a:lnTo>
                    <a:pt x="740587" y="207518"/>
                  </a:lnTo>
                  <a:lnTo>
                    <a:pt x="741273" y="207594"/>
                  </a:lnTo>
                  <a:lnTo>
                    <a:pt x="742111" y="207683"/>
                  </a:lnTo>
                  <a:lnTo>
                    <a:pt x="742721" y="207200"/>
                  </a:lnTo>
                  <a:lnTo>
                    <a:pt x="742721" y="205663"/>
                  </a:lnTo>
                  <a:close/>
                </a:path>
                <a:path w="854075" h="570229">
                  <a:moveTo>
                    <a:pt x="748487" y="1447"/>
                  </a:moveTo>
                  <a:lnTo>
                    <a:pt x="747763" y="533"/>
                  </a:lnTo>
                  <a:lnTo>
                    <a:pt x="747318" y="368"/>
                  </a:lnTo>
                  <a:lnTo>
                    <a:pt x="746252" y="520"/>
                  </a:lnTo>
                  <a:lnTo>
                    <a:pt x="745845" y="1117"/>
                  </a:lnTo>
                  <a:lnTo>
                    <a:pt x="746048" y="1943"/>
                  </a:lnTo>
                  <a:lnTo>
                    <a:pt x="746163" y="2374"/>
                  </a:lnTo>
                  <a:lnTo>
                    <a:pt x="746569" y="2730"/>
                  </a:lnTo>
                  <a:lnTo>
                    <a:pt x="746823" y="3098"/>
                  </a:lnTo>
                  <a:lnTo>
                    <a:pt x="747280" y="2908"/>
                  </a:lnTo>
                  <a:lnTo>
                    <a:pt x="747699" y="2870"/>
                  </a:lnTo>
                  <a:lnTo>
                    <a:pt x="747877" y="2641"/>
                  </a:lnTo>
                  <a:lnTo>
                    <a:pt x="748474" y="1917"/>
                  </a:lnTo>
                  <a:lnTo>
                    <a:pt x="748487" y="1447"/>
                  </a:lnTo>
                  <a:close/>
                </a:path>
                <a:path w="854075" h="570229">
                  <a:moveTo>
                    <a:pt x="748538" y="223367"/>
                  </a:moveTo>
                  <a:lnTo>
                    <a:pt x="748144" y="222694"/>
                  </a:lnTo>
                  <a:lnTo>
                    <a:pt x="746810" y="222364"/>
                  </a:lnTo>
                  <a:lnTo>
                    <a:pt x="746252" y="222719"/>
                  </a:lnTo>
                  <a:lnTo>
                    <a:pt x="745858" y="224129"/>
                  </a:lnTo>
                  <a:lnTo>
                    <a:pt x="746201" y="224828"/>
                  </a:lnTo>
                  <a:lnTo>
                    <a:pt x="747153" y="225107"/>
                  </a:lnTo>
                  <a:lnTo>
                    <a:pt x="747445" y="224853"/>
                  </a:lnTo>
                  <a:lnTo>
                    <a:pt x="747953" y="224586"/>
                  </a:lnTo>
                  <a:lnTo>
                    <a:pt x="748144" y="224167"/>
                  </a:lnTo>
                  <a:lnTo>
                    <a:pt x="748538" y="223367"/>
                  </a:lnTo>
                  <a:close/>
                </a:path>
                <a:path w="854075" h="570229">
                  <a:moveTo>
                    <a:pt x="748626" y="200660"/>
                  </a:moveTo>
                  <a:lnTo>
                    <a:pt x="748576" y="200190"/>
                  </a:lnTo>
                  <a:lnTo>
                    <a:pt x="748512" y="199517"/>
                  </a:lnTo>
                  <a:lnTo>
                    <a:pt x="747712" y="198932"/>
                  </a:lnTo>
                  <a:lnTo>
                    <a:pt x="746734" y="199047"/>
                  </a:lnTo>
                  <a:lnTo>
                    <a:pt x="746544" y="199339"/>
                  </a:lnTo>
                  <a:lnTo>
                    <a:pt x="746112" y="199732"/>
                  </a:lnTo>
                  <a:lnTo>
                    <a:pt x="746048" y="200177"/>
                  </a:lnTo>
                  <a:lnTo>
                    <a:pt x="745934" y="200914"/>
                  </a:lnTo>
                  <a:lnTo>
                    <a:pt x="746747" y="201460"/>
                  </a:lnTo>
                  <a:lnTo>
                    <a:pt x="747560" y="201320"/>
                  </a:lnTo>
                  <a:lnTo>
                    <a:pt x="748118" y="201231"/>
                  </a:lnTo>
                  <a:lnTo>
                    <a:pt x="748626" y="200660"/>
                  </a:lnTo>
                  <a:close/>
                </a:path>
                <a:path w="854075" h="570229">
                  <a:moveTo>
                    <a:pt x="754253" y="206070"/>
                  </a:moveTo>
                  <a:lnTo>
                    <a:pt x="753846" y="205587"/>
                  </a:lnTo>
                  <a:lnTo>
                    <a:pt x="753605" y="205066"/>
                  </a:lnTo>
                  <a:lnTo>
                    <a:pt x="753198" y="204863"/>
                  </a:lnTo>
                  <a:lnTo>
                    <a:pt x="752614" y="204584"/>
                  </a:lnTo>
                  <a:lnTo>
                    <a:pt x="751840" y="205435"/>
                  </a:lnTo>
                  <a:lnTo>
                    <a:pt x="751890" y="206184"/>
                  </a:lnTo>
                  <a:lnTo>
                    <a:pt x="751916" y="206717"/>
                  </a:lnTo>
                  <a:lnTo>
                    <a:pt x="752525" y="207289"/>
                  </a:lnTo>
                  <a:lnTo>
                    <a:pt x="753008" y="207086"/>
                  </a:lnTo>
                  <a:lnTo>
                    <a:pt x="753452" y="206908"/>
                  </a:lnTo>
                  <a:lnTo>
                    <a:pt x="753783" y="206476"/>
                  </a:lnTo>
                  <a:lnTo>
                    <a:pt x="754253" y="206070"/>
                  </a:lnTo>
                  <a:close/>
                </a:path>
                <a:path w="854075" h="570229">
                  <a:moveTo>
                    <a:pt x="754557" y="217411"/>
                  </a:moveTo>
                  <a:lnTo>
                    <a:pt x="753948" y="216700"/>
                  </a:lnTo>
                  <a:lnTo>
                    <a:pt x="752538" y="216484"/>
                  </a:lnTo>
                  <a:lnTo>
                    <a:pt x="751890" y="217017"/>
                  </a:lnTo>
                  <a:lnTo>
                    <a:pt x="751687" y="218465"/>
                  </a:lnTo>
                  <a:lnTo>
                    <a:pt x="752271" y="219151"/>
                  </a:lnTo>
                  <a:lnTo>
                    <a:pt x="752983" y="219151"/>
                  </a:lnTo>
                  <a:lnTo>
                    <a:pt x="753694" y="219163"/>
                  </a:lnTo>
                  <a:lnTo>
                    <a:pt x="754380" y="218630"/>
                  </a:lnTo>
                  <a:lnTo>
                    <a:pt x="754468" y="217995"/>
                  </a:lnTo>
                  <a:lnTo>
                    <a:pt x="754557" y="217411"/>
                  </a:lnTo>
                  <a:close/>
                </a:path>
                <a:path w="854075" h="570229">
                  <a:moveTo>
                    <a:pt x="754621" y="147561"/>
                  </a:moveTo>
                  <a:lnTo>
                    <a:pt x="754608" y="147015"/>
                  </a:lnTo>
                  <a:lnTo>
                    <a:pt x="753719" y="146291"/>
                  </a:lnTo>
                  <a:lnTo>
                    <a:pt x="753059" y="146291"/>
                  </a:lnTo>
                  <a:lnTo>
                    <a:pt x="752335" y="146304"/>
                  </a:lnTo>
                  <a:lnTo>
                    <a:pt x="751751" y="147066"/>
                  </a:lnTo>
                  <a:lnTo>
                    <a:pt x="751903" y="147815"/>
                  </a:lnTo>
                  <a:lnTo>
                    <a:pt x="751992" y="148348"/>
                  </a:lnTo>
                  <a:lnTo>
                    <a:pt x="752538" y="148818"/>
                  </a:lnTo>
                  <a:lnTo>
                    <a:pt x="753745" y="148818"/>
                  </a:lnTo>
                  <a:lnTo>
                    <a:pt x="754621" y="148107"/>
                  </a:lnTo>
                  <a:lnTo>
                    <a:pt x="754621" y="147561"/>
                  </a:lnTo>
                  <a:close/>
                </a:path>
                <a:path w="854075" h="570229">
                  <a:moveTo>
                    <a:pt x="754621" y="19685"/>
                  </a:moveTo>
                  <a:lnTo>
                    <a:pt x="754291" y="18300"/>
                  </a:lnTo>
                  <a:lnTo>
                    <a:pt x="753745" y="17919"/>
                  </a:lnTo>
                  <a:lnTo>
                    <a:pt x="752195" y="18059"/>
                  </a:lnTo>
                  <a:lnTo>
                    <a:pt x="751497" y="19050"/>
                  </a:lnTo>
                  <a:lnTo>
                    <a:pt x="752043" y="20040"/>
                  </a:lnTo>
                  <a:lnTo>
                    <a:pt x="752602" y="20281"/>
                  </a:lnTo>
                  <a:lnTo>
                    <a:pt x="752894" y="20510"/>
                  </a:lnTo>
                  <a:lnTo>
                    <a:pt x="753872" y="20434"/>
                  </a:lnTo>
                  <a:lnTo>
                    <a:pt x="754621" y="19685"/>
                  </a:lnTo>
                  <a:close/>
                </a:path>
                <a:path w="854075" h="570229">
                  <a:moveTo>
                    <a:pt x="760374" y="223253"/>
                  </a:moveTo>
                  <a:lnTo>
                    <a:pt x="760069" y="222923"/>
                  </a:lnTo>
                  <a:lnTo>
                    <a:pt x="759599" y="222364"/>
                  </a:lnTo>
                  <a:lnTo>
                    <a:pt x="758888" y="222123"/>
                  </a:lnTo>
                  <a:lnTo>
                    <a:pt x="757694" y="222618"/>
                  </a:lnTo>
                  <a:lnTo>
                    <a:pt x="757199" y="222999"/>
                  </a:lnTo>
                  <a:lnTo>
                    <a:pt x="757402" y="223608"/>
                  </a:lnTo>
                  <a:lnTo>
                    <a:pt x="757529" y="224015"/>
                  </a:lnTo>
                  <a:lnTo>
                    <a:pt x="757936" y="224358"/>
                  </a:lnTo>
                  <a:lnTo>
                    <a:pt x="758240" y="224777"/>
                  </a:lnTo>
                  <a:lnTo>
                    <a:pt x="758850" y="224574"/>
                  </a:lnTo>
                  <a:lnTo>
                    <a:pt x="759345" y="224459"/>
                  </a:lnTo>
                  <a:lnTo>
                    <a:pt x="760234" y="224078"/>
                  </a:lnTo>
                  <a:lnTo>
                    <a:pt x="760374" y="223253"/>
                  </a:lnTo>
                  <a:close/>
                </a:path>
                <a:path w="854075" h="570229">
                  <a:moveTo>
                    <a:pt x="760425" y="130390"/>
                  </a:moveTo>
                  <a:lnTo>
                    <a:pt x="760069" y="129260"/>
                  </a:lnTo>
                  <a:lnTo>
                    <a:pt x="759015" y="128816"/>
                  </a:lnTo>
                  <a:lnTo>
                    <a:pt x="758151" y="129247"/>
                  </a:lnTo>
                  <a:lnTo>
                    <a:pt x="757758" y="129438"/>
                  </a:lnTo>
                  <a:lnTo>
                    <a:pt x="757440" y="130327"/>
                  </a:lnTo>
                  <a:lnTo>
                    <a:pt x="757936" y="131279"/>
                  </a:lnTo>
                  <a:lnTo>
                    <a:pt x="758952" y="131711"/>
                  </a:lnTo>
                  <a:lnTo>
                    <a:pt x="759917" y="131140"/>
                  </a:lnTo>
                  <a:lnTo>
                    <a:pt x="760171" y="130670"/>
                  </a:lnTo>
                  <a:lnTo>
                    <a:pt x="760425" y="130390"/>
                  </a:lnTo>
                  <a:close/>
                </a:path>
                <a:path w="854075" h="570229">
                  <a:moveTo>
                    <a:pt x="766178" y="193611"/>
                  </a:moveTo>
                  <a:lnTo>
                    <a:pt x="765517" y="193128"/>
                  </a:lnTo>
                  <a:lnTo>
                    <a:pt x="764628" y="193192"/>
                  </a:lnTo>
                  <a:lnTo>
                    <a:pt x="764057" y="193217"/>
                  </a:lnTo>
                  <a:lnTo>
                    <a:pt x="763638" y="193649"/>
                  </a:lnTo>
                  <a:lnTo>
                    <a:pt x="763574" y="194246"/>
                  </a:lnTo>
                  <a:lnTo>
                    <a:pt x="763511" y="194970"/>
                  </a:lnTo>
                  <a:lnTo>
                    <a:pt x="764070" y="195427"/>
                  </a:lnTo>
                  <a:lnTo>
                    <a:pt x="765314" y="195427"/>
                  </a:lnTo>
                  <a:lnTo>
                    <a:pt x="765517" y="195173"/>
                  </a:lnTo>
                  <a:lnTo>
                    <a:pt x="765987" y="194818"/>
                  </a:lnTo>
                  <a:lnTo>
                    <a:pt x="766064" y="194398"/>
                  </a:lnTo>
                  <a:lnTo>
                    <a:pt x="766178" y="193611"/>
                  </a:lnTo>
                  <a:close/>
                </a:path>
                <a:path w="854075" h="570229">
                  <a:moveTo>
                    <a:pt x="795426" y="13817"/>
                  </a:moveTo>
                  <a:lnTo>
                    <a:pt x="795337" y="13068"/>
                  </a:lnTo>
                  <a:lnTo>
                    <a:pt x="795261" y="12369"/>
                  </a:lnTo>
                  <a:lnTo>
                    <a:pt x="794499" y="11798"/>
                  </a:lnTo>
                  <a:lnTo>
                    <a:pt x="793788" y="11899"/>
                  </a:lnTo>
                  <a:lnTo>
                    <a:pt x="793280" y="11988"/>
                  </a:lnTo>
                  <a:lnTo>
                    <a:pt x="792772" y="12534"/>
                  </a:lnTo>
                  <a:lnTo>
                    <a:pt x="792759" y="13030"/>
                  </a:lnTo>
                  <a:lnTo>
                    <a:pt x="792734" y="13728"/>
                  </a:lnTo>
                  <a:lnTo>
                    <a:pt x="793369" y="14414"/>
                  </a:lnTo>
                  <a:lnTo>
                    <a:pt x="794804" y="14516"/>
                  </a:lnTo>
                  <a:lnTo>
                    <a:pt x="795426" y="13817"/>
                  </a:lnTo>
                  <a:close/>
                </a:path>
                <a:path w="854075" h="570229">
                  <a:moveTo>
                    <a:pt x="801141" y="6845"/>
                  </a:moveTo>
                  <a:lnTo>
                    <a:pt x="800328" y="6134"/>
                  </a:lnTo>
                  <a:lnTo>
                    <a:pt x="799528" y="6286"/>
                  </a:lnTo>
                  <a:lnTo>
                    <a:pt x="799363" y="6629"/>
                  </a:lnTo>
                  <a:lnTo>
                    <a:pt x="799058" y="7061"/>
                  </a:lnTo>
                  <a:lnTo>
                    <a:pt x="798918" y="8039"/>
                  </a:lnTo>
                  <a:lnTo>
                    <a:pt x="799503" y="8496"/>
                  </a:lnTo>
                  <a:lnTo>
                    <a:pt x="800049" y="8496"/>
                  </a:lnTo>
                  <a:lnTo>
                    <a:pt x="800557" y="8483"/>
                  </a:lnTo>
                  <a:lnTo>
                    <a:pt x="801141" y="7962"/>
                  </a:lnTo>
                  <a:lnTo>
                    <a:pt x="801141" y="6845"/>
                  </a:lnTo>
                  <a:close/>
                </a:path>
                <a:path w="854075" h="570229">
                  <a:moveTo>
                    <a:pt x="813054" y="19088"/>
                  </a:moveTo>
                  <a:lnTo>
                    <a:pt x="812660" y="18097"/>
                  </a:lnTo>
                  <a:lnTo>
                    <a:pt x="811784" y="18008"/>
                  </a:lnTo>
                  <a:lnTo>
                    <a:pt x="810945" y="17932"/>
                  </a:lnTo>
                  <a:lnTo>
                    <a:pt x="810348" y="18275"/>
                  </a:lnTo>
                  <a:lnTo>
                    <a:pt x="810171" y="19291"/>
                  </a:lnTo>
                  <a:lnTo>
                    <a:pt x="810361" y="19545"/>
                  </a:lnTo>
                  <a:lnTo>
                    <a:pt x="810590" y="20053"/>
                  </a:lnTo>
                  <a:lnTo>
                    <a:pt x="810971" y="20294"/>
                  </a:lnTo>
                  <a:lnTo>
                    <a:pt x="811504" y="20612"/>
                  </a:lnTo>
                  <a:lnTo>
                    <a:pt x="812533" y="20167"/>
                  </a:lnTo>
                  <a:lnTo>
                    <a:pt x="812800" y="19583"/>
                  </a:lnTo>
                  <a:lnTo>
                    <a:pt x="813054" y="19088"/>
                  </a:lnTo>
                  <a:close/>
                </a:path>
                <a:path w="854075" h="570229">
                  <a:moveTo>
                    <a:pt x="841743" y="12700"/>
                  </a:moveTo>
                  <a:lnTo>
                    <a:pt x="841298" y="12052"/>
                  </a:lnTo>
                  <a:lnTo>
                    <a:pt x="840257" y="11925"/>
                  </a:lnTo>
                  <a:lnTo>
                    <a:pt x="840003" y="12166"/>
                  </a:lnTo>
                  <a:lnTo>
                    <a:pt x="839520" y="12446"/>
                  </a:lnTo>
                  <a:lnTo>
                    <a:pt x="839343" y="12865"/>
                  </a:lnTo>
                  <a:lnTo>
                    <a:pt x="839038" y="13614"/>
                  </a:lnTo>
                  <a:lnTo>
                    <a:pt x="839584" y="14300"/>
                  </a:lnTo>
                  <a:lnTo>
                    <a:pt x="840981" y="14452"/>
                  </a:lnTo>
                  <a:lnTo>
                    <a:pt x="841463" y="14109"/>
                  </a:lnTo>
                  <a:lnTo>
                    <a:pt x="841743" y="12700"/>
                  </a:lnTo>
                  <a:close/>
                </a:path>
                <a:path w="854075" h="570229">
                  <a:moveTo>
                    <a:pt x="847813" y="6921"/>
                  </a:moveTo>
                  <a:lnTo>
                    <a:pt x="847090" y="6070"/>
                  </a:lnTo>
                  <a:lnTo>
                    <a:pt x="845667" y="5892"/>
                  </a:lnTo>
                  <a:lnTo>
                    <a:pt x="844905" y="6565"/>
                  </a:lnTo>
                  <a:lnTo>
                    <a:pt x="844981" y="7950"/>
                  </a:lnTo>
                  <a:lnTo>
                    <a:pt x="845705" y="8585"/>
                  </a:lnTo>
                  <a:lnTo>
                    <a:pt x="846645" y="8559"/>
                  </a:lnTo>
                  <a:lnTo>
                    <a:pt x="846899" y="8280"/>
                  </a:lnTo>
                  <a:lnTo>
                    <a:pt x="847394" y="7962"/>
                  </a:lnTo>
                  <a:lnTo>
                    <a:pt x="847559" y="7518"/>
                  </a:lnTo>
                  <a:lnTo>
                    <a:pt x="847813" y="6921"/>
                  </a:lnTo>
                  <a:close/>
                </a:path>
                <a:path w="854075" h="570229">
                  <a:moveTo>
                    <a:pt x="853490" y="83185"/>
                  </a:moveTo>
                  <a:lnTo>
                    <a:pt x="853020" y="82638"/>
                  </a:lnTo>
                  <a:lnTo>
                    <a:pt x="852525" y="82397"/>
                  </a:lnTo>
                  <a:lnTo>
                    <a:pt x="851979" y="82029"/>
                  </a:lnTo>
                  <a:lnTo>
                    <a:pt x="851560" y="82448"/>
                  </a:lnTo>
                  <a:lnTo>
                    <a:pt x="851154" y="82765"/>
                  </a:lnTo>
                  <a:lnTo>
                    <a:pt x="850874" y="83172"/>
                  </a:lnTo>
                  <a:lnTo>
                    <a:pt x="850595" y="83591"/>
                  </a:lnTo>
                  <a:lnTo>
                    <a:pt x="851090" y="84150"/>
                  </a:lnTo>
                  <a:lnTo>
                    <a:pt x="851725" y="84340"/>
                  </a:lnTo>
                  <a:lnTo>
                    <a:pt x="852309" y="84505"/>
                  </a:lnTo>
                  <a:lnTo>
                    <a:pt x="852855" y="84404"/>
                  </a:lnTo>
                  <a:lnTo>
                    <a:pt x="853389" y="83731"/>
                  </a:lnTo>
                  <a:lnTo>
                    <a:pt x="853490" y="83185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223682" y="3220923"/>
              <a:ext cx="817880" cy="680085"/>
            </a:xfrm>
            <a:custGeom>
              <a:avLst/>
              <a:gdLst/>
              <a:ahLst/>
              <a:cxnLst/>
              <a:rect l="l" t="t" r="r" b="b"/>
              <a:pathLst>
                <a:path w="817879" h="680085">
                  <a:moveTo>
                    <a:pt x="2006" y="71513"/>
                  </a:moveTo>
                  <a:lnTo>
                    <a:pt x="1041" y="70764"/>
                  </a:lnTo>
                  <a:lnTo>
                    <a:pt x="419" y="71005"/>
                  </a:lnTo>
                  <a:lnTo>
                    <a:pt x="266" y="71056"/>
                  </a:lnTo>
                  <a:lnTo>
                    <a:pt x="101" y="71259"/>
                  </a:lnTo>
                  <a:lnTo>
                    <a:pt x="88" y="71412"/>
                  </a:lnTo>
                  <a:lnTo>
                    <a:pt x="0" y="72212"/>
                  </a:lnTo>
                  <a:lnTo>
                    <a:pt x="685" y="72732"/>
                  </a:lnTo>
                  <a:lnTo>
                    <a:pt x="1549" y="72517"/>
                  </a:lnTo>
                  <a:lnTo>
                    <a:pt x="1701" y="72491"/>
                  </a:lnTo>
                  <a:lnTo>
                    <a:pt x="1917" y="72301"/>
                  </a:lnTo>
                  <a:lnTo>
                    <a:pt x="1930" y="72161"/>
                  </a:lnTo>
                  <a:lnTo>
                    <a:pt x="2006" y="71513"/>
                  </a:lnTo>
                  <a:close/>
                </a:path>
                <a:path w="817879" h="680085">
                  <a:moveTo>
                    <a:pt x="14300" y="82575"/>
                  </a:moveTo>
                  <a:lnTo>
                    <a:pt x="13741" y="81978"/>
                  </a:lnTo>
                  <a:lnTo>
                    <a:pt x="12280" y="81889"/>
                  </a:lnTo>
                  <a:lnTo>
                    <a:pt x="12014" y="82346"/>
                  </a:lnTo>
                  <a:lnTo>
                    <a:pt x="11887" y="82892"/>
                  </a:lnTo>
                  <a:lnTo>
                    <a:pt x="11709" y="83591"/>
                  </a:lnTo>
                  <a:lnTo>
                    <a:pt x="12319" y="84264"/>
                  </a:lnTo>
                  <a:lnTo>
                    <a:pt x="13144" y="84150"/>
                  </a:lnTo>
                  <a:lnTo>
                    <a:pt x="13576" y="84099"/>
                  </a:lnTo>
                  <a:lnTo>
                    <a:pt x="13944" y="83680"/>
                  </a:lnTo>
                  <a:lnTo>
                    <a:pt x="14236" y="83489"/>
                  </a:lnTo>
                  <a:lnTo>
                    <a:pt x="14300" y="82575"/>
                  </a:lnTo>
                  <a:close/>
                </a:path>
                <a:path w="817879" h="680085">
                  <a:moveTo>
                    <a:pt x="14554" y="95592"/>
                  </a:moveTo>
                  <a:lnTo>
                    <a:pt x="14414" y="94945"/>
                  </a:lnTo>
                  <a:lnTo>
                    <a:pt x="14262" y="94195"/>
                  </a:lnTo>
                  <a:lnTo>
                    <a:pt x="13766" y="93865"/>
                  </a:lnTo>
                  <a:lnTo>
                    <a:pt x="12573" y="93903"/>
                  </a:lnTo>
                  <a:lnTo>
                    <a:pt x="12382" y="94157"/>
                  </a:lnTo>
                  <a:lnTo>
                    <a:pt x="11950" y="94513"/>
                  </a:lnTo>
                  <a:lnTo>
                    <a:pt x="11849" y="94932"/>
                  </a:lnTo>
                  <a:lnTo>
                    <a:pt x="11696" y="95643"/>
                  </a:lnTo>
                  <a:lnTo>
                    <a:pt x="12395" y="96329"/>
                  </a:lnTo>
                  <a:lnTo>
                    <a:pt x="13119" y="96329"/>
                  </a:lnTo>
                  <a:lnTo>
                    <a:pt x="13855" y="96316"/>
                  </a:lnTo>
                  <a:lnTo>
                    <a:pt x="14554" y="95592"/>
                  </a:lnTo>
                  <a:close/>
                </a:path>
                <a:path w="817879" h="680085">
                  <a:moveTo>
                    <a:pt x="14681" y="47713"/>
                  </a:moveTo>
                  <a:lnTo>
                    <a:pt x="14274" y="47383"/>
                  </a:lnTo>
                  <a:lnTo>
                    <a:pt x="13944" y="46977"/>
                  </a:lnTo>
                  <a:lnTo>
                    <a:pt x="13512" y="46812"/>
                  </a:lnTo>
                  <a:lnTo>
                    <a:pt x="13271" y="46736"/>
                  </a:lnTo>
                  <a:lnTo>
                    <a:pt x="12750" y="46990"/>
                  </a:lnTo>
                  <a:lnTo>
                    <a:pt x="12585" y="47231"/>
                  </a:lnTo>
                  <a:lnTo>
                    <a:pt x="12280" y="47713"/>
                  </a:lnTo>
                  <a:lnTo>
                    <a:pt x="13119" y="48602"/>
                  </a:lnTo>
                  <a:lnTo>
                    <a:pt x="14097" y="48463"/>
                  </a:lnTo>
                  <a:lnTo>
                    <a:pt x="14300" y="48082"/>
                  </a:lnTo>
                  <a:lnTo>
                    <a:pt x="14681" y="47713"/>
                  </a:lnTo>
                  <a:close/>
                </a:path>
                <a:path w="817879" h="680085">
                  <a:moveTo>
                    <a:pt x="32143" y="111937"/>
                  </a:moveTo>
                  <a:lnTo>
                    <a:pt x="31292" y="111023"/>
                  </a:lnTo>
                  <a:lnTo>
                    <a:pt x="30607" y="111023"/>
                  </a:lnTo>
                  <a:lnTo>
                    <a:pt x="29921" y="111023"/>
                  </a:lnTo>
                  <a:lnTo>
                    <a:pt x="29070" y="112026"/>
                  </a:lnTo>
                  <a:lnTo>
                    <a:pt x="29413" y="112534"/>
                  </a:lnTo>
                  <a:lnTo>
                    <a:pt x="29679" y="112941"/>
                  </a:lnTo>
                  <a:lnTo>
                    <a:pt x="30238" y="113360"/>
                  </a:lnTo>
                  <a:lnTo>
                    <a:pt x="31089" y="113360"/>
                  </a:lnTo>
                  <a:lnTo>
                    <a:pt x="31673" y="112915"/>
                  </a:lnTo>
                  <a:lnTo>
                    <a:pt x="31864" y="112509"/>
                  </a:lnTo>
                  <a:lnTo>
                    <a:pt x="32143" y="111937"/>
                  </a:lnTo>
                  <a:close/>
                </a:path>
                <a:path w="817879" h="680085">
                  <a:moveTo>
                    <a:pt x="54952" y="18770"/>
                  </a:moveTo>
                  <a:lnTo>
                    <a:pt x="54724" y="18516"/>
                  </a:lnTo>
                  <a:lnTo>
                    <a:pt x="54483" y="18021"/>
                  </a:lnTo>
                  <a:lnTo>
                    <a:pt x="54114" y="17843"/>
                  </a:lnTo>
                  <a:lnTo>
                    <a:pt x="53606" y="17627"/>
                  </a:lnTo>
                  <a:lnTo>
                    <a:pt x="53047" y="17907"/>
                  </a:lnTo>
                  <a:lnTo>
                    <a:pt x="52590" y="18923"/>
                  </a:lnTo>
                  <a:lnTo>
                    <a:pt x="52793" y="19431"/>
                  </a:lnTo>
                  <a:lnTo>
                    <a:pt x="53263" y="19748"/>
                  </a:lnTo>
                  <a:lnTo>
                    <a:pt x="53860" y="20142"/>
                  </a:lnTo>
                  <a:lnTo>
                    <a:pt x="54597" y="19799"/>
                  </a:lnTo>
                  <a:lnTo>
                    <a:pt x="54952" y="18770"/>
                  </a:lnTo>
                  <a:close/>
                </a:path>
                <a:path w="817879" h="680085">
                  <a:moveTo>
                    <a:pt x="61150" y="129171"/>
                  </a:moveTo>
                  <a:lnTo>
                    <a:pt x="60579" y="128689"/>
                  </a:lnTo>
                  <a:lnTo>
                    <a:pt x="59093" y="128778"/>
                  </a:lnTo>
                  <a:lnTo>
                    <a:pt x="58661" y="129209"/>
                  </a:lnTo>
                  <a:lnTo>
                    <a:pt x="58648" y="129768"/>
                  </a:lnTo>
                  <a:lnTo>
                    <a:pt x="58648" y="130543"/>
                  </a:lnTo>
                  <a:lnTo>
                    <a:pt x="59169" y="130987"/>
                  </a:lnTo>
                  <a:lnTo>
                    <a:pt x="60109" y="131000"/>
                  </a:lnTo>
                  <a:lnTo>
                    <a:pt x="60655" y="131013"/>
                  </a:lnTo>
                  <a:lnTo>
                    <a:pt x="61087" y="130556"/>
                  </a:lnTo>
                  <a:lnTo>
                    <a:pt x="61150" y="129171"/>
                  </a:lnTo>
                  <a:close/>
                </a:path>
                <a:path w="817879" h="680085">
                  <a:moveTo>
                    <a:pt x="61150" y="25273"/>
                  </a:moveTo>
                  <a:lnTo>
                    <a:pt x="61125" y="24688"/>
                  </a:lnTo>
                  <a:lnTo>
                    <a:pt x="61087" y="23850"/>
                  </a:lnTo>
                  <a:lnTo>
                    <a:pt x="60566" y="23418"/>
                  </a:lnTo>
                  <a:lnTo>
                    <a:pt x="59004" y="23533"/>
                  </a:lnTo>
                  <a:lnTo>
                    <a:pt x="58750" y="24003"/>
                  </a:lnTo>
                  <a:lnTo>
                    <a:pt x="58661" y="24561"/>
                  </a:lnTo>
                  <a:lnTo>
                    <a:pt x="58559" y="25285"/>
                  </a:lnTo>
                  <a:lnTo>
                    <a:pt x="59131" y="25717"/>
                  </a:lnTo>
                  <a:lnTo>
                    <a:pt x="60718" y="25717"/>
                  </a:lnTo>
                  <a:lnTo>
                    <a:pt x="61150" y="25273"/>
                  </a:lnTo>
                  <a:close/>
                </a:path>
                <a:path w="817879" h="680085">
                  <a:moveTo>
                    <a:pt x="61315" y="83439"/>
                  </a:moveTo>
                  <a:lnTo>
                    <a:pt x="61163" y="82892"/>
                  </a:lnTo>
                  <a:lnTo>
                    <a:pt x="60921" y="82042"/>
                  </a:lnTo>
                  <a:lnTo>
                    <a:pt x="60299" y="81673"/>
                  </a:lnTo>
                  <a:lnTo>
                    <a:pt x="58991" y="82219"/>
                  </a:lnTo>
                  <a:lnTo>
                    <a:pt x="58648" y="82638"/>
                  </a:lnTo>
                  <a:lnTo>
                    <a:pt x="58724" y="83248"/>
                  </a:lnTo>
                  <a:lnTo>
                    <a:pt x="58788" y="83921"/>
                  </a:lnTo>
                  <a:lnTo>
                    <a:pt x="59588" y="84315"/>
                  </a:lnTo>
                  <a:lnTo>
                    <a:pt x="60972" y="83972"/>
                  </a:lnTo>
                  <a:lnTo>
                    <a:pt x="61315" y="83439"/>
                  </a:lnTo>
                  <a:close/>
                </a:path>
                <a:path w="817879" h="680085">
                  <a:moveTo>
                    <a:pt x="72199" y="825"/>
                  </a:moveTo>
                  <a:lnTo>
                    <a:pt x="71907" y="635"/>
                  </a:lnTo>
                  <a:lnTo>
                    <a:pt x="71551" y="254"/>
                  </a:lnTo>
                  <a:lnTo>
                    <a:pt x="71107" y="139"/>
                  </a:lnTo>
                  <a:lnTo>
                    <a:pt x="70586" y="0"/>
                  </a:lnTo>
                  <a:lnTo>
                    <a:pt x="70091" y="520"/>
                  </a:lnTo>
                  <a:lnTo>
                    <a:pt x="70040" y="1638"/>
                  </a:lnTo>
                  <a:lnTo>
                    <a:pt x="70294" y="2108"/>
                  </a:lnTo>
                  <a:lnTo>
                    <a:pt x="70840" y="2273"/>
                  </a:lnTo>
                  <a:lnTo>
                    <a:pt x="71488" y="2476"/>
                  </a:lnTo>
                  <a:lnTo>
                    <a:pt x="72199" y="1803"/>
                  </a:lnTo>
                  <a:lnTo>
                    <a:pt x="72199" y="825"/>
                  </a:lnTo>
                  <a:close/>
                </a:path>
                <a:path w="817879" h="680085">
                  <a:moveTo>
                    <a:pt x="95719" y="48387"/>
                  </a:moveTo>
                  <a:lnTo>
                    <a:pt x="95631" y="47663"/>
                  </a:lnTo>
                  <a:lnTo>
                    <a:pt x="94945" y="47117"/>
                  </a:lnTo>
                  <a:lnTo>
                    <a:pt x="93662" y="47205"/>
                  </a:lnTo>
                  <a:lnTo>
                    <a:pt x="93179" y="47879"/>
                  </a:lnTo>
                  <a:lnTo>
                    <a:pt x="93370" y="48336"/>
                  </a:lnTo>
                  <a:lnTo>
                    <a:pt x="93649" y="49047"/>
                  </a:lnTo>
                  <a:lnTo>
                    <a:pt x="94322" y="49377"/>
                  </a:lnTo>
                  <a:lnTo>
                    <a:pt x="95110" y="49098"/>
                  </a:lnTo>
                  <a:lnTo>
                    <a:pt x="95377" y="49022"/>
                  </a:lnTo>
                  <a:lnTo>
                    <a:pt x="95516" y="48641"/>
                  </a:lnTo>
                  <a:lnTo>
                    <a:pt x="95719" y="48387"/>
                  </a:lnTo>
                  <a:close/>
                </a:path>
                <a:path w="817879" h="680085">
                  <a:moveTo>
                    <a:pt x="119367" y="118719"/>
                  </a:moveTo>
                  <a:lnTo>
                    <a:pt x="119100" y="118071"/>
                  </a:lnTo>
                  <a:lnTo>
                    <a:pt x="118859" y="117767"/>
                  </a:lnTo>
                  <a:lnTo>
                    <a:pt x="118579" y="117576"/>
                  </a:lnTo>
                  <a:lnTo>
                    <a:pt x="118313" y="117386"/>
                  </a:lnTo>
                  <a:lnTo>
                    <a:pt x="117944" y="117348"/>
                  </a:lnTo>
                  <a:lnTo>
                    <a:pt x="117627" y="117246"/>
                  </a:lnTo>
                  <a:lnTo>
                    <a:pt x="117335" y="117424"/>
                  </a:lnTo>
                  <a:lnTo>
                    <a:pt x="116992" y="117563"/>
                  </a:lnTo>
                  <a:lnTo>
                    <a:pt x="116763" y="117805"/>
                  </a:lnTo>
                  <a:lnTo>
                    <a:pt x="116420" y="118148"/>
                  </a:lnTo>
                  <a:lnTo>
                    <a:pt x="116649" y="118833"/>
                  </a:lnTo>
                  <a:lnTo>
                    <a:pt x="117208" y="119138"/>
                  </a:lnTo>
                  <a:lnTo>
                    <a:pt x="117500" y="119303"/>
                  </a:lnTo>
                  <a:lnTo>
                    <a:pt x="117856" y="119418"/>
                  </a:lnTo>
                  <a:lnTo>
                    <a:pt x="118186" y="119418"/>
                  </a:lnTo>
                  <a:lnTo>
                    <a:pt x="118668" y="119430"/>
                  </a:lnTo>
                  <a:lnTo>
                    <a:pt x="119367" y="118719"/>
                  </a:lnTo>
                  <a:close/>
                </a:path>
                <a:path w="817879" h="680085">
                  <a:moveTo>
                    <a:pt x="131089" y="235572"/>
                  </a:moveTo>
                  <a:lnTo>
                    <a:pt x="130911" y="235089"/>
                  </a:lnTo>
                  <a:lnTo>
                    <a:pt x="130759" y="234632"/>
                  </a:lnTo>
                  <a:lnTo>
                    <a:pt x="130429" y="234175"/>
                  </a:lnTo>
                  <a:lnTo>
                    <a:pt x="129667" y="233591"/>
                  </a:lnTo>
                  <a:lnTo>
                    <a:pt x="128943" y="233984"/>
                  </a:lnTo>
                  <a:lnTo>
                    <a:pt x="128701" y="234823"/>
                  </a:lnTo>
                  <a:lnTo>
                    <a:pt x="128816" y="235254"/>
                  </a:lnTo>
                  <a:lnTo>
                    <a:pt x="129006" y="235483"/>
                  </a:lnTo>
                  <a:lnTo>
                    <a:pt x="129209" y="235737"/>
                  </a:lnTo>
                  <a:lnTo>
                    <a:pt x="129616" y="235851"/>
                  </a:lnTo>
                  <a:lnTo>
                    <a:pt x="129933" y="236016"/>
                  </a:lnTo>
                  <a:lnTo>
                    <a:pt x="130390" y="236143"/>
                  </a:lnTo>
                  <a:lnTo>
                    <a:pt x="131089" y="235572"/>
                  </a:lnTo>
                  <a:close/>
                </a:path>
                <a:path w="817879" h="680085">
                  <a:moveTo>
                    <a:pt x="188976" y="597801"/>
                  </a:moveTo>
                  <a:lnTo>
                    <a:pt x="188480" y="597382"/>
                  </a:lnTo>
                  <a:lnTo>
                    <a:pt x="188137" y="596861"/>
                  </a:lnTo>
                  <a:lnTo>
                    <a:pt x="187756" y="596836"/>
                  </a:lnTo>
                  <a:lnTo>
                    <a:pt x="187350" y="596823"/>
                  </a:lnTo>
                  <a:lnTo>
                    <a:pt x="186753" y="597141"/>
                  </a:lnTo>
                  <a:lnTo>
                    <a:pt x="186207" y="597941"/>
                  </a:lnTo>
                  <a:lnTo>
                    <a:pt x="187121" y="599008"/>
                  </a:lnTo>
                  <a:lnTo>
                    <a:pt x="187693" y="598843"/>
                  </a:lnTo>
                  <a:lnTo>
                    <a:pt x="188125" y="598728"/>
                  </a:lnTo>
                  <a:lnTo>
                    <a:pt x="188442" y="598258"/>
                  </a:lnTo>
                  <a:lnTo>
                    <a:pt x="188976" y="597801"/>
                  </a:lnTo>
                  <a:close/>
                </a:path>
                <a:path w="817879" h="680085">
                  <a:moveTo>
                    <a:pt x="188976" y="282079"/>
                  </a:moveTo>
                  <a:lnTo>
                    <a:pt x="188429" y="281660"/>
                  </a:lnTo>
                  <a:lnTo>
                    <a:pt x="188010" y="281089"/>
                  </a:lnTo>
                  <a:lnTo>
                    <a:pt x="187210" y="281114"/>
                  </a:lnTo>
                  <a:lnTo>
                    <a:pt x="186639" y="281635"/>
                  </a:lnTo>
                  <a:lnTo>
                    <a:pt x="186258" y="282625"/>
                  </a:lnTo>
                  <a:lnTo>
                    <a:pt x="187299" y="283527"/>
                  </a:lnTo>
                  <a:lnTo>
                    <a:pt x="188252" y="283044"/>
                  </a:lnTo>
                  <a:lnTo>
                    <a:pt x="188531" y="282549"/>
                  </a:lnTo>
                  <a:lnTo>
                    <a:pt x="188976" y="282079"/>
                  </a:lnTo>
                  <a:close/>
                </a:path>
                <a:path w="817879" h="680085">
                  <a:moveTo>
                    <a:pt x="194678" y="124980"/>
                  </a:moveTo>
                  <a:lnTo>
                    <a:pt x="194627" y="124155"/>
                  </a:lnTo>
                  <a:lnTo>
                    <a:pt x="194602" y="123520"/>
                  </a:lnTo>
                  <a:lnTo>
                    <a:pt x="194183" y="123215"/>
                  </a:lnTo>
                  <a:lnTo>
                    <a:pt x="193636" y="123037"/>
                  </a:lnTo>
                  <a:lnTo>
                    <a:pt x="192989" y="122834"/>
                  </a:lnTo>
                  <a:lnTo>
                    <a:pt x="192366" y="123469"/>
                  </a:lnTo>
                  <a:lnTo>
                    <a:pt x="192303" y="124371"/>
                  </a:lnTo>
                  <a:lnTo>
                    <a:pt x="192278" y="124904"/>
                  </a:lnTo>
                  <a:lnTo>
                    <a:pt x="192709" y="125399"/>
                  </a:lnTo>
                  <a:lnTo>
                    <a:pt x="193281" y="125463"/>
                  </a:lnTo>
                  <a:lnTo>
                    <a:pt x="194081" y="125564"/>
                  </a:lnTo>
                  <a:lnTo>
                    <a:pt x="194678" y="124980"/>
                  </a:lnTo>
                  <a:close/>
                </a:path>
                <a:path w="817879" h="680085">
                  <a:moveTo>
                    <a:pt x="200698" y="585851"/>
                  </a:moveTo>
                  <a:lnTo>
                    <a:pt x="200482" y="585546"/>
                  </a:lnTo>
                  <a:lnTo>
                    <a:pt x="200279" y="585025"/>
                  </a:lnTo>
                  <a:lnTo>
                    <a:pt x="199263" y="584352"/>
                  </a:lnTo>
                  <a:lnTo>
                    <a:pt x="198412" y="584746"/>
                  </a:lnTo>
                  <a:lnTo>
                    <a:pt x="198094" y="585914"/>
                  </a:lnTo>
                  <a:lnTo>
                    <a:pt x="198412" y="586524"/>
                  </a:lnTo>
                  <a:lnTo>
                    <a:pt x="199567" y="586981"/>
                  </a:lnTo>
                  <a:lnTo>
                    <a:pt x="200482" y="586625"/>
                  </a:lnTo>
                  <a:lnTo>
                    <a:pt x="200698" y="585851"/>
                  </a:lnTo>
                  <a:close/>
                </a:path>
                <a:path w="817879" h="680085">
                  <a:moveTo>
                    <a:pt x="206044" y="614807"/>
                  </a:moveTo>
                  <a:lnTo>
                    <a:pt x="205549" y="614426"/>
                  </a:lnTo>
                  <a:lnTo>
                    <a:pt x="205143" y="613879"/>
                  </a:lnTo>
                  <a:lnTo>
                    <a:pt x="204685" y="614362"/>
                  </a:lnTo>
                  <a:lnTo>
                    <a:pt x="204190" y="614641"/>
                  </a:lnTo>
                  <a:lnTo>
                    <a:pt x="204063" y="615048"/>
                  </a:lnTo>
                  <a:lnTo>
                    <a:pt x="203860" y="615734"/>
                  </a:lnTo>
                  <a:lnTo>
                    <a:pt x="204685" y="616572"/>
                  </a:lnTo>
                  <a:lnTo>
                    <a:pt x="205638" y="616127"/>
                  </a:lnTo>
                  <a:lnTo>
                    <a:pt x="206032" y="615569"/>
                  </a:lnTo>
                  <a:lnTo>
                    <a:pt x="206032" y="615175"/>
                  </a:lnTo>
                  <a:lnTo>
                    <a:pt x="206044" y="614807"/>
                  </a:lnTo>
                  <a:close/>
                </a:path>
                <a:path w="817879" h="680085">
                  <a:moveTo>
                    <a:pt x="206756" y="603046"/>
                  </a:moveTo>
                  <a:lnTo>
                    <a:pt x="206159" y="602729"/>
                  </a:lnTo>
                  <a:lnTo>
                    <a:pt x="205714" y="602284"/>
                  </a:lnTo>
                  <a:lnTo>
                    <a:pt x="204851" y="602310"/>
                  </a:lnTo>
                  <a:lnTo>
                    <a:pt x="204368" y="602742"/>
                  </a:lnTo>
                  <a:lnTo>
                    <a:pt x="203962" y="603250"/>
                  </a:lnTo>
                  <a:lnTo>
                    <a:pt x="204190" y="603796"/>
                  </a:lnTo>
                  <a:lnTo>
                    <a:pt x="204393" y="604050"/>
                  </a:lnTo>
                  <a:lnTo>
                    <a:pt x="204762" y="604481"/>
                  </a:lnTo>
                  <a:lnTo>
                    <a:pt x="205333" y="604710"/>
                  </a:lnTo>
                  <a:lnTo>
                    <a:pt x="206197" y="604050"/>
                  </a:lnTo>
                  <a:lnTo>
                    <a:pt x="206400" y="603554"/>
                  </a:lnTo>
                  <a:lnTo>
                    <a:pt x="206756" y="603046"/>
                  </a:lnTo>
                  <a:close/>
                </a:path>
                <a:path w="817879" h="680085">
                  <a:moveTo>
                    <a:pt x="212432" y="632117"/>
                  </a:moveTo>
                  <a:lnTo>
                    <a:pt x="212001" y="631913"/>
                  </a:lnTo>
                  <a:lnTo>
                    <a:pt x="211569" y="631609"/>
                  </a:lnTo>
                  <a:lnTo>
                    <a:pt x="211112" y="631532"/>
                  </a:lnTo>
                  <a:lnTo>
                    <a:pt x="210845" y="631494"/>
                  </a:lnTo>
                  <a:lnTo>
                    <a:pt x="210362" y="631761"/>
                  </a:lnTo>
                  <a:lnTo>
                    <a:pt x="210273" y="632002"/>
                  </a:lnTo>
                  <a:lnTo>
                    <a:pt x="210172" y="632218"/>
                  </a:lnTo>
                  <a:lnTo>
                    <a:pt x="210388" y="632663"/>
                  </a:lnTo>
                  <a:lnTo>
                    <a:pt x="210591" y="632904"/>
                  </a:lnTo>
                  <a:lnTo>
                    <a:pt x="210959" y="633323"/>
                  </a:lnTo>
                  <a:lnTo>
                    <a:pt x="211493" y="633476"/>
                  </a:lnTo>
                  <a:lnTo>
                    <a:pt x="211963" y="633120"/>
                  </a:lnTo>
                  <a:lnTo>
                    <a:pt x="212191" y="632942"/>
                  </a:lnTo>
                  <a:lnTo>
                    <a:pt x="212242" y="632536"/>
                  </a:lnTo>
                  <a:lnTo>
                    <a:pt x="212432" y="632117"/>
                  </a:lnTo>
                  <a:close/>
                </a:path>
                <a:path w="817879" h="680085">
                  <a:moveTo>
                    <a:pt x="247535" y="644398"/>
                  </a:moveTo>
                  <a:lnTo>
                    <a:pt x="247345" y="644055"/>
                  </a:lnTo>
                  <a:lnTo>
                    <a:pt x="247192" y="643496"/>
                  </a:lnTo>
                  <a:lnTo>
                    <a:pt x="246837" y="643191"/>
                  </a:lnTo>
                  <a:lnTo>
                    <a:pt x="246316" y="642759"/>
                  </a:lnTo>
                  <a:lnTo>
                    <a:pt x="245287" y="643153"/>
                  </a:lnTo>
                  <a:lnTo>
                    <a:pt x="245021" y="643763"/>
                  </a:lnTo>
                  <a:lnTo>
                    <a:pt x="244843" y="644182"/>
                  </a:lnTo>
                  <a:lnTo>
                    <a:pt x="245160" y="644880"/>
                  </a:lnTo>
                  <a:lnTo>
                    <a:pt x="245630" y="645096"/>
                  </a:lnTo>
                  <a:lnTo>
                    <a:pt x="246303" y="645388"/>
                  </a:lnTo>
                  <a:lnTo>
                    <a:pt x="247319" y="645096"/>
                  </a:lnTo>
                  <a:lnTo>
                    <a:pt x="247535" y="644398"/>
                  </a:lnTo>
                  <a:close/>
                </a:path>
                <a:path w="817879" h="680085">
                  <a:moveTo>
                    <a:pt x="259499" y="562330"/>
                  </a:moveTo>
                  <a:lnTo>
                    <a:pt x="258660" y="561238"/>
                  </a:lnTo>
                  <a:lnTo>
                    <a:pt x="258038" y="561149"/>
                  </a:lnTo>
                  <a:lnTo>
                    <a:pt x="257238" y="561022"/>
                  </a:lnTo>
                  <a:lnTo>
                    <a:pt x="256438" y="561708"/>
                  </a:lnTo>
                  <a:lnTo>
                    <a:pt x="256882" y="562775"/>
                  </a:lnTo>
                  <a:lnTo>
                    <a:pt x="257340" y="563079"/>
                  </a:lnTo>
                  <a:lnTo>
                    <a:pt x="257708" y="563486"/>
                  </a:lnTo>
                  <a:lnTo>
                    <a:pt x="258279" y="563181"/>
                  </a:lnTo>
                  <a:lnTo>
                    <a:pt x="258838" y="563041"/>
                  </a:lnTo>
                  <a:lnTo>
                    <a:pt x="259499" y="562330"/>
                  </a:lnTo>
                  <a:close/>
                </a:path>
                <a:path w="817879" h="680085">
                  <a:moveTo>
                    <a:pt x="276491" y="626148"/>
                  </a:moveTo>
                  <a:lnTo>
                    <a:pt x="275691" y="625284"/>
                  </a:lnTo>
                  <a:lnTo>
                    <a:pt x="274510" y="625259"/>
                  </a:lnTo>
                  <a:lnTo>
                    <a:pt x="273672" y="626122"/>
                  </a:lnTo>
                  <a:lnTo>
                    <a:pt x="273824" y="627354"/>
                  </a:lnTo>
                  <a:lnTo>
                    <a:pt x="274281" y="627684"/>
                  </a:lnTo>
                  <a:lnTo>
                    <a:pt x="275551" y="628002"/>
                  </a:lnTo>
                  <a:lnTo>
                    <a:pt x="276440" y="627380"/>
                  </a:lnTo>
                  <a:lnTo>
                    <a:pt x="276466" y="626745"/>
                  </a:lnTo>
                  <a:lnTo>
                    <a:pt x="276491" y="626148"/>
                  </a:lnTo>
                  <a:close/>
                </a:path>
                <a:path w="817879" h="680085">
                  <a:moveTo>
                    <a:pt x="282041" y="632282"/>
                  </a:moveTo>
                  <a:lnTo>
                    <a:pt x="281774" y="632028"/>
                  </a:lnTo>
                  <a:lnTo>
                    <a:pt x="281482" y="631571"/>
                  </a:lnTo>
                  <a:lnTo>
                    <a:pt x="280466" y="631151"/>
                  </a:lnTo>
                  <a:lnTo>
                    <a:pt x="279527" y="631850"/>
                  </a:lnTo>
                  <a:lnTo>
                    <a:pt x="279666" y="632460"/>
                  </a:lnTo>
                  <a:lnTo>
                    <a:pt x="279755" y="632891"/>
                  </a:lnTo>
                  <a:lnTo>
                    <a:pt x="280162" y="633387"/>
                  </a:lnTo>
                  <a:lnTo>
                    <a:pt x="281139" y="633831"/>
                  </a:lnTo>
                  <a:lnTo>
                    <a:pt x="281952" y="633145"/>
                  </a:lnTo>
                  <a:lnTo>
                    <a:pt x="282041" y="632282"/>
                  </a:lnTo>
                  <a:close/>
                </a:path>
                <a:path w="817879" h="680085">
                  <a:moveTo>
                    <a:pt x="282321" y="679361"/>
                  </a:moveTo>
                  <a:lnTo>
                    <a:pt x="282079" y="678954"/>
                  </a:lnTo>
                  <a:lnTo>
                    <a:pt x="281889" y="678434"/>
                  </a:lnTo>
                  <a:lnTo>
                    <a:pt x="281533" y="678103"/>
                  </a:lnTo>
                  <a:lnTo>
                    <a:pt x="281330" y="677926"/>
                  </a:lnTo>
                  <a:lnTo>
                    <a:pt x="280809" y="677964"/>
                  </a:lnTo>
                  <a:lnTo>
                    <a:pt x="280479" y="678065"/>
                  </a:lnTo>
                  <a:lnTo>
                    <a:pt x="280022" y="678218"/>
                  </a:lnTo>
                  <a:lnTo>
                    <a:pt x="279590" y="679183"/>
                  </a:lnTo>
                  <a:lnTo>
                    <a:pt x="279831" y="679411"/>
                  </a:lnTo>
                  <a:lnTo>
                    <a:pt x="280098" y="679653"/>
                  </a:lnTo>
                  <a:lnTo>
                    <a:pt x="280441" y="679843"/>
                  </a:lnTo>
                  <a:lnTo>
                    <a:pt x="280784" y="679932"/>
                  </a:lnTo>
                  <a:lnTo>
                    <a:pt x="281114" y="680008"/>
                  </a:lnTo>
                  <a:lnTo>
                    <a:pt x="281508" y="679958"/>
                  </a:lnTo>
                  <a:lnTo>
                    <a:pt x="281851" y="679881"/>
                  </a:lnTo>
                  <a:lnTo>
                    <a:pt x="281990" y="679843"/>
                  </a:lnTo>
                  <a:lnTo>
                    <a:pt x="282105" y="679615"/>
                  </a:lnTo>
                  <a:lnTo>
                    <a:pt x="282321" y="679361"/>
                  </a:lnTo>
                  <a:close/>
                </a:path>
                <a:path w="817879" h="680085">
                  <a:moveTo>
                    <a:pt x="288112" y="661403"/>
                  </a:moveTo>
                  <a:lnTo>
                    <a:pt x="287477" y="660603"/>
                  </a:lnTo>
                  <a:lnTo>
                    <a:pt x="286791" y="660704"/>
                  </a:lnTo>
                  <a:lnTo>
                    <a:pt x="286321" y="660781"/>
                  </a:lnTo>
                  <a:lnTo>
                    <a:pt x="285775" y="661098"/>
                  </a:lnTo>
                  <a:lnTo>
                    <a:pt x="285508" y="661466"/>
                  </a:lnTo>
                  <a:lnTo>
                    <a:pt x="285178" y="661911"/>
                  </a:lnTo>
                  <a:lnTo>
                    <a:pt x="285877" y="662940"/>
                  </a:lnTo>
                  <a:lnTo>
                    <a:pt x="286486" y="663054"/>
                  </a:lnTo>
                  <a:lnTo>
                    <a:pt x="287299" y="663219"/>
                  </a:lnTo>
                  <a:lnTo>
                    <a:pt x="287909" y="662851"/>
                  </a:lnTo>
                  <a:lnTo>
                    <a:pt x="288010" y="662076"/>
                  </a:lnTo>
                  <a:lnTo>
                    <a:pt x="288112" y="661403"/>
                  </a:lnTo>
                  <a:close/>
                </a:path>
                <a:path w="817879" h="680085">
                  <a:moveTo>
                    <a:pt x="293839" y="644309"/>
                  </a:moveTo>
                  <a:lnTo>
                    <a:pt x="293662" y="643255"/>
                  </a:lnTo>
                  <a:lnTo>
                    <a:pt x="293077" y="642848"/>
                  </a:lnTo>
                  <a:lnTo>
                    <a:pt x="291642" y="643064"/>
                  </a:lnTo>
                  <a:lnTo>
                    <a:pt x="291338" y="643470"/>
                  </a:lnTo>
                  <a:lnTo>
                    <a:pt x="291426" y="644918"/>
                  </a:lnTo>
                  <a:lnTo>
                    <a:pt x="292049" y="645388"/>
                  </a:lnTo>
                  <a:lnTo>
                    <a:pt x="293293" y="644994"/>
                  </a:lnTo>
                  <a:lnTo>
                    <a:pt x="293585" y="644525"/>
                  </a:lnTo>
                  <a:lnTo>
                    <a:pt x="293839" y="644309"/>
                  </a:lnTo>
                  <a:close/>
                </a:path>
                <a:path w="817879" h="680085">
                  <a:moveTo>
                    <a:pt x="293954" y="633209"/>
                  </a:moveTo>
                  <a:lnTo>
                    <a:pt x="293839" y="632561"/>
                  </a:lnTo>
                  <a:lnTo>
                    <a:pt x="293725" y="631825"/>
                  </a:lnTo>
                  <a:lnTo>
                    <a:pt x="293204" y="631507"/>
                  </a:lnTo>
                  <a:lnTo>
                    <a:pt x="292290" y="631532"/>
                  </a:lnTo>
                  <a:lnTo>
                    <a:pt x="291744" y="631558"/>
                  </a:lnTo>
                  <a:lnTo>
                    <a:pt x="291338" y="631977"/>
                  </a:lnTo>
                  <a:lnTo>
                    <a:pt x="291312" y="632548"/>
                  </a:lnTo>
                  <a:lnTo>
                    <a:pt x="291274" y="633285"/>
                  </a:lnTo>
                  <a:lnTo>
                    <a:pt x="291871" y="633945"/>
                  </a:lnTo>
                  <a:lnTo>
                    <a:pt x="293293" y="633920"/>
                  </a:lnTo>
                  <a:lnTo>
                    <a:pt x="293954" y="633209"/>
                  </a:lnTo>
                  <a:close/>
                </a:path>
                <a:path w="817879" h="680085">
                  <a:moveTo>
                    <a:pt x="294017" y="586257"/>
                  </a:moveTo>
                  <a:lnTo>
                    <a:pt x="293649" y="585076"/>
                  </a:lnTo>
                  <a:lnTo>
                    <a:pt x="293357" y="584657"/>
                  </a:lnTo>
                  <a:lnTo>
                    <a:pt x="291960" y="584479"/>
                  </a:lnTo>
                  <a:lnTo>
                    <a:pt x="291223" y="585127"/>
                  </a:lnTo>
                  <a:lnTo>
                    <a:pt x="291439" y="585812"/>
                  </a:lnTo>
                  <a:lnTo>
                    <a:pt x="291579" y="586232"/>
                  </a:lnTo>
                  <a:lnTo>
                    <a:pt x="292011" y="586549"/>
                  </a:lnTo>
                  <a:lnTo>
                    <a:pt x="292227" y="586803"/>
                  </a:lnTo>
                  <a:lnTo>
                    <a:pt x="293370" y="586828"/>
                  </a:lnTo>
                  <a:lnTo>
                    <a:pt x="294017" y="586257"/>
                  </a:lnTo>
                  <a:close/>
                </a:path>
                <a:path w="817879" h="680085">
                  <a:moveTo>
                    <a:pt x="294132" y="562063"/>
                  </a:moveTo>
                  <a:lnTo>
                    <a:pt x="293331" y="561149"/>
                  </a:lnTo>
                  <a:lnTo>
                    <a:pt x="292633" y="561098"/>
                  </a:lnTo>
                  <a:lnTo>
                    <a:pt x="291934" y="561060"/>
                  </a:lnTo>
                  <a:lnTo>
                    <a:pt x="291211" y="561848"/>
                  </a:lnTo>
                  <a:lnTo>
                    <a:pt x="291401" y="562521"/>
                  </a:lnTo>
                  <a:lnTo>
                    <a:pt x="291553" y="563079"/>
                  </a:lnTo>
                  <a:lnTo>
                    <a:pt x="292023" y="563473"/>
                  </a:lnTo>
                  <a:lnTo>
                    <a:pt x="292569" y="563384"/>
                  </a:lnTo>
                  <a:lnTo>
                    <a:pt x="293027" y="563295"/>
                  </a:lnTo>
                  <a:lnTo>
                    <a:pt x="293560" y="562965"/>
                  </a:lnTo>
                  <a:lnTo>
                    <a:pt x="293801" y="562571"/>
                  </a:lnTo>
                  <a:lnTo>
                    <a:pt x="294132" y="562063"/>
                  </a:lnTo>
                  <a:close/>
                </a:path>
                <a:path w="817879" h="680085">
                  <a:moveTo>
                    <a:pt x="300024" y="591413"/>
                  </a:moveTo>
                  <a:lnTo>
                    <a:pt x="299148" y="590461"/>
                  </a:lnTo>
                  <a:lnTo>
                    <a:pt x="298234" y="590359"/>
                  </a:lnTo>
                  <a:lnTo>
                    <a:pt x="297967" y="590600"/>
                  </a:lnTo>
                  <a:lnTo>
                    <a:pt x="297484" y="590854"/>
                  </a:lnTo>
                  <a:lnTo>
                    <a:pt x="297230" y="591248"/>
                  </a:lnTo>
                  <a:lnTo>
                    <a:pt x="296913" y="591781"/>
                  </a:lnTo>
                  <a:lnTo>
                    <a:pt x="297700" y="592734"/>
                  </a:lnTo>
                  <a:lnTo>
                    <a:pt x="298437" y="592620"/>
                  </a:lnTo>
                  <a:lnTo>
                    <a:pt x="298894" y="592543"/>
                  </a:lnTo>
                  <a:lnTo>
                    <a:pt x="299440" y="592213"/>
                  </a:lnTo>
                  <a:lnTo>
                    <a:pt x="300024" y="591413"/>
                  </a:lnTo>
                  <a:close/>
                </a:path>
                <a:path w="817879" h="680085">
                  <a:moveTo>
                    <a:pt x="340601" y="608520"/>
                  </a:moveTo>
                  <a:lnTo>
                    <a:pt x="339877" y="607961"/>
                  </a:lnTo>
                  <a:lnTo>
                    <a:pt x="339064" y="608101"/>
                  </a:lnTo>
                  <a:lnTo>
                    <a:pt x="338429" y="608215"/>
                  </a:lnTo>
                  <a:lnTo>
                    <a:pt x="338175" y="608698"/>
                  </a:lnTo>
                  <a:lnTo>
                    <a:pt x="338099" y="609257"/>
                  </a:lnTo>
                  <a:lnTo>
                    <a:pt x="337972" y="609993"/>
                  </a:lnTo>
                  <a:lnTo>
                    <a:pt x="338645" y="610527"/>
                  </a:lnTo>
                  <a:lnTo>
                    <a:pt x="339750" y="610412"/>
                  </a:lnTo>
                  <a:lnTo>
                    <a:pt x="339940" y="610120"/>
                  </a:lnTo>
                  <a:lnTo>
                    <a:pt x="340360" y="609739"/>
                  </a:lnTo>
                  <a:lnTo>
                    <a:pt x="340601" y="608520"/>
                  </a:lnTo>
                  <a:close/>
                </a:path>
                <a:path w="817879" h="680085">
                  <a:moveTo>
                    <a:pt x="346240" y="555929"/>
                  </a:moveTo>
                  <a:lnTo>
                    <a:pt x="345833" y="555510"/>
                  </a:lnTo>
                  <a:lnTo>
                    <a:pt x="345211" y="555459"/>
                  </a:lnTo>
                  <a:lnTo>
                    <a:pt x="344411" y="555383"/>
                  </a:lnTo>
                  <a:lnTo>
                    <a:pt x="343941" y="555904"/>
                  </a:lnTo>
                  <a:lnTo>
                    <a:pt x="343979" y="556818"/>
                  </a:lnTo>
                  <a:lnTo>
                    <a:pt x="343992" y="557415"/>
                  </a:lnTo>
                  <a:lnTo>
                    <a:pt x="344398" y="557860"/>
                  </a:lnTo>
                  <a:lnTo>
                    <a:pt x="345732" y="557923"/>
                  </a:lnTo>
                  <a:lnTo>
                    <a:pt x="346202" y="557403"/>
                  </a:lnTo>
                  <a:lnTo>
                    <a:pt x="346240" y="555929"/>
                  </a:lnTo>
                  <a:close/>
                </a:path>
                <a:path w="817879" h="680085">
                  <a:moveTo>
                    <a:pt x="358165" y="579564"/>
                  </a:moveTo>
                  <a:lnTo>
                    <a:pt x="357759" y="579132"/>
                  </a:lnTo>
                  <a:lnTo>
                    <a:pt x="356654" y="578726"/>
                  </a:lnTo>
                  <a:lnTo>
                    <a:pt x="356044" y="579450"/>
                  </a:lnTo>
                  <a:lnTo>
                    <a:pt x="356120" y="580453"/>
                  </a:lnTo>
                  <a:lnTo>
                    <a:pt x="356717" y="580961"/>
                  </a:lnTo>
                  <a:lnTo>
                    <a:pt x="357085" y="581253"/>
                  </a:lnTo>
                  <a:lnTo>
                    <a:pt x="357390" y="580885"/>
                  </a:lnTo>
                  <a:lnTo>
                    <a:pt x="357822" y="580555"/>
                  </a:lnTo>
                  <a:lnTo>
                    <a:pt x="357974" y="580123"/>
                  </a:lnTo>
                  <a:lnTo>
                    <a:pt x="358165" y="579564"/>
                  </a:lnTo>
                  <a:close/>
                </a:path>
                <a:path w="817879" h="680085">
                  <a:moveTo>
                    <a:pt x="428104" y="416712"/>
                  </a:moveTo>
                  <a:lnTo>
                    <a:pt x="428002" y="416140"/>
                  </a:lnTo>
                  <a:lnTo>
                    <a:pt x="427875" y="415353"/>
                  </a:lnTo>
                  <a:lnTo>
                    <a:pt x="427393" y="415010"/>
                  </a:lnTo>
                  <a:lnTo>
                    <a:pt x="426516" y="415074"/>
                  </a:lnTo>
                  <a:lnTo>
                    <a:pt x="425894" y="415137"/>
                  </a:lnTo>
                  <a:lnTo>
                    <a:pt x="425513" y="415582"/>
                  </a:lnTo>
                  <a:lnTo>
                    <a:pt x="425665" y="416064"/>
                  </a:lnTo>
                  <a:lnTo>
                    <a:pt x="425958" y="416928"/>
                  </a:lnTo>
                  <a:lnTo>
                    <a:pt x="426377" y="417258"/>
                  </a:lnTo>
                  <a:lnTo>
                    <a:pt x="427164" y="417207"/>
                  </a:lnTo>
                  <a:lnTo>
                    <a:pt x="427748" y="417156"/>
                  </a:lnTo>
                  <a:lnTo>
                    <a:pt x="428104" y="416712"/>
                  </a:lnTo>
                  <a:close/>
                </a:path>
                <a:path w="817879" h="680085">
                  <a:moveTo>
                    <a:pt x="491324" y="491731"/>
                  </a:moveTo>
                  <a:lnTo>
                    <a:pt x="490969" y="491236"/>
                  </a:lnTo>
                  <a:lnTo>
                    <a:pt x="490474" y="491197"/>
                  </a:lnTo>
                  <a:lnTo>
                    <a:pt x="489991" y="491147"/>
                  </a:lnTo>
                  <a:lnTo>
                    <a:pt x="489267" y="491680"/>
                  </a:lnTo>
                  <a:lnTo>
                    <a:pt x="489496" y="492569"/>
                  </a:lnTo>
                  <a:lnTo>
                    <a:pt x="489839" y="492950"/>
                  </a:lnTo>
                  <a:lnTo>
                    <a:pt x="490004" y="493204"/>
                  </a:lnTo>
                  <a:lnTo>
                    <a:pt x="490728" y="493395"/>
                  </a:lnTo>
                  <a:lnTo>
                    <a:pt x="491223" y="492950"/>
                  </a:lnTo>
                  <a:lnTo>
                    <a:pt x="491324" y="491731"/>
                  </a:lnTo>
                  <a:close/>
                </a:path>
                <a:path w="817879" h="680085">
                  <a:moveTo>
                    <a:pt x="561924" y="539178"/>
                  </a:moveTo>
                  <a:lnTo>
                    <a:pt x="561911" y="538378"/>
                  </a:lnTo>
                  <a:lnTo>
                    <a:pt x="561441" y="537857"/>
                  </a:lnTo>
                  <a:lnTo>
                    <a:pt x="560908" y="537806"/>
                  </a:lnTo>
                  <a:lnTo>
                    <a:pt x="560082" y="537718"/>
                  </a:lnTo>
                  <a:lnTo>
                    <a:pt x="559409" y="538391"/>
                  </a:lnTo>
                  <a:lnTo>
                    <a:pt x="559803" y="539724"/>
                  </a:lnTo>
                  <a:lnTo>
                    <a:pt x="560298" y="540054"/>
                  </a:lnTo>
                  <a:lnTo>
                    <a:pt x="560857" y="539915"/>
                  </a:lnTo>
                  <a:lnTo>
                    <a:pt x="561289" y="539800"/>
                  </a:lnTo>
                  <a:lnTo>
                    <a:pt x="561644" y="539381"/>
                  </a:lnTo>
                  <a:lnTo>
                    <a:pt x="561924" y="539178"/>
                  </a:lnTo>
                  <a:close/>
                </a:path>
                <a:path w="817879" h="680085">
                  <a:moveTo>
                    <a:pt x="562114" y="550697"/>
                  </a:moveTo>
                  <a:lnTo>
                    <a:pt x="561924" y="549770"/>
                  </a:lnTo>
                  <a:lnTo>
                    <a:pt x="561187" y="549376"/>
                  </a:lnTo>
                  <a:lnTo>
                    <a:pt x="559841" y="549770"/>
                  </a:lnTo>
                  <a:lnTo>
                    <a:pt x="559511" y="550316"/>
                  </a:lnTo>
                  <a:lnTo>
                    <a:pt x="559650" y="550849"/>
                  </a:lnTo>
                  <a:lnTo>
                    <a:pt x="559866" y="551713"/>
                  </a:lnTo>
                  <a:lnTo>
                    <a:pt x="560514" y="552119"/>
                  </a:lnTo>
                  <a:lnTo>
                    <a:pt x="561251" y="551713"/>
                  </a:lnTo>
                  <a:lnTo>
                    <a:pt x="561657" y="551497"/>
                  </a:lnTo>
                  <a:lnTo>
                    <a:pt x="561886" y="550976"/>
                  </a:lnTo>
                  <a:lnTo>
                    <a:pt x="562114" y="550697"/>
                  </a:lnTo>
                  <a:close/>
                </a:path>
                <a:path w="817879" h="680085">
                  <a:moveTo>
                    <a:pt x="562267" y="504393"/>
                  </a:moveTo>
                  <a:lnTo>
                    <a:pt x="562076" y="503770"/>
                  </a:lnTo>
                  <a:lnTo>
                    <a:pt x="561924" y="503237"/>
                  </a:lnTo>
                  <a:lnTo>
                    <a:pt x="561644" y="502793"/>
                  </a:lnTo>
                  <a:lnTo>
                    <a:pt x="561035" y="502742"/>
                  </a:lnTo>
                  <a:lnTo>
                    <a:pt x="560273" y="502666"/>
                  </a:lnTo>
                  <a:lnTo>
                    <a:pt x="559536" y="503301"/>
                  </a:lnTo>
                  <a:lnTo>
                    <a:pt x="559816" y="504405"/>
                  </a:lnTo>
                  <a:lnTo>
                    <a:pt x="560285" y="504723"/>
                  </a:lnTo>
                  <a:lnTo>
                    <a:pt x="560501" y="504977"/>
                  </a:lnTo>
                  <a:lnTo>
                    <a:pt x="561619" y="504964"/>
                  </a:lnTo>
                  <a:lnTo>
                    <a:pt x="562267" y="504393"/>
                  </a:lnTo>
                  <a:close/>
                </a:path>
                <a:path w="817879" h="680085">
                  <a:moveTo>
                    <a:pt x="567372" y="509498"/>
                  </a:moveTo>
                  <a:lnTo>
                    <a:pt x="567042" y="508711"/>
                  </a:lnTo>
                  <a:lnTo>
                    <a:pt x="566826" y="508596"/>
                  </a:lnTo>
                  <a:lnTo>
                    <a:pt x="566674" y="508558"/>
                  </a:lnTo>
                  <a:lnTo>
                    <a:pt x="566115" y="508444"/>
                  </a:lnTo>
                  <a:lnTo>
                    <a:pt x="565569" y="508596"/>
                  </a:lnTo>
                  <a:lnTo>
                    <a:pt x="565416" y="509117"/>
                  </a:lnTo>
                  <a:lnTo>
                    <a:pt x="565277" y="509549"/>
                  </a:lnTo>
                  <a:lnTo>
                    <a:pt x="565429" y="510082"/>
                  </a:lnTo>
                  <a:lnTo>
                    <a:pt x="565505" y="510578"/>
                  </a:lnTo>
                  <a:lnTo>
                    <a:pt x="565734" y="510730"/>
                  </a:lnTo>
                  <a:lnTo>
                    <a:pt x="566572" y="510743"/>
                  </a:lnTo>
                  <a:lnTo>
                    <a:pt x="567372" y="509498"/>
                  </a:lnTo>
                  <a:close/>
                </a:path>
                <a:path w="817879" h="680085">
                  <a:moveTo>
                    <a:pt x="573963" y="526757"/>
                  </a:moveTo>
                  <a:lnTo>
                    <a:pt x="573392" y="526161"/>
                  </a:lnTo>
                  <a:lnTo>
                    <a:pt x="572465" y="526173"/>
                  </a:lnTo>
                  <a:lnTo>
                    <a:pt x="572274" y="526440"/>
                  </a:lnTo>
                  <a:lnTo>
                    <a:pt x="571855" y="526796"/>
                  </a:lnTo>
                  <a:lnTo>
                    <a:pt x="571652" y="528066"/>
                  </a:lnTo>
                  <a:lnTo>
                    <a:pt x="572249" y="528701"/>
                  </a:lnTo>
                  <a:lnTo>
                    <a:pt x="572909" y="528510"/>
                  </a:lnTo>
                  <a:lnTo>
                    <a:pt x="573430" y="528370"/>
                  </a:lnTo>
                  <a:lnTo>
                    <a:pt x="573874" y="528129"/>
                  </a:lnTo>
                  <a:lnTo>
                    <a:pt x="573963" y="526757"/>
                  </a:lnTo>
                  <a:close/>
                </a:path>
                <a:path w="817879" h="680085">
                  <a:moveTo>
                    <a:pt x="585444" y="551078"/>
                  </a:moveTo>
                  <a:lnTo>
                    <a:pt x="585279" y="549910"/>
                  </a:lnTo>
                  <a:lnTo>
                    <a:pt x="584263" y="549135"/>
                  </a:lnTo>
                  <a:lnTo>
                    <a:pt x="583387" y="549706"/>
                  </a:lnTo>
                  <a:lnTo>
                    <a:pt x="583184" y="550265"/>
                  </a:lnTo>
                  <a:lnTo>
                    <a:pt x="583006" y="550545"/>
                  </a:lnTo>
                  <a:lnTo>
                    <a:pt x="583031" y="551434"/>
                  </a:lnTo>
                  <a:lnTo>
                    <a:pt x="583895" y="552005"/>
                  </a:lnTo>
                  <a:lnTo>
                    <a:pt x="584606" y="551815"/>
                  </a:lnTo>
                  <a:lnTo>
                    <a:pt x="585076" y="551700"/>
                  </a:lnTo>
                  <a:lnTo>
                    <a:pt x="585444" y="551078"/>
                  </a:lnTo>
                  <a:close/>
                </a:path>
                <a:path w="817879" h="680085">
                  <a:moveTo>
                    <a:pt x="590257" y="510387"/>
                  </a:moveTo>
                  <a:lnTo>
                    <a:pt x="590054" y="509892"/>
                  </a:lnTo>
                  <a:lnTo>
                    <a:pt x="589864" y="509460"/>
                  </a:lnTo>
                  <a:lnTo>
                    <a:pt x="589508" y="509117"/>
                  </a:lnTo>
                  <a:lnTo>
                    <a:pt x="589089" y="508546"/>
                  </a:lnTo>
                  <a:lnTo>
                    <a:pt x="588695" y="509168"/>
                  </a:lnTo>
                  <a:lnTo>
                    <a:pt x="588200" y="509612"/>
                  </a:lnTo>
                  <a:lnTo>
                    <a:pt x="588225" y="510006"/>
                  </a:lnTo>
                  <a:lnTo>
                    <a:pt x="588264" y="510451"/>
                  </a:lnTo>
                  <a:lnTo>
                    <a:pt x="588784" y="510870"/>
                  </a:lnTo>
                  <a:lnTo>
                    <a:pt x="589203" y="511340"/>
                  </a:lnTo>
                  <a:lnTo>
                    <a:pt x="589483" y="511302"/>
                  </a:lnTo>
                  <a:lnTo>
                    <a:pt x="589635" y="511238"/>
                  </a:lnTo>
                  <a:lnTo>
                    <a:pt x="590219" y="510933"/>
                  </a:lnTo>
                  <a:lnTo>
                    <a:pt x="590257" y="510387"/>
                  </a:lnTo>
                  <a:close/>
                </a:path>
                <a:path w="817879" h="680085">
                  <a:moveTo>
                    <a:pt x="591007" y="555828"/>
                  </a:moveTo>
                  <a:lnTo>
                    <a:pt x="590423" y="555409"/>
                  </a:lnTo>
                  <a:lnTo>
                    <a:pt x="589508" y="555447"/>
                  </a:lnTo>
                  <a:lnTo>
                    <a:pt x="588924" y="555459"/>
                  </a:lnTo>
                  <a:lnTo>
                    <a:pt x="588492" y="555866"/>
                  </a:lnTo>
                  <a:lnTo>
                    <a:pt x="588479" y="556425"/>
                  </a:lnTo>
                  <a:lnTo>
                    <a:pt x="588441" y="557161"/>
                  </a:lnTo>
                  <a:lnTo>
                    <a:pt x="588924" y="557568"/>
                  </a:lnTo>
                  <a:lnTo>
                    <a:pt x="590156" y="557593"/>
                  </a:lnTo>
                  <a:lnTo>
                    <a:pt x="590346" y="557339"/>
                  </a:lnTo>
                  <a:lnTo>
                    <a:pt x="590791" y="557009"/>
                  </a:lnTo>
                  <a:lnTo>
                    <a:pt x="591007" y="555828"/>
                  </a:lnTo>
                  <a:close/>
                </a:path>
                <a:path w="817879" h="680085">
                  <a:moveTo>
                    <a:pt x="596747" y="597408"/>
                  </a:moveTo>
                  <a:lnTo>
                    <a:pt x="596353" y="596798"/>
                  </a:lnTo>
                  <a:lnTo>
                    <a:pt x="596049" y="596303"/>
                  </a:lnTo>
                  <a:lnTo>
                    <a:pt x="595579" y="596023"/>
                  </a:lnTo>
                  <a:lnTo>
                    <a:pt x="595045" y="596226"/>
                  </a:lnTo>
                  <a:lnTo>
                    <a:pt x="594525" y="596442"/>
                  </a:lnTo>
                  <a:lnTo>
                    <a:pt x="594321" y="596963"/>
                  </a:lnTo>
                  <a:lnTo>
                    <a:pt x="594423" y="598093"/>
                  </a:lnTo>
                  <a:lnTo>
                    <a:pt x="594995" y="598512"/>
                  </a:lnTo>
                  <a:lnTo>
                    <a:pt x="595490" y="598373"/>
                  </a:lnTo>
                  <a:lnTo>
                    <a:pt x="596353" y="598119"/>
                  </a:lnTo>
                  <a:lnTo>
                    <a:pt x="596747" y="597408"/>
                  </a:lnTo>
                  <a:close/>
                </a:path>
                <a:path w="817879" h="680085">
                  <a:moveTo>
                    <a:pt x="649465" y="381571"/>
                  </a:moveTo>
                  <a:lnTo>
                    <a:pt x="649274" y="380542"/>
                  </a:lnTo>
                  <a:lnTo>
                    <a:pt x="648766" y="380174"/>
                  </a:lnTo>
                  <a:lnTo>
                    <a:pt x="647903" y="380238"/>
                  </a:lnTo>
                  <a:lnTo>
                    <a:pt x="647192" y="380276"/>
                  </a:lnTo>
                  <a:lnTo>
                    <a:pt x="646633" y="381114"/>
                  </a:lnTo>
                  <a:lnTo>
                    <a:pt x="646899" y="381749"/>
                  </a:lnTo>
                  <a:lnTo>
                    <a:pt x="647141" y="382371"/>
                  </a:lnTo>
                  <a:lnTo>
                    <a:pt x="648004" y="382828"/>
                  </a:lnTo>
                  <a:lnTo>
                    <a:pt x="648639" y="382498"/>
                  </a:lnTo>
                  <a:lnTo>
                    <a:pt x="649020" y="382308"/>
                  </a:lnTo>
                  <a:lnTo>
                    <a:pt x="649249" y="381812"/>
                  </a:lnTo>
                  <a:lnTo>
                    <a:pt x="649465" y="381571"/>
                  </a:lnTo>
                  <a:close/>
                </a:path>
                <a:path w="817879" h="680085">
                  <a:moveTo>
                    <a:pt x="660869" y="346900"/>
                  </a:moveTo>
                  <a:lnTo>
                    <a:pt x="660641" y="345528"/>
                  </a:lnTo>
                  <a:lnTo>
                    <a:pt x="660387" y="345084"/>
                  </a:lnTo>
                  <a:lnTo>
                    <a:pt x="659815" y="344995"/>
                  </a:lnTo>
                  <a:lnTo>
                    <a:pt x="659206" y="344906"/>
                  </a:lnTo>
                  <a:lnTo>
                    <a:pt x="658507" y="345617"/>
                  </a:lnTo>
                  <a:lnTo>
                    <a:pt x="658444" y="346329"/>
                  </a:lnTo>
                  <a:lnTo>
                    <a:pt x="658368" y="347014"/>
                  </a:lnTo>
                  <a:lnTo>
                    <a:pt x="659053" y="347675"/>
                  </a:lnTo>
                  <a:lnTo>
                    <a:pt x="659752" y="347599"/>
                  </a:lnTo>
                  <a:lnTo>
                    <a:pt x="660463" y="347535"/>
                  </a:lnTo>
                  <a:lnTo>
                    <a:pt x="660869" y="346900"/>
                  </a:lnTo>
                  <a:close/>
                </a:path>
                <a:path w="817879" h="680085">
                  <a:moveTo>
                    <a:pt x="678637" y="340525"/>
                  </a:moveTo>
                  <a:lnTo>
                    <a:pt x="678434" y="340080"/>
                  </a:lnTo>
                  <a:lnTo>
                    <a:pt x="678370" y="339636"/>
                  </a:lnTo>
                  <a:lnTo>
                    <a:pt x="678116" y="339458"/>
                  </a:lnTo>
                  <a:lnTo>
                    <a:pt x="677926" y="339331"/>
                  </a:lnTo>
                  <a:lnTo>
                    <a:pt x="677456" y="339471"/>
                  </a:lnTo>
                  <a:lnTo>
                    <a:pt x="677189" y="339636"/>
                  </a:lnTo>
                  <a:lnTo>
                    <a:pt x="676681" y="339928"/>
                  </a:lnTo>
                  <a:lnTo>
                    <a:pt x="676440" y="340410"/>
                  </a:lnTo>
                  <a:lnTo>
                    <a:pt x="676516" y="341033"/>
                  </a:lnTo>
                  <a:lnTo>
                    <a:pt x="676567" y="341579"/>
                  </a:lnTo>
                  <a:lnTo>
                    <a:pt x="677329" y="342036"/>
                  </a:lnTo>
                  <a:lnTo>
                    <a:pt x="678091" y="341350"/>
                  </a:lnTo>
                  <a:lnTo>
                    <a:pt x="678357" y="340893"/>
                  </a:lnTo>
                  <a:lnTo>
                    <a:pt x="678637" y="340525"/>
                  </a:lnTo>
                  <a:close/>
                </a:path>
                <a:path w="817879" h="680085">
                  <a:moveTo>
                    <a:pt x="684517" y="253072"/>
                  </a:moveTo>
                  <a:lnTo>
                    <a:pt x="684415" y="252539"/>
                  </a:lnTo>
                  <a:lnTo>
                    <a:pt x="684250" y="251726"/>
                  </a:lnTo>
                  <a:lnTo>
                    <a:pt x="683679" y="251320"/>
                  </a:lnTo>
                  <a:lnTo>
                    <a:pt x="682840" y="251447"/>
                  </a:lnTo>
                  <a:lnTo>
                    <a:pt x="682282" y="251523"/>
                  </a:lnTo>
                  <a:lnTo>
                    <a:pt x="681951" y="251955"/>
                  </a:lnTo>
                  <a:lnTo>
                    <a:pt x="681977" y="252590"/>
                  </a:lnTo>
                  <a:lnTo>
                    <a:pt x="682015" y="253377"/>
                  </a:lnTo>
                  <a:lnTo>
                    <a:pt x="682612" y="253771"/>
                  </a:lnTo>
                  <a:lnTo>
                    <a:pt x="683501" y="253606"/>
                  </a:lnTo>
                  <a:lnTo>
                    <a:pt x="684174" y="253492"/>
                  </a:lnTo>
                  <a:lnTo>
                    <a:pt x="684517" y="253072"/>
                  </a:lnTo>
                  <a:close/>
                </a:path>
                <a:path w="817879" h="680085">
                  <a:moveTo>
                    <a:pt x="684568" y="358178"/>
                  </a:moveTo>
                  <a:lnTo>
                    <a:pt x="684415" y="357695"/>
                  </a:lnTo>
                  <a:lnTo>
                    <a:pt x="684149" y="356895"/>
                  </a:lnTo>
                  <a:lnTo>
                    <a:pt x="683590" y="356577"/>
                  </a:lnTo>
                  <a:lnTo>
                    <a:pt x="682764" y="356755"/>
                  </a:lnTo>
                  <a:lnTo>
                    <a:pt x="682193" y="356870"/>
                  </a:lnTo>
                  <a:lnTo>
                    <a:pt x="681850" y="357403"/>
                  </a:lnTo>
                  <a:lnTo>
                    <a:pt x="682167" y="358749"/>
                  </a:lnTo>
                  <a:lnTo>
                    <a:pt x="682726" y="359079"/>
                  </a:lnTo>
                  <a:lnTo>
                    <a:pt x="683590" y="358851"/>
                  </a:lnTo>
                  <a:lnTo>
                    <a:pt x="684199" y="358698"/>
                  </a:lnTo>
                  <a:lnTo>
                    <a:pt x="684568" y="358178"/>
                  </a:lnTo>
                  <a:close/>
                </a:path>
                <a:path w="817879" h="680085">
                  <a:moveTo>
                    <a:pt x="684568" y="240652"/>
                  </a:moveTo>
                  <a:lnTo>
                    <a:pt x="684225" y="240144"/>
                  </a:lnTo>
                  <a:lnTo>
                    <a:pt x="683602" y="239953"/>
                  </a:lnTo>
                  <a:lnTo>
                    <a:pt x="682764" y="239687"/>
                  </a:lnTo>
                  <a:lnTo>
                    <a:pt x="682066" y="240042"/>
                  </a:lnTo>
                  <a:lnTo>
                    <a:pt x="681990" y="240779"/>
                  </a:lnTo>
                  <a:lnTo>
                    <a:pt x="681913" y="241376"/>
                  </a:lnTo>
                  <a:lnTo>
                    <a:pt x="682193" y="241820"/>
                  </a:lnTo>
                  <a:lnTo>
                    <a:pt x="682764" y="242011"/>
                  </a:lnTo>
                  <a:lnTo>
                    <a:pt x="683526" y="242290"/>
                  </a:lnTo>
                  <a:lnTo>
                    <a:pt x="684149" y="241947"/>
                  </a:lnTo>
                  <a:lnTo>
                    <a:pt x="684415" y="241134"/>
                  </a:lnTo>
                  <a:lnTo>
                    <a:pt x="684568" y="240652"/>
                  </a:lnTo>
                  <a:close/>
                </a:path>
                <a:path w="817879" h="680085">
                  <a:moveTo>
                    <a:pt x="695845" y="253034"/>
                  </a:moveTo>
                  <a:lnTo>
                    <a:pt x="695731" y="252488"/>
                  </a:lnTo>
                  <a:lnTo>
                    <a:pt x="695553" y="251663"/>
                  </a:lnTo>
                  <a:lnTo>
                    <a:pt x="694982" y="251256"/>
                  </a:lnTo>
                  <a:lnTo>
                    <a:pt x="694143" y="251371"/>
                  </a:lnTo>
                  <a:lnTo>
                    <a:pt x="693559" y="251460"/>
                  </a:lnTo>
                  <a:lnTo>
                    <a:pt x="693229" y="251904"/>
                  </a:lnTo>
                  <a:lnTo>
                    <a:pt x="693242" y="252552"/>
                  </a:lnTo>
                  <a:lnTo>
                    <a:pt x="693280" y="253352"/>
                  </a:lnTo>
                  <a:lnTo>
                    <a:pt x="693902" y="253758"/>
                  </a:lnTo>
                  <a:lnTo>
                    <a:pt x="694817" y="253593"/>
                  </a:lnTo>
                  <a:lnTo>
                    <a:pt x="695477" y="253466"/>
                  </a:lnTo>
                  <a:lnTo>
                    <a:pt x="695845" y="253034"/>
                  </a:lnTo>
                  <a:close/>
                </a:path>
                <a:path w="817879" h="680085">
                  <a:moveTo>
                    <a:pt x="701408" y="316560"/>
                  </a:moveTo>
                  <a:lnTo>
                    <a:pt x="701128" y="316306"/>
                  </a:lnTo>
                  <a:lnTo>
                    <a:pt x="700811" y="315810"/>
                  </a:lnTo>
                  <a:lnTo>
                    <a:pt x="700392" y="315683"/>
                  </a:lnTo>
                  <a:lnTo>
                    <a:pt x="699782" y="315506"/>
                  </a:lnTo>
                  <a:lnTo>
                    <a:pt x="699033" y="316280"/>
                  </a:lnTo>
                  <a:lnTo>
                    <a:pt x="698995" y="317347"/>
                  </a:lnTo>
                  <a:lnTo>
                    <a:pt x="699566" y="317944"/>
                  </a:lnTo>
                  <a:lnTo>
                    <a:pt x="700671" y="318058"/>
                  </a:lnTo>
                  <a:lnTo>
                    <a:pt x="701408" y="317385"/>
                  </a:lnTo>
                  <a:lnTo>
                    <a:pt x="701408" y="316560"/>
                  </a:lnTo>
                  <a:close/>
                </a:path>
                <a:path w="817879" h="680085">
                  <a:moveTo>
                    <a:pt x="701751" y="270078"/>
                  </a:moveTo>
                  <a:lnTo>
                    <a:pt x="701573" y="269621"/>
                  </a:lnTo>
                  <a:lnTo>
                    <a:pt x="701357" y="269405"/>
                  </a:lnTo>
                  <a:lnTo>
                    <a:pt x="700976" y="269011"/>
                  </a:lnTo>
                  <a:lnTo>
                    <a:pt x="700468" y="268808"/>
                  </a:lnTo>
                  <a:lnTo>
                    <a:pt x="699858" y="269036"/>
                  </a:lnTo>
                  <a:lnTo>
                    <a:pt x="699300" y="269240"/>
                  </a:lnTo>
                  <a:lnTo>
                    <a:pt x="699008" y="269963"/>
                  </a:lnTo>
                  <a:lnTo>
                    <a:pt x="699833" y="270611"/>
                  </a:lnTo>
                  <a:lnTo>
                    <a:pt x="700341" y="270802"/>
                  </a:lnTo>
                  <a:lnTo>
                    <a:pt x="700760" y="271030"/>
                  </a:lnTo>
                  <a:lnTo>
                    <a:pt x="701141" y="270764"/>
                  </a:lnTo>
                  <a:lnTo>
                    <a:pt x="701573" y="270611"/>
                  </a:lnTo>
                  <a:lnTo>
                    <a:pt x="701751" y="270078"/>
                  </a:lnTo>
                  <a:close/>
                </a:path>
                <a:path w="817879" h="680085">
                  <a:moveTo>
                    <a:pt x="724865" y="304558"/>
                  </a:moveTo>
                  <a:lnTo>
                    <a:pt x="724357" y="304126"/>
                  </a:lnTo>
                  <a:lnTo>
                    <a:pt x="723455" y="304126"/>
                  </a:lnTo>
                  <a:lnTo>
                    <a:pt x="722922" y="304114"/>
                  </a:lnTo>
                  <a:lnTo>
                    <a:pt x="722528" y="304520"/>
                  </a:lnTo>
                  <a:lnTo>
                    <a:pt x="722477" y="305117"/>
                  </a:lnTo>
                  <a:lnTo>
                    <a:pt x="722426" y="305866"/>
                  </a:lnTo>
                  <a:lnTo>
                    <a:pt x="722960" y="306362"/>
                  </a:lnTo>
                  <a:lnTo>
                    <a:pt x="724242" y="306120"/>
                  </a:lnTo>
                  <a:lnTo>
                    <a:pt x="724598" y="305701"/>
                  </a:lnTo>
                  <a:lnTo>
                    <a:pt x="724852" y="305511"/>
                  </a:lnTo>
                  <a:lnTo>
                    <a:pt x="724865" y="304558"/>
                  </a:lnTo>
                  <a:close/>
                </a:path>
                <a:path w="817879" h="680085">
                  <a:moveTo>
                    <a:pt x="725004" y="94653"/>
                  </a:moveTo>
                  <a:lnTo>
                    <a:pt x="724890" y="94348"/>
                  </a:lnTo>
                  <a:lnTo>
                    <a:pt x="723595" y="93687"/>
                  </a:lnTo>
                  <a:lnTo>
                    <a:pt x="722744" y="93814"/>
                  </a:lnTo>
                  <a:lnTo>
                    <a:pt x="722566" y="94437"/>
                  </a:lnTo>
                  <a:lnTo>
                    <a:pt x="722426" y="94996"/>
                  </a:lnTo>
                  <a:lnTo>
                    <a:pt x="722591" y="95516"/>
                  </a:lnTo>
                  <a:lnTo>
                    <a:pt x="723646" y="96266"/>
                  </a:lnTo>
                  <a:lnTo>
                    <a:pt x="724433" y="95885"/>
                  </a:lnTo>
                  <a:lnTo>
                    <a:pt x="724814" y="95084"/>
                  </a:lnTo>
                  <a:lnTo>
                    <a:pt x="725004" y="94653"/>
                  </a:lnTo>
                  <a:close/>
                </a:path>
                <a:path w="817879" h="680085">
                  <a:moveTo>
                    <a:pt x="730631" y="89281"/>
                  </a:moveTo>
                  <a:lnTo>
                    <a:pt x="730313" y="88684"/>
                  </a:lnTo>
                  <a:lnTo>
                    <a:pt x="729119" y="88176"/>
                  </a:lnTo>
                  <a:lnTo>
                    <a:pt x="728218" y="88633"/>
                  </a:lnTo>
                  <a:lnTo>
                    <a:pt x="728332" y="89293"/>
                  </a:lnTo>
                  <a:lnTo>
                    <a:pt x="728395" y="89725"/>
                  </a:lnTo>
                  <a:lnTo>
                    <a:pt x="728789" y="90106"/>
                  </a:lnTo>
                  <a:lnTo>
                    <a:pt x="729145" y="90678"/>
                  </a:lnTo>
                  <a:lnTo>
                    <a:pt x="729653" y="90284"/>
                  </a:lnTo>
                  <a:lnTo>
                    <a:pt x="730110" y="90068"/>
                  </a:lnTo>
                  <a:lnTo>
                    <a:pt x="730351" y="89712"/>
                  </a:lnTo>
                  <a:lnTo>
                    <a:pt x="730631" y="89281"/>
                  </a:lnTo>
                  <a:close/>
                </a:path>
                <a:path w="817879" h="680085">
                  <a:moveTo>
                    <a:pt x="730935" y="18592"/>
                  </a:moveTo>
                  <a:lnTo>
                    <a:pt x="730707" y="18364"/>
                  </a:lnTo>
                  <a:lnTo>
                    <a:pt x="730427" y="17907"/>
                  </a:lnTo>
                  <a:lnTo>
                    <a:pt x="730034" y="17767"/>
                  </a:lnTo>
                  <a:lnTo>
                    <a:pt x="729335" y="17500"/>
                  </a:lnTo>
                  <a:lnTo>
                    <a:pt x="728764" y="17983"/>
                  </a:lnTo>
                  <a:lnTo>
                    <a:pt x="728611" y="18821"/>
                  </a:lnTo>
                  <a:lnTo>
                    <a:pt x="728522" y="19367"/>
                  </a:lnTo>
                  <a:lnTo>
                    <a:pt x="728865" y="19824"/>
                  </a:lnTo>
                  <a:lnTo>
                    <a:pt x="729449" y="19888"/>
                  </a:lnTo>
                  <a:lnTo>
                    <a:pt x="730237" y="20002"/>
                  </a:lnTo>
                  <a:lnTo>
                    <a:pt x="730796" y="19596"/>
                  </a:lnTo>
                  <a:lnTo>
                    <a:pt x="730935" y="18592"/>
                  </a:lnTo>
                  <a:close/>
                </a:path>
                <a:path w="817879" h="680085">
                  <a:moveTo>
                    <a:pt x="736727" y="71361"/>
                  </a:moveTo>
                  <a:lnTo>
                    <a:pt x="736511" y="70573"/>
                  </a:lnTo>
                  <a:lnTo>
                    <a:pt x="735609" y="70180"/>
                  </a:lnTo>
                  <a:lnTo>
                    <a:pt x="734936" y="70446"/>
                  </a:lnTo>
                  <a:lnTo>
                    <a:pt x="734377" y="70662"/>
                  </a:lnTo>
                  <a:lnTo>
                    <a:pt x="734047" y="71221"/>
                  </a:lnTo>
                  <a:lnTo>
                    <a:pt x="734555" y="72453"/>
                  </a:lnTo>
                  <a:lnTo>
                    <a:pt x="735330" y="72859"/>
                  </a:lnTo>
                  <a:lnTo>
                    <a:pt x="735926" y="72453"/>
                  </a:lnTo>
                  <a:lnTo>
                    <a:pt x="736307" y="72186"/>
                  </a:lnTo>
                  <a:lnTo>
                    <a:pt x="736511" y="71678"/>
                  </a:lnTo>
                  <a:lnTo>
                    <a:pt x="736727" y="71361"/>
                  </a:lnTo>
                  <a:close/>
                </a:path>
                <a:path w="817879" h="680085">
                  <a:moveTo>
                    <a:pt x="736879" y="317436"/>
                  </a:moveTo>
                  <a:lnTo>
                    <a:pt x="736676" y="316852"/>
                  </a:lnTo>
                  <a:lnTo>
                    <a:pt x="736511" y="316395"/>
                  </a:lnTo>
                  <a:lnTo>
                    <a:pt x="736003" y="316064"/>
                  </a:lnTo>
                  <a:lnTo>
                    <a:pt x="735761" y="315810"/>
                  </a:lnTo>
                  <a:lnTo>
                    <a:pt x="734860" y="315696"/>
                  </a:lnTo>
                  <a:lnTo>
                    <a:pt x="733856" y="316458"/>
                  </a:lnTo>
                  <a:lnTo>
                    <a:pt x="734085" y="316979"/>
                  </a:lnTo>
                  <a:lnTo>
                    <a:pt x="734288" y="317423"/>
                  </a:lnTo>
                  <a:lnTo>
                    <a:pt x="734771" y="317855"/>
                  </a:lnTo>
                  <a:lnTo>
                    <a:pt x="735228" y="318033"/>
                  </a:lnTo>
                  <a:lnTo>
                    <a:pt x="735888" y="318274"/>
                  </a:lnTo>
                  <a:lnTo>
                    <a:pt x="736879" y="317436"/>
                  </a:lnTo>
                  <a:close/>
                </a:path>
                <a:path w="817879" h="680085">
                  <a:moveTo>
                    <a:pt x="742442" y="7670"/>
                  </a:moveTo>
                  <a:lnTo>
                    <a:pt x="742200" y="6667"/>
                  </a:lnTo>
                  <a:lnTo>
                    <a:pt x="741743" y="6248"/>
                  </a:lnTo>
                  <a:lnTo>
                    <a:pt x="740956" y="5727"/>
                  </a:lnTo>
                  <a:lnTo>
                    <a:pt x="740206" y="6248"/>
                  </a:lnTo>
                  <a:lnTo>
                    <a:pt x="740219" y="6807"/>
                  </a:lnTo>
                  <a:lnTo>
                    <a:pt x="740219" y="7289"/>
                  </a:lnTo>
                  <a:lnTo>
                    <a:pt x="740473" y="7759"/>
                  </a:lnTo>
                  <a:lnTo>
                    <a:pt x="740600" y="8153"/>
                  </a:lnTo>
                  <a:lnTo>
                    <a:pt x="741311" y="8394"/>
                  </a:lnTo>
                  <a:lnTo>
                    <a:pt x="742442" y="7670"/>
                  </a:lnTo>
                  <a:close/>
                </a:path>
                <a:path w="817879" h="680085">
                  <a:moveTo>
                    <a:pt x="742619" y="241706"/>
                  </a:moveTo>
                  <a:lnTo>
                    <a:pt x="742556" y="241007"/>
                  </a:lnTo>
                  <a:lnTo>
                    <a:pt x="742505" y="240284"/>
                  </a:lnTo>
                  <a:lnTo>
                    <a:pt x="741743" y="239674"/>
                  </a:lnTo>
                  <a:lnTo>
                    <a:pt x="741045" y="239776"/>
                  </a:lnTo>
                  <a:lnTo>
                    <a:pt x="740295" y="239877"/>
                  </a:lnTo>
                  <a:lnTo>
                    <a:pt x="739914" y="240512"/>
                  </a:lnTo>
                  <a:lnTo>
                    <a:pt x="740041" y="241376"/>
                  </a:lnTo>
                  <a:lnTo>
                    <a:pt x="740156" y="242036"/>
                  </a:lnTo>
                  <a:lnTo>
                    <a:pt x="740625" y="242252"/>
                  </a:lnTo>
                  <a:lnTo>
                    <a:pt x="741921" y="242404"/>
                  </a:lnTo>
                  <a:lnTo>
                    <a:pt x="742619" y="241706"/>
                  </a:lnTo>
                  <a:close/>
                </a:path>
                <a:path w="817879" h="680085">
                  <a:moveTo>
                    <a:pt x="748487" y="82524"/>
                  </a:moveTo>
                  <a:lnTo>
                    <a:pt x="747852" y="81915"/>
                  </a:lnTo>
                  <a:lnTo>
                    <a:pt x="746772" y="81851"/>
                  </a:lnTo>
                  <a:lnTo>
                    <a:pt x="746556" y="82118"/>
                  </a:lnTo>
                  <a:lnTo>
                    <a:pt x="746125" y="82435"/>
                  </a:lnTo>
                  <a:lnTo>
                    <a:pt x="745667" y="83527"/>
                  </a:lnTo>
                  <a:lnTo>
                    <a:pt x="746366" y="84213"/>
                  </a:lnTo>
                  <a:lnTo>
                    <a:pt x="747788" y="84150"/>
                  </a:lnTo>
                  <a:lnTo>
                    <a:pt x="748220" y="83832"/>
                  </a:lnTo>
                  <a:lnTo>
                    <a:pt x="748334" y="83248"/>
                  </a:lnTo>
                  <a:lnTo>
                    <a:pt x="748487" y="82524"/>
                  </a:lnTo>
                  <a:close/>
                </a:path>
                <a:path w="817879" h="680085">
                  <a:moveTo>
                    <a:pt x="753859" y="112191"/>
                  </a:moveTo>
                  <a:lnTo>
                    <a:pt x="753262" y="111531"/>
                  </a:lnTo>
                  <a:lnTo>
                    <a:pt x="752132" y="111887"/>
                  </a:lnTo>
                  <a:lnTo>
                    <a:pt x="751713" y="112166"/>
                  </a:lnTo>
                  <a:lnTo>
                    <a:pt x="751636" y="112763"/>
                  </a:lnTo>
                  <a:lnTo>
                    <a:pt x="751547" y="113512"/>
                  </a:lnTo>
                  <a:lnTo>
                    <a:pt x="752221" y="114274"/>
                  </a:lnTo>
                  <a:lnTo>
                    <a:pt x="752868" y="114058"/>
                  </a:lnTo>
                  <a:lnTo>
                    <a:pt x="753275" y="113931"/>
                  </a:lnTo>
                  <a:lnTo>
                    <a:pt x="753579" y="113487"/>
                  </a:lnTo>
                  <a:lnTo>
                    <a:pt x="753821" y="113271"/>
                  </a:lnTo>
                  <a:lnTo>
                    <a:pt x="753859" y="112191"/>
                  </a:lnTo>
                  <a:close/>
                </a:path>
                <a:path w="817879" h="680085">
                  <a:moveTo>
                    <a:pt x="766013" y="111721"/>
                  </a:moveTo>
                  <a:lnTo>
                    <a:pt x="765340" y="111010"/>
                  </a:lnTo>
                  <a:lnTo>
                    <a:pt x="764565" y="111061"/>
                  </a:lnTo>
                  <a:lnTo>
                    <a:pt x="763943" y="111112"/>
                  </a:lnTo>
                  <a:lnTo>
                    <a:pt x="763638" y="111556"/>
                  </a:lnTo>
                  <a:lnTo>
                    <a:pt x="763231" y="112712"/>
                  </a:lnTo>
                  <a:lnTo>
                    <a:pt x="763930" y="113474"/>
                  </a:lnTo>
                  <a:lnTo>
                    <a:pt x="765225" y="113322"/>
                  </a:lnTo>
                  <a:lnTo>
                    <a:pt x="765606" y="112864"/>
                  </a:lnTo>
                  <a:lnTo>
                    <a:pt x="765886" y="112674"/>
                  </a:lnTo>
                  <a:lnTo>
                    <a:pt x="766013" y="111721"/>
                  </a:lnTo>
                  <a:close/>
                </a:path>
                <a:path w="817879" h="680085">
                  <a:moveTo>
                    <a:pt x="777709" y="123456"/>
                  </a:moveTo>
                  <a:lnTo>
                    <a:pt x="777113" y="123012"/>
                  </a:lnTo>
                  <a:lnTo>
                    <a:pt x="775563" y="122974"/>
                  </a:lnTo>
                  <a:lnTo>
                    <a:pt x="775157" y="123405"/>
                  </a:lnTo>
                  <a:lnTo>
                    <a:pt x="775182" y="124866"/>
                  </a:lnTo>
                  <a:lnTo>
                    <a:pt x="775690" y="125298"/>
                  </a:lnTo>
                  <a:lnTo>
                    <a:pt x="776808" y="125196"/>
                  </a:lnTo>
                  <a:lnTo>
                    <a:pt x="776998" y="124929"/>
                  </a:lnTo>
                  <a:lnTo>
                    <a:pt x="777405" y="124574"/>
                  </a:lnTo>
                  <a:lnTo>
                    <a:pt x="777532" y="124142"/>
                  </a:lnTo>
                  <a:lnTo>
                    <a:pt x="777709" y="123456"/>
                  </a:lnTo>
                  <a:close/>
                </a:path>
                <a:path w="817879" h="680085">
                  <a:moveTo>
                    <a:pt x="777786" y="18415"/>
                  </a:moveTo>
                  <a:lnTo>
                    <a:pt x="777176" y="17818"/>
                  </a:lnTo>
                  <a:lnTo>
                    <a:pt x="776020" y="17729"/>
                  </a:lnTo>
                  <a:lnTo>
                    <a:pt x="775792" y="17957"/>
                  </a:lnTo>
                  <a:lnTo>
                    <a:pt x="775322" y="18249"/>
                  </a:lnTo>
                  <a:lnTo>
                    <a:pt x="774903" y="19354"/>
                  </a:lnTo>
                  <a:lnTo>
                    <a:pt x="775563" y="19989"/>
                  </a:lnTo>
                  <a:lnTo>
                    <a:pt x="776427" y="19951"/>
                  </a:lnTo>
                  <a:lnTo>
                    <a:pt x="777024" y="19939"/>
                  </a:lnTo>
                  <a:lnTo>
                    <a:pt x="777405" y="19608"/>
                  </a:lnTo>
                  <a:lnTo>
                    <a:pt x="777582" y="19062"/>
                  </a:lnTo>
                  <a:lnTo>
                    <a:pt x="777786" y="18415"/>
                  </a:lnTo>
                  <a:close/>
                </a:path>
                <a:path w="817879" h="680085">
                  <a:moveTo>
                    <a:pt x="789203" y="123710"/>
                  </a:moveTo>
                  <a:lnTo>
                    <a:pt x="788631" y="123367"/>
                  </a:lnTo>
                  <a:lnTo>
                    <a:pt x="788225" y="122999"/>
                  </a:lnTo>
                  <a:lnTo>
                    <a:pt x="787768" y="122897"/>
                  </a:lnTo>
                  <a:lnTo>
                    <a:pt x="787374" y="122796"/>
                  </a:lnTo>
                  <a:lnTo>
                    <a:pt x="786726" y="123609"/>
                  </a:lnTo>
                  <a:lnTo>
                    <a:pt x="786663" y="124752"/>
                  </a:lnTo>
                  <a:lnTo>
                    <a:pt x="787679" y="125476"/>
                  </a:lnTo>
                  <a:lnTo>
                    <a:pt x="788238" y="125056"/>
                  </a:lnTo>
                  <a:lnTo>
                    <a:pt x="788619" y="124777"/>
                  </a:lnTo>
                  <a:lnTo>
                    <a:pt x="788822" y="124256"/>
                  </a:lnTo>
                  <a:lnTo>
                    <a:pt x="789203" y="123710"/>
                  </a:lnTo>
                  <a:close/>
                </a:path>
                <a:path w="817879" h="680085">
                  <a:moveTo>
                    <a:pt x="795299" y="82296"/>
                  </a:moveTo>
                  <a:lnTo>
                    <a:pt x="794639" y="81838"/>
                  </a:lnTo>
                  <a:lnTo>
                    <a:pt x="793775" y="81927"/>
                  </a:lnTo>
                  <a:lnTo>
                    <a:pt x="793089" y="81991"/>
                  </a:lnTo>
                  <a:lnTo>
                    <a:pt x="792899" y="82499"/>
                  </a:lnTo>
                  <a:lnTo>
                    <a:pt x="792797" y="83032"/>
                  </a:lnTo>
                  <a:lnTo>
                    <a:pt x="792683" y="83769"/>
                  </a:lnTo>
                  <a:lnTo>
                    <a:pt x="793280" y="84213"/>
                  </a:lnTo>
                  <a:lnTo>
                    <a:pt x="794499" y="84137"/>
                  </a:lnTo>
                  <a:lnTo>
                    <a:pt x="794677" y="83883"/>
                  </a:lnTo>
                  <a:lnTo>
                    <a:pt x="795121" y="83515"/>
                  </a:lnTo>
                  <a:lnTo>
                    <a:pt x="795172" y="83096"/>
                  </a:lnTo>
                  <a:lnTo>
                    <a:pt x="795299" y="82296"/>
                  </a:lnTo>
                  <a:close/>
                </a:path>
                <a:path w="817879" h="680085">
                  <a:moveTo>
                    <a:pt x="806475" y="94234"/>
                  </a:moveTo>
                  <a:lnTo>
                    <a:pt x="805980" y="93675"/>
                  </a:lnTo>
                  <a:lnTo>
                    <a:pt x="805192" y="93700"/>
                  </a:lnTo>
                  <a:lnTo>
                    <a:pt x="804633" y="93713"/>
                  </a:lnTo>
                  <a:lnTo>
                    <a:pt x="804189" y="94145"/>
                  </a:lnTo>
                  <a:lnTo>
                    <a:pt x="804138" y="94691"/>
                  </a:lnTo>
                  <a:lnTo>
                    <a:pt x="804049" y="95516"/>
                  </a:lnTo>
                  <a:lnTo>
                    <a:pt x="804583" y="96100"/>
                  </a:lnTo>
                  <a:lnTo>
                    <a:pt x="805357" y="96050"/>
                  </a:lnTo>
                  <a:lnTo>
                    <a:pt x="805954" y="96012"/>
                  </a:lnTo>
                  <a:lnTo>
                    <a:pt x="806399" y="95605"/>
                  </a:lnTo>
                  <a:lnTo>
                    <a:pt x="806424" y="95072"/>
                  </a:lnTo>
                  <a:lnTo>
                    <a:pt x="806475" y="94234"/>
                  </a:lnTo>
                  <a:close/>
                </a:path>
                <a:path w="817879" h="680085">
                  <a:moveTo>
                    <a:pt x="817841" y="95580"/>
                  </a:moveTo>
                  <a:lnTo>
                    <a:pt x="817778" y="94754"/>
                  </a:lnTo>
                  <a:lnTo>
                    <a:pt x="817587" y="94513"/>
                  </a:lnTo>
                  <a:lnTo>
                    <a:pt x="817359" y="93992"/>
                  </a:lnTo>
                  <a:lnTo>
                    <a:pt x="816394" y="93446"/>
                  </a:lnTo>
                  <a:lnTo>
                    <a:pt x="815619" y="94322"/>
                  </a:lnTo>
                  <a:lnTo>
                    <a:pt x="815771" y="95656"/>
                  </a:lnTo>
                  <a:lnTo>
                    <a:pt x="816267" y="96050"/>
                  </a:lnTo>
                  <a:lnTo>
                    <a:pt x="817435" y="96050"/>
                  </a:lnTo>
                  <a:lnTo>
                    <a:pt x="817841" y="95580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229752" y="3186328"/>
              <a:ext cx="871219" cy="727075"/>
            </a:xfrm>
            <a:custGeom>
              <a:avLst/>
              <a:gdLst/>
              <a:ahLst/>
              <a:cxnLst/>
              <a:rect l="l" t="t" r="r" b="b"/>
              <a:pathLst>
                <a:path w="871220" h="727075">
                  <a:moveTo>
                    <a:pt x="2514" y="76415"/>
                  </a:moveTo>
                  <a:lnTo>
                    <a:pt x="1943" y="75730"/>
                  </a:lnTo>
                  <a:lnTo>
                    <a:pt x="1206" y="75831"/>
                  </a:lnTo>
                  <a:lnTo>
                    <a:pt x="889" y="75869"/>
                  </a:lnTo>
                  <a:lnTo>
                    <a:pt x="508" y="76060"/>
                  </a:lnTo>
                  <a:lnTo>
                    <a:pt x="330" y="76301"/>
                  </a:lnTo>
                  <a:lnTo>
                    <a:pt x="0" y="76771"/>
                  </a:lnTo>
                  <a:lnTo>
                    <a:pt x="520" y="77609"/>
                  </a:lnTo>
                  <a:lnTo>
                    <a:pt x="1231" y="77914"/>
                  </a:lnTo>
                  <a:lnTo>
                    <a:pt x="1663" y="78092"/>
                  </a:lnTo>
                  <a:lnTo>
                    <a:pt x="2324" y="77685"/>
                  </a:lnTo>
                  <a:lnTo>
                    <a:pt x="2400" y="77190"/>
                  </a:lnTo>
                  <a:lnTo>
                    <a:pt x="2514" y="76415"/>
                  </a:lnTo>
                  <a:close/>
                </a:path>
                <a:path w="871220" h="727075">
                  <a:moveTo>
                    <a:pt x="37592" y="7137"/>
                  </a:moveTo>
                  <a:lnTo>
                    <a:pt x="37426" y="6858"/>
                  </a:lnTo>
                  <a:lnTo>
                    <a:pt x="37299" y="6540"/>
                  </a:lnTo>
                  <a:lnTo>
                    <a:pt x="37007" y="6210"/>
                  </a:lnTo>
                  <a:lnTo>
                    <a:pt x="36703" y="6184"/>
                  </a:lnTo>
                  <a:lnTo>
                    <a:pt x="36055" y="6642"/>
                  </a:lnTo>
                  <a:lnTo>
                    <a:pt x="36042" y="7848"/>
                  </a:lnTo>
                  <a:lnTo>
                    <a:pt x="36537" y="8128"/>
                  </a:lnTo>
                  <a:lnTo>
                    <a:pt x="36830" y="8305"/>
                  </a:lnTo>
                  <a:lnTo>
                    <a:pt x="37503" y="7670"/>
                  </a:lnTo>
                  <a:lnTo>
                    <a:pt x="37592" y="7137"/>
                  </a:lnTo>
                  <a:close/>
                </a:path>
                <a:path w="871220" h="727075">
                  <a:moveTo>
                    <a:pt x="55079" y="163766"/>
                  </a:moveTo>
                  <a:lnTo>
                    <a:pt x="54508" y="163283"/>
                  </a:lnTo>
                  <a:lnTo>
                    <a:pt x="53022" y="163372"/>
                  </a:lnTo>
                  <a:lnTo>
                    <a:pt x="52590" y="163804"/>
                  </a:lnTo>
                  <a:lnTo>
                    <a:pt x="52578" y="164363"/>
                  </a:lnTo>
                  <a:lnTo>
                    <a:pt x="52578" y="165138"/>
                  </a:lnTo>
                  <a:lnTo>
                    <a:pt x="53098" y="165582"/>
                  </a:lnTo>
                  <a:lnTo>
                    <a:pt x="54038" y="165595"/>
                  </a:lnTo>
                  <a:lnTo>
                    <a:pt x="54584" y="165608"/>
                  </a:lnTo>
                  <a:lnTo>
                    <a:pt x="55016" y="165150"/>
                  </a:lnTo>
                  <a:lnTo>
                    <a:pt x="55079" y="163766"/>
                  </a:lnTo>
                  <a:close/>
                </a:path>
                <a:path w="871220" h="727075">
                  <a:moveTo>
                    <a:pt x="66598" y="176314"/>
                  </a:moveTo>
                  <a:lnTo>
                    <a:pt x="66306" y="175806"/>
                  </a:lnTo>
                  <a:lnTo>
                    <a:pt x="66078" y="175387"/>
                  </a:lnTo>
                  <a:lnTo>
                    <a:pt x="65582" y="175120"/>
                  </a:lnTo>
                  <a:lnTo>
                    <a:pt x="65252" y="174815"/>
                  </a:lnTo>
                  <a:lnTo>
                    <a:pt x="64808" y="175094"/>
                  </a:lnTo>
                  <a:lnTo>
                    <a:pt x="64439" y="175234"/>
                  </a:lnTo>
                  <a:lnTo>
                    <a:pt x="64249" y="175475"/>
                  </a:lnTo>
                  <a:lnTo>
                    <a:pt x="63931" y="175907"/>
                  </a:lnTo>
                  <a:lnTo>
                    <a:pt x="64160" y="176517"/>
                  </a:lnTo>
                  <a:lnTo>
                    <a:pt x="64757" y="176885"/>
                  </a:lnTo>
                  <a:lnTo>
                    <a:pt x="65062" y="177063"/>
                  </a:lnTo>
                  <a:lnTo>
                    <a:pt x="65443" y="177165"/>
                  </a:lnTo>
                  <a:lnTo>
                    <a:pt x="65786" y="177177"/>
                  </a:lnTo>
                  <a:lnTo>
                    <a:pt x="66205" y="177203"/>
                  </a:lnTo>
                  <a:lnTo>
                    <a:pt x="66598" y="176314"/>
                  </a:lnTo>
                  <a:close/>
                </a:path>
                <a:path w="871220" h="727075">
                  <a:moveTo>
                    <a:pt x="71767" y="170700"/>
                  </a:moveTo>
                  <a:lnTo>
                    <a:pt x="71348" y="170446"/>
                  </a:lnTo>
                  <a:lnTo>
                    <a:pt x="70954" y="170116"/>
                  </a:lnTo>
                  <a:lnTo>
                    <a:pt x="70497" y="169951"/>
                  </a:lnTo>
                  <a:lnTo>
                    <a:pt x="70332" y="169900"/>
                  </a:lnTo>
                  <a:lnTo>
                    <a:pt x="69900" y="170243"/>
                  </a:lnTo>
                  <a:lnTo>
                    <a:pt x="69824" y="170472"/>
                  </a:lnTo>
                  <a:lnTo>
                    <a:pt x="69748" y="170751"/>
                  </a:lnTo>
                  <a:lnTo>
                    <a:pt x="69837" y="171170"/>
                  </a:lnTo>
                  <a:lnTo>
                    <a:pt x="70002" y="171411"/>
                  </a:lnTo>
                  <a:lnTo>
                    <a:pt x="70332" y="171856"/>
                  </a:lnTo>
                  <a:lnTo>
                    <a:pt x="70866" y="171983"/>
                  </a:lnTo>
                  <a:lnTo>
                    <a:pt x="71335" y="171640"/>
                  </a:lnTo>
                  <a:lnTo>
                    <a:pt x="71551" y="171488"/>
                  </a:lnTo>
                  <a:lnTo>
                    <a:pt x="71602" y="171094"/>
                  </a:lnTo>
                  <a:lnTo>
                    <a:pt x="71767" y="170700"/>
                  </a:lnTo>
                  <a:close/>
                </a:path>
                <a:path w="871220" h="727075">
                  <a:moveTo>
                    <a:pt x="72123" y="76860"/>
                  </a:moveTo>
                  <a:lnTo>
                    <a:pt x="71894" y="76593"/>
                  </a:lnTo>
                  <a:lnTo>
                    <a:pt x="71615" y="76022"/>
                  </a:lnTo>
                  <a:lnTo>
                    <a:pt x="70827" y="75907"/>
                  </a:lnTo>
                  <a:lnTo>
                    <a:pt x="70205" y="76149"/>
                  </a:lnTo>
                  <a:lnTo>
                    <a:pt x="69519" y="76835"/>
                  </a:lnTo>
                  <a:lnTo>
                    <a:pt x="70281" y="77838"/>
                  </a:lnTo>
                  <a:lnTo>
                    <a:pt x="71602" y="78016"/>
                  </a:lnTo>
                  <a:lnTo>
                    <a:pt x="71856" y="77584"/>
                  </a:lnTo>
                  <a:lnTo>
                    <a:pt x="72123" y="76860"/>
                  </a:lnTo>
                  <a:close/>
                </a:path>
                <a:path w="871220" h="727075">
                  <a:moveTo>
                    <a:pt x="72148" y="30581"/>
                  </a:moveTo>
                  <a:lnTo>
                    <a:pt x="72021" y="30073"/>
                  </a:lnTo>
                  <a:lnTo>
                    <a:pt x="71869" y="29362"/>
                  </a:lnTo>
                  <a:lnTo>
                    <a:pt x="71081" y="28816"/>
                  </a:lnTo>
                  <a:lnTo>
                    <a:pt x="70510" y="29032"/>
                  </a:lnTo>
                  <a:lnTo>
                    <a:pt x="70142" y="29159"/>
                  </a:lnTo>
                  <a:lnTo>
                    <a:pt x="69684" y="30010"/>
                  </a:lnTo>
                  <a:lnTo>
                    <a:pt x="69862" y="30353"/>
                  </a:lnTo>
                  <a:lnTo>
                    <a:pt x="70116" y="30822"/>
                  </a:lnTo>
                  <a:lnTo>
                    <a:pt x="70510" y="31140"/>
                  </a:lnTo>
                  <a:lnTo>
                    <a:pt x="71107" y="31076"/>
                  </a:lnTo>
                  <a:lnTo>
                    <a:pt x="71729" y="31000"/>
                  </a:lnTo>
                  <a:lnTo>
                    <a:pt x="72148" y="30581"/>
                  </a:lnTo>
                  <a:close/>
                </a:path>
                <a:path w="871220" h="727075">
                  <a:moveTo>
                    <a:pt x="89242" y="234784"/>
                  </a:moveTo>
                  <a:lnTo>
                    <a:pt x="89052" y="234442"/>
                  </a:lnTo>
                  <a:lnTo>
                    <a:pt x="88633" y="234264"/>
                  </a:lnTo>
                  <a:lnTo>
                    <a:pt x="88023" y="234022"/>
                  </a:lnTo>
                  <a:lnTo>
                    <a:pt x="87134" y="234213"/>
                  </a:lnTo>
                  <a:lnTo>
                    <a:pt x="87210" y="234556"/>
                  </a:lnTo>
                  <a:lnTo>
                    <a:pt x="87337" y="235013"/>
                  </a:lnTo>
                  <a:lnTo>
                    <a:pt x="87744" y="235394"/>
                  </a:lnTo>
                  <a:lnTo>
                    <a:pt x="88036" y="235800"/>
                  </a:lnTo>
                  <a:lnTo>
                    <a:pt x="88442" y="235534"/>
                  </a:lnTo>
                  <a:lnTo>
                    <a:pt x="88823" y="235407"/>
                  </a:lnTo>
                  <a:lnTo>
                    <a:pt x="89001" y="235153"/>
                  </a:lnTo>
                  <a:lnTo>
                    <a:pt x="89242" y="234784"/>
                  </a:lnTo>
                  <a:close/>
                </a:path>
                <a:path w="871220" h="727075">
                  <a:moveTo>
                    <a:pt x="95465" y="241401"/>
                  </a:moveTo>
                  <a:lnTo>
                    <a:pt x="95427" y="240665"/>
                  </a:lnTo>
                  <a:lnTo>
                    <a:pt x="95389" y="239903"/>
                  </a:lnTo>
                  <a:lnTo>
                    <a:pt x="94462" y="239102"/>
                  </a:lnTo>
                  <a:lnTo>
                    <a:pt x="92913" y="241223"/>
                  </a:lnTo>
                  <a:lnTo>
                    <a:pt x="93472" y="241858"/>
                  </a:lnTo>
                  <a:lnTo>
                    <a:pt x="94691" y="242074"/>
                  </a:lnTo>
                  <a:lnTo>
                    <a:pt x="95465" y="241401"/>
                  </a:lnTo>
                  <a:close/>
                </a:path>
                <a:path w="871220" h="727075">
                  <a:moveTo>
                    <a:pt x="101295" y="245999"/>
                  </a:moveTo>
                  <a:lnTo>
                    <a:pt x="100888" y="245491"/>
                  </a:lnTo>
                  <a:lnTo>
                    <a:pt x="100355" y="245389"/>
                  </a:lnTo>
                  <a:lnTo>
                    <a:pt x="99771" y="245287"/>
                  </a:lnTo>
                  <a:lnTo>
                    <a:pt x="99199" y="245554"/>
                  </a:lnTo>
                  <a:lnTo>
                    <a:pt x="99034" y="246392"/>
                  </a:lnTo>
                  <a:lnTo>
                    <a:pt x="99352" y="247002"/>
                  </a:lnTo>
                  <a:lnTo>
                    <a:pt x="99695" y="247307"/>
                  </a:lnTo>
                  <a:lnTo>
                    <a:pt x="100139" y="247713"/>
                  </a:lnTo>
                  <a:lnTo>
                    <a:pt x="100977" y="247180"/>
                  </a:lnTo>
                  <a:lnTo>
                    <a:pt x="101168" y="246456"/>
                  </a:lnTo>
                  <a:lnTo>
                    <a:pt x="101295" y="245999"/>
                  </a:lnTo>
                  <a:close/>
                </a:path>
                <a:path w="871220" h="727075">
                  <a:moveTo>
                    <a:pt x="106895" y="252222"/>
                  </a:moveTo>
                  <a:lnTo>
                    <a:pt x="106756" y="251320"/>
                  </a:lnTo>
                  <a:lnTo>
                    <a:pt x="106311" y="250977"/>
                  </a:lnTo>
                  <a:lnTo>
                    <a:pt x="105752" y="251142"/>
                  </a:lnTo>
                  <a:lnTo>
                    <a:pt x="105029" y="251345"/>
                  </a:lnTo>
                  <a:lnTo>
                    <a:pt x="104724" y="251701"/>
                  </a:lnTo>
                  <a:lnTo>
                    <a:pt x="104990" y="252869"/>
                  </a:lnTo>
                  <a:lnTo>
                    <a:pt x="105460" y="253288"/>
                  </a:lnTo>
                  <a:lnTo>
                    <a:pt x="105981" y="253060"/>
                  </a:lnTo>
                  <a:lnTo>
                    <a:pt x="106387" y="252895"/>
                  </a:lnTo>
                  <a:lnTo>
                    <a:pt x="106667" y="252437"/>
                  </a:lnTo>
                  <a:lnTo>
                    <a:pt x="106895" y="252222"/>
                  </a:lnTo>
                  <a:close/>
                </a:path>
                <a:path w="871220" h="727075">
                  <a:moveTo>
                    <a:pt x="107619" y="204470"/>
                  </a:moveTo>
                  <a:lnTo>
                    <a:pt x="106946" y="203847"/>
                  </a:lnTo>
                  <a:lnTo>
                    <a:pt x="105651" y="203720"/>
                  </a:lnTo>
                  <a:lnTo>
                    <a:pt x="104965" y="204177"/>
                  </a:lnTo>
                  <a:lnTo>
                    <a:pt x="104990" y="204571"/>
                  </a:lnTo>
                  <a:lnTo>
                    <a:pt x="104990" y="204736"/>
                  </a:lnTo>
                  <a:lnTo>
                    <a:pt x="105016" y="204990"/>
                  </a:lnTo>
                  <a:lnTo>
                    <a:pt x="105537" y="205384"/>
                  </a:lnTo>
                  <a:lnTo>
                    <a:pt x="105968" y="205701"/>
                  </a:lnTo>
                  <a:lnTo>
                    <a:pt x="106438" y="205905"/>
                  </a:lnTo>
                  <a:lnTo>
                    <a:pt x="106895" y="206095"/>
                  </a:lnTo>
                  <a:lnTo>
                    <a:pt x="107480" y="205600"/>
                  </a:lnTo>
                  <a:lnTo>
                    <a:pt x="107543" y="205079"/>
                  </a:lnTo>
                  <a:lnTo>
                    <a:pt x="107619" y="204470"/>
                  </a:lnTo>
                  <a:close/>
                </a:path>
                <a:path w="871220" h="727075">
                  <a:moveTo>
                    <a:pt x="124739" y="210756"/>
                  </a:moveTo>
                  <a:lnTo>
                    <a:pt x="124002" y="210070"/>
                  </a:lnTo>
                  <a:lnTo>
                    <a:pt x="123304" y="210197"/>
                  </a:lnTo>
                  <a:lnTo>
                    <a:pt x="122580" y="210324"/>
                  </a:lnTo>
                  <a:lnTo>
                    <a:pt x="122174" y="211112"/>
                  </a:lnTo>
                  <a:lnTo>
                    <a:pt x="122402" y="211899"/>
                  </a:lnTo>
                  <a:lnTo>
                    <a:pt x="122580" y="212471"/>
                  </a:lnTo>
                  <a:lnTo>
                    <a:pt x="123151" y="212826"/>
                  </a:lnTo>
                  <a:lnTo>
                    <a:pt x="124231" y="212483"/>
                  </a:lnTo>
                  <a:lnTo>
                    <a:pt x="124675" y="212178"/>
                  </a:lnTo>
                  <a:lnTo>
                    <a:pt x="124701" y="211543"/>
                  </a:lnTo>
                  <a:lnTo>
                    <a:pt x="124739" y="210756"/>
                  </a:lnTo>
                  <a:close/>
                </a:path>
                <a:path w="871220" h="727075">
                  <a:moveTo>
                    <a:pt x="130352" y="275678"/>
                  </a:moveTo>
                  <a:lnTo>
                    <a:pt x="130225" y="274916"/>
                  </a:lnTo>
                  <a:lnTo>
                    <a:pt x="129654" y="274485"/>
                  </a:lnTo>
                  <a:lnTo>
                    <a:pt x="129184" y="274612"/>
                  </a:lnTo>
                  <a:lnTo>
                    <a:pt x="128460" y="274789"/>
                  </a:lnTo>
                  <a:lnTo>
                    <a:pt x="127977" y="275628"/>
                  </a:lnTo>
                  <a:lnTo>
                    <a:pt x="128435" y="276631"/>
                  </a:lnTo>
                  <a:lnTo>
                    <a:pt x="129286" y="277050"/>
                  </a:lnTo>
                  <a:lnTo>
                    <a:pt x="129628" y="276771"/>
                  </a:lnTo>
                  <a:lnTo>
                    <a:pt x="129984" y="276466"/>
                  </a:lnTo>
                  <a:lnTo>
                    <a:pt x="130187" y="275958"/>
                  </a:lnTo>
                  <a:lnTo>
                    <a:pt x="130352" y="275678"/>
                  </a:lnTo>
                  <a:close/>
                </a:path>
                <a:path w="871220" h="727075">
                  <a:moveTo>
                    <a:pt x="130822" y="216776"/>
                  </a:moveTo>
                  <a:lnTo>
                    <a:pt x="130111" y="216001"/>
                  </a:lnTo>
                  <a:lnTo>
                    <a:pt x="128701" y="215976"/>
                  </a:lnTo>
                  <a:lnTo>
                    <a:pt x="127965" y="216725"/>
                  </a:lnTo>
                  <a:lnTo>
                    <a:pt x="128168" y="217424"/>
                  </a:lnTo>
                  <a:lnTo>
                    <a:pt x="128282" y="217855"/>
                  </a:lnTo>
                  <a:lnTo>
                    <a:pt x="128689" y="218211"/>
                  </a:lnTo>
                  <a:lnTo>
                    <a:pt x="128866" y="218465"/>
                  </a:lnTo>
                  <a:lnTo>
                    <a:pt x="130035" y="218528"/>
                  </a:lnTo>
                  <a:lnTo>
                    <a:pt x="130530" y="218198"/>
                  </a:lnTo>
                  <a:lnTo>
                    <a:pt x="130822" y="216776"/>
                  </a:lnTo>
                  <a:close/>
                </a:path>
                <a:path w="871220" h="727075">
                  <a:moveTo>
                    <a:pt x="142468" y="286905"/>
                  </a:moveTo>
                  <a:lnTo>
                    <a:pt x="142252" y="286473"/>
                  </a:lnTo>
                  <a:lnTo>
                    <a:pt x="141998" y="286283"/>
                  </a:lnTo>
                  <a:lnTo>
                    <a:pt x="141757" y="286080"/>
                  </a:lnTo>
                  <a:lnTo>
                    <a:pt x="141338" y="286080"/>
                  </a:lnTo>
                  <a:lnTo>
                    <a:pt x="140995" y="285991"/>
                  </a:lnTo>
                  <a:lnTo>
                    <a:pt x="140855" y="286105"/>
                  </a:lnTo>
                  <a:lnTo>
                    <a:pt x="140576" y="286219"/>
                  </a:lnTo>
                  <a:lnTo>
                    <a:pt x="140589" y="286664"/>
                  </a:lnTo>
                  <a:lnTo>
                    <a:pt x="140614" y="287070"/>
                  </a:lnTo>
                  <a:lnTo>
                    <a:pt x="140804" y="287299"/>
                  </a:lnTo>
                  <a:lnTo>
                    <a:pt x="141008" y="287553"/>
                  </a:lnTo>
                  <a:lnTo>
                    <a:pt x="141414" y="287794"/>
                  </a:lnTo>
                  <a:lnTo>
                    <a:pt x="141719" y="287782"/>
                  </a:lnTo>
                  <a:lnTo>
                    <a:pt x="141973" y="287782"/>
                  </a:lnTo>
                  <a:lnTo>
                    <a:pt x="142405" y="287439"/>
                  </a:lnTo>
                  <a:lnTo>
                    <a:pt x="142430" y="287197"/>
                  </a:lnTo>
                  <a:lnTo>
                    <a:pt x="142468" y="286905"/>
                  </a:lnTo>
                  <a:close/>
                </a:path>
                <a:path w="871220" h="727075">
                  <a:moveTo>
                    <a:pt x="153682" y="229323"/>
                  </a:moveTo>
                  <a:lnTo>
                    <a:pt x="152869" y="228447"/>
                  </a:lnTo>
                  <a:lnTo>
                    <a:pt x="152196" y="228625"/>
                  </a:lnTo>
                  <a:lnTo>
                    <a:pt x="151968" y="228676"/>
                  </a:lnTo>
                  <a:lnTo>
                    <a:pt x="151638" y="229133"/>
                  </a:lnTo>
                  <a:lnTo>
                    <a:pt x="151815" y="229704"/>
                  </a:lnTo>
                  <a:lnTo>
                    <a:pt x="152146" y="230047"/>
                  </a:lnTo>
                  <a:lnTo>
                    <a:pt x="152387" y="230428"/>
                  </a:lnTo>
                  <a:lnTo>
                    <a:pt x="152831" y="230174"/>
                  </a:lnTo>
                  <a:lnTo>
                    <a:pt x="153225" y="230073"/>
                  </a:lnTo>
                  <a:lnTo>
                    <a:pt x="153377" y="229844"/>
                  </a:lnTo>
                  <a:lnTo>
                    <a:pt x="153682" y="229323"/>
                  </a:lnTo>
                  <a:close/>
                </a:path>
                <a:path w="871220" h="727075">
                  <a:moveTo>
                    <a:pt x="154000" y="287540"/>
                  </a:moveTo>
                  <a:lnTo>
                    <a:pt x="153873" y="287070"/>
                  </a:lnTo>
                  <a:lnTo>
                    <a:pt x="153733" y="286524"/>
                  </a:lnTo>
                  <a:lnTo>
                    <a:pt x="153454" y="286156"/>
                  </a:lnTo>
                  <a:lnTo>
                    <a:pt x="152184" y="286029"/>
                  </a:lnTo>
                  <a:lnTo>
                    <a:pt x="151422" y="286918"/>
                  </a:lnTo>
                  <a:lnTo>
                    <a:pt x="151765" y="287489"/>
                  </a:lnTo>
                  <a:lnTo>
                    <a:pt x="151993" y="287858"/>
                  </a:lnTo>
                  <a:lnTo>
                    <a:pt x="152552" y="288036"/>
                  </a:lnTo>
                  <a:lnTo>
                    <a:pt x="152819" y="288201"/>
                  </a:lnTo>
                  <a:lnTo>
                    <a:pt x="153593" y="288086"/>
                  </a:lnTo>
                  <a:lnTo>
                    <a:pt x="154000" y="287540"/>
                  </a:lnTo>
                  <a:close/>
                </a:path>
                <a:path w="871220" h="727075">
                  <a:moveTo>
                    <a:pt x="165442" y="251904"/>
                  </a:moveTo>
                  <a:lnTo>
                    <a:pt x="165061" y="250913"/>
                  </a:lnTo>
                  <a:lnTo>
                    <a:pt x="164426" y="250812"/>
                  </a:lnTo>
                  <a:lnTo>
                    <a:pt x="163982" y="250761"/>
                  </a:lnTo>
                  <a:lnTo>
                    <a:pt x="163372" y="250964"/>
                  </a:lnTo>
                  <a:lnTo>
                    <a:pt x="163055" y="251269"/>
                  </a:lnTo>
                  <a:lnTo>
                    <a:pt x="162610" y="251726"/>
                  </a:lnTo>
                  <a:lnTo>
                    <a:pt x="162941" y="252818"/>
                  </a:lnTo>
                  <a:lnTo>
                    <a:pt x="163474" y="253047"/>
                  </a:lnTo>
                  <a:lnTo>
                    <a:pt x="164223" y="253377"/>
                  </a:lnTo>
                  <a:lnTo>
                    <a:pt x="164934" y="253149"/>
                  </a:lnTo>
                  <a:lnTo>
                    <a:pt x="165201" y="252501"/>
                  </a:lnTo>
                  <a:lnTo>
                    <a:pt x="165442" y="251904"/>
                  </a:lnTo>
                  <a:close/>
                </a:path>
                <a:path w="871220" h="727075">
                  <a:moveTo>
                    <a:pt x="171742" y="608647"/>
                  </a:moveTo>
                  <a:lnTo>
                    <a:pt x="171132" y="608253"/>
                  </a:lnTo>
                  <a:lnTo>
                    <a:pt x="170294" y="607720"/>
                  </a:lnTo>
                  <a:lnTo>
                    <a:pt x="170129" y="608012"/>
                  </a:lnTo>
                  <a:lnTo>
                    <a:pt x="169862" y="608291"/>
                  </a:lnTo>
                  <a:lnTo>
                    <a:pt x="169811" y="608596"/>
                  </a:lnTo>
                  <a:lnTo>
                    <a:pt x="169722" y="609295"/>
                  </a:lnTo>
                  <a:lnTo>
                    <a:pt x="170103" y="609892"/>
                  </a:lnTo>
                  <a:lnTo>
                    <a:pt x="170510" y="609727"/>
                  </a:lnTo>
                  <a:lnTo>
                    <a:pt x="170929" y="609561"/>
                  </a:lnTo>
                  <a:lnTo>
                    <a:pt x="171221" y="609117"/>
                  </a:lnTo>
                  <a:lnTo>
                    <a:pt x="171742" y="608647"/>
                  </a:lnTo>
                  <a:close/>
                </a:path>
                <a:path w="871220" h="727075">
                  <a:moveTo>
                    <a:pt x="177126" y="263613"/>
                  </a:moveTo>
                  <a:lnTo>
                    <a:pt x="176987" y="262826"/>
                  </a:lnTo>
                  <a:lnTo>
                    <a:pt x="176377" y="262369"/>
                  </a:lnTo>
                  <a:lnTo>
                    <a:pt x="175552" y="262509"/>
                  </a:lnTo>
                  <a:lnTo>
                    <a:pt x="175399" y="262521"/>
                  </a:lnTo>
                  <a:lnTo>
                    <a:pt x="175145" y="262801"/>
                  </a:lnTo>
                  <a:lnTo>
                    <a:pt x="175399" y="263296"/>
                  </a:lnTo>
                  <a:lnTo>
                    <a:pt x="175628" y="263779"/>
                  </a:lnTo>
                  <a:lnTo>
                    <a:pt x="175983" y="264109"/>
                  </a:lnTo>
                  <a:lnTo>
                    <a:pt x="176161" y="264261"/>
                  </a:lnTo>
                  <a:lnTo>
                    <a:pt x="176631" y="264109"/>
                  </a:lnTo>
                  <a:lnTo>
                    <a:pt x="176949" y="264033"/>
                  </a:lnTo>
                  <a:lnTo>
                    <a:pt x="177076" y="263766"/>
                  </a:lnTo>
                  <a:lnTo>
                    <a:pt x="177126" y="263613"/>
                  </a:lnTo>
                  <a:close/>
                </a:path>
                <a:path w="871220" h="727075">
                  <a:moveTo>
                    <a:pt x="182689" y="211251"/>
                  </a:moveTo>
                  <a:lnTo>
                    <a:pt x="182270" y="211035"/>
                  </a:lnTo>
                  <a:lnTo>
                    <a:pt x="181864" y="210705"/>
                  </a:lnTo>
                  <a:lnTo>
                    <a:pt x="181406" y="210629"/>
                  </a:lnTo>
                  <a:lnTo>
                    <a:pt x="181152" y="210566"/>
                  </a:lnTo>
                  <a:lnTo>
                    <a:pt x="180568" y="210908"/>
                  </a:lnTo>
                  <a:lnTo>
                    <a:pt x="180568" y="211086"/>
                  </a:lnTo>
                  <a:lnTo>
                    <a:pt x="180555" y="211543"/>
                  </a:lnTo>
                  <a:lnTo>
                    <a:pt x="180644" y="212128"/>
                  </a:lnTo>
                  <a:lnTo>
                    <a:pt x="180936" y="212445"/>
                  </a:lnTo>
                  <a:lnTo>
                    <a:pt x="181317" y="212877"/>
                  </a:lnTo>
                  <a:lnTo>
                    <a:pt x="181927" y="212712"/>
                  </a:lnTo>
                  <a:lnTo>
                    <a:pt x="182511" y="212090"/>
                  </a:lnTo>
                  <a:lnTo>
                    <a:pt x="182537" y="211683"/>
                  </a:lnTo>
                  <a:lnTo>
                    <a:pt x="182689" y="211251"/>
                  </a:lnTo>
                  <a:close/>
                </a:path>
                <a:path w="871220" h="727075">
                  <a:moveTo>
                    <a:pt x="182803" y="258394"/>
                  </a:moveTo>
                  <a:lnTo>
                    <a:pt x="182651" y="258076"/>
                  </a:lnTo>
                  <a:lnTo>
                    <a:pt x="182537" y="257708"/>
                  </a:lnTo>
                  <a:lnTo>
                    <a:pt x="182308" y="257454"/>
                  </a:lnTo>
                  <a:lnTo>
                    <a:pt x="182079" y="257213"/>
                  </a:lnTo>
                  <a:lnTo>
                    <a:pt x="181724" y="257086"/>
                  </a:lnTo>
                  <a:lnTo>
                    <a:pt x="181419" y="256908"/>
                  </a:lnTo>
                  <a:lnTo>
                    <a:pt x="181127" y="257098"/>
                  </a:lnTo>
                  <a:lnTo>
                    <a:pt x="180721" y="257213"/>
                  </a:lnTo>
                  <a:lnTo>
                    <a:pt x="180149" y="258165"/>
                  </a:lnTo>
                  <a:lnTo>
                    <a:pt x="180594" y="258991"/>
                  </a:lnTo>
                  <a:lnTo>
                    <a:pt x="181444" y="258978"/>
                  </a:lnTo>
                  <a:lnTo>
                    <a:pt x="181902" y="258965"/>
                  </a:lnTo>
                  <a:lnTo>
                    <a:pt x="182346" y="258597"/>
                  </a:lnTo>
                  <a:lnTo>
                    <a:pt x="182803" y="258394"/>
                  </a:lnTo>
                  <a:close/>
                </a:path>
                <a:path w="871220" h="727075">
                  <a:moveTo>
                    <a:pt x="182905" y="609028"/>
                  </a:moveTo>
                  <a:lnTo>
                    <a:pt x="182410" y="608584"/>
                  </a:lnTo>
                  <a:lnTo>
                    <a:pt x="182067" y="608050"/>
                  </a:lnTo>
                  <a:lnTo>
                    <a:pt x="181698" y="608025"/>
                  </a:lnTo>
                  <a:lnTo>
                    <a:pt x="181305" y="607987"/>
                  </a:lnTo>
                  <a:lnTo>
                    <a:pt x="180708" y="608317"/>
                  </a:lnTo>
                  <a:lnTo>
                    <a:pt x="180479" y="608685"/>
                  </a:lnTo>
                  <a:lnTo>
                    <a:pt x="180149" y="609168"/>
                  </a:lnTo>
                  <a:lnTo>
                    <a:pt x="180975" y="610146"/>
                  </a:lnTo>
                  <a:lnTo>
                    <a:pt x="182041" y="609917"/>
                  </a:lnTo>
                  <a:lnTo>
                    <a:pt x="182372" y="609460"/>
                  </a:lnTo>
                  <a:lnTo>
                    <a:pt x="182905" y="609028"/>
                  </a:lnTo>
                  <a:close/>
                </a:path>
                <a:path w="871220" h="727075">
                  <a:moveTo>
                    <a:pt x="188861" y="625944"/>
                  </a:moveTo>
                  <a:lnTo>
                    <a:pt x="188137" y="625106"/>
                  </a:lnTo>
                  <a:lnTo>
                    <a:pt x="187223" y="625068"/>
                  </a:lnTo>
                  <a:lnTo>
                    <a:pt x="187032" y="625309"/>
                  </a:lnTo>
                  <a:lnTo>
                    <a:pt x="186677" y="625640"/>
                  </a:lnTo>
                  <a:lnTo>
                    <a:pt x="186334" y="626465"/>
                  </a:lnTo>
                  <a:lnTo>
                    <a:pt x="186804" y="627024"/>
                  </a:lnTo>
                  <a:lnTo>
                    <a:pt x="187325" y="627126"/>
                  </a:lnTo>
                  <a:lnTo>
                    <a:pt x="187909" y="627227"/>
                  </a:lnTo>
                  <a:lnTo>
                    <a:pt x="188379" y="626960"/>
                  </a:lnTo>
                  <a:lnTo>
                    <a:pt x="188607" y="626491"/>
                  </a:lnTo>
                  <a:lnTo>
                    <a:pt x="188861" y="625944"/>
                  </a:lnTo>
                  <a:close/>
                </a:path>
                <a:path w="871220" h="727075">
                  <a:moveTo>
                    <a:pt x="200329" y="661225"/>
                  </a:moveTo>
                  <a:lnTo>
                    <a:pt x="199948" y="660196"/>
                  </a:lnTo>
                  <a:lnTo>
                    <a:pt x="199377" y="660082"/>
                  </a:lnTo>
                  <a:lnTo>
                    <a:pt x="198793" y="659955"/>
                  </a:lnTo>
                  <a:lnTo>
                    <a:pt x="198310" y="660298"/>
                  </a:lnTo>
                  <a:lnTo>
                    <a:pt x="197954" y="661098"/>
                  </a:lnTo>
                  <a:lnTo>
                    <a:pt x="197929" y="661606"/>
                  </a:lnTo>
                  <a:lnTo>
                    <a:pt x="198094" y="661809"/>
                  </a:lnTo>
                  <a:lnTo>
                    <a:pt x="198437" y="662165"/>
                  </a:lnTo>
                  <a:lnTo>
                    <a:pt x="198920" y="662444"/>
                  </a:lnTo>
                  <a:lnTo>
                    <a:pt x="199390" y="662597"/>
                  </a:lnTo>
                  <a:lnTo>
                    <a:pt x="199529" y="662635"/>
                  </a:lnTo>
                  <a:lnTo>
                    <a:pt x="199847" y="662139"/>
                  </a:lnTo>
                  <a:lnTo>
                    <a:pt x="200075" y="661898"/>
                  </a:lnTo>
                  <a:lnTo>
                    <a:pt x="200329" y="661225"/>
                  </a:lnTo>
                  <a:close/>
                </a:path>
                <a:path w="871220" h="727075">
                  <a:moveTo>
                    <a:pt x="205917" y="620649"/>
                  </a:moveTo>
                  <a:lnTo>
                    <a:pt x="205790" y="619861"/>
                  </a:lnTo>
                  <a:lnTo>
                    <a:pt x="205117" y="619315"/>
                  </a:lnTo>
                  <a:lnTo>
                    <a:pt x="204787" y="619556"/>
                  </a:lnTo>
                  <a:lnTo>
                    <a:pt x="204317" y="619912"/>
                  </a:lnTo>
                  <a:lnTo>
                    <a:pt x="204165" y="620433"/>
                  </a:lnTo>
                  <a:lnTo>
                    <a:pt x="204381" y="620953"/>
                  </a:lnTo>
                  <a:lnTo>
                    <a:pt x="204495" y="621195"/>
                  </a:lnTo>
                  <a:lnTo>
                    <a:pt x="204990" y="621550"/>
                  </a:lnTo>
                  <a:lnTo>
                    <a:pt x="205435" y="621245"/>
                  </a:lnTo>
                  <a:lnTo>
                    <a:pt x="205714" y="620877"/>
                  </a:lnTo>
                  <a:lnTo>
                    <a:pt x="205917" y="620649"/>
                  </a:lnTo>
                  <a:close/>
                </a:path>
                <a:path w="871220" h="727075">
                  <a:moveTo>
                    <a:pt x="205930" y="609003"/>
                  </a:moveTo>
                  <a:lnTo>
                    <a:pt x="205892" y="608622"/>
                  </a:lnTo>
                  <a:lnTo>
                    <a:pt x="205816" y="608012"/>
                  </a:lnTo>
                  <a:lnTo>
                    <a:pt x="204876" y="607606"/>
                  </a:lnTo>
                  <a:lnTo>
                    <a:pt x="204228" y="607860"/>
                  </a:lnTo>
                  <a:lnTo>
                    <a:pt x="204000" y="607961"/>
                  </a:lnTo>
                  <a:lnTo>
                    <a:pt x="203746" y="608355"/>
                  </a:lnTo>
                  <a:lnTo>
                    <a:pt x="203746" y="609384"/>
                  </a:lnTo>
                  <a:lnTo>
                    <a:pt x="204393" y="609866"/>
                  </a:lnTo>
                  <a:lnTo>
                    <a:pt x="205371" y="609739"/>
                  </a:lnTo>
                  <a:lnTo>
                    <a:pt x="205511" y="609434"/>
                  </a:lnTo>
                  <a:lnTo>
                    <a:pt x="205930" y="609003"/>
                  </a:lnTo>
                  <a:close/>
                </a:path>
                <a:path w="871220" h="727075">
                  <a:moveTo>
                    <a:pt x="234810" y="580212"/>
                  </a:moveTo>
                  <a:lnTo>
                    <a:pt x="234683" y="579894"/>
                  </a:lnTo>
                  <a:lnTo>
                    <a:pt x="234632" y="579501"/>
                  </a:lnTo>
                  <a:lnTo>
                    <a:pt x="234403" y="579272"/>
                  </a:lnTo>
                  <a:lnTo>
                    <a:pt x="233984" y="578866"/>
                  </a:lnTo>
                  <a:lnTo>
                    <a:pt x="232981" y="579043"/>
                  </a:lnTo>
                  <a:lnTo>
                    <a:pt x="233095" y="579767"/>
                  </a:lnTo>
                  <a:lnTo>
                    <a:pt x="233273" y="580148"/>
                  </a:lnTo>
                  <a:lnTo>
                    <a:pt x="233514" y="580339"/>
                  </a:lnTo>
                  <a:lnTo>
                    <a:pt x="233743" y="580529"/>
                  </a:lnTo>
                  <a:lnTo>
                    <a:pt x="234137" y="580567"/>
                  </a:lnTo>
                  <a:lnTo>
                    <a:pt x="234467" y="580580"/>
                  </a:lnTo>
                  <a:lnTo>
                    <a:pt x="234696" y="580339"/>
                  </a:lnTo>
                  <a:lnTo>
                    <a:pt x="234810" y="580212"/>
                  </a:lnTo>
                  <a:close/>
                </a:path>
                <a:path w="871220" h="727075">
                  <a:moveTo>
                    <a:pt x="234975" y="627202"/>
                  </a:moveTo>
                  <a:lnTo>
                    <a:pt x="234645" y="626897"/>
                  </a:lnTo>
                  <a:lnTo>
                    <a:pt x="234302" y="626592"/>
                  </a:lnTo>
                  <a:lnTo>
                    <a:pt x="233857" y="626376"/>
                  </a:lnTo>
                  <a:lnTo>
                    <a:pt x="233489" y="626148"/>
                  </a:lnTo>
                  <a:lnTo>
                    <a:pt x="233248" y="626389"/>
                  </a:lnTo>
                  <a:lnTo>
                    <a:pt x="233019" y="626592"/>
                  </a:lnTo>
                  <a:lnTo>
                    <a:pt x="233629" y="627430"/>
                  </a:lnTo>
                  <a:lnTo>
                    <a:pt x="234061" y="627862"/>
                  </a:lnTo>
                  <a:lnTo>
                    <a:pt x="234340" y="627837"/>
                  </a:lnTo>
                  <a:lnTo>
                    <a:pt x="234480" y="627761"/>
                  </a:lnTo>
                  <a:lnTo>
                    <a:pt x="234873" y="627557"/>
                  </a:lnTo>
                  <a:lnTo>
                    <a:pt x="234975" y="627202"/>
                  </a:lnTo>
                  <a:close/>
                </a:path>
                <a:path w="871220" h="727075">
                  <a:moveTo>
                    <a:pt x="247154" y="684034"/>
                  </a:moveTo>
                  <a:lnTo>
                    <a:pt x="246456" y="683247"/>
                  </a:lnTo>
                  <a:lnTo>
                    <a:pt x="245821" y="683488"/>
                  </a:lnTo>
                  <a:lnTo>
                    <a:pt x="245414" y="683628"/>
                  </a:lnTo>
                  <a:lnTo>
                    <a:pt x="245135" y="684085"/>
                  </a:lnTo>
                  <a:lnTo>
                    <a:pt x="244640" y="684555"/>
                  </a:lnTo>
                  <a:lnTo>
                    <a:pt x="245160" y="684974"/>
                  </a:lnTo>
                  <a:lnTo>
                    <a:pt x="245478" y="685342"/>
                  </a:lnTo>
                  <a:lnTo>
                    <a:pt x="245884" y="685507"/>
                  </a:lnTo>
                  <a:lnTo>
                    <a:pt x="246329" y="685698"/>
                  </a:lnTo>
                  <a:lnTo>
                    <a:pt x="246976" y="685215"/>
                  </a:lnTo>
                  <a:lnTo>
                    <a:pt x="247040" y="684771"/>
                  </a:lnTo>
                  <a:lnTo>
                    <a:pt x="247154" y="684034"/>
                  </a:lnTo>
                  <a:close/>
                </a:path>
                <a:path w="871220" h="727075">
                  <a:moveTo>
                    <a:pt x="258533" y="684898"/>
                  </a:moveTo>
                  <a:lnTo>
                    <a:pt x="258394" y="684339"/>
                  </a:lnTo>
                  <a:lnTo>
                    <a:pt x="258254" y="683628"/>
                  </a:lnTo>
                  <a:lnTo>
                    <a:pt x="257860" y="683310"/>
                  </a:lnTo>
                  <a:lnTo>
                    <a:pt x="257365" y="683501"/>
                  </a:lnTo>
                  <a:lnTo>
                    <a:pt x="256844" y="683691"/>
                  </a:lnTo>
                  <a:lnTo>
                    <a:pt x="256413" y="683958"/>
                  </a:lnTo>
                  <a:lnTo>
                    <a:pt x="256489" y="684618"/>
                  </a:lnTo>
                  <a:lnTo>
                    <a:pt x="256540" y="685152"/>
                  </a:lnTo>
                  <a:lnTo>
                    <a:pt x="257022" y="685482"/>
                  </a:lnTo>
                  <a:lnTo>
                    <a:pt x="257594" y="685419"/>
                  </a:lnTo>
                  <a:lnTo>
                    <a:pt x="258178" y="685342"/>
                  </a:lnTo>
                  <a:lnTo>
                    <a:pt x="258533" y="684898"/>
                  </a:lnTo>
                  <a:close/>
                </a:path>
                <a:path w="871220" h="727075">
                  <a:moveTo>
                    <a:pt x="281813" y="684415"/>
                  </a:moveTo>
                  <a:lnTo>
                    <a:pt x="281597" y="684149"/>
                  </a:lnTo>
                  <a:lnTo>
                    <a:pt x="281343" y="683691"/>
                  </a:lnTo>
                  <a:lnTo>
                    <a:pt x="280949" y="683412"/>
                  </a:lnTo>
                  <a:lnTo>
                    <a:pt x="280606" y="683158"/>
                  </a:lnTo>
                  <a:lnTo>
                    <a:pt x="279781" y="683590"/>
                  </a:lnTo>
                  <a:lnTo>
                    <a:pt x="279641" y="684022"/>
                  </a:lnTo>
                  <a:lnTo>
                    <a:pt x="279400" y="684695"/>
                  </a:lnTo>
                  <a:lnTo>
                    <a:pt x="279920" y="685482"/>
                  </a:lnTo>
                  <a:lnTo>
                    <a:pt x="281254" y="685546"/>
                  </a:lnTo>
                  <a:lnTo>
                    <a:pt x="281736" y="685177"/>
                  </a:lnTo>
                  <a:lnTo>
                    <a:pt x="281813" y="684415"/>
                  </a:lnTo>
                  <a:close/>
                </a:path>
                <a:path w="871220" h="727075">
                  <a:moveTo>
                    <a:pt x="281978" y="672985"/>
                  </a:moveTo>
                  <a:lnTo>
                    <a:pt x="281774" y="672592"/>
                  </a:lnTo>
                  <a:lnTo>
                    <a:pt x="281533" y="672096"/>
                  </a:lnTo>
                  <a:lnTo>
                    <a:pt x="281114" y="671614"/>
                  </a:lnTo>
                  <a:lnTo>
                    <a:pt x="280123" y="671957"/>
                  </a:lnTo>
                  <a:lnTo>
                    <a:pt x="279819" y="672414"/>
                  </a:lnTo>
                  <a:lnTo>
                    <a:pt x="279603" y="672630"/>
                  </a:lnTo>
                  <a:lnTo>
                    <a:pt x="279654" y="673658"/>
                  </a:lnTo>
                  <a:lnTo>
                    <a:pt x="280504" y="674217"/>
                  </a:lnTo>
                  <a:lnTo>
                    <a:pt x="281139" y="673976"/>
                  </a:lnTo>
                  <a:lnTo>
                    <a:pt x="281546" y="673811"/>
                  </a:lnTo>
                  <a:lnTo>
                    <a:pt x="281978" y="672985"/>
                  </a:lnTo>
                  <a:close/>
                </a:path>
                <a:path w="871220" h="727075">
                  <a:moveTo>
                    <a:pt x="293306" y="672833"/>
                  </a:moveTo>
                  <a:lnTo>
                    <a:pt x="292938" y="672058"/>
                  </a:lnTo>
                  <a:lnTo>
                    <a:pt x="292569" y="671957"/>
                  </a:lnTo>
                  <a:lnTo>
                    <a:pt x="291922" y="671766"/>
                  </a:lnTo>
                  <a:lnTo>
                    <a:pt x="291058" y="672414"/>
                  </a:lnTo>
                  <a:lnTo>
                    <a:pt x="291122" y="673392"/>
                  </a:lnTo>
                  <a:lnTo>
                    <a:pt x="291350" y="673582"/>
                  </a:lnTo>
                  <a:lnTo>
                    <a:pt x="291680" y="673950"/>
                  </a:lnTo>
                  <a:lnTo>
                    <a:pt x="292100" y="674141"/>
                  </a:lnTo>
                  <a:lnTo>
                    <a:pt x="292544" y="674331"/>
                  </a:lnTo>
                  <a:lnTo>
                    <a:pt x="293141" y="673849"/>
                  </a:lnTo>
                  <a:lnTo>
                    <a:pt x="293306" y="672833"/>
                  </a:lnTo>
                  <a:close/>
                </a:path>
                <a:path w="871220" h="727075">
                  <a:moveTo>
                    <a:pt x="310756" y="620483"/>
                  </a:moveTo>
                  <a:lnTo>
                    <a:pt x="310527" y="620242"/>
                  </a:lnTo>
                  <a:lnTo>
                    <a:pt x="310248" y="619848"/>
                  </a:lnTo>
                  <a:lnTo>
                    <a:pt x="309410" y="619340"/>
                  </a:lnTo>
                  <a:lnTo>
                    <a:pt x="309003" y="619734"/>
                  </a:lnTo>
                  <a:lnTo>
                    <a:pt x="308851" y="620445"/>
                  </a:lnTo>
                  <a:lnTo>
                    <a:pt x="308737" y="621004"/>
                  </a:lnTo>
                  <a:lnTo>
                    <a:pt x="309067" y="621461"/>
                  </a:lnTo>
                  <a:lnTo>
                    <a:pt x="310172" y="621588"/>
                  </a:lnTo>
                  <a:lnTo>
                    <a:pt x="310629" y="621258"/>
                  </a:lnTo>
                  <a:lnTo>
                    <a:pt x="310756" y="620483"/>
                  </a:lnTo>
                  <a:close/>
                </a:path>
                <a:path w="871220" h="727075">
                  <a:moveTo>
                    <a:pt x="322326" y="725144"/>
                  </a:moveTo>
                  <a:lnTo>
                    <a:pt x="322135" y="724852"/>
                  </a:lnTo>
                  <a:lnTo>
                    <a:pt x="322008" y="724420"/>
                  </a:lnTo>
                  <a:lnTo>
                    <a:pt x="321741" y="724319"/>
                  </a:lnTo>
                  <a:lnTo>
                    <a:pt x="320217" y="725436"/>
                  </a:lnTo>
                  <a:lnTo>
                    <a:pt x="320103" y="725970"/>
                  </a:lnTo>
                  <a:lnTo>
                    <a:pt x="320294" y="726541"/>
                  </a:lnTo>
                  <a:lnTo>
                    <a:pt x="320840" y="726732"/>
                  </a:lnTo>
                  <a:lnTo>
                    <a:pt x="321360" y="726922"/>
                  </a:lnTo>
                  <a:lnTo>
                    <a:pt x="321906" y="726668"/>
                  </a:lnTo>
                  <a:lnTo>
                    <a:pt x="322160" y="726160"/>
                  </a:lnTo>
                  <a:lnTo>
                    <a:pt x="322326" y="725881"/>
                  </a:lnTo>
                  <a:lnTo>
                    <a:pt x="322275" y="725487"/>
                  </a:lnTo>
                  <a:lnTo>
                    <a:pt x="322326" y="725144"/>
                  </a:lnTo>
                  <a:close/>
                </a:path>
                <a:path w="871220" h="727075">
                  <a:moveTo>
                    <a:pt x="323189" y="656094"/>
                  </a:moveTo>
                  <a:lnTo>
                    <a:pt x="322999" y="654646"/>
                  </a:lnTo>
                  <a:lnTo>
                    <a:pt x="322135" y="654088"/>
                  </a:lnTo>
                  <a:lnTo>
                    <a:pt x="320954" y="654342"/>
                  </a:lnTo>
                  <a:lnTo>
                    <a:pt x="320725" y="654494"/>
                  </a:lnTo>
                  <a:lnTo>
                    <a:pt x="320459" y="655408"/>
                  </a:lnTo>
                  <a:lnTo>
                    <a:pt x="321259" y="656602"/>
                  </a:lnTo>
                  <a:lnTo>
                    <a:pt x="322059" y="656729"/>
                  </a:lnTo>
                  <a:lnTo>
                    <a:pt x="322516" y="656805"/>
                  </a:lnTo>
                  <a:lnTo>
                    <a:pt x="323189" y="656094"/>
                  </a:lnTo>
                  <a:close/>
                </a:path>
                <a:path w="871220" h="727075">
                  <a:moveTo>
                    <a:pt x="340512" y="567817"/>
                  </a:moveTo>
                  <a:lnTo>
                    <a:pt x="340029" y="567283"/>
                  </a:lnTo>
                  <a:lnTo>
                    <a:pt x="339750" y="566839"/>
                  </a:lnTo>
                  <a:lnTo>
                    <a:pt x="338988" y="566318"/>
                  </a:lnTo>
                  <a:lnTo>
                    <a:pt x="338213" y="566801"/>
                  </a:lnTo>
                  <a:lnTo>
                    <a:pt x="338061" y="567245"/>
                  </a:lnTo>
                  <a:lnTo>
                    <a:pt x="337807" y="567956"/>
                  </a:lnTo>
                  <a:lnTo>
                    <a:pt x="338404" y="568794"/>
                  </a:lnTo>
                  <a:lnTo>
                    <a:pt x="339140" y="568655"/>
                  </a:lnTo>
                  <a:lnTo>
                    <a:pt x="339572" y="568566"/>
                  </a:lnTo>
                  <a:lnTo>
                    <a:pt x="339940" y="568185"/>
                  </a:lnTo>
                  <a:lnTo>
                    <a:pt x="340512" y="567817"/>
                  </a:lnTo>
                  <a:close/>
                </a:path>
                <a:path w="871220" h="727075">
                  <a:moveTo>
                    <a:pt x="433247" y="462991"/>
                  </a:moveTo>
                  <a:lnTo>
                    <a:pt x="433031" y="462724"/>
                  </a:lnTo>
                  <a:lnTo>
                    <a:pt x="432790" y="462280"/>
                  </a:lnTo>
                  <a:lnTo>
                    <a:pt x="432066" y="461810"/>
                  </a:lnTo>
                  <a:lnTo>
                    <a:pt x="431253" y="462241"/>
                  </a:lnTo>
                  <a:lnTo>
                    <a:pt x="431139" y="462622"/>
                  </a:lnTo>
                  <a:lnTo>
                    <a:pt x="430936" y="463257"/>
                  </a:lnTo>
                  <a:lnTo>
                    <a:pt x="431482" y="464108"/>
                  </a:lnTo>
                  <a:lnTo>
                    <a:pt x="432739" y="464108"/>
                  </a:lnTo>
                  <a:lnTo>
                    <a:pt x="433006" y="463715"/>
                  </a:lnTo>
                  <a:lnTo>
                    <a:pt x="433247" y="462991"/>
                  </a:lnTo>
                  <a:close/>
                </a:path>
                <a:path w="871220" h="727075">
                  <a:moveTo>
                    <a:pt x="544372" y="573227"/>
                  </a:moveTo>
                  <a:lnTo>
                    <a:pt x="544017" y="572922"/>
                  </a:lnTo>
                  <a:lnTo>
                    <a:pt x="543661" y="572541"/>
                  </a:lnTo>
                  <a:lnTo>
                    <a:pt x="543229" y="572325"/>
                  </a:lnTo>
                  <a:lnTo>
                    <a:pt x="543090" y="572249"/>
                  </a:lnTo>
                  <a:lnTo>
                    <a:pt x="542696" y="572592"/>
                  </a:lnTo>
                  <a:lnTo>
                    <a:pt x="542480" y="572808"/>
                  </a:lnTo>
                  <a:lnTo>
                    <a:pt x="542531" y="573176"/>
                  </a:lnTo>
                  <a:lnTo>
                    <a:pt x="542988" y="573735"/>
                  </a:lnTo>
                  <a:lnTo>
                    <a:pt x="543394" y="574078"/>
                  </a:lnTo>
                  <a:lnTo>
                    <a:pt x="543991" y="573811"/>
                  </a:lnTo>
                  <a:lnTo>
                    <a:pt x="544118" y="573735"/>
                  </a:lnTo>
                  <a:lnTo>
                    <a:pt x="544182" y="573532"/>
                  </a:lnTo>
                  <a:lnTo>
                    <a:pt x="544372" y="573227"/>
                  </a:lnTo>
                  <a:close/>
                </a:path>
                <a:path w="871220" h="727075">
                  <a:moveTo>
                    <a:pt x="550202" y="672617"/>
                  </a:moveTo>
                  <a:lnTo>
                    <a:pt x="549617" y="671842"/>
                  </a:lnTo>
                  <a:lnTo>
                    <a:pt x="548601" y="671766"/>
                  </a:lnTo>
                  <a:lnTo>
                    <a:pt x="548398" y="672020"/>
                  </a:lnTo>
                  <a:lnTo>
                    <a:pt x="547992" y="672325"/>
                  </a:lnTo>
                  <a:lnTo>
                    <a:pt x="547852" y="672731"/>
                  </a:lnTo>
                  <a:lnTo>
                    <a:pt x="547649" y="673366"/>
                  </a:lnTo>
                  <a:lnTo>
                    <a:pt x="548144" y="673722"/>
                  </a:lnTo>
                  <a:lnTo>
                    <a:pt x="549046" y="674103"/>
                  </a:lnTo>
                  <a:lnTo>
                    <a:pt x="549859" y="673658"/>
                  </a:lnTo>
                  <a:lnTo>
                    <a:pt x="550202" y="672617"/>
                  </a:lnTo>
                  <a:close/>
                </a:path>
                <a:path w="871220" h="727075">
                  <a:moveTo>
                    <a:pt x="550278" y="567448"/>
                  </a:moveTo>
                  <a:lnTo>
                    <a:pt x="549516" y="566559"/>
                  </a:lnTo>
                  <a:lnTo>
                    <a:pt x="548563" y="566534"/>
                  </a:lnTo>
                  <a:lnTo>
                    <a:pt x="548360" y="566788"/>
                  </a:lnTo>
                  <a:lnTo>
                    <a:pt x="547992" y="567118"/>
                  </a:lnTo>
                  <a:lnTo>
                    <a:pt x="547598" y="567982"/>
                  </a:lnTo>
                  <a:lnTo>
                    <a:pt x="548106" y="568591"/>
                  </a:lnTo>
                  <a:lnTo>
                    <a:pt x="548627" y="568680"/>
                  </a:lnTo>
                  <a:lnTo>
                    <a:pt x="549236" y="568769"/>
                  </a:lnTo>
                  <a:lnTo>
                    <a:pt x="549732" y="568502"/>
                  </a:lnTo>
                  <a:lnTo>
                    <a:pt x="549986" y="568020"/>
                  </a:lnTo>
                  <a:lnTo>
                    <a:pt x="550278" y="567448"/>
                  </a:lnTo>
                  <a:close/>
                </a:path>
                <a:path w="871220" h="727075">
                  <a:moveTo>
                    <a:pt x="561136" y="579970"/>
                  </a:moveTo>
                  <a:lnTo>
                    <a:pt x="560692" y="579640"/>
                  </a:lnTo>
                  <a:lnTo>
                    <a:pt x="560311" y="579335"/>
                  </a:lnTo>
                  <a:lnTo>
                    <a:pt x="559892" y="579094"/>
                  </a:lnTo>
                  <a:lnTo>
                    <a:pt x="559574" y="579247"/>
                  </a:lnTo>
                  <a:lnTo>
                    <a:pt x="559511" y="579386"/>
                  </a:lnTo>
                  <a:lnTo>
                    <a:pt x="559320" y="579856"/>
                  </a:lnTo>
                  <a:lnTo>
                    <a:pt x="559625" y="580402"/>
                  </a:lnTo>
                  <a:lnTo>
                    <a:pt x="560209" y="580491"/>
                  </a:lnTo>
                  <a:lnTo>
                    <a:pt x="560438" y="580529"/>
                  </a:lnTo>
                  <a:lnTo>
                    <a:pt x="560717" y="580224"/>
                  </a:lnTo>
                  <a:lnTo>
                    <a:pt x="561136" y="579970"/>
                  </a:lnTo>
                  <a:close/>
                </a:path>
                <a:path w="871220" h="727075">
                  <a:moveTo>
                    <a:pt x="590537" y="562229"/>
                  </a:moveTo>
                  <a:lnTo>
                    <a:pt x="590308" y="561733"/>
                  </a:lnTo>
                  <a:lnTo>
                    <a:pt x="590130" y="561327"/>
                  </a:lnTo>
                  <a:lnTo>
                    <a:pt x="589673" y="561060"/>
                  </a:lnTo>
                  <a:lnTo>
                    <a:pt x="589445" y="560819"/>
                  </a:lnTo>
                  <a:lnTo>
                    <a:pt x="588568" y="560984"/>
                  </a:lnTo>
                  <a:lnTo>
                    <a:pt x="588225" y="561428"/>
                  </a:lnTo>
                  <a:lnTo>
                    <a:pt x="588340" y="561987"/>
                  </a:lnTo>
                  <a:lnTo>
                    <a:pt x="588454" y="562648"/>
                  </a:lnTo>
                  <a:lnTo>
                    <a:pt x="588899" y="562978"/>
                  </a:lnTo>
                  <a:lnTo>
                    <a:pt x="589445" y="562838"/>
                  </a:lnTo>
                  <a:lnTo>
                    <a:pt x="590143" y="562635"/>
                  </a:lnTo>
                  <a:lnTo>
                    <a:pt x="590537" y="562229"/>
                  </a:lnTo>
                  <a:close/>
                </a:path>
                <a:path w="871220" h="727075">
                  <a:moveTo>
                    <a:pt x="596595" y="613956"/>
                  </a:moveTo>
                  <a:lnTo>
                    <a:pt x="595896" y="613689"/>
                  </a:lnTo>
                  <a:lnTo>
                    <a:pt x="595464" y="613397"/>
                  </a:lnTo>
                  <a:lnTo>
                    <a:pt x="594410" y="613333"/>
                  </a:lnTo>
                  <a:lnTo>
                    <a:pt x="594004" y="613892"/>
                  </a:lnTo>
                  <a:lnTo>
                    <a:pt x="594093" y="614426"/>
                  </a:lnTo>
                  <a:lnTo>
                    <a:pt x="594194" y="614997"/>
                  </a:lnTo>
                  <a:lnTo>
                    <a:pt x="594677" y="615327"/>
                  </a:lnTo>
                  <a:lnTo>
                    <a:pt x="595236" y="615073"/>
                  </a:lnTo>
                  <a:lnTo>
                    <a:pt x="595668" y="614870"/>
                  </a:lnTo>
                  <a:lnTo>
                    <a:pt x="595998" y="614464"/>
                  </a:lnTo>
                  <a:lnTo>
                    <a:pt x="596595" y="613956"/>
                  </a:lnTo>
                  <a:close/>
                </a:path>
                <a:path w="871220" h="727075">
                  <a:moveTo>
                    <a:pt x="661009" y="364020"/>
                  </a:moveTo>
                  <a:lnTo>
                    <a:pt x="660882" y="363245"/>
                  </a:lnTo>
                  <a:lnTo>
                    <a:pt x="660781" y="362788"/>
                  </a:lnTo>
                  <a:lnTo>
                    <a:pt x="660501" y="362610"/>
                  </a:lnTo>
                  <a:lnTo>
                    <a:pt x="660069" y="362788"/>
                  </a:lnTo>
                  <a:lnTo>
                    <a:pt x="659739" y="362915"/>
                  </a:lnTo>
                  <a:lnTo>
                    <a:pt x="659409" y="363067"/>
                  </a:lnTo>
                  <a:lnTo>
                    <a:pt x="659117" y="363258"/>
                  </a:lnTo>
                  <a:lnTo>
                    <a:pt x="658977" y="363334"/>
                  </a:lnTo>
                  <a:lnTo>
                    <a:pt x="658799" y="363626"/>
                  </a:lnTo>
                  <a:lnTo>
                    <a:pt x="659015" y="363918"/>
                  </a:lnTo>
                  <a:lnTo>
                    <a:pt x="659231" y="364248"/>
                  </a:lnTo>
                  <a:lnTo>
                    <a:pt x="659472" y="364274"/>
                  </a:lnTo>
                  <a:lnTo>
                    <a:pt x="660514" y="364426"/>
                  </a:lnTo>
                  <a:lnTo>
                    <a:pt x="661009" y="364020"/>
                  </a:lnTo>
                  <a:close/>
                </a:path>
                <a:path w="871220" h="727075">
                  <a:moveTo>
                    <a:pt x="689787" y="251498"/>
                  </a:moveTo>
                  <a:lnTo>
                    <a:pt x="689063" y="250672"/>
                  </a:lnTo>
                  <a:lnTo>
                    <a:pt x="688365" y="250761"/>
                  </a:lnTo>
                  <a:lnTo>
                    <a:pt x="687920" y="250825"/>
                  </a:lnTo>
                  <a:lnTo>
                    <a:pt x="687374" y="251193"/>
                  </a:lnTo>
                  <a:lnTo>
                    <a:pt x="687171" y="251587"/>
                  </a:lnTo>
                  <a:lnTo>
                    <a:pt x="686854" y="252171"/>
                  </a:lnTo>
                  <a:lnTo>
                    <a:pt x="687501" y="253098"/>
                  </a:lnTo>
                  <a:lnTo>
                    <a:pt x="688111" y="253149"/>
                  </a:lnTo>
                  <a:lnTo>
                    <a:pt x="688987" y="253238"/>
                  </a:lnTo>
                  <a:lnTo>
                    <a:pt x="689483" y="252895"/>
                  </a:lnTo>
                  <a:lnTo>
                    <a:pt x="689635" y="252107"/>
                  </a:lnTo>
                  <a:lnTo>
                    <a:pt x="689787" y="251498"/>
                  </a:lnTo>
                  <a:close/>
                </a:path>
                <a:path w="871220" h="727075">
                  <a:moveTo>
                    <a:pt x="695337" y="210896"/>
                  </a:moveTo>
                  <a:lnTo>
                    <a:pt x="695058" y="210654"/>
                  </a:lnTo>
                  <a:lnTo>
                    <a:pt x="694728" y="210159"/>
                  </a:lnTo>
                  <a:lnTo>
                    <a:pt x="693699" y="209854"/>
                  </a:lnTo>
                  <a:lnTo>
                    <a:pt x="692950" y="210629"/>
                  </a:lnTo>
                  <a:lnTo>
                    <a:pt x="692937" y="211277"/>
                  </a:lnTo>
                  <a:lnTo>
                    <a:pt x="692924" y="211709"/>
                  </a:lnTo>
                  <a:lnTo>
                    <a:pt x="693470" y="212293"/>
                  </a:lnTo>
                  <a:lnTo>
                    <a:pt x="694588" y="212382"/>
                  </a:lnTo>
                  <a:lnTo>
                    <a:pt x="695325" y="211696"/>
                  </a:lnTo>
                  <a:lnTo>
                    <a:pt x="695337" y="210896"/>
                  </a:lnTo>
                  <a:close/>
                </a:path>
                <a:path w="871220" h="727075">
                  <a:moveTo>
                    <a:pt x="695477" y="246100"/>
                  </a:moveTo>
                  <a:lnTo>
                    <a:pt x="694905" y="245745"/>
                  </a:lnTo>
                  <a:lnTo>
                    <a:pt x="694524" y="245313"/>
                  </a:lnTo>
                  <a:lnTo>
                    <a:pt x="693394" y="245173"/>
                  </a:lnTo>
                  <a:lnTo>
                    <a:pt x="692810" y="246113"/>
                  </a:lnTo>
                  <a:lnTo>
                    <a:pt x="693077" y="246748"/>
                  </a:lnTo>
                  <a:lnTo>
                    <a:pt x="693254" y="247218"/>
                  </a:lnTo>
                  <a:lnTo>
                    <a:pt x="693915" y="247586"/>
                  </a:lnTo>
                  <a:lnTo>
                    <a:pt x="694778" y="247091"/>
                  </a:lnTo>
                  <a:lnTo>
                    <a:pt x="695032" y="246608"/>
                  </a:lnTo>
                  <a:lnTo>
                    <a:pt x="695477" y="246100"/>
                  </a:lnTo>
                  <a:close/>
                </a:path>
                <a:path w="871220" h="727075">
                  <a:moveTo>
                    <a:pt x="695718" y="199351"/>
                  </a:moveTo>
                  <a:lnTo>
                    <a:pt x="695452" y="199136"/>
                  </a:lnTo>
                  <a:lnTo>
                    <a:pt x="695121" y="198755"/>
                  </a:lnTo>
                  <a:lnTo>
                    <a:pt x="694245" y="198374"/>
                  </a:lnTo>
                  <a:lnTo>
                    <a:pt x="693826" y="198793"/>
                  </a:lnTo>
                  <a:lnTo>
                    <a:pt x="693724" y="199466"/>
                  </a:lnTo>
                  <a:lnTo>
                    <a:pt x="693648" y="200202"/>
                  </a:lnTo>
                  <a:lnTo>
                    <a:pt x="693775" y="200494"/>
                  </a:lnTo>
                  <a:lnTo>
                    <a:pt x="693889" y="200736"/>
                  </a:lnTo>
                  <a:lnTo>
                    <a:pt x="694258" y="201002"/>
                  </a:lnTo>
                  <a:lnTo>
                    <a:pt x="695261" y="200952"/>
                  </a:lnTo>
                  <a:lnTo>
                    <a:pt x="695706" y="200380"/>
                  </a:lnTo>
                  <a:lnTo>
                    <a:pt x="695718" y="199351"/>
                  </a:lnTo>
                  <a:close/>
                </a:path>
                <a:path w="871220" h="727075">
                  <a:moveTo>
                    <a:pt x="706970" y="398856"/>
                  </a:moveTo>
                  <a:lnTo>
                    <a:pt x="706831" y="398538"/>
                  </a:lnTo>
                  <a:lnTo>
                    <a:pt x="706729" y="398030"/>
                  </a:lnTo>
                  <a:lnTo>
                    <a:pt x="706424" y="397738"/>
                  </a:lnTo>
                  <a:lnTo>
                    <a:pt x="705980" y="397268"/>
                  </a:lnTo>
                  <a:lnTo>
                    <a:pt x="705383" y="397383"/>
                  </a:lnTo>
                  <a:lnTo>
                    <a:pt x="704799" y="398284"/>
                  </a:lnTo>
                  <a:lnTo>
                    <a:pt x="704786" y="398741"/>
                  </a:lnTo>
                  <a:lnTo>
                    <a:pt x="705485" y="399783"/>
                  </a:lnTo>
                  <a:lnTo>
                    <a:pt x="706285" y="399707"/>
                  </a:lnTo>
                  <a:lnTo>
                    <a:pt x="706970" y="398856"/>
                  </a:lnTo>
                  <a:close/>
                </a:path>
                <a:path w="871220" h="727075">
                  <a:moveTo>
                    <a:pt x="707212" y="363524"/>
                  </a:moveTo>
                  <a:lnTo>
                    <a:pt x="706983" y="362343"/>
                  </a:lnTo>
                  <a:lnTo>
                    <a:pt x="706094" y="361848"/>
                  </a:lnTo>
                  <a:lnTo>
                    <a:pt x="705065" y="362280"/>
                  </a:lnTo>
                  <a:lnTo>
                    <a:pt x="704659" y="363105"/>
                  </a:lnTo>
                  <a:lnTo>
                    <a:pt x="704964" y="363486"/>
                  </a:lnTo>
                  <a:lnTo>
                    <a:pt x="705243" y="363867"/>
                  </a:lnTo>
                  <a:lnTo>
                    <a:pt x="705751" y="364070"/>
                  </a:lnTo>
                  <a:lnTo>
                    <a:pt x="706018" y="364261"/>
                  </a:lnTo>
                  <a:lnTo>
                    <a:pt x="706805" y="364109"/>
                  </a:lnTo>
                  <a:lnTo>
                    <a:pt x="707212" y="363524"/>
                  </a:lnTo>
                  <a:close/>
                </a:path>
                <a:path w="871220" h="727075">
                  <a:moveTo>
                    <a:pt x="707212" y="281305"/>
                  </a:moveTo>
                  <a:lnTo>
                    <a:pt x="706958" y="281038"/>
                  </a:lnTo>
                  <a:lnTo>
                    <a:pt x="706704" y="280581"/>
                  </a:lnTo>
                  <a:lnTo>
                    <a:pt x="706310" y="280327"/>
                  </a:lnTo>
                  <a:lnTo>
                    <a:pt x="705942" y="280098"/>
                  </a:lnTo>
                  <a:lnTo>
                    <a:pt x="705142" y="280530"/>
                  </a:lnTo>
                  <a:lnTo>
                    <a:pt x="704964" y="280911"/>
                  </a:lnTo>
                  <a:lnTo>
                    <a:pt x="704684" y="281546"/>
                  </a:lnTo>
                  <a:lnTo>
                    <a:pt x="705269" y="282371"/>
                  </a:lnTo>
                  <a:lnTo>
                    <a:pt x="706640" y="282397"/>
                  </a:lnTo>
                  <a:lnTo>
                    <a:pt x="706970" y="282079"/>
                  </a:lnTo>
                  <a:lnTo>
                    <a:pt x="707212" y="281305"/>
                  </a:lnTo>
                  <a:close/>
                </a:path>
                <a:path w="871220" h="727075">
                  <a:moveTo>
                    <a:pt x="712901" y="276199"/>
                  </a:moveTo>
                  <a:lnTo>
                    <a:pt x="712381" y="275615"/>
                  </a:lnTo>
                  <a:lnTo>
                    <a:pt x="712076" y="275196"/>
                  </a:lnTo>
                  <a:lnTo>
                    <a:pt x="711695" y="274866"/>
                  </a:lnTo>
                  <a:lnTo>
                    <a:pt x="711327" y="274561"/>
                  </a:lnTo>
                  <a:lnTo>
                    <a:pt x="710971" y="274701"/>
                  </a:lnTo>
                  <a:lnTo>
                    <a:pt x="710793" y="275145"/>
                  </a:lnTo>
                  <a:lnTo>
                    <a:pt x="710577" y="275704"/>
                  </a:lnTo>
                  <a:lnTo>
                    <a:pt x="710692" y="276326"/>
                  </a:lnTo>
                  <a:lnTo>
                    <a:pt x="711619" y="276631"/>
                  </a:lnTo>
                  <a:lnTo>
                    <a:pt x="712165" y="276352"/>
                  </a:lnTo>
                  <a:lnTo>
                    <a:pt x="712901" y="276199"/>
                  </a:lnTo>
                  <a:close/>
                </a:path>
                <a:path w="871220" h="727075">
                  <a:moveTo>
                    <a:pt x="719023" y="200037"/>
                  </a:moveTo>
                  <a:lnTo>
                    <a:pt x="718896" y="199542"/>
                  </a:lnTo>
                  <a:lnTo>
                    <a:pt x="718705" y="198729"/>
                  </a:lnTo>
                  <a:lnTo>
                    <a:pt x="718159" y="198361"/>
                  </a:lnTo>
                  <a:lnTo>
                    <a:pt x="717067" y="198501"/>
                  </a:lnTo>
                  <a:lnTo>
                    <a:pt x="716915" y="198767"/>
                  </a:lnTo>
                  <a:lnTo>
                    <a:pt x="716495" y="199148"/>
                  </a:lnTo>
                  <a:lnTo>
                    <a:pt x="716457" y="199567"/>
                  </a:lnTo>
                  <a:lnTo>
                    <a:pt x="716368" y="200304"/>
                  </a:lnTo>
                  <a:lnTo>
                    <a:pt x="717054" y="200698"/>
                  </a:lnTo>
                  <a:lnTo>
                    <a:pt x="718642" y="200456"/>
                  </a:lnTo>
                  <a:lnTo>
                    <a:pt x="719023" y="200037"/>
                  </a:lnTo>
                  <a:close/>
                </a:path>
                <a:path w="871220" h="727075">
                  <a:moveTo>
                    <a:pt x="730694" y="1447"/>
                  </a:moveTo>
                  <a:lnTo>
                    <a:pt x="730605" y="800"/>
                  </a:lnTo>
                  <a:lnTo>
                    <a:pt x="730580" y="508"/>
                  </a:lnTo>
                  <a:lnTo>
                    <a:pt x="730262" y="266"/>
                  </a:lnTo>
                  <a:lnTo>
                    <a:pt x="730084" y="0"/>
                  </a:lnTo>
                  <a:lnTo>
                    <a:pt x="729805" y="203"/>
                  </a:lnTo>
                  <a:lnTo>
                    <a:pt x="729437" y="342"/>
                  </a:lnTo>
                  <a:lnTo>
                    <a:pt x="729259" y="609"/>
                  </a:lnTo>
                  <a:lnTo>
                    <a:pt x="728967" y="990"/>
                  </a:lnTo>
                  <a:lnTo>
                    <a:pt x="729132" y="1333"/>
                  </a:lnTo>
                  <a:lnTo>
                    <a:pt x="729576" y="1524"/>
                  </a:lnTo>
                  <a:lnTo>
                    <a:pt x="730161" y="1790"/>
                  </a:lnTo>
                  <a:lnTo>
                    <a:pt x="730694" y="1447"/>
                  </a:lnTo>
                  <a:close/>
                </a:path>
                <a:path w="871220" h="727075">
                  <a:moveTo>
                    <a:pt x="736396" y="6553"/>
                  </a:moveTo>
                  <a:lnTo>
                    <a:pt x="736193" y="6286"/>
                  </a:lnTo>
                  <a:lnTo>
                    <a:pt x="735952" y="5765"/>
                  </a:lnTo>
                  <a:lnTo>
                    <a:pt x="735571" y="5562"/>
                  </a:lnTo>
                  <a:lnTo>
                    <a:pt x="734936" y="5232"/>
                  </a:lnTo>
                  <a:lnTo>
                    <a:pt x="734123" y="5981"/>
                  </a:lnTo>
                  <a:lnTo>
                    <a:pt x="734225" y="6731"/>
                  </a:lnTo>
                  <a:lnTo>
                    <a:pt x="734314" y="7327"/>
                  </a:lnTo>
                  <a:lnTo>
                    <a:pt x="734656" y="7632"/>
                  </a:lnTo>
                  <a:lnTo>
                    <a:pt x="735266" y="7658"/>
                  </a:lnTo>
                  <a:lnTo>
                    <a:pt x="735838" y="7670"/>
                  </a:lnTo>
                  <a:lnTo>
                    <a:pt x="736295" y="7315"/>
                  </a:lnTo>
                  <a:lnTo>
                    <a:pt x="736396" y="6553"/>
                  </a:lnTo>
                  <a:close/>
                </a:path>
                <a:path w="871220" h="727075">
                  <a:moveTo>
                    <a:pt x="736434" y="77012"/>
                  </a:moveTo>
                  <a:lnTo>
                    <a:pt x="736295" y="76136"/>
                  </a:lnTo>
                  <a:lnTo>
                    <a:pt x="735279" y="75526"/>
                  </a:lnTo>
                  <a:lnTo>
                    <a:pt x="734314" y="76136"/>
                  </a:lnTo>
                  <a:lnTo>
                    <a:pt x="733958" y="76581"/>
                  </a:lnTo>
                  <a:lnTo>
                    <a:pt x="734060" y="77216"/>
                  </a:lnTo>
                  <a:lnTo>
                    <a:pt x="734187" y="77914"/>
                  </a:lnTo>
                  <a:lnTo>
                    <a:pt x="735101" y="78486"/>
                  </a:lnTo>
                  <a:lnTo>
                    <a:pt x="736053" y="77825"/>
                  </a:lnTo>
                  <a:lnTo>
                    <a:pt x="736244" y="77292"/>
                  </a:lnTo>
                  <a:lnTo>
                    <a:pt x="736434" y="77012"/>
                  </a:lnTo>
                  <a:close/>
                </a:path>
                <a:path w="871220" h="727075">
                  <a:moveTo>
                    <a:pt x="736561" y="29768"/>
                  </a:moveTo>
                  <a:lnTo>
                    <a:pt x="735901" y="28905"/>
                  </a:lnTo>
                  <a:lnTo>
                    <a:pt x="734910" y="28930"/>
                  </a:lnTo>
                  <a:lnTo>
                    <a:pt x="734720" y="29171"/>
                  </a:lnTo>
                  <a:lnTo>
                    <a:pt x="734339" y="29489"/>
                  </a:lnTo>
                  <a:lnTo>
                    <a:pt x="734161" y="29908"/>
                  </a:lnTo>
                  <a:lnTo>
                    <a:pt x="733958" y="30353"/>
                  </a:lnTo>
                  <a:lnTo>
                    <a:pt x="734466" y="30949"/>
                  </a:lnTo>
                  <a:lnTo>
                    <a:pt x="734999" y="31051"/>
                  </a:lnTo>
                  <a:lnTo>
                    <a:pt x="735469" y="31127"/>
                  </a:lnTo>
                  <a:lnTo>
                    <a:pt x="736257" y="30759"/>
                  </a:lnTo>
                  <a:lnTo>
                    <a:pt x="736371" y="30403"/>
                  </a:lnTo>
                  <a:lnTo>
                    <a:pt x="736561" y="29768"/>
                  </a:lnTo>
                  <a:close/>
                </a:path>
                <a:path w="871220" h="727075">
                  <a:moveTo>
                    <a:pt x="742416" y="165290"/>
                  </a:moveTo>
                  <a:lnTo>
                    <a:pt x="742340" y="164642"/>
                  </a:lnTo>
                  <a:lnTo>
                    <a:pt x="742315" y="163931"/>
                  </a:lnTo>
                  <a:lnTo>
                    <a:pt x="741629" y="163283"/>
                  </a:lnTo>
                  <a:lnTo>
                    <a:pt x="740270" y="163233"/>
                  </a:lnTo>
                  <a:lnTo>
                    <a:pt x="739559" y="163906"/>
                  </a:lnTo>
                  <a:lnTo>
                    <a:pt x="739584" y="165290"/>
                  </a:lnTo>
                  <a:lnTo>
                    <a:pt x="740257" y="165976"/>
                  </a:lnTo>
                  <a:lnTo>
                    <a:pt x="741654" y="165976"/>
                  </a:lnTo>
                  <a:lnTo>
                    <a:pt x="742416" y="165290"/>
                  </a:lnTo>
                  <a:close/>
                </a:path>
                <a:path w="871220" h="727075">
                  <a:moveTo>
                    <a:pt x="747725" y="41732"/>
                  </a:moveTo>
                  <a:lnTo>
                    <a:pt x="747369" y="41275"/>
                  </a:lnTo>
                  <a:lnTo>
                    <a:pt x="746633" y="41173"/>
                  </a:lnTo>
                  <a:lnTo>
                    <a:pt x="746391" y="41376"/>
                  </a:lnTo>
                  <a:lnTo>
                    <a:pt x="745871" y="41605"/>
                  </a:lnTo>
                  <a:lnTo>
                    <a:pt x="745680" y="41986"/>
                  </a:lnTo>
                  <a:lnTo>
                    <a:pt x="745363" y="42595"/>
                  </a:lnTo>
                  <a:lnTo>
                    <a:pt x="746086" y="43408"/>
                  </a:lnTo>
                  <a:lnTo>
                    <a:pt x="747395" y="43218"/>
                  </a:lnTo>
                  <a:lnTo>
                    <a:pt x="747649" y="42849"/>
                  </a:lnTo>
                  <a:lnTo>
                    <a:pt x="747725" y="41732"/>
                  </a:lnTo>
                  <a:close/>
                </a:path>
                <a:path w="871220" h="727075">
                  <a:moveTo>
                    <a:pt x="754151" y="164185"/>
                  </a:moveTo>
                  <a:lnTo>
                    <a:pt x="753783" y="163893"/>
                  </a:lnTo>
                  <a:lnTo>
                    <a:pt x="753402" y="163550"/>
                  </a:lnTo>
                  <a:lnTo>
                    <a:pt x="753173" y="163626"/>
                  </a:lnTo>
                  <a:lnTo>
                    <a:pt x="752703" y="163766"/>
                  </a:lnTo>
                  <a:lnTo>
                    <a:pt x="752233" y="164071"/>
                  </a:lnTo>
                  <a:lnTo>
                    <a:pt x="751890" y="164439"/>
                  </a:lnTo>
                  <a:lnTo>
                    <a:pt x="751573" y="164757"/>
                  </a:lnTo>
                  <a:lnTo>
                    <a:pt x="751713" y="165150"/>
                  </a:lnTo>
                  <a:lnTo>
                    <a:pt x="753071" y="165938"/>
                  </a:lnTo>
                  <a:lnTo>
                    <a:pt x="754011" y="165595"/>
                  </a:lnTo>
                  <a:lnTo>
                    <a:pt x="754138" y="164592"/>
                  </a:lnTo>
                  <a:lnTo>
                    <a:pt x="754113" y="164426"/>
                  </a:lnTo>
                  <a:lnTo>
                    <a:pt x="754151" y="164185"/>
                  </a:lnTo>
                  <a:close/>
                </a:path>
                <a:path w="871220" h="727075">
                  <a:moveTo>
                    <a:pt x="765670" y="24752"/>
                  </a:moveTo>
                  <a:lnTo>
                    <a:pt x="765594" y="24307"/>
                  </a:lnTo>
                  <a:lnTo>
                    <a:pt x="765441" y="23533"/>
                  </a:lnTo>
                  <a:lnTo>
                    <a:pt x="764743" y="23025"/>
                  </a:lnTo>
                  <a:lnTo>
                    <a:pt x="764057" y="23190"/>
                  </a:lnTo>
                  <a:lnTo>
                    <a:pt x="763663" y="23279"/>
                  </a:lnTo>
                  <a:lnTo>
                    <a:pt x="763231" y="23990"/>
                  </a:lnTo>
                  <a:lnTo>
                    <a:pt x="763257" y="24460"/>
                  </a:lnTo>
                  <a:lnTo>
                    <a:pt x="763320" y="25273"/>
                  </a:lnTo>
                  <a:lnTo>
                    <a:pt x="763968" y="25717"/>
                  </a:lnTo>
                  <a:lnTo>
                    <a:pt x="764755" y="25514"/>
                  </a:lnTo>
                  <a:lnTo>
                    <a:pt x="765238" y="25400"/>
                  </a:lnTo>
                  <a:lnTo>
                    <a:pt x="765670" y="24752"/>
                  </a:lnTo>
                  <a:close/>
                </a:path>
                <a:path w="871220" h="727075">
                  <a:moveTo>
                    <a:pt x="765708" y="59753"/>
                  </a:moveTo>
                  <a:lnTo>
                    <a:pt x="765606" y="59207"/>
                  </a:lnTo>
                  <a:lnTo>
                    <a:pt x="765492" y="58483"/>
                  </a:lnTo>
                  <a:lnTo>
                    <a:pt x="764578" y="57810"/>
                  </a:lnTo>
                  <a:lnTo>
                    <a:pt x="763358" y="59918"/>
                  </a:lnTo>
                  <a:lnTo>
                    <a:pt x="764171" y="60337"/>
                  </a:lnTo>
                  <a:lnTo>
                    <a:pt x="764679" y="60261"/>
                  </a:lnTo>
                  <a:lnTo>
                    <a:pt x="765302" y="60159"/>
                  </a:lnTo>
                  <a:lnTo>
                    <a:pt x="765708" y="59753"/>
                  </a:lnTo>
                  <a:close/>
                </a:path>
                <a:path w="871220" h="727075">
                  <a:moveTo>
                    <a:pt x="765771" y="47371"/>
                  </a:moveTo>
                  <a:lnTo>
                    <a:pt x="765187" y="47091"/>
                  </a:lnTo>
                  <a:lnTo>
                    <a:pt x="764781" y="46761"/>
                  </a:lnTo>
                  <a:lnTo>
                    <a:pt x="763714" y="46634"/>
                  </a:lnTo>
                  <a:lnTo>
                    <a:pt x="763397" y="47066"/>
                  </a:lnTo>
                  <a:lnTo>
                    <a:pt x="763422" y="48374"/>
                  </a:lnTo>
                  <a:lnTo>
                    <a:pt x="764235" y="49022"/>
                  </a:lnTo>
                  <a:lnTo>
                    <a:pt x="764832" y="48691"/>
                  </a:lnTo>
                  <a:lnTo>
                    <a:pt x="765200" y="48475"/>
                  </a:lnTo>
                  <a:lnTo>
                    <a:pt x="765403" y="47929"/>
                  </a:lnTo>
                  <a:lnTo>
                    <a:pt x="765771" y="47371"/>
                  </a:lnTo>
                  <a:close/>
                </a:path>
                <a:path w="871220" h="727075">
                  <a:moveTo>
                    <a:pt x="771639" y="170840"/>
                  </a:moveTo>
                  <a:lnTo>
                    <a:pt x="771385" y="169494"/>
                  </a:lnTo>
                  <a:lnTo>
                    <a:pt x="770813" y="169100"/>
                  </a:lnTo>
                  <a:lnTo>
                    <a:pt x="769708" y="169240"/>
                  </a:lnTo>
                  <a:lnTo>
                    <a:pt x="769543" y="169506"/>
                  </a:lnTo>
                  <a:lnTo>
                    <a:pt x="769150" y="169887"/>
                  </a:lnTo>
                  <a:lnTo>
                    <a:pt x="769010" y="171081"/>
                  </a:lnTo>
                  <a:lnTo>
                    <a:pt x="769708" y="171500"/>
                  </a:lnTo>
                  <a:lnTo>
                    <a:pt x="771283" y="171234"/>
                  </a:lnTo>
                  <a:lnTo>
                    <a:pt x="771639" y="170840"/>
                  </a:lnTo>
                  <a:close/>
                </a:path>
                <a:path w="871220" h="727075">
                  <a:moveTo>
                    <a:pt x="800252" y="245999"/>
                  </a:moveTo>
                  <a:lnTo>
                    <a:pt x="800100" y="245732"/>
                  </a:lnTo>
                  <a:lnTo>
                    <a:pt x="799693" y="245529"/>
                  </a:lnTo>
                  <a:lnTo>
                    <a:pt x="798817" y="245122"/>
                  </a:lnTo>
                  <a:lnTo>
                    <a:pt x="798233" y="245351"/>
                  </a:lnTo>
                  <a:lnTo>
                    <a:pt x="798017" y="246761"/>
                  </a:lnTo>
                  <a:lnTo>
                    <a:pt x="798372" y="247256"/>
                  </a:lnTo>
                  <a:lnTo>
                    <a:pt x="799592" y="247396"/>
                  </a:lnTo>
                  <a:lnTo>
                    <a:pt x="799858" y="246938"/>
                  </a:lnTo>
                  <a:lnTo>
                    <a:pt x="800061" y="246418"/>
                  </a:lnTo>
                  <a:lnTo>
                    <a:pt x="800252" y="245999"/>
                  </a:lnTo>
                  <a:close/>
                </a:path>
                <a:path w="871220" h="727075">
                  <a:moveTo>
                    <a:pt x="858913" y="245859"/>
                  </a:moveTo>
                  <a:lnTo>
                    <a:pt x="858558" y="245376"/>
                  </a:lnTo>
                  <a:lnTo>
                    <a:pt x="857059" y="244995"/>
                  </a:lnTo>
                  <a:lnTo>
                    <a:pt x="856221" y="245719"/>
                  </a:lnTo>
                  <a:lnTo>
                    <a:pt x="856348" y="246456"/>
                  </a:lnTo>
                  <a:lnTo>
                    <a:pt x="856437" y="246913"/>
                  </a:lnTo>
                  <a:lnTo>
                    <a:pt x="856805" y="247459"/>
                  </a:lnTo>
                  <a:lnTo>
                    <a:pt x="857796" y="248043"/>
                  </a:lnTo>
                  <a:lnTo>
                    <a:pt x="858799" y="247383"/>
                  </a:lnTo>
                  <a:lnTo>
                    <a:pt x="858824" y="246722"/>
                  </a:lnTo>
                  <a:lnTo>
                    <a:pt x="858913" y="245859"/>
                  </a:lnTo>
                  <a:close/>
                </a:path>
                <a:path w="871220" h="727075">
                  <a:moveTo>
                    <a:pt x="864552" y="252044"/>
                  </a:moveTo>
                  <a:lnTo>
                    <a:pt x="864349" y="251790"/>
                  </a:lnTo>
                  <a:lnTo>
                    <a:pt x="864082" y="251155"/>
                  </a:lnTo>
                  <a:lnTo>
                    <a:pt x="863714" y="251079"/>
                  </a:lnTo>
                  <a:lnTo>
                    <a:pt x="863295" y="251002"/>
                  </a:lnTo>
                  <a:lnTo>
                    <a:pt x="862660" y="251307"/>
                  </a:lnTo>
                  <a:lnTo>
                    <a:pt x="862342" y="251650"/>
                  </a:lnTo>
                  <a:lnTo>
                    <a:pt x="861923" y="252120"/>
                  </a:lnTo>
                  <a:lnTo>
                    <a:pt x="862622" y="253085"/>
                  </a:lnTo>
                  <a:lnTo>
                    <a:pt x="863384" y="253149"/>
                  </a:lnTo>
                  <a:lnTo>
                    <a:pt x="863955" y="253187"/>
                  </a:lnTo>
                  <a:lnTo>
                    <a:pt x="864425" y="252844"/>
                  </a:lnTo>
                  <a:lnTo>
                    <a:pt x="864552" y="252044"/>
                  </a:lnTo>
                  <a:close/>
                </a:path>
                <a:path w="871220" h="727075">
                  <a:moveTo>
                    <a:pt x="870635" y="258318"/>
                  </a:moveTo>
                  <a:lnTo>
                    <a:pt x="870597" y="258114"/>
                  </a:lnTo>
                  <a:lnTo>
                    <a:pt x="870597" y="257949"/>
                  </a:lnTo>
                  <a:lnTo>
                    <a:pt x="870343" y="256984"/>
                  </a:lnTo>
                  <a:lnTo>
                    <a:pt x="869327" y="256552"/>
                  </a:lnTo>
                  <a:lnTo>
                    <a:pt x="868057" y="257289"/>
                  </a:lnTo>
                  <a:lnTo>
                    <a:pt x="867892" y="258089"/>
                  </a:lnTo>
                  <a:lnTo>
                    <a:pt x="868680" y="259194"/>
                  </a:lnTo>
                  <a:lnTo>
                    <a:pt x="870153" y="259181"/>
                  </a:lnTo>
                  <a:lnTo>
                    <a:pt x="870572" y="258445"/>
                  </a:lnTo>
                  <a:lnTo>
                    <a:pt x="870635" y="258318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188592" y="3151060"/>
              <a:ext cx="847725" cy="751205"/>
            </a:xfrm>
            <a:custGeom>
              <a:avLst/>
              <a:gdLst/>
              <a:ahLst/>
              <a:cxnLst/>
              <a:rect l="l" t="t" r="r" b="b"/>
              <a:pathLst>
                <a:path w="847725" h="751204">
                  <a:moveTo>
                    <a:pt x="2349" y="176720"/>
                  </a:moveTo>
                  <a:lnTo>
                    <a:pt x="2222" y="176174"/>
                  </a:lnTo>
                  <a:lnTo>
                    <a:pt x="2082" y="175526"/>
                  </a:lnTo>
                  <a:lnTo>
                    <a:pt x="1638" y="175196"/>
                  </a:lnTo>
                  <a:lnTo>
                    <a:pt x="1104" y="175387"/>
                  </a:lnTo>
                  <a:lnTo>
                    <a:pt x="584" y="175564"/>
                  </a:lnTo>
                  <a:lnTo>
                    <a:pt x="0" y="175844"/>
                  </a:lnTo>
                  <a:lnTo>
                    <a:pt x="381" y="176872"/>
                  </a:lnTo>
                  <a:lnTo>
                    <a:pt x="901" y="177114"/>
                  </a:lnTo>
                  <a:lnTo>
                    <a:pt x="1143" y="177317"/>
                  </a:lnTo>
                  <a:lnTo>
                    <a:pt x="1981" y="177190"/>
                  </a:lnTo>
                  <a:lnTo>
                    <a:pt x="2349" y="176720"/>
                  </a:lnTo>
                  <a:close/>
                </a:path>
                <a:path w="847725" h="751204">
                  <a:moveTo>
                    <a:pt x="72847" y="235280"/>
                  </a:moveTo>
                  <a:lnTo>
                    <a:pt x="72745" y="234746"/>
                  </a:lnTo>
                  <a:lnTo>
                    <a:pt x="72631" y="234022"/>
                  </a:lnTo>
                  <a:lnTo>
                    <a:pt x="71793" y="233464"/>
                  </a:lnTo>
                  <a:lnTo>
                    <a:pt x="70840" y="233857"/>
                  </a:lnTo>
                  <a:lnTo>
                    <a:pt x="70421" y="234683"/>
                  </a:lnTo>
                  <a:lnTo>
                    <a:pt x="70624" y="235483"/>
                  </a:lnTo>
                  <a:lnTo>
                    <a:pt x="71310" y="235864"/>
                  </a:lnTo>
                  <a:lnTo>
                    <a:pt x="72440" y="235699"/>
                  </a:lnTo>
                  <a:lnTo>
                    <a:pt x="72847" y="235280"/>
                  </a:lnTo>
                  <a:close/>
                </a:path>
                <a:path w="847725" h="751204">
                  <a:moveTo>
                    <a:pt x="78790" y="240512"/>
                  </a:moveTo>
                  <a:lnTo>
                    <a:pt x="78752" y="239776"/>
                  </a:lnTo>
                  <a:lnTo>
                    <a:pt x="78041" y="239204"/>
                  </a:lnTo>
                  <a:lnTo>
                    <a:pt x="77063" y="239458"/>
                  </a:lnTo>
                  <a:lnTo>
                    <a:pt x="76708" y="239826"/>
                  </a:lnTo>
                  <a:lnTo>
                    <a:pt x="76720" y="240042"/>
                  </a:lnTo>
                  <a:lnTo>
                    <a:pt x="76733" y="240753"/>
                  </a:lnTo>
                  <a:lnTo>
                    <a:pt x="77558" y="241388"/>
                  </a:lnTo>
                  <a:lnTo>
                    <a:pt x="78181" y="241185"/>
                  </a:lnTo>
                  <a:lnTo>
                    <a:pt x="78435" y="241109"/>
                  </a:lnTo>
                  <a:lnTo>
                    <a:pt x="78600" y="240741"/>
                  </a:lnTo>
                  <a:lnTo>
                    <a:pt x="78790" y="240512"/>
                  </a:lnTo>
                  <a:close/>
                </a:path>
                <a:path w="847725" h="751204">
                  <a:moveTo>
                    <a:pt x="107619" y="258356"/>
                  </a:moveTo>
                  <a:lnTo>
                    <a:pt x="107137" y="257505"/>
                  </a:lnTo>
                  <a:lnTo>
                    <a:pt x="106756" y="257162"/>
                  </a:lnTo>
                  <a:lnTo>
                    <a:pt x="106146" y="257213"/>
                  </a:lnTo>
                  <a:lnTo>
                    <a:pt x="105575" y="257251"/>
                  </a:lnTo>
                  <a:lnTo>
                    <a:pt x="105130" y="257708"/>
                  </a:lnTo>
                  <a:lnTo>
                    <a:pt x="105219" y="258241"/>
                  </a:lnTo>
                  <a:lnTo>
                    <a:pt x="105321" y="258940"/>
                  </a:lnTo>
                  <a:lnTo>
                    <a:pt x="106070" y="259448"/>
                  </a:lnTo>
                  <a:lnTo>
                    <a:pt x="106756" y="259245"/>
                  </a:lnTo>
                  <a:lnTo>
                    <a:pt x="107188" y="259130"/>
                  </a:lnTo>
                  <a:lnTo>
                    <a:pt x="107619" y="258356"/>
                  </a:lnTo>
                  <a:close/>
                </a:path>
                <a:path w="847725" h="751204">
                  <a:moveTo>
                    <a:pt x="113182" y="264718"/>
                  </a:moveTo>
                  <a:lnTo>
                    <a:pt x="113080" y="264033"/>
                  </a:lnTo>
                  <a:lnTo>
                    <a:pt x="113042" y="263283"/>
                  </a:lnTo>
                  <a:lnTo>
                    <a:pt x="112077" y="262636"/>
                  </a:lnTo>
                  <a:lnTo>
                    <a:pt x="111264" y="263309"/>
                  </a:lnTo>
                  <a:lnTo>
                    <a:pt x="111061" y="263867"/>
                  </a:lnTo>
                  <a:lnTo>
                    <a:pt x="110896" y="264718"/>
                  </a:lnTo>
                  <a:lnTo>
                    <a:pt x="111683" y="265137"/>
                  </a:lnTo>
                  <a:lnTo>
                    <a:pt x="112610" y="264833"/>
                  </a:lnTo>
                  <a:lnTo>
                    <a:pt x="113182" y="264718"/>
                  </a:lnTo>
                  <a:close/>
                </a:path>
                <a:path w="847725" h="751204">
                  <a:moveTo>
                    <a:pt x="148678" y="193408"/>
                  </a:moveTo>
                  <a:lnTo>
                    <a:pt x="147916" y="192557"/>
                  </a:lnTo>
                  <a:lnTo>
                    <a:pt x="147078" y="192659"/>
                  </a:lnTo>
                  <a:lnTo>
                    <a:pt x="146773" y="193116"/>
                  </a:lnTo>
                  <a:lnTo>
                    <a:pt x="146824" y="194094"/>
                  </a:lnTo>
                  <a:lnTo>
                    <a:pt x="147459" y="194449"/>
                  </a:lnTo>
                  <a:lnTo>
                    <a:pt x="148348" y="194195"/>
                  </a:lnTo>
                  <a:lnTo>
                    <a:pt x="148424" y="194017"/>
                  </a:lnTo>
                  <a:lnTo>
                    <a:pt x="148577" y="193852"/>
                  </a:lnTo>
                  <a:lnTo>
                    <a:pt x="148678" y="193408"/>
                  </a:lnTo>
                  <a:close/>
                </a:path>
                <a:path w="847725" h="751204">
                  <a:moveTo>
                    <a:pt x="153479" y="235813"/>
                  </a:moveTo>
                  <a:lnTo>
                    <a:pt x="153187" y="235369"/>
                  </a:lnTo>
                  <a:lnTo>
                    <a:pt x="152920" y="234924"/>
                  </a:lnTo>
                  <a:lnTo>
                    <a:pt x="152603" y="234518"/>
                  </a:lnTo>
                  <a:lnTo>
                    <a:pt x="152514" y="234391"/>
                  </a:lnTo>
                  <a:lnTo>
                    <a:pt x="152158" y="234276"/>
                  </a:lnTo>
                  <a:lnTo>
                    <a:pt x="151904" y="234581"/>
                  </a:lnTo>
                  <a:lnTo>
                    <a:pt x="151612" y="234886"/>
                  </a:lnTo>
                  <a:lnTo>
                    <a:pt x="151599" y="235178"/>
                  </a:lnTo>
                  <a:lnTo>
                    <a:pt x="151587" y="235762"/>
                  </a:lnTo>
                  <a:lnTo>
                    <a:pt x="151980" y="236232"/>
                  </a:lnTo>
                  <a:lnTo>
                    <a:pt x="152781" y="236372"/>
                  </a:lnTo>
                  <a:lnTo>
                    <a:pt x="153073" y="236042"/>
                  </a:lnTo>
                  <a:lnTo>
                    <a:pt x="153479" y="235813"/>
                  </a:lnTo>
                  <a:close/>
                </a:path>
                <a:path w="847725" h="751204">
                  <a:moveTo>
                    <a:pt x="165963" y="199720"/>
                  </a:moveTo>
                  <a:lnTo>
                    <a:pt x="165811" y="199034"/>
                  </a:lnTo>
                  <a:lnTo>
                    <a:pt x="165201" y="198628"/>
                  </a:lnTo>
                  <a:lnTo>
                    <a:pt x="164706" y="198716"/>
                  </a:lnTo>
                  <a:lnTo>
                    <a:pt x="164134" y="198805"/>
                  </a:lnTo>
                  <a:lnTo>
                    <a:pt x="163728" y="199072"/>
                  </a:lnTo>
                  <a:lnTo>
                    <a:pt x="163715" y="199720"/>
                  </a:lnTo>
                  <a:lnTo>
                    <a:pt x="163690" y="200418"/>
                  </a:lnTo>
                  <a:lnTo>
                    <a:pt x="164553" y="201117"/>
                  </a:lnTo>
                  <a:lnTo>
                    <a:pt x="165176" y="200774"/>
                  </a:lnTo>
                  <a:lnTo>
                    <a:pt x="165557" y="200558"/>
                  </a:lnTo>
                  <a:lnTo>
                    <a:pt x="165760" y="199999"/>
                  </a:lnTo>
                  <a:lnTo>
                    <a:pt x="165963" y="199720"/>
                  </a:lnTo>
                  <a:close/>
                </a:path>
                <a:path w="847725" h="751204">
                  <a:moveTo>
                    <a:pt x="188391" y="165595"/>
                  </a:moveTo>
                  <a:lnTo>
                    <a:pt x="188188" y="165074"/>
                  </a:lnTo>
                  <a:lnTo>
                    <a:pt x="187896" y="164693"/>
                  </a:lnTo>
                  <a:lnTo>
                    <a:pt x="187629" y="164274"/>
                  </a:lnTo>
                  <a:lnTo>
                    <a:pt x="187236" y="164592"/>
                  </a:lnTo>
                  <a:lnTo>
                    <a:pt x="186893" y="164744"/>
                  </a:lnTo>
                  <a:lnTo>
                    <a:pt x="186563" y="165481"/>
                  </a:lnTo>
                  <a:lnTo>
                    <a:pt x="187083" y="166065"/>
                  </a:lnTo>
                  <a:lnTo>
                    <a:pt x="187680" y="166027"/>
                  </a:lnTo>
                  <a:lnTo>
                    <a:pt x="187934" y="166014"/>
                  </a:lnTo>
                  <a:lnTo>
                    <a:pt x="188391" y="165595"/>
                  </a:lnTo>
                  <a:close/>
                </a:path>
                <a:path w="847725" h="751204">
                  <a:moveTo>
                    <a:pt x="195389" y="228803"/>
                  </a:moveTo>
                  <a:lnTo>
                    <a:pt x="194805" y="228041"/>
                  </a:lnTo>
                  <a:lnTo>
                    <a:pt x="194005" y="227914"/>
                  </a:lnTo>
                  <a:lnTo>
                    <a:pt x="193560" y="227850"/>
                  </a:lnTo>
                  <a:lnTo>
                    <a:pt x="192887" y="228307"/>
                  </a:lnTo>
                  <a:lnTo>
                    <a:pt x="192608" y="229539"/>
                  </a:lnTo>
                  <a:lnTo>
                    <a:pt x="193090" y="230225"/>
                  </a:lnTo>
                  <a:lnTo>
                    <a:pt x="194106" y="230301"/>
                  </a:lnTo>
                  <a:lnTo>
                    <a:pt x="194348" y="230098"/>
                  </a:lnTo>
                  <a:lnTo>
                    <a:pt x="194894" y="229857"/>
                  </a:lnTo>
                  <a:lnTo>
                    <a:pt x="195389" y="228803"/>
                  </a:lnTo>
                  <a:close/>
                </a:path>
                <a:path w="847725" h="751204">
                  <a:moveTo>
                    <a:pt x="206463" y="240969"/>
                  </a:moveTo>
                  <a:lnTo>
                    <a:pt x="206108" y="240360"/>
                  </a:lnTo>
                  <a:lnTo>
                    <a:pt x="205930" y="239864"/>
                  </a:lnTo>
                  <a:lnTo>
                    <a:pt x="205600" y="239509"/>
                  </a:lnTo>
                  <a:lnTo>
                    <a:pt x="205333" y="239229"/>
                  </a:lnTo>
                  <a:lnTo>
                    <a:pt x="204431" y="239623"/>
                  </a:lnTo>
                  <a:lnTo>
                    <a:pt x="204266" y="240017"/>
                  </a:lnTo>
                  <a:lnTo>
                    <a:pt x="204076" y="240423"/>
                  </a:lnTo>
                  <a:lnTo>
                    <a:pt x="204406" y="241185"/>
                  </a:lnTo>
                  <a:lnTo>
                    <a:pt x="204901" y="241249"/>
                  </a:lnTo>
                  <a:lnTo>
                    <a:pt x="205346" y="241300"/>
                  </a:lnTo>
                  <a:lnTo>
                    <a:pt x="205828" y="241096"/>
                  </a:lnTo>
                  <a:lnTo>
                    <a:pt x="206463" y="240969"/>
                  </a:lnTo>
                  <a:close/>
                </a:path>
                <a:path w="847725" h="751204">
                  <a:moveTo>
                    <a:pt x="224243" y="165214"/>
                  </a:moveTo>
                  <a:lnTo>
                    <a:pt x="224180" y="164617"/>
                  </a:lnTo>
                  <a:lnTo>
                    <a:pt x="224116" y="164007"/>
                  </a:lnTo>
                  <a:lnTo>
                    <a:pt x="223583" y="163550"/>
                  </a:lnTo>
                  <a:lnTo>
                    <a:pt x="223050" y="163791"/>
                  </a:lnTo>
                  <a:lnTo>
                    <a:pt x="222783" y="163906"/>
                  </a:lnTo>
                  <a:lnTo>
                    <a:pt x="222491" y="164261"/>
                  </a:lnTo>
                  <a:lnTo>
                    <a:pt x="222465" y="164528"/>
                  </a:lnTo>
                  <a:lnTo>
                    <a:pt x="222402" y="165112"/>
                  </a:lnTo>
                  <a:lnTo>
                    <a:pt x="222770" y="165519"/>
                  </a:lnTo>
                  <a:lnTo>
                    <a:pt x="223342" y="165671"/>
                  </a:lnTo>
                  <a:lnTo>
                    <a:pt x="223799" y="165798"/>
                  </a:lnTo>
                  <a:lnTo>
                    <a:pt x="224243" y="165214"/>
                  </a:lnTo>
                  <a:close/>
                </a:path>
                <a:path w="847725" h="751204">
                  <a:moveTo>
                    <a:pt x="229870" y="673595"/>
                  </a:moveTo>
                  <a:lnTo>
                    <a:pt x="229768" y="673125"/>
                  </a:lnTo>
                  <a:lnTo>
                    <a:pt x="229641" y="672490"/>
                  </a:lnTo>
                  <a:lnTo>
                    <a:pt x="228803" y="672007"/>
                  </a:lnTo>
                  <a:lnTo>
                    <a:pt x="227799" y="672388"/>
                  </a:lnTo>
                  <a:lnTo>
                    <a:pt x="227444" y="673163"/>
                  </a:lnTo>
                  <a:lnTo>
                    <a:pt x="227723" y="673557"/>
                  </a:lnTo>
                  <a:lnTo>
                    <a:pt x="228003" y="673912"/>
                  </a:lnTo>
                  <a:lnTo>
                    <a:pt x="228473" y="674128"/>
                  </a:lnTo>
                  <a:lnTo>
                    <a:pt x="228739" y="674306"/>
                  </a:lnTo>
                  <a:lnTo>
                    <a:pt x="229450" y="674166"/>
                  </a:lnTo>
                  <a:lnTo>
                    <a:pt x="229870" y="673595"/>
                  </a:lnTo>
                  <a:close/>
                </a:path>
                <a:path w="847725" h="751204">
                  <a:moveTo>
                    <a:pt x="230035" y="252945"/>
                  </a:moveTo>
                  <a:lnTo>
                    <a:pt x="229768" y="252298"/>
                  </a:lnTo>
                  <a:lnTo>
                    <a:pt x="229603" y="251917"/>
                  </a:lnTo>
                  <a:lnTo>
                    <a:pt x="229133" y="251650"/>
                  </a:lnTo>
                  <a:lnTo>
                    <a:pt x="228930" y="251447"/>
                  </a:lnTo>
                  <a:lnTo>
                    <a:pt x="228092" y="251434"/>
                  </a:lnTo>
                  <a:lnTo>
                    <a:pt x="227723" y="251701"/>
                  </a:lnTo>
                  <a:lnTo>
                    <a:pt x="227647" y="252298"/>
                  </a:lnTo>
                  <a:lnTo>
                    <a:pt x="227545" y="252945"/>
                  </a:lnTo>
                  <a:lnTo>
                    <a:pt x="227965" y="253288"/>
                  </a:lnTo>
                  <a:lnTo>
                    <a:pt x="229184" y="253682"/>
                  </a:lnTo>
                  <a:lnTo>
                    <a:pt x="230035" y="252945"/>
                  </a:lnTo>
                  <a:close/>
                </a:path>
                <a:path w="847725" h="751204">
                  <a:moveTo>
                    <a:pt x="230124" y="685012"/>
                  </a:moveTo>
                  <a:lnTo>
                    <a:pt x="229603" y="684491"/>
                  </a:lnTo>
                  <a:lnTo>
                    <a:pt x="229323" y="684072"/>
                  </a:lnTo>
                  <a:lnTo>
                    <a:pt x="228536" y="683590"/>
                  </a:lnTo>
                  <a:lnTo>
                    <a:pt x="227774" y="684022"/>
                  </a:lnTo>
                  <a:lnTo>
                    <a:pt x="227634" y="684428"/>
                  </a:lnTo>
                  <a:lnTo>
                    <a:pt x="227380" y="685101"/>
                  </a:lnTo>
                  <a:lnTo>
                    <a:pt x="227977" y="685927"/>
                  </a:lnTo>
                  <a:lnTo>
                    <a:pt x="229146" y="685711"/>
                  </a:lnTo>
                  <a:lnTo>
                    <a:pt x="229514" y="685355"/>
                  </a:lnTo>
                  <a:lnTo>
                    <a:pt x="230124" y="685012"/>
                  </a:lnTo>
                  <a:close/>
                </a:path>
                <a:path w="847725" h="751204">
                  <a:moveTo>
                    <a:pt x="235559" y="690168"/>
                  </a:moveTo>
                  <a:lnTo>
                    <a:pt x="235242" y="689749"/>
                  </a:lnTo>
                  <a:lnTo>
                    <a:pt x="234581" y="689571"/>
                  </a:lnTo>
                  <a:lnTo>
                    <a:pt x="234035" y="689432"/>
                  </a:lnTo>
                  <a:lnTo>
                    <a:pt x="233641" y="689724"/>
                  </a:lnTo>
                  <a:lnTo>
                    <a:pt x="233426" y="690448"/>
                  </a:lnTo>
                  <a:lnTo>
                    <a:pt x="233248" y="690994"/>
                  </a:lnTo>
                  <a:lnTo>
                    <a:pt x="233603" y="691426"/>
                  </a:lnTo>
                  <a:lnTo>
                    <a:pt x="234886" y="691680"/>
                  </a:lnTo>
                  <a:lnTo>
                    <a:pt x="235394" y="691324"/>
                  </a:lnTo>
                  <a:lnTo>
                    <a:pt x="235470" y="690753"/>
                  </a:lnTo>
                  <a:lnTo>
                    <a:pt x="235559" y="690168"/>
                  </a:lnTo>
                  <a:close/>
                </a:path>
                <a:path w="847725" h="751204">
                  <a:moveTo>
                    <a:pt x="235610" y="679488"/>
                  </a:moveTo>
                  <a:lnTo>
                    <a:pt x="235394" y="678307"/>
                  </a:lnTo>
                  <a:lnTo>
                    <a:pt x="234518" y="677799"/>
                  </a:lnTo>
                  <a:lnTo>
                    <a:pt x="233908" y="678091"/>
                  </a:lnTo>
                  <a:lnTo>
                    <a:pt x="233476" y="678281"/>
                  </a:lnTo>
                  <a:lnTo>
                    <a:pt x="233070" y="679119"/>
                  </a:lnTo>
                  <a:lnTo>
                    <a:pt x="233654" y="679856"/>
                  </a:lnTo>
                  <a:lnTo>
                    <a:pt x="234162" y="680059"/>
                  </a:lnTo>
                  <a:lnTo>
                    <a:pt x="234442" y="680250"/>
                  </a:lnTo>
                  <a:lnTo>
                    <a:pt x="235178" y="680097"/>
                  </a:lnTo>
                  <a:lnTo>
                    <a:pt x="235610" y="679488"/>
                  </a:lnTo>
                  <a:close/>
                </a:path>
                <a:path w="847725" h="751204">
                  <a:moveTo>
                    <a:pt x="259067" y="678916"/>
                  </a:moveTo>
                  <a:lnTo>
                    <a:pt x="258902" y="678218"/>
                  </a:lnTo>
                  <a:lnTo>
                    <a:pt x="258318" y="677811"/>
                  </a:lnTo>
                  <a:lnTo>
                    <a:pt x="257797" y="677875"/>
                  </a:lnTo>
                  <a:lnTo>
                    <a:pt x="257136" y="677964"/>
                  </a:lnTo>
                  <a:lnTo>
                    <a:pt x="256844" y="678268"/>
                  </a:lnTo>
                  <a:lnTo>
                    <a:pt x="256844" y="679640"/>
                  </a:lnTo>
                  <a:lnTo>
                    <a:pt x="257683" y="680339"/>
                  </a:lnTo>
                  <a:lnTo>
                    <a:pt x="258305" y="679996"/>
                  </a:lnTo>
                  <a:lnTo>
                    <a:pt x="258686" y="679780"/>
                  </a:lnTo>
                  <a:lnTo>
                    <a:pt x="258876" y="679208"/>
                  </a:lnTo>
                  <a:lnTo>
                    <a:pt x="259067" y="678916"/>
                  </a:lnTo>
                  <a:close/>
                </a:path>
                <a:path w="847725" h="751204">
                  <a:moveTo>
                    <a:pt x="270548" y="679107"/>
                  </a:moveTo>
                  <a:lnTo>
                    <a:pt x="270408" y="678370"/>
                  </a:lnTo>
                  <a:lnTo>
                    <a:pt x="269849" y="677964"/>
                  </a:lnTo>
                  <a:lnTo>
                    <a:pt x="269367" y="678065"/>
                  </a:lnTo>
                  <a:lnTo>
                    <a:pt x="268820" y="678167"/>
                  </a:lnTo>
                  <a:lnTo>
                    <a:pt x="268414" y="678421"/>
                  </a:lnTo>
                  <a:lnTo>
                    <a:pt x="268312" y="679729"/>
                  </a:lnTo>
                  <a:lnTo>
                    <a:pt x="269201" y="680466"/>
                  </a:lnTo>
                  <a:lnTo>
                    <a:pt x="269811" y="680148"/>
                  </a:lnTo>
                  <a:lnTo>
                    <a:pt x="270179" y="679945"/>
                  </a:lnTo>
                  <a:lnTo>
                    <a:pt x="270370" y="679373"/>
                  </a:lnTo>
                  <a:lnTo>
                    <a:pt x="270548" y="679107"/>
                  </a:lnTo>
                  <a:close/>
                </a:path>
                <a:path w="847725" h="751204">
                  <a:moveTo>
                    <a:pt x="282702" y="621055"/>
                  </a:moveTo>
                  <a:lnTo>
                    <a:pt x="282460" y="620382"/>
                  </a:lnTo>
                  <a:lnTo>
                    <a:pt x="282308" y="619975"/>
                  </a:lnTo>
                  <a:lnTo>
                    <a:pt x="281825" y="619696"/>
                  </a:lnTo>
                  <a:lnTo>
                    <a:pt x="281343" y="619201"/>
                  </a:lnTo>
                  <a:lnTo>
                    <a:pt x="280924" y="619696"/>
                  </a:lnTo>
                  <a:lnTo>
                    <a:pt x="280530" y="620014"/>
                  </a:lnTo>
                  <a:lnTo>
                    <a:pt x="280162" y="620852"/>
                  </a:lnTo>
                  <a:lnTo>
                    <a:pt x="280657" y="621512"/>
                  </a:lnTo>
                  <a:lnTo>
                    <a:pt x="281127" y="621601"/>
                  </a:lnTo>
                  <a:lnTo>
                    <a:pt x="281876" y="621766"/>
                  </a:lnTo>
                  <a:lnTo>
                    <a:pt x="282702" y="621055"/>
                  </a:lnTo>
                  <a:close/>
                </a:path>
                <a:path w="847725" h="751204">
                  <a:moveTo>
                    <a:pt x="282816" y="678903"/>
                  </a:moveTo>
                  <a:lnTo>
                    <a:pt x="282244" y="678484"/>
                  </a:lnTo>
                  <a:lnTo>
                    <a:pt x="281889" y="678129"/>
                  </a:lnTo>
                  <a:lnTo>
                    <a:pt x="281470" y="677964"/>
                  </a:lnTo>
                  <a:lnTo>
                    <a:pt x="281012" y="677773"/>
                  </a:lnTo>
                  <a:lnTo>
                    <a:pt x="280377" y="678243"/>
                  </a:lnTo>
                  <a:lnTo>
                    <a:pt x="280276" y="678726"/>
                  </a:lnTo>
                  <a:lnTo>
                    <a:pt x="280136" y="679488"/>
                  </a:lnTo>
                  <a:lnTo>
                    <a:pt x="280847" y="680262"/>
                  </a:lnTo>
                  <a:lnTo>
                    <a:pt x="281546" y="679996"/>
                  </a:lnTo>
                  <a:lnTo>
                    <a:pt x="281965" y="679843"/>
                  </a:lnTo>
                  <a:lnTo>
                    <a:pt x="282270" y="679399"/>
                  </a:lnTo>
                  <a:lnTo>
                    <a:pt x="282816" y="678903"/>
                  </a:lnTo>
                  <a:close/>
                </a:path>
                <a:path w="847725" h="751204">
                  <a:moveTo>
                    <a:pt x="288315" y="731227"/>
                  </a:moveTo>
                  <a:lnTo>
                    <a:pt x="287921" y="730707"/>
                  </a:lnTo>
                  <a:lnTo>
                    <a:pt x="287375" y="730580"/>
                  </a:lnTo>
                  <a:lnTo>
                    <a:pt x="286905" y="730478"/>
                  </a:lnTo>
                  <a:lnTo>
                    <a:pt x="286169" y="730859"/>
                  </a:lnTo>
                  <a:lnTo>
                    <a:pt x="286067" y="731227"/>
                  </a:lnTo>
                  <a:lnTo>
                    <a:pt x="285902" y="731888"/>
                  </a:lnTo>
                  <a:lnTo>
                    <a:pt x="286537" y="732688"/>
                  </a:lnTo>
                  <a:lnTo>
                    <a:pt x="287210" y="732663"/>
                  </a:lnTo>
                  <a:lnTo>
                    <a:pt x="287832" y="732650"/>
                  </a:lnTo>
                  <a:lnTo>
                    <a:pt x="288099" y="732256"/>
                  </a:lnTo>
                  <a:lnTo>
                    <a:pt x="288213" y="731697"/>
                  </a:lnTo>
                  <a:lnTo>
                    <a:pt x="288315" y="731227"/>
                  </a:lnTo>
                  <a:close/>
                </a:path>
                <a:path w="847725" h="751204">
                  <a:moveTo>
                    <a:pt x="288315" y="626325"/>
                  </a:moveTo>
                  <a:lnTo>
                    <a:pt x="288074" y="626046"/>
                  </a:lnTo>
                  <a:lnTo>
                    <a:pt x="287820" y="625563"/>
                  </a:lnTo>
                  <a:lnTo>
                    <a:pt x="287426" y="625360"/>
                  </a:lnTo>
                  <a:lnTo>
                    <a:pt x="286893" y="625106"/>
                  </a:lnTo>
                  <a:lnTo>
                    <a:pt x="286359" y="625462"/>
                  </a:lnTo>
                  <a:lnTo>
                    <a:pt x="285711" y="626440"/>
                  </a:lnTo>
                  <a:lnTo>
                    <a:pt x="286385" y="627354"/>
                  </a:lnTo>
                  <a:lnTo>
                    <a:pt x="287756" y="627405"/>
                  </a:lnTo>
                  <a:lnTo>
                    <a:pt x="288074" y="627075"/>
                  </a:lnTo>
                  <a:lnTo>
                    <a:pt x="288315" y="626325"/>
                  </a:lnTo>
                  <a:close/>
                </a:path>
                <a:path w="847725" h="751204">
                  <a:moveTo>
                    <a:pt x="300101" y="627189"/>
                  </a:moveTo>
                  <a:lnTo>
                    <a:pt x="299262" y="626668"/>
                  </a:lnTo>
                  <a:lnTo>
                    <a:pt x="298881" y="626364"/>
                  </a:lnTo>
                  <a:lnTo>
                    <a:pt x="298462" y="626173"/>
                  </a:lnTo>
                  <a:lnTo>
                    <a:pt x="298069" y="625983"/>
                  </a:lnTo>
                  <a:lnTo>
                    <a:pt x="297738" y="626160"/>
                  </a:lnTo>
                  <a:lnTo>
                    <a:pt x="297510" y="626986"/>
                  </a:lnTo>
                  <a:lnTo>
                    <a:pt x="297700" y="627329"/>
                  </a:lnTo>
                  <a:lnTo>
                    <a:pt x="298602" y="627380"/>
                  </a:lnTo>
                  <a:lnTo>
                    <a:pt x="299085" y="627278"/>
                  </a:lnTo>
                  <a:lnTo>
                    <a:pt x="300101" y="627189"/>
                  </a:lnTo>
                  <a:close/>
                </a:path>
                <a:path w="847725" h="751204">
                  <a:moveTo>
                    <a:pt x="317119" y="632637"/>
                  </a:moveTo>
                  <a:lnTo>
                    <a:pt x="316953" y="632358"/>
                  </a:lnTo>
                  <a:lnTo>
                    <a:pt x="315887" y="632294"/>
                  </a:lnTo>
                  <a:lnTo>
                    <a:pt x="315366" y="632815"/>
                  </a:lnTo>
                  <a:lnTo>
                    <a:pt x="315480" y="633349"/>
                  </a:lnTo>
                  <a:lnTo>
                    <a:pt x="315518" y="633488"/>
                  </a:lnTo>
                  <a:lnTo>
                    <a:pt x="315683" y="633691"/>
                  </a:lnTo>
                  <a:lnTo>
                    <a:pt x="315823" y="633717"/>
                  </a:lnTo>
                  <a:lnTo>
                    <a:pt x="316420" y="633857"/>
                  </a:lnTo>
                  <a:lnTo>
                    <a:pt x="316801" y="633564"/>
                  </a:lnTo>
                  <a:lnTo>
                    <a:pt x="317042" y="633031"/>
                  </a:lnTo>
                  <a:lnTo>
                    <a:pt x="317119" y="632637"/>
                  </a:lnTo>
                  <a:close/>
                </a:path>
                <a:path w="847725" h="751204">
                  <a:moveTo>
                    <a:pt x="323253" y="743064"/>
                  </a:moveTo>
                  <a:lnTo>
                    <a:pt x="322503" y="742162"/>
                  </a:lnTo>
                  <a:lnTo>
                    <a:pt x="321551" y="742188"/>
                  </a:lnTo>
                  <a:lnTo>
                    <a:pt x="321373" y="742416"/>
                  </a:lnTo>
                  <a:lnTo>
                    <a:pt x="320992" y="742721"/>
                  </a:lnTo>
                  <a:lnTo>
                    <a:pt x="320598" y="743559"/>
                  </a:lnTo>
                  <a:lnTo>
                    <a:pt x="321106" y="744131"/>
                  </a:lnTo>
                  <a:lnTo>
                    <a:pt x="322224" y="744321"/>
                  </a:lnTo>
                  <a:lnTo>
                    <a:pt x="322719" y="744067"/>
                  </a:lnTo>
                  <a:lnTo>
                    <a:pt x="322973" y="743597"/>
                  </a:lnTo>
                  <a:lnTo>
                    <a:pt x="323253" y="743064"/>
                  </a:lnTo>
                  <a:close/>
                </a:path>
                <a:path w="847725" h="751204">
                  <a:moveTo>
                    <a:pt x="328599" y="749071"/>
                  </a:moveTo>
                  <a:lnTo>
                    <a:pt x="328307" y="748690"/>
                  </a:lnTo>
                  <a:lnTo>
                    <a:pt x="327685" y="748550"/>
                  </a:lnTo>
                  <a:lnTo>
                    <a:pt x="327152" y="748436"/>
                  </a:lnTo>
                  <a:lnTo>
                    <a:pt x="326682" y="748779"/>
                  </a:lnTo>
                  <a:lnTo>
                    <a:pt x="326593" y="749554"/>
                  </a:lnTo>
                  <a:lnTo>
                    <a:pt x="326796" y="749769"/>
                  </a:lnTo>
                  <a:lnTo>
                    <a:pt x="327063" y="750189"/>
                  </a:lnTo>
                  <a:lnTo>
                    <a:pt x="327444" y="750404"/>
                  </a:lnTo>
                  <a:lnTo>
                    <a:pt x="327875" y="750671"/>
                  </a:lnTo>
                  <a:lnTo>
                    <a:pt x="328307" y="750290"/>
                  </a:lnTo>
                  <a:lnTo>
                    <a:pt x="328472" y="749617"/>
                  </a:lnTo>
                  <a:lnTo>
                    <a:pt x="328599" y="749071"/>
                  </a:lnTo>
                  <a:close/>
                </a:path>
                <a:path w="847725" h="751204">
                  <a:moveTo>
                    <a:pt x="328841" y="736879"/>
                  </a:moveTo>
                  <a:lnTo>
                    <a:pt x="328460" y="736447"/>
                  </a:lnTo>
                  <a:lnTo>
                    <a:pt x="327647" y="736346"/>
                  </a:lnTo>
                  <a:lnTo>
                    <a:pt x="327393" y="736536"/>
                  </a:lnTo>
                  <a:lnTo>
                    <a:pt x="326910" y="736765"/>
                  </a:lnTo>
                  <a:lnTo>
                    <a:pt x="326618" y="737133"/>
                  </a:lnTo>
                  <a:lnTo>
                    <a:pt x="326364" y="737438"/>
                  </a:lnTo>
                  <a:lnTo>
                    <a:pt x="326847" y="738289"/>
                  </a:lnTo>
                  <a:lnTo>
                    <a:pt x="327266" y="738428"/>
                  </a:lnTo>
                  <a:lnTo>
                    <a:pt x="327952" y="738670"/>
                  </a:lnTo>
                  <a:lnTo>
                    <a:pt x="328764" y="738162"/>
                  </a:lnTo>
                  <a:lnTo>
                    <a:pt x="328815" y="737438"/>
                  </a:lnTo>
                  <a:lnTo>
                    <a:pt x="328841" y="736879"/>
                  </a:lnTo>
                  <a:close/>
                </a:path>
                <a:path w="847725" h="751204">
                  <a:moveTo>
                    <a:pt x="352399" y="748588"/>
                  </a:moveTo>
                  <a:lnTo>
                    <a:pt x="351840" y="747877"/>
                  </a:lnTo>
                  <a:lnTo>
                    <a:pt x="351091" y="747737"/>
                  </a:lnTo>
                  <a:lnTo>
                    <a:pt x="350659" y="747649"/>
                  </a:lnTo>
                  <a:lnTo>
                    <a:pt x="350037" y="748068"/>
                  </a:lnTo>
                  <a:lnTo>
                    <a:pt x="349948" y="748512"/>
                  </a:lnTo>
                  <a:lnTo>
                    <a:pt x="349783" y="749274"/>
                  </a:lnTo>
                  <a:lnTo>
                    <a:pt x="350202" y="749884"/>
                  </a:lnTo>
                  <a:lnTo>
                    <a:pt x="351193" y="749973"/>
                  </a:lnTo>
                  <a:lnTo>
                    <a:pt x="351421" y="749795"/>
                  </a:lnTo>
                  <a:lnTo>
                    <a:pt x="351942" y="749566"/>
                  </a:lnTo>
                  <a:lnTo>
                    <a:pt x="352399" y="748588"/>
                  </a:lnTo>
                  <a:close/>
                </a:path>
                <a:path w="847725" h="751204">
                  <a:moveTo>
                    <a:pt x="352488" y="632294"/>
                  </a:moveTo>
                  <a:lnTo>
                    <a:pt x="351917" y="631329"/>
                  </a:lnTo>
                  <a:lnTo>
                    <a:pt x="350989" y="631075"/>
                  </a:lnTo>
                  <a:lnTo>
                    <a:pt x="350735" y="631291"/>
                  </a:lnTo>
                  <a:lnTo>
                    <a:pt x="350304" y="631520"/>
                  </a:lnTo>
                  <a:lnTo>
                    <a:pt x="350062" y="631888"/>
                  </a:lnTo>
                  <a:lnTo>
                    <a:pt x="349821" y="632244"/>
                  </a:lnTo>
                  <a:lnTo>
                    <a:pt x="350278" y="633145"/>
                  </a:lnTo>
                  <a:lnTo>
                    <a:pt x="351142" y="633120"/>
                  </a:lnTo>
                  <a:lnTo>
                    <a:pt x="351726" y="632980"/>
                  </a:lnTo>
                  <a:lnTo>
                    <a:pt x="352056" y="632675"/>
                  </a:lnTo>
                  <a:lnTo>
                    <a:pt x="352488" y="632294"/>
                  </a:lnTo>
                  <a:close/>
                </a:path>
                <a:path w="847725" h="751204">
                  <a:moveTo>
                    <a:pt x="352513" y="737577"/>
                  </a:moveTo>
                  <a:lnTo>
                    <a:pt x="351993" y="737082"/>
                  </a:lnTo>
                  <a:lnTo>
                    <a:pt x="351713" y="736650"/>
                  </a:lnTo>
                  <a:lnTo>
                    <a:pt x="351307" y="736473"/>
                  </a:lnTo>
                  <a:lnTo>
                    <a:pt x="350774" y="736231"/>
                  </a:lnTo>
                  <a:lnTo>
                    <a:pt x="350266" y="736587"/>
                  </a:lnTo>
                  <a:lnTo>
                    <a:pt x="349732" y="737628"/>
                  </a:lnTo>
                  <a:lnTo>
                    <a:pt x="350456" y="738555"/>
                  </a:lnTo>
                  <a:lnTo>
                    <a:pt x="351129" y="738416"/>
                  </a:lnTo>
                  <a:lnTo>
                    <a:pt x="351548" y="738339"/>
                  </a:lnTo>
                  <a:lnTo>
                    <a:pt x="351917" y="737958"/>
                  </a:lnTo>
                  <a:lnTo>
                    <a:pt x="352513" y="737577"/>
                  </a:lnTo>
                  <a:close/>
                </a:path>
                <a:path w="847725" h="751204">
                  <a:moveTo>
                    <a:pt x="386003" y="632752"/>
                  </a:moveTo>
                  <a:lnTo>
                    <a:pt x="385927" y="632053"/>
                  </a:lnTo>
                  <a:lnTo>
                    <a:pt x="385813" y="631558"/>
                  </a:lnTo>
                  <a:lnTo>
                    <a:pt x="385635" y="631291"/>
                  </a:lnTo>
                  <a:lnTo>
                    <a:pt x="385254" y="631355"/>
                  </a:lnTo>
                  <a:lnTo>
                    <a:pt x="384873" y="631405"/>
                  </a:lnTo>
                  <a:lnTo>
                    <a:pt x="384670" y="631609"/>
                  </a:lnTo>
                  <a:lnTo>
                    <a:pt x="384276" y="632028"/>
                  </a:lnTo>
                  <a:lnTo>
                    <a:pt x="384263" y="632587"/>
                  </a:lnTo>
                  <a:lnTo>
                    <a:pt x="384619" y="633031"/>
                  </a:lnTo>
                  <a:lnTo>
                    <a:pt x="384822" y="633272"/>
                  </a:lnTo>
                  <a:lnTo>
                    <a:pt x="385203" y="633526"/>
                  </a:lnTo>
                  <a:lnTo>
                    <a:pt x="385470" y="633501"/>
                  </a:lnTo>
                  <a:lnTo>
                    <a:pt x="385673" y="633476"/>
                  </a:lnTo>
                  <a:lnTo>
                    <a:pt x="385826" y="633018"/>
                  </a:lnTo>
                  <a:lnTo>
                    <a:pt x="386003" y="632752"/>
                  </a:lnTo>
                  <a:close/>
                </a:path>
                <a:path w="847725" h="751204">
                  <a:moveTo>
                    <a:pt x="403606" y="637908"/>
                  </a:moveTo>
                  <a:lnTo>
                    <a:pt x="403491" y="637628"/>
                  </a:lnTo>
                  <a:lnTo>
                    <a:pt x="403339" y="637273"/>
                  </a:lnTo>
                  <a:lnTo>
                    <a:pt x="402996" y="637336"/>
                  </a:lnTo>
                  <a:lnTo>
                    <a:pt x="402666" y="637641"/>
                  </a:lnTo>
                  <a:lnTo>
                    <a:pt x="402336" y="637959"/>
                  </a:lnTo>
                  <a:lnTo>
                    <a:pt x="402297" y="638302"/>
                  </a:lnTo>
                  <a:lnTo>
                    <a:pt x="402704" y="638530"/>
                  </a:lnTo>
                  <a:lnTo>
                    <a:pt x="402920" y="638657"/>
                  </a:lnTo>
                  <a:lnTo>
                    <a:pt x="403250" y="638606"/>
                  </a:lnTo>
                  <a:lnTo>
                    <a:pt x="403517" y="638644"/>
                  </a:lnTo>
                  <a:lnTo>
                    <a:pt x="403517" y="638276"/>
                  </a:lnTo>
                  <a:lnTo>
                    <a:pt x="403606" y="637908"/>
                  </a:lnTo>
                  <a:close/>
                </a:path>
                <a:path w="847725" h="751204">
                  <a:moveTo>
                    <a:pt x="405142" y="626846"/>
                  </a:moveTo>
                  <a:lnTo>
                    <a:pt x="404825" y="626224"/>
                  </a:lnTo>
                  <a:lnTo>
                    <a:pt x="404609" y="625817"/>
                  </a:lnTo>
                  <a:lnTo>
                    <a:pt x="404152" y="625538"/>
                  </a:lnTo>
                  <a:lnTo>
                    <a:pt x="403669" y="625068"/>
                  </a:lnTo>
                  <a:lnTo>
                    <a:pt x="403237" y="625538"/>
                  </a:lnTo>
                  <a:lnTo>
                    <a:pt x="402831" y="625843"/>
                  </a:lnTo>
                  <a:lnTo>
                    <a:pt x="402450" y="626668"/>
                  </a:lnTo>
                  <a:lnTo>
                    <a:pt x="402971" y="627291"/>
                  </a:lnTo>
                  <a:lnTo>
                    <a:pt x="404329" y="627519"/>
                  </a:lnTo>
                  <a:lnTo>
                    <a:pt x="405142" y="626846"/>
                  </a:lnTo>
                  <a:close/>
                </a:path>
                <a:path w="847725" h="751204">
                  <a:moveTo>
                    <a:pt x="474891" y="509993"/>
                  </a:moveTo>
                  <a:lnTo>
                    <a:pt x="474599" y="509308"/>
                  </a:lnTo>
                  <a:lnTo>
                    <a:pt x="474421" y="508914"/>
                  </a:lnTo>
                  <a:lnTo>
                    <a:pt x="473900" y="508660"/>
                  </a:lnTo>
                  <a:lnTo>
                    <a:pt x="473659" y="508457"/>
                  </a:lnTo>
                  <a:lnTo>
                    <a:pt x="472655" y="508609"/>
                  </a:lnTo>
                  <a:lnTo>
                    <a:pt x="472160" y="509282"/>
                  </a:lnTo>
                  <a:lnTo>
                    <a:pt x="472376" y="510400"/>
                  </a:lnTo>
                  <a:lnTo>
                    <a:pt x="473100" y="510844"/>
                  </a:lnTo>
                  <a:lnTo>
                    <a:pt x="473532" y="510781"/>
                  </a:lnTo>
                  <a:lnTo>
                    <a:pt x="474345" y="510692"/>
                  </a:lnTo>
                  <a:lnTo>
                    <a:pt x="474891" y="509993"/>
                  </a:lnTo>
                  <a:close/>
                </a:path>
                <a:path w="847725" h="751204">
                  <a:moveTo>
                    <a:pt x="579259" y="602856"/>
                  </a:moveTo>
                  <a:lnTo>
                    <a:pt x="578713" y="602157"/>
                  </a:lnTo>
                  <a:lnTo>
                    <a:pt x="577723" y="602132"/>
                  </a:lnTo>
                  <a:lnTo>
                    <a:pt x="577049" y="602754"/>
                  </a:lnTo>
                  <a:lnTo>
                    <a:pt x="577215" y="603186"/>
                  </a:lnTo>
                  <a:lnTo>
                    <a:pt x="577303" y="603465"/>
                  </a:lnTo>
                  <a:lnTo>
                    <a:pt x="577646" y="603846"/>
                  </a:lnTo>
                  <a:lnTo>
                    <a:pt x="578319" y="603885"/>
                  </a:lnTo>
                  <a:lnTo>
                    <a:pt x="578777" y="603669"/>
                  </a:lnTo>
                  <a:lnTo>
                    <a:pt x="579145" y="603567"/>
                  </a:lnTo>
                  <a:lnTo>
                    <a:pt x="579259" y="602856"/>
                  </a:lnTo>
                  <a:close/>
                </a:path>
                <a:path w="847725" h="751204">
                  <a:moveTo>
                    <a:pt x="602297" y="615238"/>
                  </a:moveTo>
                  <a:lnTo>
                    <a:pt x="601853" y="614908"/>
                  </a:lnTo>
                  <a:lnTo>
                    <a:pt x="601472" y="614603"/>
                  </a:lnTo>
                  <a:lnTo>
                    <a:pt x="601052" y="614362"/>
                  </a:lnTo>
                  <a:lnTo>
                    <a:pt x="600735" y="614514"/>
                  </a:lnTo>
                  <a:lnTo>
                    <a:pt x="600671" y="614654"/>
                  </a:lnTo>
                  <a:lnTo>
                    <a:pt x="600481" y="615124"/>
                  </a:lnTo>
                  <a:lnTo>
                    <a:pt x="600786" y="615670"/>
                  </a:lnTo>
                  <a:lnTo>
                    <a:pt x="601370" y="615759"/>
                  </a:lnTo>
                  <a:lnTo>
                    <a:pt x="601599" y="615797"/>
                  </a:lnTo>
                  <a:lnTo>
                    <a:pt x="601878" y="615492"/>
                  </a:lnTo>
                  <a:lnTo>
                    <a:pt x="602297" y="615238"/>
                  </a:lnTo>
                  <a:close/>
                </a:path>
                <a:path w="847725" h="751204">
                  <a:moveTo>
                    <a:pt x="620496" y="632612"/>
                  </a:moveTo>
                  <a:lnTo>
                    <a:pt x="620369" y="632091"/>
                  </a:lnTo>
                  <a:lnTo>
                    <a:pt x="620229" y="631393"/>
                  </a:lnTo>
                  <a:lnTo>
                    <a:pt x="619379" y="630796"/>
                  </a:lnTo>
                  <a:lnTo>
                    <a:pt x="618820" y="631012"/>
                  </a:lnTo>
                  <a:lnTo>
                    <a:pt x="618477" y="631139"/>
                  </a:lnTo>
                  <a:lnTo>
                    <a:pt x="618032" y="632028"/>
                  </a:lnTo>
                  <a:lnTo>
                    <a:pt x="618210" y="632396"/>
                  </a:lnTo>
                  <a:lnTo>
                    <a:pt x="618451" y="632879"/>
                  </a:lnTo>
                  <a:lnTo>
                    <a:pt x="618832" y="633234"/>
                  </a:lnTo>
                  <a:lnTo>
                    <a:pt x="619467" y="633145"/>
                  </a:lnTo>
                  <a:lnTo>
                    <a:pt x="620090" y="633044"/>
                  </a:lnTo>
                  <a:lnTo>
                    <a:pt x="620496" y="632612"/>
                  </a:lnTo>
                  <a:close/>
                </a:path>
                <a:path w="847725" h="751204">
                  <a:moveTo>
                    <a:pt x="620636" y="679373"/>
                  </a:moveTo>
                  <a:lnTo>
                    <a:pt x="620458" y="678662"/>
                  </a:lnTo>
                  <a:lnTo>
                    <a:pt x="620344" y="678243"/>
                  </a:lnTo>
                  <a:lnTo>
                    <a:pt x="619620" y="677760"/>
                  </a:lnTo>
                  <a:lnTo>
                    <a:pt x="619201" y="677951"/>
                  </a:lnTo>
                  <a:lnTo>
                    <a:pt x="618782" y="678129"/>
                  </a:lnTo>
                  <a:lnTo>
                    <a:pt x="618477" y="678535"/>
                  </a:lnTo>
                  <a:lnTo>
                    <a:pt x="617956" y="678980"/>
                  </a:lnTo>
                  <a:lnTo>
                    <a:pt x="618502" y="679437"/>
                  </a:lnTo>
                  <a:lnTo>
                    <a:pt x="618832" y="679856"/>
                  </a:lnTo>
                  <a:lnTo>
                    <a:pt x="619252" y="680008"/>
                  </a:lnTo>
                  <a:lnTo>
                    <a:pt x="619912" y="680262"/>
                  </a:lnTo>
                  <a:lnTo>
                    <a:pt x="620636" y="679373"/>
                  </a:lnTo>
                  <a:close/>
                </a:path>
                <a:path w="847725" h="751204">
                  <a:moveTo>
                    <a:pt x="620636" y="573963"/>
                  </a:moveTo>
                  <a:lnTo>
                    <a:pt x="620407" y="573557"/>
                  </a:lnTo>
                  <a:lnTo>
                    <a:pt x="620179" y="573163"/>
                  </a:lnTo>
                  <a:lnTo>
                    <a:pt x="619772" y="572858"/>
                  </a:lnTo>
                  <a:lnTo>
                    <a:pt x="619302" y="572363"/>
                  </a:lnTo>
                  <a:lnTo>
                    <a:pt x="618858" y="572897"/>
                  </a:lnTo>
                  <a:lnTo>
                    <a:pt x="618451" y="573214"/>
                  </a:lnTo>
                  <a:lnTo>
                    <a:pt x="618274" y="573633"/>
                  </a:lnTo>
                  <a:lnTo>
                    <a:pt x="617994" y="574255"/>
                  </a:lnTo>
                  <a:lnTo>
                    <a:pt x="618832" y="574903"/>
                  </a:lnTo>
                  <a:lnTo>
                    <a:pt x="619658" y="574738"/>
                  </a:lnTo>
                  <a:lnTo>
                    <a:pt x="620141" y="574649"/>
                  </a:lnTo>
                  <a:lnTo>
                    <a:pt x="620636" y="573963"/>
                  </a:lnTo>
                  <a:close/>
                </a:path>
                <a:path w="847725" h="751204">
                  <a:moveTo>
                    <a:pt x="673125" y="474548"/>
                  </a:moveTo>
                  <a:lnTo>
                    <a:pt x="672769" y="474002"/>
                  </a:lnTo>
                  <a:lnTo>
                    <a:pt x="671982" y="473913"/>
                  </a:lnTo>
                  <a:lnTo>
                    <a:pt x="671791" y="474167"/>
                  </a:lnTo>
                  <a:lnTo>
                    <a:pt x="671436" y="474484"/>
                  </a:lnTo>
                  <a:lnTo>
                    <a:pt x="671309" y="474878"/>
                  </a:lnTo>
                  <a:lnTo>
                    <a:pt x="671233" y="475094"/>
                  </a:lnTo>
                  <a:lnTo>
                    <a:pt x="671487" y="475526"/>
                  </a:lnTo>
                  <a:lnTo>
                    <a:pt x="672033" y="475932"/>
                  </a:lnTo>
                  <a:lnTo>
                    <a:pt x="672706" y="475500"/>
                  </a:lnTo>
                  <a:lnTo>
                    <a:pt x="672909" y="475030"/>
                  </a:lnTo>
                  <a:lnTo>
                    <a:pt x="673125" y="474548"/>
                  </a:lnTo>
                  <a:close/>
                </a:path>
                <a:path w="847725" h="751204">
                  <a:moveTo>
                    <a:pt x="690270" y="457123"/>
                  </a:moveTo>
                  <a:lnTo>
                    <a:pt x="689521" y="456247"/>
                  </a:lnTo>
                  <a:lnTo>
                    <a:pt x="688987" y="456082"/>
                  </a:lnTo>
                  <a:lnTo>
                    <a:pt x="688403" y="455752"/>
                  </a:lnTo>
                  <a:lnTo>
                    <a:pt x="688174" y="456361"/>
                  </a:lnTo>
                  <a:lnTo>
                    <a:pt x="687908" y="456819"/>
                  </a:lnTo>
                  <a:lnTo>
                    <a:pt x="687882" y="457288"/>
                  </a:lnTo>
                  <a:lnTo>
                    <a:pt x="687844" y="457771"/>
                  </a:lnTo>
                  <a:lnTo>
                    <a:pt x="688517" y="458190"/>
                  </a:lnTo>
                  <a:lnTo>
                    <a:pt x="689749" y="458000"/>
                  </a:lnTo>
                  <a:lnTo>
                    <a:pt x="690270" y="457123"/>
                  </a:lnTo>
                  <a:close/>
                </a:path>
                <a:path w="847725" h="751204">
                  <a:moveTo>
                    <a:pt x="690524" y="422084"/>
                  </a:moveTo>
                  <a:lnTo>
                    <a:pt x="690156" y="421525"/>
                  </a:lnTo>
                  <a:lnTo>
                    <a:pt x="689889" y="421132"/>
                  </a:lnTo>
                  <a:lnTo>
                    <a:pt x="689330" y="420941"/>
                  </a:lnTo>
                  <a:lnTo>
                    <a:pt x="689038" y="420763"/>
                  </a:lnTo>
                  <a:lnTo>
                    <a:pt x="688098" y="420928"/>
                  </a:lnTo>
                  <a:lnTo>
                    <a:pt x="687590" y="421792"/>
                  </a:lnTo>
                  <a:lnTo>
                    <a:pt x="687997" y="422846"/>
                  </a:lnTo>
                  <a:lnTo>
                    <a:pt x="688771" y="423265"/>
                  </a:lnTo>
                  <a:lnTo>
                    <a:pt x="689203" y="423164"/>
                  </a:lnTo>
                  <a:lnTo>
                    <a:pt x="689914" y="423011"/>
                  </a:lnTo>
                  <a:lnTo>
                    <a:pt x="690524" y="422084"/>
                  </a:lnTo>
                  <a:close/>
                </a:path>
                <a:path w="847725" h="751204">
                  <a:moveTo>
                    <a:pt x="708075" y="346062"/>
                  </a:moveTo>
                  <a:lnTo>
                    <a:pt x="707821" y="345694"/>
                  </a:lnTo>
                  <a:lnTo>
                    <a:pt x="707669" y="345401"/>
                  </a:lnTo>
                  <a:lnTo>
                    <a:pt x="707466" y="345186"/>
                  </a:lnTo>
                  <a:lnTo>
                    <a:pt x="706285" y="346671"/>
                  </a:lnTo>
                  <a:lnTo>
                    <a:pt x="706335" y="347065"/>
                  </a:lnTo>
                  <a:lnTo>
                    <a:pt x="706716" y="347179"/>
                  </a:lnTo>
                  <a:lnTo>
                    <a:pt x="707161" y="347332"/>
                  </a:lnTo>
                  <a:lnTo>
                    <a:pt x="707644" y="346887"/>
                  </a:lnTo>
                  <a:lnTo>
                    <a:pt x="707847" y="346417"/>
                  </a:lnTo>
                  <a:lnTo>
                    <a:pt x="708075" y="346062"/>
                  </a:lnTo>
                  <a:close/>
                </a:path>
                <a:path w="847725" h="751204">
                  <a:moveTo>
                    <a:pt x="713638" y="351739"/>
                  </a:moveTo>
                  <a:lnTo>
                    <a:pt x="713460" y="351421"/>
                  </a:lnTo>
                  <a:lnTo>
                    <a:pt x="713308" y="350862"/>
                  </a:lnTo>
                  <a:lnTo>
                    <a:pt x="712482" y="350177"/>
                  </a:lnTo>
                  <a:lnTo>
                    <a:pt x="711555" y="350850"/>
                  </a:lnTo>
                  <a:lnTo>
                    <a:pt x="711441" y="351574"/>
                  </a:lnTo>
                  <a:lnTo>
                    <a:pt x="711352" y="352107"/>
                  </a:lnTo>
                  <a:lnTo>
                    <a:pt x="711720" y="352539"/>
                  </a:lnTo>
                  <a:lnTo>
                    <a:pt x="712812" y="352742"/>
                  </a:lnTo>
                  <a:lnTo>
                    <a:pt x="713498" y="352348"/>
                  </a:lnTo>
                  <a:lnTo>
                    <a:pt x="713638" y="351739"/>
                  </a:lnTo>
                  <a:close/>
                </a:path>
                <a:path w="847725" h="751204">
                  <a:moveTo>
                    <a:pt x="713816" y="457123"/>
                  </a:moveTo>
                  <a:lnTo>
                    <a:pt x="713587" y="456717"/>
                  </a:lnTo>
                  <a:lnTo>
                    <a:pt x="713359" y="456323"/>
                  </a:lnTo>
                  <a:lnTo>
                    <a:pt x="712952" y="456031"/>
                  </a:lnTo>
                  <a:lnTo>
                    <a:pt x="712482" y="455549"/>
                  </a:lnTo>
                  <a:lnTo>
                    <a:pt x="712038" y="456057"/>
                  </a:lnTo>
                  <a:lnTo>
                    <a:pt x="711619" y="456361"/>
                  </a:lnTo>
                  <a:lnTo>
                    <a:pt x="711428" y="456780"/>
                  </a:lnTo>
                  <a:lnTo>
                    <a:pt x="711149" y="457428"/>
                  </a:lnTo>
                  <a:lnTo>
                    <a:pt x="712012" y="458076"/>
                  </a:lnTo>
                  <a:lnTo>
                    <a:pt x="713295" y="457809"/>
                  </a:lnTo>
                  <a:lnTo>
                    <a:pt x="713816" y="457123"/>
                  </a:lnTo>
                  <a:close/>
                </a:path>
                <a:path w="847725" h="751204">
                  <a:moveTo>
                    <a:pt x="713867" y="340487"/>
                  </a:moveTo>
                  <a:lnTo>
                    <a:pt x="713346" y="339407"/>
                  </a:lnTo>
                  <a:lnTo>
                    <a:pt x="712825" y="339153"/>
                  </a:lnTo>
                  <a:lnTo>
                    <a:pt x="712597" y="338963"/>
                  </a:lnTo>
                  <a:lnTo>
                    <a:pt x="711568" y="338988"/>
                  </a:lnTo>
                  <a:lnTo>
                    <a:pt x="711085" y="339712"/>
                  </a:lnTo>
                  <a:lnTo>
                    <a:pt x="711339" y="340906"/>
                  </a:lnTo>
                  <a:lnTo>
                    <a:pt x="712038" y="341376"/>
                  </a:lnTo>
                  <a:lnTo>
                    <a:pt x="712470" y="341312"/>
                  </a:lnTo>
                  <a:lnTo>
                    <a:pt x="713320" y="341198"/>
                  </a:lnTo>
                  <a:lnTo>
                    <a:pt x="713867" y="340487"/>
                  </a:lnTo>
                  <a:close/>
                </a:path>
                <a:path w="847725" h="751204">
                  <a:moveTo>
                    <a:pt x="719670" y="451573"/>
                  </a:moveTo>
                  <a:lnTo>
                    <a:pt x="719366" y="450875"/>
                  </a:lnTo>
                  <a:lnTo>
                    <a:pt x="719201" y="450469"/>
                  </a:lnTo>
                  <a:lnTo>
                    <a:pt x="718667" y="450215"/>
                  </a:lnTo>
                  <a:lnTo>
                    <a:pt x="718426" y="450011"/>
                  </a:lnTo>
                  <a:lnTo>
                    <a:pt x="717384" y="450164"/>
                  </a:lnTo>
                  <a:lnTo>
                    <a:pt x="716902" y="450824"/>
                  </a:lnTo>
                  <a:lnTo>
                    <a:pt x="717067" y="451573"/>
                  </a:lnTo>
                  <a:lnTo>
                    <a:pt x="717169" y="451980"/>
                  </a:lnTo>
                  <a:lnTo>
                    <a:pt x="717880" y="452437"/>
                  </a:lnTo>
                  <a:lnTo>
                    <a:pt x="718312" y="452374"/>
                  </a:lnTo>
                  <a:lnTo>
                    <a:pt x="719112" y="452285"/>
                  </a:lnTo>
                  <a:lnTo>
                    <a:pt x="719670" y="451573"/>
                  </a:lnTo>
                  <a:close/>
                </a:path>
                <a:path w="847725" h="751204">
                  <a:moveTo>
                    <a:pt x="730732" y="451573"/>
                  </a:moveTo>
                  <a:lnTo>
                    <a:pt x="730453" y="450888"/>
                  </a:lnTo>
                  <a:lnTo>
                    <a:pt x="730288" y="450494"/>
                  </a:lnTo>
                  <a:lnTo>
                    <a:pt x="729767" y="450240"/>
                  </a:lnTo>
                  <a:lnTo>
                    <a:pt x="729526" y="450037"/>
                  </a:lnTo>
                  <a:lnTo>
                    <a:pt x="728484" y="450215"/>
                  </a:lnTo>
                  <a:lnTo>
                    <a:pt x="728002" y="450862"/>
                  </a:lnTo>
                  <a:lnTo>
                    <a:pt x="728167" y="451548"/>
                  </a:lnTo>
                  <a:lnTo>
                    <a:pt x="728268" y="451942"/>
                  </a:lnTo>
                  <a:lnTo>
                    <a:pt x="728954" y="452374"/>
                  </a:lnTo>
                  <a:lnTo>
                    <a:pt x="729399" y="452348"/>
                  </a:lnTo>
                  <a:lnTo>
                    <a:pt x="730186" y="452272"/>
                  </a:lnTo>
                  <a:lnTo>
                    <a:pt x="730732" y="451573"/>
                  </a:lnTo>
                  <a:close/>
                </a:path>
                <a:path w="847725" h="751204">
                  <a:moveTo>
                    <a:pt x="748169" y="328320"/>
                  </a:moveTo>
                  <a:lnTo>
                    <a:pt x="747864" y="327990"/>
                  </a:lnTo>
                  <a:lnTo>
                    <a:pt x="747166" y="327787"/>
                  </a:lnTo>
                  <a:lnTo>
                    <a:pt x="746747" y="327672"/>
                  </a:lnTo>
                  <a:lnTo>
                    <a:pt x="746467" y="327748"/>
                  </a:lnTo>
                  <a:lnTo>
                    <a:pt x="746252" y="328129"/>
                  </a:lnTo>
                  <a:lnTo>
                    <a:pt x="745871" y="328815"/>
                  </a:lnTo>
                  <a:lnTo>
                    <a:pt x="746163" y="329539"/>
                  </a:lnTo>
                  <a:lnTo>
                    <a:pt x="746925" y="329679"/>
                  </a:lnTo>
                  <a:lnTo>
                    <a:pt x="747560" y="329780"/>
                  </a:lnTo>
                  <a:lnTo>
                    <a:pt x="747826" y="329336"/>
                  </a:lnTo>
                  <a:lnTo>
                    <a:pt x="748017" y="328828"/>
                  </a:lnTo>
                  <a:lnTo>
                    <a:pt x="748169" y="328320"/>
                  </a:lnTo>
                  <a:close/>
                </a:path>
                <a:path w="847725" h="751204">
                  <a:moveTo>
                    <a:pt x="748233" y="257771"/>
                  </a:moveTo>
                  <a:lnTo>
                    <a:pt x="748106" y="257505"/>
                  </a:lnTo>
                  <a:lnTo>
                    <a:pt x="747141" y="257187"/>
                  </a:lnTo>
                  <a:lnTo>
                    <a:pt x="746620" y="256984"/>
                  </a:lnTo>
                  <a:lnTo>
                    <a:pt x="746213" y="257543"/>
                  </a:lnTo>
                  <a:lnTo>
                    <a:pt x="745871" y="258025"/>
                  </a:lnTo>
                  <a:lnTo>
                    <a:pt x="745972" y="258648"/>
                  </a:lnTo>
                  <a:lnTo>
                    <a:pt x="746417" y="258927"/>
                  </a:lnTo>
                  <a:lnTo>
                    <a:pt x="747039" y="259334"/>
                  </a:lnTo>
                  <a:lnTo>
                    <a:pt x="747649" y="259067"/>
                  </a:lnTo>
                  <a:lnTo>
                    <a:pt x="748017" y="258203"/>
                  </a:lnTo>
                  <a:lnTo>
                    <a:pt x="748233" y="257771"/>
                  </a:lnTo>
                  <a:close/>
                </a:path>
                <a:path w="847725" h="751204">
                  <a:moveTo>
                    <a:pt x="748309" y="421830"/>
                  </a:moveTo>
                  <a:lnTo>
                    <a:pt x="748169" y="421144"/>
                  </a:lnTo>
                  <a:lnTo>
                    <a:pt x="747585" y="420725"/>
                  </a:lnTo>
                  <a:lnTo>
                    <a:pt x="747077" y="420814"/>
                  </a:lnTo>
                  <a:lnTo>
                    <a:pt x="746493" y="420903"/>
                  </a:lnTo>
                  <a:lnTo>
                    <a:pt x="746150" y="421208"/>
                  </a:lnTo>
                  <a:lnTo>
                    <a:pt x="746137" y="421830"/>
                  </a:lnTo>
                  <a:lnTo>
                    <a:pt x="746137" y="422592"/>
                  </a:lnTo>
                  <a:lnTo>
                    <a:pt x="746963" y="423252"/>
                  </a:lnTo>
                  <a:lnTo>
                    <a:pt x="747560" y="422884"/>
                  </a:lnTo>
                  <a:lnTo>
                    <a:pt x="747941" y="422656"/>
                  </a:lnTo>
                  <a:lnTo>
                    <a:pt x="748118" y="422109"/>
                  </a:lnTo>
                  <a:lnTo>
                    <a:pt x="748309" y="421830"/>
                  </a:lnTo>
                  <a:close/>
                </a:path>
                <a:path w="847725" h="751204">
                  <a:moveTo>
                    <a:pt x="748309" y="234175"/>
                  </a:moveTo>
                  <a:lnTo>
                    <a:pt x="747890" y="233908"/>
                  </a:lnTo>
                  <a:lnTo>
                    <a:pt x="747141" y="233654"/>
                  </a:lnTo>
                  <a:lnTo>
                    <a:pt x="746861" y="233870"/>
                  </a:lnTo>
                  <a:lnTo>
                    <a:pt x="746404" y="234111"/>
                  </a:lnTo>
                  <a:lnTo>
                    <a:pt x="746150" y="234492"/>
                  </a:lnTo>
                  <a:lnTo>
                    <a:pt x="745896" y="234861"/>
                  </a:lnTo>
                  <a:lnTo>
                    <a:pt x="746353" y="235686"/>
                  </a:lnTo>
                  <a:lnTo>
                    <a:pt x="746747" y="235813"/>
                  </a:lnTo>
                  <a:lnTo>
                    <a:pt x="747433" y="236016"/>
                  </a:lnTo>
                  <a:lnTo>
                    <a:pt x="748296" y="235458"/>
                  </a:lnTo>
                  <a:lnTo>
                    <a:pt x="748296" y="234823"/>
                  </a:lnTo>
                  <a:lnTo>
                    <a:pt x="748309" y="234175"/>
                  </a:lnTo>
                  <a:close/>
                </a:path>
                <a:path w="847725" h="751204">
                  <a:moveTo>
                    <a:pt x="748372" y="246684"/>
                  </a:moveTo>
                  <a:lnTo>
                    <a:pt x="747712" y="246354"/>
                  </a:lnTo>
                  <a:lnTo>
                    <a:pt x="747318" y="246024"/>
                  </a:lnTo>
                  <a:lnTo>
                    <a:pt x="746887" y="245973"/>
                  </a:lnTo>
                  <a:lnTo>
                    <a:pt x="746290" y="245897"/>
                  </a:lnTo>
                  <a:lnTo>
                    <a:pt x="745921" y="246468"/>
                  </a:lnTo>
                  <a:lnTo>
                    <a:pt x="746315" y="247726"/>
                  </a:lnTo>
                  <a:lnTo>
                    <a:pt x="746683" y="248043"/>
                  </a:lnTo>
                  <a:lnTo>
                    <a:pt x="747179" y="247802"/>
                  </a:lnTo>
                  <a:lnTo>
                    <a:pt x="747560" y="247611"/>
                  </a:lnTo>
                  <a:lnTo>
                    <a:pt x="747852" y="247192"/>
                  </a:lnTo>
                  <a:lnTo>
                    <a:pt x="748372" y="246684"/>
                  </a:lnTo>
                  <a:close/>
                </a:path>
                <a:path w="847725" h="751204">
                  <a:moveTo>
                    <a:pt x="748512" y="211836"/>
                  </a:moveTo>
                  <a:lnTo>
                    <a:pt x="748220" y="211188"/>
                  </a:lnTo>
                  <a:lnTo>
                    <a:pt x="748042" y="210781"/>
                  </a:lnTo>
                  <a:lnTo>
                    <a:pt x="747598" y="210489"/>
                  </a:lnTo>
                  <a:lnTo>
                    <a:pt x="747115" y="209969"/>
                  </a:lnTo>
                  <a:lnTo>
                    <a:pt x="746709" y="210527"/>
                  </a:lnTo>
                  <a:lnTo>
                    <a:pt x="746353" y="210858"/>
                  </a:lnTo>
                  <a:lnTo>
                    <a:pt x="745985" y="211709"/>
                  </a:lnTo>
                  <a:lnTo>
                    <a:pt x="746480" y="212318"/>
                  </a:lnTo>
                  <a:lnTo>
                    <a:pt x="747763" y="212521"/>
                  </a:lnTo>
                  <a:lnTo>
                    <a:pt x="748512" y="211836"/>
                  </a:lnTo>
                  <a:close/>
                </a:path>
                <a:path w="847725" h="751204">
                  <a:moveTo>
                    <a:pt x="753795" y="194564"/>
                  </a:moveTo>
                  <a:lnTo>
                    <a:pt x="753719" y="193814"/>
                  </a:lnTo>
                  <a:lnTo>
                    <a:pt x="753668" y="193370"/>
                  </a:lnTo>
                  <a:lnTo>
                    <a:pt x="753059" y="192938"/>
                  </a:lnTo>
                  <a:lnTo>
                    <a:pt x="752614" y="193027"/>
                  </a:lnTo>
                  <a:lnTo>
                    <a:pt x="752043" y="193154"/>
                  </a:lnTo>
                  <a:lnTo>
                    <a:pt x="751801" y="193522"/>
                  </a:lnTo>
                  <a:lnTo>
                    <a:pt x="751725" y="194652"/>
                  </a:lnTo>
                  <a:lnTo>
                    <a:pt x="751992" y="195059"/>
                  </a:lnTo>
                  <a:lnTo>
                    <a:pt x="752538" y="195148"/>
                  </a:lnTo>
                  <a:lnTo>
                    <a:pt x="753211" y="195275"/>
                  </a:lnTo>
                  <a:lnTo>
                    <a:pt x="753795" y="194564"/>
                  </a:lnTo>
                  <a:close/>
                </a:path>
                <a:path w="847725" h="751204">
                  <a:moveTo>
                    <a:pt x="753948" y="392760"/>
                  </a:moveTo>
                  <a:lnTo>
                    <a:pt x="753821" y="392036"/>
                  </a:lnTo>
                  <a:lnTo>
                    <a:pt x="753211" y="391604"/>
                  </a:lnTo>
                  <a:lnTo>
                    <a:pt x="752729" y="391680"/>
                  </a:lnTo>
                  <a:lnTo>
                    <a:pt x="752119" y="391795"/>
                  </a:lnTo>
                  <a:lnTo>
                    <a:pt x="751840" y="392176"/>
                  </a:lnTo>
                  <a:lnTo>
                    <a:pt x="751725" y="393547"/>
                  </a:lnTo>
                  <a:lnTo>
                    <a:pt x="752614" y="394271"/>
                  </a:lnTo>
                  <a:lnTo>
                    <a:pt x="753211" y="393865"/>
                  </a:lnTo>
                  <a:lnTo>
                    <a:pt x="753592" y="393611"/>
                  </a:lnTo>
                  <a:lnTo>
                    <a:pt x="753770" y="393039"/>
                  </a:lnTo>
                  <a:lnTo>
                    <a:pt x="753948" y="392760"/>
                  </a:lnTo>
                  <a:close/>
                </a:path>
                <a:path w="847725" h="751204">
                  <a:moveTo>
                    <a:pt x="754049" y="427786"/>
                  </a:moveTo>
                  <a:lnTo>
                    <a:pt x="753884" y="427024"/>
                  </a:lnTo>
                  <a:lnTo>
                    <a:pt x="753313" y="426618"/>
                  </a:lnTo>
                  <a:lnTo>
                    <a:pt x="752055" y="426808"/>
                  </a:lnTo>
                  <a:lnTo>
                    <a:pt x="751547" y="427697"/>
                  </a:lnTo>
                  <a:lnTo>
                    <a:pt x="751852" y="428294"/>
                  </a:lnTo>
                  <a:lnTo>
                    <a:pt x="752081" y="428713"/>
                  </a:lnTo>
                  <a:lnTo>
                    <a:pt x="752894" y="429120"/>
                  </a:lnTo>
                  <a:lnTo>
                    <a:pt x="753275" y="428853"/>
                  </a:lnTo>
                  <a:lnTo>
                    <a:pt x="753656" y="428574"/>
                  </a:lnTo>
                  <a:lnTo>
                    <a:pt x="753859" y="428066"/>
                  </a:lnTo>
                  <a:lnTo>
                    <a:pt x="754049" y="427786"/>
                  </a:lnTo>
                  <a:close/>
                </a:path>
                <a:path w="847725" h="751204">
                  <a:moveTo>
                    <a:pt x="754291" y="170853"/>
                  </a:moveTo>
                  <a:lnTo>
                    <a:pt x="754062" y="170472"/>
                  </a:lnTo>
                  <a:lnTo>
                    <a:pt x="753821" y="170091"/>
                  </a:lnTo>
                  <a:lnTo>
                    <a:pt x="753414" y="169811"/>
                  </a:lnTo>
                  <a:lnTo>
                    <a:pt x="753211" y="169595"/>
                  </a:lnTo>
                  <a:lnTo>
                    <a:pt x="752271" y="169608"/>
                  </a:lnTo>
                  <a:lnTo>
                    <a:pt x="751979" y="169849"/>
                  </a:lnTo>
                  <a:lnTo>
                    <a:pt x="751789" y="171157"/>
                  </a:lnTo>
                  <a:lnTo>
                    <a:pt x="752538" y="171767"/>
                  </a:lnTo>
                  <a:lnTo>
                    <a:pt x="753757" y="171564"/>
                  </a:lnTo>
                  <a:lnTo>
                    <a:pt x="754291" y="170853"/>
                  </a:lnTo>
                  <a:close/>
                </a:path>
                <a:path w="847725" h="751204">
                  <a:moveTo>
                    <a:pt x="759764" y="176745"/>
                  </a:moveTo>
                  <a:lnTo>
                    <a:pt x="759663" y="176187"/>
                  </a:lnTo>
                  <a:lnTo>
                    <a:pt x="759536" y="175514"/>
                  </a:lnTo>
                  <a:lnTo>
                    <a:pt x="759117" y="175145"/>
                  </a:lnTo>
                  <a:lnTo>
                    <a:pt x="758050" y="175539"/>
                  </a:lnTo>
                  <a:lnTo>
                    <a:pt x="757542" y="175768"/>
                  </a:lnTo>
                  <a:lnTo>
                    <a:pt x="757758" y="177076"/>
                  </a:lnTo>
                  <a:lnTo>
                    <a:pt x="758228" y="177393"/>
                  </a:lnTo>
                  <a:lnTo>
                    <a:pt x="758799" y="177304"/>
                  </a:lnTo>
                  <a:lnTo>
                    <a:pt x="759409" y="177203"/>
                  </a:lnTo>
                  <a:lnTo>
                    <a:pt x="759764" y="176745"/>
                  </a:lnTo>
                  <a:close/>
                </a:path>
                <a:path w="847725" h="751204">
                  <a:moveTo>
                    <a:pt x="766279" y="346265"/>
                  </a:moveTo>
                  <a:lnTo>
                    <a:pt x="766089" y="345732"/>
                  </a:lnTo>
                  <a:lnTo>
                    <a:pt x="765911" y="345211"/>
                  </a:lnTo>
                  <a:lnTo>
                    <a:pt x="765632" y="344766"/>
                  </a:lnTo>
                  <a:lnTo>
                    <a:pt x="764984" y="344792"/>
                  </a:lnTo>
                  <a:lnTo>
                    <a:pt x="764451" y="344805"/>
                  </a:lnTo>
                  <a:lnTo>
                    <a:pt x="764108" y="345338"/>
                  </a:lnTo>
                  <a:lnTo>
                    <a:pt x="764235" y="345922"/>
                  </a:lnTo>
                  <a:lnTo>
                    <a:pt x="764400" y="346646"/>
                  </a:lnTo>
                  <a:lnTo>
                    <a:pt x="764755" y="346964"/>
                  </a:lnTo>
                  <a:lnTo>
                    <a:pt x="765289" y="346849"/>
                  </a:lnTo>
                  <a:lnTo>
                    <a:pt x="765949" y="346710"/>
                  </a:lnTo>
                  <a:lnTo>
                    <a:pt x="766279" y="346265"/>
                  </a:lnTo>
                  <a:close/>
                </a:path>
                <a:path w="847725" h="751204">
                  <a:moveTo>
                    <a:pt x="777532" y="182460"/>
                  </a:moveTo>
                  <a:lnTo>
                    <a:pt x="777278" y="181978"/>
                  </a:lnTo>
                  <a:lnTo>
                    <a:pt x="777049" y="181571"/>
                  </a:lnTo>
                  <a:lnTo>
                    <a:pt x="776630" y="181279"/>
                  </a:lnTo>
                  <a:lnTo>
                    <a:pt x="776376" y="181013"/>
                  </a:lnTo>
                  <a:lnTo>
                    <a:pt x="775576" y="181267"/>
                  </a:lnTo>
                  <a:lnTo>
                    <a:pt x="775271" y="181622"/>
                  </a:lnTo>
                  <a:lnTo>
                    <a:pt x="775347" y="182829"/>
                  </a:lnTo>
                  <a:lnTo>
                    <a:pt x="775868" y="183197"/>
                  </a:lnTo>
                  <a:lnTo>
                    <a:pt x="776414" y="183045"/>
                  </a:lnTo>
                  <a:lnTo>
                    <a:pt x="777163" y="182854"/>
                  </a:lnTo>
                  <a:lnTo>
                    <a:pt x="777532" y="182460"/>
                  </a:lnTo>
                  <a:close/>
                </a:path>
                <a:path w="847725" h="751204">
                  <a:moveTo>
                    <a:pt x="777544" y="170624"/>
                  </a:moveTo>
                  <a:lnTo>
                    <a:pt x="777354" y="170332"/>
                  </a:lnTo>
                  <a:lnTo>
                    <a:pt x="777138" y="169837"/>
                  </a:lnTo>
                  <a:lnTo>
                    <a:pt x="776782" y="169519"/>
                  </a:lnTo>
                  <a:lnTo>
                    <a:pt x="776439" y="169227"/>
                  </a:lnTo>
                  <a:lnTo>
                    <a:pt x="775563" y="169595"/>
                  </a:lnTo>
                  <a:lnTo>
                    <a:pt x="775360" y="169976"/>
                  </a:lnTo>
                  <a:lnTo>
                    <a:pt x="775042" y="170624"/>
                  </a:lnTo>
                  <a:lnTo>
                    <a:pt x="775474" y="171450"/>
                  </a:lnTo>
                  <a:lnTo>
                    <a:pt x="776693" y="171716"/>
                  </a:lnTo>
                  <a:lnTo>
                    <a:pt x="777367" y="171297"/>
                  </a:lnTo>
                  <a:lnTo>
                    <a:pt x="777544" y="170624"/>
                  </a:lnTo>
                  <a:close/>
                </a:path>
                <a:path w="847725" h="751204">
                  <a:moveTo>
                    <a:pt x="783615" y="1536"/>
                  </a:moveTo>
                  <a:lnTo>
                    <a:pt x="783132" y="444"/>
                  </a:lnTo>
                  <a:lnTo>
                    <a:pt x="782599" y="190"/>
                  </a:lnTo>
                  <a:lnTo>
                    <a:pt x="782370" y="0"/>
                  </a:lnTo>
                  <a:lnTo>
                    <a:pt x="781316" y="88"/>
                  </a:lnTo>
                  <a:lnTo>
                    <a:pt x="780834" y="787"/>
                  </a:lnTo>
                  <a:lnTo>
                    <a:pt x="781011" y="1536"/>
                  </a:lnTo>
                  <a:lnTo>
                    <a:pt x="781113" y="1943"/>
                  </a:lnTo>
                  <a:lnTo>
                    <a:pt x="781824" y="2400"/>
                  </a:lnTo>
                  <a:lnTo>
                    <a:pt x="783056" y="2247"/>
                  </a:lnTo>
                  <a:lnTo>
                    <a:pt x="783615" y="1536"/>
                  </a:lnTo>
                  <a:close/>
                </a:path>
                <a:path w="847725" h="751204">
                  <a:moveTo>
                    <a:pt x="806805" y="153060"/>
                  </a:moveTo>
                  <a:lnTo>
                    <a:pt x="806627" y="152742"/>
                  </a:lnTo>
                  <a:lnTo>
                    <a:pt x="806462" y="152184"/>
                  </a:lnTo>
                  <a:lnTo>
                    <a:pt x="806107" y="151879"/>
                  </a:lnTo>
                  <a:lnTo>
                    <a:pt x="805624" y="151498"/>
                  </a:lnTo>
                  <a:lnTo>
                    <a:pt x="804697" y="152146"/>
                  </a:lnTo>
                  <a:lnTo>
                    <a:pt x="804519" y="153428"/>
                  </a:lnTo>
                  <a:lnTo>
                    <a:pt x="804875" y="153860"/>
                  </a:lnTo>
                  <a:lnTo>
                    <a:pt x="805484" y="153962"/>
                  </a:lnTo>
                  <a:lnTo>
                    <a:pt x="805980" y="154051"/>
                  </a:lnTo>
                  <a:lnTo>
                    <a:pt x="806665" y="153657"/>
                  </a:lnTo>
                  <a:lnTo>
                    <a:pt x="806805" y="153060"/>
                  </a:lnTo>
                  <a:close/>
                </a:path>
                <a:path w="847725" h="751204">
                  <a:moveTo>
                    <a:pt x="807085" y="199694"/>
                  </a:moveTo>
                  <a:lnTo>
                    <a:pt x="806526" y="199275"/>
                  </a:lnTo>
                  <a:lnTo>
                    <a:pt x="806196" y="198907"/>
                  </a:lnTo>
                  <a:lnTo>
                    <a:pt x="805776" y="198729"/>
                  </a:lnTo>
                  <a:lnTo>
                    <a:pt x="805319" y="198551"/>
                  </a:lnTo>
                  <a:lnTo>
                    <a:pt x="804684" y="199034"/>
                  </a:lnTo>
                  <a:lnTo>
                    <a:pt x="804570" y="199504"/>
                  </a:lnTo>
                  <a:lnTo>
                    <a:pt x="804405" y="200228"/>
                  </a:lnTo>
                  <a:lnTo>
                    <a:pt x="805129" y="201028"/>
                  </a:lnTo>
                  <a:lnTo>
                    <a:pt x="805827" y="200774"/>
                  </a:lnTo>
                  <a:lnTo>
                    <a:pt x="806246" y="200634"/>
                  </a:lnTo>
                  <a:lnTo>
                    <a:pt x="806551" y="200177"/>
                  </a:lnTo>
                  <a:lnTo>
                    <a:pt x="807085" y="199694"/>
                  </a:lnTo>
                  <a:close/>
                </a:path>
                <a:path w="847725" h="751204">
                  <a:moveTo>
                    <a:pt x="835647" y="182130"/>
                  </a:moveTo>
                  <a:lnTo>
                    <a:pt x="835533" y="181635"/>
                  </a:lnTo>
                  <a:lnTo>
                    <a:pt x="835494" y="181114"/>
                  </a:lnTo>
                  <a:lnTo>
                    <a:pt x="835025" y="181292"/>
                  </a:lnTo>
                  <a:lnTo>
                    <a:pt x="834618" y="181317"/>
                  </a:lnTo>
                  <a:lnTo>
                    <a:pt x="834415" y="181546"/>
                  </a:lnTo>
                  <a:lnTo>
                    <a:pt x="833996" y="182003"/>
                  </a:lnTo>
                  <a:lnTo>
                    <a:pt x="834136" y="182702"/>
                  </a:lnTo>
                  <a:lnTo>
                    <a:pt x="834682" y="182829"/>
                  </a:lnTo>
                  <a:lnTo>
                    <a:pt x="834961" y="182905"/>
                  </a:lnTo>
                  <a:lnTo>
                    <a:pt x="835545" y="182727"/>
                  </a:lnTo>
                  <a:lnTo>
                    <a:pt x="835647" y="182130"/>
                  </a:lnTo>
                  <a:close/>
                </a:path>
                <a:path w="847725" h="751204">
                  <a:moveTo>
                    <a:pt x="841400" y="176707"/>
                  </a:moveTo>
                  <a:lnTo>
                    <a:pt x="841260" y="176174"/>
                  </a:lnTo>
                  <a:lnTo>
                    <a:pt x="841095" y="175539"/>
                  </a:lnTo>
                  <a:lnTo>
                    <a:pt x="840663" y="175221"/>
                  </a:lnTo>
                  <a:lnTo>
                    <a:pt x="840105" y="175348"/>
                  </a:lnTo>
                  <a:lnTo>
                    <a:pt x="839508" y="175463"/>
                  </a:lnTo>
                  <a:lnTo>
                    <a:pt x="839165" y="175920"/>
                  </a:lnTo>
                  <a:lnTo>
                    <a:pt x="839241" y="176491"/>
                  </a:lnTo>
                  <a:lnTo>
                    <a:pt x="839330" y="177101"/>
                  </a:lnTo>
                  <a:lnTo>
                    <a:pt x="839812" y="177457"/>
                  </a:lnTo>
                  <a:lnTo>
                    <a:pt x="841095" y="177076"/>
                  </a:lnTo>
                  <a:lnTo>
                    <a:pt x="841400" y="176707"/>
                  </a:lnTo>
                  <a:close/>
                </a:path>
                <a:path w="847725" h="751204">
                  <a:moveTo>
                    <a:pt x="841489" y="152450"/>
                  </a:moveTo>
                  <a:lnTo>
                    <a:pt x="840790" y="151815"/>
                  </a:lnTo>
                  <a:lnTo>
                    <a:pt x="839635" y="151980"/>
                  </a:lnTo>
                  <a:lnTo>
                    <a:pt x="839203" y="152603"/>
                  </a:lnTo>
                  <a:lnTo>
                    <a:pt x="839292" y="153073"/>
                  </a:lnTo>
                  <a:lnTo>
                    <a:pt x="839419" y="153657"/>
                  </a:lnTo>
                  <a:lnTo>
                    <a:pt x="839762" y="153924"/>
                  </a:lnTo>
                  <a:lnTo>
                    <a:pt x="840917" y="154000"/>
                  </a:lnTo>
                  <a:lnTo>
                    <a:pt x="841387" y="153644"/>
                  </a:lnTo>
                  <a:lnTo>
                    <a:pt x="841425" y="153149"/>
                  </a:lnTo>
                  <a:lnTo>
                    <a:pt x="841489" y="152450"/>
                  </a:lnTo>
                  <a:close/>
                </a:path>
                <a:path w="847725" h="751204">
                  <a:moveTo>
                    <a:pt x="847331" y="182499"/>
                  </a:moveTo>
                  <a:lnTo>
                    <a:pt x="847204" y="182016"/>
                  </a:lnTo>
                  <a:lnTo>
                    <a:pt x="847064" y="181457"/>
                  </a:lnTo>
                  <a:lnTo>
                    <a:pt x="846836" y="181025"/>
                  </a:lnTo>
                  <a:lnTo>
                    <a:pt x="846175" y="181000"/>
                  </a:lnTo>
                  <a:lnTo>
                    <a:pt x="845489" y="180949"/>
                  </a:lnTo>
                  <a:lnTo>
                    <a:pt x="844727" y="181876"/>
                  </a:lnTo>
                  <a:lnTo>
                    <a:pt x="845324" y="182829"/>
                  </a:lnTo>
                  <a:lnTo>
                    <a:pt x="845883" y="183019"/>
                  </a:lnTo>
                  <a:lnTo>
                    <a:pt x="846162" y="183210"/>
                  </a:lnTo>
                  <a:lnTo>
                    <a:pt x="846886" y="183108"/>
                  </a:lnTo>
                  <a:lnTo>
                    <a:pt x="847331" y="182499"/>
                  </a:lnTo>
                  <a:close/>
                </a:path>
                <a:path w="847725" h="751204">
                  <a:moveTo>
                    <a:pt x="847344" y="170243"/>
                  </a:moveTo>
                  <a:lnTo>
                    <a:pt x="846924" y="169722"/>
                  </a:lnTo>
                  <a:lnTo>
                    <a:pt x="846378" y="169608"/>
                  </a:lnTo>
                  <a:lnTo>
                    <a:pt x="845794" y="169494"/>
                  </a:lnTo>
                  <a:lnTo>
                    <a:pt x="845324" y="169760"/>
                  </a:lnTo>
                  <a:lnTo>
                    <a:pt x="844765" y="170802"/>
                  </a:lnTo>
                  <a:lnTo>
                    <a:pt x="845477" y="171653"/>
                  </a:lnTo>
                  <a:lnTo>
                    <a:pt x="846201" y="171627"/>
                  </a:lnTo>
                  <a:lnTo>
                    <a:pt x="846810" y="171615"/>
                  </a:lnTo>
                  <a:lnTo>
                    <a:pt x="847140" y="171297"/>
                  </a:lnTo>
                  <a:lnTo>
                    <a:pt x="847229" y="170827"/>
                  </a:lnTo>
                  <a:lnTo>
                    <a:pt x="847344" y="170243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8206448" y="3157943"/>
              <a:ext cx="870585" cy="697230"/>
            </a:xfrm>
            <a:custGeom>
              <a:avLst/>
              <a:gdLst/>
              <a:ahLst/>
              <a:cxnLst/>
              <a:rect l="l" t="t" r="r" b="b"/>
              <a:pathLst>
                <a:path w="870584" h="697229">
                  <a:moveTo>
                    <a:pt x="1333" y="176339"/>
                  </a:moveTo>
                  <a:lnTo>
                    <a:pt x="1054" y="175920"/>
                  </a:lnTo>
                  <a:lnTo>
                    <a:pt x="711" y="175653"/>
                  </a:lnTo>
                  <a:lnTo>
                    <a:pt x="330" y="175272"/>
                  </a:lnTo>
                  <a:lnTo>
                    <a:pt x="203" y="175806"/>
                  </a:lnTo>
                  <a:lnTo>
                    <a:pt x="0" y="176149"/>
                  </a:lnTo>
                  <a:lnTo>
                    <a:pt x="88" y="176403"/>
                  </a:lnTo>
                  <a:lnTo>
                    <a:pt x="177" y="176618"/>
                  </a:lnTo>
                  <a:lnTo>
                    <a:pt x="558" y="176834"/>
                  </a:lnTo>
                  <a:lnTo>
                    <a:pt x="977" y="176872"/>
                  </a:lnTo>
                  <a:lnTo>
                    <a:pt x="1333" y="176339"/>
                  </a:lnTo>
                  <a:close/>
                </a:path>
                <a:path w="870584" h="697229">
                  <a:moveTo>
                    <a:pt x="8343" y="134404"/>
                  </a:moveTo>
                  <a:lnTo>
                    <a:pt x="8229" y="134073"/>
                  </a:lnTo>
                  <a:lnTo>
                    <a:pt x="7835" y="133870"/>
                  </a:lnTo>
                  <a:lnTo>
                    <a:pt x="7429" y="133654"/>
                  </a:lnTo>
                  <a:lnTo>
                    <a:pt x="7112" y="133718"/>
                  </a:lnTo>
                  <a:lnTo>
                    <a:pt x="6934" y="134086"/>
                  </a:lnTo>
                  <a:lnTo>
                    <a:pt x="6667" y="134670"/>
                  </a:lnTo>
                  <a:lnTo>
                    <a:pt x="6883" y="135382"/>
                  </a:lnTo>
                  <a:lnTo>
                    <a:pt x="7340" y="135356"/>
                  </a:lnTo>
                  <a:lnTo>
                    <a:pt x="7632" y="135343"/>
                  </a:lnTo>
                  <a:lnTo>
                    <a:pt x="7912" y="135013"/>
                  </a:lnTo>
                  <a:lnTo>
                    <a:pt x="8191" y="134823"/>
                  </a:lnTo>
                  <a:lnTo>
                    <a:pt x="8343" y="134404"/>
                  </a:lnTo>
                  <a:close/>
                </a:path>
                <a:path w="870584" h="697229">
                  <a:moveTo>
                    <a:pt x="25361" y="141097"/>
                  </a:moveTo>
                  <a:lnTo>
                    <a:pt x="25336" y="140665"/>
                  </a:lnTo>
                  <a:lnTo>
                    <a:pt x="25311" y="140068"/>
                  </a:lnTo>
                  <a:lnTo>
                    <a:pt x="24892" y="139788"/>
                  </a:lnTo>
                  <a:lnTo>
                    <a:pt x="24422" y="139547"/>
                  </a:lnTo>
                  <a:lnTo>
                    <a:pt x="23952" y="139319"/>
                  </a:lnTo>
                  <a:lnTo>
                    <a:pt x="23533" y="139598"/>
                  </a:lnTo>
                  <a:lnTo>
                    <a:pt x="23406" y="140258"/>
                  </a:lnTo>
                  <a:lnTo>
                    <a:pt x="23279" y="140804"/>
                  </a:lnTo>
                  <a:lnTo>
                    <a:pt x="23596" y="141185"/>
                  </a:lnTo>
                  <a:lnTo>
                    <a:pt x="24218" y="141300"/>
                  </a:lnTo>
                  <a:lnTo>
                    <a:pt x="24803" y="141414"/>
                  </a:lnTo>
                  <a:lnTo>
                    <a:pt x="25361" y="141097"/>
                  </a:lnTo>
                  <a:close/>
                </a:path>
                <a:path w="870584" h="697229">
                  <a:moveTo>
                    <a:pt x="30835" y="100266"/>
                  </a:moveTo>
                  <a:lnTo>
                    <a:pt x="30734" y="100076"/>
                  </a:lnTo>
                  <a:lnTo>
                    <a:pt x="30695" y="99872"/>
                  </a:lnTo>
                  <a:lnTo>
                    <a:pt x="30302" y="99555"/>
                  </a:lnTo>
                  <a:lnTo>
                    <a:pt x="29997" y="99314"/>
                  </a:lnTo>
                  <a:lnTo>
                    <a:pt x="29667" y="99237"/>
                  </a:lnTo>
                  <a:lnTo>
                    <a:pt x="29298" y="99136"/>
                  </a:lnTo>
                  <a:lnTo>
                    <a:pt x="28943" y="100063"/>
                  </a:lnTo>
                  <a:lnTo>
                    <a:pt x="29451" y="100672"/>
                  </a:lnTo>
                  <a:lnTo>
                    <a:pt x="29883" y="100825"/>
                  </a:lnTo>
                  <a:lnTo>
                    <a:pt x="30187" y="100799"/>
                  </a:lnTo>
                  <a:lnTo>
                    <a:pt x="30416" y="100787"/>
                  </a:lnTo>
                  <a:lnTo>
                    <a:pt x="30632" y="100457"/>
                  </a:lnTo>
                  <a:lnTo>
                    <a:pt x="30835" y="100266"/>
                  </a:lnTo>
                  <a:close/>
                </a:path>
                <a:path w="870584" h="697229">
                  <a:moveTo>
                    <a:pt x="54889" y="75869"/>
                  </a:moveTo>
                  <a:lnTo>
                    <a:pt x="54673" y="75704"/>
                  </a:lnTo>
                  <a:lnTo>
                    <a:pt x="54444" y="75399"/>
                  </a:lnTo>
                  <a:lnTo>
                    <a:pt x="54241" y="75412"/>
                  </a:lnTo>
                  <a:lnTo>
                    <a:pt x="53822" y="75450"/>
                  </a:lnTo>
                  <a:lnTo>
                    <a:pt x="53670" y="75819"/>
                  </a:lnTo>
                  <a:lnTo>
                    <a:pt x="53898" y="76174"/>
                  </a:lnTo>
                  <a:lnTo>
                    <a:pt x="54038" y="76403"/>
                  </a:lnTo>
                  <a:lnTo>
                    <a:pt x="54292" y="76542"/>
                  </a:lnTo>
                  <a:lnTo>
                    <a:pt x="54483" y="76720"/>
                  </a:lnTo>
                  <a:lnTo>
                    <a:pt x="54622" y="76441"/>
                  </a:lnTo>
                  <a:lnTo>
                    <a:pt x="54749" y="76149"/>
                  </a:lnTo>
                  <a:lnTo>
                    <a:pt x="54889" y="75869"/>
                  </a:lnTo>
                  <a:close/>
                </a:path>
                <a:path w="870584" h="697229">
                  <a:moveTo>
                    <a:pt x="59690" y="71056"/>
                  </a:moveTo>
                  <a:lnTo>
                    <a:pt x="59080" y="70853"/>
                  </a:lnTo>
                  <a:lnTo>
                    <a:pt x="58762" y="70840"/>
                  </a:lnTo>
                  <a:lnTo>
                    <a:pt x="58432" y="71069"/>
                  </a:lnTo>
                  <a:lnTo>
                    <a:pt x="58432" y="71323"/>
                  </a:lnTo>
                  <a:lnTo>
                    <a:pt x="58635" y="71564"/>
                  </a:lnTo>
                  <a:lnTo>
                    <a:pt x="59067" y="71564"/>
                  </a:lnTo>
                  <a:lnTo>
                    <a:pt x="59385" y="71475"/>
                  </a:lnTo>
                  <a:lnTo>
                    <a:pt x="59690" y="71386"/>
                  </a:lnTo>
                  <a:lnTo>
                    <a:pt x="59690" y="71056"/>
                  </a:lnTo>
                  <a:close/>
                </a:path>
                <a:path w="870584" h="697229">
                  <a:moveTo>
                    <a:pt x="60604" y="81686"/>
                  </a:moveTo>
                  <a:lnTo>
                    <a:pt x="60566" y="81470"/>
                  </a:lnTo>
                  <a:lnTo>
                    <a:pt x="60528" y="81216"/>
                  </a:lnTo>
                  <a:lnTo>
                    <a:pt x="60147" y="81026"/>
                  </a:lnTo>
                  <a:lnTo>
                    <a:pt x="59905" y="80797"/>
                  </a:lnTo>
                  <a:lnTo>
                    <a:pt x="59588" y="80924"/>
                  </a:lnTo>
                  <a:lnTo>
                    <a:pt x="59169" y="80975"/>
                  </a:lnTo>
                  <a:lnTo>
                    <a:pt x="59004" y="81203"/>
                  </a:lnTo>
                  <a:lnTo>
                    <a:pt x="58762" y="81546"/>
                  </a:lnTo>
                  <a:lnTo>
                    <a:pt x="59537" y="82334"/>
                  </a:lnTo>
                  <a:lnTo>
                    <a:pt x="60058" y="82207"/>
                  </a:lnTo>
                  <a:lnTo>
                    <a:pt x="60286" y="82143"/>
                  </a:lnTo>
                  <a:lnTo>
                    <a:pt x="60604" y="81686"/>
                  </a:lnTo>
                  <a:close/>
                </a:path>
                <a:path w="870584" h="697229">
                  <a:moveTo>
                    <a:pt x="60706" y="186372"/>
                  </a:moveTo>
                  <a:lnTo>
                    <a:pt x="60261" y="186029"/>
                  </a:lnTo>
                  <a:lnTo>
                    <a:pt x="59740" y="186029"/>
                  </a:lnTo>
                  <a:lnTo>
                    <a:pt x="59474" y="186042"/>
                  </a:lnTo>
                  <a:lnTo>
                    <a:pt x="59207" y="186372"/>
                  </a:lnTo>
                  <a:lnTo>
                    <a:pt x="58940" y="186563"/>
                  </a:lnTo>
                  <a:lnTo>
                    <a:pt x="59817" y="187553"/>
                  </a:lnTo>
                  <a:lnTo>
                    <a:pt x="60198" y="187286"/>
                  </a:lnTo>
                  <a:lnTo>
                    <a:pt x="60680" y="187109"/>
                  </a:lnTo>
                  <a:lnTo>
                    <a:pt x="60693" y="186918"/>
                  </a:lnTo>
                  <a:lnTo>
                    <a:pt x="60706" y="186372"/>
                  </a:lnTo>
                  <a:close/>
                </a:path>
                <a:path w="870584" h="697229">
                  <a:moveTo>
                    <a:pt x="66001" y="86766"/>
                  </a:moveTo>
                  <a:lnTo>
                    <a:pt x="65570" y="86880"/>
                  </a:lnTo>
                  <a:lnTo>
                    <a:pt x="65938" y="87122"/>
                  </a:lnTo>
                  <a:lnTo>
                    <a:pt x="66001" y="86766"/>
                  </a:lnTo>
                  <a:close/>
                </a:path>
                <a:path w="870584" h="697229">
                  <a:moveTo>
                    <a:pt x="88544" y="146545"/>
                  </a:moveTo>
                  <a:lnTo>
                    <a:pt x="88468" y="146075"/>
                  </a:lnTo>
                  <a:lnTo>
                    <a:pt x="88188" y="145872"/>
                  </a:lnTo>
                  <a:lnTo>
                    <a:pt x="87744" y="145986"/>
                  </a:lnTo>
                  <a:lnTo>
                    <a:pt x="87591" y="146037"/>
                  </a:lnTo>
                  <a:lnTo>
                    <a:pt x="87477" y="146227"/>
                  </a:lnTo>
                  <a:lnTo>
                    <a:pt x="87350" y="146367"/>
                  </a:lnTo>
                  <a:lnTo>
                    <a:pt x="87630" y="146558"/>
                  </a:lnTo>
                  <a:lnTo>
                    <a:pt x="87896" y="146773"/>
                  </a:lnTo>
                  <a:lnTo>
                    <a:pt x="88201" y="146939"/>
                  </a:lnTo>
                  <a:lnTo>
                    <a:pt x="88430" y="146685"/>
                  </a:lnTo>
                  <a:lnTo>
                    <a:pt x="88544" y="146545"/>
                  </a:lnTo>
                  <a:close/>
                </a:path>
                <a:path w="870584" h="697229">
                  <a:moveTo>
                    <a:pt x="99618" y="99504"/>
                  </a:moveTo>
                  <a:lnTo>
                    <a:pt x="99479" y="99326"/>
                  </a:lnTo>
                  <a:lnTo>
                    <a:pt x="99428" y="99161"/>
                  </a:lnTo>
                  <a:lnTo>
                    <a:pt x="99288" y="99187"/>
                  </a:lnTo>
                  <a:lnTo>
                    <a:pt x="99072" y="99161"/>
                  </a:lnTo>
                  <a:lnTo>
                    <a:pt x="98945" y="99377"/>
                  </a:lnTo>
                  <a:lnTo>
                    <a:pt x="98907" y="99593"/>
                  </a:lnTo>
                  <a:lnTo>
                    <a:pt x="99174" y="100190"/>
                  </a:lnTo>
                  <a:lnTo>
                    <a:pt x="99428" y="100164"/>
                  </a:lnTo>
                  <a:lnTo>
                    <a:pt x="99580" y="99631"/>
                  </a:lnTo>
                  <a:lnTo>
                    <a:pt x="99618" y="99504"/>
                  </a:lnTo>
                  <a:close/>
                </a:path>
                <a:path w="870584" h="697229">
                  <a:moveTo>
                    <a:pt x="100901" y="111226"/>
                  </a:moveTo>
                  <a:lnTo>
                    <a:pt x="100736" y="110921"/>
                  </a:lnTo>
                  <a:lnTo>
                    <a:pt x="100634" y="110553"/>
                  </a:lnTo>
                  <a:lnTo>
                    <a:pt x="100114" y="110058"/>
                  </a:lnTo>
                  <a:lnTo>
                    <a:pt x="99225" y="110464"/>
                  </a:lnTo>
                  <a:lnTo>
                    <a:pt x="99161" y="110934"/>
                  </a:lnTo>
                  <a:lnTo>
                    <a:pt x="99110" y="111213"/>
                  </a:lnTo>
                  <a:lnTo>
                    <a:pt x="99288" y="111633"/>
                  </a:lnTo>
                  <a:lnTo>
                    <a:pt x="99504" y="111823"/>
                  </a:lnTo>
                  <a:lnTo>
                    <a:pt x="99745" y="112014"/>
                  </a:lnTo>
                  <a:lnTo>
                    <a:pt x="100190" y="112153"/>
                  </a:lnTo>
                  <a:lnTo>
                    <a:pt x="100457" y="112064"/>
                  </a:lnTo>
                  <a:lnTo>
                    <a:pt x="100672" y="111975"/>
                  </a:lnTo>
                  <a:lnTo>
                    <a:pt x="100761" y="111518"/>
                  </a:lnTo>
                  <a:lnTo>
                    <a:pt x="100901" y="111226"/>
                  </a:lnTo>
                  <a:close/>
                </a:path>
                <a:path w="870584" h="697229">
                  <a:moveTo>
                    <a:pt x="106260" y="106057"/>
                  </a:moveTo>
                  <a:lnTo>
                    <a:pt x="106057" y="105791"/>
                  </a:lnTo>
                  <a:lnTo>
                    <a:pt x="105892" y="105473"/>
                  </a:lnTo>
                  <a:lnTo>
                    <a:pt x="105308" y="104952"/>
                  </a:lnTo>
                  <a:lnTo>
                    <a:pt x="104902" y="104990"/>
                  </a:lnTo>
                  <a:lnTo>
                    <a:pt x="104775" y="105397"/>
                  </a:lnTo>
                  <a:lnTo>
                    <a:pt x="104686" y="105638"/>
                  </a:lnTo>
                  <a:lnTo>
                    <a:pt x="104800" y="106083"/>
                  </a:lnTo>
                  <a:lnTo>
                    <a:pt x="104978" y="106260"/>
                  </a:lnTo>
                  <a:lnTo>
                    <a:pt x="105435" y="106667"/>
                  </a:lnTo>
                  <a:lnTo>
                    <a:pt x="106197" y="106502"/>
                  </a:lnTo>
                  <a:lnTo>
                    <a:pt x="106260" y="106057"/>
                  </a:lnTo>
                  <a:close/>
                </a:path>
                <a:path w="870584" h="697229">
                  <a:moveTo>
                    <a:pt x="107264" y="116852"/>
                  </a:moveTo>
                  <a:lnTo>
                    <a:pt x="107238" y="116319"/>
                  </a:lnTo>
                  <a:lnTo>
                    <a:pt x="106680" y="115887"/>
                  </a:lnTo>
                  <a:lnTo>
                    <a:pt x="106159" y="115760"/>
                  </a:lnTo>
                  <a:lnTo>
                    <a:pt x="105765" y="115595"/>
                  </a:lnTo>
                  <a:lnTo>
                    <a:pt x="105498" y="115824"/>
                  </a:lnTo>
                  <a:lnTo>
                    <a:pt x="105270" y="115912"/>
                  </a:lnTo>
                  <a:lnTo>
                    <a:pt x="105244" y="116052"/>
                  </a:lnTo>
                  <a:lnTo>
                    <a:pt x="105206" y="116192"/>
                  </a:lnTo>
                  <a:lnTo>
                    <a:pt x="105321" y="116420"/>
                  </a:lnTo>
                  <a:lnTo>
                    <a:pt x="105448" y="116535"/>
                  </a:lnTo>
                  <a:lnTo>
                    <a:pt x="105702" y="116801"/>
                  </a:lnTo>
                  <a:lnTo>
                    <a:pt x="105956" y="117094"/>
                  </a:lnTo>
                  <a:lnTo>
                    <a:pt x="106273" y="117208"/>
                  </a:lnTo>
                  <a:lnTo>
                    <a:pt x="106527" y="117309"/>
                  </a:lnTo>
                  <a:lnTo>
                    <a:pt x="107073" y="117259"/>
                  </a:lnTo>
                  <a:lnTo>
                    <a:pt x="107137" y="117106"/>
                  </a:lnTo>
                  <a:lnTo>
                    <a:pt x="107264" y="116852"/>
                  </a:lnTo>
                  <a:close/>
                </a:path>
                <a:path w="870584" h="697229">
                  <a:moveTo>
                    <a:pt x="124180" y="134734"/>
                  </a:moveTo>
                  <a:lnTo>
                    <a:pt x="123837" y="134747"/>
                  </a:lnTo>
                  <a:lnTo>
                    <a:pt x="124015" y="135140"/>
                  </a:lnTo>
                  <a:lnTo>
                    <a:pt x="124180" y="134734"/>
                  </a:lnTo>
                  <a:close/>
                </a:path>
                <a:path w="870584" h="697229">
                  <a:moveTo>
                    <a:pt x="124409" y="122758"/>
                  </a:moveTo>
                  <a:lnTo>
                    <a:pt x="124117" y="122377"/>
                  </a:lnTo>
                  <a:lnTo>
                    <a:pt x="123456" y="122212"/>
                  </a:lnTo>
                  <a:lnTo>
                    <a:pt x="122923" y="122072"/>
                  </a:lnTo>
                  <a:lnTo>
                    <a:pt x="122440" y="122428"/>
                  </a:lnTo>
                  <a:lnTo>
                    <a:pt x="122351" y="123228"/>
                  </a:lnTo>
                  <a:lnTo>
                    <a:pt x="122567" y="123444"/>
                  </a:lnTo>
                  <a:lnTo>
                    <a:pt x="122821" y="123888"/>
                  </a:lnTo>
                  <a:lnTo>
                    <a:pt x="123647" y="124358"/>
                  </a:lnTo>
                  <a:lnTo>
                    <a:pt x="124079" y="123964"/>
                  </a:lnTo>
                  <a:lnTo>
                    <a:pt x="124269" y="123278"/>
                  </a:lnTo>
                  <a:lnTo>
                    <a:pt x="124409" y="122758"/>
                  </a:lnTo>
                  <a:close/>
                </a:path>
                <a:path w="870584" h="697229">
                  <a:moveTo>
                    <a:pt x="135915" y="145415"/>
                  </a:moveTo>
                  <a:lnTo>
                    <a:pt x="135877" y="145288"/>
                  </a:lnTo>
                  <a:lnTo>
                    <a:pt x="135826" y="145072"/>
                  </a:lnTo>
                  <a:lnTo>
                    <a:pt x="135242" y="145021"/>
                  </a:lnTo>
                  <a:lnTo>
                    <a:pt x="135115" y="145211"/>
                  </a:lnTo>
                  <a:lnTo>
                    <a:pt x="135445" y="145516"/>
                  </a:lnTo>
                  <a:lnTo>
                    <a:pt x="135750" y="145453"/>
                  </a:lnTo>
                  <a:lnTo>
                    <a:pt x="135915" y="145415"/>
                  </a:lnTo>
                  <a:close/>
                </a:path>
                <a:path w="870584" h="697229">
                  <a:moveTo>
                    <a:pt x="153073" y="292112"/>
                  </a:moveTo>
                  <a:lnTo>
                    <a:pt x="152463" y="291719"/>
                  </a:lnTo>
                  <a:lnTo>
                    <a:pt x="151803" y="291846"/>
                  </a:lnTo>
                  <a:lnTo>
                    <a:pt x="151625" y="292023"/>
                  </a:lnTo>
                  <a:lnTo>
                    <a:pt x="151460" y="292671"/>
                  </a:lnTo>
                  <a:lnTo>
                    <a:pt x="151942" y="293255"/>
                  </a:lnTo>
                  <a:lnTo>
                    <a:pt x="152692" y="293128"/>
                  </a:lnTo>
                  <a:lnTo>
                    <a:pt x="153009" y="292785"/>
                  </a:lnTo>
                  <a:lnTo>
                    <a:pt x="153035" y="292557"/>
                  </a:lnTo>
                  <a:lnTo>
                    <a:pt x="153073" y="292112"/>
                  </a:lnTo>
                  <a:close/>
                </a:path>
                <a:path w="870584" h="697229">
                  <a:moveTo>
                    <a:pt x="165531" y="117208"/>
                  </a:moveTo>
                  <a:lnTo>
                    <a:pt x="165303" y="116903"/>
                  </a:lnTo>
                  <a:lnTo>
                    <a:pt x="164896" y="116928"/>
                  </a:lnTo>
                  <a:lnTo>
                    <a:pt x="164477" y="116941"/>
                  </a:lnTo>
                  <a:lnTo>
                    <a:pt x="164312" y="117132"/>
                  </a:lnTo>
                  <a:lnTo>
                    <a:pt x="164147" y="117335"/>
                  </a:lnTo>
                  <a:lnTo>
                    <a:pt x="164185" y="117741"/>
                  </a:lnTo>
                  <a:lnTo>
                    <a:pt x="164198" y="118059"/>
                  </a:lnTo>
                  <a:lnTo>
                    <a:pt x="164401" y="118249"/>
                  </a:lnTo>
                  <a:lnTo>
                    <a:pt x="164604" y="118440"/>
                  </a:lnTo>
                  <a:lnTo>
                    <a:pt x="164922" y="118033"/>
                  </a:lnTo>
                  <a:lnTo>
                    <a:pt x="165227" y="117652"/>
                  </a:lnTo>
                  <a:lnTo>
                    <a:pt x="165506" y="117233"/>
                  </a:lnTo>
                  <a:close/>
                </a:path>
                <a:path w="870584" h="697229">
                  <a:moveTo>
                    <a:pt x="171196" y="320459"/>
                  </a:moveTo>
                  <a:lnTo>
                    <a:pt x="171069" y="320370"/>
                  </a:lnTo>
                  <a:lnTo>
                    <a:pt x="170954" y="320230"/>
                  </a:lnTo>
                  <a:lnTo>
                    <a:pt x="170827" y="320217"/>
                  </a:lnTo>
                  <a:lnTo>
                    <a:pt x="170307" y="320154"/>
                  </a:lnTo>
                  <a:lnTo>
                    <a:pt x="170205" y="320344"/>
                  </a:lnTo>
                  <a:lnTo>
                    <a:pt x="170573" y="320700"/>
                  </a:lnTo>
                  <a:lnTo>
                    <a:pt x="170878" y="320852"/>
                  </a:lnTo>
                  <a:lnTo>
                    <a:pt x="171081" y="320776"/>
                  </a:lnTo>
                  <a:lnTo>
                    <a:pt x="171119" y="320586"/>
                  </a:lnTo>
                  <a:lnTo>
                    <a:pt x="171196" y="320459"/>
                  </a:lnTo>
                  <a:close/>
                </a:path>
                <a:path w="870584" h="697229">
                  <a:moveTo>
                    <a:pt x="176695" y="164579"/>
                  </a:moveTo>
                  <a:lnTo>
                    <a:pt x="176618" y="164223"/>
                  </a:lnTo>
                  <a:lnTo>
                    <a:pt x="176555" y="163893"/>
                  </a:lnTo>
                  <a:lnTo>
                    <a:pt x="176326" y="163576"/>
                  </a:lnTo>
                  <a:lnTo>
                    <a:pt x="176110" y="163283"/>
                  </a:lnTo>
                  <a:lnTo>
                    <a:pt x="175806" y="163144"/>
                  </a:lnTo>
                  <a:lnTo>
                    <a:pt x="175653" y="163068"/>
                  </a:lnTo>
                  <a:lnTo>
                    <a:pt x="175425" y="163271"/>
                  </a:lnTo>
                  <a:lnTo>
                    <a:pt x="175044" y="163449"/>
                  </a:lnTo>
                  <a:lnTo>
                    <a:pt x="175018" y="163664"/>
                  </a:lnTo>
                  <a:lnTo>
                    <a:pt x="174993" y="163957"/>
                  </a:lnTo>
                  <a:lnTo>
                    <a:pt x="175158" y="164388"/>
                  </a:lnTo>
                  <a:lnTo>
                    <a:pt x="175768" y="164896"/>
                  </a:lnTo>
                  <a:lnTo>
                    <a:pt x="176695" y="164579"/>
                  </a:lnTo>
                  <a:close/>
                </a:path>
                <a:path w="870584" h="697229">
                  <a:moveTo>
                    <a:pt x="176745" y="140982"/>
                  </a:moveTo>
                  <a:lnTo>
                    <a:pt x="176618" y="140614"/>
                  </a:lnTo>
                  <a:lnTo>
                    <a:pt x="176517" y="140233"/>
                  </a:lnTo>
                  <a:lnTo>
                    <a:pt x="176060" y="139801"/>
                  </a:lnTo>
                  <a:lnTo>
                    <a:pt x="175539" y="139611"/>
                  </a:lnTo>
                  <a:lnTo>
                    <a:pt x="175399" y="139712"/>
                  </a:lnTo>
                  <a:lnTo>
                    <a:pt x="175158" y="139903"/>
                  </a:lnTo>
                  <a:lnTo>
                    <a:pt x="174980" y="140360"/>
                  </a:lnTo>
                  <a:lnTo>
                    <a:pt x="175044" y="140652"/>
                  </a:lnTo>
                  <a:lnTo>
                    <a:pt x="175082" y="140893"/>
                  </a:lnTo>
                  <a:lnTo>
                    <a:pt x="175755" y="141262"/>
                  </a:lnTo>
                  <a:lnTo>
                    <a:pt x="175882" y="141338"/>
                  </a:lnTo>
                  <a:lnTo>
                    <a:pt x="176110" y="141249"/>
                  </a:lnTo>
                  <a:lnTo>
                    <a:pt x="176276" y="141224"/>
                  </a:lnTo>
                  <a:lnTo>
                    <a:pt x="176441" y="141122"/>
                  </a:lnTo>
                  <a:lnTo>
                    <a:pt x="176745" y="140982"/>
                  </a:lnTo>
                  <a:close/>
                </a:path>
                <a:path w="870584" h="697229">
                  <a:moveTo>
                    <a:pt x="188379" y="175387"/>
                  </a:moveTo>
                  <a:lnTo>
                    <a:pt x="187439" y="174409"/>
                  </a:lnTo>
                  <a:lnTo>
                    <a:pt x="186829" y="174447"/>
                  </a:lnTo>
                  <a:lnTo>
                    <a:pt x="186651" y="174701"/>
                  </a:lnTo>
                  <a:lnTo>
                    <a:pt x="186372" y="174929"/>
                  </a:lnTo>
                  <a:lnTo>
                    <a:pt x="186143" y="175793"/>
                  </a:lnTo>
                  <a:lnTo>
                    <a:pt x="186537" y="176263"/>
                  </a:lnTo>
                  <a:lnTo>
                    <a:pt x="187185" y="176237"/>
                  </a:lnTo>
                  <a:lnTo>
                    <a:pt x="187502" y="176237"/>
                  </a:lnTo>
                  <a:lnTo>
                    <a:pt x="187960" y="176072"/>
                  </a:lnTo>
                  <a:lnTo>
                    <a:pt x="188099" y="175831"/>
                  </a:lnTo>
                  <a:lnTo>
                    <a:pt x="188379" y="175387"/>
                  </a:lnTo>
                  <a:close/>
                </a:path>
                <a:path w="870584" h="697229">
                  <a:moveTo>
                    <a:pt x="193865" y="134645"/>
                  </a:moveTo>
                  <a:lnTo>
                    <a:pt x="193484" y="134454"/>
                  </a:lnTo>
                  <a:lnTo>
                    <a:pt x="193268" y="134277"/>
                  </a:lnTo>
                  <a:lnTo>
                    <a:pt x="193116" y="134340"/>
                  </a:lnTo>
                  <a:lnTo>
                    <a:pt x="192900" y="134378"/>
                  </a:lnTo>
                  <a:lnTo>
                    <a:pt x="192646" y="134747"/>
                  </a:lnTo>
                  <a:lnTo>
                    <a:pt x="192544" y="135039"/>
                  </a:lnTo>
                  <a:lnTo>
                    <a:pt x="192417" y="135318"/>
                  </a:lnTo>
                  <a:lnTo>
                    <a:pt x="192747" y="135394"/>
                  </a:lnTo>
                  <a:lnTo>
                    <a:pt x="193103" y="135585"/>
                  </a:lnTo>
                  <a:lnTo>
                    <a:pt x="193598" y="135470"/>
                  </a:lnTo>
                  <a:lnTo>
                    <a:pt x="193865" y="135064"/>
                  </a:lnTo>
                  <a:lnTo>
                    <a:pt x="193865" y="134645"/>
                  </a:lnTo>
                  <a:close/>
                </a:path>
                <a:path w="870584" h="697229">
                  <a:moveTo>
                    <a:pt x="198475" y="280911"/>
                  </a:moveTo>
                  <a:lnTo>
                    <a:pt x="198005" y="281063"/>
                  </a:lnTo>
                  <a:lnTo>
                    <a:pt x="198437" y="281279"/>
                  </a:lnTo>
                  <a:lnTo>
                    <a:pt x="198475" y="280911"/>
                  </a:lnTo>
                  <a:close/>
                </a:path>
                <a:path w="870584" h="697229">
                  <a:moveTo>
                    <a:pt x="216535" y="147332"/>
                  </a:moveTo>
                  <a:lnTo>
                    <a:pt x="216496" y="146913"/>
                  </a:lnTo>
                  <a:lnTo>
                    <a:pt x="216293" y="146685"/>
                  </a:lnTo>
                  <a:lnTo>
                    <a:pt x="216090" y="146469"/>
                  </a:lnTo>
                  <a:lnTo>
                    <a:pt x="215874" y="146253"/>
                  </a:lnTo>
                  <a:lnTo>
                    <a:pt x="215785" y="146380"/>
                  </a:lnTo>
                  <a:lnTo>
                    <a:pt x="215569" y="146532"/>
                  </a:lnTo>
                  <a:lnTo>
                    <a:pt x="215684" y="146926"/>
                  </a:lnTo>
                  <a:lnTo>
                    <a:pt x="215773" y="147332"/>
                  </a:lnTo>
                  <a:lnTo>
                    <a:pt x="215988" y="147459"/>
                  </a:lnTo>
                  <a:lnTo>
                    <a:pt x="216306" y="147624"/>
                  </a:lnTo>
                  <a:lnTo>
                    <a:pt x="216535" y="147332"/>
                  </a:lnTo>
                  <a:close/>
                </a:path>
                <a:path w="870584" h="697229">
                  <a:moveTo>
                    <a:pt x="217474" y="356349"/>
                  </a:moveTo>
                  <a:lnTo>
                    <a:pt x="217309" y="356133"/>
                  </a:lnTo>
                  <a:lnTo>
                    <a:pt x="217182" y="355739"/>
                  </a:lnTo>
                  <a:lnTo>
                    <a:pt x="217004" y="355727"/>
                  </a:lnTo>
                  <a:lnTo>
                    <a:pt x="216725" y="355688"/>
                  </a:lnTo>
                  <a:lnTo>
                    <a:pt x="216408" y="355892"/>
                  </a:lnTo>
                  <a:lnTo>
                    <a:pt x="216115" y="355993"/>
                  </a:lnTo>
                  <a:lnTo>
                    <a:pt x="216281" y="356209"/>
                  </a:lnTo>
                  <a:lnTo>
                    <a:pt x="216395" y="356489"/>
                  </a:lnTo>
                  <a:lnTo>
                    <a:pt x="216966" y="356857"/>
                  </a:lnTo>
                  <a:lnTo>
                    <a:pt x="217271" y="356730"/>
                  </a:lnTo>
                  <a:lnTo>
                    <a:pt x="217474" y="356349"/>
                  </a:lnTo>
                  <a:close/>
                </a:path>
                <a:path w="870584" h="697229">
                  <a:moveTo>
                    <a:pt x="241287" y="695515"/>
                  </a:moveTo>
                  <a:lnTo>
                    <a:pt x="241071" y="695286"/>
                  </a:lnTo>
                  <a:lnTo>
                    <a:pt x="240792" y="694804"/>
                  </a:lnTo>
                  <a:lnTo>
                    <a:pt x="240385" y="694639"/>
                  </a:lnTo>
                  <a:lnTo>
                    <a:pt x="239636" y="694347"/>
                  </a:lnTo>
                  <a:lnTo>
                    <a:pt x="238975" y="694855"/>
                  </a:lnTo>
                  <a:lnTo>
                    <a:pt x="238912" y="695617"/>
                  </a:lnTo>
                  <a:lnTo>
                    <a:pt x="238848" y="696302"/>
                  </a:lnTo>
                  <a:lnTo>
                    <a:pt x="239293" y="696620"/>
                  </a:lnTo>
                  <a:lnTo>
                    <a:pt x="239763" y="696810"/>
                  </a:lnTo>
                  <a:lnTo>
                    <a:pt x="240449" y="697064"/>
                  </a:lnTo>
                  <a:lnTo>
                    <a:pt x="241134" y="696531"/>
                  </a:lnTo>
                  <a:lnTo>
                    <a:pt x="241287" y="695515"/>
                  </a:lnTo>
                  <a:close/>
                </a:path>
                <a:path w="870584" h="697229">
                  <a:moveTo>
                    <a:pt x="287032" y="672769"/>
                  </a:moveTo>
                  <a:lnTo>
                    <a:pt x="286893" y="672668"/>
                  </a:lnTo>
                  <a:lnTo>
                    <a:pt x="286778" y="672465"/>
                  </a:lnTo>
                  <a:lnTo>
                    <a:pt x="286639" y="672452"/>
                  </a:lnTo>
                  <a:lnTo>
                    <a:pt x="286156" y="672401"/>
                  </a:lnTo>
                  <a:lnTo>
                    <a:pt x="285965" y="672617"/>
                  </a:lnTo>
                  <a:lnTo>
                    <a:pt x="286169" y="672922"/>
                  </a:lnTo>
                  <a:lnTo>
                    <a:pt x="286473" y="673049"/>
                  </a:lnTo>
                  <a:lnTo>
                    <a:pt x="286639" y="673100"/>
                  </a:lnTo>
                  <a:lnTo>
                    <a:pt x="286766" y="672998"/>
                  </a:lnTo>
                  <a:lnTo>
                    <a:pt x="286893" y="672884"/>
                  </a:lnTo>
                  <a:lnTo>
                    <a:pt x="287032" y="672769"/>
                  </a:lnTo>
                  <a:close/>
                </a:path>
                <a:path w="870584" h="697229">
                  <a:moveTo>
                    <a:pt x="351624" y="596811"/>
                  </a:moveTo>
                  <a:lnTo>
                    <a:pt x="351447" y="596582"/>
                  </a:lnTo>
                  <a:lnTo>
                    <a:pt x="351294" y="596265"/>
                  </a:lnTo>
                  <a:lnTo>
                    <a:pt x="351053" y="596138"/>
                  </a:lnTo>
                  <a:lnTo>
                    <a:pt x="350608" y="595922"/>
                  </a:lnTo>
                  <a:lnTo>
                    <a:pt x="350088" y="596430"/>
                  </a:lnTo>
                  <a:lnTo>
                    <a:pt x="350164" y="597065"/>
                  </a:lnTo>
                  <a:lnTo>
                    <a:pt x="350189" y="597331"/>
                  </a:lnTo>
                  <a:lnTo>
                    <a:pt x="350418" y="597662"/>
                  </a:lnTo>
                  <a:lnTo>
                    <a:pt x="350647" y="597801"/>
                  </a:lnTo>
                  <a:lnTo>
                    <a:pt x="351015" y="597979"/>
                  </a:lnTo>
                  <a:lnTo>
                    <a:pt x="351599" y="597357"/>
                  </a:lnTo>
                  <a:lnTo>
                    <a:pt x="351624" y="596811"/>
                  </a:lnTo>
                  <a:close/>
                </a:path>
                <a:path w="870584" h="697229">
                  <a:moveTo>
                    <a:pt x="357809" y="626122"/>
                  </a:moveTo>
                  <a:lnTo>
                    <a:pt x="357771" y="625551"/>
                  </a:lnTo>
                  <a:lnTo>
                    <a:pt x="357682" y="625094"/>
                  </a:lnTo>
                  <a:lnTo>
                    <a:pt x="357581" y="624636"/>
                  </a:lnTo>
                  <a:lnTo>
                    <a:pt x="357327" y="624471"/>
                  </a:lnTo>
                  <a:lnTo>
                    <a:pt x="356831" y="624547"/>
                  </a:lnTo>
                  <a:lnTo>
                    <a:pt x="356577" y="625208"/>
                  </a:lnTo>
                  <a:lnTo>
                    <a:pt x="356806" y="625805"/>
                  </a:lnTo>
                  <a:lnTo>
                    <a:pt x="356895" y="626021"/>
                  </a:lnTo>
                  <a:lnTo>
                    <a:pt x="357225" y="626173"/>
                  </a:lnTo>
                  <a:lnTo>
                    <a:pt x="357441" y="626351"/>
                  </a:lnTo>
                  <a:lnTo>
                    <a:pt x="357568" y="626237"/>
                  </a:lnTo>
                  <a:lnTo>
                    <a:pt x="357809" y="626122"/>
                  </a:lnTo>
                  <a:close/>
                </a:path>
                <a:path w="870584" h="697229">
                  <a:moveTo>
                    <a:pt x="373722" y="689800"/>
                  </a:moveTo>
                  <a:lnTo>
                    <a:pt x="373583" y="689508"/>
                  </a:lnTo>
                  <a:lnTo>
                    <a:pt x="373456" y="689190"/>
                  </a:lnTo>
                  <a:lnTo>
                    <a:pt x="373291" y="688911"/>
                  </a:lnTo>
                  <a:lnTo>
                    <a:pt x="373024" y="688848"/>
                  </a:lnTo>
                  <a:lnTo>
                    <a:pt x="372389" y="689317"/>
                  </a:lnTo>
                  <a:lnTo>
                    <a:pt x="372389" y="690333"/>
                  </a:lnTo>
                  <a:lnTo>
                    <a:pt x="372948" y="690702"/>
                  </a:lnTo>
                  <a:lnTo>
                    <a:pt x="373278" y="690765"/>
                  </a:lnTo>
                  <a:lnTo>
                    <a:pt x="373468" y="690422"/>
                  </a:lnTo>
                  <a:lnTo>
                    <a:pt x="373583" y="690105"/>
                  </a:lnTo>
                  <a:lnTo>
                    <a:pt x="373722" y="689800"/>
                  </a:lnTo>
                  <a:close/>
                </a:path>
                <a:path w="870584" h="697229">
                  <a:moveTo>
                    <a:pt x="375754" y="630936"/>
                  </a:moveTo>
                  <a:lnTo>
                    <a:pt x="375577" y="630656"/>
                  </a:lnTo>
                  <a:lnTo>
                    <a:pt x="375170" y="630631"/>
                  </a:lnTo>
                  <a:lnTo>
                    <a:pt x="375043" y="630618"/>
                  </a:lnTo>
                  <a:lnTo>
                    <a:pt x="374777" y="630834"/>
                  </a:lnTo>
                  <a:lnTo>
                    <a:pt x="374789" y="631240"/>
                  </a:lnTo>
                  <a:lnTo>
                    <a:pt x="374802" y="631685"/>
                  </a:lnTo>
                  <a:lnTo>
                    <a:pt x="374992" y="631825"/>
                  </a:lnTo>
                  <a:lnTo>
                    <a:pt x="375285" y="632053"/>
                  </a:lnTo>
                  <a:lnTo>
                    <a:pt x="375602" y="631799"/>
                  </a:lnTo>
                  <a:lnTo>
                    <a:pt x="375716" y="631380"/>
                  </a:lnTo>
                  <a:lnTo>
                    <a:pt x="375754" y="630936"/>
                  </a:lnTo>
                  <a:close/>
                </a:path>
                <a:path w="870584" h="697229">
                  <a:moveTo>
                    <a:pt x="380187" y="660171"/>
                  </a:moveTo>
                  <a:lnTo>
                    <a:pt x="380149" y="659765"/>
                  </a:lnTo>
                  <a:lnTo>
                    <a:pt x="379971" y="659472"/>
                  </a:lnTo>
                  <a:lnTo>
                    <a:pt x="379780" y="659117"/>
                  </a:lnTo>
                  <a:lnTo>
                    <a:pt x="379069" y="659511"/>
                  </a:lnTo>
                  <a:lnTo>
                    <a:pt x="378790" y="660285"/>
                  </a:lnTo>
                  <a:lnTo>
                    <a:pt x="378841" y="660476"/>
                  </a:lnTo>
                  <a:lnTo>
                    <a:pt x="378841" y="660628"/>
                  </a:lnTo>
                  <a:lnTo>
                    <a:pt x="379006" y="660742"/>
                  </a:lnTo>
                  <a:lnTo>
                    <a:pt x="379145" y="660869"/>
                  </a:lnTo>
                  <a:lnTo>
                    <a:pt x="379298" y="660946"/>
                  </a:lnTo>
                  <a:lnTo>
                    <a:pt x="379755" y="661162"/>
                  </a:lnTo>
                  <a:lnTo>
                    <a:pt x="380098" y="661009"/>
                  </a:lnTo>
                  <a:lnTo>
                    <a:pt x="380187" y="660171"/>
                  </a:lnTo>
                  <a:close/>
                </a:path>
                <a:path w="870584" h="697229">
                  <a:moveTo>
                    <a:pt x="444601" y="490359"/>
                  </a:moveTo>
                  <a:lnTo>
                    <a:pt x="444436" y="489927"/>
                  </a:lnTo>
                  <a:lnTo>
                    <a:pt x="444207" y="489712"/>
                  </a:lnTo>
                  <a:lnTo>
                    <a:pt x="443890" y="489419"/>
                  </a:lnTo>
                  <a:lnTo>
                    <a:pt x="443522" y="489572"/>
                  </a:lnTo>
                  <a:lnTo>
                    <a:pt x="443331" y="489978"/>
                  </a:lnTo>
                  <a:lnTo>
                    <a:pt x="443433" y="490308"/>
                  </a:lnTo>
                  <a:lnTo>
                    <a:pt x="443458" y="490753"/>
                  </a:lnTo>
                  <a:lnTo>
                    <a:pt x="443687" y="490943"/>
                  </a:lnTo>
                  <a:lnTo>
                    <a:pt x="443992" y="491223"/>
                  </a:lnTo>
                  <a:lnTo>
                    <a:pt x="444461" y="491058"/>
                  </a:lnTo>
                  <a:lnTo>
                    <a:pt x="444550" y="490639"/>
                  </a:lnTo>
                  <a:lnTo>
                    <a:pt x="444601" y="490359"/>
                  </a:lnTo>
                  <a:close/>
                </a:path>
                <a:path w="870584" h="697229">
                  <a:moveTo>
                    <a:pt x="451231" y="531520"/>
                  </a:moveTo>
                  <a:lnTo>
                    <a:pt x="450913" y="531063"/>
                  </a:lnTo>
                  <a:lnTo>
                    <a:pt x="450735" y="530834"/>
                  </a:lnTo>
                  <a:lnTo>
                    <a:pt x="450303" y="530783"/>
                  </a:lnTo>
                  <a:lnTo>
                    <a:pt x="449999" y="530656"/>
                  </a:lnTo>
                  <a:lnTo>
                    <a:pt x="449770" y="530885"/>
                  </a:lnTo>
                  <a:lnTo>
                    <a:pt x="449427" y="531075"/>
                  </a:lnTo>
                  <a:lnTo>
                    <a:pt x="449364" y="531329"/>
                  </a:lnTo>
                  <a:lnTo>
                    <a:pt x="449275" y="531761"/>
                  </a:lnTo>
                  <a:lnTo>
                    <a:pt x="450024" y="532371"/>
                  </a:lnTo>
                  <a:lnTo>
                    <a:pt x="450481" y="532320"/>
                  </a:lnTo>
                  <a:lnTo>
                    <a:pt x="450913" y="532282"/>
                  </a:lnTo>
                  <a:lnTo>
                    <a:pt x="451231" y="531520"/>
                  </a:lnTo>
                  <a:close/>
                </a:path>
                <a:path w="870584" h="697229">
                  <a:moveTo>
                    <a:pt x="460756" y="519557"/>
                  </a:moveTo>
                  <a:lnTo>
                    <a:pt x="460476" y="519569"/>
                  </a:lnTo>
                  <a:lnTo>
                    <a:pt x="460629" y="519925"/>
                  </a:lnTo>
                  <a:lnTo>
                    <a:pt x="460756" y="519557"/>
                  </a:lnTo>
                  <a:close/>
                </a:path>
                <a:path w="870584" h="697229">
                  <a:moveTo>
                    <a:pt x="480060" y="548271"/>
                  </a:moveTo>
                  <a:lnTo>
                    <a:pt x="479729" y="547954"/>
                  </a:lnTo>
                  <a:lnTo>
                    <a:pt x="478840" y="548030"/>
                  </a:lnTo>
                  <a:lnTo>
                    <a:pt x="478599" y="548157"/>
                  </a:lnTo>
                  <a:lnTo>
                    <a:pt x="478561" y="548284"/>
                  </a:lnTo>
                  <a:lnTo>
                    <a:pt x="478421" y="548665"/>
                  </a:lnTo>
                  <a:lnTo>
                    <a:pt x="479107" y="549363"/>
                  </a:lnTo>
                  <a:lnTo>
                    <a:pt x="479717" y="549300"/>
                  </a:lnTo>
                  <a:lnTo>
                    <a:pt x="479882" y="549084"/>
                  </a:lnTo>
                  <a:lnTo>
                    <a:pt x="479920" y="548932"/>
                  </a:lnTo>
                  <a:lnTo>
                    <a:pt x="480060" y="548271"/>
                  </a:lnTo>
                  <a:close/>
                </a:path>
                <a:path w="870584" h="697229">
                  <a:moveTo>
                    <a:pt x="496379" y="544728"/>
                  </a:moveTo>
                  <a:lnTo>
                    <a:pt x="496125" y="544626"/>
                  </a:lnTo>
                  <a:lnTo>
                    <a:pt x="495960" y="544626"/>
                  </a:lnTo>
                  <a:lnTo>
                    <a:pt x="495922" y="544804"/>
                  </a:lnTo>
                  <a:lnTo>
                    <a:pt x="496011" y="544931"/>
                  </a:lnTo>
                  <a:lnTo>
                    <a:pt x="496138" y="544995"/>
                  </a:lnTo>
                  <a:lnTo>
                    <a:pt x="496265" y="545007"/>
                  </a:lnTo>
                  <a:lnTo>
                    <a:pt x="496341" y="544817"/>
                  </a:lnTo>
                  <a:close/>
                </a:path>
                <a:path w="870584" h="697229">
                  <a:moveTo>
                    <a:pt x="497878" y="555015"/>
                  </a:moveTo>
                  <a:lnTo>
                    <a:pt x="497713" y="554723"/>
                  </a:lnTo>
                  <a:lnTo>
                    <a:pt x="497560" y="554469"/>
                  </a:lnTo>
                  <a:lnTo>
                    <a:pt x="497255" y="554278"/>
                  </a:lnTo>
                  <a:lnTo>
                    <a:pt x="497001" y="554101"/>
                  </a:lnTo>
                  <a:lnTo>
                    <a:pt x="496709" y="554075"/>
                  </a:lnTo>
                  <a:lnTo>
                    <a:pt x="496570" y="554062"/>
                  </a:lnTo>
                  <a:lnTo>
                    <a:pt x="496468" y="554189"/>
                  </a:lnTo>
                  <a:lnTo>
                    <a:pt x="496328" y="554304"/>
                  </a:lnTo>
                  <a:lnTo>
                    <a:pt x="496290" y="554456"/>
                  </a:lnTo>
                  <a:lnTo>
                    <a:pt x="496239" y="554609"/>
                  </a:lnTo>
                  <a:lnTo>
                    <a:pt x="496227" y="554888"/>
                  </a:lnTo>
                  <a:lnTo>
                    <a:pt x="496582" y="555091"/>
                  </a:lnTo>
                  <a:lnTo>
                    <a:pt x="496900" y="555256"/>
                  </a:lnTo>
                  <a:lnTo>
                    <a:pt x="497217" y="555269"/>
                  </a:lnTo>
                  <a:lnTo>
                    <a:pt x="497636" y="555294"/>
                  </a:lnTo>
                  <a:lnTo>
                    <a:pt x="497878" y="555015"/>
                  </a:lnTo>
                  <a:close/>
                </a:path>
                <a:path w="870584" h="697229">
                  <a:moveTo>
                    <a:pt x="602780" y="567080"/>
                  </a:moveTo>
                  <a:lnTo>
                    <a:pt x="602551" y="566674"/>
                  </a:lnTo>
                  <a:lnTo>
                    <a:pt x="602322" y="566280"/>
                  </a:lnTo>
                  <a:lnTo>
                    <a:pt x="601916" y="565975"/>
                  </a:lnTo>
                  <a:lnTo>
                    <a:pt x="601446" y="565480"/>
                  </a:lnTo>
                  <a:lnTo>
                    <a:pt x="601002" y="566013"/>
                  </a:lnTo>
                  <a:lnTo>
                    <a:pt x="600595" y="566331"/>
                  </a:lnTo>
                  <a:lnTo>
                    <a:pt x="600417" y="566750"/>
                  </a:lnTo>
                  <a:lnTo>
                    <a:pt x="600138" y="567372"/>
                  </a:lnTo>
                  <a:lnTo>
                    <a:pt x="600976" y="568020"/>
                  </a:lnTo>
                  <a:lnTo>
                    <a:pt x="601802" y="567855"/>
                  </a:lnTo>
                  <a:lnTo>
                    <a:pt x="602284" y="567766"/>
                  </a:lnTo>
                  <a:lnTo>
                    <a:pt x="602780" y="567080"/>
                  </a:lnTo>
                  <a:close/>
                </a:path>
                <a:path w="870584" h="697229">
                  <a:moveTo>
                    <a:pt x="608139" y="584085"/>
                  </a:moveTo>
                  <a:lnTo>
                    <a:pt x="607745" y="583577"/>
                  </a:lnTo>
                  <a:lnTo>
                    <a:pt x="606691" y="583323"/>
                  </a:lnTo>
                  <a:lnTo>
                    <a:pt x="605853" y="583717"/>
                  </a:lnTo>
                  <a:lnTo>
                    <a:pt x="605917" y="584098"/>
                  </a:lnTo>
                  <a:lnTo>
                    <a:pt x="605980" y="584581"/>
                  </a:lnTo>
                  <a:lnTo>
                    <a:pt x="606158" y="585152"/>
                  </a:lnTo>
                  <a:lnTo>
                    <a:pt x="606501" y="585470"/>
                  </a:lnTo>
                  <a:lnTo>
                    <a:pt x="606933" y="585889"/>
                  </a:lnTo>
                  <a:lnTo>
                    <a:pt x="607898" y="585304"/>
                  </a:lnTo>
                  <a:lnTo>
                    <a:pt x="608025" y="584555"/>
                  </a:lnTo>
                  <a:lnTo>
                    <a:pt x="608139" y="584085"/>
                  </a:lnTo>
                  <a:close/>
                </a:path>
                <a:path w="870584" h="697229">
                  <a:moveTo>
                    <a:pt x="618705" y="619150"/>
                  </a:moveTo>
                  <a:lnTo>
                    <a:pt x="618045" y="618490"/>
                  </a:lnTo>
                  <a:lnTo>
                    <a:pt x="617728" y="618744"/>
                  </a:lnTo>
                  <a:lnTo>
                    <a:pt x="617499" y="618921"/>
                  </a:lnTo>
                  <a:lnTo>
                    <a:pt x="617296" y="619252"/>
                  </a:lnTo>
                  <a:lnTo>
                    <a:pt x="617258" y="619531"/>
                  </a:lnTo>
                  <a:lnTo>
                    <a:pt x="617156" y="620217"/>
                  </a:lnTo>
                  <a:lnTo>
                    <a:pt x="617664" y="620737"/>
                  </a:lnTo>
                  <a:lnTo>
                    <a:pt x="618109" y="620458"/>
                  </a:lnTo>
                  <a:lnTo>
                    <a:pt x="618337" y="620306"/>
                  </a:lnTo>
                  <a:lnTo>
                    <a:pt x="618591" y="620001"/>
                  </a:lnTo>
                  <a:lnTo>
                    <a:pt x="618629" y="619721"/>
                  </a:lnTo>
                  <a:lnTo>
                    <a:pt x="618705" y="619150"/>
                  </a:lnTo>
                  <a:close/>
                </a:path>
                <a:path w="870584" h="697229">
                  <a:moveTo>
                    <a:pt x="695782" y="414604"/>
                  </a:moveTo>
                  <a:lnTo>
                    <a:pt x="695388" y="414096"/>
                  </a:lnTo>
                  <a:lnTo>
                    <a:pt x="694829" y="413969"/>
                  </a:lnTo>
                  <a:lnTo>
                    <a:pt x="694359" y="413867"/>
                  </a:lnTo>
                  <a:lnTo>
                    <a:pt x="693496" y="414248"/>
                  </a:lnTo>
                  <a:lnTo>
                    <a:pt x="694601" y="416382"/>
                  </a:lnTo>
                  <a:lnTo>
                    <a:pt x="695515" y="415810"/>
                  </a:lnTo>
                  <a:lnTo>
                    <a:pt x="695680" y="415086"/>
                  </a:lnTo>
                  <a:lnTo>
                    <a:pt x="695782" y="414604"/>
                  </a:lnTo>
                  <a:close/>
                </a:path>
                <a:path w="870584" h="697229">
                  <a:moveTo>
                    <a:pt x="701382" y="397738"/>
                  </a:moveTo>
                  <a:lnTo>
                    <a:pt x="701255" y="397192"/>
                  </a:lnTo>
                  <a:lnTo>
                    <a:pt x="701116" y="396519"/>
                  </a:lnTo>
                  <a:lnTo>
                    <a:pt x="700684" y="396176"/>
                  </a:lnTo>
                  <a:lnTo>
                    <a:pt x="700163" y="396341"/>
                  </a:lnTo>
                  <a:lnTo>
                    <a:pt x="699630" y="396519"/>
                  </a:lnTo>
                  <a:lnTo>
                    <a:pt x="699198" y="396798"/>
                  </a:lnTo>
                  <a:lnTo>
                    <a:pt x="699363" y="398043"/>
                  </a:lnTo>
                  <a:lnTo>
                    <a:pt x="699846" y="398399"/>
                  </a:lnTo>
                  <a:lnTo>
                    <a:pt x="700392" y="398284"/>
                  </a:lnTo>
                  <a:lnTo>
                    <a:pt x="701040" y="398157"/>
                  </a:lnTo>
                  <a:lnTo>
                    <a:pt x="701382" y="397738"/>
                  </a:lnTo>
                  <a:close/>
                </a:path>
                <a:path w="870584" h="697229">
                  <a:moveTo>
                    <a:pt x="706907" y="449199"/>
                  </a:moveTo>
                  <a:lnTo>
                    <a:pt x="706615" y="449084"/>
                  </a:lnTo>
                  <a:lnTo>
                    <a:pt x="706323" y="448945"/>
                  </a:lnTo>
                  <a:lnTo>
                    <a:pt x="706018" y="448818"/>
                  </a:lnTo>
                  <a:lnTo>
                    <a:pt x="705739" y="448970"/>
                  </a:lnTo>
                  <a:lnTo>
                    <a:pt x="705383" y="449059"/>
                  </a:lnTo>
                  <a:lnTo>
                    <a:pt x="705192" y="449300"/>
                  </a:lnTo>
                  <a:lnTo>
                    <a:pt x="704913" y="449630"/>
                  </a:lnTo>
                  <a:lnTo>
                    <a:pt x="705040" y="450024"/>
                  </a:lnTo>
                  <a:lnTo>
                    <a:pt x="705751" y="450215"/>
                  </a:lnTo>
                  <a:lnTo>
                    <a:pt x="706158" y="450164"/>
                  </a:lnTo>
                  <a:lnTo>
                    <a:pt x="706640" y="449859"/>
                  </a:lnTo>
                  <a:lnTo>
                    <a:pt x="706742" y="449491"/>
                  </a:lnTo>
                  <a:lnTo>
                    <a:pt x="706907" y="449199"/>
                  </a:lnTo>
                  <a:close/>
                </a:path>
                <a:path w="870584" h="697229">
                  <a:moveTo>
                    <a:pt x="707212" y="380987"/>
                  </a:moveTo>
                  <a:lnTo>
                    <a:pt x="706958" y="380796"/>
                  </a:lnTo>
                  <a:lnTo>
                    <a:pt x="706691" y="380466"/>
                  </a:lnTo>
                  <a:lnTo>
                    <a:pt x="706145" y="380466"/>
                  </a:lnTo>
                  <a:lnTo>
                    <a:pt x="705853" y="380758"/>
                  </a:lnTo>
                  <a:lnTo>
                    <a:pt x="705561" y="380936"/>
                  </a:lnTo>
                  <a:lnTo>
                    <a:pt x="705827" y="381114"/>
                  </a:lnTo>
                  <a:lnTo>
                    <a:pt x="706361" y="381495"/>
                  </a:lnTo>
                  <a:lnTo>
                    <a:pt x="706653" y="381330"/>
                  </a:lnTo>
                  <a:lnTo>
                    <a:pt x="706932" y="381152"/>
                  </a:lnTo>
                  <a:lnTo>
                    <a:pt x="707212" y="380987"/>
                  </a:lnTo>
                  <a:close/>
                </a:path>
                <a:path w="870584" h="697229">
                  <a:moveTo>
                    <a:pt x="724738" y="199339"/>
                  </a:moveTo>
                  <a:lnTo>
                    <a:pt x="724649" y="198970"/>
                  </a:lnTo>
                  <a:lnTo>
                    <a:pt x="724496" y="198704"/>
                  </a:lnTo>
                  <a:lnTo>
                    <a:pt x="724369" y="198424"/>
                  </a:lnTo>
                  <a:lnTo>
                    <a:pt x="724255" y="198716"/>
                  </a:lnTo>
                  <a:lnTo>
                    <a:pt x="724115" y="198983"/>
                  </a:lnTo>
                  <a:lnTo>
                    <a:pt x="724052" y="199275"/>
                  </a:lnTo>
                  <a:lnTo>
                    <a:pt x="724281" y="199567"/>
                  </a:lnTo>
                  <a:lnTo>
                    <a:pt x="724522" y="199555"/>
                  </a:lnTo>
                  <a:lnTo>
                    <a:pt x="724738" y="199339"/>
                  </a:lnTo>
                  <a:close/>
                </a:path>
                <a:path w="870584" h="697229">
                  <a:moveTo>
                    <a:pt x="729170" y="216446"/>
                  </a:moveTo>
                  <a:lnTo>
                    <a:pt x="729018" y="216230"/>
                  </a:lnTo>
                  <a:lnTo>
                    <a:pt x="728853" y="216027"/>
                  </a:lnTo>
                  <a:lnTo>
                    <a:pt x="728700" y="215811"/>
                  </a:lnTo>
                  <a:lnTo>
                    <a:pt x="728573" y="215912"/>
                  </a:lnTo>
                  <a:lnTo>
                    <a:pt x="728332" y="216052"/>
                  </a:lnTo>
                  <a:lnTo>
                    <a:pt x="728408" y="216420"/>
                  </a:lnTo>
                  <a:lnTo>
                    <a:pt x="728548" y="216700"/>
                  </a:lnTo>
                  <a:lnTo>
                    <a:pt x="728649" y="216979"/>
                  </a:lnTo>
                  <a:lnTo>
                    <a:pt x="729005" y="216623"/>
                  </a:lnTo>
                  <a:lnTo>
                    <a:pt x="729170" y="216446"/>
                  </a:lnTo>
                  <a:close/>
                </a:path>
                <a:path w="870584" h="697229">
                  <a:moveTo>
                    <a:pt x="734872" y="431749"/>
                  </a:moveTo>
                  <a:lnTo>
                    <a:pt x="734771" y="431596"/>
                  </a:lnTo>
                  <a:lnTo>
                    <a:pt x="734707" y="431368"/>
                  </a:lnTo>
                  <a:lnTo>
                    <a:pt x="734568" y="431292"/>
                  </a:lnTo>
                  <a:lnTo>
                    <a:pt x="734212" y="431114"/>
                  </a:lnTo>
                  <a:lnTo>
                    <a:pt x="733526" y="431838"/>
                  </a:lnTo>
                  <a:lnTo>
                    <a:pt x="733564" y="432396"/>
                  </a:lnTo>
                  <a:lnTo>
                    <a:pt x="733577" y="432536"/>
                  </a:lnTo>
                  <a:lnTo>
                    <a:pt x="733780" y="432727"/>
                  </a:lnTo>
                  <a:lnTo>
                    <a:pt x="733933" y="432790"/>
                  </a:lnTo>
                  <a:lnTo>
                    <a:pt x="734479" y="432993"/>
                  </a:lnTo>
                  <a:lnTo>
                    <a:pt x="734872" y="432536"/>
                  </a:lnTo>
                  <a:lnTo>
                    <a:pt x="734872" y="431749"/>
                  </a:lnTo>
                  <a:close/>
                </a:path>
                <a:path w="870584" h="697229">
                  <a:moveTo>
                    <a:pt x="742480" y="111188"/>
                  </a:moveTo>
                  <a:lnTo>
                    <a:pt x="742213" y="110807"/>
                  </a:lnTo>
                  <a:lnTo>
                    <a:pt x="742111" y="110502"/>
                  </a:lnTo>
                  <a:lnTo>
                    <a:pt x="741819" y="110642"/>
                  </a:lnTo>
                  <a:lnTo>
                    <a:pt x="741438" y="110705"/>
                  </a:lnTo>
                  <a:lnTo>
                    <a:pt x="740968" y="111264"/>
                  </a:lnTo>
                  <a:lnTo>
                    <a:pt x="741133" y="111594"/>
                  </a:lnTo>
                  <a:lnTo>
                    <a:pt x="741527" y="111772"/>
                  </a:lnTo>
                  <a:lnTo>
                    <a:pt x="741832" y="111645"/>
                  </a:lnTo>
                  <a:lnTo>
                    <a:pt x="742276" y="111607"/>
                  </a:lnTo>
                  <a:lnTo>
                    <a:pt x="742391" y="111391"/>
                  </a:lnTo>
                  <a:lnTo>
                    <a:pt x="742480" y="111188"/>
                  </a:lnTo>
                  <a:close/>
                </a:path>
                <a:path w="870584" h="697229">
                  <a:moveTo>
                    <a:pt x="747166" y="363105"/>
                  </a:moveTo>
                  <a:lnTo>
                    <a:pt x="746988" y="362851"/>
                  </a:lnTo>
                  <a:lnTo>
                    <a:pt x="746848" y="362458"/>
                  </a:lnTo>
                  <a:lnTo>
                    <a:pt x="746607" y="362381"/>
                  </a:lnTo>
                  <a:lnTo>
                    <a:pt x="746340" y="362292"/>
                  </a:lnTo>
                  <a:lnTo>
                    <a:pt x="745883" y="362407"/>
                  </a:lnTo>
                  <a:lnTo>
                    <a:pt x="745680" y="362597"/>
                  </a:lnTo>
                  <a:lnTo>
                    <a:pt x="745350" y="362940"/>
                  </a:lnTo>
                  <a:lnTo>
                    <a:pt x="745832" y="363601"/>
                  </a:lnTo>
                  <a:lnTo>
                    <a:pt x="746455" y="363588"/>
                  </a:lnTo>
                  <a:lnTo>
                    <a:pt x="746696" y="363588"/>
                  </a:lnTo>
                  <a:lnTo>
                    <a:pt x="746937" y="363283"/>
                  </a:lnTo>
                  <a:lnTo>
                    <a:pt x="747166" y="363105"/>
                  </a:lnTo>
                  <a:close/>
                </a:path>
                <a:path w="870584" h="697229">
                  <a:moveTo>
                    <a:pt x="748182" y="70497"/>
                  </a:moveTo>
                  <a:lnTo>
                    <a:pt x="748106" y="70332"/>
                  </a:lnTo>
                  <a:lnTo>
                    <a:pt x="747953" y="70027"/>
                  </a:lnTo>
                  <a:lnTo>
                    <a:pt x="747864" y="70167"/>
                  </a:lnTo>
                  <a:lnTo>
                    <a:pt x="747699" y="70307"/>
                  </a:lnTo>
                  <a:lnTo>
                    <a:pt x="747687" y="70446"/>
                  </a:lnTo>
                  <a:lnTo>
                    <a:pt x="747687" y="70599"/>
                  </a:lnTo>
                  <a:lnTo>
                    <a:pt x="747814" y="70764"/>
                  </a:lnTo>
                  <a:lnTo>
                    <a:pt x="747890" y="70929"/>
                  </a:lnTo>
                  <a:lnTo>
                    <a:pt x="747991" y="70777"/>
                  </a:lnTo>
                  <a:lnTo>
                    <a:pt x="748080" y="70637"/>
                  </a:lnTo>
                  <a:lnTo>
                    <a:pt x="748182" y="70497"/>
                  </a:lnTo>
                  <a:close/>
                </a:path>
                <a:path w="870584" h="697229">
                  <a:moveTo>
                    <a:pt x="751598" y="390969"/>
                  </a:moveTo>
                  <a:lnTo>
                    <a:pt x="751433" y="390829"/>
                  </a:lnTo>
                  <a:lnTo>
                    <a:pt x="751090" y="391121"/>
                  </a:lnTo>
                  <a:lnTo>
                    <a:pt x="751166" y="391414"/>
                  </a:lnTo>
                  <a:lnTo>
                    <a:pt x="751205" y="391579"/>
                  </a:lnTo>
                  <a:lnTo>
                    <a:pt x="751547" y="391452"/>
                  </a:lnTo>
                  <a:lnTo>
                    <a:pt x="751598" y="390969"/>
                  </a:lnTo>
                  <a:close/>
                </a:path>
                <a:path w="870584" h="697229">
                  <a:moveTo>
                    <a:pt x="753732" y="123507"/>
                  </a:moveTo>
                  <a:lnTo>
                    <a:pt x="753554" y="123050"/>
                  </a:lnTo>
                  <a:lnTo>
                    <a:pt x="753389" y="122643"/>
                  </a:lnTo>
                  <a:lnTo>
                    <a:pt x="752957" y="122326"/>
                  </a:lnTo>
                  <a:lnTo>
                    <a:pt x="752563" y="121881"/>
                  </a:lnTo>
                  <a:lnTo>
                    <a:pt x="752106" y="122288"/>
                  </a:lnTo>
                  <a:lnTo>
                    <a:pt x="751598" y="122555"/>
                  </a:lnTo>
                  <a:lnTo>
                    <a:pt x="751446" y="122948"/>
                  </a:lnTo>
                  <a:lnTo>
                    <a:pt x="751205" y="123545"/>
                  </a:lnTo>
                  <a:lnTo>
                    <a:pt x="752055" y="124307"/>
                  </a:lnTo>
                  <a:lnTo>
                    <a:pt x="753186" y="124129"/>
                  </a:lnTo>
                  <a:lnTo>
                    <a:pt x="753732" y="123507"/>
                  </a:lnTo>
                  <a:close/>
                </a:path>
                <a:path w="870584" h="697229">
                  <a:moveTo>
                    <a:pt x="759752" y="140119"/>
                  </a:moveTo>
                  <a:lnTo>
                    <a:pt x="759510" y="139877"/>
                  </a:lnTo>
                  <a:lnTo>
                    <a:pt x="759244" y="139407"/>
                  </a:lnTo>
                  <a:lnTo>
                    <a:pt x="758837" y="139230"/>
                  </a:lnTo>
                  <a:lnTo>
                    <a:pt x="758266" y="138988"/>
                  </a:lnTo>
                  <a:lnTo>
                    <a:pt x="757796" y="139407"/>
                  </a:lnTo>
                  <a:lnTo>
                    <a:pt x="757516" y="139890"/>
                  </a:lnTo>
                  <a:lnTo>
                    <a:pt x="757275" y="140296"/>
                  </a:lnTo>
                  <a:lnTo>
                    <a:pt x="757643" y="141058"/>
                  </a:lnTo>
                  <a:lnTo>
                    <a:pt x="758723" y="141516"/>
                  </a:lnTo>
                  <a:lnTo>
                    <a:pt x="759561" y="141058"/>
                  </a:lnTo>
                  <a:lnTo>
                    <a:pt x="759752" y="140119"/>
                  </a:lnTo>
                  <a:close/>
                </a:path>
                <a:path w="870584" h="697229">
                  <a:moveTo>
                    <a:pt x="770229" y="303936"/>
                  </a:moveTo>
                  <a:lnTo>
                    <a:pt x="769810" y="303301"/>
                  </a:lnTo>
                  <a:lnTo>
                    <a:pt x="769607" y="303263"/>
                  </a:lnTo>
                  <a:lnTo>
                    <a:pt x="769454" y="303199"/>
                  </a:lnTo>
                  <a:lnTo>
                    <a:pt x="769315" y="303250"/>
                  </a:lnTo>
                  <a:lnTo>
                    <a:pt x="769112" y="303263"/>
                  </a:lnTo>
                  <a:lnTo>
                    <a:pt x="768692" y="303745"/>
                  </a:lnTo>
                  <a:lnTo>
                    <a:pt x="768731" y="304584"/>
                  </a:lnTo>
                  <a:lnTo>
                    <a:pt x="769086" y="304800"/>
                  </a:lnTo>
                  <a:lnTo>
                    <a:pt x="769480" y="304838"/>
                  </a:lnTo>
                  <a:lnTo>
                    <a:pt x="769988" y="304380"/>
                  </a:lnTo>
                  <a:lnTo>
                    <a:pt x="770229" y="303936"/>
                  </a:lnTo>
                  <a:close/>
                </a:path>
                <a:path w="870584" h="697229">
                  <a:moveTo>
                    <a:pt x="793178" y="952"/>
                  </a:moveTo>
                  <a:lnTo>
                    <a:pt x="793127" y="584"/>
                  </a:lnTo>
                  <a:lnTo>
                    <a:pt x="793000" y="292"/>
                  </a:lnTo>
                  <a:lnTo>
                    <a:pt x="792911" y="0"/>
                  </a:lnTo>
                  <a:lnTo>
                    <a:pt x="792759" y="88"/>
                  </a:lnTo>
                  <a:lnTo>
                    <a:pt x="792492" y="190"/>
                  </a:lnTo>
                  <a:lnTo>
                    <a:pt x="792543" y="558"/>
                  </a:lnTo>
                  <a:lnTo>
                    <a:pt x="792657" y="850"/>
                  </a:lnTo>
                  <a:lnTo>
                    <a:pt x="792759" y="1155"/>
                  </a:lnTo>
                  <a:lnTo>
                    <a:pt x="792899" y="1054"/>
                  </a:lnTo>
                  <a:lnTo>
                    <a:pt x="793178" y="952"/>
                  </a:lnTo>
                  <a:close/>
                </a:path>
                <a:path w="870584" h="697229">
                  <a:moveTo>
                    <a:pt x="799045" y="17919"/>
                  </a:moveTo>
                  <a:lnTo>
                    <a:pt x="798893" y="17653"/>
                  </a:lnTo>
                  <a:lnTo>
                    <a:pt x="798588" y="17094"/>
                  </a:lnTo>
                  <a:lnTo>
                    <a:pt x="798423" y="17348"/>
                  </a:lnTo>
                  <a:lnTo>
                    <a:pt x="798118" y="17602"/>
                  </a:lnTo>
                  <a:lnTo>
                    <a:pt x="798118" y="18135"/>
                  </a:lnTo>
                  <a:lnTo>
                    <a:pt x="798385" y="18402"/>
                  </a:lnTo>
                  <a:lnTo>
                    <a:pt x="798537" y="18669"/>
                  </a:lnTo>
                  <a:lnTo>
                    <a:pt x="798703" y="18427"/>
                  </a:lnTo>
                  <a:lnTo>
                    <a:pt x="798868" y="18173"/>
                  </a:lnTo>
                  <a:lnTo>
                    <a:pt x="799045" y="17919"/>
                  </a:lnTo>
                  <a:close/>
                </a:path>
                <a:path w="870584" h="697229">
                  <a:moveTo>
                    <a:pt x="801065" y="274345"/>
                  </a:moveTo>
                  <a:lnTo>
                    <a:pt x="800709" y="274281"/>
                  </a:lnTo>
                  <a:lnTo>
                    <a:pt x="800481" y="274243"/>
                  </a:lnTo>
                  <a:lnTo>
                    <a:pt x="800125" y="274535"/>
                  </a:lnTo>
                  <a:lnTo>
                    <a:pt x="799947" y="274764"/>
                  </a:lnTo>
                  <a:lnTo>
                    <a:pt x="799693" y="275082"/>
                  </a:lnTo>
                  <a:lnTo>
                    <a:pt x="799820" y="275412"/>
                  </a:lnTo>
                  <a:lnTo>
                    <a:pt x="800201" y="275615"/>
                  </a:lnTo>
                  <a:lnTo>
                    <a:pt x="800354" y="275615"/>
                  </a:lnTo>
                  <a:lnTo>
                    <a:pt x="800569" y="275691"/>
                  </a:lnTo>
                  <a:lnTo>
                    <a:pt x="801052" y="275323"/>
                  </a:lnTo>
                  <a:lnTo>
                    <a:pt x="801065" y="274345"/>
                  </a:lnTo>
                  <a:close/>
                </a:path>
                <a:path w="870584" h="697229">
                  <a:moveTo>
                    <a:pt x="804468" y="70612"/>
                  </a:moveTo>
                  <a:lnTo>
                    <a:pt x="804456" y="70485"/>
                  </a:lnTo>
                  <a:lnTo>
                    <a:pt x="804418" y="70180"/>
                  </a:lnTo>
                  <a:lnTo>
                    <a:pt x="804303" y="69900"/>
                  </a:lnTo>
                  <a:lnTo>
                    <a:pt x="804202" y="69608"/>
                  </a:lnTo>
                  <a:lnTo>
                    <a:pt x="803871" y="69710"/>
                  </a:lnTo>
                  <a:lnTo>
                    <a:pt x="803833" y="70091"/>
                  </a:lnTo>
                  <a:lnTo>
                    <a:pt x="803833" y="70408"/>
                  </a:lnTo>
                  <a:lnTo>
                    <a:pt x="803897" y="70789"/>
                  </a:lnTo>
                  <a:lnTo>
                    <a:pt x="804151" y="70916"/>
                  </a:lnTo>
                  <a:lnTo>
                    <a:pt x="804329" y="70789"/>
                  </a:lnTo>
                  <a:lnTo>
                    <a:pt x="804468" y="70612"/>
                  </a:lnTo>
                  <a:close/>
                </a:path>
                <a:path w="870584" h="697229">
                  <a:moveTo>
                    <a:pt x="804545" y="81788"/>
                  </a:moveTo>
                  <a:lnTo>
                    <a:pt x="804481" y="81572"/>
                  </a:lnTo>
                  <a:lnTo>
                    <a:pt x="804075" y="81597"/>
                  </a:lnTo>
                  <a:lnTo>
                    <a:pt x="803948" y="81889"/>
                  </a:lnTo>
                  <a:lnTo>
                    <a:pt x="803948" y="82105"/>
                  </a:lnTo>
                  <a:lnTo>
                    <a:pt x="804164" y="82143"/>
                  </a:lnTo>
                  <a:lnTo>
                    <a:pt x="804545" y="81788"/>
                  </a:lnTo>
                  <a:close/>
                </a:path>
                <a:path w="870584" h="697229">
                  <a:moveTo>
                    <a:pt x="816635" y="128244"/>
                  </a:moveTo>
                  <a:lnTo>
                    <a:pt x="816508" y="127952"/>
                  </a:lnTo>
                  <a:lnTo>
                    <a:pt x="816114" y="127800"/>
                  </a:lnTo>
                  <a:lnTo>
                    <a:pt x="815962" y="127762"/>
                  </a:lnTo>
                  <a:lnTo>
                    <a:pt x="815771" y="127762"/>
                  </a:lnTo>
                  <a:lnTo>
                    <a:pt x="815606" y="127812"/>
                  </a:lnTo>
                  <a:lnTo>
                    <a:pt x="815060" y="128003"/>
                  </a:lnTo>
                  <a:lnTo>
                    <a:pt x="814819" y="128447"/>
                  </a:lnTo>
                  <a:lnTo>
                    <a:pt x="814933" y="128993"/>
                  </a:lnTo>
                  <a:lnTo>
                    <a:pt x="814971" y="129247"/>
                  </a:lnTo>
                  <a:lnTo>
                    <a:pt x="815479" y="129667"/>
                  </a:lnTo>
                  <a:lnTo>
                    <a:pt x="815822" y="129590"/>
                  </a:lnTo>
                  <a:lnTo>
                    <a:pt x="816140" y="129235"/>
                  </a:lnTo>
                  <a:lnTo>
                    <a:pt x="816317" y="128930"/>
                  </a:lnTo>
                  <a:lnTo>
                    <a:pt x="816508" y="128663"/>
                  </a:lnTo>
                  <a:lnTo>
                    <a:pt x="816635" y="128244"/>
                  </a:lnTo>
                  <a:close/>
                </a:path>
                <a:path w="870584" h="697229">
                  <a:moveTo>
                    <a:pt x="822553" y="263182"/>
                  </a:moveTo>
                  <a:lnTo>
                    <a:pt x="822426" y="262902"/>
                  </a:lnTo>
                  <a:lnTo>
                    <a:pt x="821982" y="262851"/>
                  </a:lnTo>
                  <a:lnTo>
                    <a:pt x="821842" y="262839"/>
                  </a:lnTo>
                  <a:lnTo>
                    <a:pt x="821690" y="262978"/>
                  </a:lnTo>
                  <a:lnTo>
                    <a:pt x="821537" y="263067"/>
                  </a:lnTo>
                  <a:lnTo>
                    <a:pt x="821690" y="263334"/>
                  </a:lnTo>
                  <a:lnTo>
                    <a:pt x="821842" y="263613"/>
                  </a:lnTo>
                  <a:lnTo>
                    <a:pt x="821982" y="263893"/>
                  </a:lnTo>
                  <a:lnTo>
                    <a:pt x="822121" y="263791"/>
                  </a:lnTo>
                  <a:lnTo>
                    <a:pt x="822248" y="263690"/>
                  </a:lnTo>
                  <a:lnTo>
                    <a:pt x="822388" y="263588"/>
                  </a:lnTo>
                  <a:lnTo>
                    <a:pt x="822553" y="263182"/>
                  </a:lnTo>
                  <a:close/>
                </a:path>
                <a:path w="870584" h="697229">
                  <a:moveTo>
                    <a:pt x="823480" y="134823"/>
                  </a:moveTo>
                  <a:lnTo>
                    <a:pt x="823302" y="133718"/>
                  </a:lnTo>
                  <a:lnTo>
                    <a:pt x="822833" y="133388"/>
                  </a:lnTo>
                  <a:lnTo>
                    <a:pt x="821651" y="133540"/>
                  </a:lnTo>
                  <a:lnTo>
                    <a:pt x="821296" y="133997"/>
                  </a:lnTo>
                  <a:lnTo>
                    <a:pt x="821410" y="134556"/>
                  </a:lnTo>
                  <a:lnTo>
                    <a:pt x="821563" y="135267"/>
                  </a:lnTo>
                  <a:lnTo>
                    <a:pt x="821969" y="135585"/>
                  </a:lnTo>
                  <a:lnTo>
                    <a:pt x="822490" y="135420"/>
                  </a:lnTo>
                  <a:lnTo>
                    <a:pt x="823201" y="135178"/>
                  </a:lnTo>
                  <a:lnTo>
                    <a:pt x="823480" y="134823"/>
                  </a:lnTo>
                  <a:close/>
                </a:path>
                <a:path w="870584" h="697229">
                  <a:moveTo>
                    <a:pt x="827913" y="140423"/>
                  </a:moveTo>
                  <a:lnTo>
                    <a:pt x="827900" y="140182"/>
                  </a:lnTo>
                  <a:lnTo>
                    <a:pt x="827544" y="139750"/>
                  </a:lnTo>
                  <a:lnTo>
                    <a:pt x="827303" y="139877"/>
                  </a:lnTo>
                  <a:lnTo>
                    <a:pt x="827265" y="140398"/>
                  </a:lnTo>
                  <a:lnTo>
                    <a:pt x="827252" y="140525"/>
                  </a:lnTo>
                  <a:lnTo>
                    <a:pt x="827417" y="140677"/>
                  </a:lnTo>
                  <a:lnTo>
                    <a:pt x="827493" y="140817"/>
                  </a:lnTo>
                  <a:lnTo>
                    <a:pt x="827620" y="140741"/>
                  </a:lnTo>
                  <a:lnTo>
                    <a:pt x="827824" y="140677"/>
                  </a:lnTo>
                  <a:lnTo>
                    <a:pt x="827913" y="140423"/>
                  </a:lnTo>
                  <a:close/>
                </a:path>
                <a:path w="870584" h="697229">
                  <a:moveTo>
                    <a:pt x="828357" y="128562"/>
                  </a:moveTo>
                  <a:lnTo>
                    <a:pt x="827976" y="128003"/>
                  </a:lnTo>
                  <a:lnTo>
                    <a:pt x="827773" y="127723"/>
                  </a:lnTo>
                  <a:lnTo>
                    <a:pt x="827544" y="127977"/>
                  </a:lnTo>
                  <a:lnTo>
                    <a:pt x="827189" y="128193"/>
                  </a:lnTo>
                  <a:lnTo>
                    <a:pt x="827125" y="128485"/>
                  </a:lnTo>
                  <a:lnTo>
                    <a:pt x="826998" y="129108"/>
                  </a:lnTo>
                  <a:lnTo>
                    <a:pt x="827544" y="129717"/>
                  </a:lnTo>
                  <a:lnTo>
                    <a:pt x="828103" y="129222"/>
                  </a:lnTo>
                  <a:lnTo>
                    <a:pt x="828205" y="128854"/>
                  </a:lnTo>
                  <a:lnTo>
                    <a:pt x="828357" y="128562"/>
                  </a:lnTo>
                  <a:close/>
                </a:path>
                <a:path w="870584" h="697229">
                  <a:moveTo>
                    <a:pt x="829424" y="104914"/>
                  </a:moveTo>
                  <a:lnTo>
                    <a:pt x="829017" y="104394"/>
                  </a:lnTo>
                  <a:lnTo>
                    <a:pt x="828484" y="104292"/>
                  </a:lnTo>
                  <a:lnTo>
                    <a:pt x="827900" y="104190"/>
                  </a:lnTo>
                  <a:lnTo>
                    <a:pt x="827443" y="104457"/>
                  </a:lnTo>
                  <a:lnTo>
                    <a:pt x="826935" y="105473"/>
                  </a:lnTo>
                  <a:lnTo>
                    <a:pt x="827646" y="106324"/>
                  </a:lnTo>
                  <a:lnTo>
                    <a:pt x="828941" y="106299"/>
                  </a:lnTo>
                  <a:lnTo>
                    <a:pt x="829208" y="105918"/>
                  </a:lnTo>
                  <a:lnTo>
                    <a:pt x="829322" y="105384"/>
                  </a:lnTo>
                  <a:lnTo>
                    <a:pt x="829424" y="104914"/>
                  </a:lnTo>
                  <a:close/>
                </a:path>
                <a:path w="870584" h="697229">
                  <a:moveTo>
                    <a:pt x="833907" y="252095"/>
                  </a:moveTo>
                  <a:lnTo>
                    <a:pt x="833894" y="251739"/>
                  </a:lnTo>
                  <a:lnTo>
                    <a:pt x="833450" y="251929"/>
                  </a:lnTo>
                  <a:lnTo>
                    <a:pt x="833907" y="252095"/>
                  </a:lnTo>
                  <a:close/>
                </a:path>
                <a:path w="870584" h="697229">
                  <a:moveTo>
                    <a:pt x="852462" y="257937"/>
                  </a:moveTo>
                  <a:lnTo>
                    <a:pt x="852170" y="257543"/>
                  </a:lnTo>
                  <a:lnTo>
                    <a:pt x="852030" y="257175"/>
                  </a:lnTo>
                  <a:lnTo>
                    <a:pt x="851789" y="257073"/>
                  </a:lnTo>
                  <a:lnTo>
                    <a:pt x="851179" y="256832"/>
                  </a:lnTo>
                  <a:lnTo>
                    <a:pt x="850633" y="257149"/>
                  </a:lnTo>
                  <a:lnTo>
                    <a:pt x="850684" y="257683"/>
                  </a:lnTo>
                  <a:lnTo>
                    <a:pt x="850722" y="258000"/>
                  </a:lnTo>
                  <a:lnTo>
                    <a:pt x="851065" y="258559"/>
                  </a:lnTo>
                  <a:lnTo>
                    <a:pt x="851598" y="258432"/>
                  </a:lnTo>
                  <a:lnTo>
                    <a:pt x="852004" y="258165"/>
                  </a:lnTo>
                  <a:lnTo>
                    <a:pt x="852462" y="257937"/>
                  </a:lnTo>
                  <a:close/>
                </a:path>
                <a:path w="870584" h="697229">
                  <a:moveTo>
                    <a:pt x="870458" y="274383"/>
                  </a:moveTo>
                  <a:lnTo>
                    <a:pt x="870178" y="274243"/>
                  </a:lnTo>
                  <a:lnTo>
                    <a:pt x="869911" y="274066"/>
                  </a:lnTo>
                  <a:lnTo>
                    <a:pt x="869619" y="273977"/>
                  </a:lnTo>
                  <a:lnTo>
                    <a:pt x="869365" y="274167"/>
                  </a:lnTo>
                  <a:lnTo>
                    <a:pt x="869226" y="274281"/>
                  </a:lnTo>
                  <a:lnTo>
                    <a:pt x="869518" y="274434"/>
                  </a:lnTo>
                  <a:lnTo>
                    <a:pt x="869784" y="274612"/>
                  </a:lnTo>
                  <a:lnTo>
                    <a:pt x="870178" y="274726"/>
                  </a:lnTo>
                  <a:lnTo>
                    <a:pt x="870331" y="274485"/>
                  </a:lnTo>
                  <a:lnTo>
                    <a:pt x="870458" y="274383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207858" y="3152165"/>
              <a:ext cx="892175" cy="707390"/>
            </a:xfrm>
            <a:custGeom>
              <a:avLst/>
              <a:gdLst/>
              <a:ahLst/>
              <a:cxnLst/>
              <a:rect l="l" t="t" r="r" b="b"/>
              <a:pathLst>
                <a:path w="892175" h="707389">
                  <a:moveTo>
                    <a:pt x="381" y="192405"/>
                  </a:moveTo>
                  <a:lnTo>
                    <a:pt x="0" y="192341"/>
                  </a:lnTo>
                  <a:lnTo>
                    <a:pt x="127" y="192773"/>
                  </a:lnTo>
                  <a:lnTo>
                    <a:pt x="381" y="192405"/>
                  </a:lnTo>
                  <a:close/>
                </a:path>
                <a:path w="892175" h="707389">
                  <a:moveTo>
                    <a:pt x="57873" y="228600"/>
                  </a:moveTo>
                  <a:lnTo>
                    <a:pt x="57569" y="228257"/>
                  </a:lnTo>
                  <a:lnTo>
                    <a:pt x="57340" y="228561"/>
                  </a:lnTo>
                  <a:lnTo>
                    <a:pt x="57213" y="228727"/>
                  </a:lnTo>
                  <a:lnTo>
                    <a:pt x="57429" y="228841"/>
                  </a:lnTo>
                  <a:lnTo>
                    <a:pt x="57645" y="228803"/>
                  </a:lnTo>
                  <a:lnTo>
                    <a:pt x="57873" y="228600"/>
                  </a:lnTo>
                  <a:close/>
                </a:path>
                <a:path w="892175" h="707389">
                  <a:moveTo>
                    <a:pt x="80365" y="147142"/>
                  </a:moveTo>
                  <a:lnTo>
                    <a:pt x="80238" y="146888"/>
                  </a:lnTo>
                  <a:lnTo>
                    <a:pt x="80238" y="147078"/>
                  </a:lnTo>
                  <a:lnTo>
                    <a:pt x="80365" y="147142"/>
                  </a:lnTo>
                  <a:close/>
                </a:path>
                <a:path w="892175" h="707389">
                  <a:moveTo>
                    <a:pt x="127228" y="181444"/>
                  </a:moveTo>
                  <a:lnTo>
                    <a:pt x="126987" y="181267"/>
                  </a:lnTo>
                  <a:lnTo>
                    <a:pt x="126936" y="181546"/>
                  </a:lnTo>
                  <a:lnTo>
                    <a:pt x="127228" y="181444"/>
                  </a:lnTo>
                  <a:close/>
                </a:path>
                <a:path w="892175" h="707389">
                  <a:moveTo>
                    <a:pt x="134340" y="244157"/>
                  </a:moveTo>
                  <a:lnTo>
                    <a:pt x="134188" y="243725"/>
                  </a:lnTo>
                  <a:lnTo>
                    <a:pt x="133616" y="244475"/>
                  </a:lnTo>
                  <a:lnTo>
                    <a:pt x="133464" y="244665"/>
                  </a:lnTo>
                  <a:lnTo>
                    <a:pt x="133985" y="244957"/>
                  </a:lnTo>
                  <a:lnTo>
                    <a:pt x="134264" y="244792"/>
                  </a:lnTo>
                  <a:lnTo>
                    <a:pt x="134340" y="244157"/>
                  </a:lnTo>
                  <a:close/>
                </a:path>
                <a:path w="892175" h="707389">
                  <a:moveTo>
                    <a:pt x="135026" y="245173"/>
                  </a:moveTo>
                  <a:lnTo>
                    <a:pt x="135013" y="245046"/>
                  </a:lnTo>
                  <a:lnTo>
                    <a:pt x="134937" y="244690"/>
                  </a:lnTo>
                  <a:lnTo>
                    <a:pt x="134632" y="244640"/>
                  </a:lnTo>
                  <a:lnTo>
                    <a:pt x="134327" y="244805"/>
                  </a:lnTo>
                  <a:lnTo>
                    <a:pt x="134175" y="245084"/>
                  </a:lnTo>
                  <a:lnTo>
                    <a:pt x="134226" y="245402"/>
                  </a:lnTo>
                  <a:lnTo>
                    <a:pt x="134683" y="245503"/>
                  </a:lnTo>
                  <a:lnTo>
                    <a:pt x="135026" y="245173"/>
                  </a:lnTo>
                  <a:close/>
                </a:path>
                <a:path w="892175" h="707389">
                  <a:moveTo>
                    <a:pt x="214934" y="350913"/>
                  </a:moveTo>
                  <a:lnTo>
                    <a:pt x="214820" y="350786"/>
                  </a:lnTo>
                  <a:lnTo>
                    <a:pt x="214706" y="350647"/>
                  </a:lnTo>
                  <a:lnTo>
                    <a:pt x="214604" y="350520"/>
                  </a:lnTo>
                  <a:lnTo>
                    <a:pt x="214464" y="350634"/>
                  </a:lnTo>
                  <a:lnTo>
                    <a:pt x="214236" y="350735"/>
                  </a:lnTo>
                  <a:lnTo>
                    <a:pt x="214210" y="350989"/>
                  </a:lnTo>
                  <a:lnTo>
                    <a:pt x="214426" y="351129"/>
                  </a:lnTo>
                  <a:lnTo>
                    <a:pt x="214541" y="351269"/>
                  </a:lnTo>
                  <a:lnTo>
                    <a:pt x="214934" y="350913"/>
                  </a:lnTo>
                  <a:close/>
                </a:path>
                <a:path w="892175" h="707389">
                  <a:moveTo>
                    <a:pt x="220268" y="356323"/>
                  </a:moveTo>
                  <a:lnTo>
                    <a:pt x="219913" y="356476"/>
                  </a:lnTo>
                  <a:lnTo>
                    <a:pt x="220230" y="356679"/>
                  </a:lnTo>
                  <a:lnTo>
                    <a:pt x="220268" y="356323"/>
                  </a:lnTo>
                  <a:close/>
                </a:path>
                <a:path w="892175" h="707389">
                  <a:moveTo>
                    <a:pt x="233756" y="706589"/>
                  </a:moveTo>
                  <a:lnTo>
                    <a:pt x="233438" y="706462"/>
                  </a:lnTo>
                  <a:lnTo>
                    <a:pt x="233121" y="706285"/>
                  </a:lnTo>
                  <a:lnTo>
                    <a:pt x="232778" y="706208"/>
                  </a:lnTo>
                  <a:lnTo>
                    <a:pt x="232537" y="706462"/>
                  </a:lnTo>
                  <a:lnTo>
                    <a:pt x="232410" y="706589"/>
                  </a:lnTo>
                  <a:lnTo>
                    <a:pt x="232727" y="706729"/>
                  </a:lnTo>
                  <a:lnTo>
                    <a:pt x="233045" y="706894"/>
                  </a:lnTo>
                  <a:lnTo>
                    <a:pt x="233375" y="706983"/>
                  </a:lnTo>
                  <a:lnTo>
                    <a:pt x="233629" y="706729"/>
                  </a:lnTo>
                  <a:lnTo>
                    <a:pt x="233756" y="706589"/>
                  </a:lnTo>
                  <a:close/>
                </a:path>
                <a:path w="892175" h="707389">
                  <a:moveTo>
                    <a:pt x="348272" y="649274"/>
                  </a:moveTo>
                  <a:lnTo>
                    <a:pt x="347992" y="649211"/>
                  </a:lnTo>
                  <a:lnTo>
                    <a:pt x="348068" y="649541"/>
                  </a:lnTo>
                  <a:lnTo>
                    <a:pt x="348272" y="649274"/>
                  </a:lnTo>
                  <a:close/>
                </a:path>
                <a:path w="892175" h="707389">
                  <a:moveTo>
                    <a:pt x="565975" y="619099"/>
                  </a:moveTo>
                  <a:lnTo>
                    <a:pt x="565823" y="618718"/>
                  </a:lnTo>
                  <a:lnTo>
                    <a:pt x="565607" y="619074"/>
                  </a:lnTo>
                  <a:lnTo>
                    <a:pt x="565975" y="619099"/>
                  </a:lnTo>
                  <a:close/>
                </a:path>
                <a:path w="892175" h="707389">
                  <a:moveTo>
                    <a:pt x="688416" y="392366"/>
                  </a:moveTo>
                  <a:lnTo>
                    <a:pt x="688225" y="392087"/>
                  </a:lnTo>
                  <a:lnTo>
                    <a:pt x="688022" y="392074"/>
                  </a:lnTo>
                  <a:lnTo>
                    <a:pt x="687908" y="392239"/>
                  </a:lnTo>
                  <a:lnTo>
                    <a:pt x="687895" y="392442"/>
                  </a:lnTo>
                  <a:lnTo>
                    <a:pt x="687984" y="392620"/>
                  </a:lnTo>
                  <a:lnTo>
                    <a:pt x="688200" y="392633"/>
                  </a:lnTo>
                  <a:lnTo>
                    <a:pt x="688314" y="392468"/>
                  </a:lnTo>
                  <a:close/>
                </a:path>
                <a:path w="892175" h="707389">
                  <a:moveTo>
                    <a:pt x="744435" y="414883"/>
                  </a:moveTo>
                  <a:lnTo>
                    <a:pt x="744347" y="414591"/>
                  </a:lnTo>
                  <a:lnTo>
                    <a:pt x="744169" y="414832"/>
                  </a:lnTo>
                  <a:lnTo>
                    <a:pt x="744435" y="414883"/>
                  </a:lnTo>
                  <a:close/>
                </a:path>
                <a:path w="892175" h="707389">
                  <a:moveTo>
                    <a:pt x="770229" y="216192"/>
                  </a:moveTo>
                  <a:lnTo>
                    <a:pt x="770102" y="215836"/>
                  </a:lnTo>
                  <a:lnTo>
                    <a:pt x="769899" y="216166"/>
                  </a:lnTo>
                  <a:lnTo>
                    <a:pt x="770229" y="216192"/>
                  </a:lnTo>
                  <a:close/>
                </a:path>
                <a:path w="892175" h="707389">
                  <a:moveTo>
                    <a:pt x="773899" y="419"/>
                  </a:moveTo>
                  <a:lnTo>
                    <a:pt x="773811" y="279"/>
                  </a:lnTo>
                  <a:lnTo>
                    <a:pt x="773722" y="114"/>
                  </a:lnTo>
                  <a:lnTo>
                    <a:pt x="773544" y="0"/>
                  </a:lnTo>
                  <a:lnTo>
                    <a:pt x="773290" y="152"/>
                  </a:lnTo>
                  <a:lnTo>
                    <a:pt x="773150" y="711"/>
                  </a:lnTo>
                  <a:lnTo>
                    <a:pt x="773341" y="914"/>
                  </a:lnTo>
                  <a:lnTo>
                    <a:pt x="773747" y="812"/>
                  </a:lnTo>
                  <a:lnTo>
                    <a:pt x="773849" y="546"/>
                  </a:lnTo>
                  <a:lnTo>
                    <a:pt x="773899" y="419"/>
                  </a:lnTo>
                  <a:close/>
                </a:path>
                <a:path w="892175" h="707389">
                  <a:moveTo>
                    <a:pt x="781697" y="5219"/>
                  </a:moveTo>
                  <a:lnTo>
                    <a:pt x="781596" y="5092"/>
                  </a:lnTo>
                  <a:lnTo>
                    <a:pt x="781380" y="4851"/>
                  </a:lnTo>
                  <a:lnTo>
                    <a:pt x="781253" y="4953"/>
                  </a:lnTo>
                  <a:lnTo>
                    <a:pt x="781050" y="5067"/>
                  </a:lnTo>
                  <a:lnTo>
                    <a:pt x="781037" y="5295"/>
                  </a:lnTo>
                  <a:lnTo>
                    <a:pt x="781227" y="5435"/>
                  </a:lnTo>
                  <a:lnTo>
                    <a:pt x="781342" y="5562"/>
                  </a:lnTo>
                  <a:lnTo>
                    <a:pt x="781456" y="5435"/>
                  </a:lnTo>
                  <a:lnTo>
                    <a:pt x="781583" y="5334"/>
                  </a:lnTo>
                  <a:close/>
                </a:path>
                <a:path w="892175" h="707389">
                  <a:moveTo>
                    <a:pt x="791768" y="6731"/>
                  </a:moveTo>
                  <a:lnTo>
                    <a:pt x="791718" y="6362"/>
                  </a:lnTo>
                  <a:lnTo>
                    <a:pt x="791591" y="6070"/>
                  </a:lnTo>
                  <a:lnTo>
                    <a:pt x="791502" y="5778"/>
                  </a:lnTo>
                  <a:lnTo>
                    <a:pt x="791349" y="5867"/>
                  </a:lnTo>
                  <a:lnTo>
                    <a:pt x="791083" y="5969"/>
                  </a:lnTo>
                  <a:lnTo>
                    <a:pt x="791133" y="6337"/>
                  </a:lnTo>
                  <a:lnTo>
                    <a:pt x="791248" y="6629"/>
                  </a:lnTo>
                  <a:lnTo>
                    <a:pt x="791349" y="6934"/>
                  </a:lnTo>
                  <a:lnTo>
                    <a:pt x="791489" y="6832"/>
                  </a:lnTo>
                  <a:lnTo>
                    <a:pt x="791768" y="6731"/>
                  </a:lnTo>
                  <a:close/>
                </a:path>
                <a:path w="892175" h="707389">
                  <a:moveTo>
                    <a:pt x="802894" y="99479"/>
                  </a:moveTo>
                  <a:lnTo>
                    <a:pt x="802779" y="99123"/>
                  </a:lnTo>
                  <a:lnTo>
                    <a:pt x="802576" y="99441"/>
                  </a:lnTo>
                  <a:lnTo>
                    <a:pt x="802894" y="99479"/>
                  </a:lnTo>
                  <a:close/>
                </a:path>
                <a:path w="892175" h="707389">
                  <a:moveTo>
                    <a:pt x="892060" y="302895"/>
                  </a:moveTo>
                  <a:lnTo>
                    <a:pt x="891819" y="302742"/>
                  </a:lnTo>
                  <a:lnTo>
                    <a:pt x="891895" y="303047"/>
                  </a:lnTo>
                  <a:lnTo>
                    <a:pt x="892060" y="302895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8486267" y="3087039"/>
              <a:ext cx="391160" cy="356870"/>
            </a:xfrm>
            <a:custGeom>
              <a:avLst/>
              <a:gdLst/>
              <a:ahLst/>
              <a:cxnLst/>
              <a:rect l="l" t="t" r="r" b="b"/>
              <a:pathLst>
                <a:path w="391159" h="356870">
                  <a:moveTo>
                    <a:pt x="2159" y="258356"/>
                  </a:moveTo>
                  <a:lnTo>
                    <a:pt x="2044" y="257657"/>
                  </a:lnTo>
                  <a:lnTo>
                    <a:pt x="1930" y="257048"/>
                  </a:lnTo>
                  <a:lnTo>
                    <a:pt x="1485" y="256743"/>
                  </a:lnTo>
                  <a:lnTo>
                    <a:pt x="914" y="256819"/>
                  </a:lnTo>
                  <a:lnTo>
                    <a:pt x="330" y="256908"/>
                  </a:lnTo>
                  <a:lnTo>
                    <a:pt x="0" y="257365"/>
                  </a:lnTo>
                  <a:lnTo>
                    <a:pt x="190" y="258572"/>
                  </a:lnTo>
                  <a:lnTo>
                    <a:pt x="622" y="258927"/>
                  </a:lnTo>
                  <a:lnTo>
                    <a:pt x="1155" y="258749"/>
                  </a:lnTo>
                  <a:lnTo>
                    <a:pt x="1663" y="258559"/>
                  </a:lnTo>
                  <a:lnTo>
                    <a:pt x="2159" y="258356"/>
                  </a:lnTo>
                  <a:close/>
                </a:path>
                <a:path w="391159" h="356870">
                  <a:moveTo>
                    <a:pt x="2590" y="245579"/>
                  </a:moveTo>
                  <a:lnTo>
                    <a:pt x="2108" y="244995"/>
                  </a:lnTo>
                  <a:lnTo>
                    <a:pt x="977" y="245376"/>
                  </a:lnTo>
                  <a:lnTo>
                    <a:pt x="533" y="246507"/>
                  </a:lnTo>
                  <a:lnTo>
                    <a:pt x="977" y="247205"/>
                  </a:lnTo>
                  <a:lnTo>
                    <a:pt x="1104" y="247396"/>
                  </a:lnTo>
                  <a:lnTo>
                    <a:pt x="1739" y="247523"/>
                  </a:lnTo>
                  <a:lnTo>
                    <a:pt x="1879" y="247408"/>
                  </a:lnTo>
                  <a:lnTo>
                    <a:pt x="2209" y="247091"/>
                  </a:lnTo>
                  <a:lnTo>
                    <a:pt x="2400" y="246608"/>
                  </a:lnTo>
                  <a:lnTo>
                    <a:pt x="2565" y="246341"/>
                  </a:lnTo>
                  <a:lnTo>
                    <a:pt x="2590" y="245579"/>
                  </a:lnTo>
                  <a:close/>
                </a:path>
                <a:path w="391159" h="356870">
                  <a:moveTo>
                    <a:pt x="8293" y="216776"/>
                  </a:moveTo>
                  <a:lnTo>
                    <a:pt x="8077" y="216611"/>
                  </a:lnTo>
                  <a:lnTo>
                    <a:pt x="7645" y="216750"/>
                  </a:lnTo>
                  <a:lnTo>
                    <a:pt x="7404" y="216979"/>
                  </a:lnTo>
                  <a:lnTo>
                    <a:pt x="7442" y="217182"/>
                  </a:lnTo>
                  <a:lnTo>
                    <a:pt x="7632" y="217246"/>
                  </a:lnTo>
                  <a:lnTo>
                    <a:pt x="7886" y="217258"/>
                  </a:lnTo>
                  <a:lnTo>
                    <a:pt x="8128" y="217233"/>
                  </a:lnTo>
                  <a:lnTo>
                    <a:pt x="8293" y="216776"/>
                  </a:lnTo>
                  <a:close/>
                </a:path>
                <a:path w="391159" h="356870">
                  <a:moveTo>
                    <a:pt x="8318" y="262953"/>
                  </a:moveTo>
                  <a:lnTo>
                    <a:pt x="7721" y="262470"/>
                  </a:lnTo>
                  <a:lnTo>
                    <a:pt x="6819" y="262420"/>
                  </a:lnTo>
                  <a:lnTo>
                    <a:pt x="6261" y="262394"/>
                  </a:lnTo>
                  <a:lnTo>
                    <a:pt x="5854" y="262801"/>
                  </a:lnTo>
                  <a:lnTo>
                    <a:pt x="5803" y="263436"/>
                  </a:lnTo>
                  <a:lnTo>
                    <a:pt x="5727" y="264236"/>
                  </a:lnTo>
                  <a:lnTo>
                    <a:pt x="6210" y="264693"/>
                  </a:lnTo>
                  <a:lnTo>
                    <a:pt x="7391" y="264655"/>
                  </a:lnTo>
                  <a:lnTo>
                    <a:pt x="7594" y="264426"/>
                  </a:lnTo>
                  <a:lnTo>
                    <a:pt x="8089" y="264109"/>
                  </a:lnTo>
                  <a:lnTo>
                    <a:pt x="8166" y="263702"/>
                  </a:lnTo>
                  <a:lnTo>
                    <a:pt x="8318" y="262953"/>
                  </a:lnTo>
                  <a:close/>
                </a:path>
                <a:path w="391159" h="356870">
                  <a:moveTo>
                    <a:pt x="8382" y="274739"/>
                  </a:moveTo>
                  <a:lnTo>
                    <a:pt x="7670" y="274040"/>
                  </a:lnTo>
                  <a:lnTo>
                    <a:pt x="6972" y="273951"/>
                  </a:lnTo>
                  <a:lnTo>
                    <a:pt x="6337" y="273862"/>
                  </a:lnTo>
                  <a:lnTo>
                    <a:pt x="5664" y="274612"/>
                  </a:lnTo>
                  <a:lnTo>
                    <a:pt x="5727" y="275361"/>
                  </a:lnTo>
                  <a:lnTo>
                    <a:pt x="5803" y="276098"/>
                  </a:lnTo>
                  <a:lnTo>
                    <a:pt x="6489" y="276631"/>
                  </a:lnTo>
                  <a:lnTo>
                    <a:pt x="7493" y="276491"/>
                  </a:lnTo>
                  <a:lnTo>
                    <a:pt x="7683" y="276225"/>
                  </a:lnTo>
                  <a:lnTo>
                    <a:pt x="8153" y="275856"/>
                  </a:lnTo>
                  <a:lnTo>
                    <a:pt x="8382" y="274739"/>
                  </a:lnTo>
                  <a:close/>
                </a:path>
                <a:path w="391159" h="356870">
                  <a:moveTo>
                    <a:pt x="8394" y="252742"/>
                  </a:moveTo>
                  <a:lnTo>
                    <a:pt x="8204" y="251206"/>
                  </a:lnTo>
                  <a:lnTo>
                    <a:pt x="7632" y="250761"/>
                  </a:lnTo>
                  <a:lnTo>
                    <a:pt x="6756" y="250748"/>
                  </a:lnTo>
                  <a:lnTo>
                    <a:pt x="6057" y="250748"/>
                  </a:lnTo>
                  <a:lnTo>
                    <a:pt x="5664" y="251307"/>
                  </a:lnTo>
                  <a:lnTo>
                    <a:pt x="5638" y="253072"/>
                  </a:lnTo>
                  <a:lnTo>
                    <a:pt x="6261" y="253530"/>
                  </a:lnTo>
                  <a:lnTo>
                    <a:pt x="7137" y="253441"/>
                  </a:lnTo>
                  <a:lnTo>
                    <a:pt x="7912" y="253352"/>
                  </a:lnTo>
                  <a:lnTo>
                    <a:pt x="8394" y="252742"/>
                  </a:lnTo>
                  <a:close/>
                </a:path>
                <a:path w="391159" h="356870">
                  <a:moveTo>
                    <a:pt x="8407" y="229298"/>
                  </a:moveTo>
                  <a:lnTo>
                    <a:pt x="8077" y="227812"/>
                  </a:lnTo>
                  <a:lnTo>
                    <a:pt x="7594" y="227444"/>
                  </a:lnTo>
                  <a:lnTo>
                    <a:pt x="6718" y="227495"/>
                  </a:lnTo>
                  <a:lnTo>
                    <a:pt x="6057" y="227507"/>
                  </a:lnTo>
                  <a:lnTo>
                    <a:pt x="5410" y="228485"/>
                  </a:lnTo>
                  <a:lnTo>
                    <a:pt x="5727" y="229120"/>
                  </a:lnTo>
                  <a:lnTo>
                    <a:pt x="5956" y="229539"/>
                  </a:lnTo>
                  <a:lnTo>
                    <a:pt x="6489" y="229933"/>
                  </a:lnTo>
                  <a:lnTo>
                    <a:pt x="6946" y="230035"/>
                  </a:lnTo>
                  <a:lnTo>
                    <a:pt x="7645" y="230174"/>
                  </a:lnTo>
                  <a:lnTo>
                    <a:pt x="8407" y="229298"/>
                  </a:lnTo>
                  <a:close/>
                </a:path>
                <a:path w="391159" h="356870">
                  <a:moveTo>
                    <a:pt x="8534" y="241122"/>
                  </a:moveTo>
                  <a:lnTo>
                    <a:pt x="8521" y="240169"/>
                  </a:lnTo>
                  <a:lnTo>
                    <a:pt x="8509" y="239496"/>
                  </a:lnTo>
                  <a:lnTo>
                    <a:pt x="7848" y="238899"/>
                  </a:lnTo>
                  <a:lnTo>
                    <a:pt x="6159" y="238772"/>
                  </a:lnTo>
                  <a:lnTo>
                    <a:pt x="5130" y="239585"/>
                  </a:lnTo>
                  <a:lnTo>
                    <a:pt x="5029" y="241198"/>
                  </a:lnTo>
                  <a:lnTo>
                    <a:pt x="6057" y="242100"/>
                  </a:lnTo>
                  <a:lnTo>
                    <a:pt x="6896" y="242011"/>
                  </a:lnTo>
                  <a:lnTo>
                    <a:pt x="7835" y="241922"/>
                  </a:lnTo>
                  <a:lnTo>
                    <a:pt x="8534" y="241122"/>
                  </a:lnTo>
                  <a:close/>
                </a:path>
                <a:path w="391159" h="356870">
                  <a:moveTo>
                    <a:pt x="12928" y="257835"/>
                  </a:moveTo>
                  <a:lnTo>
                    <a:pt x="12712" y="257352"/>
                  </a:lnTo>
                  <a:lnTo>
                    <a:pt x="12661" y="257009"/>
                  </a:lnTo>
                  <a:lnTo>
                    <a:pt x="11938" y="256717"/>
                  </a:lnTo>
                  <a:lnTo>
                    <a:pt x="11404" y="257048"/>
                  </a:lnTo>
                  <a:lnTo>
                    <a:pt x="11226" y="258038"/>
                  </a:lnTo>
                  <a:lnTo>
                    <a:pt x="11353" y="258495"/>
                  </a:lnTo>
                  <a:lnTo>
                    <a:pt x="11569" y="258711"/>
                  </a:lnTo>
                  <a:lnTo>
                    <a:pt x="11925" y="259080"/>
                  </a:lnTo>
                  <a:lnTo>
                    <a:pt x="12725" y="258813"/>
                  </a:lnTo>
                  <a:lnTo>
                    <a:pt x="12928" y="257835"/>
                  </a:lnTo>
                  <a:close/>
                </a:path>
                <a:path w="391159" h="356870">
                  <a:moveTo>
                    <a:pt x="13500" y="199796"/>
                  </a:moveTo>
                  <a:lnTo>
                    <a:pt x="13411" y="199478"/>
                  </a:lnTo>
                  <a:lnTo>
                    <a:pt x="13398" y="199097"/>
                  </a:lnTo>
                  <a:lnTo>
                    <a:pt x="13208" y="198856"/>
                  </a:lnTo>
                  <a:lnTo>
                    <a:pt x="12915" y="198501"/>
                  </a:lnTo>
                  <a:lnTo>
                    <a:pt x="12306" y="198653"/>
                  </a:lnTo>
                  <a:lnTo>
                    <a:pt x="11950" y="199161"/>
                  </a:lnTo>
                  <a:lnTo>
                    <a:pt x="11760" y="199440"/>
                  </a:lnTo>
                  <a:lnTo>
                    <a:pt x="11557" y="199821"/>
                  </a:lnTo>
                  <a:lnTo>
                    <a:pt x="11620" y="200088"/>
                  </a:lnTo>
                  <a:lnTo>
                    <a:pt x="11696" y="200329"/>
                  </a:lnTo>
                  <a:lnTo>
                    <a:pt x="12115" y="200533"/>
                  </a:lnTo>
                  <a:lnTo>
                    <a:pt x="13055" y="200761"/>
                  </a:lnTo>
                  <a:lnTo>
                    <a:pt x="13322" y="200304"/>
                  </a:lnTo>
                  <a:lnTo>
                    <a:pt x="13500" y="199796"/>
                  </a:lnTo>
                  <a:close/>
                </a:path>
                <a:path w="391159" h="356870">
                  <a:moveTo>
                    <a:pt x="13690" y="281317"/>
                  </a:moveTo>
                  <a:lnTo>
                    <a:pt x="13589" y="280428"/>
                  </a:lnTo>
                  <a:lnTo>
                    <a:pt x="12611" y="279692"/>
                  </a:lnTo>
                  <a:lnTo>
                    <a:pt x="12103" y="280035"/>
                  </a:lnTo>
                  <a:lnTo>
                    <a:pt x="11734" y="280276"/>
                  </a:lnTo>
                  <a:lnTo>
                    <a:pt x="11430" y="280847"/>
                  </a:lnTo>
                  <a:lnTo>
                    <a:pt x="11341" y="281305"/>
                  </a:lnTo>
                  <a:lnTo>
                    <a:pt x="11226" y="281952"/>
                  </a:lnTo>
                  <a:lnTo>
                    <a:pt x="12217" y="282638"/>
                  </a:lnTo>
                  <a:lnTo>
                    <a:pt x="13258" y="282130"/>
                  </a:lnTo>
                  <a:lnTo>
                    <a:pt x="13487" y="281584"/>
                  </a:lnTo>
                  <a:lnTo>
                    <a:pt x="13690" y="281317"/>
                  </a:lnTo>
                  <a:close/>
                </a:path>
                <a:path w="391159" h="356870">
                  <a:moveTo>
                    <a:pt x="13741" y="245376"/>
                  </a:moveTo>
                  <a:lnTo>
                    <a:pt x="13385" y="244830"/>
                  </a:lnTo>
                  <a:lnTo>
                    <a:pt x="12319" y="244576"/>
                  </a:lnTo>
                  <a:lnTo>
                    <a:pt x="12065" y="244767"/>
                  </a:lnTo>
                  <a:lnTo>
                    <a:pt x="11582" y="244995"/>
                  </a:lnTo>
                  <a:lnTo>
                    <a:pt x="11036" y="245897"/>
                  </a:lnTo>
                  <a:lnTo>
                    <a:pt x="11493" y="246951"/>
                  </a:lnTo>
                  <a:lnTo>
                    <a:pt x="12026" y="247192"/>
                  </a:lnTo>
                  <a:lnTo>
                    <a:pt x="12560" y="247446"/>
                  </a:lnTo>
                  <a:lnTo>
                    <a:pt x="13512" y="246849"/>
                  </a:lnTo>
                  <a:lnTo>
                    <a:pt x="13614" y="246164"/>
                  </a:lnTo>
                  <a:lnTo>
                    <a:pt x="13741" y="245376"/>
                  </a:lnTo>
                  <a:close/>
                </a:path>
                <a:path w="391159" h="356870">
                  <a:moveTo>
                    <a:pt x="13741" y="222796"/>
                  </a:moveTo>
                  <a:lnTo>
                    <a:pt x="13258" y="222034"/>
                  </a:lnTo>
                  <a:lnTo>
                    <a:pt x="12788" y="221894"/>
                  </a:lnTo>
                  <a:lnTo>
                    <a:pt x="12293" y="221754"/>
                  </a:lnTo>
                  <a:lnTo>
                    <a:pt x="11544" y="222034"/>
                  </a:lnTo>
                  <a:lnTo>
                    <a:pt x="11341" y="222427"/>
                  </a:lnTo>
                  <a:lnTo>
                    <a:pt x="11049" y="223024"/>
                  </a:lnTo>
                  <a:lnTo>
                    <a:pt x="11569" y="223977"/>
                  </a:lnTo>
                  <a:lnTo>
                    <a:pt x="12547" y="224091"/>
                  </a:lnTo>
                  <a:lnTo>
                    <a:pt x="12776" y="223875"/>
                  </a:lnTo>
                  <a:lnTo>
                    <a:pt x="13220" y="223596"/>
                  </a:lnTo>
                  <a:lnTo>
                    <a:pt x="13741" y="222796"/>
                  </a:lnTo>
                  <a:close/>
                </a:path>
                <a:path w="391159" h="356870">
                  <a:moveTo>
                    <a:pt x="13741" y="210578"/>
                  </a:moveTo>
                  <a:lnTo>
                    <a:pt x="13055" y="209829"/>
                  </a:lnTo>
                  <a:lnTo>
                    <a:pt x="12407" y="209804"/>
                  </a:lnTo>
                  <a:lnTo>
                    <a:pt x="11798" y="209778"/>
                  </a:lnTo>
                  <a:lnTo>
                    <a:pt x="11125" y="210515"/>
                  </a:lnTo>
                  <a:lnTo>
                    <a:pt x="11137" y="211239"/>
                  </a:lnTo>
                  <a:lnTo>
                    <a:pt x="11137" y="211950"/>
                  </a:lnTo>
                  <a:lnTo>
                    <a:pt x="11811" y="212699"/>
                  </a:lnTo>
                  <a:lnTo>
                    <a:pt x="12420" y="212661"/>
                  </a:lnTo>
                  <a:lnTo>
                    <a:pt x="13042" y="212636"/>
                  </a:lnTo>
                  <a:lnTo>
                    <a:pt x="13728" y="211899"/>
                  </a:lnTo>
                  <a:lnTo>
                    <a:pt x="13728" y="211239"/>
                  </a:lnTo>
                  <a:lnTo>
                    <a:pt x="13741" y="210578"/>
                  </a:lnTo>
                  <a:close/>
                </a:path>
                <a:path w="391159" h="356870">
                  <a:moveTo>
                    <a:pt x="13804" y="234823"/>
                  </a:moveTo>
                  <a:lnTo>
                    <a:pt x="13462" y="234238"/>
                  </a:lnTo>
                  <a:lnTo>
                    <a:pt x="13296" y="233680"/>
                  </a:lnTo>
                  <a:lnTo>
                    <a:pt x="12928" y="233387"/>
                  </a:lnTo>
                  <a:lnTo>
                    <a:pt x="12433" y="233006"/>
                  </a:lnTo>
                  <a:lnTo>
                    <a:pt x="11518" y="233641"/>
                  </a:lnTo>
                  <a:lnTo>
                    <a:pt x="11341" y="234911"/>
                  </a:lnTo>
                  <a:lnTo>
                    <a:pt x="11709" y="235432"/>
                  </a:lnTo>
                  <a:lnTo>
                    <a:pt x="12776" y="235369"/>
                  </a:lnTo>
                  <a:lnTo>
                    <a:pt x="13220" y="235064"/>
                  </a:lnTo>
                  <a:lnTo>
                    <a:pt x="13804" y="234823"/>
                  </a:lnTo>
                  <a:close/>
                </a:path>
                <a:path w="391159" h="356870">
                  <a:moveTo>
                    <a:pt x="19278" y="205587"/>
                  </a:moveTo>
                  <a:lnTo>
                    <a:pt x="19164" y="205028"/>
                  </a:lnTo>
                  <a:lnTo>
                    <a:pt x="19024" y="204343"/>
                  </a:lnTo>
                  <a:lnTo>
                    <a:pt x="18592" y="204000"/>
                  </a:lnTo>
                  <a:lnTo>
                    <a:pt x="17538" y="204355"/>
                  </a:lnTo>
                  <a:lnTo>
                    <a:pt x="17068" y="204622"/>
                  </a:lnTo>
                  <a:lnTo>
                    <a:pt x="17233" y="205892"/>
                  </a:lnTo>
                  <a:lnTo>
                    <a:pt x="17729" y="206248"/>
                  </a:lnTo>
                  <a:lnTo>
                    <a:pt x="18300" y="206133"/>
                  </a:lnTo>
                  <a:lnTo>
                    <a:pt x="18935" y="206019"/>
                  </a:lnTo>
                  <a:lnTo>
                    <a:pt x="19278" y="205587"/>
                  </a:lnTo>
                  <a:close/>
                </a:path>
                <a:path w="391159" h="356870">
                  <a:moveTo>
                    <a:pt x="19405" y="228485"/>
                  </a:moveTo>
                  <a:lnTo>
                    <a:pt x="19113" y="228104"/>
                  </a:lnTo>
                  <a:lnTo>
                    <a:pt x="18897" y="227609"/>
                  </a:lnTo>
                  <a:lnTo>
                    <a:pt x="18224" y="227660"/>
                  </a:lnTo>
                  <a:lnTo>
                    <a:pt x="17716" y="227838"/>
                  </a:lnTo>
                  <a:lnTo>
                    <a:pt x="17145" y="228244"/>
                  </a:lnTo>
                  <a:lnTo>
                    <a:pt x="17106" y="228930"/>
                  </a:lnTo>
                  <a:lnTo>
                    <a:pt x="17259" y="229044"/>
                  </a:lnTo>
                  <a:lnTo>
                    <a:pt x="17640" y="229349"/>
                  </a:lnTo>
                  <a:lnTo>
                    <a:pt x="18211" y="229679"/>
                  </a:lnTo>
                  <a:lnTo>
                    <a:pt x="18948" y="229489"/>
                  </a:lnTo>
                  <a:lnTo>
                    <a:pt x="19164" y="228854"/>
                  </a:lnTo>
                  <a:lnTo>
                    <a:pt x="19405" y="228485"/>
                  </a:lnTo>
                  <a:close/>
                </a:path>
                <a:path w="391159" h="356870">
                  <a:moveTo>
                    <a:pt x="19786" y="276072"/>
                  </a:moveTo>
                  <a:lnTo>
                    <a:pt x="19608" y="274624"/>
                  </a:lnTo>
                  <a:lnTo>
                    <a:pt x="18897" y="274066"/>
                  </a:lnTo>
                  <a:lnTo>
                    <a:pt x="18135" y="274116"/>
                  </a:lnTo>
                  <a:lnTo>
                    <a:pt x="17462" y="274167"/>
                  </a:lnTo>
                  <a:lnTo>
                    <a:pt x="17030" y="274764"/>
                  </a:lnTo>
                  <a:lnTo>
                    <a:pt x="16916" y="276491"/>
                  </a:lnTo>
                  <a:lnTo>
                    <a:pt x="17564" y="276974"/>
                  </a:lnTo>
                  <a:lnTo>
                    <a:pt x="18465" y="276860"/>
                  </a:lnTo>
                  <a:lnTo>
                    <a:pt x="19215" y="276771"/>
                  </a:lnTo>
                  <a:lnTo>
                    <a:pt x="19786" y="276072"/>
                  </a:lnTo>
                  <a:close/>
                </a:path>
                <a:path w="391159" h="356870">
                  <a:moveTo>
                    <a:pt x="19799" y="286575"/>
                  </a:moveTo>
                  <a:lnTo>
                    <a:pt x="19253" y="285953"/>
                  </a:lnTo>
                  <a:lnTo>
                    <a:pt x="18478" y="285889"/>
                  </a:lnTo>
                  <a:lnTo>
                    <a:pt x="17627" y="285826"/>
                  </a:lnTo>
                  <a:lnTo>
                    <a:pt x="17005" y="286308"/>
                  </a:lnTo>
                  <a:lnTo>
                    <a:pt x="16992" y="287032"/>
                  </a:lnTo>
                  <a:lnTo>
                    <a:pt x="16967" y="287947"/>
                  </a:lnTo>
                  <a:lnTo>
                    <a:pt x="17449" y="288556"/>
                  </a:lnTo>
                  <a:lnTo>
                    <a:pt x="18161" y="288531"/>
                  </a:lnTo>
                  <a:lnTo>
                    <a:pt x="19011" y="288493"/>
                  </a:lnTo>
                  <a:lnTo>
                    <a:pt x="19646" y="287997"/>
                  </a:lnTo>
                  <a:lnTo>
                    <a:pt x="19710" y="287337"/>
                  </a:lnTo>
                  <a:lnTo>
                    <a:pt x="19799" y="286575"/>
                  </a:lnTo>
                  <a:close/>
                </a:path>
                <a:path w="391159" h="356870">
                  <a:moveTo>
                    <a:pt x="19812" y="216636"/>
                  </a:moveTo>
                  <a:lnTo>
                    <a:pt x="19113" y="215874"/>
                  </a:lnTo>
                  <a:lnTo>
                    <a:pt x="18313" y="215747"/>
                  </a:lnTo>
                  <a:lnTo>
                    <a:pt x="17576" y="215646"/>
                  </a:lnTo>
                  <a:lnTo>
                    <a:pt x="16852" y="216484"/>
                  </a:lnTo>
                  <a:lnTo>
                    <a:pt x="17119" y="217182"/>
                  </a:lnTo>
                  <a:lnTo>
                    <a:pt x="17322" y="217741"/>
                  </a:lnTo>
                  <a:lnTo>
                    <a:pt x="17741" y="218122"/>
                  </a:lnTo>
                  <a:lnTo>
                    <a:pt x="18961" y="218173"/>
                  </a:lnTo>
                  <a:lnTo>
                    <a:pt x="19380" y="217766"/>
                  </a:lnTo>
                  <a:lnTo>
                    <a:pt x="19596" y="217220"/>
                  </a:lnTo>
                  <a:lnTo>
                    <a:pt x="19812" y="216636"/>
                  </a:lnTo>
                  <a:close/>
                </a:path>
                <a:path w="391159" h="356870">
                  <a:moveTo>
                    <a:pt x="23355" y="211010"/>
                  </a:moveTo>
                  <a:lnTo>
                    <a:pt x="23291" y="210858"/>
                  </a:lnTo>
                  <a:lnTo>
                    <a:pt x="23253" y="210705"/>
                  </a:lnTo>
                  <a:lnTo>
                    <a:pt x="22961" y="210769"/>
                  </a:lnTo>
                  <a:lnTo>
                    <a:pt x="22923" y="210959"/>
                  </a:lnTo>
                  <a:lnTo>
                    <a:pt x="22987" y="211112"/>
                  </a:lnTo>
                  <a:lnTo>
                    <a:pt x="23012" y="211251"/>
                  </a:lnTo>
                  <a:lnTo>
                    <a:pt x="23342" y="211188"/>
                  </a:lnTo>
                  <a:lnTo>
                    <a:pt x="23355" y="211010"/>
                  </a:lnTo>
                  <a:close/>
                </a:path>
                <a:path w="391159" h="356870">
                  <a:moveTo>
                    <a:pt x="24117" y="199859"/>
                  </a:moveTo>
                  <a:lnTo>
                    <a:pt x="24003" y="199644"/>
                  </a:lnTo>
                  <a:lnTo>
                    <a:pt x="23660" y="199301"/>
                  </a:lnTo>
                  <a:lnTo>
                    <a:pt x="23380" y="199110"/>
                  </a:lnTo>
                  <a:lnTo>
                    <a:pt x="23126" y="198907"/>
                  </a:lnTo>
                  <a:lnTo>
                    <a:pt x="23037" y="199224"/>
                  </a:lnTo>
                  <a:lnTo>
                    <a:pt x="22872" y="199542"/>
                  </a:lnTo>
                  <a:lnTo>
                    <a:pt x="22898" y="199859"/>
                  </a:lnTo>
                  <a:lnTo>
                    <a:pt x="22948" y="200266"/>
                  </a:lnTo>
                  <a:lnTo>
                    <a:pt x="23291" y="200406"/>
                  </a:lnTo>
                  <a:lnTo>
                    <a:pt x="23850" y="200215"/>
                  </a:lnTo>
                  <a:lnTo>
                    <a:pt x="24053" y="200101"/>
                  </a:lnTo>
                  <a:lnTo>
                    <a:pt x="24091" y="199974"/>
                  </a:lnTo>
                  <a:close/>
                </a:path>
                <a:path w="391159" h="356870">
                  <a:moveTo>
                    <a:pt x="25463" y="281559"/>
                  </a:moveTo>
                  <a:lnTo>
                    <a:pt x="24993" y="281025"/>
                  </a:lnTo>
                  <a:lnTo>
                    <a:pt x="24726" y="280555"/>
                  </a:lnTo>
                  <a:lnTo>
                    <a:pt x="23787" y="280022"/>
                  </a:lnTo>
                  <a:lnTo>
                    <a:pt x="23075" y="280352"/>
                  </a:lnTo>
                  <a:lnTo>
                    <a:pt x="22910" y="280809"/>
                  </a:lnTo>
                  <a:lnTo>
                    <a:pt x="22694" y="281444"/>
                  </a:lnTo>
                  <a:lnTo>
                    <a:pt x="23279" y="282384"/>
                  </a:lnTo>
                  <a:lnTo>
                    <a:pt x="23990" y="282333"/>
                  </a:lnTo>
                  <a:lnTo>
                    <a:pt x="24434" y="282295"/>
                  </a:lnTo>
                  <a:lnTo>
                    <a:pt x="24841" y="281901"/>
                  </a:lnTo>
                  <a:lnTo>
                    <a:pt x="25463" y="281559"/>
                  </a:lnTo>
                  <a:close/>
                </a:path>
                <a:path w="391159" h="356870">
                  <a:moveTo>
                    <a:pt x="95758" y="23583"/>
                  </a:moveTo>
                  <a:lnTo>
                    <a:pt x="95008" y="22656"/>
                  </a:lnTo>
                  <a:lnTo>
                    <a:pt x="93472" y="22771"/>
                  </a:lnTo>
                  <a:lnTo>
                    <a:pt x="92735" y="23495"/>
                  </a:lnTo>
                  <a:lnTo>
                    <a:pt x="92646" y="24193"/>
                  </a:lnTo>
                  <a:lnTo>
                    <a:pt x="92557" y="24828"/>
                  </a:lnTo>
                  <a:lnTo>
                    <a:pt x="93205" y="25539"/>
                  </a:lnTo>
                  <a:lnTo>
                    <a:pt x="93992" y="25654"/>
                  </a:lnTo>
                  <a:lnTo>
                    <a:pt x="94856" y="25793"/>
                  </a:lnTo>
                  <a:lnTo>
                    <a:pt x="95554" y="25336"/>
                  </a:lnTo>
                  <a:lnTo>
                    <a:pt x="95643" y="24612"/>
                  </a:lnTo>
                  <a:lnTo>
                    <a:pt x="95758" y="23583"/>
                  </a:lnTo>
                  <a:close/>
                </a:path>
                <a:path w="391159" h="356870">
                  <a:moveTo>
                    <a:pt x="100431" y="29375"/>
                  </a:moveTo>
                  <a:lnTo>
                    <a:pt x="100317" y="29248"/>
                  </a:lnTo>
                  <a:lnTo>
                    <a:pt x="100228" y="29083"/>
                  </a:lnTo>
                  <a:lnTo>
                    <a:pt x="100088" y="29006"/>
                  </a:lnTo>
                  <a:lnTo>
                    <a:pt x="99733" y="28829"/>
                  </a:lnTo>
                  <a:lnTo>
                    <a:pt x="99415" y="28930"/>
                  </a:lnTo>
                  <a:lnTo>
                    <a:pt x="99275" y="29324"/>
                  </a:lnTo>
                  <a:lnTo>
                    <a:pt x="99479" y="29705"/>
                  </a:lnTo>
                  <a:lnTo>
                    <a:pt x="99860" y="29629"/>
                  </a:lnTo>
                  <a:lnTo>
                    <a:pt x="100139" y="29489"/>
                  </a:lnTo>
                  <a:lnTo>
                    <a:pt x="100431" y="29375"/>
                  </a:lnTo>
                  <a:close/>
                </a:path>
                <a:path w="391159" h="356870">
                  <a:moveTo>
                    <a:pt x="101561" y="17589"/>
                  </a:moveTo>
                  <a:lnTo>
                    <a:pt x="100825" y="16852"/>
                  </a:lnTo>
                  <a:lnTo>
                    <a:pt x="99288" y="16916"/>
                  </a:lnTo>
                  <a:lnTo>
                    <a:pt x="98793" y="17640"/>
                  </a:lnTo>
                  <a:lnTo>
                    <a:pt x="98793" y="18453"/>
                  </a:lnTo>
                  <a:lnTo>
                    <a:pt x="98780" y="19215"/>
                  </a:lnTo>
                  <a:lnTo>
                    <a:pt x="99390" y="19862"/>
                  </a:lnTo>
                  <a:lnTo>
                    <a:pt x="100850" y="19786"/>
                  </a:lnTo>
                  <a:lnTo>
                    <a:pt x="101485" y="19215"/>
                  </a:lnTo>
                  <a:lnTo>
                    <a:pt x="101523" y="18529"/>
                  </a:lnTo>
                  <a:lnTo>
                    <a:pt x="101561" y="17589"/>
                  </a:lnTo>
                  <a:close/>
                </a:path>
                <a:path w="391159" h="356870">
                  <a:moveTo>
                    <a:pt x="106591" y="23583"/>
                  </a:moveTo>
                  <a:lnTo>
                    <a:pt x="106527" y="23253"/>
                  </a:lnTo>
                  <a:lnTo>
                    <a:pt x="105841" y="22771"/>
                  </a:lnTo>
                  <a:lnTo>
                    <a:pt x="105041" y="22936"/>
                  </a:lnTo>
                  <a:lnTo>
                    <a:pt x="104648" y="23355"/>
                  </a:lnTo>
                  <a:lnTo>
                    <a:pt x="104775" y="24180"/>
                  </a:lnTo>
                  <a:lnTo>
                    <a:pt x="105143" y="24384"/>
                  </a:lnTo>
                  <a:lnTo>
                    <a:pt x="105448" y="24714"/>
                  </a:lnTo>
                  <a:lnTo>
                    <a:pt x="105803" y="24371"/>
                  </a:lnTo>
                  <a:lnTo>
                    <a:pt x="106184" y="24041"/>
                  </a:lnTo>
                  <a:lnTo>
                    <a:pt x="106514" y="23672"/>
                  </a:lnTo>
                  <a:close/>
                </a:path>
                <a:path w="391159" h="356870">
                  <a:moveTo>
                    <a:pt x="107632" y="12001"/>
                  </a:moveTo>
                  <a:lnTo>
                    <a:pt x="106895" y="11188"/>
                  </a:lnTo>
                  <a:lnTo>
                    <a:pt x="106248" y="11125"/>
                  </a:lnTo>
                  <a:lnTo>
                    <a:pt x="105498" y="11049"/>
                  </a:lnTo>
                  <a:lnTo>
                    <a:pt x="104838" y="11506"/>
                  </a:lnTo>
                  <a:lnTo>
                    <a:pt x="104495" y="12992"/>
                  </a:lnTo>
                  <a:lnTo>
                    <a:pt x="104876" y="13716"/>
                  </a:lnTo>
                  <a:lnTo>
                    <a:pt x="105575" y="13919"/>
                  </a:lnTo>
                  <a:lnTo>
                    <a:pt x="106362" y="14135"/>
                  </a:lnTo>
                  <a:lnTo>
                    <a:pt x="107454" y="13411"/>
                  </a:lnTo>
                  <a:lnTo>
                    <a:pt x="107632" y="12001"/>
                  </a:lnTo>
                  <a:close/>
                </a:path>
                <a:path w="391159" h="356870">
                  <a:moveTo>
                    <a:pt x="111937" y="17259"/>
                  </a:moveTo>
                  <a:lnTo>
                    <a:pt x="111810" y="17145"/>
                  </a:lnTo>
                  <a:lnTo>
                    <a:pt x="111671" y="16941"/>
                  </a:lnTo>
                  <a:lnTo>
                    <a:pt x="111544" y="16954"/>
                  </a:lnTo>
                  <a:lnTo>
                    <a:pt x="110959" y="16967"/>
                  </a:lnTo>
                  <a:lnTo>
                    <a:pt x="110604" y="17297"/>
                  </a:lnTo>
                  <a:lnTo>
                    <a:pt x="110578" y="17894"/>
                  </a:lnTo>
                  <a:lnTo>
                    <a:pt x="110578" y="18021"/>
                  </a:lnTo>
                  <a:lnTo>
                    <a:pt x="110845" y="18275"/>
                  </a:lnTo>
                  <a:lnTo>
                    <a:pt x="111175" y="18110"/>
                  </a:lnTo>
                  <a:lnTo>
                    <a:pt x="111455" y="17919"/>
                  </a:lnTo>
                  <a:lnTo>
                    <a:pt x="111709" y="17703"/>
                  </a:lnTo>
                  <a:lnTo>
                    <a:pt x="111836" y="17602"/>
                  </a:lnTo>
                  <a:lnTo>
                    <a:pt x="111861" y="17411"/>
                  </a:lnTo>
                  <a:lnTo>
                    <a:pt x="111937" y="17259"/>
                  </a:lnTo>
                  <a:close/>
                </a:path>
                <a:path w="391159" h="356870">
                  <a:moveTo>
                    <a:pt x="113309" y="6832"/>
                  </a:moveTo>
                  <a:lnTo>
                    <a:pt x="113233" y="6527"/>
                  </a:lnTo>
                  <a:lnTo>
                    <a:pt x="113233" y="6159"/>
                  </a:lnTo>
                  <a:lnTo>
                    <a:pt x="112890" y="5918"/>
                  </a:lnTo>
                  <a:lnTo>
                    <a:pt x="112483" y="5422"/>
                  </a:lnTo>
                  <a:lnTo>
                    <a:pt x="111594" y="5397"/>
                  </a:lnTo>
                  <a:lnTo>
                    <a:pt x="111112" y="5829"/>
                  </a:lnTo>
                  <a:lnTo>
                    <a:pt x="110667" y="6121"/>
                  </a:lnTo>
                  <a:lnTo>
                    <a:pt x="110578" y="6489"/>
                  </a:lnTo>
                  <a:lnTo>
                    <a:pt x="110629" y="6667"/>
                  </a:lnTo>
                  <a:lnTo>
                    <a:pt x="110807" y="7239"/>
                  </a:lnTo>
                  <a:lnTo>
                    <a:pt x="111264" y="7645"/>
                  </a:lnTo>
                  <a:lnTo>
                    <a:pt x="111810" y="7581"/>
                  </a:lnTo>
                  <a:lnTo>
                    <a:pt x="112306" y="7518"/>
                  </a:lnTo>
                  <a:lnTo>
                    <a:pt x="112776" y="7162"/>
                  </a:lnTo>
                  <a:lnTo>
                    <a:pt x="113220" y="6883"/>
                  </a:lnTo>
                  <a:close/>
                </a:path>
                <a:path w="391159" h="356870">
                  <a:moveTo>
                    <a:pt x="117005" y="11455"/>
                  </a:moveTo>
                  <a:lnTo>
                    <a:pt x="116852" y="11417"/>
                  </a:lnTo>
                  <a:lnTo>
                    <a:pt x="116700" y="11391"/>
                  </a:lnTo>
                  <a:lnTo>
                    <a:pt x="116535" y="11341"/>
                  </a:lnTo>
                  <a:lnTo>
                    <a:pt x="116382" y="11607"/>
                  </a:lnTo>
                  <a:lnTo>
                    <a:pt x="116103" y="11874"/>
                  </a:lnTo>
                  <a:lnTo>
                    <a:pt x="116103" y="12611"/>
                  </a:lnTo>
                  <a:lnTo>
                    <a:pt x="116433" y="12661"/>
                  </a:lnTo>
                  <a:lnTo>
                    <a:pt x="116751" y="12242"/>
                  </a:lnTo>
                  <a:lnTo>
                    <a:pt x="116903" y="12026"/>
                  </a:lnTo>
                  <a:lnTo>
                    <a:pt x="116916" y="11722"/>
                  </a:lnTo>
                  <a:lnTo>
                    <a:pt x="117005" y="11455"/>
                  </a:lnTo>
                  <a:close/>
                </a:path>
                <a:path w="391159" h="356870">
                  <a:moveTo>
                    <a:pt x="118364" y="1295"/>
                  </a:moveTo>
                  <a:lnTo>
                    <a:pt x="117627" y="558"/>
                  </a:lnTo>
                  <a:lnTo>
                    <a:pt x="117157" y="292"/>
                  </a:lnTo>
                  <a:lnTo>
                    <a:pt x="116763" y="0"/>
                  </a:lnTo>
                  <a:lnTo>
                    <a:pt x="116420" y="254"/>
                  </a:lnTo>
                  <a:lnTo>
                    <a:pt x="116014" y="406"/>
                  </a:lnTo>
                  <a:lnTo>
                    <a:pt x="115684" y="1689"/>
                  </a:lnTo>
                  <a:lnTo>
                    <a:pt x="116522" y="2463"/>
                  </a:lnTo>
                  <a:lnTo>
                    <a:pt x="117538" y="2197"/>
                  </a:lnTo>
                  <a:lnTo>
                    <a:pt x="118059" y="2070"/>
                  </a:lnTo>
                  <a:lnTo>
                    <a:pt x="118364" y="1295"/>
                  </a:lnTo>
                  <a:close/>
                </a:path>
                <a:path w="391159" h="356870">
                  <a:moveTo>
                    <a:pt x="317284" y="351358"/>
                  </a:moveTo>
                  <a:lnTo>
                    <a:pt x="317068" y="350989"/>
                  </a:lnTo>
                  <a:lnTo>
                    <a:pt x="316915" y="350367"/>
                  </a:lnTo>
                  <a:lnTo>
                    <a:pt x="316166" y="349948"/>
                  </a:lnTo>
                  <a:lnTo>
                    <a:pt x="315531" y="350050"/>
                  </a:lnTo>
                  <a:lnTo>
                    <a:pt x="314858" y="350266"/>
                  </a:lnTo>
                  <a:lnTo>
                    <a:pt x="314680" y="350786"/>
                  </a:lnTo>
                  <a:lnTo>
                    <a:pt x="314718" y="351828"/>
                  </a:lnTo>
                  <a:lnTo>
                    <a:pt x="315010" y="352526"/>
                  </a:lnTo>
                  <a:lnTo>
                    <a:pt x="315798" y="352755"/>
                  </a:lnTo>
                  <a:lnTo>
                    <a:pt x="316052" y="352818"/>
                  </a:lnTo>
                  <a:lnTo>
                    <a:pt x="316484" y="352615"/>
                  </a:lnTo>
                  <a:lnTo>
                    <a:pt x="316699" y="352399"/>
                  </a:lnTo>
                  <a:lnTo>
                    <a:pt x="316953" y="352183"/>
                  </a:lnTo>
                  <a:lnTo>
                    <a:pt x="317055" y="351802"/>
                  </a:lnTo>
                  <a:lnTo>
                    <a:pt x="317284" y="351358"/>
                  </a:lnTo>
                  <a:close/>
                </a:path>
                <a:path w="391159" h="356870">
                  <a:moveTo>
                    <a:pt x="322059" y="356247"/>
                  </a:moveTo>
                  <a:lnTo>
                    <a:pt x="321983" y="356095"/>
                  </a:lnTo>
                  <a:lnTo>
                    <a:pt x="321868" y="355803"/>
                  </a:lnTo>
                  <a:lnTo>
                    <a:pt x="321487" y="355866"/>
                  </a:lnTo>
                  <a:lnTo>
                    <a:pt x="321183" y="356006"/>
                  </a:lnTo>
                  <a:lnTo>
                    <a:pt x="320878" y="356108"/>
                  </a:lnTo>
                  <a:lnTo>
                    <a:pt x="321157" y="356273"/>
                  </a:lnTo>
                  <a:lnTo>
                    <a:pt x="321424" y="356476"/>
                  </a:lnTo>
                  <a:lnTo>
                    <a:pt x="321716" y="356603"/>
                  </a:lnTo>
                  <a:lnTo>
                    <a:pt x="321945" y="356362"/>
                  </a:lnTo>
                  <a:close/>
                </a:path>
                <a:path w="391159" h="356870">
                  <a:moveTo>
                    <a:pt x="323100" y="344703"/>
                  </a:moveTo>
                  <a:lnTo>
                    <a:pt x="322313" y="344131"/>
                  </a:lnTo>
                  <a:lnTo>
                    <a:pt x="321500" y="344119"/>
                  </a:lnTo>
                  <a:lnTo>
                    <a:pt x="320725" y="344119"/>
                  </a:lnTo>
                  <a:lnTo>
                    <a:pt x="319938" y="344690"/>
                  </a:lnTo>
                  <a:lnTo>
                    <a:pt x="319913" y="345351"/>
                  </a:lnTo>
                  <a:lnTo>
                    <a:pt x="319824" y="346202"/>
                  </a:lnTo>
                  <a:lnTo>
                    <a:pt x="320192" y="346862"/>
                  </a:lnTo>
                  <a:lnTo>
                    <a:pt x="320878" y="347103"/>
                  </a:lnTo>
                  <a:lnTo>
                    <a:pt x="321906" y="347433"/>
                  </a:lnTo>
                  <a:lnTo>
                    <a:pt x="323024" y="346506"/>
                  </a:lnTo>
                  <a:lnTo>
                    <a:pt x="323088" y="345313"/>
                  </a:lnTo>
                  <a:lnTo>
                    <a:pt x="323100" y="344703"/>
                  </a:lnTo>
                  <a:close/>
                </a:path>
                <a:path w="391159" h="356870">
                  <a:moveTo>
                    <a:pt x="328320" y="328269"/>
                  </a:moveTo>
                  <a:lnTo>
                    <a:pt x="328244" y="327799"/>
                  </a:lnTo>
                  <a:lnTo>
                    <a:pt x="327647" y="327558"/>
                  </a:lnTo>
                  <a:lnTo>
                    <a:pt x="327507" y="327494"/>
                  </a:lnTo>
                  <a:lnTo>
                    <a:pt x="327253" y="327469"/>
                  </a:lnTo>
                  <a:lnTo>
                    <a:pt x="326605" y="327939"/>
                  </a:lnTo>
                  <a:lnTo>
                    <a:pt x="326682" y="329057"/>
                  </a:lnTo>
                  <a:lnTo>
                    <a:pt x="327228" y="329285"/>
                  </a:lnTo>
                  <a:lnTo>
                    <a:pt x="327494" y="329107"/>
                  </a:lnTo>
                  <a:lnTo>
                    <a:pt x="327863" y="328993"/>
                  </a:lnTo>
                  <a:lnTo>
                    <a:pt x="328028" y="328739"/>
                  </a:lnTo>
                  <a:lnTo>
                    <a:pt x="328320" y="328269"/>
                  </a:lnTo>
                  <a:close/>
                </a:path>
                <a:path w="391159" h="356870">
                  <a:moveTo>
                    <a:pt x="328383" y="350710"/>
                  </a:moveTo>
                  <a:lnTo>
                    <a:pt x="327736" y="349961"/>
                  </a:lnTo>
                  <a:lnTo>
                    <a:pt x="327037" y="349872"/>
                  </a:lnTo>
                  <a:lnTo>
                    <a:pt x="326364" y="349796"/>
                  </a:lnTo>
                  <a:lnTo>
                    <a:pt x="325602" y="350507"/>
                  </a:lnTo>
                  <a:lnTo>
                    <a:pt x="325767" y="351167"/>
                  </a:lnTo>
                  <a:lnTo>
                    <a:pt x="325882" y="351599"/>
                  </a:lnTo>
                  <a:lnTo>
                    <a:pt x="326275" y="351955"/>
                  </a:lnTo>
                  <a:lnTo>
                    <a:pt x="326453" y="352209"/>
                  </a:lnTo>
                  <a:lnTo>
                    <a:pt x="327583" y="352336"/>
                  </a:lnTo>
                  <a:lnTo>
                    <a:pt x="328218" y="351980"/>
                  </a:lnTo>
                  <a:lnTo>
                    <a:pt x="328307" y="351332"/>
                  </a:lnTo>
                  <a:lnTo>
                    <a:pt x="328383" y="350710"/>
                  </a:lnTo>
                  <a:close/>
                </a:path>
                <a:path w="391159" h="356870">
                  <a:moveTo>
                    <a:pt x="328434" y="339877"/>
                  </a:moveTo>
                  <a:lnTo>
                    <a:pt x="328295" y="339331"/>
                  </a:lnTo>
                  <a:lnTo>
                    <a:pt x="327787" y="338607"/>
                  </a:lnTo>
                  <a:lnTo>
                    <a:pt x="327266" y="338455"/>
                  </a:lnTo>
                  <a:lnTo>
                    <a:pt x="326682" y="338632"/>
                  </a:lnTo>
                  <a:lnTo>
                    <a:pt x="326097" y="338797"/>
                  </a:lnTo>
                  <a:lnTo>
                    <a:pt x="325640" y="339369"/>
                  </a:lnTo>
                  <a:lnTo>
                    <a:pt x="325882" y="339813"/>
                  </a:lnTo>
                  <a:lnTo>
                    <a:pt x="326097" y="340245"/>
                  </a:lnTo>
                  <a:lnTo>
                    <a:pt x="326517" y="340550"/>
                  </a:lnTo>
                  <a:lnTo>
                    <a:pt x="326910" y="340995"/>
                  </a:lnTo>
                  <a:lnTo>
                    <a:pt x="327469" y="340626"/>
                  </a:lnTo>
                  <a:lnTo>
                    <a:pt x="327964" y="340410"/>
                  </a:lnTo>
                  <a:lnTo>
                    <a:pt x="328295" y="340029"/>
                  </a:lnTo>
                  <a:lnTo>
                    <a:pt x="328434" y="339877"/>
                  </a:lnTo>
                  <a:close/>
                </a:path>
                <a:path w="391159" h="356870">
                  <a:moveTo>
                    <a:pt x="333908" y="310591"/>
                  </a:moveTo>
                  <a:lnTo>
                    <a:pt x="333730" y="309905"/>
                  </a:lnTo>
                  <a:lnTo>
                    <a:pt x="333527" y="309803"/>
                  </a:lnTo>
                  <a:lnTo>
                    <a:pt x="333387" y="309664"/>
                  </a:lnTo>
                  <a:lnTo>
                    <a:pt x="333235" y="309651"/>
                  </a:lnTo>
                  <a:lnTo>
                    <a:pt x="333006" y="309575"/>
                  </a:lnTo>
                  <a:lnTo>
                    <a:pt x="332384" y="309930"/>
                  </a:lnTo>
                  <a:lnTo>
                    <a:pt x="332257" y="310413"/>
                  </a:lnTo>
                  <a:lnTo>
                    <a:pt x="332498" y="311416"/>
                  </a:lnTo>
                  <a:lnTo>
                    <a:pt x="332803" y="311556"/>
                  </a:lnTo>
                  <a:lnTo>
                    <a:pt x="333209" y="311315"/>
                  </a:lnTo>
                  <a:lnTo>
                    <a:pt x="333692" y="311048"/>
                  </a:lnTo>
                  <a:lnTo>
                    <a:pt x="333908" y="310591"/>
                  </a:lnTo>
                  <a:close/>
                </a:path>
                <a:path w="391159" h="356870">
                  <a:moveTo>
                    <a:pt x="334124" y="345097"/>
                  </a:moveTo>
                  <a:lnTo>
                    <a:pt x="333502" y="344792"/>
                  </a:lnTo>
                  <a:lnTo>
                    <a:pt x="333070" y="344436"/>
                  </a:lnTo>
                  <a:lnTo>
                    <a:pt x="332625" y="344411"/>
                  </a:lnTo>
                  <a:lnTo>
                    <a:pt x="331889" y="344360"/>
                  </a:lnTo>
                  <a:lnTo>
                    <a:pt x="331393" y="345313"/>
                  </a:lnTo>
                  <a:lnTo>
                    <a:pt x="332003" y="346430"/>
                  </a:lnTo>
                  <a:lnTo>
                    <a:pt x="332625" y="346684"/>
                  </a:lnTo>
                  <a:lnTo>
                    <a:pt x="333133" y="346367"/>
                  </a:lnTo>
                  <a:lnTo>
                    <a:pt x="333514" y="346113"/>
                  </a:lnTo>
                  <a:lnTo>
                    <a:pt x="333730" y="345630"/>
                  </a:lnTo>
                  <a:lnTo>
                    <a:pt x="334124" y="345097"/>
                  </a:lnTo>
                  <a:close/>
                </a:path>
                <a:path w="391159" h="356870">
                  <a:moveTo>
                    <a:pt x="334213" y="322694"/>
                  </a:moveTo>
                  <a:lnTo>
                    <a:pt x="334162" y="321564"/>
                  </a:lnTo>
                  <a:lnTo>
                    <a:pt x="333819" y="321157"/>
                  </a:lnTo>
                  <a:lnTo>
                    <a:pt x="333235" y="321017"/>
                  </a:lnTo>
                  <a:lnTo>
                    <a:pt x="332676" y="320865"/>
                  </a:lnTo>
                  <a:lnTo>
                    <a:pt x="332155" y="320941"/>
                  </a:lnTo>
                  <a:lnTo>
                    <a:pt x="331812" y="321487"/>
                  </a:lnTo>
                  <a:lnTo>
                    <a:pt x="331495" y="321983"/>
                  </a:lnTo>
                  <a:lnTo>
                    <a:pt x="331609" y="322656"/>
                  </a:lnTo>
                  <a:lnTo>
                    <a:pt x="332105" y="322872"/>
                  </a:lnTo>
                  <a:lnTo>
                    <a:pt x="332422" y="322999"/>
                  </a:lnTo>
                  <a:lnTo>
                    <a:pt x="332778" y="323062"/>
                  </a:lnTo>
                  <a:lnTo>
                    <a:pt x="333121" y="323151"/>
                  </a:lnTo>
                  <a:lnTo>
                    <a:pt x="333717" y="323138"/>
                  </a:lnTo>
                  <a:lnTo>
                    <a:pt x="334213" y="322694"/>
                  </a:lnTo>
                  <a:close/>
                </a:path>
                <a:path w="391159" h="356870">
                  <a:moveTo>
                    <a:pt x="334416" y="333362"/>
                  </a:moveTo>
                  <a:lnTo>
                    <a:pt x="333540" y="332486"/>
                  </a:lnTo>
                  <a:lnTo>
                    <a:pt x="332384" y="332486"/>
                  </a:lnTo>
                  <a:lnTo>
                    <a:pt x="331597" y="333336"/>
                  </a:lnTo>
                  <a:lnTo>
                    <a:pt x="331647" y="334606"/>
                  </a:lnTo>
                  <a:lnTo>
                    <a:pt x="332409" y="335127"/>
                  </a:lnTo>
                  <a:lnTo>
                    <a:pt x="333463" y="334987"/>
                  </a:lnTo>
                  <a:lnTo>
                    <a:pt x="333667" y="334733"/>
                  </a:lnTo>
                  <a:lnTo>
                    <a:pt x="334124" y="334391"/>
                  </a:lnTo>
                  <a:lnTo>
                    <a:pt x="334416" y="333362"/>
                  </a:lnTo>
                  <a:close/>
                </a:path>
                <a:path w="391159" h="356870">
                  <a:moveTo>
                    <a:pt x="338188" y="339585"/>
                  </a:moveTo>
                  <a:lnTo>
                    <a:pt x="338150" y="339204"/>
                  </a:lnTo>
                  <a:lnTo>
                    <a:pt x="337883" y="339077"/>
                  </a:lnTo>
                  <a:lnTo>
                    <a:pt x="337743" y="339090"/>
                  </a:lnTo>
                  <a:lnTo>
                    <a:pt x="337654" y="339293"/>
                  </a:lnTo>
                  <a:lnTo>
                    <a:pt x="337972" y="339661"/>
                  </a:lnTo>
                  <a:lnTo>
                    <a:pt x="338188" y="339585"/>
                  </a:lnTo>
                  <a:close/>
                </a:path>
                <a:path w="391159" h="356870">
                  <a:moveTo>
                    <a:pt x="340080" y="327571"/>
                  </a:moveTo>
                  <a:lnTo>
                    <a:pt x="339572" y="326910"/>
                  </a:lnTo>
                  <a:lnTo>
                    <a:pt x="338150" y="326758"/>
                  </a:lnTo>
                  <a:lnTo>
                    <a:pt x="337388" y="327355"/>
                  </a:lnTo>
                  <a:lnTo>
                    <a:pt x="337324" y="328053"/>
                  </a:lnTo>
                  <a:lnTo>
                    <a:pt x="337248" y="328815"/>
                  </a:lnTo>
                  <a:lnTo>
                    <a:pt x="337820" y="329514"/>
                  </a:lnTo>
                  <a:lnTo>
                    <a:pt x="338543" y="329577"/>
                  </a:lnTo>
                  <a:lnTo>
                    <a:pt x="339394" y="329628"/>
                  </a:lnTo>
                  <a:lnTo>
                    <a:pt x="340080" y="329107"/>
                  </a:lnTo>
                  <a:lnTo>
                    <a:pt x="340080" y="327571"/>
                  </a:lnTo>
                  <a:close/>
                </a:path>
                <a:path w="391159" h="356870">
                  <a:moveTo>
                    <a:pt x="340093" y="304050"/>
                  </a:moveTo>
                  <a:lnTo>
                    <a:pt x="339458" y="303301"/>
                  </a:lnTo>
                  <a:lnTo>
                    <a:pt x="338213" y="303276"/>
                  </a:lnTo>
                  <a:lnTo>
                    <a:pt x="337375" y="304088"/>
                  </a:lnTo>
                  <a:lnTo>
                    <a:pt x="337578" y="304685"/>
                  </a:lnTo>
                  <a:lnTo>
                    <a:pt x="337705" y="305104"/>
                  </a:lnTo>
                  <a:lnTo>
                    <a:pt x="338150" y="305574"/>
                  </a:lnTo>
                  <a:lnTo>
                    <a:pt x="338556" y="305752"/>
                  </a:lnTo>
                  <a:lnTo>
                    <a:pt x="339267" y="306044"/>
                  </a:lnTo>
                  <a:lnTo>
                    <a:pt x="340042" y="305447"/>
                  </a:lnTo>
                  <a:lnTo>
                    <a:pt x="340080" y="304736"/>
                  </a:lnTo>
                  <a:lnTo>
                    <a:pt x="340093" y="304050"/>
                  </a:lnTo>
                  <a:close/>
                </a:path>
                <a:path w="391159" h="356870">
                  <a:moveTo>
                    <a:pt x="340220" y="315734"/>
                  </a:moveTo>
                  <a:lnTo>
                    <a:pt x="339509" y="315036"/>
                  </a:lnTo>
                  <a:lnTo>
                    <a:pt x="338074" y="315112"/>
                  </a:lnTo>
                  <a:lnTo>
                    <a:pt x="337337" y="315785"/>
                  </a:lnTo>
                  <a:lnTo>
                    <a:pt x="337312" y="316420"/>
                  </a:lnTo>
                  <a:lnTo>
                    <a:pt x="337286" y="317030"/>
                  </a:lnTo>
                  <a:lnTo>
                    <a:pt x="338086" y="317817"/>
                  </a:lnTo>
                  <a:lnTo>
                    <a:pt x="339344" y="317817"/>
                  </a:lnTo>
                  <a:lnTo>
                    <a:pt x="340118" y="317080"/>
                  </a:lnTo>
                  <a:lnTo>
                    <a:pt x="340220" y="315734"/>
                  </a:lnTo>
                  <a:close/>
                </a:path>
                <a:path w="391159" h="356870">
                  <a:moveTo>
                    <a:pt x="340233" y="293611"/>
                  </a:moveTo>
                  <a:lnTo>
                    <a:pt x="340080" y="292747"/>
                  </a:lnTo>
                  <a:lnTo>
                    <a:pt x="339877" y="292468"/>
                  </a:lnTo>
                  <a:lnTo>
                    <a:pt x="339725" y="292036"/>
                  </a:lnTo>
                  <a:lnTo>
                    <a:pt x="339458" y="291960"/>
                  </a:lnTo>
                  <a:lnTo>
                    <a:pt x="339191" y="291871"/>
                  </a:lnTo>
                  <a:lnTo>
                    <a:pt x="338747" y="292049"/>
                  </a:lnTo>
                  <a:lnTo>
                    <a:pt x="338493" y="292252"/>
                  </a:lnTo>
                  <a:lnTo>
                    <a:pt x="337781" y="292836"/>
                  </a:lnTo>
                  <a:lnTo>
                    <a:pt x="337718" y="293331"/>
                  </a:lnTo>
                  <a:lnTo>
                    <a:pt x="338251" y="294259"/>
                  </a:lnTo>
                  <a:lnTo>
                    <a:pt x="338404" y="294424"/>
                  </a:lnTo>
                  <a:lnTo>
                    <a:pt x="338543" y="294474"/>
                  </a:lnTo>
                  <a:lnTo>
                    <a:pt x="339318" y="294652"/>
                  </a:lnTo>
                  <a:lnTo>
                    <a:pt x="340233" y="293611"/>
                  </a:lnTo>
                  <a:close/>
                </a:path>
                <a:path w="391159" h="356870">
                  <a:moveTo>
                    <a:pt x="345694" y="310261"/>
                  </a:moveTo>
                  <a:lnTo>
                    <a:pt x="345147" y="309956"/>
                  </a:lnTo>
                  <a:lnTo>
                    <a:pt x="344627" y="309753"/>
                  </a:lnTo>
                  <a:lnTo>
                    <a:pt x="344119" y="309562"/>
                  </a:lnTo>
                  <a:lnTo>
                    <a:pt x="343687" y="309880"/>
                  </a:lnTo>
                  <a:lnTo>
                    <a:pt x="343522" y="310553"/>
                  </a:lnTo>
                  <a:lnTo>
                    <a:pt x="343395" y="311099"/>
                  </a:lnTo>
                  <a:lnTo>
                    <a:pt x="343750" y="311569"/>
                  </a:lnTo>
                  <a:lnTo>
                    <a:pt x="344589" y="311683"/>
                  </a:lnTo>
                  <a:lnTo>
                    <a:pt x="344805" y="311480"/>
                  </a:lnTo>
                  <a:lnTo>
                    <a:pt x="345325" y="311251"/>
                  </a:lnTo>
                  <a:lnTo>
                    <a:pt x="345694" y="310261"/>
                  </a:lnTo>
                  <a:close/>
                </a:path>
                <a:path w="391159" h="356870">
                  <a:moveTo>
                    <a:pt x="345871" y="298018"/>
                  </a:moveTo>
                  <a:lnTo>
                    <a:pt x="345122" y="297294"/>
                  </a:lnTo>
                  <a:lnTo>
                    <a:pt x="344487" y="297459"/>
                  </a:lnTo>
                  <a:lnTo>
                    <a:pt x="343941" y="297586"/>
                  </a:lnTo>
                  <a:lnTo>
                    <a:pt x="343547" y="297942"/>
                  </a:lnTo>
                  <a:lnTo>
                    <a:pt x="343408" y="299250"/>
                  </a:lnTo>
                  <a:lnTo>
                    <a:pt x="344208" y="300024"/>
                  </a:lnTo>
                  <a:lnTo>
                    <a:pt x="344805" y="299770"/>
                  </a:lnTo>
                  <a:lnTo>
                    <a:pt x="345236" y="299593"/>
                  </a:lnTo>
                  <a:lnTo>
                    <a:pt x="345567" y="299161"/>
                  </a:lnTo>
                  <a:lnTo>
                    <a:pt x="345833" y="298945"/>
                  </a:lnTo>
                  <a:lnTo>
                    <a:pt x="345871" y="298018"/>
                  </a:lnTo>
                  <a:close/>
                </a:path>
                <a:path w="391159" h="356870">
                  <a:moveTo>
                    <a:pt x="350278" y="293776"/>
                  </a:moveTo>
                  <a:lnTo>
                    <a:pt x="350177" y="293471"/>
                  </a:lnTo>
                  <a:lnTo>
                    <a:pt x="350151" y="293065"/>
                  </a:lnTo>
                  <a:lnTo>
                    <a:pt x="349935" y="292874"/>
                  </a:lnTo>
                  <a:lnTo>
                    <a:pt x="349770" y="292735"/>
                  </a:lnTo>
                  <a:lnTo>
                    <a:pt x="349262" y="292773"/>
                  </a:lnTo>
                  <a:lnTo>
                    <a:pt x="348919" y="293090"/>
                  </a:lnTo>
                  <a:lnTo>
                    <a:pt x="348856" y="293535"/>
                  </a:lnTo>
                  <a:lnTo>
                    <a:pt x="348970" y="293776"/>
                  </a:lnTo>
                  <a:lnTo>
                    <a:pt x="349072" y="294043"/>
                  </a:lnTo>
                  <a:lnTo>
                    <a:pt x="349415" y="294297"/>
                  </a:lnTo>
                  <a:lnTo>
                    <a:pt x="349681" y="294347"/>
                  </a:lnTo>
                  <a:lnTo>
                    <a:pt x="349846" y="294373"/>
                  </a:lnTo>
                  <a:lnTo>
                    <a:pt x="350075" y="293979"/>
                  </a:lnTo>
                  <a:lnTo>
                    <a:pt x="350278" y="293776"/>
                  </a:lnTo>
                  <a:close/>
                </a:path>
                <a:path w="391159" h="356870">
                  <a:moveTo>
                    <a:pt x="363512" y="47332"/>
                  </a:moveTo>
                  <a:lnTo>
                    <a:pt x="363499" y="47040"/>
                  </a:lnTo>
                  <a:lnTo>
                    <a:pt x="363461" y="46596"/>
                  </a:lnTo>
                  <a:lnTo>
                    <a:pt x="363105" y="46431"/>
                  </a:lnTo>
                  <a:lnTo>
                    <a:pt x="362775" y="46736"/>
                  </a:lnTo>
                  <a:lnTo>
                    <a:pt x="362559" y="46913"/>
                  </a:lnTo>
                  <a:lnTo>
                    <a:pt x="362508" y="47282"/>
                  </a:lnTo>
                  <a:lnTo>
                    <a:pt x="362369" y="47574"/>
                  </a:lnTo>
                  <a:lnTo>
                    <a:pt x="362661" y="47688"/>
                  </a:lnTo>
                  <a:lnTo>
                    <a:pt x="362953" y="47815"/>
                  </a:lnTo>
                  <a:lnTo>
                    <a:pt x="363245" y="47929"/>
                  </a:lnTo>
                  <a:lnTo>
                    <a:pt x="363334" y="47637"/>
                  </a:lnTo>
                  <a:lnTo>
                    <a:pt x="363512" y="47332"/>
                  </a:lnTo>
                  <a:close/>
                </a:path>
                <a:path w="391159" h="356870">
                  <a:moveTo>
                    <a:pt x="369074" y="42722"/>
                  </a:moveTo>
                  <a:lnTo>
                    <a:pt x="368922" y="41605"/>
                  </a:lnTo>
                  <a:lnTo>
                    <a:pt x="368452" y="41275"/>
                  </a:lnTo>
                  <a:lnTo>
                    <a:pt x="368261" y="41033"/>
                  </a:lnTo>
                  <a:lnTo>
                    <a:pt x="366979" y="41059"/>
                  </a:lnTo>
                  <a:lnTo>
                    <a:pt x="366407" y="41465"/>
                  </a:lnTo>
                  <a:lnTo>
                    <a:pt x="366712" y="42608"/>
                  </a:lnTo>
                  <a:lnTo>
                    <a:pt x="367004" y="43040"/>
                  </a:lnTo>
                  <a:lnTo>
                    <a:pt x="367588" y="43129"/>
                  </a:lnTo>
                  <a:lnTo>
                    <a:pt x="368325" y="43268"/>
                  </a:lnTo>
                  <a:lnTo>
                    <a:pt x="369074" y="42722"/>
                  </a:lnTo>
                  <a:close/>
                </a:path>
                <a:path w="391159" h="356870">
                  <a:moveTo>
                    <a:pt x="369506" y="53047"/>
                  </a:moveTo>
                  <a:lnTo>
                    <a:pt x="368947" y="51917"/>
                  </a:lnTo>
                  <a:lnTo>
                    <a:pt x="368109" y="51727"/>
                  </a:lnTo>
                  <a:lnTo>
                    <a:pt x="367411" y="51562"/>
                  </a:lnTo>
                  <a:lnTo>
                    <a:pt x="366788" y="52031"/>
                  </a:lnTo>
                  <a:lnTo>
                    <a:pt x="366306" y="53682"/>
                  </a:lnTo>
                  <a:lnTo>
                    <a:pt x="366585" y="54267"/>
                  </a:lnTo>
                  <a:lnTo>
                    <a:pt x="367360" y="54610"/>
                  </a:lnTo>
                  <a:lnTo>
                    <a:pt x="367969" y="54889"/>
                  </a:lnTo>
                  <a:lnTo>
                    <a:pt x="368935" y="54508"/>
                  </a:lnTo>
                  <a:lnTo>
                    <a:pt x="369506" y="53047"/>
                  </a:lnTo>
                  <a:close/>
                </a:path>
                <a:path w="391159" h="356870">
                  <a:moveTo>
                    <a:pt x="374548" y="58432"/>
                  </a:moveTo>
                  <a:lnTo>
                    <a:pt x="374192" y="58547"/>
                  </a:lnTo>
                  <a:lnTo>
                    <a:pt x="374510" y="58762"/>
                  </a:lnTo>
                  <a:lnTo>
                    <a:pt x="374548" y="58432"/>
                  </a:lnTo>
                  <a:close/>
                </a:path>
                <a:path w="391159" h="356870">
                  <a:moveTo>
                    <a:pt x="375107" y="46964"/>
                  </a:moveTo>
                  <a:lnTo>
                    <a:pt x="374624" y="46355"/>
                  </a:lnTo>
                  <a:lnTo>
                    <a:pt x="373888" y="46126"/>
                  </a:lnTo>
                  <a:lnTo>
                    <a:pt x="373303" y="45923"/>
                  </a:lnTo>
                  <a:lnTo>
                    <a:pt x="372618" y="46634"/>
                  </a:lnTo>
                  <a:lnTo>
                    <a:pt x="372427" y="48183"/>
                  </a:lnTo>
                  <a:lnTo>
                    <a:pt x="372948" y="48882"/>
                  </a:lnTo>
                  <a:lnTo>
                    <a:pt x="374383" y="49034"/>
                  </a:lnTo>
                  <a:lnTo>
                    <a:pt x="375094" y="48399"/>
                  </a:lnTo>
                  <a:lnTo>
                    <a:pt x="375094" y="47675"/>
                  </a:lnTo>
                  <a:lnTo>
                    <a:pt x="375107" y="46964"/>
                  </a:lnTo>
                  <a:close/>
                </a:path>
                <a:path w="391159" h="356870">
                  <a:moveTo>
                    <a:pt x="381063" y="52666"/>
                  </a:moveTo>
                  <a:lnTo>
                    <a:pt x="380377" y="51930"/>
                  </a:lnTo>
                  <a:lnTo>
                    <a:pt x="378802" y="51892"/>
                  </a:lnTo>
                  <a:lnTo>
                    <a:pt x="378129" y="52654"/>
                  </a:lnTo>
                  <a:lnTo>
                    <a:pt x="378104" y="53416"/>
                  </a:lnTo>
                  <a:lnTo>
                    <a:pt x="378066" y="54127"/>
                  </a:lnTo>
                  <a:lnTo>
                    <a:pt x="378726" y="54813"/>
                  </a:lnTo>
                  <a:lnTo>
                    <a:pt x="380365" y="54813"/>
                  </a:lnTo>
                  <a:lnTo>
                    <a:pt x="381063" y="54317"/>
                  </a:lnTo>
                  <a:lnTo>
                    <a:pt x="381063" y="53682"/>
                  </a:lnTo>
                  <a:lnTo>
                    <a:pt x="381063" y="52666"/>
                  </a:lnTo>
                  <a:close/>
                </a:path>
                <a:path w="391159" h="356870">
                  <a:moveTo>
                    <a:pt x="381076" y="65671"/>
                  </a:moveTo>
                  <a:lnTo>
                    <a:pt x="381025" y="64935"/>
                  </a:lnTo>
                  <a:lnTo>
                    <a:pt x="380987" y="64236"/>
                  </a:lnTo>
                  <a:lnTo>
                    <a:pt x="380377" y="63766"/>
                  </a:lnTo>
                  <a:lnTo>
                    <a:pt x="378739" y="63677"/>
                  </a:lnTo>
                  <a:lnTo>
                    <a:pt x="378269" y="64338"/>
                  </a:lnTo>
                  <a:lnTo>
                    <a:pt x="378409" y="66090"/>
                  </a:lnTo>
                  <a:lnTo>
                    <a:pt x="379044" y="66636"/>
                  </a:lnTo>
                  <a:lnTo>
                    <a:pt x="380517" y="66382"/>
                  </a:lnTo>
                  <a:lnTo>
                    <a:pt x="381076" y="65671"/>
                  </a:lnTo>
                  <a:close/>
                </a:path>
                <a:path w="391159" h="356870">
                  <a:moveTo>
                    <a:pt x="386829" y="58839"/>
                  </a:moveTo>
                  <a:lnTo>
                    <a:pt x="386143" y="58102"/>
                  </a:lnTo>
                  <a:lnTo>
                    <a:pt x="385419" y="58077"/>
                  </a:lnTo>
                  <a:lnTo>
                    <a:pt x="384721" y="58039"/>
                  </a:lnTo>
                  <a:lnTo>
                    <a:pt x="383984" y="58737"/>
                  </a:lnTo>
                  <a:lnTo>
                    <a:pt x="384162" y="59397"/>
                  </a:lnTo>
                  <a:lnTo>
                    <a:pt x="384289" y="59829"/>
                  </a:lnTo>
                  <a:lnTo>
                    <a:pt x="384683" y="60185"/>
                  </a:lnTo>
                  <a:lnTo>
                    <a:pt x="384873" y="60452"/>
                  </a:lnTo>
                  <a:lnTo>
                    <a:pt x="385940" y="60553"/>
                  </a:lnTo>
                  <a:lnTo>
                    <a:pt x="386461" y="60198"/>
                  </a:lnTo>
                  <a:lnTo>
                    <a:pt x="386829" y="58839"/>
                  </a:lnTo>
                  <a:close/>
                </a:path>
                <a:path w="391159" h="356870">
                  <a:moveTo>
                    <a:pt x="386981" y="70573"/>
                  </a:moveTo>
                  <a:lnTo>
                    <a:pt x="386791" y="69786"/>
                  </a:lnTo>
                  <a:lnTo>
                    <a:pt x="386003" y="69481"/>
                  </a:lnTo>
                  <a:lnTo>
                    <a:pt x="385673" y="69405"/>
                  </a:lnTo>
                  <a:lnTo>
                    <a:pt x="385343" y="69303"/>
                  </a:lnTo>
                  <a:lnTo>
                    <a:pt x="384594" y="69303"/>
                  </a:lnTo>
                  <a:lnTo>
                    <a:pt x="383895" y="69811"/>
                  </a:lnTo>
                  <a:lnTo>
                    <a:pt x="383895" y="70523"/>
                  </a:lnTo>
                  <a:lnTo>
                    <a:pt x="383908" y="71005"/>
                  </a:lnTo>
                  <a:lnTo>
                    <a:pt x="384124" y="71526"/>
                  </a:lnTo>
                  <a:lnTo>
                    <a:pt x="384390" y="71932"/>
                  </a:lnTo>
                  <a:lnTo>
                    <a:pt x="384492" y="72072"/>
                  </a:lnTo>
                  <a:lnTo>
                    <a:pt x="385089" y="71983"/>
                  </a:lnTo>
                  <a:lnTo>
                    <a:pt x="385381" y="71843"/>
                  </a:lnTo>
                  <a:lnTo>
                    <a:pt x="385826" y="71615"/>
                  </a:lnTo>
                  <a:lnTo>
                    <a:pt x="386245" y="71285"/>
                  </a:lnTo>
                  <a:lnTo>
                    <a:pt x="386981" y="70573"/>
                  </a:lnTo>
                  <a:close/>
                </a:path>
                <a:path w="391159" h="356870">
                  <a:moveTo>
                    <a:pt x="390791" y="64833"/>
                  </a:moveTo>
                  <a:lnTo>
                    <a:pt x="390740" y="64554"/>
                  </a:lnTo>
                  <a:lnTo>
                    <a:pt x="390652" y="64135"/>
                  </a:lnTo>
                  <a:lnTo>
                    <a:pt x="390220" y="64046"/>
                  </a:lnTo>
                  <a:lnTo>
                    <a:pt x="390029" y="64401"/>
                  </a:lnTo>
                  <a:lnTo>
                    <a:pt x="389877" y="64668"/>
                  </a:lnTo>
                  <a:lnTo>
                    <a:pt x="389966" y="65074"/>
                  </a:lnTo>
                  <a:lnTo>
                    <a:pt x="390004" y="65405"/>
                  </a:lnTo>
                  <a:lnTo>
                    <a:pt x="390283" y="65455"/>
                  </a:lnTo>
                  <a:lnTo>
                    <a:pt x="390436" y="65481"/>
                  </a:lnTo>
                  <a:lnTo>
                    <a:pt x="390537" y="65163"/>
                  </a:lnTo>
                  <a:lnTo>
                    <a:pt x="390791" y="64833"/>
                  </a:lnTo>
                  <a:close/>
                </a:path>
              </a:pathLst>
            </a:custGeom>
            <a:solidFill>
              <a:srgbClr val="0252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8470125" y="3392868"/>
              <a:ext cx="331470" cy="214629"/>
            </a:xfrm>
            <a:custGeom>
              <a:avLst/>
              <a:gdLst/>
              <a:ahLst/>
              <a:cxnLst/>
              <a:rect l="l" t="t" r="r" b="b"/>
              <a:pathLst>
                <a:path w="331470" h="214629">
                  <a:moveTo>
                    <a:pt x="37922" y="17729"/>
                  </a:moveTo>
                  <a:lnTo>
                    <a:pt x="34658" y="10617"/>
                  </a:lnTo>
                  <a:lnTo>
                    <a:pt x="33197" y="8572"/>
                  </a:lnTo>
                  <a:lnTo>
                    <a:pt x="30568" y="4953"/>
                  </a:lnTo>
                  <a:lnTo>
                    <a:pt x="28613" y="3708"/>
                  </a:lnTo>
                  <a:lnTo>
                    <a:pt x="28613" y="21971"/>
                  </a:lnTo>
                  <a:lnTo>
                    <a:pt x="26454" y="27863"/>
                  </a:lnTo>
                  <a:lnTo>
                    <a:pt x="15392" y="29235"/>
                  </a:lnTo>
                  <a:lnTo>
                    <a:pt x="10947" y="26631"/>
                  </a:lnTo>
                  <a:lnTo>
                    <a:pt x="9804" y="18046"/>
                  </a:lnTo>
                  <a:lnTo>
                    <a:pt x="10223" y="14617"/>
                  </a:lnTo>
                  <a:lnTo>
                    <a:pt x="19697" y="8572"/>
                  </a:lnTo>
                  <a:lnTo>
                    <a:pt x="24993" y="11315"/>
                  </a:lnTo>
                  <a:lnTo>
                    <a:pt x="26568" y="13982"/>
                  </a:lnTo>
                  <a:lnTo>
                    <a:pt x="28613" y="21971"/>
                  </a:lnTo>
                  <a:lnTo>
                    <a:pt x="28613" y="3708"/>
                  </a:lnTo>
                  <a:lnTo>
                    <a:pt x="24790" y="1270"/>
                  </a:lnTo>
                  <a:lnTo>
                    <a:pt x="18135" y="0"/>
                  </a:lnTo>
                  <a:lnTo>
                    <a:pt x="11480" y="1600"/>
                  </a:lnTo>
                  <a:lnTo>
                    <a:pt x="0" y="22745"/>
                  </a:lnTo>
                  <a:lnTo>
                    <a:pt x="2540" y="31902"/>
                  </a:lnTo>
                  <a:lnTo>
                    <a:pt x="16916" y="39077"/>
                  </a:lnTo>
                  <a:lnTo>
                    <a:pt x="26162" y="38379"/>
                  </a:lnTo>
                  <a:lnTo>
                    <a:pt x="35407" y="29235"/>
                  </a:lnTo>
                  <a:lnTo>
                    <a:pt x="37426" y="27241"/>
                  </a:lnTo>
                  <a:lnTo>
                    <a:pt x="37896" y="18046"/>
                  </a:lnTo>
                  <a:lnTo>
                    <a:pt x="37922" y="17729"/>
                  </a:lnTo>
                  <a:close/>
                </a:path>
                <a:path w="331470" h="214629">
                  <a:moveTo>
                    <a:pt x="262407" y="174548"/>
                  </a:moveTo>
                  <a:lnTo>
                    <a:pt x="262318" y="172339"/>
                  </a:lnTo>
                  <a:lnTo>
                    <a:pt x="262267" y="171094"/>
                  </a:lnTo>
                  <a:lnTo>
                    <a:pt x="262166" y="168541"/>
                  </a:lnTo>
                  <a:lnTo>
                    <a:pt x="262102" y="166776"/>
                  </a:lnTo>
                  <a:lnTo>
                    <a:pt x="259588" y="161569"/>
                  </a:lnTo>
                  <a:lnTo>
                    <a:pt x="259524" y="161429"/>
                  </a:lnTo>
                  <a:lnTo>
                    <a:pt x="258381" y="159054"/>
                  </a:lnTo>
                  <a:lnTo>
                    <a:pt x="248386" y="152095"/>
                  </a:lnTo>
                  <a:lnTo>
                    <a:pt x="248386" y="182346"/>
                  </a:lnTo>
                  <a:lnTo>
                    <a:pt x="243547" y="188671"/>
                  </a:lnTo>
                  <a:lnTo>
                    <a:pt x="240665" y="192290"/>
                  </a:lnTo>
                  <a:lnTo>
                    <a:pt x="233362" y="192874"/>
                  </a:lnTo>
                  <a:lnTo>
                    <a:pt x="221957" y="188671"/>
                  </a:lnTo>
                  <a:lnTo>
                    <a:pt x="220002" y="182346"/>
                  </a:lnTo>
                  <a:lnTo>
                    <a:pt x="219964" y="182181"/>
                  </a:lnTo>
                  <a:lnTo>
                    <a:pt x="220281" y="174548"/>
                  </a:lnTo>
                  <a:lnTo>
                    <a:pt x="233527" y="161429"/>
                  </a:lnTo>
                  <a:lnTo>
                    <a:pt x="240677" y="163842"/>
                  </a:lnTo>
                  <a:lnTo>
                    <a:pt x="242176" y="165277"/>
                  </a:lnTo>
                  <a:lnTo>
                    <a:pt x="243154" y="166243"/>
                  </a:lnTo>
                  <a:lnTo>
                    <a:pt x="247878" y="174294"/>
                  </a:lnTo>
                  <a:lnTo>
                    <a:pt x="248373" y="182181"/>
                  </a:lnTo>
                  <a:lnTo>
                    <a:pt x="248386" y="182346"/>
                  </a:lnTo>
                  <a:lnTo>
                    <a:pt x="248386" y="152095"/>
                  </a:lnTo>
                  <a:lnTo>
                    <a:pt x="245135" y="149821"/>
                  </a:lnTo>
                  <a:lnTo>
                    <a:pt x="236740" y="150558"/>
                  </a:lnTo>
                  <a:lnTo>
                    <a:pt x="228930" y="153301"/>
                  </a:lnTo>
                  <a:lnTo>
                    <a:pt x="228282" y="153657"/>
                  </a:lnTo>
                  <a:lnTo>
                    <a:pt x="227685" y="153809"/>
                  </a:lnTo>
                  <a:lnTo>
                    <a:pt x="211188" y="178943"/>
                  </a:lnTo>
                  <a:lnTo>
                    <a:pt x="212674" y="186677"/>
                  </a:lnTo>
                  <a:lnTo>
                    <a:pt x="216395" y="193433"/>
                  </a:lnTo>
                  <a:lnTo>
                    <a:pt x="222529" y="198361"/>
                  </a:lnTo>
                  <a:lnTo>
                    <a:pt x="226822" y="200507"/>
                  </a:lnTo>
                  <a:lnTo>
                    <a:pt x="231838" y="201383"/>
                  </a:lnTo>
                  <a:lnTo>
                    <a:pt x="236689" y="200875"/>
                  </a:lnTo>
                  <a:lnTo>
                    <a:pt x="238023" y="200875"/>
                  </a:lnTo>
                  <a:lnTo>
                    <a:pt x="247662" y="197916"/>
                  </a:lnTo>
                  <a:lnTo>
                    <a:pt x="254673" y="192874"/>
                  </a:lnTo>
                  <a:lnTo>
                    <a:pt x="255485" y="192290"/>
                  </a:lnTo>
                  <a:lnTo>
                    <a:pt x="260718" y="184365"/>
                  </a:lnTo>
                  <a:lnTo>
                    <a:pt x="262407" y="174548"/>
                  </a:lnTo>
                  <a:close/>
                </a:path>
                <a:path w="331470" h="214629">
                  <a:moveTo>
                    <a:pt x="330936" y="187731"/>
                  </a:moveTo>
                  <a:lnTo>
                    <a:pt x="330847" y="185508"/>
                  </a:lnTo>
                  <a:lnTo>
                    <a:pt x="330796" y="184264"/>
                  </a:lnTo>
                  <a:lnTo>
                    <a:pt x="330708" y="181724"/>
                  </a:lnTo>
                  <a:lnTo>
                    <a:pt x="330644" y="179946"/>
                  </a:lnTo>
                  <a:lnTo>
                    <a:pt x="328117" y="174739"/>
                  </a:lnTo>
                  <a:lnTo>
                    <a:pt x="328053" y="174599"/>
                  </a:lnTo>
                  <a:lnTo>
                    <a:pt x="326910" y="172224"/>
                  </a:lnTo>
                  <a:lnTo>
                    <a:pt x="317512" y="165671"/>
                  </a:lnTo>
                  <a:lnTo>
                    <a:pt x="317512" y="195516"/>
                  </a:lnTo>
                  <a:lnTo>
                    <a:pt x="312674" y="201841"/>
                  </a:lnTo>
                  <a:lnTo>
                    <a:pt x="309829" y="205473"/>
                  </a:lnTo>
                  <a:lnTo>
                    <a:pt x="302488" y="206057"/>
                  </a:lnTo>
                  <a:lnTo>
                    <a:pt x="291084" y="201841"/>
                  </a:lnTo>
                  <a:lnTo>
                    <a:pt x="289128" y="195516"/>
                  </a:lnTo>
                  <a:lnTo>
                    <a:pt x="289077" y="195351"/>
                  </a:lnTo>
                  <a:lnTo>
                    <a:pt x="289394" y="187731"/>
                  </a:lnTo>
                  <a:lnTo>
                    <a:pt x="302653" y="174599"/>
                  </a:lnTo>
                  <a:lnTo>
                    <a:pt x="309803" y="177025"/>
                  </a:lnTo>
                  <a:lnTo>
                    <a:pt x="311289" y="178447"/>
                  </a:lnTo>
                  <a:lnTo>
                    <a:pt x="312267" y="179412"/>
                  </a:lnTo>
                  <a:lnTo>
                    <a:pt x="317004" y="187477"/>
                  </a:lnTo>
                  <a:lnTo>
                    <a:pt x="317500" y="195351"/>
                  </a:lnTo>
                  <a:lnTo>
                    <a:pt x="317512" y="195516"/>
                  </a:lnTo>
                  <a:lnTo>
                    <a:pt x="317512" y="165671"/>
                  </a:lnTo>
                  <a:lnTo>
                    <a:pt x="313677" y="162991"/>
                  </a:lnTo>
                  <a:lnTo>
                    <a:pt x="305282" y="163741"/>
                  </a:lnTo>
                  <a:lnTo>
                    <a:pt x="297294" y="166535"/>
                  </a:lnTo>
                  <a:lnTo>
                    <a:pt x="296824" y="166801"/>
                  </a:lnTo>
                  <a:lnTo>
                    <a:pt x="296430" y="167106"/>
                  </a:lnTo>
                  <a:lnTo>
                    <a:pt x="292849" y="168300"/>
                  </a:lnTo>
                  <a:lnTo>
                    <a:pt x="280314" y="192112"/>
                  </a:lnTo>
                  <a:lnTo>
                    <a:pt x="281800" y="199847"/>
                  </a:lnTo>
                  <a:lnTo>
                    <a:pt x="285521" y="206603"/>
                  </a:lnTo>
                  <a:lnTo>
                    <a:pt x="291655" y="211531"/>
                  </a:lnTo>
                  <a:lnTo>
                    <a:pt x="295871" y="213664"/>
                  </a:lnTo>
                  <a:lnTo>
                    <a:pt x="300837" y="214541"/>
                  </a:lnTo>
                  <a:lnTo>
                    <a:pt x="305638" y="214083"/>
                  </a:lnTo>
                  <a:lnTo>
                    <a:pt x="306514" y="214083"/>
                  </a:lnTo>
                  <a:lnTo>
                    <a:pt x="316191" y="211099"/>
                  </a:lnTo>
                  <a:lnTo>
                    <a:pt x="323202" y="206057"/>
                  </a:lnTo>
                  <a:lnTo>
                    <a:pt x="324027" y="205473"/>
                  </a:lnTo>
                  <a:lnTo>
                    <a:pt x="329247" y="197548"/>
                  </a:lnTo>
                  <a:lnTo>
                    <a:pt x="330936" y="187731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2790" y="3467862"/>
              <a:ext cx="170853" cy="103911"/>
            </a:xfrm>
            <a:prstGeom prst="rect">
              <a:avLst/>
            </a:prstGeom>
          </p:spPr>
        </p:pic>
        <p:sp>
          <p:nvSpPr>
            <p:cNvPr id="169" name="object 169" descr=""/>
            <p:cNvSpPr/>
            <p:nvPr/>
          </p:nvSpPr>
          <p:spPr>
            <a:xfrm>
              <a:off x="8124279" y="2983661"/>
              <a:ext cx="1078865" cy="941069"/>
            </a:xfrm>
            <a:custGeom>
              <a:avLst/>
              <a:gdLst/>
              <a:ahLst/>
              <a:cxnLst/>
              <a:rect l="l" t="t" r="r" b="b"/>
              <a:pathLst>
                <a:path w="1078865" h="941070">
                  <a:moveTo>
                    <a:pt x="45478" y="243624"/>
                  </a:moveTo>
                  <a:lnTo>
                    <a:pt x="44564" y="242455"/>
                  </a:lnTo>
                  <a:lnTo>
                    <a:pt x="43700" y="243078"/>
                  </a:lnTo>
                  <a:lnTo>
                    <a:pt x="35547" y="250342"/>
                  </a:lnTo>
                  <a:lnTo>
                    <a:pt x="13614" y="284873"/>
                  </a:lnTo>
                  <a:lnTo>
                    <a:pt x="2476" y="312864"/>
                  </a:lnTo>
                  <a:lnTo>
                    <a:pt x="0" y="320992"/>
                  </a:lnTo>
                  <a:lnTo>
                    <a:pt x="1981" y="321881"/>
                  </a:lnTo>
                  <a:lnTo>
                    <a:pt x="5270" y="314617"/>
                  </a:lnTo>
                  <a:lnTo>
                    <a:pt x="15913" y="296392"/>
                  </a:lnTo>
                  <a:lnTo>
                    <a:pt x="19215" y="289191"/>
                  </a:lnTo>
                  <a:lnTo>
                    <a:pt x="22948" y="282257"/>
                  </a:lnTo>
                  <a:lnTo>
                    <a:pt x="28371" y="272757"/>
                  </a:lnTo>
                  <a:lnTo>
                    <a:pt x="39712" y="254000"/>
                  </a:lnTo>
                  <a:lnTo>
                    <a:pt x="45478" y="243624"/>
                  </a:lnTo>
                  <a:close/>
                </a:path>
                <a:path w="1078865" h="941070">
                  <a:moveTo>
                    <a:pt x="363385" y="127254"/>
                  </a:moveTo>
                  <a:lnTo>
                    <a:pt x="361543" y="126060"/>
                  </a:lnTo>
                  <a:lnTo>
                    <a:pt x="358355" y="131572"/>
                  </a:lnTo>
                  <a:lnTo>
                    <a:pt x="355536" y="135483"/>
                  </a:lnTo>
                  <a:lnTo>
                    <a:pt x="333832" y="185115"/>
                  </a:lnTo>
                  <a:lnTo>
                    <a:pt x="319976" y="237477"/>
                  </a:lnTo>
                  <a:lnTo>
                    <a:pt x="322186" y="238112"/>
                  </a:lnTo>
                  <a:lnTo>
                    <a:pt x="322643" y="236588"/>
                  </a:lnTo>
                  <a:lnTo>
                    <a:pt x="324967" y="229717"/>
                  </a:lnTo>
                  <a:lnTo>
                    <a:pt x="332778" y="209334"/>
                  </a:lnTo>
                  <a:lnTo>
                    <a:pt x="349923" y="162242"/>
                  </a:lnTo>
                  <a:lnTo>
                    <a:pt x="359410" y="138798"/>
                  </a:lnTo>
                  <a:lnTo>
                    <a:pt x="360705" y="133565"/>
                  </a:lnTo>
                  <a:lnTo>
                    <a:pt x="363385" y="127254"/>
                  </a:lnTo>
                  <a:close/>
                </a:path>
                <a:path w="1078865" h="941070">
                  <a:moveTo>
                    <a:pt x="363880" y="706132"/>
                  </a:moveTo>
                  <a:lnTo>
                    <a:pt x="355866" y="703757"/>
                  </a:lnTo>
                  <a:lnTo>
                    <a:pt x="349681" y="702157"/>
                  </a:lnTo>
                  <a:lnTo>
                    <a:pt x="335597" y="703605"/>
                  </a:lnTo>
                  <a:lnTo>
                    <a:pt x="299732" y="724903"/>
                  </a:lnTo>
                  <a:lnTo>
                    <a:pt x="292493" y="738212"/>
                  </a:lnTo>
                  <a:lnTo>
                    <a:pt x="293979" y="739051"/>
                  </a:lnTo>
                  <a:lnTo>
                    <a:pt x="294690" y="738060"/>
                  </a:lnTo>
                  <a:lnTo>
                    <a:pt x="300951" y="730885"/>
                  </a:lnTo>
                  <a:lnTo>
                    <a:pt x="336715" y="710806"/>
                  </a:lnTo>
                  <a:lnTo>
                    <a:pt x="349110" y="709053"/>
                  </a:lnTo>
                  <a:lnTo>
                    <a:pt x="355790" y="707834"/>
                  </a:lnTo>
                  <a:lnTo>
                    <a:pt x="363677" y="708406"/>
                  </a:lnTo>
                  <a:lnTo>
                    <a:pt x="363880" y="706132"/>
                  </a:lnTo>
                  <a:close/>
                </a:path>
                <a:path w="1078865" h="941070">
                  <a:moveTo>
                    <a:pt x="398538" y="262636"/>
                  </a:moveTo>
                  <a:lnTo>
                    <a:pt x="397865" y="259892"/>
                  </a:lnTo>
                  <a:lnTo>
                    <a:pt x="395503" y="258495"/>
                  </a:lnTo>
                  <a:lnTo>
                    <a:pt x="394716" y="257975"/>
                  </a:lnTo>
                  <a:lnTo>
                    <a:pt x="393827" y="257721"/>
                  </a:lnTo>
                  <a:lnTo>
                    <a:pt x="392811" y="257810"/>
                  </a:lnTo>
                  <a:lnTo>
                    <a:pt x="391553" y="257975"/>
                  </a:lnTo>
                  <a:lnTo>
                    <a:pt x="386143" y="265595"/>
                  </a:lnTo>
                  <a:lnTo>
                    <a:pt x="386181" y="266839"/>
                  </a:lnTo>
                  <a:lnTo>
                    <a:pt x="386867" y="270357"/>
                  </a:lnTo>
                  <a:lnTo>
                    <a:pt x="389432" y="272211"/>
                  </a:lnTo>
                  <a:lnTo>
                    <a:pt x="391668" y="272122"/>
                  </a:lnTo>
                  <a:lnTo>
                    <a:pt x="393903" y="272021"/>
                  </a:lnTo>
                  <a:lnTo>
                    <a:pt x="396494" y="270522"/>
                  </a:lnTo>
                  <a:lnTo>
                    <a:pt x="397090" y="267131"/>
                  </a:lnTo>
                  <a:lnTo>
                    <a:pt x="397598" y="266192"/>
                  </a:lnTo>
                  <a:lnTo>
                    <a:pt x="398538" y="262636"/>
                  </a:lnTo>
                  <a:close/>
                </a:path>
                <a:path w="1078865" h="941070">
                  <a:moveTo>
                    <a:pt x="400304" y="233540"/>
                  </a:moveTo>
                  <a:lnTo>
                    <a:pt x="399605" y="229641"/>
                  </a:lnTo>
                  <a:lnTo>
                    <a:pt x="396468" y="227965"/>
                  </a:lnTo>
                  <a:lnTo>
                    <a:pt x="392226" y="229438"/>
                  </a:lnTo>
                  <a:lnTo>
                    <a:pt x="390867" y="230682"/>
                  </a:lnTo>
                  <a:lnTo>
                    <a:pt x="388835" y="233768"/>
                  </a:lnTo>
                  <a:lnTo>
                    <a:pt x="387845" y="235394"/>
                  </a:lnTo>
                  <a:lnTo>
                    <a:pt x="388226" y="238480"/>
                  </a:lnTo>
                  <a:lnTo>
                    <a:pt x="388518" y="239864"/>
                  </a:lnTo>
                  <a:lnTo>
                    <a:pt x="389636" y="240880"/>
                  </a:lnTo>
                  <a:lnTo>
                    <a:pt x="390537" y="241706"/>
                  </a:lnTo>
                  <a:lnTo>
                    <a:pt x="391541" y="242227"/>
                  </a:lnTo>
                  <a:lnTo>
                    <a:pt x="395173" y="242709"/>
                  </a:lnTo>
                  <a:lnTo>
                    <a:pt x="398272" y="241173"/>
                  </a:lnTo>
                  <a:lnTo>
                    <a:pt x="398703" y="238506"/>
                  </a:lnTo>
                  <a:lnTo>
                    <a:pt x="399491" y="237083"/>
                  </a:lnTo>
                  <a:lnTo>
                    <a:pt x="400278" y="234848"/>
                  </a:lnTo>
                  <a:lnTo>
                    <a:pt x="400304" y="233540"/>
                  </a:lnTo>
                  <a:close/>
                </a:path>
                <a:path w="1078865" h="941070">
                  <a:moveTo>
                    <a:pt x="601459" y="321259"/>
                  </a:moveTo>
                  <a:lnTo>
                    <a:pt x="601306" y="319925"/>
                  </a:lnTo>
                  <a:lnTo>
                    <a:pt x="601408" y="320662"/>
                  </a:lnTo>
                  <a:lnTo>
                    <a:pt x="601408" y="320395"/>
                  </a:lnTo>
                  <a:lnTo>
                    <a:pt x="601357" y="316484"/>
                  </a:lnTo>
                  <a:lnTo>
                    <a:pt x="597154" y="314172"/>
                  </a:lnTo>
                  <a:lnTo>
                    <a:pt x="593547" y="316153"/>
                  </a:lnTo>
                  <a:lnTo>
                    <a:pt x="592823" y="316496"/>
                  </a:lnTo>
                  <a:lnTo>
                    <a:pt x="592035" y="317119"/>
                  </a:lnTo>
                  <a:lnTo>
                    <a:pt x="591134" y="318490"/>
                  </a:lnTo>
                  <a:lnTo>
                    <a:pt x="590969" y="318820"/>
                  </a:lnTo>
                  <a:lnTo>
                    <a:pt x="588111" y="323570"/>
                  </a:lnTo>
                  <a:lnTo>
                    <a:pt x="588962" y="327228"/>
                  </a:lnTo>
                  <a:lnTo>
                    <a:pt x="594144" y="329958"/>
                  </a:lnTo>
                  <a:lnTo>
                    <a:pt x="597496" y="329272"/>
                  </a:lnTo>
                  <a:lnTo>
                    <a:pt x="600710" y="323659"/>
                  </a:lnTo>
                  <a:lnTo>
                    <a:pt x="601395" y="322351"/>
                  </a:lnTo>
                  <a:lnTo>
                    <a:pt x="601459" y="321259"/>
                  </a:lnTo>
                  <a:close/>
                </a:path>
                <a:path w="1078865" h="941070">
                  <a:moveTo>
                    <a:pt x="626910" y="303022"/>
                  </a:moveTo>
                  <a:lnTo>
                    <a:pt x="626211" y="298792"/>
                  </a:lnTo>
                  <a:lnTo>
                    <a:pt x="622947" y="297129"/>
                  </a:lnTo>
                  <a:lnTo>
                    <a:pt x="619315" y="298361"/>
                  </a:lnTo>
                  <a:lnTo>
                    <a:pt x="612355" y="309054"/>
                  </a:lnTo>
                  <a:lnTo>
                    <a:pt x="613791" y="312064"/>
                  </a:lnTo>
                  <a:lnTo>
                    <a:pt x="617728" y="314134"/>
                  </a:lnTo>
                  <a:lnTo>
                    <a:pt x="620763" y="314121"/>
                  </a:lnTo>
                  <a:lnTo>
                    <a:pt x="626910" y="303022"/>
                  </a:lnTo>
                  <a:close/>
                </a:path>
                <a:path w="1078865" h="941070">
                  <a:moveTo>
                    <a:pt x="628345" y="336562"/>
                  </a:moveTo>
                  <a:lnTo>
                    <a:pt x="628027" y="334721"/>
                  </a:lnTo>
                  <a:lnTo>
                    <a:pt x="626262" y="333362"/>
                  </a:lnTo>
                  <a:lnTo>
                    <a:pt x="624738" y="332181"/>
                  </a:lnTo>
                  <a:lnTo>
                    <a:pt x="622376" y="331863"/>
                  </a:lnTo>
                  <a:lnTo>
                    <a:pt x="618185" y="334606"/>
                  </a:lnTo>
                  <a:lnTo>
                    <a:pt x="616737" y="337273"/>
                  </a:lnTo>
                  <a:lnTo>
                    <a:pt x="614984" y="342671"/>
                  </a:lnTo>
                  <a:lnTo>
                    <a:pt x="616610" y="345516"/>
                  </a:lnTo>
                  <a:lnTo>
                    <a:pt x="621271" y="347484"/>
                  </a:lnTo>
                  <a:lnTo>
                    <a:pt x="624738" y="346786"/>
                  </a:lnTo>
                  <a:lnTo>
                    <a:pt x="626402" y="342976"/>
                  </a:lnTo>
                  <a:lnTo>
                    <a:pt x="626833" y="341922"/>
                  </a:lnTo>
                  <a:lnTo>
                    <a:pt x="627900" y="339788"/>
                  </a:lnTo>
                  <a:lnTo>
                    <a:pt x="628345" y="336562"/>
                  </a:lnTo>
                  <a:close/>
                </a:path>
                <a:path w="1078865" h="941070">
                  <a:moveTo>
                    <a:pt x="658444" y="287705"/>
                  </a:moveTo>
                  <a:lnTo>
                    <a:pt x="654138" y="281736"/>
                  </a:lnTo>
                  <a:lnTo>
                    <a:pt x="653326" y="281000"/>
                  </a:lnTo>
                  <a:lnTo>
                    <a:pt x="650201" y="278269"/>
                  </a:lnTo>
                  <a:lnTo>
                    <a:pt x="646633" y="275158"/>
                  </a:lnTo>
                  <a:lnTo>
                    <a:pt x="644677" y="273443"/>
                  </a:lnTo>
                  <a:lnTo>
                    <a:pt x="639051" y="270840"/>
                  </a:lnTo>
                  <a:lnTo>
                    <a:pt x="639241" y="270840"/>
                  </a:lnTo>
                  <a:lnTo>
                    <a:pt x="632739" y="269443"/>
                  </a:lnTo>
                  <a:lnTo>
                    <a:pt x="632917" y="269443"/>
                  </a:lnTo>
                  <a:lnTo>
                    <a:pt x="624852" y="268566"/>
                  </a:lnTo>
                  <a:lnTo>
                    <a:pt x="623189" y="268566"/>
                  </a:lnTo>
                  <a:lnTo>
                    <a:pt x="615683" y="269265"/>
                  </a:lnTo>
                  <a:lnTo>
                    <a:pt x="607555" y="271551"/>
                  </a:lnTo>
                  <a:lnTo>
                    <a:pt x="599859" y="275158"/>
                  </a:lnTo>
                  <a:lnTo>
                    <a:pt x="607326" y="259499"/>
                  </a:lnTo>
                  <a:lnTo>
                    <a:pt x="607415" y="259308"/>
                  </a:lnTo>
                  <a:lnTo>
                    <a:pt x="613778" y="245935"/>
                  </a:lnTo>
                  <a:lnTo>
                    <a:pt x="620852" y="230860"/>
                  </a:lnTo>
                  <a:lnTo>
                    <a:pt x="627824" y="215493"/>
                  </a:lnTo>
                  <a:lnTo>
                    <a:pt x="629081" y="212509"/>
                  </a:lnTo>
                  <a:lnTo>
                    <a:pt x="634352" y="200025"/>
                  </a:lnTo>
                  <a:lnTo>
                    <a:pt x="644804" y="160794"/>
                  </a:lnTo>
                  <a:lnTo>
                    <a:pt x="644893" y="156641"/>
                  </a:lnTo>
                  <a:lnTo>
                    <a:pt x="642975" y="147980"/>
                  </a:lnTo>
                  <a:lnTo>
                    <a:pt x="642874" y="147485"/>
                  </a:lnTo>
                  <a:lnTo>
                    <a:pt x="637755" y="138620"/>
                  </a:lnTo>
                  <a:lnTo>
                    <a:pt x="634136" y="135470"/>
                  </a:lnTo>
                  <a:lnTo>
                    <a:pt x="634136" y="164160"/>
                  </a:lnTo>
                  <a:lnTo>
                    <a:pt x="632574" y="172516"/>
                  </a:lnTo>
                  <a:lnTo>
                    <a:pt x="617588" y="212255"/>
                  </a:lnTo>
                  <a:lnTo>
                    <a:pt x="617486" y="212509"/>
                  </a:lnTo>
                  <a:lnTo>
                    <a:pt x="614743" y="206870"/>
                  </a:lnTo>
                  <a:lnTo>
                    <a:pt x="609180" y="202946"/>
                  </a:lnTo>
                  <a:lnTo>
                    <a:pt x="602589" y="202057"/>
                  </a:lnTo>
                  <a:lnTo>
                    <a:pt x="595668" y="202412"/>
                  </a:lnTo>
                  <a:lnTo>
                    <a:pt x="573468" y="230035"/>
                  </a:lnTo>
                  <a:lnTo>
                    <a:pt x="580237" y="243954"/>
                  </a:lnTo>
                  <a:lnTo>
                    <a:pt x="585177" y="249593"/>
                  </a:lnTo>
                  <a:lnTo>
                    <a:pt x="592150" y="255955"/>
                  </a:lnTo>
                  <a:lnTo>
                    <a:pt x="590080" y="259308"/>
                  </a:lnTo>
                  <a:lnTo>
                    <a:pt x="568426" y="250786"/>
                  </a:lnTo>
                  <a:lnTo>
                    <a:pt x="567055" y="250190"/>
                  </a:lnTo>
                  <a:lnTo>
                    <a:pt x="565645" y="250190"/>
                  </a:lnTo>
                  <a:lnTo>
                    <a:pt x="553872" y="269443"/>
                  </a:lnTo>
                  <a:lnTo>
                    <a:pt x="548995" y="268795"/>
                  </a:lnTo>
                  <a:lnTo>
                    <a:pt x="544068" y="268566"/>
                  </a:lnTo>
                  <a:lnTo>
                    <a:pt x="539127" y="268757"/>
                  </a:lnTo>
                  <a:lnTo>
                    <a:pt x="545198" y="249732"/>
                  </a:lnTo>
                  <a:lnTo>
                    <a:pt x="551662" y="230860"/>
                  </a:lnTo>
                  <a:lnTo>
                    <a:pt x="558723" y="212509"/>
                  </a:lnTo>
                  <a:lnTo>
                    <a:pt x="558812" y="212255"/>
                  </a:lnTo>
                  <a:lnTo>
                    <a:pt x="575678" y="177114"/>
                  </a:lnTo>
                  <a:lnTo>
                    <a:pt x="600290" y="144691"/>
                  </a:lnTo>
                  <a:lnTo>
                    <a:pt x="614375" y="138620"/>
                  </a:lnTo>
                  <a:lnTo>
                    <a:pt x="617283" y="138620"/>
                  </a:lnTo>
                  <a:lnTo>
                    <a:pt x="634136" y="164160"/>
                  </a:lnTo>
                  <a:lnTo>
                    <a:pt x="634136" y="135470"/>
                  </a:lnTo>
                  <a:lnTo>
                    <a:pt x="630161" y="132092"/>
                  </a:lnTo>
                  <a:lnTo>
                    <a:pt x="620915" y="128651"/>
                  </a:lnTo>
                  <a:lnTo>
                    <a:pt x="610527" y="128460"/>
                  </a:lnTo>
                  <a:lnTo>
                    <a:pt x="602881" y="130619"/>
                  </a:lnTo>
                  <a:lnTo>
                    <a:pt x="572935" y="160794"/>
                  </a:lnTo>
                  <a:lnTo>
                    <a:pt x="553885" y="197319"/>
                  </a:lnTo>
                  <a:lnTo>
                    <a:pt x="538289" y="241528"/>
                  </a:lnTo>
                  <a:lnTo>
                    <a:pt x="534111" y="255447"/>
                  </a:lnTo>
                  <a:lnTo>
                    <a:pt x="532091" y="262420"/>
                  </a:lnTo>
                  <a:lnTo>
                    <a:pt x="530199" y="269265"/>
                  </a:lnTo>
                  <a:lnTo>
                    <a:pt x="530148" y="269443"/>
                  </a:lnTo>
                  <a:lnTo>
                    <a:pt x="530009" y="269443"/>
                  </a:lnTo>
                  <a:lnTo>
                    <a:pt x="527519" y="269887"/>
                  </a:lnTo>
                  <a:lnTo>
                    <a:pt x="525068" y="270840"/>
                  </a:lnTo>
                  <a:lnTo>
                    <a:pt x="521055" y="277456"/>
                  </a:lnTo>
                  <a:lnTo>
                    <a:pt x="525678" y="280860"/>
                  </a:lnTo>
                  <a:lnTo>
                    <a:pt x="534619" y="280428"/>
                  </a:lnTo>
                  <a:lnTo>
                    <a:pt x="538175" y="279844"/>
                  </a:lnTo>
                  <a:lnTo>
                    <a:pt x="548055" y="279844"/>
                  </a:lnTo>
                  <a:lnTo>
                    <a:pt x="583158" y="289331"/>
                  </a:lnTo>
                  <a:lnTo>
                    <a:pt x="578815" y="295313"/>
                  </a:lnTo>
                  <a:lnTo>
                    <a:pt x="577811" y="297091"/>
                  </a:lnTo>
                  <a:lnTo>
                    <a:pt x="577811" y="367728"/>
                  </a:lnTo>
                  <a:lnTo>
                    <a:pt x="562559" y="378675"/>
                  </a:lnTo>
                  <a:lnTo>
                    <a:pt x="545884" y="387096"/>
                  </a:lnTo>
                  <a:lnTo>
                    <a:pt x="528066" y="392582"/>
                  </a:lnTo>
                  <a:lnTo>
                    <a:pt x="509409" y="394665"/>
                  </a:lnTo>
                  <a:lnTo>
                    <a:pt x="491528" y="393026"/>
                  </a:lnTo>
                  <a:lnTo>
                    <a:pt x="446278" y="366750"/>
                  </a:lnTo>
                  <a:lnTo>
                    <a:pt x="435063" y="349313"/>
                  </a:lnTo>
                  <a:lnTo>
                    <a:pt x="462876" y="357987"/>
                  </a:lnTo>
                  <a:lnTo>
                    <a:pt x="491363" y="364388"/>
                  </a:lnTo>
                  <a:lnTo>
                    <a:pt x="520827" y="368363"/>
                  </a:lnTo>
                  <a:lnTo>
                    <a:pt x="522046" y="368363"/>
                  </a:lnTo>
                  <a:lnTo>
                    <a:pt x="549338" y="369506"/>
                  </a:lnTo>
                  <a:lnTo>
                    <a:pt x="554164" y="369506"/>
                  </a:lnTo>
                  <a:lnTo>
                    <a:pt x="563562" y="369239"/>
                  </a:lnTo>
                  <a:lnTo>
                    <a:pt x="570725" y="368719"/>
                  </a:lnTo>
                  <a:lnTo>
                    <a:pt x="577811" y="367728"/>
                  </a:lnTo>
                  <a:lnTo>
                    <a:pt x="577811" y="297091"/>
                  </a:lnTo>
                  <a:lnTo>
                    <a:pt x="575170" y="301726"/>
                  </a:lnTo>
                  <a:lnTo>
                    <a:pt x="574497" y="303301"/>
                  </a:lnTo>
                  <a:lnTo>
                    <a:pt x="574497" y="359422"/>
                  </a:lnTo>
                  <a:lnTo>
                    <a:pt x="569252" y="359232"/>
                  </a:lnTo>
                  <a:lnTo>
                    <a:pt x="565670" y="359232"/>
                  </a:lnTo>
                  <a:lnTo>
                    <a:pt x="560209" y="359435"/>
                  </a:lnTo>
                  <a:lnTo>
                    <a:pt x="553135" y="359232"/>
                  </a:lnTo>
                  <a:lnTo>
                    <a:pt x="541045" y="358762"/>
                  </a:lnTo>
                  <a:lnTo>
                    <a:pt x="542328" y="358762"/>
                  </a:lnTo>
                  <a:lnTo>
                    <a:pt x="537667" y="358508"/>
                  </a:lnTo>
                  <a:lnTo>
                    <a:pt x="530390" y="357987"/>
                  </a:lnTo>
                  <a:lnTo>
                    <a:pt x="522249" y="357263"/>
                  </a:lnTo>
                  <a:lnTo>
                    <a:pt x="507885" y="355549"/>
                  </a:lnTo>
                  <a:lnTo>
                    <a:pt x="507682" y="355549"/>
                  </a:lnTo>
                  <a:lnTo>
                    <a:pt x="492086" y="353021"/>
                  </a:lnTo>
                  <a:lnTo>
                    <a:pt x="477177" y="349935"/>
                  </a:lnTo>
                  <a:lnTo>
                    <a:pt x="474726" y="349313"/>
                  </a:lnTo>
                  <a:lnTo>
                    <a:pt x="462419" y="346214"/>
                  </a:lnTo>
                  <a:lnTo>
                    <a:pt x="428447" y="327685"/>
                  </a:lnTo>
                  <a:lnTo>
                    <a:pt x="427456" y="310794"/>
                  </a:lnTo>
                  <a:lnTo>
                    <a:pt x="427863" y="305638"/>
                  </a:lnTo>
                  <a:lnTo>
                    <a:pt x="437692" y="282930"/>
                  </a:lnTo>
                  <a:lnTo>
                    <a:pt x="442036" y="286359"/>
                  </a:lnTo>
                  <a:lnTo>
                    <a:pt x="445274" y="288658"/>
                  </a:lnTo>
                  <a:lnTo>
                    <a:pt x="480555" y="308368"/>
                  </a:lnTo>
                  <a:lnTo>
                    <a:pt x="523633" y="321335"/>
                  </a:lnTo>
                  <a:lnTo>
                    <a:pt x="568325" y="326517"/>
                  </a:lnTo>
                  <a:lnTo>
                    <a:pt x="568274" y="328409"/>
                  </a:lnTo>
                  <a:lnTo>
                    <a:pt x="568147" y="333527"/>
                  </a:lnTo>
                  <a:lnTo>
                    <a:pt x="568147" y="333946"/>
                  </a:lnTo>
                  <a:lnTo>
                    <a:pt x="574408" y="359232"/>
                  </a:lnTo>
                  <a:lnTo>
                    <a:pt x="574497" y="359422"/>
                  </a:lnTo>
                  <a:lnTo>
                    <a:pt x="574497" y="303301"/>
                  </a:lnTo>
                  <a:lnTo>
                    <a:pt x="572325" y="308368"/>
                  </a:lnTo>
                  <a:lnTo>
                    <a:pt x="572262" y="308521"/>
                  </a:lnTo>
                  <a:lnTo>
                    <a:pt x="570103" y="315582"/>
                  </a:lnTo>
                  <a:lnTo>
                    <a:pt x="548411" y="314071"/>
                  </a:lnTo>
                  <a:lnTo>
                    <a:pt x="506031" y="305638"/>
                  </a:lnTo>
                  <a:lnTo>
                    <a:pt x="460425" y="285775"/>
                  </a:lnTo>
                  <a:lnTo>
                    <a:pt x="454812" y="281736"/>
                  </a:lnTo>
                  <a:lnTo>
                    <a:pt x="443725" y="274231"/>
                  </a:lnTo>
                  <a:lnTo>
                    <a:pt x="416915" y="302780"/>
                  </a:lnTo>
                  <a:lnTo>
                    <a:pt x="416382" y="315887"/>
                  </a:lnTo>
                  <a:lnTo>
                    <a:pt x="416572" y="319595"/>
                  </a:lnTo>
                  <a:lnTo>
                    <a:pt x="416661" y="321335"/>
                  </a:lnTo>
                  <a:lnTo>
                    <a:pt x="427316" y="358508"/>
                  </a:lnTo>
                  <a:lnTo>
                    <a:pt x="461949" y="393674"/>
                  </a:lnTo>
                  <a:lnTo>
                    <a:pt x="500214" y="405422"/>
                  </a:lnTo>
                  <a:lnTo>
                    <a:pt x="523836" y="404596"/>
                  </a:lnTo>
                  <a:lnTo>
                    <a:pt x="546493" y="398665"/>
                  </a:lnTo>
                  <a:lnTo>
                    <a:pt x="554736" y="394665"/>
                  </a:lnTo>
                  <a:lnTo>
                    <a:pt x="567664" y="388404"/>
                  </a:lnTo>
                  <a:lnTo>
                    <a:pt x="586803" y="374573"/>
                  </a:lnTo>
                  <a:lnTo>
                    <a:pt x="587692" y="375259"/>
                  </a:lnTo>
                  <a:lnTo>
                    <a:pt x="591375" y="377926"/>
                  </a:lnTo>
                  <a:lnTo>
                    <a:pt x="595160" y="379387"/>
                  </a:lnTo>
                  <a:lnTo>
                    <a:pt x="604608" y="380339"/>
                  </a:lnTo>
                  <a:lnTo>
                    <a:pt x="607644" y="380339"/>
                  </a:lnTo>
                  <a:lnTo>
                    <a:pt x="613676" y="377786"/>
                  </a:lnTo>
                  <a:lnTo>
                    <a:pt x="612914" y="374573"/>
                  </a:lnTo>
                  <a:lnTo>
                    <a:pt x="612813" y="374103"/>
                  </a:lnTo>
                  <a:lnTo>
                    <a:pt x="607847" y="372770"/>
                  </a:lnTo>
                  <a:lnTo>
                    <a:pt x="605155" y="372770"/>
                  </a:lnTo>
                  <a:lnTo>
                    <a:pt x="599871" y="369925"/>
                  </a:lnTo>
                  <a:lnTo>
                    <a:pt x="579386" y="337058"/>
                  </a:lnTo>
                  <a:lnTo>
                    <a:pt x="579361" y="327685"/>
                  </a:lnTo>
                  <a:lnTo>
                    <a:pt x="580428" y="319938"/>
                  </a:lnTo>
                  <a:lnTo>
                    <a:pt x="609358" y="282790"/>
                  </a:lnTo>
                  <a:lnTo>
                    <a:pt x="631139" y="278269"/>
                  </a:lnTo>
                  <a:lnTo>
                    <a:pt x="636955" y="279184"/>
                  </a:lnTo>
                  <a:lnTo>
                    <a:pt x="652462" y="292341"/>
                  </a:lnTo>
                  <a:lnTo>
                    <a:pt x="654951" y="297027"/>
                  </a:lnTo>
                  <a:lnTo>
                    <a:pt x="657479" y="295884"/>
                  </a:lnTo>
                  <a:lnTo>
                    <a:pt x="657580" y="295313"/>
                  </a:lnTo>
                  <a:lnTo>
                    <a:pt x="658190" y="289928"/>
                  </a:lnTo>
                  <a:lnTo>
                    <a:pt x="658253" y="289331"/>
                  </a:lnTo>
                  <a:lnTo>
                    <a:pt x="658329" y="288658"/>
                  </a:lnTo>
                  <a:lnTo>
                    <a:pt x="658444" y="287705"/>
                  </a:lnTo>
                  <a:close/>
                </a:path>
                <a:path w="1078865" h="941070">
                  <a:moveTo>
                    <a:pt x="741476" y="800481"/>
                  </a:moveTo>
                  <a:lnTo>
                    <a:pt x="739241" y="797356"/>
                  </a:lnTo>
                  <a:lnTo>
                    <a:pt x="737831" y="797229"/>
                  </a:lnTo>
                  <a:lnTo>
                    <a:pt x="737679" y="798296"/>
                  </a:lnTo>
                  <a:lnTo>
                    <a:pt x="737349" y="800735"/>
                  </a:lnTo>
                  <a:lnTo>
                    <a:pt x="736384" y="803236"/>
                  </a:lnTo>
                  <a:lnTo>
                    <a:pt x="737273" y="806513"/>
                  </a:lnTo>
                  <a:lnTo>
                    <a:pt x="738301" y="806729"/>
                  </a:lnTo>
                  <a:lnTo>
                    <a:pt x="741108" y="804113"/>
                  </a:lnTo>
                  <a:lnTo>
                    <a:pt x="741476" y="800481"/>
                  </a:lnTo>
                  <a:close/>
                </a:path>
                <a:path w="1078865" h="941070">
                  <a:moveTo>
                    <a:pt x="742149" y="779119"/>
                  </a:moveTo>
                  <a:lnTo>
                    <a:pt x="736130" y="740384"/>
                  </a:lnTo>
                  <a:lnTo>
                    <a:pt x="718604" y="713054"/>
                  </a:lnTo>
                  <a:lnTo>
                    <a:pt x="717245" y="713968"/>
                  </a:lnTo>
                  <a:lnTo>
                    <a:pt x="722922" y="723392"/>
                  </a:lnTo>
                  <a:lnTo>
                    <a:pt x="726998" y="732447"/>
                  </a:lnTo>
                  <a:lnTo>
                    <a:pt x="736180" y="778357"/>
                  </a:lnTo>
                  <a:lnTo>
                    <a:pt x="737438" y="785037"/>
                  </a:lnTo>
                  <a:lnTo>
                    <a:pt x="738035" y="792988"/>
                  </a:lnTo>
                  <a:lnTo>
                    <a:pt x="739990" y="793445"/>
                  </a:lnTo>
                  <a:lnTo>
                    <a:pt x="742149" y="779119"/>
                  </a:lnTo>
                  <a:close/>
                </a:path>
                <a:path w="1078865" h="941070">
                  <a:moveTo>
                    <a:pt x="1061758" y="534670"/>
                  </a:moveTo>
                  <a:lnTo>
                    <a:pt x="1061707" y="518160"/>
                  </a:lnTo>
                  <a:lnTo>
                    <a:pt x="1061593" y="516890"/>
                  </a:lnTo>
                  <a:lnTo>
                    <a:pt x="1061466" y="515620"/>
                  </a:lnTo>
                  <a:lnTo>
                    <a:pt x="1061351" y="514350"/>
                  </a:lnTo>
                  <a:lnTo>
                    <a:pt x="1061224" y="513092"/>
                  </a:lnTo>
                  <a:lnTo>
                    <a:pt x="1061110" y="511810"/>
                  </a:lnTo>
                  <a:lnTo>
                    <a:pt x="1060983" y="510540"/>
                  </a:lnTo>
                  <a:lnTo>
                    <a:pt x="1060869" y="509270"/>
                  </a:lnTo>
                  <a:lnTo>
                    <a:pt x="1060754" y="508000"/>
                  </a:lnTo>
                  <a:lnTo>
                    <a:pt x="1057757" y="495300"/>
                  </a:lnTo>
                  <a:lnTo>
                    <a:pt x="1056322" y="490220"/>
                  </a:lnTo>
                  <a:lnTo>
                    <a:pt x="1054265" y="485140"/>
                  </a:lnTo>
                  <a:lnTo>
                    <a:pt x="1051941" y="481342"/>
                  </a:lnTo>
                  <a:lnTo>
                    <a:pt x="1050874" y="478790"/>
                  </a:lnTo>
                  <a:lnTo>
                    <a:pt x="1050810" y="518160"/>
                  </a:lnTo>
                  <a:lnTo>
                    <a:pt x="1050772" y="534670"/>
                  </a:lnTo>
                  <a:lnTo>
                    <a:pt x="1030871" y="572770"/>
                  </a:lnTo>
                  <a:lnTo>
                    <a:pt x="1031265" y="568960"/>
                  </a:lnTo>
                  <a:lnTo>
                    <a:pt x="1031379" y="566420"/>
                  </a:lnTo>
                  <a:lnTo>
                    <a:pt x="1031506" y="563892"/>
                  </a:lnTo>
                  <a:lnTo>
                    <a:pt x="1031633" y="561340"/>
                  </a:lnTo>
                  <a:lnTo>
                    <a:pt x="1031760" y="558800"/>
                  </a:lnTo>
                  <a:lnTo>
                    <a:pt x="1031849" y="557542"/>
                  </a:lnTo>
                  <a:lnTo>
                    <a:pt x="1031951" y="556260"/>
                  </a:lnTo>
                  <a:lnTo>
                    <a:pt x="1032040" y="554990"/>
                  </a:lnTo>
                  <a:lnTo>
                    <a:pt x="1032141" y="553720"/>
                  </a:lnTo>
                  <a:lnTo>
                    <a:pt x="1029436" y="549910"/>
                  </a:lnTo>
                  <a:lnTo>
                    <a:pt x="1027849" y="549910"/>
                  </a:lnTo>
                  <a:lnTo>
                    <a:pt x="1025461" y="553720"/>
                  </a:lnTo>
                  <a:lnTo>
                    <a:pt x="1025359" y="557542"/>
                  </a:lnTo>
                  <a:lnTo>
                    <a:pt x="1024623" y="562610"/>
                  </a:lnTo>
                  <a:lnTo>
                    <a:pt x="1001204" y="593090"/>
                  </a:lnTo>
                  <a:lnTo>
                    <a:pt x="995972" y="593090"/>
                  </a:lnTo>
                  <a:lnTo>
                    <a:pt x="996708" y="591820"/>
                  </a:lnTo>
                  <a:lnTo>
                    <a:pt x="997407" y="591820"/>
                  </a:lnTo>
                  <a:lnTo>
                    <a:pt x="998080" y="590550"/>
                  </a:lnTo>
                  <a:lnTo>
                    <a:pt x="1002182" y="584200"/>
                  </a:lnTo>
                  <a:lnTo>
                    <a:pt x="1005319" y="577850"/>
                  </a:lnTo>
                  <a:lnTo>
                    <a:pt x="1007224" y="570242"/>
                  </a:lnTo>
                  <a:lnTo>
                    <a:pt x="1007287" y="568960"/>
                  </a:lnTo>
                  <a:lnTo>
                    <a:pt x="1007351" y="567690"/>
                  </a:lnTo>
                  <a:lnTo>
                    <a:pt x="1007414" y="566420"/>
                  </a:lnTo>
                  <a:lnTo>
                    <a:pt x="1007503" y="560070"/>
                  </a:lnTo>
                  <a:lnTo>
                    <a:pt x="1003935" y="558800"/>
                  </a:lnTo>
                  <a:lnTo>
                    <a:pt x="1001204" y="565150"/>
                  </a:lnTo>
                  <a:lnTo>
                    <a:pt x="999909" y="570242"/>
                  </a:lnTo>
                  <a:lnTo>
                    <a:pt x="994892" y="576592"/>
                  </a:lnTo>
                  <a:lnTo>
                    <a:pt x="992466" y="580390"/>
                  </a:lnTo>
                  <a:lnTo>
                    <a:pt x="984072" y="590550"/>
                  </a:lnTo>
                  <a:lnTo>
                    <a:pt x="976376" y="596900"/>
                  </a:lnTo>
                  <a:lnTo>
                    <a:pt x="959015" y="596900"/>
                  </a:lnTo>
                  <a:lnTo>
                    <a:pt x="951674" y="589292"/>
                  </a:lnTo>
                  <a:lnTo>
                    <a:pt x="945451" y="577850"/>
                  </a:lnTo>
                  <a:lnTo>
                    <a:pt x="943927" y="574040"/>
                  </a:lnTo>
                  <a:lnTo>
                    <a:pt x="943813" y="572770"/>
                  </a:lnTo>
                  <a:lnTo>
                    <a:pt x="943698" y="571500"/>
                  </a:lnTo>
                  <a:lnTo>
                    <a:pt x="943584" y="570242"/>
                  </a:lnTo>
                  <a:lnTo>
                    <a:pt x="943470" y="568960"/>
                  </a:lnTo>
                  <a:lnTo>
                    <a:pt x="943356" y="567690"/>
                  </a:lnTo>
                  <a:lnTo>
                    <a:pt x="943292" y="566420"/>
                  </a:lnTo>
                  <a:lnTo>
                    <a:pt x="943241" y="565150"/>
                  </a:lnTo>
                  <a:lnTo>
                    <a:pt x="944587" y="568960"/>
                  </a:lnTo>
                  <a:lnTo>
                    <a:pt x="946467" y="571500"/>
                  </a:lnTo>
                  <a:lnTo>
                    <a:pt x="950645" y="576592"/>
                  </a:lnTo>
                  <a:lnTo>
                    <a:pt x="952715" y="575310"/>
                  </a:lnTo>
                  <a:lnTo>
                    <a:pt x="951153" y="565150"/>
                  </a:lnTo>
                  <a:lnTo>
                    <a:pt x="948143" y="558800"/>
                  </a:lnTo>
                  <a:lnTo>
                    <a:pt x="946454" y="543560"/>
                  </a:lnTo>
                  <a:lnTo>
                    <a:pt x="945311" y="535940"/>
                  </a:lnTo>
                  <a:lnTo>
                    <a:pt x="947191" y="524510"/>
                  </a:lnTo>
                  <a:lnTo>
                    <a:pt x="944219" y="524510"/>
                  </a:lnTo>
                  <a:lnTo>
                    <a:pt x="940409" y="535940"/>
                  </a:lnTo>
                  <a:lnTo>
                    <a:pt x="939368" y="543560"/>
                  </a:lnTo>
                  <a:lnTo>
                    <a:pt x="940396" y="552450"/>
                  </a:lnTo>
                  <a:lnTo>
                    <a:pt x="940828" y="554990"/>
                  </a:lnTo>
                  <a:lnTo>
                    <a:pt x="938187" y="558800"/>
                  </a:lnTo>
                  <a:lnTo>
                    <a:pt x="937094" y="562610"/>
                  </a:lnTo>
                  <a:lnTo>
                    <a:pt x="937018" y="563892"/>
                  </a:lnTo>
                  <a:lnTo>
                    <a:pt x="936942" y="565150"/>
                  </a:lnTo>
                  <a:lnTo>
                    <a:pt x="936879" y="566420"/>
                  </a:lnTo>
                  <a:lnTo>
                    <a:pt x="933094" y="563892"/>
                  </a:lnTo>
                  <a:lnTo>
                    <a:pt x="929944" y="560070"/>
                  </a:lnTo>
                  <a:lnTo>
                    <a:pt x="925614" y="548640"/>
                  </a:lnTo>
                  <a:lnTo>
                    <a:pt x="926706" y="541020"/>
                  </a:lnTo>
                  <a:lnTo>
                    <a:pt x="932192" y="528320"/>
                  </a:lnTo>
                  <a:lnTo>
                    <a:pt x="936866" y="521970"/>
                  </a:lnTo>
                  <a:lnTo>
                    <a:pt x="944829" y="510540"/>
                  </a:lnTo>
                  <a:lnTo>
                    <a:pt x="948334" y="505460"/>
                  </a:lnTo>
                  <a:lnTo>
                    <a:pt x="950849" y="499110"/>
                  </a:lnTo>
                  <a:lnTo>
                    <a:pt x="955967" y="501650"/>
                  </a:lnTo>
                  <a:lnTo>
                    <a:pt x="963447" y="505460"/>
                  </a:lnTo>
                  <a:lnTo>
                    <a:pt x="968806" y="501650"/>
                  </a:lnTo>
                  <a:lnTo>
                    <a:pt x="969098" y="499110"/>
                  </a:lnTo>
                  <a:lnTo>
                    <a:pt x="965441" y="496570"/>
                  </a:lnTo>
                  <a:lnTo>
                    <a:pt x="960564" y="495300"/>
                  </a:lnTo>
                  <a:lnTo>
                    <a:pt x="953960" y="491490"/>
                  </a:lnTo>
                  <a:lnTo>
                    <a:pt x="951357" y="487692"/>
                  </a:lnTo>
                  <a:lnTo>
                    <a:pt x="947026" y="480060"/>
                  </a:lnTo>
                  <a:lnTo>
                    <a:pt x="945476" y="476250"/>
                  </a:lnTo>
                  <a:lnTo>
                    <a:pt x="947305" y="468642"/>
                  </a:lnTo>
                  <a:lnTo>
                    <a:pt x="949833" y="466090"/>
                  </a:lnTo>
                  <a:lnTo>
                    <a:pt x="952627" y="463550"/>
                  </a:lnTo>
                  <a:lnTo>
                    <a:pt x="954443" y="466090"/>
                  </a:lnTo>
                  <a:lnTo>
                    <a:pt x="956132" y="467360"/>
                  </a:lnTo>
                  <a:lnTo>
                    <a:pt x="956906" y="468642"/>
                  </a:lnTo>
                  <a:lnTo>
                    <a:pt x="969479" y="468642"/>
                  </a:lnTo>
                  <a:lnTo>
                    <a:pt x="948855" y="445770"/>
                  </a:lnTo>
                  <a:lnTo>
                    <a:pt x="943965" y="441960"/>
                  </a:lnTo>
                  <a:lnTo>
                    <a:pt x="934542" y="436892"/>
                  </a:lnTo>
                  <a:lnTo>
                    <a:pt x="924712" y="434340"/>
                  </a:lnTo>
                  <a:lnTo>
                    <a:pt x="912114" y="432790"/>
                  </a:lnTo>
                  <a:lnTo>
                    <a:pt x="912114" y="443242"/>
                  </a:lnTo>
                  <a:lnTo>
                    <a:pt x="907135" y="447040"/>
                  </a:lnTo>
                  <a:lnTo>
                    <a:pt x="901331" y="450850"/>
                  </a:lnTo>
                  <a:lnTo>
                    <a:pt x="895769" y="453390"/>
                  </a:lnTo>
                  <a:lnTo>
                    <a:pt x="889063" y="457200"/>
                  </a:lnTo>
                  <a:lnTo>
                    <a:pt x="875284" y="464820"/>
                  </a:lnTo>
                  <a:lnTo>
                    <a:pt x="877163" y="457200"/>
                  </a:lnTo>
                  <a:lnTo>
                    <a:pt x="880808" y="443242"/>
                  </a:lnTo>
                  <a:lnTo>
                    <a:pt x="886129" y="441960"/>
                  </a:lnTo>
                  <a:lnTo>
                    <a:pt x="901979" y="441960"/>
                  </a:lnTo>
                  <a:lnTo>
                    <a:pt x="907072" y="443242"/>
                  </a:lnTo>
                  <a:lnTo>
                    <a:pt x="912114" y="443242"/>
                  </a:lnTo>
                  <a:lnTo>
                    <a:pt x="912114" y="432790"/>
                  </a:lnTo>
                  <a:lnTo>
                    <a:pt x="904176" y="431800"/>
                  </a:lnTo>
                  <a:lnTo>
                    <a:pt x="885088" y="431800"/>
                  </a:lnTo>
                  <a:lnTo>
                    <a:pt x="875652" y="433070"/>
                  </a:lnTo>
                  <a:lnTo>
                    <a:pt x="836295" y="453390"/>
                  </a:lnTo>
                  <a:lnTo>
                    <a:pt x="814209" y="486410"/>
                  </a:lnTo>
                  <a:lnTo>
                    <a:pt x="816381" y="487692"/>
                  </a:lnTo>
                  <a:lnTo>
                    <a:pt x="820204" y="483870"/>
                  </a:lnTo>
                  <a:lnTo>
                    <a:pt x="822236" y="480060"/>
                  </a:lnTo>
                  <a:lnTo>
                    <a:pt x="824484" y="477520"/>
                  </a:lnTo>
                  <a:lnTo>
                    <a:pt x="828167" y="477520"/>
                  </a:lnTo>
                  <a:lnTo>
                    <a:pt x="831405" y="480060"/>
                  </a:lnTo>
                  <a:lnTo>
                    <a:pt x="836612" y="485140"/>
                  </a:lnTo>
                  <a:lnTo>
                    <a:pt x="838847" y="488950"/>
                  </a:lnTo>
                  <a:lnTo>
                    <a:pt x="841032" y="491490"/>
                  </a:lnTo>
                  <a:lnTo>
                    <a:pt x="839203" y="492760"/>
                  </a:lnTo>
                  <a:lnTo>
                    <a:pt x="835596" y="494042"/>
                  </a:lnTo>
                  <a:lnTo>
                    <a:pt x="817778" y="502920"/>
                  </a:lnTo>
                  <a:lnTo>
                    <a:pt x="762685" y="525792"/>
                  </a:lnTo>
                  <a:lnTo>
                    <a:pt x="757186" y="527050"/>
                  </a:lnTo>
                  <a:lnTo>
                    <a:pt x="754418" y="528320"/>
                  </a:lnTo>
                  <a:lnTo>
                    <a:pt x="771563" y="481342"/>
                  </a:lnTo>
                  <a:lnTo>
                    <a:pt x="784961" y="429260"/>
                  </a:lnTo>
                  <a:lnTo>
                    <a:pt x="793457" y="391160"/>
                  </a:lnTo>
                  <a:lnTo>
                    <a:pt x="804506" y="332740"/>
                  </a:lnTo>
                  <a:lnTo>
                    <a:pt x="810971" y="293370"/>
                  </a:lnTo>
                  <a:lnTo>
                    <a:pt x="813993" y="274320"/>
                  </a:lnTo>
                  <a:lnTo>
                    <a:pt x="816559" y="256540"/>
                  </a:lnTo>
                  <a:lnTo>
                    <a:pt x="819010" y="240042"/>
                  </a:lnTo>
                  <a:lnTo>
                    <a:pt x="821359" y="222250"/>
                  </a:lnTo>
                  <a:lnTo>
                    <a:pt x="826643" y="179070"/>
                  </a:lnTo>
                  <a:lnTo>
                    <a:pt x="830021" y="146050"/>
                  </a:lnTo>
                  <a:lnTo>
                    <a:pt x="830148" y="144792"/>
                  </a:lnTo>
                  <a:lnTo>
                    <a:pt x="830275" y="116840"/>
                  </a:lnTo>
                  <a:lnTo>
                    <a:pt x="830097" y="115570"/>
                  </a:lnTo>
                  <a:lnTo>
                    <a:pt x="829995" y="114300"/>
                  </a:lnTo>
                  <a:lnTo>
                    <a:pt x="831430" y="115570"/>
                  </a:lnTo>
                  <a:lnTo>
                    <a:pt x="838365" y="120650"/>
                  </a:lnTo>
                  <a:lnTo>
                    <a:pt x="844448" y="125742"/>
                  </a:lnTo>
                  <a:lnTo>
                    <a:pt x="850379" y="130810"/>
                  </a:lnTo>
                  <a:lnTo>
                    <a:pt x="861847" y="140970"/>
                  </a:lnTo>
                  <a:lnTo>
                    <a:pt x="867346" y="147320"/>
                  </a:lnTo>
                  <a:lnTo>
                    <a:pt x="872642" y="152400"/>
                  </a:lnTo>
                  <a:lnTo>
                    <a:pt x="877735" y="158750"/>
                  </a:lnTo>
                  <a:lnTo>
                    <a:pt x="881189" y="163842"/>
                  </a:lnTo>
                  <a:lnTo>
                    <a:pt x="884872" y="167640"/>
                  </a:lnTo>
                  <a:lnTo>
                    <a:pt x="892949" y="199390"/>
                  </a:lnTo>
                  <a:lnTo>
                    <a:pt x="893013" y="200660"/>
                  </a:lnTo>
                  <a:lnTo>
                    <a:pt x="893076" y="201942"/>
                  </a:lnTo>
                  <a:lnTo>
                    <a:pt x="893140" y="203200"/>
                  </a:lnTo>
                  <a:lnTo>
                    <a:pt x="893203" y="204470"/>
                  </a:lnTo>
                  <a:lnTo>
                    <a:pt x="893267" y="205740"/>
                  </a:lnTo>
                  <a:lnTo>
                    <a:pt x="893330" y="207010"/>
                  </a:lnTo>
                  <a:lnTo>
                    <a:pt x="893406" y="208292"/>
                  </a:lnTo>
                  <a:lnTo>
                    <a:pt x="893470" y="209550"/>
                  </a:lnTo>
                  <a:lnTo>
                    <a:pt x="893584" y="250190"/>
                  </a:lnTo>
                  <a:lnTo>
                    <a:pt x="893356" y="251460"/>
                  </a:lnTo>
                  <a:lnTo>
                    <a:pt x="893318" y="252742"/>
                  </a:lnTo>
                  <a:lnTo>
                    <a:pt x="893521" y="252742"/>
                  </a:lnTo>
                  <a:lnTo>
                    <a:pt x="893483" y="254000"/>
                  </a:lnTo>
                  <a:lnTo>
                    <a:pt x="893368" y="257810"/>
                  </a:lnTo>
                  <a:lnTo>
                    <a:pt x="893254" y="261620"/>
                  </a:lnTo>
                  <a:lnTo>
                    <a:pt x="893178" y="264160"/>
                  </a:lnTo>
                  <a:lnTo>
                    <a:pt x="893076" y="266700"/>
                  </a:lnTo>
                  <a:lnTo>
                    <a:pt x="892314" y="281940"/>
                  </a:lnTo>
                  <a:lnTo>
                    <a:pt x="892251" y="283210"/>
                  </a:lnTo>
                  <a:lnTo>
                    <a:pt x="892175" y="284492"/>
                  </a:lnTo>
                  <a:lnTo>
                    <a:pt x="892111" y="285750"/>
                  </a:lnTo>
                  <a:lnTo>
                    <a:pt x="892048" y="287020"/>
                  </a:lnTo>
                  <a:lnTo>
                    <a:pt x="891971" y="288290"/>
                  </a:lnTo>
                  <a:lnTo>
                    <a:pt x="888707" y="328942"/>
                  </a:lnTo>
                  <a:lnTo>
                    <a:pt x="884085" y="370840"/>
                  </a:lnTo>
                  <a:lnTo>
                    <a:pt x="871385" y="373392"/>
                  </a:lnTo>
                  <a:lnTo>
                    <a:pt x="857719" y="378460"/>
                  </a:lnTo>
                  <a:lnTo>
                    <a:pt x="850417" y="381000"/>
                  </a:lnTo>
                  <a:lnTo>
                    <a:pt x="836917" y="389890"/>
                  </a:lnTo>
                  <a:lnTo>
                    <a:pt x="829703" y="393700"/>
                  </a:lnTo>
                  <a:lnTo>
                    <a:pt x="823112" y="401320"/>
                  </a:lnTo>
                  <a:lnTo>
                    <a:pt x="824903" y="403860"/>
                  </a:lnTo>
                  <a:lnTo>
                    <a:pt x="832853" y="400050"/>
                  </a:lnTo>
                  <a:lnTo>
                    <a:pt x="838352" y="394970"/>
                  </a:lnTo>
                  <a:lnTo>
                    <a:pt x="856297" y="387350"/>
                  </a:lnTo>
                  <a:lnTo>
                    <a:pt x="862571" y="384810"/>
                  </a:lnTo>
                  <a:lnTo>
                    <a:pt x="881811" y="379742"/>
                  </a:lnTo>
                  <a:lnTo>
                    <a:pt x="891667" y="378460"/>
                  </a:lnTo>
                  <a:lnTo>
                    <a:pt x="901560" y="378460"/>
                  </a:lnTo>
                  <a:lnTo>
                    <a:pt x="944651" y="386092"/>
                  </a:lnTo>
                  <a:lnTo>
                    <a:pt x="982649" y="408940"/>
                  </a:lnTo>
                  <a:lnTo>
                    <a:pt x="1012774" y="440690"/>
                  </a:lnTo>
                  <a:lnTo>
                    <a:pt x="1016431" y="445770"/>
                  </a:lnTo>
                  <a:lnTo>
                    <a:pt x="1019886" y="452120"/>
                  </a:lnTo>
                  <a:lnTo>
                    <a:pt x="1017727" y="454660"/>
                  </a:lnTo>
                  <a:lnTo>
                    <a:pt x="1015339" y="457200"/>
                  </a:lnTo>
                  <a:lnTo>
                    <a:pt x="1007795" y="463550"/>
                  </a:lnTo>
                  <a:lnTo>
                    <a:pt x="1001915" y="466090"/>
                  </a:lnTo>
                  <a:lnTo>
                    <a:pt x="989520" y="471170"/>
                  </a:lnTo>
                  <a:lnTo>
                    <a:pt x="982903" y="472440"/>
                  </a:lnTo>
                  <a:lnTo>
                    <a:pt x="971486" y="472440"/>
                  </a:lnTo>
                  <a:lnTo>
                    <a:pt x="971270" y="471170"/>
                  </a:lnTo>
                  <a:lnTo>
                    <a:pt x="970940" y="471170"/>
                  </a:lnTo>
                  <a:lnTo>
                    <a:pt x="970203" y="469900"/>
                  </a:lnTo>
                  <a:lnTo>
                    <a:pt x="957668" y="469900"/>
                  </a:lnTo>
                  <a:lnTo>
                    <a:pt x="956678" y="469900"/>
                  </a:lnTo>
                  <a:lnTo>
                    <a:pt x="951992" y="469900"/>
                  </a:lnTo>
                  <a:lnTo>
                    <a:pt x="954925" y="476250"/>
                  </a:lnTo>
                  <a:lnTo>
                    <a:pt x="959319" y="477520"/>
                  </a:lnTo>
                  <a:lnTo>
                    <a:pt x="971829" y="481342"/>
                  </a:lnTo>
                  <a:lnTo>
                    <a:pt x="984415" y="482600"/>
                  </a:lnTo>
                  <a:lnTo>
                    <a:pt x="992987" y="481342"/>
                  </a:lnTo>
                  <a:lnTo>
                    <a:pt x="1000747" y="478790"/>
                  </a:lnTo>
                  <a:lnTo>
                    <a:pt x="1033945" y="450850"/>
                  </a:lnTo>
                  <a:lnTo>
                    <a:pt x="1035837" y="444500"/>
                  </a:lnTo>
                  <a:lnTo>
                    <a:pt x="1029474" y="441960"/>
                  </a:lnTo>
                  <a:lnTo>
                    <a:pt x="1027036" y="441960"/>
                  </a:lnTo>
                  <a:lnTo>
                    <a:pt x="1025232" y="439420"/>
                  </a:lnTo>
                  <a:lnTo>
                    <a:pt x="1023366" y="435610"/>
                  </a:lnTo>
                  <a:lnTo>
                    <a:pt x="1021372" y="433070"/>
                  </a:lnTo>
                  <a:lnTo>
                    <a:pt x="1026655" y="431800"/>
                  </a:lnTo>
                  <a:lnTo>
                    <a:pt x="1031633" y="433070"/>
                  </a:lnTo>
                  <a:lnTo>
                    <a:pt x="1039253" y="440690"/>
                  </a:lnTo>
                  <a:lnTo>
                    <a:pt x="1041044" y="445770"/>
                  </a:lnTo>
                  <a:lnTo>
                    <a:pt x="1042530" y="454660"/>
                  </a:lnTo>
                  <a:lnTo>
                    <a:pt x="1042454" y="455942"/>
                  </a:lnTo>
                  <a:lnTo>
                    <a:pt x="1042377" y="457200"/>
                  </a:lnTo>
                  <a:lnTo>
                    <a:pt x="1042301" y="458470"/>
                  </a:lnTo>
                  <a:lnTo>
                    <a:pt x="1033526" y="476250"/>
                  </a:lnTo>
                  <a:lnTo>
                    <a:pt x="1029042" y="480060"/>
                  </a:lnTo>
                  <a:lnTo>
                    <a:pt x="1030998" y="483870"/>
                  </a:lnTo>
                  <a:lnTo>
                    <a:pt x="1036713" y="481342"/>
                  </a:lnTo>
                  <a:lnTo>
                    <a:pt x="1039507" y="480060"/>
                  </a:lnTo>
                  <a:lnTo>
                    <a:pt x="1042187" y="477520"/>
                  </a:lnTo>
                  <a:lnTo>
                    <a:pt x="1044257" y="483870"/>
                  </a:lnTo>
                  <a:lnTo>
                    <a:pt x="1045705" y="490220"/>
                  </a:lnTo>
                  <a:lnTo>
                    <a:pt x="1047013" y="495300"/>
                  </a:lnTo>
                  <a:lnTo>
                    <a:pt x="1048727" y="502920"/>
                  </a:lnTo>
                  <a:lnTo>
                    <a:pt x="1050010" y="510540"/>
                  </a:lnTo>
                  <a:lnTo>
                    <a:pt x="1050810" y="518160"/>
                  </a:lnTo>
                  <a:lnTo>
                    <a:pt x="1050810" y="478688"/>
                  </a:lnTo>
                  <a:lnTo>
                    <a:pt x="1050124" y="477520"/>
                  </a:lnTo>
                  <a:lnTo>
                    <a:pt x="1049388" y="476250"/>
                  </a:lnTo>
                  <a:lnTo>
                    <a:pt x="1047737" y="473710"/>
                  </a:lnTo>
                  <a:lnTo>
                    <a:pt x="1049337" y="471170"/>
                  </a:lnTo>
                  <a:lnTo>
                    <a:pt x="1050582" y="469900"/>
                  </a:lnTo>
                  <a:lnTo>
                    <a:pt x="1053846" y="461010"/>
                  </a:lnTo>
                  <a:lnTo>
                    <a:pt x="1053719" y="454660"/>
                  </a:lnTo>
                  <a:lnTo>
                    <a:pt x="1053706" y="453390"/>
                  </a:lnTo>
                  <a:lnTo>
                    <a:pt x="1051217" y="439420"/>
                  </a:lnTo>
                  <a:lnTo>
                    <a:pt x="1047800" y="433070"/>
                  </a:lnTo>
                  <a:lnTo>
                    <a:pt x="1046441" y="431800"/>
                  </a:lnTo>
                  <a:lnTo>
                    <a:pt x="1042377" y="427990"/>
                  </a:lnTo>
                  <a:lnTo>
                    <a:pt x="1035977" y="424192"/>
                  </a:lnTo>
                  <a:lnTo>
                    <a:pt x="1032497" y="422910"/>
                  </a:lnTo>
                  <a:lnTo>
                    <a:pt x="1029017" y="421640"/>
                  </a:lnTo>
                  <a:lnTo>
                    <a:pt x="1021689" y="421640"/>
                  </a:lnTo>
                  <a:lnTo>
                    <a:pt x="1014196" y="422910"/>
                  </a:lnTo>
                  <a:lnTo>
                    <a:pt x="1014044" y="422910"/>
                  </a:lnTo>
                  <a:lnTo>
                    <a:pt x="1009561" y="417842"/>
                  </a:lnTo>
                  <a:lnTo>
                    <a:pt x="1004951" y="414020"/>
                  </a:lnTo>
                  <a:lnTo>
                    <a:pt x="1000175" y="408940"/>
                  </a:lnTo>
                  <a:lnTo>
                    <a:pt x="995260" y="405142"/>
                  </a:lnTo>
                  <a:lnTo>
                    <a:pt x="985088" y="396240"/>
                  </a:lnTo>
                  <a:lnTo>
                    <a:pt x="974369" y="388620"/>
                  </a:lnTo>
                  <a:lnTo>
                    <a:pt x="963066" y="382270"/>
                  </a:lnTo>
                  <a:lnTo>
                    <a:pt x="954163" y="378460"/>
                  </a:lnTo>
                  <a:lnTo>
                    <a:pt x="951204" y="377190"/>
                  </a:lnTo>
                  <a:lnTo>
                    <a:pt x="942708" y="373392"/>
                  </a:lnTo>
                  <a:lnTo>
                    <a:pt x="943102" y="370840"/>
                  </a:lnTo>
                  <a:lnTo>
                    <a:pt x="944676" y="360692"/>
                  </a:lnTo>
                  <a:lnTo>
                    <a:pt x="946632" y="346710"/>
                  </a:lnTo>
                  <a:lnTo>
                    <a:pt x="948448" y="334010"/>
                  </a:lnTo>
                  <a:lnTo>
                    <a:pt x="950036" y="320040"/>
                  </a:lnTo>
                  <a:lnTo>
                    <a:pt x="950874" y="312420"/>
                  </a:lnTo>
                  <a:lnTo>
                    <a:pt x="951890" y="303542"/>
                  </a:lnTo>
                  <a:lnTo>
                    <a:pt x="949286" y="295910"/>
                  </a:lnTo>
                  <a:lnTo>
                    <a:pt x="945946" y="289560"/>
                  </a:lnTo>
                  <a:lnTo>
                    <a:pt x="942225" y="284467"/>
                  </a:lnTo>
                  <a:lnTo>
                    <a:pt x="942225" y="303542"/>
                  </a:lnTo>
                  <a:lnTo>
                    <a:pt x="940968" y="312420"/>
                  </a:lnTo>
                  <a:lnTo>
                    <a:pt x="939647" y="325120"/>
                  </a:lnTo>
                  <a:lnTo>
                    <a:pt x="938771" y="331470"/>
                  </a:lnTo>
                  <a:lnTo>
                    <a:pt x="936764" y="345440"/>
                  </a:lnTo>
                  <a:lnTo>
                    <a:pt x="934389" y="363220"/>
                  </a:lnTo>
                  <a:lnTo>
                    <a:pt x="933183" y="370840"/>
                  </a:lnTo>
                  <a:lnTo>
                    <a:pt x="913739" y="368300"/>
                  </a:lnTo>
                  <a:lnTo>
                    <a:pt x="894156" y="368300"/>
                  </a:lnTo>
                  <a:lnTo>
                    <a:pt x="897331" y="341642"/>
                  </a:lnTo>
                  <a:lnTo>
                    <a:pt x="899807" y="316242"/>
                  </a:lnTo>
                  <a:lnTo>
                    <a:pt x="899934" y="314960"/>
                  </a:lnTo>
                  <a:lnTo>
                    <a:pt x="901153" y="298450"/>
                  </a:lnTo>
                  <a:lnTo>
                    <a:pt x="901242" y="297192"/>
                  </a:lnTo>
                  <a:lnTo>
                    <a:pt x="901331" y="295910"/>
                  </a:lnTo>
                  <a:lnTo>
                    <a:pt x="901433" y="294640"/>
                  </a:lnTo>
                  <a:lnTo>
                    <a:pt x="901522" y="293370"/>
                  </a:lnTo>
                  <a:lnTo>
                    <a:pt x="901611" y="292100"/>
                  </a:lnTo>
                  <a:lnTo>
                    <a:pt x="901712" y="290842"/>
                  </a:lnTo>
                  <a:lnTo>
                    <a:pt x="901801" y="289560"/>
                  </a:lnTo>
                  <a:lnTo>
                    <a:pt x="901903" y="288290"/>
                  </a:lnTo>
                  <a:lnTo>
                    <a:pt x="902017" y="285750"/>
                  </a:lnTo>
                  <a:lnTo>
                    <a:pt x="902144" y="283210"/>
                  </a:lnTo>
                  <a:lnTo>
                    <a:pt x="902195" y="281940"/>
                  </a:lnTo>
                  <a:lnTo>
                    <a:pt x="902322" y="279400"/>
                  </a:lnTo>
                  <a:lnTo>
                    <a:pt x="902436" y="276860"/>
                  </a:lnTo>
                  <a:lnTo>
                    <a:pt x="902563" y="274320"/>
                  </a:lnTo>
                  <a:lnTo>
                    <a:pt x="902677" y="271792"/>
                  </a:lnTo>
                  <a:lnTo>
                    <a:pt x="902804" y="269240"/>
                  </a:lnTo>
                  <a:lnTo>
                    <a:pt x="902919" y="266700"/>
                  </a:lnTo>
                  <a:lnTo>
                    <a:pt x="903046" y="264160"/>
                  </a:lnTo>
                  <a:lnTo>
                    <a:pt x="903173" y="261620"/>
                  </a:lnTo>
                  <a:lnTo>
                    <a:pt x="908608" y="266700"/>
                  </a:lnTo>
                  <a:lnTo>
                    <a:pt x="913942" y="271792"/>
                  </a:lnTo>
                  <a:lnTo>
                    <a:pt x="922985" y="279400"/>
                  </a:lnTo>
                  <a:lnTo>
                    <a:pt x="926769" y="283210"/>
                  </a:lnTo>
                  <a:lnTo>
                    <a:pt x="933691" y="290842"/>
                  </a:lnTo>
                  <a:lnTo>
                    <a:pt x="937082" y="293370"/>
                  </a:lnTo>
                  <a:lnTo>
                    <a:pt x="942225" y="303542"/>
                  </a:lnTo>
                  <a:lnTo>
                    <a:pt x="942225" y="284467"/>
                  </a:lnTo>
                  <a:lnTo>
                    <a:pt x="941311" y="283210"/>
                  </a:lnTo>
                  <a:lnTo>
                    <a:pt x="935964" y="278142"/>
                  </a:lnTo>
                  <a:lnTo>
                    <a:pt x="930490" y="273050"/>
                  </a:lnTo>
                  <a:lnTo>
                    <a:pt x="923925" y="266700"/>
                  </a:lnTo>
                  <a:lnTo>
                    <a:pt x="917244" y="261620"/>
                  </a:lnTo>
                  <a:lnTo>
                    <a:pt x="910424" y="255270"/>
                  </a:lnTo>
                  <a:lnTo>
                    <a:pt x="903503" y="250190"/>
                  </a:lnTo>
                  <a:lnTo>
                    <a:pt x="903465" y="214642"/>
                  </a:lnTo>
                  <a:lnTo>
                    <a:pt x="903351" y="212090"/>
                  </a:lnTo>
                  <a:lnTo>
                    <a:pt x="903224" y="209550"/>
                  </a:lnTo>
                  <a:lnTo>
                    <a:pt x="903109" y="207010"/>
                  </a:lnTo>
                  <a:lnTo>
                    <a:pt x="902982" y="204470"/>
                  </a:lnTo>
                  <a:lnTo>
                    <a:pt x="902868" y="201942"/>
                  </a:lnTo>
                  <a:lnTo>
                    <a:pt x="902804" y="200660"/>
                  </a:lnTo>
                  <a:lnTo>
                    <a:pt x="902233" y="194310"/>
                  </a:lnTo>
                  <a:lnTo>
                    <a:pt x="902119" y="193040"/>
                  </a:lnTo>
                  <a:lnTo>
                    <a:pt x="902004" y="191770"/>
                  </a:lnTo>
                  <a:lnTo>
                    <a:pt x="901890" y="190500"/>
                  </a:lnTo>
                  <a:lnTo>
                    <a:pt x="901776" y="189242"/>
                  </a:lnTo>
                  <a:lnTo>
                    <a:pt x="901661" y="187960"/>
                  </a:lnTo>
                  <a:lnTo>
                    <a:pt x="901560" y="186690"/>
                  </a:lnTo>
                  <a:lnTo>
                    <a:pt x="900239" y="177800"/>
                  </a:lnTo>
                  <a:lnTo>
                    <a:pt x="896480" y="167640"/>
                  </a:lnTo>
                  <a:lnTo>
                    <a:pt x="893521" y="163842"/>
                  </a:lnTo>
                  <a:lnTo>
                    <a:pt x="890257" y="158750"/>
                  </a:lnTo>
                  <a:lnTo>
                    <a:pt x="861237" y="127000"/>
                  </a:lnTo>
                  <a:lnTo>
                    <a:pt x="834745" y="106692"/>
                  </a:lnTo>
                  <a:lnTo>
                    <a:pt x="828865" y="101600"/>
                  </a:lnTo>
                  <a:lnTo>
                    <a:pt x="822820" y="97790"/>
                  </a:lnTo>
                  <a:lnTo>
                    <a:pt x="820623" y="96901"/>
                  </a:lnTo>
                  <a:lnTo>
                    <a:pt x="820623" y="118110"/>
                  </a:lnTo>
                  <a:lnTo>
                    <a:pt x="820547" y="139700"/>
                  </a:lnTo>
                  <a:lnTo>
                    <a:pt x="819772" y="149860"/>
                  </a:lnTo>
                  <a:lnTo>
                    <a:pt x="819086" y="157492"/>
                  </a:lnTo>
                  <a:lnTo>
                    <a:pt x="818972" y="158750"/>
                  </a:lnTo>
                  <a:lnTo>
                    <a:pt x="818857" y="160020"/>
                  </a:lnTo>
                  <a:lnTo>
                    <a:pt x="817816" y="168910"/>
                  </a:lnTo>
                  <a:lnTo>
                    <a:pt x="816724" y="179070"/>
                  </a:lnTo>
                  <a:lnTo>
                    <a:pt x="814959" y="194310"/>
                  </a:lnTo>
                  <a:lnTo>
                    <a:pt x="809117" y="240042"/>
                  </a:lnTo>
                  <a:lnTo>
                    <a:pt x="803757" y="275590"/>
                  </a:lnTo>
                  <a:lnTo>
                    <a:pt x="800887" y="294640"/>
                  </a:lnTo>
                  <a:lnTo>
                    <a:pt x="797902" y="312420"/>
                  </a:lnTo>
                  <a:lnTo>
                    <a:pt x="794575" y="332740"/>
                  </a:lnTo>
                  <a:lnTo>
                    <a:pt x="791095" y="351790"/>
                  </a:lnTo>
                  <a:lnTo>
                    <a:pt x="787438" y="370840"/>
                  </a:lnTo>
                  <a:lnTo>
                    <a:pt x="783577" y="389890"/>
                  </a:lnTo>
                  <a:lnTo>
                    <a:pt x="779703" y="407670"/>
                  </a:lnTo>
                  <a:lnTo>
                    <a:pt x="775614" y="426720"/>
                  </a:lnTo>
                  <a:lnTo>
                    <a:pt x="771232" y="444500"/>
                  </a:lnTo>
                  <a:lnTo>
                    <a:pt x="766533" y="462292"/>
                  </a:lnTo>
                  <a:lnTo>
                    <a:pt x="764324" y="469900"/>
                  </a:lnTo>
                  <a:lnTo>
                    <a:pt x="762038" y="478790"/>
                  </a:lnTo>
                  <a:lnTo>
                    <a:pt x="749300" y="516890"/>
                  </a:lnTo>
                  <a:lnTo>
                    <a:pt x="745782" y="523240"/>
                  </a:lnTo>
                  <a:lnTo>
                    <a:pt x="743064" y="528320"/>
                  </a:lnTo>
                  <a:lnTo>
                    <a:pt x="739584" y="532142"/>
                  </a:lnTo>
                  <a:lnTo>
                    <a:pt x="733831" y="534670"/>
                  </a:lnTo>
                  <a:lnTo>
                    <a:pt x="733767" y="568960"/>
                  </a:lnTo>
                  <a:lnTo>
                    <a:pt x="733171" y="571500"/>
                  </a:lnTo>
                  <a:lnTo>
                    <a:pt x="732802" y="574040"/>
                  </a:lnTo>
                  <a:lnTo>
                    <a:pt x="731342" y="580390"/>
                  </a:lnTo>
                  <a:lnTo>
                    <a:pt x="730351" y="585470"/>
                  </a:lnTo>
                  <a:lnTo>
                    <a:pt x="726147" y="601992"/>
                  </a:lnTo>
                  <a:lnTo>
                    <a:pt x="724522" y="609600"/>
                  </a:lnTo>
                  <a:lnTo>
                    <a:pt x="715225" y="641350"/>
                  </a:lnTo>
                  <a:lnTo>
                    <a:pt x="712431" y="640486"/>
                  </a:lnTo>
                  <a:lnTo>
                    <a:pt x="712431" y="650240"/>
                  </a:lnTo>
                  <a:lnTo>
                    <a:pt x="711187" y="652792"/>
                  </a:lnTo>
                  <a:lnTo>
                    <a:pt x="710107" y="656590"/>
                  </a:lnTo>
                  <a:lnTo>
                    <a:pt x="708812" y="659142"/>
                  </a:lnTo>
                  <a:lnTo>
                    <a:pt x="707732" y="662940"/>
                  </a:lnTo>
                  <a:lnTo>
                    <a:pt x="704913" y="662940"/>
                  </a:lnTo>
                  <a:lnTo>
                    <a:pt x="692950" y="661670"/>
                  </a:lnTo>
                  <a:lnTo>
                    <a:pt x="640905" y="655320"/>
                  </a:lnTo>
                  <a:lnTo>
                    <a:pt x="630580" y="654050"/>
                  </a:lnTo>
                  <a:lnTo>
                    <a:pt x="607466" y="650240"/>
                  </a:lnTo>
                  <a:lnTo>
                    <a:pt x="599757" y="648970"/>
                  </a:lnTo>
                  <a:lnTo>
                    <a:pt x="556564" y="640016"/>
                  </a:lnTo>
                  <a:lnTo>
                    <a:pt x="556564" y="673100"/>
                  </a:lnTo>
                  <a:lnTo>
                    <a:pt x="553402" y="676910"/>
                  </a:lnTo>
                  <a:lnTo>
                    <a:pt x="538822" y="699770"/>
                  </a:lnTo>
                  <a:lnTo>
                    <a:pt x="530555" y="712470"/>
                  </a:lnTo>
                  <a:lnTo>
                    <a:pt x="522389" y="725170"/>
                  </a:lnTo>
                  <a:lnTo>
                    <a:pt x="514400" y="739140"/>
                  </a:lnTo>
                  <a:lnTo>
                    <a:pt x="509028" y="747661"/>
                  </a:lnTo>
                  <a:lnTo>
                    <a:pt x="509028" y="775970"/>
                  </a:lnTo>
                  <a:lnTo>
                    <a:pt x="508952" y="777240"/>
                  </a:lnTo>
                  <a:lnTo>
                    <a:pt x="508889" y="778510"/>
                  </a:lnTo>
                  <a:lnTo>
                    <a:pt x="508812" y="779792"/>
                  </a:lnTo>
                  <a:lnTo>
                    <a:pt x="508749" y="781050"/>
                  </a:lnTo>
                  <a:lnTo>
                    <a:pt x="508685" y="782320"/>
                  </a:lnTo>
                  <a:lnTo>
                    <a:pt x="508622" y="783590"/>
                  </a:lnTo>
                  <a:lnTo>
                    <a:pt x="508546" y="784860"/>
                  </a:lnTo>
                  <a:lnTo>
                    <a:pt x="508469" y="786142"/>
                  </a:lnTo>
                  <a:lnTo>
                    <a:pt x="507631" y="788670"/>
                  </a:lnTo>
                  <a:lnTo>
                    <a:pt x="505663" y="789940"/>
                  </a:lnTo>
                  <a:lnTo>
                    <a:pt x="502526" y="792492"/>
                  </a:lnTo>
                  <a:lnTo>
                    <a:pt x="499567" y="793750"/>
                  </a:lnTo>
                  <a:lnTo>
                    <a:pt x="496811" y="801370"/>
                  </a:lnTo>
                  <a:lnTo>
                    <a:pt x="497700" y="805192"/>
                  </a:lnTo>
                  <a:lnTo>
                    <a:pt x="496354" y="810260"/>
                  </a:lnTo>
                  <a:lnTo>
                    <a:pt x="495109" y="812800"/>
                  </a:lnTo>
                  <a:lnTo>
                    <a:pt x="490651" y="816610"/>
                  </a:lnTo>
                  <a:lnTo>
                    <a:pt x="483692" y="816610"/>
                  </a:lnTo>
                  <a:lnTo>
                    <a:pt x="484771" y="814070"/>
                  </a:lnTo>
                  <a:lnTo>
                    <a:pt x="485800" y="810260"/>
                  </a:lnTo>
                  <a:lnTo>
                    <a:pt x="487108" y="807720"/>
                  </a:lnTo>
                  <a:lnTo>
                    <a:pt x="487426" y="807720"/>
                  </a:lnTo>
                  <a:lnTo>
                    <a:pt x="489318" y="808990"/>
                  </a:lnTo>
                  <a:lnTo>
                    <a:pt x="491578" y="807720"/>
                  </a:lnTo>
                  <a:lnTo>
                    <a:pt x="492531" y="798842"/>
                  </a:lnTo>
                  <a:lnTo>
                    <a:pt x="487337" y="791210"/>
                  </a:lnTo>
                  <a:lnTo>
                    <a:pt x="481469" y="783717"/>
                  </a:lnTo>
                  <a:lnTo>
                    <a:pt x="481469" y="800100"/>
                  </a:lnTo>
                  <a:lnTo>
                    <a:pt x="479882" y="802640"/>
                  </a:lnTo>
                  <a:lnTo>
                    <a:pt x="478624" y="806450"/>
                  </a:lnTo>
                  <a:lnTo>
                    <a:pt x="477240" y="808990"/>
                  </a:lnTo>
                  <a:lnTo>
                    <a:pt x="474840" y="812800"/>
                  </a:lnTo>
                  <a:lnTo>
                    <a:pt x="472694" y="817892"/>
                  </a:lnTo>
                  <a:lnTo>
                    <a:pt x="470585" y="821690"/>
                  </a:lnTo>
                  <a:lnTo>
                    <a:pt x="467461" y="828040"/>
                  </a:lnTo>
                  <a:lnTo>
                    <a:pt x="464489" y="835660"/>
                  </a:lnTo>
                  <a:lnTo>
                    <a:pt x="461606" y="842010"/>
                  </a:lnTo>
                  <a:lnTo>
                    <a:pt x="455942" y="855992"/>
                  </a:lnTo>
                  <a:lnTo>
                    <a:pt x="453148" y="862342"/>
                  </a:lnTo>
                  <a:lnTo>
                    <a:pt x="450392" y="869950"/>
                  </a:lnTo>
                  <a:lnTo>
                    <a:pt x="446239" y="880110"/>
                  </a:lnTo>
                  <a:lnTo>
                    <a:pt x="443306" y="887742"/>
                  </a:lnTo>
                  <a:lnTo>
                    <a:pt x="440982" y="881392"/>
                  </a:lnTo>
                  <a:lnTo>
                    <a:pt x="437769" y="876300"/>
                  </a:lnTo>
                  <a:lnTo>
                    <a:pt x="437337" y="875665"/>
                  </a:lnTo>
                  <a:lnTo>
                    <a:pt x="437337" y="901700"/>
                  </a:lnTo>
                  <a:lnTo>
                    <a:pt x="437286" y="904240"/>
                  </a:lnTo>
                  <a:lnTo>
                    <a:pt x="437184" y="909320"/>
                  </a:lnTo>
                  <a:lnTo>
                    <a:pt x="433578" y="901700"/>
                  </a:lnTo>
                  <a:lnTo>
                    <a:pt x="431279" y="899236"/>
                  </a:lnTo>
                  <a:lnTo>
                    <a:pt x="431279" y="923290"/>
                  </a:lnTo>
                  <a:lnTo>
                    <a:pt x="429323" y="928370"/>
                  </a:lnTo>
                  <a:lnTo>
                    <a:pt x="423240" y="930910"/>
                  </a:lnTo>
                  <a:lnTo>
                    <a:pt x="413423" y="929640"/>
                  </a:lnTo>
                  <a:lnTo>
                    <a:pt x="410070" y="928370"/>
                  </a:lnTo>
                  <a:lnTo>
                    <a:pt x="406742" y="928370"/>
                  </a:lnTo>
                  <a:lnTo>
                    <a:pt x="403453" y="927100"/>
                  </a:lnTo>
                  <a:lnTo>
                    <a:pt x="400291" y="925842"/>
                  </a:lnTo>
                  <a:lnTo>
                    <a:pt x="398716" y="924560"/>
                  </a:lnTo>
                  <a:lnTo>
                    <a:pt x="390575" y="922020"/>
                  </a:lnTo>
                  <a:lnTo>
                    <a:pt x="382587" y="918210"/>
                  </a:lnTo>
                  <a:lnTo>
                    <a:pt x="374726" y="913142"/>
                  </a:lnTo>
                  <a:lnTo>
                    <a:pt x="366991" y="909320"/>
                  </a:lnTo>
                  <a:lnTo>
                    <a:pt x="350100" y="899160"/>
                  </a:lnTo>
                  <a:lnTo>
                    <a:pt x="333730" y="887742"/>
                  </a:lnTo>
                  <a:lnTo>
                    <a:pt x="317906" y="875042"/>
                  </a:lnTo>
                  <a:lnTo>
                    <a:pt x="302666" y="862342"/>
                  </a:lnTo>
                  <a:lnTo>
                    <a:pt x="294563" y="855992"/>
                  </a:lnTo>
                  <a:lnTo>
                    <a:pt x="286753" y="848360"/>
                  </a:lnTo>
                  <a:lnTo>
                    <a:pt x="279527" y="839470"/>
                  </a:lnTo>
                  <a:lnTo>
                    <a:pt x="273240" y="831850"/>
                  </a:lnTo>
                  <a:lnTo>
                    <a:pt x="266814" y="817892"/>
                  </a:lnTo>
                  <a:lnTo>
                    <a:pt x="266941" y="815340"/>
                  </a:lnTo>
                  <a:lnTo>
                    <a:pt x="267068" y="812800"/>
                  </a:lnTo>
                  <a:lnTo>
                    <a:pt x="267195" y="810260"/>
                  </a:lnTo>
                  <a:lnTo>
                    <a:pt x="273405" y="805192"/>
                  </a:lnTo>
                  <a:lnTo>
                    <a:pt x="284480" y="805192"/>
                  </a:lnTo>
                  <a:lnTo>
                    <a:pt x="286727" y="806450"/>
                  </a:lnTo>
                  <a:lnTo>
                    <a:pt x="288937" y="806450"/>
                  </a:lnTo>
                  <a:lnTo>
                    <a:pt x="296608" y="808990"/>
                  </a:lnTo>
                  <a:lnTo>
                    <a:pt x="301929" y="811542"/>
                  </a:lnTo>
                  <a:lnTo>
                    <a:pt x="307073" y="814070"/>
                  </a:lnTo>
                  <a:lnTo>
                    <a:pt x="314667" y="816610"/>
                  </a:lnTo>
                  <a:lnTo>
                    <a:pt x="322110" y="821690"/>
                  </a:lnTo>
                  <a:lnTo>
                    <a:pt x="329425" y="825500"/>
                  </a:lnTo>
                  <a:lnTo>
                    <a:pt x="336626" y="830592"/>
                  </a:lnTo>
                  <a:lnTo>
                    <a:pt x="370332" y="853440"/>
                  </a:lnTo>
                  <a:lnTo>
                    <a:pt x="401358" y="880110"/>
                  </a:lnTo>
                  <a:lnTo>
                    <a:pt x="412369" y="892810"/>
                  </a:lnTo>
                  <a:lnTo>
                    <a:pt x="417525" y="897890"/>
                  </a:lnTo>
                  <a:lnTo>
                    <a:pt x="422338" y="904240"/>
                  </a:lnTo>
                  <a:lnTo>
                    <a:pt x="424675" y="908050"/>
                  </a:lnTo>
                  <a:lnTo>
                    <a:pt x="426885" y="911860"/>
                  </a:lnTo>
                  <a:lnTo>
                    <a:pt x="428739" y="914400"/>
                  </a:lnTo>
                  <a:lnTo>
                    <a:pt x="431279" y="923290"/>
                  </a:lnTo>
                  <a:lnTo>
                    <a:pt x="431279" y="899236"/>
                  </a:lnTo>
                  <a:lnTo>
                    <a:pt x="428853" y="896620"/>
                  </a:lnTo>
                  <a:lnTo>
                    <a:pt x="423951" y="890270"/>
                  </a:lnTo>
                  <a:lnTo>
                    <a:pt x="410044" y="875042"/>
                  </a:lnTo>
                  <a:lnTo>
                    <a:pt x="394906" y="861060"/>
                  </a:lnTo>
                  <a:lnTo>
                    <a:pt x="378853" y="847090"/>
                  </a:lnTo>
                  <a:lnTo>
                    <a:pt x="362254" y="835660"/>
                  </a:lnTo>
                  <a:lnTo>
                    <a:pt x="347154" y="824242"/>
                  </a:lnTo>
                  <a:lnTo>
                    <a:pt x="331495" y="814070"/>
                  </a:lnTo>
                  <a:lnTo>
                    <a:pt x="315214" y="806450"/>
                  </a:lnTo>
                  <a:lnTo>
                    <a:pt x="312381" y="805192"/>
                  </a:lnTo>
                  <a:lnTo>
                    <a:pt x="298234" y="798842"/>
                  </a:lnTo>
                  <a:lnTo>
                    <a:pt x="292112" y="797560"/>
                  </a:lnTo>
                  <a:lnTo>
                    <a:pt x="285470" y="795020"/>
                  </a:lnTo>
                  <a:lnTo>
                    <a:pt x="272097" y="795020"/>
                  </a:lnTo>
                  <a:lnTo>
                    <a:pt x="272923" y="793750"/>
                  </a:lnTo>
                  <a:lnTo>
                    <a:pt x="273799" y="792492"/>
                  </a:lnTo>
                  <a:lnTo>
                    <a:pt x="277368" y="788670"/>
                  </a:lnTo>
                  <a:lnTo>
                    <a:pt x="280466" y="784860"/>
                  </a:lnTo>
                  <a:lnTo>
                    <a:pt x="286664" y="778510"/>
                  </a:lnTo>
                  <a:lnTo>
                    <a:pt x="294144" y="778510"/>
                  </a:lnTo>
                  <a:lnTo>
                    <a:pt x="330276" y="792492"/>
                  </a:lnTo>
                  <a:lnTo>
                    <a:pt x="350253" y="805192"/>
                  </a:lnTo>
                  <a:lnTo>
                    <a:pt x="362877" y="814070"/>
                  </a:lnTo>
                  <a:lnTo>
                    <a:pt x="375221" y="824242"/>
                  </a:lnTo>
                  <a:lnTo>
                    <a:pt x="387159" y="834390"/>
                  </a:lnTo>
                  <a:lnTo>
                    <a:pt x="398576" y="844550"/>
                  </a:lnTo>
                  <a:lnTo>
                    <a:pt x="404164" y="850900"/>
                  </a:lnTo>
                  <a:lnTo>
                    <a:pt x="409562" y="855992"/>
                  </a:lnTo>
                  <a:lnTo>
                    <a:pt x="414756" y="862342"/>
                  </a:lnTo>
                  <a:lnTo>
                    <a:pt x="419735" y="868692"/>
                  </a:lnTo>
                  <a:lnTo>
                    <a:pt x="424789" y="875042"/>
                  </a:lnTo>
                  <a:lnTo>
                    <a:pt x="429742" y="882650"/>
                  </a:lnTo>
                  <a:lnTo>
                    <a:pt x="435457" y="894092"/>
                  </a:lnTo>
                  <a:lnTo>
                    <a:pt x="437337" y="901700"/>
                  </a:lnTo>
                  <a:lnTo>
                    <a:pt x="437337" y="875665"/>
                  </a:lnTo>
                  <a:lnTo>
                    <a:pt x="434314" y="871220"/>
                  </a:lnTo>
                  <a:lnTo>
                    <a:pt x="429298" y="864870"/>
                  </a:lnTo>
                  <a:lnTo>
                    <a:pt x="424014" y="857250"/>
                  </a:lnTo>
                  <a:lnTo>
                    <a:pt x="387464" y="820420"/>
                  </a:lnTo>
                  <a:lnTo>
                    <a:pt x="352971" y="795020"/>
                  </a:lnTo>
                  <a:lnTo>
                    <a:pt x="315175" y="773442"/>
                  </a:lnTo>
                  <a:lnTo>
                    <a:pt x="298805" y="768350"/>
                  </a:lnTo>
                  <a:lnTo>
                    <a:pt x="298450" y="768350"/>
                  </a:lnTo>
                  <a:lnTo>
                    <a:pt x="309587" y="755650"/>
                  </a:lnTo>
                  <a:lnTo>
                    <a:pt x="322757" y="745490"/>
                  </a:lnTo>
                  <a:lnTo>
                    <a:pt x="337680" y="736600"/>
                  </a:lnTo>
                  <a:lnTo>
                    <a:pt x="354101" y="731520"/>
                  </a:lnTo>
                  <a:lnTo>
                    <a:pt x="362623" y="730250"/>
                  </a:lnTo>
                  <a:lnTo>
                    <a:pt x="370598" y="731520"/>
                  </a:lnTo>
                  <a:lnTo>
                    <a:pt x="405117" y="760742"/>
                  </a:lnTo>
                  <a:lnTo>
                    <a:pt x="412991" y="784860"/>
                  </a:lnTo>
                  <a:lnTo>
                    <a:pt x="413092" y="786142"/>
                  </a:lnTo>
                  <a:lnTo>
                    <a:pt x="413181" y="787400"/>
                  </a:lnTo>
                  <a:lnTo>
                    <a:pt x="413283" y="788670"/>
                  </a:lnTo>
                  <a:lnTo>
                    <a:pt x="413385" y="789940"/>
                  </a:lnTo>
                  <a:lnTo>
                    <a:pt x="413473" y="791210"/>
                  </a:lnTo>
                  <a:lnTo>
                    <a:pt x="413575" y="792492"/>
                  </a:lnTo>
                  <a:lnTo>
                    <a:pt x="413677" y="793750"/>
                  </a:lnTo>
                  <a:lnTo>
                    <a:pt x="413766" y="795020"/>
                  </a:lnTo>
                  <a:lnTo>
                    <a:pt x="413854" y="796290"/>
                  </a:lnTo>
                  <a:lnTo>
                    <a:pt x="413931" y="797560"/>
                  </a:lnTo>
                  <a:lnTo>
                    <a:pt x="414020" y="798842"/>
                  </a:lnTo>
                  <a:lnTo>
                    <a:pt x="414108" y="800100"/>
                  </a:lnTo>
                  <a:lnTo>
                    <a:pt x="414197" y="801370"/>
                  </a:lnTo>
                  <a:lnTo>
                    <a:pt x="414274" y="802640"/>
                  </a:lnTo>
                  <a:lnTo>
                    <a:pt x="414350" y="803910"/>
                  </a:lnTo>
                  <a:lnTo>
                    <a:pt x="414413" y="805192"/>
                  </a:lnTo>
                  <a:lnTo>
                    <a:pt x="414489" y="806450"/>
                  </a:lnTo>
                  <a:lnTo>
                    <a:pt x="414553" y="807720"/>
                  </a:lnTo>
                  <a:lnTo>
                    <a:pt x="414629" y="808990"/>
                  </a:lnTo>
                  <a:lnTo>
                    <a:pt x="414693" y="810260"/>
                  </a:lnTo>
                  <a:lnTo>
                    <a:pt x="414820" y="812800"/>
                  </a:lnTo>
                  <a:lnTo>
                    <a:pt x="414934" y="815340"/>
                  </a:lnTo>
                  <a:lnTo>
                    <a:pt x="417626" y="815340"/>
                  </a:lnTo>
                  <a:lnTo>
                    <a:pt x="419989" y="805192"/>
                  </a:lnTo>
                  <a:lnTo>
                    <a:pt x="420090" y="803910"/>
                  </a:lnTo>
                  <a:lnTo>
                    <a:pt x="420192" y="802640"/>
                  </a:lnTo>
                  <a:lnTo>
                    <a:pt x="420306" y="801370"/>
                  </a:lnTo>
                  <a:lnTo>
                    <a:pt x="420408" y="800100"/>
                  </a:lnTo>
                  <a:lnTo>
                    <a:pt x="420509" y="798842"/>
                  </a:lnTo>
                  <a:lnTo>
                    <a:pt x="420624" y="797560"/>
                  </a:lnTo>
                  <a:lnTo>
                    <a:pt x="420738" y="795020"/>
                  </a:lnTo>
                  <a:lnTo>
                    <a:pt x="420852" y="792492"/>
                  </a:lnTo>
                  <a:lnTo>
                    <a:pt x="420916" y="791210"/>
                  </a:lnTo>
                  <a:lnTo>
                    <a:pt x="422211" y="793750"/>
                  </a:lnTo>
                  <a:lnTo>
                    <a:pt x="423583" y="796290"/>
                  </a:lnTo>
                  <a:lnTo>
                    <a:pt x="425132" y="800100"/>
                  </a:lnTo>
                  <a:lnTo>
                    <a:pt x="427101" y="807720"/>
                  </a:lnTo>
                  <a:lnTo>
                    <a:pt x="428129" y="810260"/>
                  </a:lnTo>
                  <a:lnTo>
                    <a:pt x="429780" y="816610"/>
                  </a:lnTo>
                  <a:lnTo>
                    <a:pt x="432993" y="815340"/>
                  </a:lnTo>
                  <a:lnTo>
                    <a:pt x="434086" y="806450"/>
                  </a:lnTo>
                  <a:lnTo>
                    <a:pt x="433082" y="800100"/>
                  </a:lnTo>
                  <a:lnTo>
                    <a:pt x="430949" y="791210"/>
                  </a:lnTo>
                  <a:lnTo>
                    <a:pt x="430657" y="789940"/>
                  </a:lnTo>
                  <a:lnTo>
                    <a:pt x="429260" y="786142"/>
                  </a:lnTo>
                  <a:lnTo>
                    <a:pt x="427456" y="783590"/>
                  </a:lnTo>
                  <a:lnTo>
                    <a:pt x="426961" y="782320"/>
                  </a:lnTo>
                  <a:lnTo>
                    <a:pt x="427126" y="782320"/>
                  </a:lnTo>
                  <a:lnTo>
                    <a:pt x="427266" y="781050"/>
                  </a:lnTo>
                  <a:lnTo>
                    <a:pt x="428485" y="777240"/>
                  </a:lnTo>
                  <a:lnTo>
                    <a:pt x="430644" y="773442"/>
                  </a:lnTo>
                  <a:lnTo>
                    <a:pt x="432727" y="768350"/>
                  </a:lnTo>
                  <a:lnTo>
                    <a:pt x="433590" y="767092"/>
                  </a:lnTo>
                  <a:lnTo>
                    <a:pt x="434111" y="765810"/>
                  </a:lnTo>
                  <a:lnTo>
                    <a:pt x="435356" y="765810"/>
                  </a:lnTo>
                  <a:lnTo>
                    <a:pt x="471805" y="787400"/>
                  </a:lnTo>
                  <a:lnTo>
                    <a:pt x="479564" y="797560"/>
                  </a:lnTo>
                  <a:lnTo>
                    <a:pt x="481469" y="800100"/>
                  </a:lnTo>
                  <a:lnTo>
                    <a:pt x="481469" y="783717"/>
                  </a:lnTo>
                  <a:lnTo>
                    <a:pt x="478409" y="779792"/>
                  </a:lnTo>
                  <a:lnTo>
                    <a:pt x="444360" y="759460"/>
                  </a:lnTo>
                  <a:lnTo>
                    <a:pt x="440740" y="759460"/>
                  </a:lnTo>
                  <a:lnTo>
                    <a:pt x="433717" y="758190"/>
                  </a:lnTo>
                  <a:lnTo>
                    <a:pt x="429653" y="756920"/>
                  </a:lnTo>
                  <a:lnTo>
                    <a:pt x="424624" y="759460"/>
                  </a:lnTo>
                  <a:lnTo>
                    <a:pt x="425107" y="762000"/>
                  </a:lnTo>
                  <a:lnTo>
                    <a:pt x="426440" y="763270"/>
                  </a:lnTo>
                  <a:lnTo>
                    <a:pt x="425488" y="764540"/>
                  </a:lnTo>
                  <a:lnTo>
                    <a:pt x="423329" y="767092"/>
                  </a:lnTo>
                  <a:lnTo>
                    <a:pt x="423100" y="767092"/>
                  </a:lnTo>
                  <a:lnTo>
                    <a:pt x="422757" y="765810"/>
                  </a:lnTo>
                  <a:lnTo>
                    <a:pt x="419735" y="764540"/>
                  </a:lnTo>
                  <a:lnTo>
                    <a:pt x="419150" y="760742"/>
                  </a:lnTo>
                  <a:lnTo>
                    <a:pt x="422884" y="755650"/>
                  </a:lnTo>
                  <a:lnTo>
                    <a:pt x="426669" y="754392"/>
                  </a:lnTo>
                  <a:lnTo>
                    <a:pt x="427926" y="753110"/>
                  </a:lnTo>
                  <a:lnTo>
                    <a:pt x="431711" y="749300"/>
                  </a:lnTo>
                  <a:lnTo>
                    <a:pt x="432142" y="745490"/>
                  </a:lnTo>
                  <a:lnTo>
                    <a:pt x="432244" y="744220"/>
                  </a:lnTo>
                  <a:lnTo>
                    <a:pt x="432358" y="742950"/>
                  </a:lnTo>
                  <a:lnTo>
                    <a:pt x="432473" y="741692"/>
                  </a:lnTo>
                  <a:lnTo>
                    <a:pt x="432587" y="740410"/>
                  </a:lnTo>
                  <a:lnTo>
                    <a:pt x="432714" y="737870"/>
                  </a:lnTo>
                  <a:lnTo>
                    <a:pt x="433755" y="736600"/>
                  </a:lnTo>
                  <a:lnTo>
                    <a:pt x="435190" y="735342"/>
                  </a:lnTo>
                  <a:lnTo>
                    <a:pt x="438188" y="734060"/>
                  </a:lnTo>
                  <a:lnTo>
                    <a:pt x="456780" y="734060"/>
                  </a:lnTo>
                  <a:lnTo>
                    <a:pt x="463003" y="736600"/>
                  </a:lnTo>
                  <a:lnTo>
                    <a:pt x="468731" y="740410"/>
                  </a:lnTo>
                  <a:lnTo>
                    <a:pt x="477443" y="745490"/>
                  </a:lnTo>
                  <a:lnTo>
                    <a:pt x="485597" y="751840"/>
                  </a:lnTo>
                  <a:lnTo>
                    <a:pt x="493141" y="758190"/>
                  </a:lnTo>
                  <a:lnTo>
                    <a:pt x="500049" y="765810"/>
                  </a:lnTo>
                  <a:lnTo>
                    <a:pt x="504101" y="770890"/>
                  </a:lnTo>
                  <a:lnTo>
                    <a:pt x="509028" y="775970"/>
                  </a:lnTo>
                  <a:lnTo>
                    <a:pt x="509028" y="747661"/>
                  </a:lnTo>
                  <a:lnTo>
                    <a:pt x="507987" y="749300"/>
                  </a:lnTo>
                  <a:lnTo>
                    <a:pt x="504926" y="754392"/>
                  </a:lnTo>
                  <a:lnTo>
                    <a:pt x="498106" y="748042"/>
                  </a:lnTo>
                  <a:lnTo>
                    <a:pt x="490715" y="741692"/>
                  </a:lnTo>
                  <a:lnTo>
                    <a:pt x="482777" y="735342"/>
                  </a:lnTo>
                  <a:lnTo>
                    <a:pt x="479983" y="734060"/>
                  </a:lnTo>
                  <a:lnTo>
                    <a:pt x="474383" y="731520"/>
                  </a:lnTo>
                  <a:lnTo>
                    <a:pt x="469646" y="728992"/>
                  </a:lnTo>
                  <a:lnTo>
                    <a:pt x="486092" y="687070"/>
                  </a:lnTo>
                  <a:lnTo>
                    <a:pt x="513778" y="650240"/>
                  </a:lnTo>
                  <a:lnTo>
                    <a:pt x="527354" y="650240"/>
                  </a:lnTo>
                  <a:lnTo>
                    <a:pt x="539419" y="654050"/>
                  </a:lnTo>
                  <a:lnTo>
                    <a:pt x="549503" y="661670"/>
                  </a:lnTo>
                  <a:lnTo>
                    <a:pt x="556564" y="673100"/>
                  </a:lnTo>
                  <a:lnTo>
                    <a:pt x="556564" y="640016"/>
                  </a:lnTo>
                  <a:lnTo>
                    <a:pt x="538200" y="623570"/>
                  </a:lnTo>
                  <a:lnTo>
                    <a:pt x="573989" y="632460"/>
                  </a:lnTo>
                  <a:lnTo>
                    <a:pt x="610108" y="638810"/>
                  </a:lnTo>
                  <a:lnTo>
                    <a:pt x="646455" y="643890"/>
                  </a:lnTo>
                  <a:lnTo>
                    <a:pt x="682942" y="647700"/>
                  </a:lnTo>
                  <a:lnTo>
                    <a:pt x="688924" y="647700"/>
                  </a:lnTo>
                  <a:lnTo>
                    <a:pt x="694918" y="648970"/>
                  </a:lnTo>
                  <a:lnTo>
                    <a:pt x="704557" y="648970"/>
                  </a:lnTo>
                  <a:lnTo>
                    <a:pt x="708571" y="650240"/>
                  </a:lnTo>
                  <a:lnTo>
                    <a:pt x="712431" y="650240"/>
                  </a:lnTo>
                  <a:lnTo>
                    <a:pt x="712431" y="640486"/>
                  </a:lnTo>
                  <a:lnTo>
                    <a:pt x="711225" y="640092"/>
                  </a:lnTo>
                  <a:lnTo>
                    <a:pt x="706882" y="641350"/>
                  </a:lnTo>
                  <a:lnTo>
                    <a:pt x="697738" y="640092"/>
                  </a:lnTo>
                  <a:lnTo>
                    <a:pt x="687349" y="640092"/>
                  </a:lnTo>
                  <a:lnTo>
                    <a:pt x="670280" y="637540"/>
                  </a:lnTo>
                  <a:lnTo>
                    <a:pt x="661758" y="637540"/>
                  </a:lnTo>
                  <a:lnTo>
                    <a:pt x="653249" y="636270"/>
                  </a:lnTo>
                  <a:lnTo>
                    <a:pt x="615873" y="631190"/>
                  </a:lnTo>
                  <a:lnTo>
                    <a:pt x="597268" y="627392"/>
                  </a:lnTo>
                  <a:lnTo>
                    <a:pt x="578726" y="624840"/>
                  </a:lnTo>
                  <a:lnTo>
                    <a:pt x="573620" y="623570"/>
                  </a:lnTo>
                  <a:lnTo>
                    <a:pt x="558330" y="619760"/>
                  </a:lnTo>
                  <a:lnTo>
                    <a:pt x="548182" y="618490"/>
                  </a:lnTo>
                  <a:lnTo>
                    <a:pt x="538060" y="615950"/>
                  </a:lnTo>
                  <a:lnTo>
                    <a:pt x="538162" y="591820"/>
                  </a:lnTo>
                  <a:lnTo>
                    <a:pt x="538276" y="586740"/>
                  </a:lnTo>
                  <a:lnTo>
                    <a:pt x="538403" y="581660"/>
                  </a:lnTo>
                  <a:lnTo>
                    <a:pt x="538480" y="577850"/>
                  </a:lnTo>
                  <a:lnTo>
                    <a:pt x="538607" y="575310"/>
                  </a:lnTo>
                  <a:lnTo>
                    <a:pt x="538721" y="572770"/>
                  </a:lnTo>
                  <a:lnTo>
                    <a:pt x="538835" y="570242"/>
                  </a:lnTo>
                  <a:lnTo>
                    <a:pt x="538949" y="567690"/>
                  </a:lnTo>
                  <a:lnTo>
                    <a:pt x="539064" y="565150"/>
                  </a:lnTo>
                  <a:lnTo>
                    <a:pt x="539178" y="562610"/>
                  </a:lnTo>
                  <a:lnTo>
                    <a:pt x="539292" y="560070"/>
                  </a:lnTo>
                  <a:lnTo>
                    <a:pt x="539356" y="558800"/>
                  </a:lnTo>
                  <a:lnTo>
                    <a:pt x="539445" y="557542"/>
                  </a:lnTo>
                  <a:lnTo>
                    <a:pt x="539534" y="556260"/>
                  </a:lnTo>
                  <a:lnTo>
                    <a:pt x="539623" y="554990"/>
                  </a:lnTo>
                  <a:lnTo>
                    <a:pt x="539699" y="553720"/>
                  </a:lnTo>
                  <a:lnTo>
                    <a:pt x="539788" y="552450"/>
                  </a:lnTo>
                  <a:lnTo>
                    <a:pt x="539877" y="551192"/>
                  </a:lnTo>
                  <a:lnTo>
                    <a:pt x="539965" y="549910"/>
                  </a:lnTo>
                  <a:lnTo>
                    <a:pt x="540054" y="548640"/>
                  </a:lnTo>
                  <a:lnTo>
                    <a:pt x="540143" y="547370"/>
                  </a:lnTo>
                  <a:lnTo>
                    <a:pt x="540219" y="546100"/>
                  </a:lnTo>
                  <a:lnTo>
                    <a:pt x="540308" y="544842"/>
                  </a:lnTo>
                  <a:lnTo>
                    <a:pt x="540397" y="543560"/>
                  </a:lnTo>
                  <a:lnTo>
                    <a:pt x="540486" y="542290"/>
                  </a:lnTo>
                  <a:lnTo>
                    <a:pt x="540575" y="541020"/>
                  </a:lnTo>
                  <a:lnTo>
                    <a:pt x="540664" y="539750"/>
                  </a:lnTo>
                  <a:lnTo>
                    <a:pt x="561111" y="543560"/>
                  </a:lnTo>
                  <a:lnTo>
                    <a:pt x="581621" y="548640"/>
                  </a:lnTo>
                  <a:lnTo>
                    <a:pt x="622782" y="556260"/>
                  </a:lnTo>
                  <a:lnTo>
                    <a:pt x="671169" y="563892"/>
                  </a:lnTo>
                  <a:lnTo>
                    <a:pt x="719848" y="568960"/>
                  </a:lnTo>
                  <a:lnTo>
                    <a:pt x="733767" y="568960"/>
                  </a:lnTo>
                  <a:lnTo>
                    <a:pt x="733767" y="534670"/>
                  </a:lnTo>
                  <a:lnTo>
                    <a:pt x="731888" y="534670"/>
                  </a:lnTo>
                  <a:lnTo>
                    <a:pt x="729361" y="535940"/>
                  </a:lnTo>
                  <a:lnTo>
                    <a:pt x="728103" y="535940"/>
                  </a:lnTo>
                  <a:lnTo>
                    <a:pt x="725525" y="537210"/>
                  </a:lnTo>
                  <a:lnTo>
                    <a:pt x="706488" y="537210"/>
                  </a:lnTo>
                  <a:lnTo>
                    <a:pt x="699592" y="535940"/>
                  </a:lnTo>
                  <a:lnTo>
                    <a:pt x="692721" y="535940"/>
                  </a:lnTo>
                  <a:lnTo>
                    <a:pt x="676846" y="534670"/>
                  </a:lnTo>
                  <a:lnTo>
                    <a:pt x="629653" y="527050"/>
                  </a:lnTo>
                  <a:lnTo>
                    <a:pt x="611009" y="524510"/>
                  </a:lnTo>
                  <a:lnTo>
                    <a:pt x="555396" y="513092"/>
                  </a:lnTo>
                  <a:lnTo>
                    <a:pt x="531050" y="506653"/>
                  </a:lnTo>
                  <a:lnTo>
                    <a:pt x="531050" y="537210"/>
                  </a:lnTo>
                  <a:lnTo>
                    <a:pt x="530948" y="538492"/>
                  </a:lnTo>
                  <a:lnTo>
                    <a:pt x="530860" y="539750"/>
                  </a:lnTo>
                  <a:lnTo>
                    <a:pt x="530771" y="541020"/>
                  </a:lnTo>
                  <a:lnTo>
                    <a:pt x="530682" y="542290"/>
                  </a:lnTo>
                  <a:lnTo>
                    <a:pt x="530593" y="543560"/>
                  </a:lnTo>
                  <a:lnTo>
                    <a:pt x="530504" y="544842"/>
                  </a:lnTo>
                  <a:lnTo>
                    <a:pt x="530415" y="546100"/>
                  </a:lnTo>
                  <a:lnTo>
                    <a:pt x="530313" y="547370"/>
                  </a:lnTo>
                  <a:lnTo>
                    <a:pt x="530225" y="548640"/>
                  </a:lnTo>
                  <a:lnTo>
                    <a:pt x="530136" y="549910"/>
                  </a:lnTo>
                  <a:lnTo>
                    <a:pt x="530047" y="551192"/>
                  </a:lnTo>
                  <a:lnTo>
                    <a:pt x="529958" y="552450"/>
                  </a:lnTo>
                  <a:lnTo>
                    <a:pt x="529869" y="553720"/>
                  </a:lnTo>
                  <a:lnTo>
                    <a:pt x="529780" y="554990"/>
                  </a:lnTo>
                  <a:lnTo>
                    <a:pt x="529691" y="556260"/>
                  </a:lnTo>
                  <a:lnTo>
                    <a:pt x="529590" y="557542"/>
                  </a:lnTo>
                  <a:lnTo>
                    <a:pt x="529501" y="558800"/>
                  </a:lnTo>
                  <a:lnTo>
                    <a:pt x="529412" y="560070"/>
                  </a:lnTo>
                  <a:lnTo>
                    <a:pt x="529323" y="561340"/>
                  </a:lnTo>
                  <a:lnTo>
                    <a:pt x="529221" y="563892"/>
                  </a:lnTo>
                  <a:lnTo>
                    <a:pt x="529120" y="566420"/>
                  </a:lnTo>
                  <a:lnTo>
                    <a:pt x="529018" y="568960"/>
                  </a:lnTo>
                  <a:lnTo>
                    <a:pt x="528904" y="571500"/>
                  </a:lnTo>
                  <a:lnTo>
                    <a:pt x="528802" y="574040"/>
                  </a:lnTo>
                  <a:lnTo>
                    <a:pt x="528701" y="576592"/>
                  </a:lnTo>
                  <a:lnTo>
                    <a:pt x="528599" y="579120"/>
                  </a:lnTo>
                  <a:lnTo>
                    <a:pt x="528561" y="633742"/>
                  </a:lnTo>
                  <a:lnTo>
                    <a:pt x="517258" y="631190"/>
                  </a:lnTo>
                  <a:lnTo>
                    <a:pt x="517220" y="628650"/>
                  </a:lnTo>
                  <a:lnTo>
                    <a:pt x="517309" y="582942"/>
                  </a:lnTo>
                  <a:lnTo>
                    <a:pt x="517410" y="580390"/>
                  </a:lnTo>
                  <a:lnTo>
                    <a:pt x="517512" y="577850"/>
                  </a:lnTo>
                  <a:lnTo>
                    <a:pt x="517601" y="575310"/>
                  </a:lnTo>
                  <a:lnTo>
                    <a:pt x="517702" y="572770"/>
                  </a:lnTo>
                  <a:lnTo>
                    <a:pt x="517804" y="570242"/>
                  </a:lnTo>
                  <a:lnTo>
                    <a:pt x="517906" y="567690"/>
                  </a:lnTo>
                  <a:lnTo>
                    <a:pt x="518007" y="565150"/>
                  </a:lnTo>
                  <a:lnTo>
                    <a:pt x="518109" y="562610"/>
                  </a:lnTo>
                  <a:lnTo>
                    <a:pt x="518210" y="560070"/>
                  </a:lnTo>
                  <a:lnTo>
                    <a:pt x="518261" y="558800"/>
                  </a:lnTo>
                  <a:lnTo>
                    <a:pt x="518337" y="557542"/>
                  </a:lnTo>
                  <a:lnTo>
                    <a:pt x="518426" y="556260"/>
                  </a:lnTo>
                  <a:lnTo>
                    <a:pt x="518502" y="554990"/>
                  </a:lnTo>
                  <a:lnTo>
                    <a:pt x="518591" y="553720"/>
                  </a:lnTo>
                  <a:lnTo>
                    <a:pt x="518668" y="552450"/>
                  </a:lnTo>
                  <a:lnTo>
                    <a:pt x="518756" y="551192"/>
                  </a:lnTo>
                  <a:lnTo>
                    <a:pt x="518833" y="549910"/>
                  </a:lnTo>
                  <a:lnTo>
                    <a:pt x="518909" y="548640"/>
                  </a:lnTo>
                  <a:lnTo>
                    <a:pt x="518998" y="547370"/>
                  </a:lnTo>
                  <a:lnTo>
                    <a:pt x="519074" y="546100"/>
                  </a:lnTo>
                  <a:lnTo>
                    <a:pt x="519163" y="544842"/>
                  </a:lnTo>
                  <a:lnTo>
                    <a:pt x="519239" y="543560"/>
                  </a:lnTo>
                  <a:lnTo>
                    <a:pt x="519328" y="542290"/>
                  </a:lnTo>
                  <a:lnTo>
                    <a:pt x="519404" y="541020"/>
                  </a:lnTo>
                  <a:lnTo>
                    <a:pt x="519493" y="539750"/>
                  </a:lnTo>
                  <a:lnTo>
                    <a:pt x="519569" y="538492"/>
                  </a:lnTo>
                  <a:lnTo>
                    <a:pt x="519658" y="537210"/>
                  </a:lnTo>
                  <a:lnTo>
                    <a:pt x="519734" y="535940"/>
                  </a:lnTo>
                  <a:lnTo>
                    <a:pt x="519823" y="534670"/>
                  </a:lnTo>
                  <a:lnTo>
                    <a:pt x="531050" y="537210"/>
                  </a:lnTo>
                  <a:lnTo>
                    <a:pt x="531050" y="506653"/>
                  </a:lnTo>
                  <a:lnTo>
                    <a:pt x="510273" y="501167"/>
                  </a:lnTo>
                  <a:lnTo>
                    <a:pt x="510273" y="532142"/>
                  </a:lnTo>
                  <a:lnTo>
                    <a:pt x="510082" y="534670"/>
                  </a:lnTo>
                  <a:lnTo>
                    <a:pt x="509993" y="535940"/>
                  </a:lnTo>
                  <a:lnTo>
                    <a:pt x="509905" y="537210"/>
                  </a:lnTo>
                  <a:lnTo>
                    <a:pt x="509803" y="538492"/>
                  </a:lnTo>
                  <a:lnTo>
                    <a:pt x="509714" y="539750"/>
                  </a:lnTo>
                  <a:lnTo>
                    <a:pt x="509625" y="541020"/>
                  </a:lnTo>
                  <a:lnTo>
                    <a:pt x="509536" y="542290"/>
                  </a:lnTo>
                  <a:lnTo>
                    <a:pt x="509447" y="543560"/>
                  </a:lnTo>
                  <a:lnTo>
                    <a:pt x="509346" y="544842"/>
                  </a:lnTo>
                  <a:lnTo>
                    <a:pt x="509257" y="546100"/>
                  </a:lnTo>
                  <a:lnTo>
                    <a:pt x="509168" y="547370"/>
                  </a:lnTo>
                  <a:lnTo>
                    <a:pt x="509079" y="548640"/>
                  </a:lnTo>
                  <a:lnTo>
                    <a:pt x="508990" y="549910"/>
                  </a:lnTo>
                  <a:lnTo>
                    <a:pt x="508889" y="551192"/>
                  </a:lnTo>
                  <a:lnTo>
                    <a:pt x="508800" y="552450"/>
                  </a:lnTo>
                  <a:lnTo>
                    <a:pt x="508711" y="553720"/>
                  </a:lnTo>
                  <a:lnTo>
                    <a:pt x="508622" y="554990"/>
                  </a:lnTo>
                  <a:lnTo>
                    <a:pt x="508533" y="556260"/>
                  </a:lnTo>
                  <a:lnTo>
                    <a:pt x="508469" y="557542"/>
                  </a:lnTo>
                  <a:lnTo>
                    <a:pt x="508368" y="560070"/>
                  </a:lnTo>
                  <a:lnTo>
                    <a:pt x="508254" y="562610"/>
                  </a:lnTo>
                  <a:lnTo>
                    <a:pt x="508139" y="565150"/>
                  </a:lnTo>
                  <a:lnTo>
                    <a:pt x="508038" y="567690"/>
                  </a:lnTo>
                  <a:lnTo>
                    <a:pt x="507923" y="570242"/>
                  </a:lnTo>
                  <a:lnTo>
                    <a:pt x="507809" y="572770"/>
                  </a:lnTo>
                  <a:lnTo>
                    <a:pt x="507707" y="575310"/>
                  </a:lnTo>
                  <a:lnTo>
                    <a:pt x="507593" y="577850"/>
                  </a:lnTo>
                  <a:lnTo>
                    <a:pt x="507479" y="580390"/>
                  </a:lnTo>
                  <a:lnTo>
                    <a:pt x="507390" y="585470"/>
                  </a:lnTo>
                  <a:lnTo>
                    <a:pt x="507301" y="628650"/>
                  </a:lnTo>
                  <a:lnTo>
                    <a:pt x="499719" y="626110"/>
                  </a:lnTo>
                  <a:lnTo>
                    <a:pt x="464858" y="616699"/>
                  </a:lnTo>
                  <a:lnTo>
                    <a:pt x="464858" y="661670"/>
                  </a:lnTo>
                  <a:lnTo>
                    <a:pt x="463600" y="662940"/>
                  </a:lnTo>
                  <a:lnTo>
                    <a:pt x="461835" y="665492"/>
                  </a:lnTo>
                  <a:lnTo>
                    <a:pt x="459778" y="665492"/>
                  </a:lnTo>
                  <a:lnTo>
                    <a:pt x="458457" y="666750"/>
                  </a:lnTo>
                  <a:lnTo>
                    <a:pt x="453961" y="668020"/>
                  </a:lnTo>
                  <a:lnTo>
                    <a:pt x="448449" y="668020"/>
                  </a:lnTo>
                  <a:lnTo>
                    <a:pt x="444080" y="664210"/>
                  </a:lnTo>
                  <a:lnTo>
                    <a:pt x="438581" y="660400"/>
                  </a:lnTo>
                  <a:lnTo>
                    <a:pt x="422275" y="647700"/>
                  </a:lnTo>
                  <a:lnTo>
                    <a:pt x="364909" y="604520"/>
                  </a:lnTo>
                  <a:lnTo>
                    <a:pt x="330898" y="579120"/>
                  </a:lnTo>
                  <a:lnTo>
                    <a:pt x="320687" y="570242"/>
                  </a:lnTo>
                  <a:lnTo>
                    <a:pt x="320408" y="568960"/>
                  </a:lnTo>
                  <a:lnTo>
                    <a:pt x="319951" y="566420"/>
                  </a:lnTo>
                  <a:lnTo>
                    <a:pt x="319303" y="565150"/>
                  </a:lnTo>
                  <a:lnTo>
                    <a:pt x="321462" y="566420"/>
                  </a:lnTo>
                  <a:lnTo>
                    <a:pt x="323684" y="567690"/>
                  </a:lnTo>
                  <a:lnTo>
                    <a:pt x="338683" y="575310"/>
                  </a:lnTo>
                  <a:lnTo>
                    <a:pt x="351637" y="582942"/>
                  </a:lnTo>
                  <a:lnTo>
                    <a:pt x="352069" y="582942"/>
                  </a:lnTo>
                  <a:lnTo>
                    <a:pt x="419900" y="635000"/>
                  </a:lnTo>
                  <a:lnTo>
                    <a:pt x="450608" y="659142"/>
                  </a:lnTo>
                  <a:lnTo>
                    <a:pt x="453809" y="656590"/>
                  </a:lnTo>
                  <a:lnTo>
                    <a:pt x="457390" y="646442"/>
                  </a:lnTo>
                  <a:lnTo>
                    <a:pt x="459600" y="651510"/>
                  </a:lnTo>
                  <a:lnTo>
                    <a:pt x="462089" y="656590"/>
                  </a:lnTo>
                  <a:lnTo>
                    <a:pt x="464858" y="661670"/>
                  </a:lnTo>
                  <a:lnTo>
                    <a:pt x="464858" y="616699"/>
                  </a:lnTo>
                  <a:lnTo>
                    <a:pt x="462089" y="615950"/>
                  </a:lnTo>
                  <a:lnTo>
                    <a:pt x="452551" y="612698"/>
                  </a:lnTo>
                  <a:lnTo>
                    <a:pt x="452551" y="635000"/>
                  </a:lnTo>
                  <a:lnTo>
                    <a:pt x="452272" y="635000"/>
                  </a:lnTo>
                  <a:lnTo>
                    <a:pt x="448284" y="646442"/>
                  </a:lnTo>
                  <a:lnTo>
                    <a:pt x="425742" y="628650"/>
                  </a:lnTo>
                  <a:lnTo>
                    <a:pt x="426758" y="624840"/>
                  </a:lnTo>
                  <a:lnTo>
                    <a:pt x="428193" y="619760"/>
                  </a:lnTo>
                  <a:lnTo>
                    <a:pt x="430060" y="615950"/>
                  </a:lnTo>
                  <a:lnTo>
                    <a:pt x="436333" y="618490"/>
                  </a:lnTo>
                  <a:lnTo>
                    <a:pt x="442645" y="619760"/>
                  </a:lnTo>
                  <a:lnTo>
                    <a:pt x="449046" y="622300"/>
                  </a:lnTo>
                  <a:lnTo>
                    <a:pt x="450113" y="627392"/>
                  </a:lnTo>
                  <a:lnTo>
                    <a:pt x="451269" y="631190"/>
                  </a:lnTo>
                  <a:lnTo>
                    <a:pt x="452551" y="635000"/>
                  </a:lnTo>
                  <a:lnTo>
                    <a:pt x="452551" y="612698"/>
                  </a:lnTo>
                  <a:lnTo>
                    <a:pt x="424942" y="603250"/>
                  </a:lnTo>
                  <a:lnTo>
                    <a:pt x="424522" y="603097"/>
                  </a:lnTo>
                  <a:lnTo>
                    <a:pt x="424522" y="613410"/>
                  </a:lnTo>
                  <a:lnTo>
                    <a:pt x="422960" y="617220"/>
                  </a:lnTo>
                  <a:lnTo>
                    <a:pt x="421665" y="621042"/>
                  </a:lnTo>
                  <a:lnTo>
                    <a:pt x="420674" y="624840"/>
                  </a:lnTo>
                  <a:lnTo>
                    <a:pt x="387985" y="599440"/>
                  </a:lnTo>
                  <a:lnTo>
                    <a:pt x="396417" y="603250"/>
                  </a:lnTo>
                  <a:lnTo>
                    <a:pt x="424522" y="613410"/>
                  </a:lnTo>
                  <a:lnTo>
                    <a:pt x="424522" y="603097"/>
                  </a:lnTo>
                  <a:lnTo>
                    <a:pt x="415023" y="599440"/>
                  </a:lnTo>
                  <a:lnTo>
                    <a:pt x="388594" y="589292"/>
                  </a:lnTo>
                  <a:lnTo>
                    <a:pt x="348043" y="570242"/>
                  </a:lnTo>
                  <a:lnTo>
                    <a:pt x="342836" y="566420"/>
                  </a:lnTo>
                  <a:lnTo>
                    <a:pt x="340499" y="565150"/>
                  </a:lnTo>
                  <a:lnTo>
                    <a:pt x="333527" y="561340"/>
                  </a:lnTo>
                  <a:lnTo>
                    <a:pt x="316966" y="549910"/>
                  </a:lnTo>
                  <a:lnTo>
                    <a:pt x="313740" y="544842"/>
                  </a:lnTo>
                  <a:lnTo>
                    <a:pt x="313855" y="543560"/>
                  </a:lnTo>
                  <a:lnTo>
                    <a:pt x="313969" y="542290"/>
                  </a:lnTo>
                  <a:lnTo>
                    <a:pt x="314032" y="534670"/>
                  </a:lnTo>
                  <a:lnTo>
                    <a:pt x="313842" y="532142"/>
                  </a:lnTo>
                  <a:lnTo>
                    <a:pt x="313753" y="530860"/>
                  </a:lnTo>
                  <a:lnTo>
                    <a:pt x="313664" y="529590"/>
                  </a:lnTo>
                  <a:lnTo>
                    <a:pt x="313575" y="528320"/>
                  </a:lnTo>
                  <a:lnTo>
                    <a:pt x="313486" y="527050"/>
                  </a:lnTo>
                  <a:lnTo>
                    <a:pt x="313385" y="525792"/>
                  </a:lnTo>
                  <a:lnTo>
                    <a:pt x="313296" y="524510"/>
                  </a:lnTo>
                  <a:lnTo>
                    <a:pt x="313207" y="523240"/>
                  </a:lnTo>
                  <a:lnTo>
                    <a:pt x="313118" y="521970"/>
                  </a:lnTo>
                  <a:lnTo>
                    <a:pt x="313016" y="520700"/>
                  </a:lnTo>
                  <a:lnTo>
                    <a:pt x="312928" y="519442"/>
                  </a:lnTo>
                  <a:lnTo>
                    <a:pt x="312839" y="518160"/>
                  </a:lnTo>
                  <a:lnTo>
                    <a:pt x="312750" y="516890"/>
                  </a:lnTo>
                  <a:lnTo>
                    <a:pt x="312661" y="515620"/>
                  </a:lnTo>
                  <a:lnTo>
                    <a:pt x="312623" y="515150"/>
                  </a:lnTo>
                  <a:lnTo>
                    <a:pt x="312623" y="574040"/>
                  </a:lnTo>
                  <a:lnTo>
                    <a:pt x="310832" y="582942"/>
                  </a:lnTo>
                  <a:lnTo>
                    <a:pt x="307238" y="589292"/>
                  </a:lnTo>
                  <a:lnTo>
                    <a:pt x="301091" y="598170"/>
                  </a:lnTo>
                  <a:lnTo>
                    <a:pt x="292874" y="604520"/>
                  </a:lnTo>
                  <a:lnTo>
                    <a:pt x="283235" y="607060"/>
                  </a:lnTo>
                  <a:lnTo>
                    <a:pt x="272846" y="605790"/>
                  </a:lnTo>
                  <a:lnTo>
                    <a:pt x="267703" y="604520"/>
                  </a:lnTo>
                  <a:lnTo>
                    <a:pt x="262877" y="601992"/>
                  </a:lnTo>
                  <a:lnTo>
                    <a:pt x="259676" y="596900"/>
                  </a:lnTo>
                  <a:lnTo>
                    <a:pt x="262216" y="596900"/>
                  </a:lnTo>
                  <a:lnTo>
                    <a:pt x="264744" y="595642"/>
                  </a:lnTo>
                  <a:lnTo>
                    <a:pt x="288747" y="572770"/>
                  </a:lnTo>
                  <a:lnTo>
                    <a:pt x="290906" y="568960"/>
                  </a:lnTo>
                  <a:lnTo>
                    <a:pt x="292392" y="563892"/>
                  </a:lnTo>
                  <a:lnTo>
                    <a:pt x="292481" y="562610"/>
                  </a:lnTo>
                  <a:lnTo>
                    <a:pt x="292582" y="561340"/>
                  </a:lnTo>
                  <a:lnTo>
                    <a:pt x="292684" y="560070"/>
                  </a:lnTo>
                  <a:lnTo>
                    <a:pt x="292785" y="558800"/>
                  </a:lnTo>
                  <a:lnTo>
                    <a:pt x="299808" y="556260"/>
                  </a:lnTo>
                  <a:lnTo>
                    <a:pt x="306235" y="560070"/>
                  </a:lnTo>
                  <a:lnTo>
                    <a:pt x="312623" y="574040"/>
                  </a:lnTo>
                  <a:lnTo>
                    <a:pt x="312623" y="515150"/>
                  </a:lnTo>
                  <a:lnTo>
                    <a:pt x="312559" y="514350"/>
                  </a:lnTo>
                  <a:lnTo>
                    <a:pt x="312470" y="513092"/>
                  </a:lnTo>
                  <a:lnTo>
                    <a:pt x="312381" y="511810"/>
                  </a:lnTo>
                  <a:lnTo>
                    <a:pt x="312293" y="510540"/>
                  </a:lnTo>
                  <a:lnTo>
                    <a:pt x="312216" y="509270"/>
                  </a:lnTo>
                  <a:lnTo>
                    <a:pt x="312140" y="508000"/>
                  </a:lnTo>
                  <a:lnTo>
                    <a:pt x="312051" y="506742"/>
                  </a:lnTo>
                  <a:lnTo>
                    <a:pt x="311975" y="505460"/>
                  </a:lnTo>
                  <a:lnTo>
                    <a:pt x="311886" y="504190"/>
                  </a:lnTo>
                  <a:lnTo>
                    <a:pt x="311810" y="502920"/>
                  </a:lnTo>
                  <a:lnTo>
                    <a:pt x="311721" y="501650"/>
                  </a:lnTo>
                  <a:lnTo>
                    <a:pt x="311645" y="500392"/>
                  </a:lnTo>
                  <a:lnTo>
                    <a:pt x="311569" y="499110"/>
                  </a:lnTo>
                  <a:lnTo>
                    <a:pt x="311480" y="497840"/>
                  </a:lnTo>
                  <a:lnTo>
                    <a:pt x="311404" y="496570"/>
                  </a:lnTo>
                  <a:lnTo>
                    <a:pt x="311315" y="495300"/>
                  </a:lnTo>
                  <a:lnTo>
                    <a:pt x="311238" y="494042"/>
                  </a:lnTo>
                  <a:lnTo>
                    <a:pt x="311150" y="492760"/>
                  </a:lnTo>
                  <a:lnTo>
                    <a:pt x="311073" y="491490"/>
                  </a:lnTo>
                  <a:lnTo>
                    <a:pt x="310997" y="490220"/>
                  </a:lnTo>
                  <a:lnTo>
                    <a:pt x="310896" y="488950"/>
                  </a:lnTo>
                  <a:lnTo>
                    <a:pt x="310807" y="487692"/>
                  </a:lnTo>
                  <a:lnTo>
                    <a:pt x="310718" y="486410"/>
                  </a:lnTo>
                  <a:lnTo>
                    <a:pt x="310629" y="485140"/>
                  </a:lnTo>
                  <a:lnTo>
                    <a:pt x="310540" y="483870"/>
                  </a:lnTo>
                  <a:lnTo>
                    <a:pt x="309892" y="477520"/>
                  </a:lnTo>
                  <a:lnTo>
                    <a:pt x="309778" y="473710"/>
                  </a:lnTo>
                  <a:lnTo>
                    <a:pt x="309664" y="468642"/>
                  </a:lnTo>
                  <a:lnTo>
                    <a:pt x="309613" y="466090"/>
                  </a:lnTo>
                  <a:lnTo>
                    <a:pt x="309600" y="464820"/>
                  </a:lnTo>
                  <a:lnTo>
                    <a:pt x="309994" y="462292"/>
                  </a:lnTo>
                  <a:lnTo>
                    <a:pt x="330733" y="473710"/>
                  </a:lnTo>
                  <a:lnTo>
                    <a:pt x="374205" y="491490"/>
                  </a:lnTo>
                  <a:lnTo>
                    <a:pt x="396392" y="499110"/>
                  </a:lnTo>
                  <a:lnTo>
                    <a:pt x="423926" y="509270"/>
                  </a:lnTo>
                  <a:lnTo>
                    <a:pt x="479666" y="524510"/>
                  </a:lnTo>
                  <a:lnTo>
                    <a:pt x="510273" y="532142"/>
                  </a:lnTo>
                  <a:lnTo>
                    <a:pt x="510273" y="501167"/>
                  </a:lnTo>
                  <a:lnTo>
                    <a:pt x="478536" y="492760"/>
                  </a:lnTo>
                  <a:lnTo>
                    <a:pt x="442531" y="482600"/>
                  </a:lnTo>
                  <a:lnTo>
                    <a:pt x="424649" y="476250"/>
                  </a:lnTo>
                  <a:lnTo>
                    <a:pt x="406869" y="471170"/>
                  </a:lnTo>
                  <a:lnTo>
                    <a:pt x="392099" y="466090"/>
                  </a:lnTo>
                  <a:lnTo>
                    <a:pt x="377469" y="459740"/>
                  </a:lnTo>
                  <a:lnTo>
                    <a:pt x="363029" y="454660"/>
                  </a:lnTo>
                  <a:lnTo>
                    <a:pt x="349770" y="448703"/>
                  </a:lnTo>
                  <a:lnTo>
                    <a:pt x="349770" y="459740"/>
                  </a:lnTo>
                  <a:lnTo>
                    <a:pt x="346227" y="461010"/>
                  </a:lnTo>
                  <a:lnTo>
                    <a:pt x="342785" y="463550"/>
                  </a:lnTo>
                  <a:lnTo>
                    <a:pt x="339458" y="466090"/>
                  </a:lnTo>
                  <a:lnTo>
                    <a:pt x="330822" y="462292"/>
                  </a:lnTo>
                  <a:lnTo>
                    <a:pt x="327977" y="461010"/>
                  </a:lnTo>
                  <a:lnTo>
                    <a:pt x="319481" y="455942"/>
                  </a:lnTo>
                  <a:lnTo>
                    <a:pt x="316623" y="454660"/>
                  </a:lnTo>
                  <a:lnTo>
                    <a:pt x="313791" y="452120"/>
                  </a:lnTo>
                  <a:lnTo>
                    <a:pt x="316496" y="449592"/>
                  </a:lnTo>
                  <a:lnTo>
                    <a:pt x="320421" y="447040"/>
                  </a:lnTo>
                  <a:lnTo>
                    <a:pt x="325221" y="447040"/>
                  </a:lnTo>
                  <a:lnTo>
                    <a:pt x="331241" y="450850"/>
                  </a:lnTo>
                  <a:lnTo>
                    <a:pt x="337337" y="453390"/>
                  </a:lnTo>
                  <a:lnTo>
                    <a:pt x="343522" y="457200"/>
                  </a:lnTo>
                  <a:lnTo>
                    <a:pt x="349770" y="459740"/>
                  </a:lnTo>
                  <a:lnTo>
                    <a:pt x="349770" y="448703"/>
                  </a:lnTo>
                  <a:lnTo>
                    <a:pt x="348894" y="448310"/>
                  </a:lnTo>
                  <a:lnTo>
                    <a:pt x="346392" y="447040"/>
                  </a:lnTo>
                  <a:lnTo>
                    <a:pt x="334022" y="440690"/>
                  </a:lnTo>
                  <a:lnTo>
                    <a:pt x="320890" y="433070"/>
                  </a:lnTo>
                  <a:lnTo>
                    <a:pt x="312762" y="430542"/>
                  </a:lnTo>
                  <a:lnTo>
                    <a:pt x="308648" y="417842"/>
                  </a:lnTo>
                  <a:lnTo>
                    <a:pt x="308241" y="416560"/>
                  </a:lnTo>
                  <a:lnTo>
                    <a:pt x="309359" y="408940"/>
                  </a:lnTo>
                  <a:lnTo>
                    <a:pt x="310807" y="394970"/>
                  </a:lnTo>
                  <a:lnTo>
                    <a:pt x="312686" y="381000"/>
                  </a:lnTo>
                  <a:lnTo>
                    <a:pt x="313817" y="373392"/>
                  </a:lnTo>
                  <a:lnTo>
                    <a:pt x="314375" y="369570"/>
                  </a:lnTo>
                  <a:lnTo>
                    <a:pt x="324688" y="316242"/>
                  </a:lnTo>
                  <a:lnTo>
                    <a:pt x="330161" y="293370"/>
                  </a:lnTo>
                  <a:lnTo>
                    <a:pt x="331089" y="289560"/>
                  </a:lnTo>
                  <a:lnTo>
                    <a:pt x="343852" y="245110"/>
                  </a:lnTo>
                  <a:lnTo>
                    <a:pt x="357784" y="201942"/>
                  </a:lnTo>
                  <a:lnTo>
                    <a:pt x="373481" y="161290"/>
                  </a:lnTo>
                  <a:lnTo>
                    <a:pt x="388188" y="125742"/>
                  </a:lnTo>
                  <a:lnTo>
                    <a:pt x="408165" y="86360"/>
                  </a:lnTo>
                  <a:lnTo>
                    <a:pt x="435698" y="45720"/>
                  </a:lnTo>
                  <a:lnTo>
                    <a:pt x="461213" y="33020"/>
                  </a:lnTo>
                  <a:lnTo>
                    <a:pt x="478739" y="33020"/>
                  </a:lnTo>
                  <a:lnTo>
                    <a:pt x="485559" y="34290"/>
                  </a:lnTo>
                  <a:lnTo>
                    <a:pt x="513511" y="34290"/>
                  </a:lnTo>
                  <a:lnTo>
                    <a:pt x="555701" y="36842"/>
                  </a:lnTo>
                  <a:lnTo>
                    <a:pt x="576770" y="39370"/>
                  </a:lnTo>
                  <a:lnTo>
                    <a:pt x="623112" y="44450"/>
                  </a:lnTo>
                  <a:lnTo>
                    <a:pt x="624217" y="49542"/>
                  </a:lnTo>
                  <a:lnTo>
                    <a:pt x="627316" y="53340"/>
                  </a:lnTo>
                  <a:lnTo>
                    <a:pt x="635495" y="60960"/>
                  </a:lnTo>
                  <a:lnTo>
                    <a:pt x="640156" y="64770"/>
                  </a:lnTo>
                  <a:lnTo>
                    <a:pt x="648474" y="73660"/>
                  </a:lnTo>
                  <a:lnTo>
                    <a:pt x="652284" y="78740"/>
                  </a:lnTo>
                  <a:lnTo>
                    <a:pt x="659079" y="87642"/>
                  </a:lnTo>
                  <a:lnTo>
                    <a:pt x="662063" y="93992"/>
                  </a:lnTo>
                  <a:lnTo>
                    <a:pt x="664679" y="99060"/>
                  </a:lnTo>
                  <a:lnTo>
                    <a:pt x="639356" y="92710"/>
                  </a:lnTo>
                  <a:lnTo>
                    <a:pt x="565543" y="81775"/>
                  </a:lnTo>
                  <a:lnTo>
                    <a:pt x="565543" y="110490"/>
                  </a:lnTo>
                  <a:lnTo>
                    <a:pt x="564337" y="114300"/>
                  </a:lnTo>
                  <a:lnTo>
                    <a:pt x="560959" y="119392"/>
                  </a:lnTo>
                  <a:lnTo>
                    <a:pt x="559015" y="123190"/>
                  </a:lnTo>
                  <a:lnTo>
                    <a:pt x="556133" y="125742"/>
                  </a:lnTo>
                  <a:lnTo>
                    <a:pt x="553643" y="125742"/>
                  </a:lnTo>
                  <a:lnTo>
                    <a:pt x="552945" y="124460"/>
                  </a:lnTo>
                  <a:lnTo>
                    <a:pt x="551992" y="124460"/>
                  </a:lnTo>
                  <a:lnTo>
                    <a:pt x="548855" y="121920"/>
                  </a:lnTo>
                  <a:lnTo>
                    <a:pt x="546900" y="119392"/>
                  </a:lnTo>
                  <a:lnTo>
                    <a:pt x="542340" y="114300"/>
                  </a:lnTo>
                  <a:lnTo>
                    <a:pt x="540067" y="111760"/>
                  </a:lnTo>
                  <a:lnTo>
                    <a:pt x="536727" y="108826"/>
                  </a:lnTo>
                  <a:lnTo>
                    <a:pt x="536727" y="133350"/>
                  </a:lnTo>
                  <a:lnTo>
                    <a:pt x="535863" y="139700"/>
                  </a:lnTo>
                  <a:lnTo>
                    <a:pt x="521576" y="177800"/>
                  </a:lnTo>
                  <a:lnTo>
                    <a:pt x="516597" y="187960"/>
                  </a:lnTo>
                  <a:lnTo>
                    <a:pt x="509562" y="183883"/>
                  </a:lnTo>
                  <a:lnTo>
                    <a:pt x="509562" y="196850"/>
                  </a:lnTo>
                  <a:lnTo>
                    <a:pt x="501192" y="196850"/>
                  </a:lnTo>
                  <a:lnTo>
                    <a:pt x="484733" y="199390"/>
                  </a:lnTo>
                  <a:lnTo>
                    <a:pt x="476808" y="201942"/>
                  </a:lnTo>
                  <a:lnTo>
                    <a:pt x="475081" y="203200"/>
                  </a:lnTo>
                  <a:lnTo>
                    <a:pt x="475005" y="205740"/>
                  </a:lnTo>
                  <a:lnTo>
                    <a:pt x="477304" y="205740"/>
                  </a:lnTo>
                  <a:lnTo>
                    <a:pt x="485254" y="204470"/>
                  </a:lnTo>
                  <a:lnTo>
                    <a:pt x="493217" y="204470"/>
                  </a:lnTo>
                  <a:lnTo>
                    <a:pt x="501180" y="203200"/>
                  </a:lnTo>
                  <a:lnTo>
                    <a:pt x="509181" y="203200"/>
                  </a:lnTo>
                  <a:lnTo>
                    <a:pt x="503605" y="214642"/>
                  </a:lnTo>
                  <a:lnTo>
                    <a:pt x="498195" y="227342"/>
                  </a:lnTo>
                  <a:lnTo>
                    <a:pt x="493014" y="238760"/>
                  </a:lnTo>
                  <a:lnTo>
                    <a:pt x="488200" y="251460"/>
                  </a:lnTo>
                  <a:lnTo>
                    <a:pt x="483311" y="247650"/>
                  </a:lnTo>
                  <a:lnTo>
                    <a:pt x="478053" y="243840"/>
                  </a:lnTo>
                  <a:lnTo>
                    <a:pt x="465861" y="238760"/>
                  </a:lnTo>
                  <a:lnTo>
                    <a:pt x="451916" y="236220"/>
                  </a:lnTo>
                  <a:lnTo>
                    <a:pt x="456565" y="222250"/>
                  </a:lnTo>
                  <a:lnTo>
                    <a:pt x="461784" y="207010"/>
                  </a:lnTo>
                  <a:lnTo>
                    <a:pt x="467588" y="193040"/>
                  </a:lnTo>
                  <a:lnTo>
                    <a:pt x="474052" y="179070"/>
                  </a:lnTo>
                  <a:lnTo>
                    <a:pt x="483450" y="182892"/>
                  </a:lnTo>
                  <a:lnTo>
                    <a:pt x="492582" y="186690"/>
                  </a:lnTo>
                  <a:lnTo>
                    <a:pt x="501307" y="190500"/>
                  </a:lnTo>
                  <a:lnTo>
                    <a:pt x="509562" y="196850"/>
                  </a:lnTo>
                  <a:lnTo>
                    <a:pt x="509562" y="183883"/>
                  </a:lnTo>
                  <a:lnTo>
                    <a:pt x="479196" y="170192"/>
                  </a:lnTo>
                  <a:lnTo>
                    <a:pt x="482307" y="163842"/>
                  </a:lnTo>
                  <a:lnTo>
                    <a:pt x="485508" y="157492"/>
                  </a:lnTo>
                  <a:lnTo>
                    <a:pt x="488797" y="152400"/>
                  </a:lnTo>
                  <a:lnTo>
                    <a:pt x="492213" y="147320"/>
                  </a:lnTo>
                  <a:lnTo>
                    <a:pt x="496519" y="139700"/>
                  </a:lnTo>
                  <a:lnTo>
                    <a:pt x="524598" y="114300"/>
                  </a:lnTo>
                  <a:lnTo>
                    <a:pt x="530212" y="118110"/>
                  </a:lnTo>
                  <a:lnTo>
                    <a:pt x="531444" y="119392"/>
                  </a:lnTo>
                  <a:lnTo>
                    <a:pt x="532638" y="119392"/>
                  </a:lnTo>
                  <a:lnTo>
                    <a:pt x="533793" y="120650"/>
                  </a:lnTo>
                  <a:lnTo>
                    <a:pt x="536244" y="127000"/>
                  </a:lnTo>
                  <a:lnTo>
                    <a:pt x="536727" y="133350"/>
                  </a:lnTo>
                  <a:lnTo>
                    <a:pt x="536727" y="108826"/>
                  </a:lnTo>
                  <a:lnTo>
                    <a:pt x="534314" y="106692"/>
                  </a:lnTo>
                  <a:lnTo>
                    <a:pt x="527862" y="102870"/>
                  </a:lnTo>
                  <a:lnTo>
                    <a:pt x="522033" y="99060"/>
                  </a:lnTo>
                  <a:lnTo>
                    <a:pt x="516013" y="95250"/>
                  </a:lnTo>
                  <a:lnTo>
                    <a:pt x="503631" y="90170"/>
                  </a:lnTo>
                  <a:lnTo>
                    <a:pt x="499237" y="87642"/>
                  </a:lnTo>
                  <a:lnTo>
                    <a:pt x="494817" y="86360"/>
                  </a:lnTo>
                  <a:lnTo>
                    <a:pt x="488061" y="83820"/>
                  </a:lnTo>
                  <a:lnTo>
                    <a:pt x="486181" y="82550"/>
                  </a:lnTo>
                  <a:lnTo>
                    <a:pt x="486752" y="77470"/>
                  </a:lnTo>
                  <a:lnTo>
                    <a:pt x="489089" y="73660"/>
                  </a:lnTo>
                  <a:lnTo>
                    <a:pt x="492493" y="68592"/>
                  </a:lnTo>
                  <a:lnTo>
                    <a:pt x="494436" y="64770"/>
                  </a:lnTo>
                  <a:lnTo>
                    <a:pt x="502564" y="57150"/>
                  </a:lnTo>
                  <a:lnTo>
                    <a:pt x="509536" y="57150"/>
                  </a:lnTo>
                  <a:lnTo>
                    <a:pt x="516458" y="60960"/>
                  </a:lnTo>
                  <a:lnTo>
                    <a:pt x="522198" y="63500"/>
                  </a:lnTo>
                  <a:lnTo>
                    <a:pt x="527659" y="67310"/>
                  </a:lnTo>
                  <a:lnTo>
                    <a:pt x="532866" y="71120"/>
                  </a:lnTo>
                  <a:lnTo>
                    <a:pt x="537883" y="74942"/>
                  </a:lnTo>
                  <a:lnTo>
                    <a:pt x="543382" y="80010"/>
                  </a:lnTo>
                  <a:lnTo>
                    <a:pt x="548995" y="83820"/>
                  </a:lnTo>
                  <a:lnTo>
                    <a:pt x="558901" y="93992"/>
                  </a:lnTo>
                  <a:lnTo>
                    <a:pt x="564337" y="99060"/>
                  </a:lnTo>
                  <a:lnTo>
                    <a:pt x="565543" y="110490"/>
                  </a:lnTo>
                  <a:lnTo>
                    <a:pt x="565543" y="81775"/>
                  </a:lnTo>
                  <a:lnTo>
                    <a:pt x="562305" y="81292"/>
                  </a:lnTo>
                  <a:lnTo>
                    <a:pt x="558888" y="78740"/>
                  </a:lnTo>
                  <a:lnTo>
                    <a:pt x="555218" y="74942"/>
                  </a:lnTo>
                  <a:lnTo>
                    <a:pt x="545541" y="67310"/>
                  </a:lnTo>
                  <a:lnTo>
                    <a:pt x="539483" y="62242"/>
                  </a:lnTo>
                  <a:lnTo>
                    <a:pt x="533222" y="57150"/>
                  </a:lnTo>
                  <a:lnTo>
                    <a:pt x="526643" y="53340"/>
                  </a:lnTo>
                  <a:lnTo>
                    <a:pt x="519607" y="49542"/>
                  </a:lnTo>
                  <a:lnTo>
                    <a:pt x="504647" y="46990"/>
                  </a:lnTo>
                  <a:lnTo>
                    <a:pt x="497116" y="49542"/>
                  </a:lnTo>
                  <a:lnTo>
                    <a:pt x="491413" y="53340"/>
                  </a:lnTo>
                  <a:lnTo>
                    <a:pt x="486638" y="57150"/>
                  </a:lnTo>
                  <a:lnTo>
                    <a:pt x="482638" y="63500"/>
                  </a:lnTo>
                  <a:lnTo>
                    <a:pt x="479310" y="68592"/>
                  </a:lnTo>
                  <a:lnTo>
                    <a:pt x="477888" y="72390"/>
                  </a:lnTo>
                  <a:lnTo>
                    <a:pt x="476554" y="74942"/>
                  </a:lnTo>
                  <a:lnTo>
                    <a:pt x="475881" y="77470"/>
                  </a:lnTo>
                  <a:lnTo>
                    <a:pt x="445135" y="92710"/>
                  </a:lnTo>
                  <a:lnTo>
                    <a:pt x="439420" y="99060"/>
                  </a:lnTo>
                  <a:lnTo>
                    <a:pt x="416496" y="139700"/>
                  </a:lnTo>
                  <a:lnTo>
                    <a:pt x="399478" y="177800"/>
                  </a:lnTo>
                  <a:lnTo>
                    <a:pt x="387845" y="208292"/>
                  </a:lnTo>
                  <a:lnTo>
                    <a:pt x="384467" y="209550"/>
                  </a:lnTo>
                  <a:lnTo>
                    <a:pt x="363245" y="246392"/>
                  </a:lnTo>
                  <a:lnTo>
                    <a:pt x="362013" y="255270"/>
                  </a:lnTo>
                  <a:lnTo>
                    <a:pt x="362064" y="269240"/>
                  </a:lnTo>
                  <a:lnTo>
                    <a:pt x="362140" y="270510"/>
                  </a:lnTo>
                  <a:lnTo>
                    <a:pt x="362229" y="271792"/>
                  </a:lnTo>
                  <a:lnTo>
                    <a:pt x="362318" y="273050"/>
                  </a:lnTo>
                  <a:lnTo>
                    <a:pt x="363829" y="281940"/>
                  </a:lnTo>
                  <a:lnTo>
                    <a:pt x="364058" y="281940"/>
                  </a:lnTo>
                  <a:lnTo>
                    <a:pt x="364490" y="284492"/>
                  </a:lnTo>
                  <a:lnTo>
                    <a:pt x="353364" y="337820"/>
                  </a:lnTo>
                  <a:lnTo>
                    <a:pt x="349961" y="361950"/>
                  </a:lnTo>
                  <a:lnTo>
                    <a:pt x="349300" y="367042"/>
                  </a:lnTo>
                  <a:lnTo>
                    <a:pt x="348462" y="375920"/>
                  </a:lnTo>
                  <a:lnTo>
                    <a:pt x="348348" y="377190"/>
                  </a:lnTo>
                  <a:lnTo>
                    <a:pt x="348297" y="382270"/>
                  </a:lnTo>
                  <a:lnTo>
                    <a:pt x="351447" y="393700"/>
                  </a:lnTo>
                  <a:lnTo>
                    <a:pt x="356031" y="397510"/>
                  </a:lnTo>
                  <a:lnTo>
                    <a:pt x="361403" y="400050"/>
                  </a:lnTo>
                  <a:lnTo>
                    <a:pt x="367563" y="403860"/>
                  </a:lnTo>
                  <a:lnTo>
                    <a:pt x="373913" y="407670"/>
                  </a:lnTo>
                  <a:lnTo>
                    <a:pt x="386943" y="412750"/>
                  </a:lnTo>
                  <a:lnTo>
                    <a:pt x="413727" y="424192"/>
                  </a:lnTo>
                  <a:lnTo>
                    <a:pt x="422783" y="426720"/>
                  </a:lnTo>
                  <a:lnTo>
                    <a:pt x="444474" y="434340"/>
                  </a:lnTo>
                  <a:lnTo>
                    <a:pt x="510489" y="453390"/>
                  </a:lnTo>
                  <a:lnTo>
                    <a:pt x="602640" y="473710"/>
                  </a:lnTo>
                  <a:lnTo>
                    <a:pt x="658622" y="481342"/>
                  </a:lnTo>
                  <a:lnTo>
                    <a:pt x="677430" y="482600"/>
                  </a:lnTo>
                  <a:lnTo>
                    <a:pt x="691349" y="482600"/>
                  </a:lnTo>
                  <a:lnTo>
                    <a:pt x="705091" y="477520"/>
                  </a:lnTo>
                  <a:lnTo>
                    <a:pt x="709104" y="472440"/>
                  </a:lnTo>
                  <a:lnTo>
                    <a:pt x="710120" y="471170"/>
                  </a:lnTo>
                  <a:lnTo>
                    <a:pt x="717042" y="454660"/>
                  </a:lnTo>
                  <a:lnTo>
                    <a:pt x="720331" y="444500"/>
                  </a:lnTo>
                  <a:lnTo>
                    <a:pt x="723290" y="435610"/>
                  </a:lnTo>
                  <a:lnTo>
                    <a:pt x="726059" y="425450"/>
                  </a:lnTo>
                  <a:lnTo>
                    <a:pt x="732053" y="403860"/>
                  </a:lnTo>
                  <a:lnTo>
                    <a:pt x="737400" y="381000"/>
                  </a:lnTo>
                  <a:lnTo>
                    <a:pt x="746607" y="335292"/>
                  </a:lnTo>
                  <a:lnTo>
                    <a:pt x="754494" y="289560"/>
                  </a:lnTo>
                  <a:lnTo>
                    <a:pt x="761314" y="243840"/>
                  </a:lnTo>
                  <a:lnTo>
                    <a:pt x="767524" y="193040"/>
                  </a:lnTo>
                  <a:lnTo>
                    <a:pt x="769632" y="171450"/>
                  </a:lnTo>
                  <a:lnTo>
                    <a:pt x="769759" y="170192"/>
                  </a:lnTo>
                  <a:lnTo>
                    <a:pt x="769835" y="149860"/>
                  </a:lnTo>
                  <a:lnTo>
                    <a:pt x="768642" y="143510"/>
                  </a:lnTo>
                  <a:lnTo>
                    <a:pt x="763892" y="138442"/>
                  </a:lnTo>
                  <a:lnTo>
                    <a:pt x="760615" y="135153"/>
                  </a:lnTo>
                  <a:lnTo>
                    <a:pt x="760615" y="149860"/>
                  </a:lnTo>
                  <a:lnTo>
                    <a:pt x="760234" y="157492"/>
                  </a:lnTo>
                  <a:lnTo>
                    <a:pt x="759117" y="177800"/>
                  </a:lnTo>
                  <a:lnTo>
                    <a:pt x="759015" y="179070"/>
                  </a:lnTo>
                  <a:lnTo>
                    <a:pt x="758913" y="180340"/>
                  </a:lnTo>
                  <a:lnTo>
                    <a:pt x="758812" y="181610"/>
                  </a:lnTo>
                  <a:lnTo>
                    <a:pt x="758710" y="182892"/>
                  </a:lnTo>
                  <a:lnTo>
                    <a:pt x="753859" y="224790"/>
                  </a:lnTo>
                  <a:lnTo>
                    <a:pt x="747877" y="267970"/>
                  </a:lnTo>
                  <a:lnTo>
                    <a:pt x="740981" y="311150"/>
                  </a:lnTo>
                  <a:lnTo>
                    <a:pt x="732497" y="356870"/>
                  </a:lnTo>
                  <a:lnTo>
                    <a:pt x="722350" y="401320"/>
                  </a:lnTo>
                  <a:lnTo>
                    <a:pt x="711136" y="440690"/>
                  </a:lnTo>
                  <a:lnTo>
                    <a:pt x="709295" y="447040"/>
                  </a:lnTo>
                  <a:lnTo>
                    <a:pt x="707351" y="452120"/>
                  </a:lnTo>
                  <a:lnTo>
                    <a:pt x="702767" y="463550"/>
                  </a:lnTo>
                  <a:lnTo>
                    <a:pt x="699033" y="469900"/>
                  </a:lnTo>
                  <a:lnTo>
                    <a:pt x="687489" y="472440"/>
                  </a:lnTo>
                  <a:lnTo>
                    <a:pt x="665213" y="472440"/>
                  </a:lnTo>
                  <a:lnTo>
                    <a:pt x="660158" y="471170"/>
                  </a:lnTo>
                  <a:lnTo>
                    <a:pt x="651002" y="471170"/>
                  </a:lnTo>
                  <a:lnTo>
                    <a:pt x="623976" y="467360"/>
                  </a:lnTo>
                  <a:lnTo>
                    <a:pt x="601980" y="463550"/>
                  </a:lnTo>
                  <a:lnTo>
                    <a:pt x="580072" y="458470"/>
                  </a:lnTo>
                  <a:lnTo>
                    <a:pt x="558266" y="454660"/>
                  </a:lnTo>
                  <a:lnTo>
                    <a:pt x="514134" y="444500"/>
                  </a:lnTo>
                  <a:lnTo>
                    <a:pt x="447586" y="425450"/>
                  </a:lnTo>
                  <a:lnTo>
                    <a:pt x="396100" y="406400"/>
                  </a:lnTo>
                  <a:lnTo>
                    <a:pt x="379717" y="398792"/>
                  </a:lnTo>
                  <a:lnTo>
                    <a:pt x="375780" y="397510"/>
                  </a:lnTo>
                  <a:lnTo>
                    <a:pt x="371906" y="394970"/>
                  </a:lnTo>
                  <a:lnTo>
                    <a:pt x="364566" y="391160"/>
                  </a:lnTo>
                  <a:lnTo>
                    <a:pt x="360718" y="388620"/>
                  </a:lnTo>
                  <a:lnTo>
                    <a:pt x="357886" y="381000"/>
                  </a:lnTo>
                  <a:lnTo>
                    <a:pt x="358000" y="379742"/>
                  </a:lnTo>
                  <a:lnTo>
                    <a:pt x="358114" y="378460"/>
                  </a:lnTo>
                  <a:lnTo>
                    <a:pt x="358228" y="377190"/>
                  </a:lnTo>
                  <a:lnTo>
                    <a:pt x="358343" y="375920"/>
                  </a:lnTo>
                  <a:lnTo>
                    <a:pt x="359283" y="367042"/>
                  </a:lnTo>
                  <a:lnTo>
                    <a:pt x="359664" y="363220"/>
                  </a:lnTo>
                  <a:lnTo>
                    <a:pt x="359791" y="361950"/>
                  </a:lnTo>
                  <a:lnTo>
                    <a:pt x="359918" y="360692"/>
                  </a:lnTo>
                  <a:lnTo>
                    <a:pt x="360667" y="355600"/>
                  </a:lnTo>
                  <a:lnTo>
                    <a:pt x="361886" y="346710"/>
                  </a:lnTo>
                  <a:lnTo>
                    <a:pt x="363258" y="337820"/>
                  </a:lnTo>
                  <a:lnTo>
                    <a:pt x="364769" y="330200"/>
                  </a:lnTo>
                  <a:lnTo>
                    <a:pt x="366395" y="321310"/>
                  </a:lnTo>
                  <a:lnTo>
                    <a:pt x="367753" y="314960"/>
                  </a:lnTo>
                  <a:lnTo>
                    <a:pt x="369239" y="307340"/>
                  </a:lnTo>
                  <a:lnTo>
                    <a:pt x="370814" y="300990"/>
                  </a:lnTo>
                  <a:lnTo>
                    <a:pt x="373329" y="306070"/>
                  </a:lnTo>
                  <a:lnTo>
                    <a:pt x="376936" y="312420"/>
                  </a:lnTo>
                  <a:lnTo>
                    <a:pt x="385076" y="314960"/>
                  </a:lnTo>
                  <a:lnTo>
                    <a:pt x="387527" y="313690"/>
                  </a:lnTo>
                  <a:lnTo>
                    <a:pt x="387578" y="306070"/>
                  </a:lnTo>
                  <a:lnTo>
                    <a:pt x="383743" y="300990"/>
                  </a:lnTo>
                  <a:lnTo>
                    <a:pt x="381508" y="297192"/>
                  </a:lnTo>
                  <a:lnTo>
                    <a:pt x="379222" y="293370"/>
                  </a:lnTo>
                  <a:lnTo>
                    <a:pt x="377393" y="288290"/>
                  </a:lnTo>
                  <a:lnTo>
                    <a:pt x="375996" y="284492"/>
                  </a:lnTo>
                  <a:lnTo>
                    <a:pt x="374230" y="276860"/>
                  </a:lnTo>
                  <a:lnTo>
                    <a:pt x="373138" y="270510"/>
                  </a:lnTo>
                  <a:lnTo>
                    <a:pt x="373075" y="269240"/>
                  </a:lnTo>
                  <a:lnTo>
                    <a:pt x="372999" y="256540"/>
                  </a:lnTo>
                  <a:lnTo>
                    <a:pt x="373938" y="248920"/>
                  </a:lnTo>
                  <a:lnTo>
                    <a:pt x="397294" y="217170"/>
                  </a:lnTo>
                  <a:lnTo>
                    <a:pt x="404393" y="215900"/>
                  </a:lnTo>
                  <a:lnTo>
                    <a:pt x="412051" y="217170"/>
                  </a:lnTo>
                  <a:lnTo>
                    <a:pt x="419138" y="219710"/>
                  </a:lnTo>
                  <a:lnTo>
                    <a:pt x="425297" y="223520"/>
                  </a:lnTo>
                  <a:lnTo>
                    <a:pt x="431114" y="231140"/>
                  </a:lnTo>
                  <a:lnTo>
                    <a:pt x="433819" y="229870"/>
                  </a:lnTo>
                  <a:lnTo>
                    <a:pt x="433273" y="228600"/>
                  </a:lnTo>
                  <a:lnTo>
                    <a:pt x="430110" y="220992"/>
                  </a:lnTo>
                  <a:lnTo>
                    <a:pt x="426313" y="215900"/>
                  </a:lnTo>
                  <a:lnTo>
                    <a:pt x="403707" y="204470"/>
                  </a:lnTo>
                  <a:lnTo>
                    <a:pt x="399567" y="205740"/>
                  </a:lnTo>
                  <a:lnTo>
                    <a:pt x="405231" y="190500"/>
                  </a:lnTo>
                  <a:lnTo>
                    <a:pt x="411226" y="175260"/>
                  </a:lnTo>
                  <a:lnTo>
                    <a:pt x="417576" y="161290"/>
                  </a:lnTo>
                  <a:lnTo>
                    <a:pt x="424319" y="146050"/>
                  </a:lnTo>
                  <a:lnTo>
                    <a:pt x="429996" y="134620"/>
                  </a:lnTo>
                  <a:lnTo>
                    <a:pt x="436054" y="123190"/>
                  </a:lnTo>
                  <a:lnTo>
                    <a:pt x="442633" y="113042"/>
                  </a:lnTo>
                  <a:lnTo>
                    <a:pt x="449884" y="101600"/>
                  </a:lnTo>
                  <a:lnTo>
                    <a:pt x="454748" y="95250"/>
                  </a:lnTo>
                  <a:lnTo>
                    <a:pt x="459981" y="90170"/>
                  </a:lnTo>
                  <a:lnTo>
                    <a:pt x="469874" y="87642"/>
                  </a:lnTo>
                  <a:lnTo>
                    <a:pt x="476834" y="87642"/>
                  </a:lnTo>
                  <a:lnTo>
                    <a:pt x="478142" y="90170"/>
                  </a:lnTo>
                  <a:lnTo>
                    <a:pt x="480288" y="92710"/>
                  </a:lnTo>
                  <a:lnTo>
                    <a:pt x="487768" y="95250"/>
                  </a:lnTo>
                  <a:lnTo>
                    <a:pt x="493039" y="97790"/>
                  </a:lnTo>
                  <a:lnTo>
                    <a:pt x="502780" y="101600"/>
                  </a:lnTo>
                  <a:lnTo>
                    <a:pt x="507466" y="104140"/>
                  </a:lnTo>
                  <a:lnTo>
                    <a:pt x="513080" y="106692"/>
                  </a:lnTo>
                  <a:lnTo>
                    <a:pt x="515137" y="107950"/>
                  </a:lnTo>
                  <a:lnTo>
                    <a:pt x="485787" y="137160"/>
                  </a:lnTo>
                  <a:lnTo>
                    <a:pt x="463321" y="179070"/>
                  </a:lnTo>
                  <a:lnTo>
                    <a:pt x="449300" y="217170"/>
                  </a:lnTo>
                  <a:lnTo>
                    <a:pt x="443865" y="236220"/>
                  </a:lnTo>
                  <a:lnTo>
                    <a:pt x="443166" y="237490"/>
                  </a:lnTo>
                  <a:lnTo>
                    <a:pt x="440867" y="237490"/>
                  </a:lnTo>
                  <a:lnTo>
                    <a:pt x="440334" y="240042"/>
                  </a:lnTo>
                  <a:lnTo>
                    <a:pt x="442239" y="241300"/>
                  </a:lnTo>
                  <a:lnTo>
                    <a:pt x="461403" y="248920"/>
                  </a:lnTo>
                  <a:lnTo>
                    <a:pt x="467652" y="251460"/>
                  </a:lnTo>
                  <a:lnTo>
                    <a:pt x="489089" y="271792"/>
                  </a:lnTo>
                  <a:lnTo>
                    <a:pt x="489178" y="273050"/>
                  </a:lnTo>
                  <a:lnTo>
                    <a:pt x="506730" y="294640"/>
                  </a:lnTo>
                  <a:lnTo>
                    <a:pt x="509054" y="292100"/>
                  </a:lnTo>
                  <a:lnTo>
                    <a:pt x="505180" y="287020"/>
                  </a:lnTo>
                  <a:lnTo>
                    <a:pt x="504304" y="284492"/>
                  </a:lnTo>
                  <a:lnTo>
                    <a:pt x="501904" y="279400"/>
                  </a:lnTo>
                  <a:lnTo>
                    <a:pt x="501218" y="276860"/>
                  </a:lnTo>
                  <a:lnTo>
                    <a:pt x="499478" y="269240"/>
                  </a:lnTo>
                  <a:lnTo>
                    <a:pt x="499491" y="261620"/>
                  </a:lnTo>
                  <a:lnTo>
                    <a:pt x="504825" y="252742"/>
                  </a:lnTo>
                  <a:lnTo>
                    <a:pt x="506133" y="251460"/>
                  </a:lnTo>
                  <a:lnTo>
                    <a:pt x="508774" y="248920"/>
                  </a:lnTo>
                  <a:lnTo>
                    <a:pt x="518439" y="246392"/>
                  </a:lnTo>
                  <a:lnTo>
                    <a:pt x="524154" y="248920"/>
                  </a:lnTo>
                  <a:lnTo>
                    <a:pt x="527799" y="256540"/>
                  </a:lnTo>
                  <a:lnTo>
                    <a:pt x="532155" y="254000"/>
                  </a:lnTo>
                  <a:lnTo>
                    <a:pt x="530758" y="248920"/>
                  </a:lnTo>
                  <a:lnTo>
                    <a:pt x="530377" y="247650"/>
                  </a:lnTo>
                  <a:lnTo>
                    <a:pt x="529336" y="246392"/>
                  </a:lnTo>
                  <a:lnTo>
                    <a:pt x="528294" y="245110"/>
                  </a:lnTo>
                  <a:lnTo>
                    <a:pt x="526757" y="242570"/>
                  </a:lnTo>
                  <a:lnTo>
                    <a:pt x="522325" y="240042"/>
                  </a:lnTo>
                  <a:lnTo>
                    <a:pt x="518896" y="238760"/>
                  </a:lnTo>
                  <a:lnTo>
                    <a:pt x="511225" y="237490"/>
                  </a:lnTo>
                  <a:lnTo>
                    <a:pt x="507479" y="238760"/>
                  </a:lnTo>
                  <a:lnTo>
                    <a:pt x="504126" y="240042"/>
                  </a:lnTo>
                  <a:lnTo>
                    <a:pt x="508342" y="229870"/>
                  </a:lnTo>
                  <a:lnTo>
                    <a:pt x="512724" y="220992"/>
                  </a:lnTo>
                  <a:lnTo>
                    <a:pt x="517220" y="210820"/>
                  </a:lnTo>
                  <a:lnTo>
                    <a:pt x="521106" y="203200"/>
                  </a:lnTo>
                  <a:lnTo>
                    <a:pt x="528231" y="189242"/>
                  </a:lnTo>
                  <a:lnTo>
                    <a:pt x="528815" y="187960"/>
                  </a:lnTo>
                  <a:lnTo>
                    <a:pt x="534644" y="175260"/>
                  </a:lnTo>
                  <a:lnTo>
                    <a:pt x="547141" y="138442"/>
                  </a:lnTo>
                  <a:lnTo>
                    <a:pt x="547243" y="135890"/>
                  </a:lnTo>
                  <a:lnTo>
                    <a:pt x="547306" y="134620"/>
                  </a:lnTo>
                  <a:lnTo>
                    <a:pt x="550646" y="135890"/>
                  </a:lnTo>
                  <a:lnTo>
                    <a:pt x="554405" y="137160"/>
                  </a:lnTo>
                  <a:lnTo>
                    <a:pt x="558723" y="135890"/>
                  </a:lnTo>
                  <a:lnTo>
                    <a:pt x="559625" y="135890"/>
                  </a:lnTo>
                  <a:lnTo>
                    <a:pt x="560336" y="134620"/>
                  </a:lnTo>
                  <a:lnTo>
                    <a:pt x="560920" y="134620"/>
                  </a:lnTo>
                  <a:lnTo>
                    <a:pt x="564705" y="133350"/>
                  </a:lnTo>
                  <a:lnTo>
                    <a:pt x="569976" y="125742"/>
                  </a:lnTo>
                  <a:lnTo>
                    <a:pt x="572617" y="121920"/>
                  </a:lnTo>
                  <a:lnTo>
                    <a:pt x="574954" y="118110"/>
                  </a:lnTo>
                  <a:lnTo>
                    <a:pt x="577075" y="105410"/>
                  </a:lnTo>
                  <a:lnTo>
                    <a:pt x="574992" y="99060"/>
                  </a:lnTo>
                  <a:lnTo>
                    <a:pt x="571207" y="92710"/>
                  </a:lnTo>
                  <a:lnTo>
                    <a:pt x="596226" y="95250"/>
                  </a:lnTo>
                  <a:lnTo>
                    <a:pt x="621131" y="99060"/>
                  </a:lnTo>
                  <a:lnTo>
                    <a:pt x="645845" y="104140"/>
                  </a:lnTo>
                  <a:lnTo>
                    <a:pt x="670356" y="110490"/>
                  </a:lnTo>
                  <a:lnTo>
                    <a:pt x="671525" y="113042"/>
                  </a:lnTo>
                  <a:lnTo>
                    <a:pt x="672795" y="114300"/>
                  </a:lnTo>
                  <a:lnTo>
                    <a:pt x="676033" y="119392"/>
                  </a:lnTo>
                  <a:lnTo>
                    <a:pt x="678014" y="121920"/>
                  </a:lnTo>
                  <a:lnTo>
                    <a:pt x="683996" y="124460"/>
                  </a:lnTo>
                  <a:lnTo>
                    <a:pt x="696226" y="124460"/>
                  </a:lnTo>
                  <a:lnTo>
                    <a:pt x="701014" y="123190"/>
                  </a:lnTo>
                  <a:lnTo>
                    <a:pt x="705370" y="121920"/>
                  </a:lnTo>
                  <a:lnTo>
                    <a:pt x="705662" y="121920"/>
                  </a:lnTo>
                  <a:lnTo>
                    <a:pt x="721766" y="127000"/>
                  </a:lnTo>
                  <a:lnTo>
                    <a:pt x="737463" y="134620"/>
                  </a:lnTo>
                  <a:lnTo>
                    <a:pt x="742124" y="135890"/>
                  </a:lnTo>
                  <a:lnTo>
                    <a:pt x="746912" y="138442"/>
                  </a:lnTo>
                  <a:lnTo>
                    <a:pt x="753668" y="142240"/>
                  </a:lnTo>
                  <a:lnTo>
                    <a:pt x="756424" y="143510"/>
                  </a:lnTo>
                  <a:lnTo>
                    <a:pt x="760615" y="149860"/>
                  </a:lnTo>
                  <a:lnTo>
                    <a:pt x="760615" y="135153"/>
                  </a:lnTo>
                  <a:lnTo>
                    <a:pt x="758837" y="133350"/>
                  </a:lnTo>
                  <a:lnTo>
                    <a:pt x="752919" y="129540"/>
                  </a:lnTo>
                  <a:lnTo>
                    <a:pt x="734199" y="121920"/>
                  </a:lnTo>
                  <a:lnTo>
                    <a:pt x="715225" y="114300"/>
                  </a:lnTo>
                  <a:lnTo>
                    <a:pt x="717842" y="111760"/>
                  </a:lnTo>
                  <a:lnTo>
                    <a:pt x="719886" y="107950"/>
                  </a:lnTo>
                  <a:lnTo>
                    <a:pt x="723011" y="97790"/>
                  </a:lnTo>
                  <a:lnTo>
                    <a:pt x="720966" y="90170"/>
                  </a:lnTo>
                  <a:lnTo>
                    <a:pt x="716407" y="77470"/>
                  </a:lnTo>
                  <a:lnTo>
                    <a:pt x="713790" y="69850"/>
                  </a:lnTo>
                  <a:lnTo>
                    <a:pt x="711962" y="66001"/>
                  </a:lnTo>
                  <a:lnTo>
                    <a:pt x="711962" y="97790"/>
                  </a:lnTo>
                  <a:lnTo>
                    <a:pt x="707936" y="106692"/>
                  </a:lnTo>
                  <a:lnTo>
                    <a:pt x="704113" y="110490"/>
                  </a:lnTo>
                  <a:lnTo>
                    <a:pt x="697560" y="113042"/>
                  </a:lnTo>
                  <a:lnTo>
                    <a:pt x="690270" y="113042"/>
                  </a:lnTo>
                  <a:lnTo>
                    <a:pt x="687158" y="114300"/>
                  </a:lnTo>
                  <a:lnTo>
                    <a:pt x="681418" y="109220"/>
                  </a:lnTo>
                  <a:lnTo>
                    <a:pt x="679157" y="104140"/>
                  </a:lnTo>
                  <a:lnTo>
                    <a:pt x="676668" y="99060"/>
                  </a:lnTo>
                  <a:lnTo>
                    <a:pt x="674801" y="95250"/>
                  </a:lnTo>
                  <a:lnTo>
                    <a:pt x="672566" y="90170"/>
                  </a:lnTo>
                  <a:lnTo>
                    <a:pt x="669848" y="85090"/>
                  </a:lnTo>
                  <a:lnTo>
                    <a:pt x="645706" y="54610"/>
                  </a:lnTo>
                  <a:lnTo>
                    <a:pt x="641578" y="52070"/>
                  </a:lnTo>
                  <a:lnTo>
                    <a:pt x="634530" y="45720"/>
                  </a:lnTo>
                  <a:lnTo>
                    <a:pt x="632739" y="41910"/>
                  </a:lnTo>
                  <a:lnTo>
                    <a:pt x="634441" y="36842"/>
                  </a:lnTo>
                  <a:lnTo>
                    <a:pt x="636295" y="31750"/>
                  </a:lnTo>
                  <a:lnTo>
                    <a:pt x="640397" y="27940"/>
                  </a:lnTo>
                  <a:lnTo>
                    <a:pt x="648030" y="20320"/>
                  </a:lnTo>
                  <a:lnTo>
                    <a:pt x="652284" y="17792"/>
                  </a:lnTo>
                  <a:lnTo>
                    <a:pt x="660755" y="11442"/>
                  </a:lnTo>
                  <a:lnTo>
                    <a:pt x="665429" y="15240"/>
                  </a:lnTo>
                  <a:lnTo>
                    <a:pt x="667372" y="16510"/>
                  </a:lnTo>
                  <a:lnTo>
                    <a:pt x="673404" y="22860"/>
                  </a:lnTo>
                  <a:lnTo>
                    <a:pt x="677341" y="27940"/>
                  </a:lnTo>
                  <a:lnTo>
                    <a:pt x="683158" y="35560"/>
                  </a:lnTo>
                  <a:lnTo>
                    <a:pt x="685304" y="38100"/>
                  </a:lnTo>
                  <a:lnTo>
                    <a:pt x="687412" y="41910"/>
                  </a:lnTo>
                  <a:lnTo>
                    <a:pt x="691807" y="49542"/>
                  </a:lnTo>
                  <a:lnTo>
                    <a:pt x="695604" y="57150"/>
                  </a:lnTo>
                  <a:lnTo>
                    <a:pt x="699198" y="64770"/>
                  </a:lnTo>
                  <a:lnTo>
                    <a:pt x="704761" y="77470"/>
                  </a:lnTo>
                  <a:lnTo>
                    <a:pt x="706793" y="82550"/>
                  </a:lnTo>
                  <a:lnTo>
                    <a:pt x="710133" y="92710"/>
                  </a:lnTo>
                  <a:lnTo>
                    <a:pt x="711962" y="97790"/>
                  </a:lnTo>
                  <a:lnTo>
                    <a:pt x="711962" y="66001"/>
                  </a:lnTo>
                  <a:lnTo>
                    <a:pt x="710780" y="63500"/>
                  </a:lnTo>
                  <a:lnTo>
                    <a:pt x="755840" y="78740"/>
                  </a:lnTo>
                  <a:lnTo>
                    <a:pt x="794461" y="93992"/>
                  </a:lnTo>
                  <a:lnTo>
                    <a:pt x="820623" y="118110"/>
                  </a:lnTo>
                  <a:lnTo>
                    <a:pt x="820623" y="96901"/>
                  </a:lnTo>
                  <a:lnTo>
                    <a:pt x="816597" y="95250"/>
                  </a:lnTo>
                  <a:lnTo>
                    <a:pt x="814730" y="93992"/>
                  </a:lnTo>
                  <a:lnTo>
                    <a:pt x="810768" y="91440"/>
                  </a:lnTo>
                  <a:lnTo>
                    <a:pt x="797877" y="85090"/>
                  </a:lnTo>
                  <a:lnTo>
                    <a:pt x="784707" y="78740"/>
                  </a:lnTo>
                  <a:lnTo>
                    <a:pt x="744905" y="63500"/>
                  </a:lnTo>
                  <a:lnTo>
                    <a:pt x="705192" y="52070"/>
                  </a:lnTo>
                  <a:lnTo>
                    <a:pt x="704989" y="52070"/>
                  </a:lnTo>
                  <a:lnTo>
                    <a:pt x="704075" y="50800"/>
                  </a:lnTo>
                  <a:lnTo>
                    <a:pt x="703262" y="49542"/>
                  </a:lnTo>
                  <a:lnTo>
                    <a:pt x="702411" y="46990"/>
                  </a:lnTo>
                  <a:lnTo>
                    <a:pt x="699211" y="40640"/>
                  </a:lnTo>
                  <a:lnTo>
                    <a:pt x="695121" y="33020"/>
                  </a:lnTo>
                  <a:lnTo>
                    <a:pt x="686612" y="21590"/>
                  </a:lnTo>
                  <a:lnTo>
                    <a:pt x="682510" y="16510"/>
                  </a:lnTo>
                  <a:lnTo>
                    <a:pt x="677646" y="11442"/>
                  </a:lnTo>
                  <a:lnTo>
                    <a:pt x="674001" y="7620"/>
                  </a:lnTo>
                  <a:lnTo>
                    <a:pt x="669467" y="2540"/>
                  </a:lnTo>
                  <a:lnTo>
                    <a:pt x="656450" y="0"/>
                  </a:lnTo>
                  <a:lnTo>
                    <a:pt x="650265" y="5092"/>
                  </a:lnTo>
                  <a:lnTo>
                    <a:pt x="639775" y="12700"/>
                  </a:lnTo>
                  <a:lnTo>
                    <a:pt x="634758" y="17792"/>
                  </a:lnTo>
                  <a:lnTo>
                    <a:pt x="627621" y="26670"/>
                  </a:lnTo>
                  <a:lnTo>
                    <a:pt x="624941" y="30492"/>
                  </a:lnTo>
                  <a:lnTo>
                    <a:pt x="623582" y="34290"/>
                  </a:lnTo>
                  <a:lnTo>
                    <a:pt x="612902" y="33020"/>
                  </a:lnTo>
                  <a:lnTo>
                    <a:pt x="580898" y="29210"/>
                  </a:lnTo>
                  <a:lnTo>
                    <a:pt x="559473" y="27940"/>
                  </a:lnTo>
                  <a:lnTo>
                    <a:pt x="538022" y="25400"/>
                  </a:lnTo>
                  <a:lnTo>
                    <a:pt x="526910" y="25400"/>
                  </a:lnTo>
                  <a:lnTo>
                    <a:pt x="515785" y="24142"/>
                  </a:lnTo>
                  <a:lnTo>
                    <a:pt x="483692" y="24142"/>
                  </a:lnTo>
                  <a:lnTo>
                    <a:pt x="473786" y="22860"/>
                  </a:lnTo>
                  <a:lnTo>
                    <a:pt x="463892" y="24142"/>
                  </a:lnTo>
                  <a:lnTo>
                    <a:pt x="454113" y="24142"/>
                  </a:lnTo>
                  <a:lnTo>
                    <a:pt x="420890" y="46990"/>
                  </a:lnTo>
                  <a:lnTo>
                    <a:pt x="411073" y="62242"/>
                  </a:lnTo>
                  <a:lnTo>
                    <a:pt x="402488" y="76200"/>
                  </a:lnTo>
                  <a:lnTo>
                    <a:pt x="379984" y="120650"/>
                  </a:lnTo>
                  <a:lnTo>
                    <a:pt x="363169" y="160020"/>
                  </a:lnTo>
                  <a:lnTo>
                    <a:pt x="348132" y="200660"/>
                  </a:lnTo>
                  <a:lnTo>
                    <a:pt x="333413" y="245110"/>
                  </a:lnTo>
                  <a:lnTo>
                    <a:pt x="320738" y="290842"/>
                  </a:lnTo>
                  <a:lnTo>
                    <a:pt x="319836" y="293370"/>
                  </a:lnTo>
                  <a:lnTo>
                    <a:pt x="317576" y="291719"/>
                  </a:lnTo>
                  <a:lnTo>
                    <a:pt x="317576" y="303542"/>
                  </a:lnTo>
                  <a:lnTo>
                    <a:pt x="315760" y="311150"/>
                  </a:lnTo>
                  <a:lnTo>
                    <a:pt x="312127" y="308190"/>
                  </a:lnTo>
                  <a:lnTo>
                    <a:pt x="312127" y="318770"/>
                  </a:lnTo>
                  <a:lnTo>
                    <a:pt x="307581" y="325120"/>
                  </a:lnTo>
                  <a:lnTo>
                    <a:pt x="305346" y="334010"/>
                  </a:lnTo>
                  <a:lnTo>
                    <a:pt x="305447" y="337820"/>
                  </a:lnTo>
                  <a:lnTo>
                    <a:pt x="305549" y="341642"/>
                  </a:lnTo>
                  <a:lnTo>
                    <a:pt x="300596" y="337794"/>
                  </a:lnTo>
                  <a:lnTo>
                    <a:pt x="300596" y="490220"/>
                  </a:lnTo>
                  <a:lnTo>
                    <a:pt x="299643" y="492760"/>
                  </a:lnTo>
                  <a:lnTo>
                    <a:pt x="299148" y="492760"/>
                  </a:lnTo>
                  <a:lnTo>
                    <a:pt x="297789" y="495300"/>
                  </a:lnTo>
                  <a:lnTo>
                    <a:pt x="297002" y="496570"/>
                  </a:lnTo>
                  <a:lnTo>
                    <a:pt x="294817" y="502920"/>
                  </a:lnTo>
                  <a:lnTo>
                    <a:pt x="293738" y="505460"/>
                  </a:lnTo>
                  <a:lnTo>
                    <a:pt x="292138" y="515620"/>
                  </a:lnTo>
                  <a:lnTo>
                    <a:pt x="292023" y="520700"/>
                  </a:lnTo>
                  <a:lnTo>
                    <a:pt x="292773" y="527050"/>
                  </a:lnTo>
                  <a:lnTo>
                    <a:pt x="178333" y="436892"/>
                  </a:lnTo>
                  <a:lnTo>
                    <a:pt x="180886" y="431800"/>
                  </a:lnTo>
                  <a:lnTo>
                    <a:pt x="193014" y="407670"/>
                  </a:lnTo>
                  <a:lnTo>
                    <a:pt x="233108" y="438150"/>
                  </a:lnTo>
                  <a:lnTo>
                    <a:pt x="273532" y="469900"/>
                  </a:lnTo>
                  <a:lnTo>
                    <a:pt x="300596" y="490220"/>
                  </a:lnTo>
                  <a:lnTo>
                    <a:pt x="300596" y="337794"/>
                  </a:lnTo>
                  <a:lnTo>
                    <a:pt x="299834" y="337210"/>
                  </a:lnTo>
                  <a:lnTo>
                    <a:pt x="299834" y="389890"/>
                  </a:lnTo>
                  <a:lnTo>
                    <a:pt x="295643" y="395160"/>
                  </a:lnTo>
                  <a:lnTo>
                    <a:pt x="295643" y="435610"/>
                  </a:lnTo>
                  <a:lnTo>
                    <a:pt x="290753" y="443242"/>
                  </a:lnTo>
                  <a:lnTo>
                    <a:pt x="287426" y="450850"/>
                  </a:lnTo>
                  <a:lnTo>
                    <a:pt x="285229" y="458470"/>
                  </a:lnTo>
                  <a:lnTo>
                    <a:pt x="283768" y="466090"/>
                  </a:lnTo>
                  <a:lnTo>
                    <a:pt x="257073" y="445770"/>
                  </a:lnTo>
                  <a:lnTo>
                    <a:pt x="259524" y="440690"/>
                  </a:lnTo>
                  <a:lnTo>
                    <a:pt x="271170" y="416560"/>
                  </a:lnTo>
                  <a:lnTo>
                    <a:pt x="295643" y="435610"/>
                  </a:lnTo>
                  <a:lnTo>
                    <a:pt x="295643" y="395160"/>
                  </a:lnTo>
                  <a:lnTo>
                    <a:pt x="294779" y="396240"/>
                  </a:lnTo>
                  <a:lnTo>
                    <a:pt x="290830" y="402590"/>
                  </a:lnTo>
                  <a:lnTo>
                    <a:pt x="288048" y="410210"/>
                  </a:lnTo>
                  <a:lnTo>
                    <a:pt x="286499" y="417842"/>
                  </a:lnTo>
                  <a:lnTo>
                    <a:pt x="284873" y="416560"/>
                  </a:lnTo>
                  <a:lnTo>
                    <a:pt x="265417" y="401320"/>
                  </a:lnTo>
                  <a:lnTo>
                    <a:pt x="267881" y="396240"/>
                  </a:lnTo>
                  <a:lnTo>
                    <a:pt x="278993" y="373392"/>
                  </a:lnTo>
                  <a:lnTo>
                    <a:pt x="284213" y="377190"/>
                  </a:lnTo>
                  <a:lnTo>
                    <a:pt x="299834" y="389890"/>
                  </a:lnTo>
                  <a:lnTo>
                    <a:pt x="299834" y="337210"/>
                  </a:lnTo>
                  <a:lnTo>
                    <a:pt x="298996" y="336550"/>
                  </a:lnTo>
                  <a:lnTo>
                    <a:pt x="301421" y="331470"/>
                  </a:lnTo>
                  <a:lnTo>
                    <a:pt x="308724" y="316242"/>
                  </a:lnTo>
                  <a:lnTo>
                    <a:pt x="312127" y="318770"/>
                  </a:lnTo>
                  <a:lnTo>
                    <a:pt x="312127" y="308190"/>
                  </a:lnTo>
                  <a:lnTo>
                    <a:pt x="301688" y="299643"/>
                  </a:lnTo>
                  <a:lnTo>
                    <a:pt x="301688" y="311150"/>
                  </a:lnTo>
                  <a:lnTo>
                    <a:pt x="298119" y="318592"/>
                  </a:lnTo>
                  <a:lnTo>
                    <a:pt x="298119" y="346710"/>
                  </a:lnTo>
                  <a:lnTo>
                    <a:pt x="287350" y="368300"/>
                  </a:lnTo>
                  <a:lnTo>
                    <a:pt x="272097" y="356641"/>
                  </a:lnTo>
                  <a:lnTo>
                    <a:pt x="272097" y="368300"/>
                  </a:lnTo>
                  <a:lnTo>
                    <a:pt x="271614" y="368300"/>
                  </a:lnTo>
                  <a:lnTo>
                    <a:pt x="264096" y="384149"/>
                  </a:lnTo>
                  <a:lnTo>
                    <a:pt x="264096" y="411492"/>
                  </a:lnTo>
                  <a:lnTo>
                    <a:pt x="250012" y="440690"/>
                  </a:lnTo>
                  <a:lnTo>
                    <a:pt x="211035" y="410210"/>
                  </a:lnTo>
                  <a:lnTo>
                    <a:pt x="212255" y="407670"/>
                  </a:lnTo>
                  <a:lnTo>
                    <a:pt x="213487" y="405142"/>
                  </a:lnTo>
                  <a:lnTo>
                    <a:pt x="224561" y="382270"/>
                  </a:lnTo>
                  <a:lnTo>
                    <a:pt x="224777" y="382270"/>
                  </a:lnTo>
                  <a:lnTo>
                    <a:pt x="224980" y="381000"/>
                  </a:lnTo>
                  <a:lnTo>
                    <a:pt x="264096" y="411492"/>
                  </a:lnTo>
                  <a:lnTo>
                    <a:pt x="264096" y="384149"/>
                  </a:lnTo>
                  <a:lnTo>
                    <a:pt x="258356" y="396240"/>
                  </a:lnTo>
                  <a:lnTo>
                    <a:pt x="239331" y="381000"/>
                  </a:lnTo>
                  <a:lnTo>
                    <a:pt x="220306" y="365760"/>
                  </a:lnTo>
                  <a:lnTo>
                    <a:pt x="218630" y="364959"/>
                  </a:lnTo>
                  <a:lnTo>
                    <a:pt x="218630" y="375920"/>
                  </a:lnTo>
                  <a:lnTo>
                    <a:pt x="217982" y="375920"/>
                  </a:lnTo>
                  <a:lnTo>
                    <a:pt x="217411" y="377190"/>
                  </a:lnTo>
                  <a:lnTo>
                    <a:pt x="203987" y="405142"/>
                  </a:lnTo>
                  <a:lnTo>
                    <a:pt x="186321" y="391337"/>
                  </a:lnTo>
                  <a:lnTo>
                    <a:pt x="186321" y="401320"/>
                  </a:lnTo>
                  <a:lnTo>
                    <a:pt x="185877" y="402590"/>
                  </a:lnTo>
                  <a:lnTo>
                    <a:pt x="185483" y="402590"/>
                  </a:lnTo>
                  <a:lnTo>
                    <a:pt x="171284" y="431800"/>
                  </a:lnTo>
                  <a:lnTo>
                    <a:pt x="145948" y="412750"/>
                  </a:lnTo>
                  <a:lnTo>
                    <a:pt x="120662" y="392442"/>
                  </a:lnTo>
                  <a:lnTo>
                    <a:pt x="123723" y="386092"/>
                  </a:lnTo>
                  <a:lnTo>
                    <a:pt x="135382" y="361950"/>
                  </a:lnTo>
                  <a:lnTo>
                    <a:pt x="168478" y="387350"/>
                  </a:lnTo>
                  <a:lnTo>
                    <a:pt x="186321" y="401320"/>
                  </a:lnTo>
                  <a:lnTo>
                    <a:pt x="186321" y="391337"/>
                  </a:lnTo>
                  <a:lnTo>
                    <a:pt x="173113" y="381000"/>
                  </a:lnTo>
                  <a:lnTo>
                    <a:pt x="162839" y="372110"/>
                  </a:lnTo>
                  <a:lnTo>
                    <a:pt x="165290" y="367042"/>
                  </a:lnTo>
                  <a:lnTo>
                    <a:pt x="176936" y="342900"/>
                  </a:lnTo>
                  <a:lnTo>
                    <a:pt x="208191" y="368300"/>
                  </a:lnTo>
                  <a:lnTo>
                    <a:pt x="218630" y="375920"/>
                  </a:lnTo>
                  <a:lnTo>
                    <a:pt x="218630" y="364959"/>
                  </a:lnTo>
                  <a:lnTo>
                    <a:pt x="217678" y="364490"/>
                  </a:lnTo>
                  <a:lnTo>
                    <a:pt x="220141" y="359410"/>
                  </a:lnTo>
                  <a:lnTo>
                    <a:pt x="231267" y="336550"/>
                  </a:lnTo>
                  <a:lnTo>
                    <a:pt x="272097" y="368300"/>
                  </a:lnTo>
                  <a:lnTo>
                    <a:pt x="272097" y="356641"/>
                  </a:lnTo>
                  <a:lnTo>
                    <a:pt x="252476" y="341642"/>
                  </a:lnTo>
                  <a:lnTo>
                    <a:pt x="263245" y="320040"/>
                  </a:lnTo>
                  <a:lnTo>
                    <a:pt x="298119" y="346710"/>
                  </a:lnTo>
                  <a:lnTo>
                    <a:pt x="298119" y="318592"/>
                  </a:lnTo>
                  <a:lnTo>
                    <a:pt x="291934" y="331470"/>
                  </a:lnTo>
                  <a:lnTo>
                    <a:pt x="278218" y="320040"/>
                  </a:lnTo>
                  <a:lnTo>
                    <a:pt x="273646" y="316242"/>
                  </a:lnTo>
                  <a:lnTo>
                    <a:pt x="276263" y="311150"/>
                  </a:lnTo>
                  <a:lnTo>
                    <a:pt x="283489" y="297192"/>
                  </a:lnTo>
                  <a:lnTo>
                    <a:pt x="301688" y="311150"/>
                  </a:lnTo>
                  <a:lnTo>
                    <a:pt x="301688" y="299643"/>
                  </a:lnTo>
                  <a:lnTo>
                    <a:pt x="298691" y="297192"/>
                  </a:lnTo>
                  <a:lnTo>
                    <a:pt x="292493" y="292100"/>
                  </a:lnTo>
                  <a:lnTo>
                    <a:pt x="276479" y="279831"/>
                  </a:lnTo>
                  <a:lnTo>
                    <a:pt x="276479" y="290842"/>
                  </a:lnTo>
                  <a:lnTo>
                    <a:pt x="266598" y="311150"/>
                  </a:lnTo>
                  <a:lnTo>
                    <a:pt x="256184" y="303301"/>
                  </a:lnTo>
                  <a:lnTo>
                    <a:pt x="256184" y="313690"/>
                  </a:lnTo>
                  <a:lnTo>
                    <a:pt x="245427" y="336550"/>
                  </a:lnTo>
                  <a:lnTo>
                    <a:pt x="224218" y="320065"/>
                  </a:lnTo>
                  <a:lnTo>
                    <a:pt x="224218" y="331470"/>
                  </a:lnTo>
                  <a:lnTo>
                    <a:pt x="210629" y="359410"/>
                  </a:lnTo>
                  <a:lnTo>
                    <a:pt x="190373" y="342900"/>
                  </a:lnTo>
                  <a:lnTo>
                    <a:pt x="170129" y="326390"/>
                  </a:lnTo>
                  <a:lnTo>
                    <a:pt x="172567" y="321310"/>
                  </a:lnTo>
                  <a:lnTo>
                    <a:pt x="183578" y="298450"/>
                  </a:lnTo>
                  <a:lnTo>
                    <a:pt x="224218" y="331470"/>
                  </a:lnTo>
                  <a:lnTo>
                    <a:pt x="224218" y="320065"/>
                  </a:lnTo>
                  <a:lnTo>
                    <a:pt x="219303" y="316242"/>
                  </a:lnTo>
                  <a:lnTo>
                    <a:pt x="210616" y="308610"/>
                  </a:lnTo>
                  <a:lnTo>
                    <a:pt x="213131" y="303542"/>
                  </a:lnTo>
                  <a:lnTo>
                    <a:pt x="221348" y="287020"/>
                  </a:lnTo>
                  <a:lnTo>
                    <a:pt x="256184" y="313690"/>
                  </a:lnTo>
                  <a:lnTo>
                    <a:pt x="256184" y="303301"/>
                  </a:lnTo>
                  <a:lnTo>
                    <a:pt x="244716" y="294640"/>
                  </a:lnTo>
                  <a:lnTo>
                    <a:pt x="247650" y="288290"/>
                  </a:lnTo>
                  <a:lnTo>
                    <a:pt x="254711" y="273050"/>
                  </a:lnTo>
                  <a:lnTo>
                    <a:pt x="255054" y="274320"/>
                  </a:lnTo>
                  <a:lnTo>
                    <a:pt x="255714" y="274320"/>
                  </a:lnTo>
                  <a:lnTo>
                    <a:pt x="276479" y="290842"/>
                  </a:lnTo>
                  <a:lnTo>
                    <a:pt x="276479" y="279831"/>
                  </a:lnTo>
                  <a:lnTo>
                    <a:pt x="269290" y="274320"/>
                  </a:lnTo>
                  <a:lnTo>
                    <a:pt x="267741" y="273050"/>
                  </a:lnTo>
                  <a:lnTo>
                    <a:pt x="247713" y="256578"/>
                  </a:lnTo>
                  <a:lnTo>
                    <a:pt x="247713" y="267970"/>
                  </a:lnTo>
                  <a:lnTo>
                    <a:pt x="237680" y="288290"/>
                  </a:lnTo>
                  <a:lnTo>
                    <a:pt x="236016" y="287020"/>
                  </a:lnTo>
                  <a:lnTo>
                    <a:pt x="217754" y="273050"/>
                  </a:lnTo>
                  <a:lnTo>
                    <a:pt x="220294" y="267970"/>
                  </a:lnTo>
                  <a:lnTo>
                    <a:pt x="227926" y="252742"/>
                  </a:lnTo>
                  <a:lnTo>
                    <a:pt x="247713" y="267970"/>
                  </a:lnTo>
                  <a:lnTo>
                    <a:pt x="247713" y="256578"/>
                  </a:lnTo>
                  <a:lnTo>
                    <a:pt x="246138" y="255270"/>
                  </a:lnTo>
                  <a:lnTo>
                    <a:pt x="242849" y="252742"/>
                  </a:lnTo>
                  <a:lnTo>
                    <a:pt x="223062" y="237490"/>
                  </a:lnTo>
                  <a:lnTo>
                    <a:pt x="220929" y="235737"/>
                  </a:lnTo>
                  <a:lnTo>
                    <a:pt x="220929" y="246392"/>
                  </a:lnTo>
                  <a:lnTo>
                    <a:pt x="214299" y="260426"/>
                  </a:lnTo>
                  <a:lnTo>
                    <a:pt x="214299" y="281940"/>
                  </a:lnTo>
                  <a:lnTo>
                    <a:pt x="203581" y="303542"/>
                  </a:lnTo>
                  <a:lnTo>
                    <a:pt x="197256" y="298450"/>
                  </a:lnTo>
                  <a:lnTo>
                    <a:pt x="176555" y="281787"/>
                  </a:lnTo>
                  <a:lnTo>
                    <a:pt x="176555" y="293370"/>
                  </a:lnTo>
                  <a:lnTo>
                    <a:pt x="169900" y="307086"/>
                  </a:lnTo>
                  <a:lnTo>
                    <a:pt x="169900" y="337820"/>
                  </a:lnTo>
                  <a:lnTo>
                    <a:pt x="155816" y="367042"/>
                  </a:lnTo>
                  <a:lnTo>
                    <a:pt x="149415" y="361950"/>
                  </a:lnTo>
                  <a:lnTo>
                    <a:pt x="128447" y="345300"/>
                  </a:lnTo>
                  <a:lnTo>
                    <a:pt x="128447" y="356870"/>
                  </a:lnTo>
                  <a:lnTo>
                    <a:pt x="128041" y="356870"/>
                  </a:lnTo>
                  <a:lnTo>
                    <a:pt x="113652" y="386092"/>
                  </a:lnTo>
                  <a:lnTo>
                    <a:pt x="103924" y="378460"/>
                  </a:lnTo>
                  <a:lnTo>
                    <a:pt x="94678" y="372110"/>
                  </a:lnTo>
                  <a:lnTo>
                    <a:pt x="67132" y="349250"/>
                  </a:lnTo>
                  <a:lnTo>
                    <a:pt x="82372" y="320040"/>
                  </a:lnTo>
                  <a:lnTo>
                    <a:pt x="116865" y="346710"/>
                  </a:lnTo>
                  <a:lnTo>
                    <a:pt x="128447" y="356870"/>
                  </a:lnTo>
                  <a:lnTo>
                    <a:pt x="128447" y="345300"/>
                  </a:lnTo>
                  <a:lnTo>
                    <a:pt x="120637" y="339090"/>
                  </a:lnTo>
                  <a:lnTo>
                    <a:pt x="112039" y="332740"/>
                  </a:lnTo>
                  <a:lnTo>
                    <a:pt x="103479" y="325120"/>
                  </a:lnTo>
                  <a:lnTo>
                    <a:pt x="96634" y="320040"/>
                  </a:lnTo>
                  <a:lnTo>
                    <a:pt x="94932" y="318770"/>
                  </a:lnTo>
                  <a:lnTo>
                    <a:pt x="86423" y="311150"/>
                  </a:lnTo>
                  <a:lnTo>
                    <a:pt x="101015" y="283210"/>
                  </a:lnTo>
                  <a:lnTo>
                    <a:pt x="165379" y="334010"/>
                  </a:lnTo>
                  <a:lnTo>
                    <a:pt x="169900" y="337820"/>
                  </a:lnTo>
                  <a:lnTo>
                    <a:pt x="169900" y="307086"/>
                  </a:lnTo>
                  <a:lnTo>
                    <a:pt x="162991" y="321310"/>
                  </a:lnTo>
                  <a:lnTo>
                    <a:pt x="138277" y="302260"/>
                  </a:lnTo>
                  <a:lnTo>
                    <a:pt x="121627" y="288290"/>
                  </a:lnTo>
                  <a:lnTo>
                    <a:pt x="114998" y="283210"/>
                  </a:lnTo>
                  <a:lnTo>
                    <a:pt x="105079" y="275590"/>
                  </a:lnTo>
                  <a:lnTo>
                    <a:pt x="119164" y="247650"/>
                  </a:lnTo>
                  <a:lnTo>
                    <a:pt x="176555" y="293370"/>
                  </a:lnTo>
                  <a:lnTo>
                    <a:pt x="176555" y="281787"/>
                  </a:lnTo>
                  <a:lnTo>
                    <a:pt x="168859" y="275590"/>
                  </a:lnTo>
                  <a:lnTo>
                    <a:pt x="171373" y="270510"/>
                  </a:lnTo>
                  <a:lnTo>
                    <a:pt x="179565" y="254000"/>
                  </a:lnTo>
                  <a:lnTo>
                    <a:pt x="214299" y="281940"/>
                  </a:lnTo>
                  <a:lnTo>
                    <a:pt x="214299" y="260426"/>
                  </a:lnTo>
                  <a:lnTo>
                    <a:pt x="210731" y="267970"/>
                  </a:lnTo>
                  <a:lnTo>
                    <a:pt x="197472" y="256540"/>
                  </a:lnTo>
                  <a:lnTo>
                    <a:pt x="194157" y="254000"/>
                  </a:lnTo>
                  <a:lnTo>
                    <a:pt x="190855" y="251460"/>
                  </a:lnTo>
                  <a:lnTo>
                    <a:pt x="193433" y="246392"/>
                  </a:lnTo>
                  <a:lnTo>
                    <a:pt x="201180" y="231140"/>
                  </a:lnTo>
                  <a:lnTo>
                    <a:pt x="220929" y="246392"/>
                  </a:lnTo>
                  <a:lnTo>
                    <a:pt x="220929" y="235737"/>
                  </a:lnTo>
                  <a:lnTo>
                    <a:pt x="215366" y="231140"/>
                  </a:lnTo>
                  <a:lnTo>
                    <a:pt x="194208" y="213664"/>
                  </a:lnTo>
                  <a:lnTo>
                    <a:pt x="194208" y="224790"/>
                  </a:lnTo>
                  <a:lnTo>
                    <a:pt x="183832" y="246392"/>
                  </a:lnTo>
                  <a:lnTo>
                    <a:pt x="172567" y="237731"/>
                  </a:lnTo>
                  <a:lnTo>
                    <a:pt x="172567" y="248920"/>
                  </a:lnTo>
                  <a:lnTo>
                    <a:pt x="161848" y="270510"/>
                  </a:lnTo>
                  <a:lnTo>
                    <a:pt x="152755" y="262890"/>
                  </a:lnTo>
                  <a:lnTo>
                    <a:pt x="137947" y="251460"/>
                  </a:lnTo>
                  <a:lnTo>
                    <a:pt x="133515" y="247650"/>
                  </a:lnTo>
                  <a:lnTo>
                    <a:pt x="130568" y="245110"/>
                  </a:lnTo>
                  <a:lnTo>
                    <a:pt x="123215" y="240042"/>
                  </a:lnTo>
                  <a:lnTo>
                    <a:pt x="134340" y="217170"/>
                  </a:lnTo>
                  <a:lnTo>
                    <a:pt x="143852" y="226060"/>
                  </a:lnTo>
                  <a:lnTo>
                    <a:pt x="172567" y="248920"/>
                  </a:lnTo>
                  <a:lnTo>
                    <a:pt x="172567" y="237731"/>
                  </a:lnTo>
                  <a:lnTo>
                    <a:pt x="163995" y="231140"/>
                  </a:lnTo>
                  <a:lnTo>
                    <a:pt x="167068" y="224790"/>
                  </a:lnTo>
                  <a:lnTo>
                    <a:pt x="174485" y="209550"/>
                  </a:lnTo>
                  <a:lnTo>
                    <a:pt x="188264" y="219710"/>
                  </a:lnTo>
                  <a:lnTo>
                    <a:pt x="194208" y="224790"/>
                  </a:lnTo>
                  <a:lnTo>
                    <a:pt x="194208" y="213664"/>
                  </a:lnTo>
                  <a:lnTo>
                    <a:pt x="189230" y="209550"/>
                  </a:lnTo>
                  <a:lnTo>
                    <a:pt x="176949" y="199390"/>
                  </a:lnTo>
                  <a:lnTo>
                    <a:pt x="167525" y="191922"/>
                  </a:lnTo>
                  <a:lnTo>
                    <a:pt x="167525" y="203200"/>
                  </a:lnTo>
                  <a:lnTo>
                    <a:pt x="157010" y="224790"/>
                  </a:lnTo>
                  <a:lnTo>
                    <a:pt x="147675" y="217170"/>
                  </a:lnTo>
                  <a:lnTo>
                    <a:pt x="138391" y="209550"/>
                  </a:lnTo>
                  <a:lnTo>
                    <a:pt x="149352" y="187960"/>
                  </a:lnTo>
                  <a:lnTo>
                    <a:pt x="167525" y="203200"/>
                  </a:lnTo>
                  <a:lnTo>
                    <a:pt x="167525" y="191922"/>
                  </a:lnTo>
                  <a:lnTo>
                    <a:pt x="162547" y="187960"/>
                  </a:lnTo>
                  <a:lnTo>
                    <a:pt x="154559" y="181610"/>
                  </a:lnTo>
                  <a:lnTo>
                    <a:pt x="148983" y="176542"/>
                  </a:lnTo>
                  <a:lnTo>
                    <a:pt x="145529" y="176542"/>
                  </a:lnTo>
                  <a:lnTo>
                    <a:pt x="57023" y="350520"/>
                  </a:lnTo>
                  <a:lnTo>
                    <a:pt x="56997" y="351790"/>
                  </a:lnTo>
                  <a:lnTo>
                    <a:pt x="78054" y="369570"/>
                  </a:lnTo>
                  <a:lnTo>
                    <a:pt x="97726" y="384810"/>
                  </a:lnTo>
                  <a:lnTo>
                    <a:pt x="117475" y="401320"/>
                  </a:lnTo>
                  <a:lnTo>
                    <a:pt x="137261" y="416560"/>
                  </a:lnTo>
                  <a:lnTo>
                    <a:pt x="164020" y="436892"/>
                  </a:lnTo>
                  <a:lnTo>
                    <a:pt x="190842" y="458470"/>
                  </a:lnTo>
                  <a:lnTo>
                    <a:pt x="217678" y="478790"/>
                  </a:lnTo>
                  <a:lnTo>
                    <a:pt x="305409" y="547370"/>
                  </a:lnTo>
                  <a:lnTo>
                    <a:pt x="305625" y="548640"/>
                  </a:lnTo>
                  <a:lnTo>
                    <a:pt x="305968" y="549910"/>
                  </a:lnTo>
                  <a:lnTo>
                    <a:pt x="303847" y="548640"/>
                  </a:lnTo>
                  <a:lnTo>
                    <a:pt x="301726" y="547370"/>
                  </a:lnTo>
                  <a:lnTo>
                    <a:pt x="296951" y="547370"/>
                  </a:lnTo>
                  <a:lnTo>
                    <a:pt x="292087" y="548640"/>
                  </a:lnTo>
                  <a:lnTo>
                    <a:pt x="291388" y="544842"/>
                  </a:lnTo>
                  <a:lnTo>
                    <a:pt x="290195" y="542290"/>
                  </a:lnTo>
                  <a:lnTo>
                    <a:pt x="286816" y="537210"/>
                  </a:lnTo>
                  <a:lnTo>
                    <a:pt x="285127" y="534670"/>
                  </a:lnTo>
                  <a:lnTo>
                    <a:pt x="282968" y="532980"/>
                  </a:lnTo>
                  <a:lnTo>
                    <a:pt x="282968" y="556260"/>
                  </a:lnTo>
                  <a:lnTo>
                    <a:pt x="282067" y="562610"/>
                  </a:lnTo>
                  <a:lnTo>
                    <a:pt x="279971" y="568960"/>
                  </a:lnTo>
                  <a:lnTo>
                    <a:pt x="273710" y="577850"/>
                  </a:lnTo>
                  <a:lnTo>
                    <a:pt x="265049" y="584200"/>
                  </a:lnTo>
                  <a:lnTo>
                    <a:pt x="254774" y="588010"/>
                  </a:lnTo>
                  <a:lnTo>
                    <a:pt x="243674" y="586740"/>
                  </a:lnTo>
                  <a:lnTo>
                    <a:pt x="236956" y="584200"/>
                  </a:lnTo>
                  <a:lnTo>
                    <a:pt x="231152" y="579120"/>
                  </a:lnTo>
                  <a:lnTo>
                    <a:pt x="228828" y="572770"/>
                  </a:lnTo>
                  <a:lnTo>
                    <a:pt x="239166" y="567690"/>
                  </a:lnTo>
                  <a:lnTo>
                    <a:pt x="244449" y="563892"/>
                  </a:lnTo>
                  <a:lnTo>
                    <a:pt x="247980" y="561340"/>
                  </a:lnTo>
                  <a:lnTo>
                    <a:pt x="254762" y="552450"/>
                  </a:lnTo>
                  <a:lnTo>
                    <a:pt x="259041" y="541020"/>
                  </a:lnTo>
                  <a:lnTo>
                    <a:pt x="259765" y="541020"/>
                  </a:lnTo>
                  <a:lnTo>
                    <a:pt x="267106" y="537210"/>
                  </a:lnTo>
                  <a:lnTo>
                    <a:pt x="275094" y="537210"/>
                  </a:lnTo>
                  <a:lnTo>
                    <a:pt x="279831" y="544842"/>
                  </a:lnTo>
                  <a:lnTo>
                    <a:pt x="282333" y="549910"/>
                  </a:lnTo>
                  <a:lnTo>
                    <a:pt x="282968" y="556260"/>
                  </a:lnTo>
                  <a:lnTo>
                    <a:pt x="282968" y="532980"/>
                  </a:lnTo>
                  <a:lnTo>
                    <a:pt x="280276" y="530860"/>
                  </a:lnTo>
                  <a:lnTo>
                    <a:pt x="274967" y="529590"/>
                  </a:lnTo>
                  <a:lnTo>
                    <a:pt x="269684" y="528320"/>
                  </a:lnTo>
                  <a:lnTo>
                    <a:pt x="264845" y="528320"/>
                  </a:lnTo>
                  <a:lnTo>
                    <a:pt x="260350" y="529590"/>
                  </a:lnTo>
                  <a:lnTo>
                    <a:pt x="260248" y="527050"/>
                  </a:lnTo>
                  <a:lnTo>
                    <a:pt x="260146" y="524510"/>
                  </a:lnTo>
                  <a:lnTo>
                    <a:pt x="260108" y="523240"/>
                  </a:lnTo>
                  <a:lnTo>
                    <a:pt x="258241" y="518160"/>
                  </a:lnTo>
                  <a:lnTo>
                    <a:pt x="254381" y="513092"/>
                  </a:lnTo>
                  <a:lnTo>
                    <a:pt x="251294" y="509028"/>
                  </a:lnTo>
                  <a:lnTo>
                    <a:pt x="251294" y="529590"/>
                  </a:lnTo>
                  <a:lnTo>
                    <a:pt x="226517" y="562610"/>
                  </a:lnTo>
                  <a:lnTo>
                    <a:pt x="218198" y="563892"/>
                  </a:lnTo>
                  <a:lnTo>
                    <a:pt x="210045" y="561340"/>
                  </a:lnTo>
                  <a:lnTo>
                    <a:pt x="202895" y="557542"/>
                  </a:lnTo>
                  <a:lnTo>
                    <a:pt x="197599" y="551192"/>
                  </a:lnTo>
                  <a:lnTo>
                    <a:pt x="194322" y="544842"/>
                  </a:lnTo>
                  <a:lnTo>
                    <a:pt x="195300" y="538492"/>
                  </a:lnTo>
                  <a:lnTo>
                    <a:pt x="197840" y="528320"/>
                  </a:lnTo>
                  <a:lnTo>
                    <a:pt x="199085" y="524510"/>
                  </a:lnTo>
                  <a:lnTo>
                    <a:pt x="200431" y="520700"/>
                  </a:lnTo>
                  <a:lnTo>
                    <a:pt x="206273" y="525792"/>
                  </a:lnTo>
                  <a:lnTo>
                    <a:pt x="202476" y="532142"/>
                  </a:lnTo>
                  <a:lnTo>
                    <a:pt x="200914" y="541020"/>
                  </a:lnTo>
                  <a:lnTo>
                    <a:pt x="202514" y="551192"/>
                  </a:lnTo>
                  <a:lnTo>
                    <a:pt x="205232" y="549910"/>
                  </a:lnTo>
                  <a:lnTo>
                    <a:pt x="208483" y="542290"/>
                  </a:lnTo>
                  <a:lnTo>
                    <a:pt x="211747" y="535940"/>
                  </a:lnTo>
                  <a:lnTo>
                    <a:pt x="218998" y="523240"/>
                  </a:lnTo>
                  <a:lnTo>
                    <a:pt x="221399" y="520700"/>
                  </a:lnTo>
                  <a:lnTo>
                    <a:pt x="223799" y="518160"/>
                  </a:lnTo>
                  <a:lnTo>
                    <a:pt x="235381" y="513092"/>
                  </a:lnTo>
                  <a:lnTo>
                    <a:pt x="241223" y="513092"/>
                  </a:lnTo>
                  <a:lnTo>
                    <a:pt x="250329" y="523240"/>
                  </a:lnTo>
                  <a:lnTo>
                    <a:pt x="251294" y="529590"/>
                  </a:lnTo>
                  <a:lnTo>
                    <a:pt x="251294" y="509028"/>
                  </a:lnTo>
                  <a:lnTo>
                    <a:pt x="249567" y="506742"/>
                  </a:lnTo>
                  <a:lnTo>
                    <a:pt x="242735" y="504190"/>
                  </a:lnTo>
                  <a:lnTo>
                    <a:pt x="235496" y="504190"/>
                  </a:lnTo>
                  <a:lnTo>
                    <a:pt x="113080" y="408940"/>
                  </a:lnTo>
                  <a:lnTo>
                    <a:pt x="72542" y="375920"/>
                  </a:lnTo>
                  <a:lnTo>
                    <a:pt x="67310" y="372110"/>
                  </a:lnTo>
                  <a:lnTo>
                    <a:pt x="52031" y="359410"/>
                  </a:lnTo>
                  <a:lnTo>
                    <a:pt x="46101" y="355600"/>
                  </a:lnTo>
                  <a:lnTo>
                    <a:pt x="45745" y="353060"/>
                  </a:lnTo>
                  <a:lnTo>
                    <a:pt x="44704" y="345440"/>
                  </a:lnTo>
                  <a:lnTo>
                    <a:pt x="46291" y="341642"/>
                  </a:lnTo>
                  <a:lnTo>
                    <a:pt x="130035" y="177800"/>
                  </a:lnTo>
                  <a:lnTo>
                    <a:pt x="130886" y="176542"/>
                  </a:lnTo>
                  <a:lnTo>
                    <a:pt x="134556" y="170192"/>
                  </a:lnTo>
                  <a:lnTo>
                    <a:pt x="136283" y="168910"/>
                  </a:lnTo>
                  <a:lnTo>
                    <a:pt x="139763" y="166370"/>
                  </a:lnTo>
                  <a:lnTo>
                    <a:pt x="150266" y="167640"/>
                  </a:lnTo>
                  <a:lnTo>
                    <a:pt x="153797" y="171450"/>
                  </a:lnTo>
                  <a:lnTo>
                    <a:pt x="295033" y="285750"/>
                  </a:lnTo>
                  <a:lnTo>
                    <a:pt x="317042" y="302260"/>
                  </a:lnTo>
                  <a:lnTo>
                    <a:pt x="317576" y="303542"/>
                  </a:lnTo>
                  <a:lnTo>
                    <a:pt x="317576" y="291719"/>
                  </a:lnTo>
                  <a:lnTo>
                    <a:pt x="299021" y="278142"/>
                  </a:lnTo>
                  <a:lnTo>
                    <a:pt x="257543" y="245110"/>
                  </a:lnTo>
                  <a:lnTo>
                    <a:pt x="236893" y="227342"/>
                  </a:lnTo>
                  <a:lnTo>
                    <a:pt x="188671" y="189242"/>
                  </a:lnTo>
                  <a:lnTo>
                    <a:pt x="161239" y="166370"/>
                  </a:lnTo>
                  <a:lnTo>
                    <a:pt x="157302" y="162560"/>
                  </a:lnTo>
                  <a:lnTo>
                    <a:pt x="153479" y="160020"/>
                  </a:lnTo>
                  <a:lnTo>
                    <a:pt x="148717" y="158750"/>
                  </a:lnTo>
                  <a:lnTo>
                    <a:pt x="147993" y="158750"/>
                  </a:lnTo>
                  <a:lnTo>
                    <a:pt x="143979" y="157492"/>
                  </a:lnTo>
                  <a:lnTo>
                    <a:pt x="140144" y="158750"/>
                  </a:lnTo>
                  <a:lnTo>
                    <a:pt x="131533" y="158750"/>
                  </a:lnTo>
                  <a:lnTo>
                    <a:pt x="126555" y="160020"/>
                  </a:lnTo>
                  <a:lnTo>
                    <a:pt x="125133" y="160235"/>
                  </a:lnTo>
                  <a:lnTo>
                    <a:pt x="125133" y="168910"/>
                  </a:lnTo>
                  <a:lnTo>
                    <a:pt x="124574" y="170192"/>
                  </a:lnTo>
                  <a:lnTo>
                    <a:pt x="124053" y="170192"/>
                  </a:lnTo>
                  <a:lnTo>
                    <a:pt x="41351" y="332740"/>
                  </a:lnTo>
                  <a:lnTo>
                    <a:pt x="40170" y="334010"/>
                  </a:lnTo>
                  <a:lnTo>
                    <a:pt x="39052" y="336550"/>
                  </a:lnTo>
                  <a:lnTo>
                    <a:pt x="37528" y="340360"/>
                  </a:lnTo>
                  <a:lnTo>
                    <a:pt x="36626" y="342900"/>
                  </a:lnTo>
                  <a:lnTo>
                    <a:pt x="36525" y="345440"/>
                  </a:lnTo>
                  <a:lnTo>
                    <a:pt x="36474" y="346710"/>
                  </a:lnTo>
                  <a:lnTo>
                    <a:pt x="28613" y="347992"/>
                  </a:lnTo>
                  <a:lnTo>
                    <a:pt x="13208" y="353060"/>
                  </a:lnTo>
                  <a:lnTo>
                    <a:pt x="13474" y="351790"/>
                  </a:lnTo>
                  <a:lnTo>
                    <a:pt x="103746" y="176542"/>
                  </a:lnTo>
                  <a:lnTo>
                    <a:pt x="116446" y="170192"/>
                  </a:lnTo>
                  <a:lnTo>
                    <a:pt x="120777" y="168910"/>
                  </a:lnTo>
                  <a:lnTo>
                    <a:pt x="125133" y="168910"/>
                  </a:lnTo>
                  <a:lnTo>
                    <a:pt x="125133" y="160235"/>
                  </a:lnTo>
                  <a:lnTo>
                    <a:pt x="118059" y="161290"/>
                  </a:lnTo>
                  <a:lnTo>
                    <a:pt x="114490" y="161290"/>
                  </a:lnTo>
                  <a:lnTo>
                    <a:pt x="105003" y="163842"/>
                  </a:lnTo>
                  <a:lnTo>
                    <a:pt x="99885" y="167640"/>
                  </a:lnTo>
                  <a:lnTo>
                    <a:pt x="93002" y="177800"/>
                  </a:lnTo>
                  <a:lnTo>
                    <a:pt x="90766" y="182892"/>
                  </a:lnTo>
                  <a:lnTo>
                    <a:pt x="9232" y="340360"/>
                  </a:lnTo>
                  <a:lnTo>
                    <a:pt x="5067" y="346710"/>
                  </a:lnTo>
                  <a:lnTo>
                    <a:pt x="3517" y="359410"/>
                  </a:lnTo>
                  <a:lnTo>
                    <a:pt x="5308" y="364490"/>
                  </a:lnTo>
                  <a:lnTo>
                    <a:pt x="12407" y="373392"/>
                  </a:lnTo>
                  <a:lnTo>
                    <a:pt x="34912" y="391160"/>
                  </a:lnTo>
                  <a:lnTo>
                    <a:pt x="48615" y="402590"/>
                  </a:lnTo>
                  <a:lnTo>
                    <a:pt x="83299" y="429260"/>
                  </a:lnTo>
                  <a:lnTo>
                    <a:pt x="118097" y="457200"/>
                  </a:lnTo>
                  <a:lnTo>
                    <a:pt x="192570" y="514350"/>
                  </a:lnTo>
                  <a:lnTo>
                    <a:pt x="191604" y="516890"/>
                  </a:lnTo>
                  <a:lnTo>
                    <a:pt x="190969" y="518160"/>
                  </a:lnTo>
                  <a:lnTo>
                    <a:pt x="187413" y="528320"/>
                  </a:lnTo>
                  <a:lnTo>
                    <a:pt x="184899" y="539750"/>
                  </a:lnTo>
                  <a:lnTo>
                    <a:pt x="184937" y="548640"/>
                  </a:lnTo>
                  <a:lnTo>
                    <a:pt x="188988" y="556260"/>
                  </a:lnTo>
                  <a:lnTo>
                    <a:pt x="194411" y="562610"/>
                  </a:lnTo>
                  <a:lnTo>
                    <a:pt x="201549" y="568960"/>
                  </a:lnTo>
                  <a:lnTo>
                    <a:pt x="209829" y="572770"/>
                  </a:lnTo>
                  <a:lnTo>
                    <a:pt x="218732" y="574040"/>
                  </a:lnTo>
                  <a:lnTo>
                    <a:pt x="221424" y="580390"/>
                  </a:lnTo>
                  <a:lnTo>
                    <a:pt x="225691" y="586740"/>
                  </a:lnTo>
                  <a:lnTo>
                    <a:pt x="231190" y="591820"/>
                  </a:lnTo>
                  <a:lnTo>
                    <a:pt x="237578" y="594360"/>
                  </a:lnTo>
                  <a:lnTo>
                    <a:pt x="241160" y="596900"/>
                  </a:lnTo>
                  <a:lnTo>
                    <a:pt x="244856" y="596900"/>
                  </a:lnTo>
                  <a:lnTo>
                    <a:pt x="248589" y="598170"/>
                  </a:lnTo>
                  <a:lnTo>
                    <a:pt x="256806" y="608342"/>
                  </a:lnTo>
                  <a:lnTo>
                    <a:pt x="268300" y="614692"/>
                  </a:lnTo>
                  <a:lnTo>
                    <a:pt x="281495" y="617220"/>
                  </a:lnTo>
                  <a:lnTo>
                    <a:pt x="294843" y="614692"/>
                  </a:lnTo>
                  <a:lnTo>
                    <a:pt x="299910" y="612140"/>
                  </a:lnTo>
                  <a:lnTo>
                    <a:pt x="304609" y="608342"/>
                  </a:lnTo>
                  <a:lnTo>
                    <a:pt x="305930" y="607060"/>
                  </a:lnTo>
                  <a:lnTo>
                    <a:pt x="308584" y="604520"/>
                  </a:lnTo>
                  <a:lnTo>
                    <a:pt x="405714" y="679450"/>
                  </a:lnTo>
                  <a:lnTo>
                    <a:pt x="409651" y="681990"/>
                  </a:lnTo>
                  <a:lnTo>
                    <a:pt x="420179" y="685800"/>
                  </a:lnTo>
                  <a:lnTo>
                    <a:pt x="425170" y="685800"/>
                  </a:lnTo>
                  <a:lnTo>
                    <a:pt x="430504" y="683260"/>
                  </a:lnTo>
                  <a:lnTo>
                    <a:pt x="439254" y="681990"/>
                  </a:lnTo>
                  <a:lnTo>
                    <a:pt x="456603" y="676910"/>
                  </a:lnTo>
                  <a:lnTo>
                    <a:pt x="464883" y="673100"/>
                  </a:lnTo>
                  <a:lnTo>
                    <a:pt x="465607" y="673100"/>
                  </a:lnTo>
                  <a:lnTo>
                    <a:pt x="466140" y="671842"/>
                  </a:lnTo>
                  <a:lnTo>
                    <a:pt x="466496" y="671842"/>
                  </a:lnTo>
                  <a:lnTo>
                    <a:pt x="467715" y="670560"/>
                  </a:lnTo>
                  <a:lnTo>
                    <a:pt x="468845" y="670560"/>
                  </a:lnTo>
                  <a:lnTo>
                    <a:pt x="469874" y="669290"/>
                  </a:lnTo>
                  <a:lnTo>
                    <a:pt x="472490" y="673100"/>
                  </a:lnTo>
                  <a:lnTo>
                    <a:pt x="475310" y="675640"/>
                  </a:lnTo>
                  <a:lnTo>
                    <a:pt x="478345" y="679450"/>
                  </a:lnTo>
                  <a:lnTo>
                    <a:pt x="477481" y="680720"/>
                  </a:lnTo>
                  <a:lnTo>
                    <a:pt x="469938" y="690892"/>
                  </a:lnTo>
                  <a:lnTo>
                    <a:pt x="462495" y="702310"/>
                  </a:lnTo>
                  <a:lnTo>
                    <a:pt x="455231" y="713740"/>
                  </a:lnTo>
                  <a:lnTo>
                    <a:pt x="448271" y="723900"/>
                  </a:lnTo>
                  <a:lnTo>
                    <a:pt x="441363" y="723900"/>
                  </a:lnTo>
                  <a:lnTo>
                    <a:pt x="432765" y="725170"/>
                  </a:lnTo>
                  <a:lnTo>
                    <a:pt x="424980" y="732790"/>
                  </a:lnTo>
                  <a:lnTo>
                    <a:pt x="423887" y="735342"/>
                  </a:lnTo>
                  <a:lnTo>
                    <a:pt x="423227" y="741692"/>
                  </a:lnTo>
                  <a:lnTo>
                    <a:pt x="423519" y="742950"/>
                  </a:lnTo>
                  <a:lnTo>
                    <a:pt x="422948" y="744220"/>
                  </a:lnTo>
                  <a:lnTo>
                    <a:pt x="422135" y="746760"/>
                  </a:lnTo>
                  <a:lnTo>
                    <a:pt x="419404" y="748042"/>
                  </a:lnTo>
                  <a:lnTo>
                    <a:pt x="416128" y="750570"/>
                  </a:lnTo>
                  <a:lnTo>
                    <a:pt x="414731" y="751840"/>
                  </a:lnTo>
                  <a:lnTo>
                    <a:pt x="413753" y="753110"/>
                  </a:lnTo>
                  <a:lnTo>
                    <a:pt x="409067" y="746760"/>
                  </a:lnTo>
                  <a:lnTo>
                    <a:pt x="374180" y="722642"/>
                  </a:lnTo>
                  <a:lnTo>
                    <a:pt x="365963" y="720090"/>
                  </a:lnTo>
                  <a:lnTo>
                    <a:pt x="357390" y="720090"/>
                  </a:lnTo>
                  <a:lnTo>
                    <a:pt x="339128" y="725170"/>
                  </a:lnTo>
                  <a:lnTo>
                    <a:pt x="330441" y="727710"/>
                  </a:lnTo>
                  <a:lnTo>
                    <a:pt x="322160" y="732790"/>
                  </a:lnTo>
                  <a:lnTo>
                    <a:pt x="311378" y="739140"/>
                  </a:lnTo>
                  <a:lnTo>
                    <a:pt x="301650" y="748042"/>
                  </a:lnTo>
                  <a:lnTo>
                    <a:pt x="292963" y="758190"/>
                  </a:lnTo>
                  <a:lnTo>
                    <a:pt x="285369" y="768350"/>
                  </a:lnTo>
                  <a:lnTo>
                    <a:pt x="285165" y="768350"/>
                  </a:lnTo>
                  <a:lnTo>
                    <a:pt x="284873" y="769620"/>
                  </a:lnTo>
                  <a:lnTo>
                    <a:pt x="283451" y="769620"/>
                  </a:lnTo>
                  <a:lnTo>
                    <a:pt x="282067" y="770890"/>
                  </a:lnTo>
                  <a:lnTo>
                    <a:pt x="276326" y="773442"/>
                  </a:lnTo>
                  <a:lnTo>
                    <a:pt x="272719" y="778510"/>
                  </a:lnTo>
                  <a:lnTo>
                    <a:pt x="264604" y="787400"/>
                  </a:lnTo>
                  <a:lnTo>
                    <a:pt x="255447" y="815340"/>
                  </a:lnTo>
                  <a:lnTo>
                    <a:pt x="256971" y="822960"/>
                  </a:lnTo>
                  <a:lnTo>
                    <a:pt x="260210" y="830592"/>
                  </a:lnTo>
                  <a:lnTo>
                    <a:pt x="264871" y="838200"/>
                  </a:lnTo>
                  <a:lnTo>
                    <a:pt x="270421" y="844550"/>
                  </a:lnTo>
                  <a:lnTo>
                    <a:pt x="276174" y="852170"/>
                  </a:lnTo>
                  <a:lnTo>
                    <a:pt x="309689" y="882650"/>
                  </a:lnTo>
                  <a:lnTo>
                    <a:pt x="342823" y="906792"/>
                  </a:lnTo>
                  <a:lnTo>
                    <a:pt x="348030" y="909320"/>
                  </a:lnTo>
                  <a:lnTo>
                    <a:pt x="354126" y="913142"/>
                  </a:lnTo>
                  <a:lnTo>
                    <a:pt x="360349" y="916940"/>
                  </a:lnTo>
                  <a:lnTo>
                    <a:pt x="366699" y="920750"/>
                  </a:lnTo>
                  <a:lnTo>
                    <a:pt x="372325" y="924560"/>
                  </a:lnTo>
                  <a:lnTo>
                    <a:pt x="383832" y="929640"/>
                  </a:lnTo>
                  <a:lnTo>
                    <a:pt x="393763" y="934720"/>
                  </a:lnTo>
                  <a:lnTo>
                    <a:pt x="402158" y="937260"/>
                  </a:lnTo>
                  <a:lnTo>
                    <a:pt x="412102" y="939800"/>
                  </a:lnTo>
                  <a:lnTo>
                    <a:pt x="423214" y="941070"/>
                  </a:lnTo>
                  <a:lnTo>
                    <a:pt x="433400" y="939800"/>
                  </a:lnTo>
                  <a:lnTo>
                    <a:pt x="440651" y="933450"/>
                  </a:lnTo>
                  <a:lnTo>
                    <a:pt x="441058" y="932192"/>
                  </a:lnTo>
                  <a:lnTo>
                    <a:pt x="441223" y="932192"/>
                  </a:lnTo>
                  <a:lnTo>
                    <a:pt x="449046" y="909320"/>
                  </a:lnTo>
                  <a:lnTo>
                    <a:pt x="454660" y="890270"/>
                  </a:lnTo>
                  <a:lnTo>
                    <a:pt x="455434" y="887742"/>
                  </a:lnTo>
                  <a:lnTo>
                    <a:pt x="458190" y="878840"/>
                  </a:lnTo>
                  <a:lnTo>
                    <a:pt x="463550" y="866140"/>
                  </a:lnTo>
                  <a:lnTo>
                    <a:pt x="466280" y="859790"/>
                  </a:lnTo>
                  <a:lnTo>
                    <a:pt x="469036" y="852170"/>
                  </a:lnTo>
                  <a:lnTo>
                    <a:pt x="477062" y="833120"/>
                  </a:lnTo>
                  <a:lnTo>
                    <a:pt x="479679" y="826770"/>
                  </a:lnTo>
                  <a:lnTo>
                    <a:pt x="489432" y="826770"/>
                  </a:lnTo>
                  <a:lnTo>
                    <a:pt x="498221" y="824242"/>
                  </a:lnTo>
                  <a:lnTo>
                    <a:pt x="504812" y="816610"/>
                  </a:lnTo>
                  <a:lnTo>
                    <a:pt x="508000" y="807720"/>
                  </a:lnTo>
                  <a:lnTo>
                    <a:pt x="508190" y="806450"/>
                  </a:lnTo>
                  <a:lnTo>
                    <a:pt x="507898" y="803910"/>
                  </a:lnTo>
                  <a:lnTo>
                    <a:pt x="508444" y="800100"/>
                  </a:lnTo>
                  <a:lnTo>
                    <a:pt x="509625" y="800100"/>
                  </a:lnTo>
                  <a:lnTo>
                    <a:pt x="514731" y="796290"/>
                  </a:lnTo>
                  <a:lnTo>
                    <a:pt x="517385" y="793750"/>
                  </a:lnTo>
                  <a:lnTo>
                    <a:pt x="518693" y="788670"/>
                  </a:lnTo>
                  <a:lnTo>
                    <a:pt x="519557" y="782320"/>
                  </a:lnTo>
                  <a:lnTo>
                    <a:pt x="518464" y="775970"/>
                  </a:lnTo>
                  <a:lnTo>
                    <a:pt x="515861" y="769620"/>
                  </a:lnTo>
                  <a:lnTo>
                    <a:pt x="512216" y="763270"/>
                  </a:lnTo>
                  <a:lnTo>
                    <a:pt x="511797" y="763270"/>
                  </a:lnTo>
                  <a:lnTo>
                    <a:pt x="515518" y="756920"/>
                  </a:lnTo>
                  <a:lnTo>
                    <a:pt x="517029" y="754392"/>
                  </a:lnTo>
                  <a:lnTo>
                    <a:pt x="519315" y="750570"/>
                  </a:lnTo>
                  <a:lnTo>
                    <a:pt x="523151" y="744220"/>
                  </a:lnTo>
                  <a:lnTo>
                    <a:pt x="527037" y="737870"/>
                  </a:lnTo>
                  <a:lnTo>
                    <a:pt x="532371" y="742950"/>
                  </a:lnTo>
                  <a:lnTo>
                    <a:pt x="537845" y="746760"/>
                  </a:lnTo>
                  <a:lnTo>
                    <a:pt x="543458" y="750570"/>
                  </a:lnTo>
                  <a:lnTo>
                    <a:pt x="549249" y="754392"/>
                  </a:lnTo>
                  <a:lnTo>
                    <a:pt x="549833" y="754392"/>
                  </a:lnTo>
                  <a:lnTo>
                    <a:pt x="549783" y="756920"/>
                  </a:lnTo>
                  <a:lnTo>
                    <a:pt x="549656" y="763270"/>
                  </a:lnTo>
                  <a:lnTo>
                    <a:pt x="551840" y="772160"/>
                  </a:lnTo>
                  <a:lnTo>
                    <a:pt x="556425" y="778510"/>
                  </a:lnTo>
                  <a:lnTo>
                    <a:pt x="560438" y="784860"/>
                  </a:lnTo>
                  <a:lnTo>
                    <a:pt x="565315" y="788670"/>
                  </a:lnTo>
                  <a:lnTo>
                    <a:pt x="571055" y="791210"/>
                  </a:lnTo>
                  <a:lnTo>
                    <a:pt x="579374" y="791210"/>
                  </a:lnTo>
                  <a:lnTo>
                    <a:pt x="580999" y="789940"/>
                  </a:lnTo>
                  <a:lnTo>
                    <a:pt x="584619" y="789940"/>
                  </a:lnTo>
                  <a:lnTo>
                    <a:pt x="585698" y="791210"/>
                  </a:lnTo>
                  <a:lnTo>
                    <a:pt x="588848" y="792492"/>
                  </a:lnTo>
                  <a:lnTo>
                    <a:pt x="590384" y="793750"/>
                  </a:lnTo>
                  <a:lnTo>
                    <a:pt x="591908" y="793750"/>
                  </a:lnTo>
                  <a:lnTo>
                    <a:pt x="589724" y="800100"/>
                  </a:lnTo>
                  <a:lnTo>
                    <a:pt x="588340" y="806450"/>
                  </a:lnTo>
                  <a:lnTo>
                    <a:pt x="587552" y="814070"/>
                  </a:lnTo>
                  <a:lnTo>
                    <a:pt x="587133" y="820420"/>
                  </a:lnTo>
                  <a:lnTo>
                    <a:pt x="587108" y="828040"/>
                  </a:lnTo>
                  <a:lnTo>
                    <a:pt x="587248" y="830592"/>
                  </a:lnTo>
                  <a:lnTo>
                    <a:pt x="587311" y="831850"/>
                  </a:lnTo>
                  <a:lnTo>
                    <a:pt x="587387" y="833120"/>
                  </a:lnTo>
                  <a:lnTo>
                    <a:pt x="587451" y="834390"/>
                  </a:lnTo>
                  <a:lnTo>
                    <a:pt x="588391" y="840740"/>
                  </a:lnTo>
                  <a:lnTo>
                    <a:pt x="589889" y="848360"/>
                  </a:lnTo>
                  <a:lnTo>
                    <a:pt x="591769" y="854710"/>
                  </a:lnTo>
                  <a:lnTo>
                    <a:pt x="594131" y="859790"/>
                  </a:lnTo>
                  <a:lnTo>
                    <a:pt x="596963" y="866140"/>
                  </a:lnTo>
                  <a:lnTo>
                    <a:pt x="600252" y="871220"/>
                  </a:lnTo>
                  <a:lnTo>
                    <a:pt x="602983" y="876300"/>
                  </a:lnTo>
                  <a:lnTo>
                    <a:pt x="606209" y="880110"/>
                  </a:lnTo>
                  <a:lnTo>
                    <a:pt x="610120" y="883920"/>
                  </a:lnTo>
                  <a:lnTo>
                    <a:pt x="613410" y="887742"/>
                  </a:lnTo>
                  <a:lnTo>
                    <a:pt x="617613" y="892810"/>
                  </a:lnTo>
                  <a:lnTo>
                    <a:pt x="628218" y="897890"/>
                  </a:lnTo>
                  <a:lnTo>
                    <a:pt x="641794" y="900442"/>
                  </a:lnTo>
                  <a:lnTo>
                    <a:pt x="651751" y="901700"/>
                  </a:lnTo>
                  <a:lnTo>
                    <a:pt x="661606" y="901700"/>
                  </a:lnTo>
                  <a:lnTo>
                    <a:pt x="680808" y="896620"/>
                  </a:lnTo>
                  <a:lnTo>
                    <a:pt x="689114" y="891540"/>
                  </a:lnTo>
                  <a:lnTo>
                    <a:pt x="693267" y="889000"/>
                  </a:lnTo>
                  <a:lnTo>
                    <a:pt x="718553" y="854710"/>
                  </a:lnTo>
                  <a:lnTo>
                    <a:pt x="728141" y="812800"/>
                  </a:lnTo>
                  <a:lnTo>
                    <a:pt x="728091" y="795020"/>
                  </a:lnTo>
                  <a:lnTo>
                    <a:pt x="728002" y="793750"/>
                  </a:lnTo>
                  <a:lnTo>
                    <a:pt x="727925" y="792492"/>
                  </a:lnTo>
                  <a:lnTo>
                    <a:pt x="727837" y="791210"/>
                  </a:lnTo>
                  <a:lnTo>
                    <a:pt x="727760" y="789940"/>
                  </a:lnTo>
                  <a:lnTo>
                    <a:pt x="727671" y="788670"/>
                  </a:lnTo>
                  <a:lnTo>
                    <a:pt x="719899" y="748042"/>
                  </a:lnTo>
                  <a:lnTo>
                    <a:pt x="717143" y="740232"/>
                  </a:lnTo>
                  <a:lnTo>
                    <a:pt x="717143" y="817892"/>
                  </a:lnTo>
                  <a:lnTo>
                    <a:pt x="716915" y="820420"/>
                  </a:lnTo>
                  <a:lnTo>
                    <a:pt x="706323" y="857250"/>
                  </a:lnTo>
                  <a:lnTo>
                    <a:pt x="675487" y="887742"/>
                  </a:lnTo>
                  <a:lnTo>
                    <a:pt x="659498" y="891540"/>
                  </a:lnTo>
                  <a:lnTo>
                    <a:pt x="648982" y="890270"/>
                  </a:lnTo>
                  <a:lnTo>
                    <a:pt x="653275" y="889000"/>
                  </a:lnTo>
                  <a:lnTo>
                    <a:pt x="657148" y="886460"/>
                  </a:lnTo>
                  <a:lnTo>
                    <a:pt x="694207" y="848360"/>
                  </a:lnTo>
                  <a:lnTo>
                    <a:pt x="703186" y="811542"/>
                  </a:lnTo>
                  <a:lnTo>
                    <a:pt x="703072" y="784860"/>
                  </a:lnTo>
                  <a:lnTo>
                    <a:pt x="702983" y="783590"/>
                  </a:lnTo>
                  <a:lnTo>
                    <a:pt x="702894" y="782320"/>
                  </a:lnTo>
                  <a:lnTo>
                    <a:pt x="693851" y="740410"/>
                  </a:lnTo>
                  <a:lnTo>
                    <a:pt x="692518" y="737336"/>
                  </a:lnTo>
                  <a:lnTo>
                    <a:pt x="692518" y="783590"/>
                  </a:lnTo>
                  <a:lnTo>
                    <a:pt x="692416" y="811542"/>
                  </a:lnTo>
                  <a:lnTo>
                    <a:pt x="692315" y="812800"/>
                  </a:lnTo>
                  <a:lnTo>
                    <a:pt x="692226" y="814070"/>
                  </a:lnTo>
                  <a:lnTo>
                    <a:pt x="692124" y="815340"/>
                  </a:lnTo>
                  <a:lnTo>
                    <a:pt x="679373" y="853440"/>
                  </a:lnTo>
                  <a:lnTo>
                    <a:pt x="650506" y="878840"/>
                  </a:lnTo>
                  <a:lnTo>
                    <a:pt x="642835" y="880110"/>
                  </a:lnTo>
                  <a:lnTo>
                    <a:pt x="634898" y="880110"/>
                  </a:lnTo>
                  <a:lnTo>
                    <a:pt x="629526" y="881392"/>
                  </a:lnTo>
                  <a:lnTo>
                    <a:pt x="601319" y="849642"/>
                  </a:lnTo>
                  <a:lnTo>
                    <a:pt x="597649" y="828040"/>
                  </a:lnTo>
                  <a:lnTo>
                    <a:pt x="597725" y="820420"/>
                  </a:lnTo>
                  <a:lnTo>
                    <a:pt x="597839" y="816610"/>
                  </a:lnTo>
                  <a:lnTo>
                    <a:pt x="597916" y="814070"/>
                  </a:lnTo>
                  <a:lnTo>
                    <a:pt x="598017" y="812800"/>
                  </a:lnTo>
                  <a:lnTo>
                    <a:pt x="598131" y="811542"/>
                  </a:lnTo>
                  <a:lnTo>
                    <a:pt x="598246" y="810260"/>
                  </a:lnTo>
                  <a:lnTo>
                    <a:pt x="598360" y="808990"/>
                  </a:lnTo>
                  <a:lnTo>
                    <a:pt x="598474" y="807720"/>
                  </a:lnTo>
                  <a:lnTo>
                    <a:pt x="598589" y="806450"/>
                  </a:lnTo>
                  <a:lnTo>
                    <a:pt x="599909" y="798842"/>
                  </a:lnTo>
                  <a:lnTo>
                    <a:pt x="635660" y="777240"/>
                  </a:lnTo>
                  <a:lnTo>
                    <a:pt x="642213" y="777240"/>
                  </a:lnTo>
                  <a:lnTo>
                    <a:pt x="648804" y="778510"/>
                  </a:lnTo>
                  <a:lnTo>
                    <a:pt x="663232" y="781050"/>
                  </a:lnTo>
                  <a:lnTo>
                    <a:pt x="669874" y="791210"/>
                  </a:lnTo>
                  <a:lnTo>
                    <a:pt x="675297" y="787400"/>
                  </a:lnTo>
                  <a:lnTo>
                    <a:pt x="669772" y="777240"/>
                  </a:lnTo>
                  <a:lnTo>
                    <a:pt x="662990" y="772160"/>
                  </a:lnTo>
                  <a:lnTo>
                    <a:pt x="649109" y="767092"/>
                  </a:lnTo>
                  <a:lnTo>
                    <a:pt x="633018" y="767092"/>
                  </a:lnTo>
                  <a:lnTo>
                    <a:pt x="634784" y="765810"/>
                  </a:lnTo>
                  <a:lnTo>
                    <a:pt x="636676" y="764540"/>
                  </a:lnTo>
                  <a:lnTo>
                    <a:pt x="639076" y="763270"/>
                  </a:lnTo>
                  <a:lnTo>
                    <a:pt x="641489" y="762000"/>
                  </a:lnTo>
                  <a:lnTo>
                    <a:pt x="644372" y="760742"/>
                  </a:lnTo>
                  <a:lnTo>
                    <a:pt x="649503" y="758190"/>
                  </a:lnTo>
                  <a:lnTo>
                    <a:pt x="648030" y="754392"/>
                  </a:lnTo>
                  <a:lnTo>
                    <a:pt x="642340" y="755650"/>
                  </a:lnTo>
                  <a:lnTo>
                    <a:pt x="638835" y="756920"/>
                  </a:lnTo>
                  <a:lnTo>
                    <a:pt x="632206" y="759460"/>
                  </a:lnTo>
                  <a:lnTo>
                    <a:pt x="624713" y="763270"/>
                  </a:lnTo>
                  <a:lnTo>
                    <a:pt x="624179" y="763270"/>
                  </a:lnTo>
                  <a:lnTo>
                    <a:pt x="627113" y="755650"/>
                  </a:lnTo>
                  <a:lnTo>
                    <a:pt x="628840" y="748042"/>
                  </a:lnTo>
                  <a:lnTo>
                    <a:pt x="630275" y="734060"/>
                  </a:lnTo>
                  <a:lnTo>
                    <a:pt x="630161" y="730250"/>
                  </a:lnTo>
                  <a:lnTo>
                    <a:pt x="630059" y="726440"/>
                  </a:lnTo>
                  <a:lnTo>
                    <a:pt x="628446" y="715010"/>
                  </a:lnTo>
                  <a:lnTo>
                    <a:pt x="627951" y="712470"/>
                  </a:lnTo>
                  <a:lnTo>
                    <a:pt x="628904" y="713740"/>
                  </a:lnTo>
                  <a:lnTo>
                    <a:pt x="629907" y="713740"/>
                  </a:lnTo>
                  <a:lnTo>
                    <a:pt x="637641" y="715010"/>
                  </a:lnTo>
                  <a:lnTo>
                    <a:pt x="645274" y="715010"/>
                  </a:lnTo>
                  <a:lnTo>
                    <a:pt x="650138" y="712470"/>
                  </a:lnTo>
                  <a:lnTo>
                    <a:pt x="652576" y="711200"/>
                  </a:lnTo>
                  <a:lnTo>
                    <a:pt x="653364" y="711200"/>
                  </a:lnTo>
                  <a:lnTo>
                    <a:pt x="653935" y="709942"/>
                  </a:lnTo>
                  <a:lnTo>
                    <a:pt x="681202" y="736600"/>
                  </a:lnTo>
                  <a:lnTo>
                    <a:pt x="692518" y="783590"/>
                  </a:lnTo>
                  <a:lnTo>
                    <a:pt x="692518" y="737336"/>
                  </a:lnTo>
                  <a:lnTo>
                    <a:pt x="688898" y="728992"/>
                  </a:lnTo>
                  <a:lnTo>
                    <a:pt x="682320" y="718820"/>
                  </a:lnTo>
                  <a:lnTo>
                    <a:pt x="674865" y="709942"/>
                  </a:lnTo>
                  <a:lnTo>
                    <a:pt x="673798" y="708660"/>
                  </a:lnTo>
                  <a:lnTo>
                    <a:pt x="667372" y="704850"/>
                  </a:lnTo>
                  <a:lnTo>
                    <a:pt x="663092" y="702310"/>
                  </a:lnTo>
                  <a:lnTo>
                    <a:pt x="662190" y="702310"/>
                  </a:lnTo>
                  <a:lnTo>
                    <a:pt x="660387" y="701040"/>
                  </a:lnTo>
                  <a:lnTo>
                    <a:pt x="666115" y="701040"/>
                  </a:lnTo>
                  <a:lnTo>
                    <a:pt x="671715" y="702310"/>
                  </a:lnTo>
                  <a:lnTo>
                    <a:pt x="676732" y="706120"/>
                  </a:lnTo>
                  <a:lnTo>
                    <a:pt x="683374" y="709942"/>
                  </a:lnTo>
                  <a:lnTo>
                    <a:pt x="706742" y="741692"/>
                  </a:lnTo>
                  <a:lnTo>
                    <a:pt x="717054" y="787400"/>
                  </a:lnTo>
                  <a:lnTo>
                    <a:pt x="717143" y="817892"/>
                  </a:lnTo>
                  <a:lnTo>
                    <a:pt x="717143" y="740232"/>
                  </a:lnTo>
                  <a:lnTo>
                    <a:pt x="694791" y="706120"/>
                  </a:lnTo>
                  <a:lnTo>
                    <a:pt x="667054" y="692150"/>
                  </a:lnTo>
                  <a:lnTo>
                    <a:pt x="655929" y="692150"/>
                  </a:lnTo>
                  <a:lnTo>
                    <a:pt x="646176" y="695960"/>
                  </a:lnTo>
                  <a:lnTo>
                    <a:pt x="640207" y="703592"/>
                  </a:lnTo>
                  <a:lnTo>
                    <a:pt x="638009" y="704850"/>
                  </a:lnTo>
                  <a:lnTo>
                    <a:pt x="635787" y="704850"/>
                  </a:lnTo>
                  <a:lnTo>
                    <a:pt x="631431" y="703592"/>
                  </a:lnTo>
                  <a:lnTo>
                    <a:pt x="626237" y="703592"/>
                  </a:lnTo>
                  <a:lnTo>
                    <a:pt x="625386" y="702310"/>
                  </a:lnTo>
                  <a:lnTo>
                    <a:pt x="624535" y="702310"/>
                  </a:lnTo>
                  <a:lnTo>
                    <a:pt x="624014" y="701040"/>
                  </a:lnTo>
                  <a:lnTo>
                    <a:pt x="623443" y="701040"/>
                  </a:lnTo>
                  <a:lnTo>
                    <a:pt x="621753" y="698500"/>
                  </a:lnTo>
                  <a:lnTo>
                    <a:pt x="620915" y="697242"/>
                  </a:lnTo>
                  <a:lnTo>
                    <a:pt x="620077" y="695960"/>
                  </a:lnTo>
                  <a:lnTo>
                    <a:pt x="619658" y="695553"/>
                  </a:lnTo>
                  <a:lnTo>
                    <a:pt x="619658" y="726440"/>
                  </a:lnTo>
                  <a:lnTo>
                    <a:pt x="619582" y="735342"/>
                  </a:lnTo>
                  <a:lnTo>
                    <a:pt x="610654" y="767092"/>
                  </a:lnTo>
                  <a:lnTo>
                    <a:pt x="607987" y="772160"/>
                  </a:lnTo>
                  <a:lnTo>
                    <a:pt x="604634" y="775970"/>
                  </a:lnTo>
                  <a:lnTo>
                    <a:pt x="598690" y="781050"/>
                  </a:lnTo>
                  <a:lnTo>
                    <a:pt x="596531" y="782320"/>
                  </a:lnTo>
                  <a:lnTo>
                    <a:pt x="593013" y="783590"/>
                  </a:lnTo>
                  <a:lnTo>
                    <a:pt x="589889" y="781050"/>
                  </a:lnTo>
                  <a:lnTo>
                    <a:pt x="588073" y="779792"/>
                  </a:lnTo>
                  <a:lnTo>
                    <a:pt x="581825" y="779792"/>
                  </a:lnTo>
                  <a:lnTo>
                    <a:pt x="578370" y="781050"/>
                  </a:lnTo>
                  <a:lnTo>
                    <a:pt x="571284" y="781050"/>
                  </a:lnTo>
                  <a:lnTo>
                    <a:pt x="568667" y="778510"/>
                  </a:lnTo>
                  <a:lnTo>
                    <a:pt x="563372" y="770890"/>
                  </a:lnTo>
                  <a:lnTo>
                    <a:pt x="561314" y="765810"/>
                  </a:lnTo>
                  <a:lnTo>
                    <a:pt x="560552" y="760742"/>
                  </a:lnTo>
                  <a:lnTo>
                    <a:pt x="562051" y="762000"/>
                  </a:lnTo>
                  <a:lnTo>
                    <a:pt x="565467" y="763270"/>
                  </a:lnTo>
                  <a:lnTo>
                    <a:pt x="570915" y="765810"/>
                  </a:lnTo>
                  <a:lnTo>
                    <a:pt x="571093" y="765810"/>
                  </a:lnTo>
                  <a:lnTo>
                    <a:pt x="570458" y="768350"/>
                  </a:lnTo>
                  <a:lnTo>
                    <a:pt x="572135" y="769620"/>
                  </a:lnTo>
                  <a:lnTo>
                    <a:pt x="579488" y="770890"/>
                  </a:lnTo>
                  <a:lnTo>
                    <a:pt x="584098" y="767092"/>
                  </a:lnTo>
                  <a:lnTo>
                    <a:pt x="587222" y="763270"/>
                  </a:lnTo>
                  <a:lnTo>
                    <a:pt x="589064" y="760742"/>
                  </a:lnTo>
                  <a:lnTo>
                    <a:pt x="590918" y="758190"/>
                  </a:lnTo>
                  <a:lnTo>
                    <a:pt x="591845" y="756920"/>
                  </a:lnTo>
                  <a:lnTo>
                    <a:pt x="600468" y="725170"/>
                  </a:lnTo>
                  <a:lnTo>
                    <a:pt x="600557" y="722642"/>
                  </a:lnTo>
                  <a:lnTo>
                    <a:pt x="600608" y="721360"/>
                  </a:lnTo>
                  <a:lnTo>
                    <a:pt x="599668" y="713740"/>
                  </a:lnTo>
                  <a:lnTo>
                    <a:pt x="598906" y="708660"/>
                  </a:lnTo>
                  <a:lnTo>
                    <a:pt x="598157" y="703592"/>
                  </a:lnTo>
                  <a:lnTo>
                    <a:pt x="598093" y="703110"/>
                  </a:lnTo>
                  <a:lnTo>
                    <a:pt x="599236" y="703592"/>
                  </a:lnTo>
                  <a:lnTo>
                    <a:pt x="602399" y="703592"/>
                  </a:lnTo>
                  <a:lnTo>
                    <a:pt x="605726" y="702310"/>
                  </a:lnTo>
                  <a:lnTo>
                    <a:pt x="609066" y="701040"/>
                  </a:lnTo>
                  <a:lnTo>
                    <a:pt x="611289" y="701040"/>
                  </a:lnTo>
                  <a:lnTo>
                    <a:pt x="617004" y="708660"/>
                  </a:lnTo>
                  <a:lnTo>
                    <a:pt x="617969" y="715010"/>
                  </a:lnTo>
                  <a:lnTo>
                    <a:pt x="619658" y="726440"/>
                  </a:lnTo>
                  <a:lnTo>
                    <a:pt x="619658" y="695553"/>
                  </a:lnTo>
                  <a:lnTo>
                    <a:pt x="617474" y="693420"/>
                  </a:lnTo>
                  <a:lnTo>
                    <a:pt x="616178" y="692150"/>
                  </a:lnTo>
                  <a:lnTo>
                    <a:pt x="608660" y="690892"/>
                  </a:lnTo>
                  <a:lnTo>
                    <a:pt x="606145" y="692150"/>
                  </a:lnTo>
                  <a:lnTo>
                    <a:pt x="601446" y="693420"/>
                  </a:lnTo>
                  <a:lnTo>
                    <a:pt x="600824" y="693420"/>
                  </a:lnTo>
                  <a:lnTo>
                    <a:pt x="598741" y="692150"/>
                  </a:lnTo>
                  <a:lnTo>
                    <a:pt x="597319" y="691870"/>
                  </a:lnTo>
                  <a:lnTo>
                    <a:pt x="597319" y="702779"/>
                  </a:lnTo>
                  <a:lnTo>
                    <a:pt x="593369" y="705573"/>
                  </a:lnTo>
                  <a:lnTo>
                    <a:pt x="593369" y="725170"/>
                  </a:lnTo>
                  <a:lnTo>
                    <a:pt x="579285" y="758190"/>
                  </a:lnTo>
                  <a:lnTo>
                    <a:pt x="573189" y="754392"/>
                  </a:lnTo>
                  <a:lnTo>
                    <a:pt x="566966" y="751840"/>
                  </a:lnTo>
                  <a:lnTo>
                    <a:pt x="560755" y="748042"/>
                  </a:lnTo>
                  <a:lnTo>
                    <a:pt x="554697" y="745490"/>
                  </a:lnTo>
                  <a:lnTo>
                    <a:pt x="548144" y="741692"/>
                  </a:lnTo>
                  <a:lnTo>
                    <a:pt x="543496" y="737870"/>
                  </a:lnTo>
                  <a:lnTo>
                    <a:pt x="541959" y="736600"/>
                  </a:lnTo>
                  <a:lnTo>
                    <a:pt x="536028" y="731520"/>
                  </a:lnTo>
                  <a:lnTo>
                    <a:pt x="542505" y="727710"/>
                  </a:lnTo>
                  <a:lnTo>
                    <a:pt x="547725" y="721360"/>
                  </a:lnTo>
                  <a:lnTo>
                    <a:pt x="554202" y="709942"/>
                  </a:lnTo>
                  <a:lnTo>
                    <a:pt x="556247" y="706120"/>
                  </a:lnTo>
                  <a:lnTo>
                    <a:pt x="558342" y="699770"/>
                  </a:lnTo>
                  <a:lnTo>
                    <a:pt x="558952" y="698500"/>
                  </a:lnTo>
                  <a:lnTo>
                    <a:pt x="566331" y="704850"/>
                  </a:lnTo>
                  <a:lnTo>
                    <a:pt x="574243" y="709942"/>
                  </a:lnTo>
                  <a:lnTo>
                    <a:pt x="582599" y="715010"/>
                  </a:lnTo>
                  <a:lnTo>
                    <a:pt x="591261" y="718820"/>
                  </a:lnTo>
                  <a:lnTo>
                    <a:pt x="591896" y="720090"/>
                  </a:lnTo>
                  <a:lnTo>
                    <a:pt x="593191" y="720090"/>
                  </a:lnTo>
                  <a:lnTo>
                    <a:pt x="593280" y="722642"/>
                  </a:lnTo>
                  <a:lnTo>
                    <a:pt x="593369" y="725170"/>
                  </a:lnTo>
                  <a:lnTo>
                    <a:pt x="593369" y="705573"/>
                  </a:lnTo>
                  <a:lnTo>
                    <a:pt x="592594" y="706120"/>
                  </a:lnTo>
                  <a:lnTo>
                    <a:pt x="592328" y="707390"/>
                  </a:lnTo>
                  <a:lnTo>
                    <a:pt x="592289" y="708660"/>
                  </a:lnTo>
                  <a:lnTo>
                    <a:pt x="589394" y="706120"/>
                  </a:lnTo>
                  <a:lnTo>
                    <a:pt x="586536" y="704850"/>
                  </a:lnTo>
                  <a:lnTo>
                    <a:pt x="583755" y="703592"/>
                  </a:lnTo>
                  <a:lnTo>
                    <a:pt x="585050" y="702310"/>
                  </a:lnTo>
                  <a:lnTo>
                    <a:pt x="586473" y="701040"/>
                  </a:lnTo>
                  <a:lnTo>
                    <a:pt x="593204" y="701040"/>
                  </a:lnTo>
                  <a:lnTo>
                    <a:pt x="597319" y="702779"/>
                  </a:lnTo>
                  <a:lnTo>
                    <a:pt x="597319" y="691870"/>
                  </a:lnTo>
                  <a:lnTo>
                    <a:pt x="592340" y="690892"/>
                  </a:lnTo>
                  <a:lnTo>
                    <a:pt x="586066" y="690892"/>
                  </a:lnTo>
                  <a:lnTo>
                    <a:pt x="580174" y="693420"/>
                  </a:lnTo>
                  <a:lnTo>
                    <a:pt x="574929" y="697242"/>
                  </a:lnTo>
                  <a:lnTo>
                    <a:pt x="570039" y="693420"/>
                  </a:lnTo>
                  <a:lnTo>
                    <a:pt x="565480" y="689610"/>
                  </a:lnTo>
                  <a:lnTo>
                    <a:pt x="561365" y="685800"/>
                  </a:lnTo>
                  <a:lnTo>
                    <a:pt x="564222" y="680720"/>
                  </a:lnTo>
                  <a:lnTo>
                    <a:pt x="567105" y="676910"/>
                  </a:lnTo>
                  <a:lnTo>
                    <a:pt x="572389" y="669290"/>
                  </a:lnTo>
                  <a:lnTo>
                    <a:pt x="574789" y="665492"/>
                  </a:lnTo>
                  <a:lnTo>
                    <a:pt x="579221" y="659142"/>
                  </a:lnTo>
                  <a:lnTo>
                    <a:pt x="581545" y="656590"/>
                  </a:lnTo>
                  <a:lnTo>
                    <a:pt x="582117" y="655320"/>
                  </a:lnTo>
                  <a:lnTo>
                    <a:pt x="598055" y="657860"/>
                  </a:lnTo>
                  <a:lnTo>
                    <a:pt x="614045" y="661670"/>
                  </a:lnTo>
                  <a:lnTo>
                    <a:pt x="630059" y="664210"/>
                  </a:lnTo>
                  <a:lnTo>
                    <a:pt x="646099" y="665492"/>
                  </a:lnTo>
                  <a:lnTo>
                    <a:pt x="657288" y="668020"/>
                  </a:lnTo>
                  <a:lnTo>
                    <a:pt x="690981" y="671842"/>
                  </a:lnTo>
                  <a:lnTo>
                    <a:pt x="697953" y="671842"/>
                  </a:lnTo>
                  <a:lnTo>
                    <a:pt x="705294" y="673100"/>
                  </a:lnTo>
                  <a:lnTo>
                    <a:pt x="719124" y="671842"/>
                  </a:lnTo>
                  <a:lnTo>
                    <a:pt x="725601" y="670560"/>
                  </a:lnTo>
                  <a:lnTo>
                    <a:pt x="731939" y="668020"/>
                  </a:lnTo>
                  <a:lnTo>
                    <a:pt x="742988" y="662940"/>
                  </a:lnTo>
                  <a:lnTo>
                    <a:pt x="745744" y="661670"/>
                  </a:lnTo>
                  <a:lnTo>
                    <a:pt x="751268" y="659142"/>
                  </a:lnTo>
                  <a:lnTo>
                    <a:pt x="788504" y="638810"/>
                  </a:lnTo>
                  <a:lnTo>
                    <a:pt x="822045" y="617220"/>
                  </a:lnTo>
                  <a:lnTo>
                    <a:pt x="845299" y="581660"/>
                  </a:lnTo>
                  <a:lnTo>
                    <a:pt x="847737" y="572770"/>
                  </a:lnTo>
                  <a:lnTo>
                    <a:pt x="850328" y="563892"/>
                  </a:lnTo>
                  <a:lnTo>
                    <a:pt x="852805" y="554990"/>
                  </a:lnTo>
                  <a:lnTo>
                    <a:pt x="855179" y="546100"/>
                  </a:lnTo>
                  <a:lnTo>
                    <a:pt x="857504" y="537210"/>
                  </a:lnTo>
                  <a:lnTo>
                    <a:pt x="859307" y="529590"/>
                  </a:lnTo>
                  <a:lnTo>
                    <a:pt x="861580" y="521970"/>
                  </a:lnTo>
                  <a:lnTo>
                    <a:pt x="862469" y="516890"/>
                  </a:lnTo>
                  <a:lnTo>
                    <a:pt x="864031" y="508000"/>
                  </a:lnTo>
                  <a:lnTo>
                    <a:pt x="862761" y="502920"/>
                  </a:lnTo>
                  <a:lnTo>
                    <a:pt x="862457" y="501650"/>
                  </a:lnTo>
                  <a:lnTo>
                    <a:pt x="854748" y="497840"/>
                  </a:lnTo>
                  <a:lnTo>
                    <a:pt x="853147" y="496570"/>
                  </a:lnTo>
                  <a:lnTo>
                    <a:pt x="852335" y="496570"/>
                  </a:lnTo>
                  <a:lnTo>
                    <a:pt x="852335" y="516890"/>
                  </a:lnTo>
                  <a:lnTo>
                    <a:pt x="850163" y="524510"/>
                  </a:lnTo>
                  <a:lnTo>
                    <a:pt x="847788" y="534670"/>
                  </a:lnTo>
                  <a:lnTo>
                    <a:pt x="845375" y="543560"/>
                  </a:lnTo>
                  <a:lnTo>
                    <a:pt x="842899" y="553720"/>
                  </a:lnTo>
                  <a:lnTo>
                    <a:pt x="840371" y="562610"/>
                  </a:lnTo>
                  <a:lnTo>
                    <a:pt x="838327" y="570242"/>
                  </a:lnTo>
                  <a:lnTo>
                    <a:pt x="836117" y="577850"/>
                  </a:lnTo>
                  <a:lnTo>
                    <a:pt x="813854" y="610870"/>
                  </a:lnTo>
                  <a:lnTo>
                    <a:pt x="809155" y="613410"/>
                  </a:lnTo>
                  <a:lnTo>
                    <a:pt x="800811" y="619760"/>
                  </a:lnTo>
                  <a:lnTo>
                    <a:pt x="775144" y="635000"/>
                  </a:lnTo>
                  <a:lnTo>
                    <a:pt x="757466" y="645160"/>
                  </a:lnTo>
                  <a:lnTo>
                    <a:pt x="748449" y="648970"/>
                  </a:lnTo>
                  <a:lnTo>
                    <a:pt x="739305" y="654050"/>
                  </a:lnTo>
                  <a:lnTo>
                    <a:pt x="728230" y="659142"/>
                  </a:lnTo>
                  <a:lnTo>
                    <a:pt x="720940" y="660400"/>
                  </a:lnTo>
                  <a:lnTo>
                    <a:pt x="719455" y="661670"/>
                  </a:lnTo>
                  <a:lnTo>
                    <a:pt x="717969" y="661670"/>
                  </a:lnTo>
                  <a:lnTo>
                    <a:pt x="721779" y="650240"/>
                  </a:lnTo>
                  <a:lnTo>
                    <a:pt x="723607" y="643890"/>
                  </a:lnTo>
                  <a:lnTo>
                    <a:pt x="724408" y="641350"/>
                  </a:lnTo>
                  <a:lnTo>
                    <a:pt x="725614" y="637540"/>
                  </a:lnTo>
                  <a:lnTo>
                    <a:pt x="727532" y="631190"/>
                  </a:lnTo>
                  <a:lnTo>
                    <a:pt x="729348" y="624840"/>
                  </a:lnTo>
                  <a:lnTo>
                    <a:pt x="731088" y="617220"/>
                  </a:lnTo>
                  <a:lnTo>
                    <a:pt x="732713" y="610870"/>
                  </a:lnTo>
                  <a:lnTo>
                    <a:pt x="734263" y="604520"/>
                  </a:lnTo>
                  <a:lnTo>
                    <a:pt x="735698" y="598170"/>
                  </a:lnTo>
                  <a:lnTo>
                    <a:pt x="736981" y="591820"/>
                  </a:lnTo>
                  <a:lnTo>
                    <a:pt x="737768" y="586740"/>
                  </a:lnTo>
                  <a:lnTo>
                    <a:pt x="738505" y="582942"/>
                  </a:lnTo>
                  <a:lnTo>
                    <a:pt x="739660" y="575310"/>
                  </a:lnTo>
                  <a:lnTo>
                    <a:pt x="740473" y="571500"/>
                  </a:lnTo>
                  <a:lnTo>
                    <a:pt x="740562" y="568960"/>
                  </a:lnTo>
                  <a:lnTo>
                    <a:pt x="740613" y="567690"/>
                  </a:lnTo>
                  <a:lnTo>
                    <a:pt x="752005" y="566420"/>
                  </a:lnTo>
                  <a:lnTo>
                    <a:pt x="763181" y="562610"/>
                  </a:lnTo>
                  <a:lnTo>
                    <a:pt x="774153" y="557542"/>
                  </a:lnTo>
                  <a:lnTo>
                    <a:pt x="784923" y="553720"/>
                  </a:lnTo>
                  <a:lnTo>
                    <a:pt x="812647" y="539750"/>
                  </a:lnTo>
                  <a:lnTo>
                    <a:pt x="817626" y="537210"/>
                  </a:lnTo>
                  <a:lnTo>
                    <a:pt x="829970" y="530860"/>
                  </a:lnTo>
                  <a:lnTo>
                    <a:pt x="834123" y="528320"/>
                  </a:lnTo>
                  <a:lnTo>
                    <a:pt x="844499" y="521970"/>
                  </a:lnTo>
                  <a:lnTo>
                    <a:pt x="847217" y="520700"/>
                  </a:lnTo>
                  <a:lnTo>
                    <a:pt x="848499" y="519442"/>
                  </a:lnTo>
                  <a:lnTo>
                    <a:pt x="849795" y="518160"/>
                  </a:lnTo>
                  <a:lnTo>
                    <a:pt x="852335" y="516890"/>
                  </a:lnTo>
                  <a:lnTo>
                    <a:pt x="852335" y="496570"/>
                  </a:lnTo>
                  <a:lnTo>
                    <a:pt x="851598" y="496570"/>
                  </a:lnTo>
                  <a:lnTo>
                    <a:pt x="851598" y="506742"/>
                  </a:lnTo>
                  <a:lnTo>
                    <a:pt x="844219" y="510540"/>
                  </a:lnTo>
                  <a:lnTo>
                    <a:pt x="837006" y="515620"/>
                  </a:lnTo>
                  <a:lnTo>
                    <a:pt x="829729" y="519442"/>
                  </a:lnTo>
                  <a:lnTo>
                    <a:pt x="834859" y="505460"/>
                  </a:lnTo>
                  <a:lnTo>
                    <a:pt x="839330" y="502920"/>
                  </a:lnTo>
                  <a:lnTo>
                    <a:pt x="839876" y="504190"/>
                  </a:lnTo>
                  <a:lnTo>
                    <a:pt x="848982" y="504190"/>
                  </a:lnTo>
                  <a:lnTo>
                    <a:pt x="851598" y="506742"/>
                  </a:lnTo>
                  <a:lnTo>
                    <a:pt x="851598" y="496570"/>
                  </a:lnTo>
                  <a:lnTo>
                    <a:pt x="857008" y="492760"/>
                  </a:lnTo>
                  <a:lnTo>
                    <a:pt x="862152" y="488950"/>
                  </a:lnTo>
                  <a:lnTo>
                    <a:pt x="867905" y="482600"/>
                  </a:lnTo>
                  <a:lnTo>
                    <a:pt x="869315" y="480060"/>
                  </a:lnTo>
                  <a:lnTo>
                    <a:pt x="870534" y="477520"/>
                  </a:lnTo>
                  <a:lnTo>
                    <a:pt x="870762" y="477520"/>
                  </a:lnTo>
                  <a:lnTo>
                    <a:pt x="913434" y="454660"/>
                  </a:lnTo>
                  <a:lnTo>
                    <a:pt x="924064" y="445770"/>
                  </a:lnTo>
                  <a:lnTo>
                    <a:pt x="927265" y="447040"/>
                  </a:lnTo>
                  <a:lnTo>
                    <a:pt x="930376" y="447040"/>
                  </a:lnTo>
                  <a:lnTo>
                    <a:pt x="937221" y="450850"/>
                  </a:lnTo>
                  <a:lnTo>
                    <a:pt x="940904" y="453390"/>
                  </a:lnTo>
                  <a:lnTo>
                    <a:pt x="944308" y="455942"/>
                  </a:lnTo>
                  <a:lnTo>
                    <a:pt x="940231" y="458470"/>
                  </a:lnTo>
                  <a:lnTo>
                    <a:pt x="937260" y="463550"/>
                  </a:lnTo>
                  <a:lnTo>
                    <a:pt x="933970" y="474992"/>
                  </a:lnTo>
                  <a:lnTo>
                    <a:pt x="935304" y="481342"/>
                  </a:lnTo>
                  <a:lnTo>
                    <a:pt x="939939" y="490220"/>
                  </a:lnTo>
                  <a:lnTo>
                    <a:pt x="941539" y="491490"/>
                  </a:lnTo>
                  <a:lnTo>
                    <a:pt x="943356" y="494042"/>
                  </a:lnTo>
                  <a:lnTo>
                    <a:pt x="938504" y="500392"/>
                  </a:lnTo>
                  <a:lnTo>
                    <a:pt x="933742" y="506742"/>
                  </a:lnTo>
                  <a:lnTo>
                    <a:pt x="929119" y="513092"/>
                  </a:lnTo>
                  <a:lnTo>
                    <a:pt x="925461" y="519442"/>
                  </a:lnTo>
                  <a:lnTo>
                    <a:pt x="922096" y="524510"/>
                  </a:lnTo>
                  <a:lnTo>
                    <a:pt x="919226" y="530860"/>
                  </a:lnTo>
                  <a:lnTo>
                    <a:pt x="917067" y="537210"/>
                  </a:lnTo>
                  <a:lnTo>
                    <a:pt x="915847" y="543560"/>
                  </a:lnTo>
                  <a:lnTo>
                    <a:pt x="915733" y="549910"/>
                  </a:lnTo>
                  <a:lnTo>
                    <a:pt x="916774" y="556260"/>
                  </a:lnTo>
                  <a:lnTo>
                    <a:pt x="919010" y="562610"/>
                  </a:lnTo>
                  <a:lnTo>
                    <a:pt x="922439" y="568960"/>
                  </a:lnTo>
                  <a:lnTo>
                    <a:pt x="928712" y="576592"/>
                  </a:lnTo>
                  <a:lnTo>
                    <a:pt x="936980" y="579120"/>
                  </a:lnTo>
                  <a:lnTo>
                    <a:pt x="938314" y="579120"/>
                  </a:lnTo>
                  <a:lnTo>
                    <a:pt x="940295" y="586740"/>
                  </a:lnTo>
                  <a:lnTo>
                    <a:pt x="944295" y="594360"/>
                  </a:lnTo>
                  <a:lnTo>
                    <a:pt x="950455" y="600710"/>
                  </a:lnTo>
                  <a:lnTo>
                    <a:pt x="956170" y="604520"/>
                  </a:lnTo>
                  <a:lnTo>
                    <a:pt x="962469" y="607060"/>
                  </a:lnTo>
                  <a:lnTo>
                    <a:pt x="969175" y="607060"/>
                  </a:lnTo>
                  <a:lnTo>
                    <a:pt x="976058" y="605790"/>
                  </a:lnTo>
                  <a:lnTo>
                    <a:pt x="979411" y="604520"/>
                  </a:lnTo>
                  <a:lnTo>
                    <a:pt x="982611" y="603250"/>
                  </a:lnTo>
                  <a:lnTo>
                    <a:pt x="985583" y="601992"/>
                  </a:lnTo>
                  <a:lnTo>
                    <a:pt x="995438" y="604520"/>
                  </a:lnTo>
                  <a:lnTo>
                    <a:pt x="1005382" y="603250"/>
                  </a:lnTo>
                  <a:lnTo>
                    <a:pt x="1008456" y="601992"/>
                  </a:lnTo>
                  <a:lnTo>
                    <a:pt x="1014590" y="599440"/>
                  </a:lnTo>
                  <a:lnTo>
                    <a:pt x="1017651" y="596900"/>
                  </a:lnTo>
                  <a:lnTo>
                    <a:pt x="1022261" y="593090"/>
                  </a:lnTo>
                  <a:lnTo>
                    <a:pt x="1024216" y="590550"/>
                  </a:lnTo>
                  <a:lnTo>
                    <a:pt x="1025855" y="588010"/>
                  </a:lnTo>
                  <a:lnTo>
                    <a:pt x="1027176" y="585470"/>
                  </a:lnTo>
                  <a:lnTo>
                    <a:pt x="1027912" y="585470"/>
                  </a:lnTo>
                  <a:lnTo>
                    <a:pt x="1058316" y="554990"/>
                  </a:lnTo>
                  <a:lnTo>
                    <a:pt x="1059903" y="548640"/>
                  </a:lnTo>
                  <a:lnTo>
                    <a:pt x="1061758" y="534670"/>
                  </a:lnTo>
                  <a:close/>
                </a:path>
                <a:path w="1078865" h="941070">
                  <a:moveTo>
                    <a:pt x="1078826" y="526173"/>
                  </a:moveTo>
                  <a:lnTo>
                    <a:pt x="1077925" y="520890"/>
                  </a:lnTo>
                  <a:lnTo>
                    <a:pt x="1076934" y="515099"/>
                  </a:lnTo>
                  <a:lnTo>
                    <a:pt x="1074534" y="510095"/>
                  </a:lnTo>
                  <a:lnTo>
                    <a:pt x="1071791" y="503555"/>
                  </a:lnTo>
                  <a:lnTo>
                    <a:pt x="1070190" y="503974"/>
                  </a:lnTo>
                  <a:lnTo>
                    <a:pt x="1071181" y="510374"/>
                  </a:lnTo>
                  <a:lnTo>
                    <a:pt x="1070838" y="515632"/>
                  </a:lnTo>
                  <a:lnTo>
                    <a:pt x="1071118" y="525894"/>
                  </a:lnTo>
                  <a:lnTo>
                    <a:pt x="1071130" y="530948"/>
                  </a:lnTo>
                  <a:lnTo>
                    <a:pt x="1070292" y="541159"/>
                  </a:lnTo>
                  <a:lnTo>
                    <a:pt x="1066838" y="556488"/>
                  </a:lnTo>
                  <a:lnTo>
                    <a:pt x="1066380" y="561936"/>
                  </a:lnTo>
                  <a:lnTo>
                    <a:pt x="1064780" y="568629"/>
                  </a:lnTo>
                  <a:lnTo>
                    <a:pt x="1066723" y="569493"/>
                  </a:lnTo>
                  <a:lnTo>
                    <a:pt x="1073124" y="558507"/>
                  </a:lnTo>
                  <a:lnTo>
                    <a:pt x="1076934" y="548068"/>
                  </a:lnTo>
                  <a:lnTo>
                    <a:pt x="1078738" y="531749"/>
                  </a:lnTo>
                  <a:lnTo>
                    <a:pt x="1078826" y="526173"/>
                  </a:lnTo>
                  <a:close/>
                </a:path>
              </a:pathLst>
            </a:custGeom>
            <a:solidFill>
              <a:srgbClr val="372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3988" y="3230918"/>
              <a:ext cx="111023" cy="111023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4432" y="3230918"/>
              <a:ext cx="111023" cy="111023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5429973" y="2787383"/>
              <a:ext cx="689610" cy="692150"/>
            </a:xfrm>
            <a:custGeom>
              <a:avLst/>
              <a:gdLst/>
              <a:ahLst/>
              <a:cxnLst/>
              <a:rect l="l" t="t" r="r" b="b"/>
              <a:pathLst>
                <a:path w="689610" h="692150">
                  <a:moveTo>
                    <a:pt x="301053" y="0"/>
                  </a:moveTo>
                  <a:lnTo>
                    <a:pt x="290652" y="195757"/>
                  </a:lnTo>
                  <a:lnTo>
                    <a:pt x="163918" y="46189"/>
                  </a:lnTo>
                  <a:lnTo>
                    <a:pt x="234048" y="229260"/>
                  </a:lnTo>
                  <a:lnTo>
                    <a:pt x="57442" y="144144"/>
                  </a:lnTo>
                  <a:lnTo>
                    <a:pt x="195961" y="282879"/>
                  </a:lnTo>
                  <a:lnTo>
                    <a:pt x="0" y="276961"/>
                  </a:lnTo>
                  <a:lnTo>
                    <a:pt x="182968" y="347357"/>
                  </a:lnTo>
                  <a:lnTo>
                    <a:pt x="1562" y="421652"/>
                  </a:lnTo>
                  <a:lnTo>
                    <a:pt x="197345" y="411543"/>
                  </a:lnTo>
                  <a:lnTo>
                    <a:pt x="61823" y="553199"/>
                  </a:lnTo>
                  <a:lnTo>
                    <a:pt x="236575" y="464337"/>
                  </a:lnTo>
                  <a:lnTo>
                    <a:pt x="170395" y="648868"/>
                  </a:lnTo>
                  <a:lnTo>
                    <a:pt x="293877" y="496608"/>
                  </a:lnTo>
                  <a:lnTo>
                    <a:pt x="308482" y="692099"/>
                  </a:lnTo>
                  <a:lnTo>
                    <a:pt x="359359" y="502780"/>
                  </a:lnTo>
                  <a:lnTo>
                    <a:pt x="452208" y="675436"/>
                  </a:lnTo>
                  <a:lnTo>
                    <a:pt x="421690" y="481787"/>
                  </a:lnTo>
                  <a:lnTo>
                    <a:pt x="576745" y="601751"/>
                  </a:lnTo>
                  <a:lnTo>
                    <a:pt x="470090" y="437261"/>
                  </a:lnTo>
                  <a:lnTo>
                    <a:pt x="660539" y="483781"/>
                  </a:lnTo>
                  <a:lnTo>
                    <a:pt x="496201" y="376885"/>
                  </a:lnTo>
                  <a:lnTo>
                    <a:pt x="689101" y="341922"/>
                  </a:lnTo>
                  <a:lnTo>
                    <a:pt x="495490" y="311111"/>
                  </a:lnTo>
                  <a:lnTo>
                    <a:pt x="657504" y="200723"/>
                  </a:lnTo>
                  <a:lnTo>
                    <a:pt x="468096" y="251320"/>
                  </a:lnTo>
                  <a:lnTo>
                    <a:pt x="571195" y="84569"/>
                  </a:lnTo>
                  <a:lnTo>
                    <a:pt x="418757" y="207835"/>
                  </a:lnTo>
                  <a:lnTo>
                    <a:pt x="445122" y="13576"/>
                  </a:lnTo>
                  <a:lnTo>
                    <a:pt x="355980" y="188188"/>
                  </a:lnTo>
                  <a:lnTo>
                    <a:pt x="301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426367" y="2783840"/>
              <a:ext cx="696595" cy="699135"/>
            </a:xfrm>
            <a:custGeom>
              <a:avLst/>
              <a:gdLst/>
              <a:ahLst/>
              <a:cxnLst/>
              <a:rect l="l" t="t" r="r" b="b"/>
              <a:pathLst>
                <a:path w="696595" h="699135">
                  <a:moveTo>
                    <a:pt x="301506" y="508838"/>
                  </a:moveTo>
                  <a:lnTo>
                    <a:pt x="294766" y="508838"/>
                  </a:lnTo>
                  <a:lnTo>
                    <a:pt x="308851" y="697534"/>
                  </a:lnTo>
                  <a:lnTo>
                    <a:pt x="310133" y="698842"/>
                  </a:lnTo>
                  <a:lnTo>
                    <a:pt x="311908" y="699007"/>
                  </a:lnTo>
                  <a:lnTo>
                    <a:pt x="313588" y="699007"/>
                  </a:lnTo>
                  <a:lnTo>
                    <a:pt x="314934" y="698004"/>
                  </a:lnTo>
                  <a:lnTo>
                    <a:pt x="320931" y="675690"/>
                  </a:lnTo>
                  <a:lnTo>
                    <a:pt x="313969" y="675690"/>
                  </a:lnTo>
                  <a:lnTo>
                    <a:pt x="301506" y="508838"/>
                  </a:lnTo>
                  <a:close/>
                </a:path>
                <a:path w="696595" h="699135">
                  <a:moveTo>
                    <a:pt x="371650" y="515365"/>
                  </a:moveTo>
                  <a:lnTo>
                    <a:pt x="364020" y="515365"/>
                  </a:lnTo>
                  <a:lnTo>
                    <a:pt x="453643" y="682015"/>
                  </a:lnTo>
                  <a:lnTo>
                    <a:pt x="455345" y="682701"/>
                  </a:lnTo>
                  <a:lnTo>
                    <a:pt x="458457" y="681647"/>
                  </a:lnTo>
                  <a:lnTo>
                    <a:pt x="459397" y="680072"/>
                  </a:lnTo>
                  <a:lnTo>
                    <a:pt x="456229" y="659980"/>
                  </a:lnTo>
                  <a:lnTo>
                    <a:pt x="449427" y="659980"/>
                  </a:lnTo>
                  <a:lnTo>
                    <a:pt x="371650" y="515365"/>
                  </a:lnTo>
                  <a:close/>
                </a:path>
                <a:path w="696595" h="699135">
                  <a:moveTo>
                    <a:pt x="363969" y="502805"/>
                  </a:moveTo>
                  <a:lnTo>
                    <a:pt x="361213" y="503135"/>
                  </a:lnTo>
                  <a:lnTo>
                    <a:pt x="360083" y="504113"/>
                  </a:lnTo>
                  <a:lnTo>
                    <a:pt x="313969" y="675690"/>
                  </a:lnTo>
                  <a:lnTo>
                    <a:pt x="320931" y="675690"/>
                  </a:lnTo>
                  <a:lnTo>
                    <a:pt x="364020" y="515365"/>
                  </a:lnTo>
                  <a:lnTo>
                    <a:pt x="371650" y="515365"/>
                  </a:lnTo>
                  <a:lnTo>
                    <a:pt x="365277" y="503516"/>
                  </a:lnTo>
                  <a:lnTo>
                    <a:pt x="363969" y="502805"/>
                  </a:lnTo>
                  <a:close/>
                </a:path>
                <a:path w="696595" h="699135">
                  <a:moveTo>
                    <a:pt x="426262" y="481825"/>
                  </a:moveTo>
                  <a:lnTo>
                    <a:pt x="424613" y="481825"/>
                  </a:lnTo>
                  <a:lnTo>
                    <a:pt x="422401" y="483133"/>
                  </a:lnTo>
                  <a:lnTo>
                    <a:pt x="421754" y="484492"/>
                  </a:lnTo>
                  <a:lnTo>
                    <a:pt x="449427" y="659980"/>
                  </a:lnTo>
                  <a:lnTo>
                    <a:pt x="456229" y="659980"/>
                  </a:lnTo>
                  <a:lnTo>
                    <a:pt x="429933" y="493166"/>
                  </a:lnTo>
                  <a:lnTo>
                    <a:pt x="440921" y="493166"/>
                  </a:lnTo>
                  <a:lnTo>
                    <a:pt x="426262" y="481825"/>
                  </a:lnTo>
                  <a:close/>
                </a:path>
                <a:path w="696595" h="699135">
                  <a:moveTo>
                    <a:pt x="241292" y="474713"/>
                  </a:moveTo>
                  <a:lnTo>
                    <a:pt x="234149" y="474713"/>
                  </a:lnTo>
                  <a:lnTo>
                    <a:pt x="170281" y="652818"/>
                  </a:lnTo>
                  <a:lnTo>
                    <a:pt x="170929" y="654532"/>
                  </a:lnTo>
                  <a:lnTo>
                    <a:pt x="173774" y="656145"/>
                  </a:lnTo>
                  <a:lnTo>
                    <a:pt x="175577" y="655802"/>
                  </a:lnTo>
                  <a:lnTo>
                    <a:pt x="192489" y="634949"/>
                  </a:lnTo>
                  <a:lnTo>
                    <a:pt x="183832" y="634949"/>
                  </a:lnTo>
                  <a:lnTo>
                    <a:pt x="241292" y="474713"/>
                  </a:lnTo>
                  <a:close/>
                </a:path>
                <a:path w="696595" h="699135">
                  <a:moveTo>
                    <a:pt x="298157" y="496836"/>
                  </a:moveTo>
                  <a:lnTo>
                    <a:pt x="296383" y="496836"/>
                  </a:lnTo>
                  <a:lnTo>
                    <a:pt x="295528" y="497230"/>
                  </a:lnTo>
                  <a:lnTo>
                    <a:pt x="183832" y="634949"/>
                  </a:lnTo>
                  <a:lnTo>
                    <a:pt x="192489" y="634949"/>
                  </a:lnTo>
                  <a:lnTo>
                    <a:pt x="294766" y="508838"/>
                  </a:lnTo>
                  <a:lnTo>
                    <a:pt x="301506" y="508838"/>
                  </a:lnTo>
                  <a:lnTo>
                    <a:pt x="300735" y="498525"/>
                  </a:lnTo>
                  <a:lnTo>
                    <a:pt x="299808" y="497357"/>
                  </a:lnTo>
                  <a:lnTo>
                    <a:pt x="298157" y="496836"/>
                  </a:lnTo>
                  <a:close/>
                </a:path>
                <a:path w="696595" h="699135">
                  <a:moveTo>
                    <a:pt x="440921" y="493166"/>
                  </a:moveTo>
                  <a:lnTo>
                    <a:pt x="429933" y="493166"/>
                  </a:lnTo>
                  <a:lnTo>
                    <a:pt x="579589" y="608952"/>
                  </a:lnTo>
                  <a:lnTo>
                    <a:pt x="581335" y="608952"/>
                  </a:lnTo>
                  <a:lnTo>
                    <a:pt x="583831" y="606653"/>
                  </a:lnTo>
                  <a:lnTo>
                    <a:pt x="584060" y="604837"/>
                  </a:lnTo>
                  <a:lnTo>
                    <a:pt x="574788" y="590537"/>
                  </a:lnTo>
                  <a:lnTo>
                    <a:pt x="566775" y="590537"/>
                  </a:lnTo>
                  <a:lnTo>
                    <a:pt x="440921" y="493166"/>
                  </a:lnTo>
                  <a:close/>
                </a:path>
                <a:path w="696595" h="699135">
                  <a:moveTo>
                    <a:pt x="473163" y="437210"/>
                  </a:moveTo>
                  <a:lnTo>
                    <a:pt x="471766" y="437730"/>
                  </a:lnTo>
                  <a:lnTo>
                    <a:pt x="470954" y="438848"/>
                  </a:lnTo>
                  <a:lnTo>
                    <a:pt x="470166" y="439978"/>
                  </a:lnTo>
                  <a:lnTo>
                    <a:pt x="470128" y="441464"/>
                  </a:lnTo>
                  <a:lnTo>
                    <a:pt x="566775" y="590537"/>
                  </a:lnTo>
                  <a:lnTo>
                    <a:pt x="574788" y="590537"/>
                  </a:lnTo>
                  <a:lnTo>
                    <a:pt x="481126" y="446074"/>
                  </a:lnTo>
                  <a:lnTo>
                    <a:pt x="509458" y="446074"/>
                  </a:lnTo>
                  <a:lnTo>
                    <a:pt x="473163" y="437210"/>
                  </a:lnTo>
                  <a:close/>
                </a:path>
                <a:path w="696595" h="699135">
                  <a:moveTo>
                    <a:pt x="201961" y="418884"/>
                  </a:moveTo>
                  <a:lnTo>
                    <a:pt x="192658" y="418884"/>
                  </a:lnTo>
                  <a:lnTo>
                    <a:pt x="61874" y="555612"/>
                  </a:lnTo>
                  <a:lnTo>
                    <a:pt x="61760" y="557441"/>
                  </a:lnTo>
                  <a:lnTo>
                    <a:pt x="63715" y="560069"/>
                  </a:lnTo>
                  <a:lnTo>
                    <a:pt x="65493" y="560489"/>
                  </a:lnTo>
                  <a:lnTo>
                    <a:pt x="96358" y="544791"/>
                  </a:lnTo>
                  <a:lnTo>
                    <a:pt x="81521" y="544791"/>
                  </a:lnTo>
                  <a:lnTo>
                    <a:pt x="201961" y="418884"/>
                  </a:lnTo>
                  <a:close/>
                </a:path>
                <a:path w="696595" h="699135">
                  <a:moveTo>
                    <a:pt x="239877" y="464261"/>
                  </a:moveTo>
                  <a:lnTo>
                    <a:pt x="81521" y="544791"/>
                  </a:lnTo>
                  <a:lnTo>
                    <a:pt x="96358" y="544791"/>
                  </a:lnTo>
                  <a:lnTo>
                    <a:pt x="234149" y="474713"/>
                  </a:lnTo>
                  <a:lnTo>
                    <a:pt x="241292" y="474713"/>
                  </a:lnTo>
                  <a:lnTo>
                    <a:pt x="243801" y="467715"/>
                  </a:lnTo>
                  <a:lnTo>
                    <a:pt x="243433" y="466267"/>
                  </a:lnTo>
                  <a:lnTo>
                    <a:pt x="241363" y="464438"/>
                  </a:lnTo>
                  <a:lnTo>
                    <a:pt x="239877" y="464261"/>
                  </a:lnTo>
                  <a:close/>
                </a:path>
                <a:path w="696595" h="699135">
                  <a:moveTo>
                    <a:pt x="509458" y="446074"/>
                  </a:moveTo>
                  <a:lnTo>
                    <a:pt x="481126" y="446074"/>
                  </a:lnTo>
                  <a:lnTo>
                    <a:pt x="664946" y="490994"/>
                  </a:lnTo>
                  <a:lnTo>
                    <a:pt x="666584" y="490156"/>
                  </a:lnTo>
                  <a:lnTo>
                    <a:pt x="667880" y="487146"/>
                  </a:lnTo>
                  <a:lnTo>
                    <a:pt x="667346" y="485394"/>
                  </a:lnTo>
                  <a:lnTo>
                    <a:pt x="658072" y="479361"/>
                  </a:lnTo>
                  <a:lnTo>
                    <a:pt x="645744" y="479361"/>
                  </a:lnTo>
                  <a:lnTo>
                    <a:pt x="509458" y="446074"/>
                  </a:lnTo>
                  <a:close/>
                </a:path>
                <a:path w="696595" h="699135">
                  <a:moveTo>
                    <a:pt x="654826" y="212610"/>
                  </a:moveTo>
                  <a:lnTo>
                    <a:pt x="642886" y="212610"/>
                  </a:lnTo>
                  <a:lnTo>
                    <a:pt x="497204" y="311873"/>
                  </a:lnTo>
                  <a:lnTo>
                    <a:pt x="496069" y="312674"/>
                  </a:lnTo>
                  <a:lnTo>
                    <a:pt x="495515" y="314045"/>
                  </a:lnTo>
                  <a:lnTo>
                    <a:pt x="496125" y="316738"/>
                  </a:lnTo>
                  <a:lnTo>
                    <a:pt x="497217" y="317766"/>
                  </a:lnTo>
                  <a:lnTo>
                    <a:pt x="672668" y="345681"/>
                  </a:lnTo>
                  <a:lnTo>
                    <a:pt x="497852" y="377367"/>
                  </a:lnTo>
                  <a:lnTo>
                    <a:pt x="496785" y="378409"/>
                  </a:lnTo>
                  <a:lnTo>
                    <a:pt x="496239" y="381114"/>
                  </a:lnTo>
                  <a:lnTo>
                    <a:pt x="496711" y="382231"/>
                  </a:lnTo>
                  <a:lnTo>
                    <a:pt x="496823" y="382498"/>
                  </a:lnTo>
                  <a:lnTo>
                    <a:pt x="645744" y="479361"/>
                  </a:lnTo>
                  <a:lnTo>
                    <a:pt x="658072" y="479361"/>
                  </a:lnTo>
                  <a:lnTo>
                    <a:pt x="508736" y="382231"/>
                  </a:lnTo>
                  <a:lnTo>
                    <a:pt x="694918" y="348488"/>
                  </a:lnTo>
                  <a:lnTo>
                    <a:pt x="696087" y="347078"/>
                  </a:lnTo>
                  <a:lnTo>
                    <a:pt x="696048" y="343801"/>
                  </a:lnTo>
                  <a:lnTo>
                    <a:pt x="694855" y="342404"/>
                  </a:lnTo>
                  <a:lnTo>
                    <a:pt x="507987" y="312674"/>
                  </a:lnTo>
                  <a:lnTo>
                    <a:pt x="654826" y="212610"/>
                  </a:lnTo>
                  <a:close/>
                </a:path>
                <a:path w="696595" h="699135">
                  <a:moveTo>
                    <a:pt x="3606" y="277152"/>
                  </a:moveTo>
                  <a:lnTo>
                    <a:pt x="2019" y="277152"/>
                  </a:lnTo>
                  <a:lnTo>
                    <a:pt x="634" y="278269"/>
                  </a:lnTo>
                  <a:lnTo>
                    <a:pt x="0" y="281457"/>
                  </a:lnTo>
                  <a:lnTo>
                    <a:pt x="876" y="283057"/>
                  </a:lnTo>
                  <a:lnTo>
                    <a:pt x="177469" y="350989"/>
                  </a:lnTo>
                  <a:lnTo>
                    <a:pt x="2374" y="422706"/>
                  </a:lnTo>
                  <a:lnTo>
                    <a:pt x="1523" y="424332"/>
                  </a:lnTo>
                  <a:lnTo>
                    <a:pt x="2247" y="427532"/>
                  </a:lnTo>
                  <a:lnTo>
                    <a:pt x="3619" y="428650"/>
                  </a:lnTo>
                  <a:lnTo>
                    <a:pt x="155049" y="420827"/>
                  </a:lnTo>
                  <a:lnTo>
                    <a:pt x="24726" y="420827"/>
                  </a:lnTo>
                  <a:lnTo>
                    <a:pt x="189128" y="353491"/>
                  </a:lnTo>
                  <a:lnTo>
                    <a:pt x="189953" y="352234"/>
                  </a:lnTo>
                  <a:lnTo>
                    <a:pt x="189928" y="349478"/>
                  </a:lnTo>
                  <a:lnTo>
                    <a:pt x="189077" y="348259"/>
                  </a:lnTo>
                  <a:lnTo>
                    <a:pt x="23266" y="284467"/>
                  </a:lnTo>
                  <a:lnTo>
                    <a:pt x="202375" y="284467"/>
                  </a:lnTo>
                  <a:lnTo>
                    <a:pt x="200714" y="282803"/>
                  </a:lnTo>
                  <a:lnTo>
                    <a:pt x="191198" y="282803"/>
                  </a:lnTo>
                  <a:lnTo>
                    <a:pt x="3606" y="277152"/>
                  </a:lnTo>
                  <a:close/>
                </a:path>
                <a:path w="696595" h="699135">
                  <a:moveTo>
                    <a:pt x="202384" y="411721"/>
                  </a:moveTo>
                  <a:lnTo>
                    <a:pt x="200774" y="411721"/>
                  </a:lnTo>
                  <a:lnTo>
                    <a:pt x="24726" y="420827"/>
                  </a:lnTo>
                  <a:lnTo>
                    <a:pt x="155049" y="420827"/>
                  </a:lnTo>
                  <a:lnTo>
                    <a:pt x="192658" y="418884"/>
                  </a:lnTo>
                  <a:lnTo>
                    <a:pt x="201961" y="418884"/>
                  </a:lnTo>
                  <a:lnTo>
                    <a:pt x="204330" y="416407"/>
                  </a:lnTo>
                  <a:lnTo>
                    <a:pt x="204584" y="414934"/>
                  </a:lnTo>
                  <a:lnTo>
                    <a:pt x="203428" y="412432"/>
                  </a:lnTo>
                  <a:lnTo>
                    <a:pt x="202384" y="411721"/>
                  </a:lnTo>
                  <a:close/>
                </a:path>
                <a:path w="696595" h="699135">
                  <a:moveTo>
                    <a:pt x="202375" y="284467"/>
                  </a:moveTo>
                  <a:lnTo>
                    <a:pt x="23266" y="284467"/>
                  </a:lnTo>
                  <a:lnTo>
                    <a:pt x="200913" y="289813"/>
                  </a:lnTo>
                  <a:lnTo>
                    <a:pt x="202107" y="289013"/>
                  </a:lnTo>
                  <a:lnTo>
                    <a:pt x="203200" y="286486"/>
                  </a:lnTo>
                  <a:lnTo>
                    <a:pt x="202920" y="285013"/>
                  </a:lnTo>
                  <a:lnTo>
                    <a:pt x="202375" y="284467"/>
                  </a:lnTo>
                  <a:close/>
                </a:path>
                <a:path w="696595" h="699135">
                  <a:moveTo>
                    <a:pt x="61010" y="143954"/>
                  </a:moveTo>
                  <a:lnTo>
                    <a:pt x="59258" y="144411"/>
                  </a:lnTo>
                  <a:lnTo>
                    <a:pt x="57353" y="147091"/>
                  </a:lnTo>
                  <a:lnTo>
                    <a:pt x="57505" y="148907"/>
                  </a:lnTo>
                  <a:lnTo>
                    <a:pt x="191198" y="282803"/>
                  </a:lnTo>
                  <a:lnTo>
                    <a:pt x="200714" y="282803"/>
                  </a:lnTo>
                  <a:lnTo>
                    <a:pt x="77393" y="159296"/>
                  </a:lnTo>
                  <a:lnTo>
                    <a:pt x="92849" y="159296"/>
                  </a:lnTo>
                  <a:lnTo>
                    <a:pt x="61010" y="143954"/>
                  </a:lnTo>
                  <a:close/>
                </a:path>
                <a:path w="696595" h="699135">
                  <a:moveTo>
                    <a:pt x="569453" y="103162"/>
                  </a:moveTo>
                  <a:lnTo>
                    <a:pt x="561555" y="103162"/>
                  </a:lnTo>
                  <a:lnTo>
                    <a:pt x="468121" y="254266"/>
                  </a:lnTo>
                  <a:lnTo>
                    <a:pt x="468185" y="255765"/>
                  </a:lnTo>
                  <a:lnTo>
                    <a:pt x="469823" y="257975"/>
                  </a:lnTo>
                  <a:lnTo>
                    <a:pt x="471246" y="258457"/>
                  </a:lnTo>
                  <a:lnTo>
                    <a:pt x="505091" y="249427"/>
                  </a:lnTo>
                  <a:lnTo>
                    <a:pt x="479018" y="249427"/>
                  </a:lnTo>
                  <a:lnTo>
                    <a:pt x="569453" y="103162"/>
                  </a:lnTo>
                  <a:close/>
                </a:path>
                <a:path w="696595" h="699135">
                  <a:moveTo>
                    <a:pt x="661835" y="200583"/>
                  </a:moveTo>
                  <a:lnTo>
                    <a:pt x="479018" y="249427"/>
                  </a:lnTo>
                  <a:lnTo>
                    <a:pt x="505091" y="249427"/>
                  </a:lnTo>
                  <a:lnTo>
                    <a:pt x="642886" y="212610"/>
                  </a:lnTo>
                  <a:lnTo>
                    <a:pt x="654826" y="212610"/>
                  </a:lnTo>
                  <a:lnTo>
                    <a:pt x="664349" y="206120"/>
                  </a:lnTo>
                  <a:lnTo>
                    <a:pt x="664844" y="204355"/>
                  </a:lnTo>
                  <a:lnTo>
                    <a:pt x="663486" y="201371"/>
                  </a:lnTo>
                  <a:lnTo>
                    <a:pt x="661835" y="200583"/>
                  </a:lnTo>
                  <a:close/>
                </a:path>
                <a:path w="696595" h="699135">
                  <a:moveTo>
                    <a:pt x="92849" y="159296"/>
                  </a:moveTo>
                  <a:lnTo>
                    <a:pt x="77393" y="159296"/>
                  </a:lnTo>
                  <a:lnTo>
                    <a:pt x="237439" y="236423"/>
                  </a:lnTo>
                  <a:lnTo>
                    <a:pt x="238912" y="236207"/>
                  </a:lnTo>
                  <a:lnTo>
                    <a:pt x="240944" y="234340"/>
                  </a:lnTo>
                  <a:lnTo>
                    <a:pt x="241287" y="232879"/>
                  </a:lnTo>
                  <a:lnTo>
                    <a:pt x="238689" y="226098"/>
                  </a:lnTo>
                  <a:lnTo>
                    <a:pt x="231482" y="226098"/>
                  </a:lnTo>
                  <a:lnTo>
                    <a:pt x="92849" y="159296"/>
                  </a:lnTo>
                  <a:close/>
                </a:path>
                <a:path w="696595" h="699135">
                  <a:moveTo>
                    <a:pt x="167220" y="45999"/>
                  </a:moveTo>
                  <a:lnTo>
                    <a:pt x="164414" y="47663"/>
                  </a:lnTo>
                  <a:lnTo>
                    <a:pt x="163804" y="49390"/>
                  </a:lnTo>
                  <a:lnTo>
                    <a:pt x="231482" y="226098"/>
                  </a:lnTo>
                  <a:lnTo>
                    <a:pt x="238689" y="226098"/>
                  </a:lnTo>
                  <a:lnTo>
                    <a:pt x="177736" y="66979"/>
                  </a:lnTo>
                  <a:lnTo>
                    <a:pt x="186565" y="66979"/>
                  </a:lnTo>
                  <a:lnTo>
                    <a:pt x="169049" y="46304"/>
                  </a:lnTo>
                  <a:lnTo>
                    <a:pt x="167220" y="45999"/>
                  </a:lnTo>
                  <a:close/>
                </a:path>
                <a:path w="696595" h="699135">
                  <a:moveTo>
                    <a:pt x="449517" y="36245"/>
                  </a:moveTo>
                  <a:lnTo>
                    <a:pt x="442734" y="36245"/>
                  </a:lnTo>
                  <a:lnTo>
                    <a:pt x="418845" y="212293"/>
                  </a:lnTo>
                  <a:lnTo>
                    <a:pt x="419506" y="213639"/>
                  </a:lnTo>
                  <a:lnTo>
                    <a:pt x="421906" y="214985"/>
                  </a:lnTo>
                  <a:lnTo>
                    <a:pt x="423235" y="214985"/>
                  </a:lnTo>
                  <a:lnTo>
                    <a:pt x="437515" y="203441"/>
                  </a:lnTo>
                  <a:lnTo>
                    <a:pt x="426834" y="203441"/>
                  </a:lnTo>
                  <a:lnTo>
                    <a:pt x="449517" y="36245"/>
                  </a:lnTo>
                  <a:close/>
                </a:path>
                <a:path w="696595" h="699135">
                  <a:moveTo>
                    <a:pt x="575792" y="84505"/>
                  </a:moveTo>
                  <a:lnTo>
                    <a:pt x="573932" y="84505"/>
                  </a:lnTo>
                  <a:lnTo>
                    <a:pt x="426834" y="203441"/>
                  </a:lnTo>
                  <a:lnTo>
                    <a:pt x="437515" y="203441"/>
                  </a:lnTo>
                  <a:lnTo>
                    <a:pt x="561555" y="103162"/>
                  </a:lnTo>
                  <a:lnTo>
                    <a:pt x="569453" y="103162"/>
                  </a:lnTo>
                  <a:lnTo>
                    <a:pt x="578523" y="88493"/>
                  </a:lnTo>
                  <a:lnTo>
                    <a:pt x="578256" y="86677"/>
                  </a:lnTo>
                  <a:lnTo>
                    <a:pt x="575792" y="84505"/>
                  </a:lnTo>
                  <a:close/>
                </a:path>
                <a:path w="696595" h="699135">
                  <a:moveTo>
                    <a:pt x="186565" y="66979"/>
                  </a:moveTo>
                  <a:lnTo>
                    <a:pt x="177736" y="66979"/>
                  </a:lnTo>
                  <a:lnTo>
                    <a:pt x="292582" y="202526"/>
                  </a:lnTo>
                  <a:lnTo>
                    <a:pt x="294030" y="202933"/>
                  </a:lnTo>
                  <a:lnTo>
                    <a:pt x="296633" y="202044"/>
                  </a:lnTo>
                  <a:lnTo>
                    <a:pt x="297535" y="200863"/>
                  </a:lnTo>
                  <a:lnTo>
                    <a:pt x="298080" y="190665"/>
                  </a:lnTo>
                  <a:lnTo>
                    <a:pt x="291350" y="190665"/>
                  </a:lnTo>
                  <a:lnTo>
                    <a:pt x="186565" y="66979"/>
                  </a:lnTo>
                  <a:close/>
                </a:path>
                <a:path w="696595" h="699135">
                  <a:moveTo>
                    <a:pt x="313976" y="23444"/>
                  </a:moveTo>
                  <a:lnTo>
                    <a:pt x="306971" y="23444"/>
                  </a:lnTo>
                  <a:lnTo>
                    <a:pt x="356755" y="193992"/>
                  </a:lnTo>
                  <a:lnTo>
                    <a:pt x="358051" y="195071"/>
                  </a:lnTo>
                  <a:lnTo>
                    <a:pt x="359282" y="195071"/>
                  </a:lnTo>
                  <a:lnTo>
                    <a:pt x="360641" y="195199"/>
                  </a:lnTo>
                  <a:lnTo>
                    <a:pt x="361962" y="194487"/>
                  </a:lnTo>
                  <a:lnTo>
                    <a:pt x="368004" y="182651"/>
                  </a:lnTo>
                  <a:lnTo>
                    <a:pt x="360451" y="182651"/>
                  </a:lnTo>
                  <a:lnTo>
                    <a:pt x="313976" y="23444"/>
                  </a:lnTo>
                  <a:close/>
                </a:path>
                <a:path w="696595" h="699135">
                  <a:moveTo>
                    <a:pt x="305904" y="0"/>
                  </a:moveTo>
                  <a:lnTo>
                    <a:pt x="302640" y="393"/>
                  </a:lnTo>
                  <a:lnTo>
                    <a:pt x="301396" y="1727"/>
                  </a:lnTo>
                  <a:lnTo>
                    <a:pt x="291350" y="190665"/>
                  </a:lnTo>
                  <a:lnTo>
                    <a:pt x="298080" y="190665"/>
                  </a:lnTo>
                  <a:lnTo>
                    <a:pt x="306971" y="23444"/>
                  </a:lnTo>
                  <a:lnTo>
                    <a:pt x="313976" y="23444"/>
                  </a:lnTo>
                  <a:lnTo>
                    <a:pt x="307428" y="1015"/>
                  </a:lnTo>
                  <a:lnTo>
                    <a:pt x="305904" y="0"/>
                  </a:lnTo>
                  <a:close/>
                </a:path>
                <a:path w="696595" h="699135">
                  <a:moveTo>
                    <a:pt x="448182" y="13423"/>
                  </a:moveTo>
                  <a:lnTo>
                    <a:pt x="446481" y="14135"/>
                  </a:lnTo>
                  <a:lnTo>
                    <a:pt x="360451" y="182651"/>
                  </a:lnTo>
                  <a:lnTo>
                    <a:pt x="368004" y="182651"/>
                  </a:lnTo>
                  <a:lnTo>
                    <a:pt x="442734" y="36245"/>
                  </a:lnTo>
                  <a:lnTo>
                    <a:pt x="449517" y="36245"/>
                  </a:lnTo>
                  <a:lnTo>
                    <a:pt x="452272" y="15938"/>
                  </a:lnTo>
                  <a:lnTo>
                    <a:pt x="451294" y="14401"/>
                  </a:lnTo>
                  <a:lnTo>
                    <a:pt x="448182" y="134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862957" y="2415019"/>
              <a:ext cx="1409700" cy="131445"/>
            </a:xfrm>
            <a:custGeom>
              <a:avLst/>
              <a:gdLst/>
              <a:ahLst/>
              <a:cxnLst/>
              <a:rect l="l" t="t" r="r" b="b"/>
              <a:pathLst>
                <a:path w="1409700" h="131444">
                  <a:moveTo>
                    <a:pt x="306730" y="65544"/>
                  </a:moveTo>
                  <a:lnTo>
                    <a:pt x="303364" y="58445"/>
                  </a:lnTo>
                  <a:lnTo>
                    <a:pt x="303364" y="65544"/>
                  </a:lnTo>
                  <a:lnTo>
                    <a:pt x="291553" y="89738"/>
                  </a:lnTo>
                  <a:lnTo>
                    <a:pt x="259372" y="109512"/>
                  </a:lnTo>
                  <a:lnTo>
                    <a:pt x="211696" y="122847"/>
                  </a:lnTo>
                  <a:lnTo>
                    <a:pt x="153365" y="127736"/>
                  </a:lnTo>
                  <a:lnTo>
                    <a:pt x="95021" y="122847"/>
                  </a:lnTo>
                  <a:lnTo>
                    <a:pt x="47345" y="109512"/>
                  </a:lnTo>
                  <a:lnTo>
                    <a:pt x="15163" y="89738"/>
                  </a:lnTo>
                  <a:lnTo>
                    <a:pt x="3365" y="65544"/>
                  </a:lnTo>
                  <a:lnTo>
                    <a:pt x="15163" y="41363"/>
                  </a:lnTo>
                  <a:lnTo>
                    <a:pt x="47345" y="21602"/>
                  </a:lnTo>
                  <a:lnTo>
                    <a:pt x="95021" y="8255"/>
                  </a:lnTo>
                  <a:lnTo>
                    <a:pt x="153365" y="3352"/>
                  </a:lnTo>
                  <a:lnTo>
                    <a:pt x="211696" y="8255"/>
                  </a:lnTo>
                  <a:lnTo>
                    <a:pt x="259372" y="21602"/>
                  </a:lnTo>
                  <a:lnTo>
                    <a:pt x="291553" y="41363"/>
                  </a:lnTo>
                  <a:lnTo>
                    <a:pt x="303364" y="65544"/>
                  </a:lnTo>
                  <a:lnTo>
                    <a:pt x="303364" y="58445"/>
                  </a:lnTo>
                  <a:lnTo>
                    <a:pt x="261759" y="19227"/>
                  </a:lnTo>
                  <a:lnTo>
                    <a:pt x="213004" y="5168"/>
                  </a:lnTo>
                  <a:lnTo>
                    <a:pt x="153365" y="0"/>
                  </a:lnTo>
                  <a:lnTo>
                    <a:pt x="93713" y="5168"/>
                  </a:lnTo>
                  <a:lnTo>
                    <a:pt x="44958" y="19227"/>
                  </a:lnTo>
                  <a:lnTo>
                    <a:pt x="12065" y="40055"/>
                  </a:lnTo>
                  <a:lnTo>
                    <a:pt x="0" y="65544"/>
                  </a:lnTo>
                  <a:lnTo>
                    <a:pt x="12065" y="91046"/>
                  </a:lnTo>
                  <a:lnTo>
                    <a:pt x="44958" y="111887"/>
                  </a:lnTo>
                  <a:lnTo>
                    <a:pt x="93713" y="125945"/>
                  </a:lnTo>
                  <a:lnTo>
                    <a:pt x="153365" y="131102"/>
                  </a:lnTo>
                  <a:lnTo>
                    <a:pt x="192252" y="127736"/>
                  </a:lnTo>
                  <a:lnTo>
                    <a:pt x="213004" y="125945"/>
                  </a:lnTo>
                  <a:lnTo>
                    <a:pt x="261759" y="111887"/>
                  </a:lnTo>
                  <a:lnTo>
                    <a:pt x="294652" y="91046"/>
                  </a:lnTo>
                  <a:lnTo>
                    <a:pt x="306730" y="65544"/>
                  </a:lnTo>
                  <a:close/>
                </a:path>
                <a:path w="1409700" h="131444">
                  <a:moveTo>
                    <a:pt x="1409103" y="65544"/>
                  </a:moveTo>
                  <a:lnTo>
                    <a:pt x="1405750" y="58470"/>
                  </a:lnTo>
                  <a:lnTo>
                    <a:pt x="1405750" y="65544"/>
                  </a:lnTo>
                  <a:lnTo>
                    <a:pt x="1393939" y="89738"/>
                  </a:lnTo>
                  <a:lnTo>
                    <a:pt x="1361757" y="109512"/>
                  </a:lnTo>
                  <a:lnTo>
                    <a:pt x="1314069" y="122847"/>
                  </a:lnTo>
                  <a:lnTo>
                    <a:pt x="1255737" y="127736"/>
                  </a:lnTo>
                  <a:lnTo>
                    <a:pt x="1197406" y="122847"/>
                  </a:lnTo>
                  <a:lnTo>
                    <a:pt x="1149718" y="109512"/>
                  </a:lnTo>
                  <a:lnTo>
                    <a:pt x="1117536" y="89738"/>
                  </a:lnTo>
                  <a:lnTo>
                    <a:pt x="1105738" y="65544"/>
                  </a:lnTo>
                  <a:lnTo>
                    <a:pt x="1117536" y="41363"/>
                  </a:lnTo>
                  <a:lnTo>
                    <a:pt x="1149718" y="21602"/>
                  </a:lnTo>
                  <a:lnTo>
                    <a:pt x="1197406" y="8255"/>
                  </a:lnTo>
                  <a:lnTo>
                    <a:pt x="1255737" y="3352"/>
                  </a:lnTo>
                  <a:lnTo>
                    <a:pt x="1314069" y="8255"/>
                  </a:lnTo>
                  <a:lnTo>
                    <a:pt x="1361757" y="21602"/>
                  </a:lnTo>
                  <a:lnTo>
                    <a:pt x="1393939" y="41363"/>
                  </a:lnTo>
                  <a:lnTo>
                    <a:pt x="1405750" y="65544"/>
                  </a:lnTo>
                  <a:lnTo>
                    <a:pt x="1405750" y="58470"/>
                  </a:lnTo>
                  <a:lnTo>
                    <a:pt x="1364132" y="19227"/>
                  </a:lnTo>
                  <a:lnTo>
                    <a:pt x="1315377" y="5168"/>
                  </a:lnTo>
                  <a:lnTo>
                    <a:pt x="1255737" y="0"/>
                  </a:lnTo>
                  <a:lnTo>
                    <a:pt x="1196098" y="5168"/>
                  </a:lnTo>
                  <a:lnTo>
                    <a:pt x="1147343" y="19227"/>
                  </a:lnTo>
                  <a:lnTo>
                    <a:pt x="1114450" y="40055"/>
                  </a:lnTo>
                  <a:lnTo>
                    <a:pt x="1102385" y="65544"/>
                  </a:lnTo>
                  <a:lnTo>
                    <a:pt x="1114450" y="91046"/>
                  </a:lnTo>
                  <a:lnTo>
                    <a:pt x="1147343" y="111887"/>
                  </a:lnTo>
                  <a:lnTo>
                    <a:pt x="1196098" y="125945"/>
                  </a:lnTo>
                  <a:lnTo>
                    <a:pt x="1255737" y="131102"/>
                  </a:lnTo>
                  <a:lnTo>
                    <a:pt x="1294625" y="127736"/>
                  </a:lnTo>
                  <a:lnTo>
                    <a:pt x="1315377" y="125945"/>
                  </a:lnTo>
                  <a:lnTo>
                    <a:pt x="1364132" y="111887"/>
                  </a:lnTo>
                  <a:lnTo>
                    <a:pt x="1397025" y="91046"/>
                  </a:lnTo>
                  <a:lnTo>
                    <a:pt x="1409103" y="65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068049" y="3408210"/>
              <a:ext cx="629920" cy="269240"/>
            </a:xfrm>
            <a:custGeom>
              <a:avLst/>
              <a:gdLst/>
              <a:ahLst/>
              <a:cxnLst/>
              <a:rect l="l" t="t" r="r" b="b"/>
              <a:pathLst>
                <a:path w="629920" h="269239">
                  <a:moveTo>
                    <a:pt x="249770" y="73647"/>
                  </a:moveTo>
                  <a:lnTo>
                    <a:pt x="0" y="73647"/>
                  </a:lnTo>
                  <a:lnTo>
                    <a:pt x="0" y="269125"/>
                  </a:lnTo>
                  <a:lnTo>
                    <a:pt x="249770" y="269125"/>
                  </a:lnTo>
                  <a:lnTo>
                    <a:pt x="249770" y="73647"/>
                  </a:lnTo>
                  <a:close/>
                </a:path>
                <a:path w="629920" h="269239">
                  <a:moveTo>
                    <a:pt x="629589" y="0"/>
                  </a:moveTo>
                  <a:lnTo>
                    <a:pt x="367296" y="0"/>
                  </a:lnTo>
                  <a:lnTo>
                    <a:pt x="367296" y="6718"/>
                  </a:lnTo>
                  <a:lnTo>
                    <a:pt x="629589" y="6718"/>
                  </a:lnTo>
                  <a:lnTo>
                    <a:pt x="629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5064684" y="3478403"/>
              <a:ext cx="828040" cy="201930"/>
            </a:xfrm>
            <a:custGeom>
              <a:avLst/>
              <a:gdLst/>
              <a:ahLst/>
              <a:cxnLst/>
              <a:rect l="l" t="t" r="r" b="b"/>
              <a:pathLst>
                <a:path w="828039" h="201929">
                  <a:moveTo>
                    <a:pt x="827722" y="0"/>
                  </a:moveTo>
                  <a:lnTo>
                    <a:pt x="256501" y="0"/>
                  </a:lnTo>
                  <a:lnTo>
                    <a:pt x="249770" y="0"/>
                  </a:lnTo>
                  <a:lnTo>
                    <a:pt x="249770" y="6350"/>
                  </a:lnTo>
                  <a:lnTo>
                    <a:pt x="249770" y="6819"/>
                  </a:lnTo>
                  <a:lnTo>
                    <a:pt x="249770" y="195567"/>
                  </a:lnTo>
                  <a:lnTo>
                    <a:pt x="6731" y="195580"/>
                  </a:lnTo>
                  <a:lnTo>
                    <a:pt x="6731" y="6350"/>
                  </a:lnTo>
                  <a:lnTo>
                    <a:pt x="249770" y="6350"/>
                  </a:lnTo>
                  <a:lnTo>
                    <a:pt x="24977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95580"/>
                  </a:lnTo>
                  <a:lnTo>
                    <a:pt x="0" y="201930"/>
                  </a:lnTo>
                  <a:lnTo>
                    <a:pt x="249770" y="201930"/>
                  </a:lnTo>
                  <a:lnTo>
                    <a:pt x="256501" y="201930"/>
                  </a:lnTo>
                  <a:lnTo>
                    <a:pt x="827722" y="201930"/>
                  </a:lnTo>
                  <a:lnTo>
                    <a:pt x="827722" y="195580"/>
                  </a:lnTo>
                  <a:lnTo>
                    <a:pt x="824357" y="195580"/>
                  </a:lnTo>
                  <a:lnTo>
                    <a:pt x="827722" y="195567"/>
                  </a:lnTo>
                  <a:lnTo>
                    <a:pt x="827722" y="6819"/>
                  </a:lnTo>
                  <a:lnTo>
                    <a:pt x="824357" y="6819"/>
                  </a:lnTo>
                  <a:lnTo>
                    <a:pt x="824357" y="6350"/>
                  </a:lnTo>
                  <a:lnTo>
                    <a:pt x="827722" y="6350"/>
                  </a:lnTo>
                  <a:lnTo>
                    <a:pt x="827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348224" y="3499231"/>
              <a:ext cx="168910" cy="106680"/>
            </a:xfrm>
            <a:custGeom>
              <a:avLst/>
              <a:gdLst/>
              <a:ahLst/>
              <a:cxnLst/>
              <a:rect l="l" t="t" r="r" b="b"/>
              <a:pathLst>
                <a:path w="168910" h="106679">
                  <a:moveTo>
                    <a:pt x="168325" y="0"/>
                  </a:moveTo>
                  <a:lnTo>
                    <a:pt x="0" y="0"/>
                  </a:lnTo>
                  <a:lnTo>
                    <a:pt x="0" y="106426"/>
                  </a:lnTo>
                  <a:lnTo>
                    <a:pt x="168325" y="106426"/>
                  </a:lnTo>
                  <a:lnTo>
                    <a:pt x="168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344871" y="3496183"/>
              <a:ext cx="175260" cy="113030"/>
            </a:xfrm>
            <a:custGeom>
              <a:avLst/>
              <a:gdLst/>
              <a:ahLst/>
              <a:cxnLst/>
              <a:rect l="l" t="t" r="r" b="b"/>
              <a:pathLst>
                <a:path w="175260" h="113029">
                  <a:moveTo>
                    <a:pt x="175044" y="6413"/>
                  </a:moveTo>
                  <a:lnTo>
                    <a:pt x="168313" y="6413"/>
                  </a:lnTo>
                  <a:lnTo>
                    <a:pt x="168313" y="106121"/>
                  </a:lnTo>
                  <a:lnTo>
                    <a:pt x="175044" y="106121"/>
                  </a:lnTo>
                  <a:lnTo>
                    <a:pt x="175044" y="6413"/>
                  </a:lnTo>
                  <a:close/>
                </a:path>
                <a:path w="175260" h="113029">
                  <a:moveTo>
                    <a:pt x="175044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6680"/>
                  </a:lnTo>
                  <a:lnTo>
                    <a:pt x="0" y="113030"/>
                  </a:lnTo>
                  <a:lnTo>
                    <a:pt x="175044" y="113030"/>
                  </a:lnTo>
                  <a:lnTo>
                    <a:pt x="175044" y="106680"/>
                  </a:lnTo>
                  <a:lnTo>
                    <a:pt x="6718" y="106680"/>
                  </a:lnTo>
                  <a:lnTo>
                    <a:pt x="6718" y="6350"/>
                  </a:lnTo>
                  <a:lnTo>
                    <a:pt x="175044" y="6350"/>
                  </a:lnTo>
                  <a:lnTo>
                    <a:pt x="175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5368061" y="3521671"/>
              <a:ext cx="26034" cy="13335"/>
            </a:xfrm>
            <a:custGeom>
              <a:avLst/>
              <a:gdLst/>
              <a:ahLst/>
              <a:cxnLst/>
              <a:rect l="l" t="t" r="r" b="b"/>
              <a:pathLst>
                <a:path w="26035" h="13335">
                  <a:moveTo>
                    <a:pt x="25425" y="0"/>
                  </a:moveTo>
                  <a:lnTo>
                    <a:pt x="0" y="0"/>
                  </a:lnTo>
                  <a:lnTo>
                    <a:pt x="0" y="13144"/>
                  </a:lnTo>
                  <a:lnTo>
                    <a:pt x="25425" y="13144"/>
                  </a:lnTo>
                  <a:lnTo>
                    <a:pt x="25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5364695" y="3518306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5" h="20320">
                  <a:moveTo>
                    <a:pt x="32156" y="0"/>
                  </a:moveTo>
                  <a:lnTo>
                    <a:pt x="0" y="0"/>
                  </a:lnTo>
                  <a:lnTo>
                    <a:pt x="0" y="19875"/>
                  </a:lnTo>
                  <a:lnTo>
                    <a:pt x="32156" y="19875"/>
                  </a:lnTo>
                  <a:lnTo>
                    <a:pt x="32156" y="13144"/>
                  </a:lnTo>
                  <a:lnTo>
                    <a:pt x="6718" y="13144"/>
                  </a:lnTo>
                  <a:lnTo>
                    <a:pt x="6718" y="6731"/>
                  </a:lnTo>
                  <a:lnTo>
                    <a:pt x="32156" y="6731"/>
                  </a:lnTo>
                  <a:lnTo>
                    <a:pt x="32156" y="0"/>
                  </a:lnTo>
                  <a:close/>
                </a:path>
                <a:path w="32385" h="20320">
                  <a:moveTo>
                    <a:pt x="32156" y="6731"/>
                  </a:moveTo>
                  <a:lnTo>
                    <a:pt x="25425" y="6731"/>
                  </a:lnTo>
                  <a:lnTo>
                    <a:pt x="25425" y="13144"/>
                  </a:lnTo>
                  <a:lnTo>
                    <a:pt x="32156" y="13144"/>
                  </a:lnTo>
                  <a:lnTo>
                    <a:pt x="32156" y="6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406428" y="352569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6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228793" y="3449193"/>
              <a:ext cx="273050" cy="135890"/>
            </a:xfrm>
            <a:custGeom>
              <a:avLst/>
              <a:gdLst/>
              <a:ahLst/>
              <a:cxnLst/>
              <a:rect l="l" t="t" r="r" b="b"/>
              <a:pathLst>
                <a:path w="273050" h="135889">
                  <a:moveTo>
                    <a:pt x="9166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29210"/>
                  </a:lnTo>
                  <a:lnTo>
                    <a:pt x="0" y="35560"/>
                  </a:lnTo>
                  <a:lnTo>
                    <a:pt x="91668" y="35560"/>
                  </a:lnTo>
                  <a:lnTo>
                    <a:pt x="91668" y="29311"/>
                  </a:lnTo>
                  <a:lnTo>
                    <a:pt x="91668" y="6350"/>
                  </a:lnTo>
                  <a:lnTo>
                    <a:pt x="91668" y="0"/>
                  </a:lnTo>
                  <a:close/>
                </a:path>
                <a:path w="273050" h="135889">
                  <a:moveTo>
                    <a:pt x="271322" y="73152"/>
                  </a:moveTo>
                  <a:lnTo>
                    <a:pt x="177634" y="73152"/>
                  </a:lnTo>
                  <a:lnTo>
                    <a:pt x="177634" y="79870"/>
                  </a:lnTo>
                  <a:lnTo>
                    <a:pt x="271322" y="79870"/>
                  </a:lnTo>
                  <a:lnTo>
                    <a:pt x="271322" y="73152"/>
                  </a:lnTo>
                  <a:close/>
                </a:path>
                <a:path w="273050" h="135889">
                  <a:moveTo>
                    <a:pt x="272783" y="97790"/>
                  </a:moveTo>
                  <a:lnTo>
                    <a:pt x="135902" y="97790"/>
                  </a:lnTo>
                  <a:lnTo>
                    <a:pt x="135902" y="104140"/>
                  </a:lnTo>
                  <a:lnTo>
                    <a:pt x="135902" y="129540"/>
                  </a:lnTo>
                  <a:lnTo>
                    <a:pt x="135902" y="135890"/>
                  </a:lnTo>
                  <a:lnTo>
                    <a:pt x="272783" y="135890"/>
                  </a:lnTo>
                  <a:lnTo>
                    <a:pt x="272783" y="129743"/>
                  </a:lnTo>
                  <a:lnTo>
                    <a:pt x="272783" y="129540"/>
                  </a:lnTo>
                  <a:lnTo>
                    <a:pt x="272783" y="104254"/>
                  </a:lnTo>
                  <a:lnTo>
                    <a:pt x="266052" y="104254"/>
                  </a:lnTo>
                  <a:lnTo>
                    <a:pt x="266052" y="129540"/>
                  </a:lnTo>
                  <a:lnTo>
                    <a:pt x="142621" y="129540"/>
                  </a:lnTo>
                  <a:lnTo>
                    <a:pt x="142621" y="104140"/>
                  </a:lnTo>
                  <a:lnTo>
                    <a:pt x="272783" y="104140"/>
                  </a:lnTo>
                  <a:lnTo>
                    <a:pt x="272783" y="97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317096" y="3452177"/>
              <a:ext cx="403860" cy="29845"/>
            </a:xfrm>
            <a:custGeom>
              <a:avLst/>
              <a:gdLst/>
              <a:ahLst/>
              <a:cxnLst/>
              <a:rect l="l" t="t" r="r" b="b"/>
              <a:pathLst>
                <a:path w="403860" h="29845">
                  <a:moveTo>
                    <a:pt x="403491" y="0"/>
                  </a:moveTo>
                  <a:lnTo>
                    <a:pt x="0" y="0"/>
                  </a:lnTo>
                  <a:lnTo>
                    <a:pt x="0" y="29679"/>
                  </a:lnTo>
                  <a:lnTo>
                    <a:pt x="403491" y="29679"/>
                  </a:lnTo>
                  <a:lnTo>
                    <a:pt x="403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5313731" y="3449193"/>
              <a:ext cx="410845" cy="35560"/>
            </a:xfrm>
            <a:custGeom>
              <a:avLst/>
              <a:gdLst/>
              <a:ahLst/>
              <a:cxnLst/>
              <a:rect l="l" t="t" r="r" b="b"/>
              <a:pathLst>
                <a:path w="410845" h="35560">
                  <a:moveTo>
                    <a:pt x="410222" y="0"/>
                  </a:moveTo>
                  <a:lnTo>
                    <a:pt x="403491" y="0"/>
                  </a:lnTo>
                  <a:lnTo>
                    <a:pt x="403491" y="6350"/>
                  </a:lnTo>
                  <a:lnTo>
                    <a:pt x="403491" y="29210"/>
                  </a:lnTo>
                  <a:lnTo>
                    <a:pt x="6731" y="29210"/>
                  </a:lnTo>
                  <a:lnTo>
                    <a:pt x="6731" y="6350"/>
                  </a:lnTo>
                  <a:lnTo>
                    <a:pt x="403491" y="6350"/>
                  </a:lnTo>
                  <a:lnTo>
                    <a:pt x="403491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9210"/>
                  </a:lnTo>
                  <a:lnTo>
                    <a:pt x="0" y="35560"/>
                  </a:lnTo>
                  <a:lnTo>
                    <a:pt x="410222" y="35560"/>
                  </a:lnTo>
                  <a:lnTo>
                    <a:pt x="410222" y="29311"/>
                  </a:lnTo>
                  <a:lnTo>
                    <a:pt x="410222" y="6350"/>
                  </a:lnTo>
                  <a:lnTo>
                    <a:pt x="410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5076736" y="2994634"/>
              <a:ext cx="561975" cy="410845"/>
            </a:xfrm>
            <a:custGeom>
              <a:avLst/>
              <a:gdLst/>
              <a:ahLst/>
              <a:cxnLst/>
              <a:rect l="l" t="t" r="r" b="b"/>
              <a:pathLst>
                <a:path w="561975" h="410845">
                  <a:moveTo>
                    <a:pt x="561530" y="0"/>
                  </a:moveTo>
                  <a:lnTo>
                    <a:pt x="116192" y="0"/>
                  </a:lnTo>
                  <a:lnTo>
                    <a:pt x="0" y="146342"/>
                  </a:lnTo>
                  <a:lnTo>
                    <a:pt x="0" y="410679"/>
                  </a:lnTo>
                  <a:lnTo>
                    <a:pt x="561530" y="410679"/>
                  </a:lnTo>
                  <a:lnTo>
                    <a:pt x="561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5073370" y="2991269"/>
              <a:ext cx="568325" cy="417830"/>
            </a:xfrm>
            <a:custGeom>
              <a:avLst/>
              <a:gdLst/>
              <a:ahLst/>
              <a:cxnLst/>
              <a:rect l="l" t="t" r="r" b="b"/>
              <a:pathLst>
                <a:path w="568325" h="417829">
                  <a:moveTo>
                    <a:pt x="568274" y="0"/>
                  </a:moveTo>
                  <a:lnTo>
                    <a:pt x="561543" y="0"/>
                  </a:lnTo>
                  <a:lnTo>
                    <a:pt x="561543" y="6718"/>
                  </a:lnTo>
                  <a:lnTo>
                    <a:pt x="561543" y="29464"/>
                  </a:lnTo>
                  <a:lnTo>
                    <a:pt x="561543" y="36195"/>
                  </a:lnTo>
                  <a:lnTo>
                    <a:pt x="561543" y="396938"/>
                  </a:lnTo>
                  <a:lnTo>
                    <a:pt x="561543" y="403669"/>
                  </a:lnTo>
                  <a:lnTo>
                    <a:pt x="561543" y="410679"/>
                  </a:lnTo>
                  <a:lnTo>
                    <a:pt x="6731" y="410679"/>
                  </a:lnTo>
                  <a:lnTo>
                    <a:pt x="6731" y="403669"/>
                  </a:lnTo>
                  <a:lnTo>
                    <a:pt x="561543" y="403669"/>
                  </a:lnTo>
                  <a:lnTo>
                    <a:pt x="561543" y="396938"/>
                  </a:lnTo>
                  <a:lnTo>
                    <a:pt x="6731" y="396938"/>
                  </a:lnTo>
                  <a:lnTo>
                    <a:pt x="6731" y="180340"/>
                  </a:lnTo>
                  <a:lnTo>
                    <a:pt x="121183" y="36195"/>
                  </a:lnTo>
                  <a:lnTo>
                    <a:pt x="561543" y="36195"/>
                  </a:lnTo>
                  <a:lnTo>
                    <a:pt x="561543" y="29464"/>
                  </a:lnTo>
                  <a:lnTo>
                    <a:pt x="117944" y="29464"/>
                  </a:lnTo>
                  <a:lnTo>
                    <a:pt x="6731" y="169519"/>
                  </a:lnTo>
                  <a:lnTo>
                    <a:pt x="6731" y="150876"/>
                  </a:lnTo>
                  <a:lnTo>
                    <a:pt x="121183" y="6718"/>
                  </a:lnTo>
                  <a:lnTo>
                    <a:pt x="561543" y="6718"/>
                  </a:lnTo>
                  <a:lnTo>
                    <a:pt x="561543" y="0"/>
                  </a:lnTo>
                  <a:lnTo>
                    <a:pt x="117944" y="0"/>
                  </a:lnTo>
                  <a:lnTo>
                    <a:pt x="0" y="148526"/>
                  </a:lnTo>
                  <a:lnTo>
                    <a:pt x="0" y="177990"/>
                  </a:lnTo>
                  <a:lnTo>
                    <a:pt x="0" y="403669"/>
                  </a:lnTo>
                  <a:lnTo>
                    <a:pt x="0" y="417410"/>
                  </a:lnTo>
                  <a:lnTo>
                    <a:pt x="568274" y="417410"/>
                  </a:lnTo>
                  <a:lnTo>
                    <a:pt x="568274" y="410679"/>
                  </a:lnTo>
                  <a:lnTo>
                    <a:pt x="568274" y="403669"/>
                  </a:lnTo>
                  <a:lnTo>
                    <a:pt x="568274" y="396938"/>
                  </a:lnTo>
                  <a:lnTo>
                    <a:pt x="568274" y="36195"/>
                  </a:lnTo>
                  <a:lnTo>
                    <a:pt x="568274" y="29464"/>
                  </a:lnTo>
                  <a:lnTo>
                    <a:pt x="568274" y="6718"/>
                  </a:lnTo>
                  <a:lnTo>
                    <a:pt x="568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111216" y="3193300"/>
              <a:ext cx="95885" cy="10160"/>
            </a:xfrm>
            <a:custGeom>
              <a:avLst/>
              <a:gdLst/>
              <a:ahLst/>
              <a:cxnLst/>
              <a:rect l="l" t="t" r="r" b="b"/>
              <a:pathLst>
                <a:path w="95885" h="10160">
                  <a:moveTo>
                    <a:pt x="0" y="9588"/>
                  </a:moveTo>
                  <a:lnTo>
                    <a:pt x="95834" y="9588"/>
                  </a:lnTo>
                  <a:lnTo>
                    <a:pt x="95834" y="0"/>
                  </a:lnTo>
                  <a:lnTo>
                    <a:pt x="0" y="0"/>
                  </a:lnTo>
                  <a:lnTo>
                    <a:pt x="0" y="9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5107851" y="3190113"/>
              <a:ext cx="175260" cy="16510"/>
            </a:xfrm>
            <a:custGeom>
              <a:avLst/>
              <a:gdLst/>
              <a:ahLst/>
              <a:cxnLst/>
              <a:rect l="l" t="t" r="r" b="b"/>
              <a:pathLst>
                <a:path w="175260" h="16510">
                  <a:moveTo>
                    <a:pt x="175171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75171" y="16510"/>
                  </a:lnTo>
                  <a:lnTo>
                    <a:pt x="175171" y="8890"/>
                  </a:lnTo>
                  <a:lnTo>
                    <a:pt x="6718" y="8890"/>
                  </a:lnTo>
                  <a:lnTo>
                    <a:pt x="6718" y="6350"/>
                  </a:lnTo>
                  <a:lnTo>
                    <a:pt x="175171" y="6350"/>
                  </a:lnTo>
                  <a:lnTo>
                    <a:pt x="175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111216" y="3285236"/>
              <a:ext cx="95885" cy="10160"/>
            </a:xfrm>
            <a:custGeom>
              <a:avLst/>
              <a:gdLst/>
              <a:ahLst/>
              <a:cxnLst/>
              <a:rect l="l" t="t" r="r" b="b"/>
              <a:pathLst>
                <a:path w="95885" h="10160">
                  <a:moveTo>
                    <a:pt x="0" y="9588"/>
                  </a:moveTo>
                  <a:lnTo>
                    <a:pt x="95834" y="9588"/>
                  </a:lnTo>
                  <a:lnTo>
                    <a:pt x="95834" y="0"/>
                  </a:lnTo>
                  <a:lnTo>
                    <a:pt x="0" y="0"/>
                  </a:lnTo>
                  <a:lnTo>
                    <a:pt x="0" y="9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107851" y="3281553"/>
              <a:ext cx="175260" cy="16510"/>
            </a:xfrm>
            <a:custGeom>
              <a:avLst/>
              <a:gdLst/>
              <a:ahLst/>
              <a:cxnLst/>
              <a:rect l="l" t="t" r="r" b="b"/>
              <a:pathLst>
                <a:path w="175260" h="16510">
                  <a:moveTo>
                    <a:pt x="17517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0" y="16510"/>
                  </a:lnTo>
                  <a:lnTo>
                    <a:pt x="175171" y="16510"/>
                  </a:lnTo>
                  <a:lnTo>
                    <a:pt x="175171" y="10160"/>
                  </a:lnTo>
                  <a:lnTo>
                    <a:pt x="6718" y="10160"/>
                  </a:lnTo>
                  <a:lnTo>
                    <a:pt x="6718" y="7620"/>
                  </a:lnTo>
                  <a:lnTo>
                    <a:pt x="175171" y="7620"/>
                  </a:lnTo>
                  <a:lnTo>
                    <a:pt x="175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111216" y="3237750"/>
              <a:ext cx="95885" cy="10160"/>
            </a:xfrm>
            <a:custGeom>
              <a:avLst/>
              <a:gdLst/>
              <a:ahLst/>
              <a:cxnLst/>
              <a:rect l="l" t="t" r="r" b="b"/>
              <a:pathLst>
                <a:path w="95885" h="10160">
                  <a:moveTo>
                    <a:pt x="0" y="9588"/>
                  </a:moveTo>
                  <a:lnTo>
                    <a:pt x="95834" y="9588"/>
                  </a:lnTo>
                  <a:lnTo>
                    <a:pt x="95834" y="0"/>
                  </a:lnTo>
                  <a:lnTo>
                    <a:pt x="0" y="0"/>
                  </a:lnTo>
                  <a:lnTo>
                    <a:pt x="0" y="9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107851" y="2924187"/>
              <a:ext cx="718820" cy="528320"/>
            </a:xfrm>
            <a:custGeom>
              <a:avLst/>
              <a:gdLst/>
              <a:ahLst/>
              <a:cxnLst/>
              <a:rect l="l" t="t" r="r" b="b"/>
              <a:pathLst>
                <a:path w="718820" h="528320">
                  <a:moveTo>
                    <a:pt x="175171" y="310375"/>
                  </a:moveTo>
                  <a:lnTo>
                    <a:pt x="0" y="310375"/>
                  </a:lnTo>
                  <a:lnTo>
                    <a:pt x="0" y="316725"/>
                  </a:lnTo>
                  <a:lnTo>
                    <a:pt x="0" y="319265"/>
                  </a:lnTo>
                  <a:lnTo>
                    <a:pt x="0" y="326885"/>
                  </a:lnTo>
                  <a:lnTo>
                    <a:pt x="175171" y="326885"/>
                  </a:lnTo>
                  <a:lnTo>
                    <a:pt x="175171" y="319265"/>
                  </a:lnTo>
                  <a:lnTo>
                    <a:pt x="6718" y="319265"/>
                  </a:lnTo>
                  <a:lnTo>
                    <a:pt x="6718" y="316725"/>
                  </a:lnTo>
                  <a:lnTo>
                    <a:pt x="175171" y="316725"/>
                  </a:lnTo>
                  <a:lnTo>
                    <a:pt x="175171" y="310375"/>
                  </a:lnTo>
                  <a:close/>
                </a:path>
                <a:path w="718820" h="528320">
                  <a:moveTo>
                    <a:pt x="718197" y="0"/>
                  </a:moveTo>
                  <a:lnTo>
                    <a:pt x="209969" y="0"/>
                  </a:lnTo>
                  <a:lnTo>
                    <a:pt x="209969" y="527989"/>
                  </a:lnTo>
                  <a:lnTo>
                    <a:pt x="718197" y="527989"/>
                  </a:lnTo>
                  <a:lnTo>
                    <a:pt x="718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203685" y="2920872"/>
              <a:ext cx="626110" cy="534670"/>
            </a:xfrm>
            <a:custGeom>
              <a:avLst/>
              <a:gdLst/>
              <a:ahLst/>
              <a:cxnLst/>
              <a:rect l="l" t="t" r="r" b="b"/>
              <a:pathLst>
                <a:path w="626110" h="534670">
                  <a:moveTo>
                    <a:pt x="625729" y="6680"/>
                  </a:moveTo>
                  <a:lnTo>
                    <a:pt x="618998" y="6680"/>
                  </a:lnTo>
                  <a:lnTo>
                    <a:pt x="618998" y="527939"/>
                  </a:lnTo>
                  <a:lnTo>
                    <a:pt x="625729" y="527939"/>
                  </a:lnTo>
                  <a:lnTo>
                    <a:pt x="625729" y="6680"/>
                  </a:lnTo>
                  <a:close/>
                </a:path>
                <a:path w="626110" h="534670">
                  <a:moveTo>
                    <a:pt x="62572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528320"/>
                  </a:lnTo>
                  <a:lnTo>
                    <a:pt x="0" y="534670"/>
                  </a:lnTo>
                  <a:lnTo>
                    <a:pt x="625729" y="534670"/>
                  </a:lnTo>
                  <a:lnTo>
                    <a:pt x="625729" y="528320"/>
                  </a:lnTo>
                  <a:lnTo>
                    <a:pt x="114134" y="528320"/>
                  </a:lnTo>
                  <a:lnTo>
                    <a:pt x="114134" y="6616"/>
                  </a:lnTo>
                  <a:lnTo>
                    <a:pt x="6731" y="6616"/>
                  </a:lnTo>
                  <a:lnTo>
                    <a:pt x="6731" y="6350"/>
                  </a:lnTo>
                  <a:lnTo>
                    <a:pt x="625729" y="6350"/>
                  </a:lnTo>
                  <a:lnTo>
                    <a:pt x="625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203685" y="2924682"/>
              <a:ext cx="118110" cy="530860"/>
            </a:xfrm>
            <a:custGeom>
              <a:avLst/>
              <a:gdLst/>
              <a:ahLst/>
              <a:cxnLst/>
              <a:rect l="l" t="t" r="r" b="b"/>
              <a:pathLst>
                <a:path w="118110" h="530860">
                  <a:moveTo>
                    <a:pt x="1175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524510"/>
                  </a:lnTo>
                  <a:lnTo>
                    <a:pt x="0" y="530860"/>
                  </a:lnTo>
                  <a:lnTo>
                    <a:pt x="117500" y="530860"/>
                  </a:lnTo>
                  <a:lnTo>
                    <a:pt x="117500" y="524510"/>
                  </a:lnTo>
                  <a:lnTo>
                    <a:pt x="6731" y="524510"/>
                  </a:lnTo>
                  <a:lnTo>
                    <a:pt x="6731" y="6350"/>
                  </a:lnTo>
                  <a:lnTo>
                    <a:pt x="110769" y="6350"/>
                  </a:lnTo>
                  <a:lnTo>
                    <a:pt x="110769" y="524129"/>
                  </a:lnTo>
                  <a:lnTo>
                    <a:pt x="117500" y="524129"/>
                  </a:lnTo>
                  <a:lnTo>
                    <a:pt x="117500" y="6350"/>
                  </a:lnTo>
                  <a:lnTo>
                    <a:pt x="117500" y="6172"/>
                  </a:lnTo>
                  <a:lnTo>
                    <a:pt x="117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360822" y="3394887"/>
              <a:ext cx="47625" cy="23495"/>
            </a:xfrm>
            <a:custGeom>
              <a:avLst/>
              <a:gdLst/>
              <a:ahLst/>
              <a:cxnLst/>
              <a:rect l="l" t="t" r="r" b="b"/>
              <a:pathLst>
                <a:path w="47625" h="23495">
                  <a:moveTo>
                    <a:pt x="45402" y="0"/>
                  </a:moveTo>
                  <a:lnTo>
                    <a:pt x="1854" y="0"/>
                  </a:lnTo>
                  <a:lnTo>
                    <a:pt x="0" y="1854"/>
                  </a:lnTo>
                  <a:lnTo>
                    <a:pt x="0" y="21488"/>
                  </a:lnTo>
                  <a:lnTo>
                    <a:pt x="1854" y="23329"/>
                  </a:lnTo>
                  <a:lnTo>
                    <a:pt x="43129" y="23329"/>
                  </a:lnTo>
                  <a:lnTo>
                    <a:pt x="45402" y="23329"/>
                  </a:lnTo>
                  <a:lnTo>
                    <a:pt x="47256" y="21488"/>
                  </a:lnTo>
                  <a:lnTo>
                    <a:pt x="47256" y="1854"/>
                  </a:lnTo>
                  <a:lnTo>
                    <a:pt x="45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357469" y="3391535"/>
              <a:ext cx="53975" cy="30480"/>
            </a:xfrm>
            <a:custGeom>
              <a:avLst/>
              <a:gdLst/>
              <a:ahLst/>
              <a:cxnLst/>
              <a:rect l="l" t="t" r="r" b="b"/>
              <a:pathLst>
                <a:path w="53975" h="30479">
                  <a:moveTo>
                    <a:pt x="50609" y="0"/>
                  </a:moveTo>
                  <a:lnTo>
                    <a:pt x="3352" y="0"/>
                  </a:lnTo>
                  <a:lnTo>
                    <a:pt x="0" y="3352"/>
                  </a:lnTo>
                  <a:lnTo>
                    <a:pt x="0" y="26695"/>
                  </a:lnTo>
                  <a:lnTo>
                    <a:pt x="3352" y="30048"/>
                  </a:lnTo>
                  <a:lnTo>
                    <a:pt x="50609" y="30048"/>
                  </a:lnTo>
                  <a:lnTo>
                    <a:pt x="53975" y="26695"/>
                  </a:lnTo>
                  <a:lnTo>
                    <a:pt x="53975" y="23329"/>
                  </a:lnTo>
                  <a:lnTo>
                    <a:pt x="7061" y="23329"/>
                  </a:lnTo>
                  <a:lnTo>
                    <a:pt x="6718" y="22987"/>
                  </a:lnTo>
                  <a:lnTo>
                    <a:pt x="6718" y="7061"/>
                  </a:lnTo>
                  <a:lnTo>
                    <a:pt x="7061" y="6718"/>
                  </a:lnTo>
                  <a:lnTo>
                    <a:pt x="53975" y="6718"/>
                  </a:lnTo>
                  <a:lnTo>
                    <a:pt x="53975" y="3352"/>
                  </a:lnTo>
                  <a:lnTo>
                    <a:pt x="50609" y="0"/>
                  </a:lnTo>
                  <a:close/>
                </a:path>
                <a:path w="53975" h="30479">
                  <a:moveTo>
                    <a:pt x="53975" y="6718"/>
                  </a:moveTo>
                  <a:lnTo>
                    <a:pt x="46901" y="6718"/>
                  </a:lnTo>
                  <a:lnTo>
                    <a:pt x="47243" y="7061"/>
                  </a:lnTo>
                  <a:lnTo>
                    <a:pt x="47243" y="22987"/>
                  </a:lnTo>
                  <a:lnTo>
                    <a:pt x="46901" y="23329"/>
                  </a:lnTo>
                  <a:lnTo>
                    <a:pt x="53975" y="23329"/>
                  </a:lnTo>
                  <a:lnTo>
                    <a:pt x="53975" y="6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5720588" y="3401517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19862" y="0"/>
                  </a:moveTo>
                  <a:lnTo>
                    <a:pt x="0" y="0"/>
                  </a:lnTo>
                  <a:lnTo>
                    <a:pt x="0" y="13004"/>
                  </a:lnTo>
                  <a:lnTo>
                    <a:pt x="19862" y="13004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5717222" y="3398151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26593" y="0"/>
                  </a:moveTo>
                  <a:lnTo>
                    <a:pt x="0" y="0"/>
                  </a:lnTo>
                  <a:lnTo>
                    <a:pt x="0" y="19723"/>
                  </a:lnTo>
                  <a:lnTo>
                    <a:pt x="26593" y="19723"/>
                  </a:lnTo>
                  <a:lnTo>
                    <a:pt x="26593" y="13004"/>
                  </a:lnTo>
                  <a:lnTo>
                    <a:pt x="6730" y="13004"/>
                  </a:lnTo>
                  <a:lnTo>
                    <a:pt x="6730" y="6730"/>
                  </a:lnTo>
                  <a:lnTo>
                    <a:pt x="26593" y="6730"/>
                  </a:lnTo>
                  <a:lnTo>
                    <a:pt x="26593" y="0"/>
                  </a:lnTo>
                  <a:close/>
                </a:path>
                <a:path w="26670" h="20320">
                  <a:moveTo>
                    <a:pt x="26593" y="6730"/>
                  </a:moveTo>
                  <a:lnTo>
                    <a:pt x="19875" y="6730"/>
                  </a:lnTo>
                  <a:lnTo>
                    <a:pt x="19875" y="13004"/>
                  </a:lnTo>
                  <a:lnTo>
                    <a:pt x="26593" y="13004"/>
                  </a:lnTo>
                  <a:lnTo>
                    <a:pt x="26593" y="6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755868" y="3401517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19875" y="0"/>
                  </a:moveTo>
                  <a:lnTo>
                    <a:pt x="0" y="0"/>
                  </a:lnTo>
                  <a:lnTo>
                    <a:pt x="0" y="13004"/>
                  </a:lnTo>
                  <a:lnTo>
                    <a:pt x="19875" y="13004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5752515" y="3398151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26581" y="0"/>
                  </a:moveTo>
                  <a:lnTo>
                    <a:pt x="0" y="0"/>
                  </a:lnTo>
                  <a:lnTo>
                    <a:pt x="0" y="19723"/>
                  </a:lnTo>
                  <a:lnTo>
                    <a:pt x="26581" y="19723"/>
                  </a:lnTo>
                  <a:lnTo>
                    <a:pt x="26581" y="13004"/>
                  </a:lnTo>
                  <a:lnTo>
                    <a:pt x="6718" y="13004"/>
                  </a:lnTo>
                  <a:lnTo>
                    <a:pt x="6718" y="6730"/>
                  </a:lnTo>
                  <a:lnTo>
                    <a:pt x="26581" y="6730"/>
                  </a:lnTo>
                  <a:lnTo>
                    <a:pt x="26581" y="0"/>
                  </a:lnTo>
                  <a:close/>
                </a:path>
                <a:path w="26670" h="20320">
                  <a:moveTo>
                    <a:pt x="26581" y="6730"/>
                  </a:moveTo>
                  <a:lnTo>
                    <a:pt x="19862" y="6730"/>
                  </a:lnTo>
                  <a:lnTo>
                    <a:pt x="19862" y="13004"/>
                  </a:lnTo>
                  <a:lnTo>
                    <a:pt x="26581" y="13004"/>
                  </a:lnTo>
                  <a:lnTo>
                    <a:pt x="26581" y="6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5353990" y="2994532"/>
              <a:ext cx="442595" cy="373380"/>
            </a:xfrm>
            <a:custGeom>
              <a:avLst/>
              <a:gdLst/>
              <a:ahLst/>
              <a:cxnLst/>
              <a:rect l="l" t="t" r="r" b="b"/>
              <a:pathLst>
                <a:path w="442595" h="373379">
                  <a:moveTo>
                    <a:pt x="442417" y="1270"/>
                  </a:moveTo>
                  <a:lnTo>
                    <a:pt x="441769" y="1270"/>
                  </a:lnTo>
                  <a:lnTo>
                    <a:pt x="441769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372110"/>
                  </a:lnTo>
                  <a:lnTo>
                    <a:pt x="736" y="372110"/>
                  </a:lnTo>
                  <a:lnTo>
                    <a:pt x="736" y="373380"/>
                  </a:lnTo>
                  <a:lnTo>
                    <a:pt x="441667" y="373380"/>
                  </a:lnTo>
                  <a:lnTo>
                    <a:pt x="441667" y="372110"/>
                  </a:lnTo>
                  <a:lnTo>
                    <a:pt x="442417" y="372110"/>
                  </a:lnTo>
                  <a:lnTo>
                    <a:pt x="442417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350624" y="2991269"/>
              <a:ext cx="449580" cy="380365"/>
            </a:xfrm>
            <a:custGeom>
              <a:avLst/>
              <a:gdLst/>
              <a:ahLst/>
              <a:cxnLst/>
              <a:rect l="l" t="t" r="r" b="b"/>
              <a:pathLst>
                <a:path w="449579" h="380364">
                  <a:moveTo>
                    <a:pt x="446455" y="0"/>
                  </a:moveTo>
                  <a:lnTo>
                    <a:pt x="2679" y="0"/>
                  </a:lnTo>
                  <a:lnTo>
                    <a:pt x="0" y="2679"/>
                  </a:lnTo>
                  <a:lnTo>
                    <a:pt x="0" y="377126"/>
                  </a:lnTo>
                  <a:lnTo>
                    <a:pt x="2679" y="379806"/>
                  </a:lnTo>
                  <a:lnTo>
                    <a:pt x="446455" y="379806"/>
                  </a:lnTo>
                  <a:lnTo>
                    <a:pt x="449135" y="377126"/>
                  </a:lnTo>
                  <a:lnTo>
                    <a:pt x="449135" y="373075"/>
                  </a:lnTo>
                  <a:lnTo>
                    <a:pt x="6730" y="373075"/>
                  </a:lnTo>
                  <a:lnTo>
                    <a:pt x="6730" y="6718"/>
                  </a:lnTo>
                  <a:lnTo>
                    <a:pt x="449135" y="6718"/>
                  </a:lnTo>
                  <a:lnTo>
                    <a:pt x="449135" y="2679"/>
                  </a:lnTo>
                  <a:lnTo>
                    <a:pt x="446455" y="0"/>
                  </a:lnTo>
                  <a:close/>
                </a:path>
                <a:path w="449579" h="380364">
                  <a:moveTo>
                    <a:pt x="449135" y="6718"/>
                  </a:moveTo>
                  <a:lnTo>
                    <a:pt x="442417" y="6718"/>
                  </a:lnTo>
                  <a:lnTo>
                    <a:pt x="442417" y="373075"/>
                  </a:lnTo>
                  <a:lnTo>
                    <a:pt x="449135" y="373075"/>
                  </a:lnTo>
                  <a:lnTo>
                    <a:pt x="449135" y="6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5375859" y="3013582"/>
              <a:ext cx="398780" cy="335280"/>
            </a:xfrm>
            <a:custGeom>
              <a:avLst/>
              <a:gdLst/>
              <a:ahLst/>
              <a:cxnLst/>
              <a:rect l="l" t="t" r="r" b="b"/>
              <a:pathLst>
                <a:path w="398779" h="335279">
                  <a:moveTo>
                    <a:pt x="398665" y="1270"/>
                  </a:moveTo>
                  <a:lnTo>
                    <a:pt x="398640" y="0"/>
                  </a:lnTo>
                  <a:lnTo>
                    <a:pt x="25" y="0"/>
                  </a:lnTo>
                  <a:lnTo>
                    <a:pt x="25" y="1270"/>
                  </a:lnTo>
                  <a:lnTo>
                    <a:pt x="0" y="334010"/>
                  </a:lnTo>
                  <a:lnTo>
                    <a:pt x="127" y="334010"/>
                  </a:lnTo>
                  <a:lnTo>
                    <a:pt x="127" y="335280"/>
                  </a:lnTo>
                  <a:lnTo>
                    <a:pt x="398526" y="335280"/>
                  </a:lnTo>
                  <a:lnTo>
                    <a:pt x="398526" y="334010"/>
                  </a:lnTo>
                  <a:lnTo>
                    <a:pt x="398665" y="334010"/>
                  </a:lnTo>
                  <a:lnTo>
                    <a:pt x="39866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372493" y="3009709"/>
              <a:ext cx="775335" cy="668020"/>
            </a:xfrm>
            <a:custGeom>
              <a:avLst/>
              <a:gdLst/>
              <a:ahLst/>
              <a:cxnLst/>
              <a:rect l="l" t="t" r="r" b="b"/>
              <a:pathLst>
                <a:path w="775335" h="668020">
                  <a:moveTo>
                    <a:pt x="405396" y="2679"/>
                  </a:moveTo>
                  <a:lnTo>
                    <a:pt x="402717" y="0"/>
                  </a:lnTo>
                  <a:lnTo>
                    <a:pt x="398678" y="0"/>
                  </a:lnTo>
                  <a:lnTo>
                    <a:pt x="398678" y="6731"/>
                  </a:lnTo>
                  <a:lnTo>
                    <a:pt x="398678" y="336194"/>
                  </a:lnTo>
                  <a:lnTo>
                    <a:pt x="6731" y="336194"/>
                  </a:lnTo>
                  <a:lnTo>
                    <a:pt x="6731" y="6731"/>
                  </a:lnTo>
                  <a:lnTo>
                    <a:pt x="398678" y="6731"/>
                  </a:lnTo>
                  <a:lnTo>
                    <a:pt x="398678" y="0"/>
                  </a:lnTo>
                  <a:lnTo>
                    <a:pt x="2692" y="0"/>
                  </a:lnTo>
                  <a:lnTo>
                    <a:pt x="0" y="2679"/>
                  </a:lnTo>
                  <a:lnTo>
                    <a:pt x="0" y="340233"/>
                  </a:lnTo>
                  <a:lnTo>
                    <a:pt x="2692" y="342912"/>
                  </a:lnTo>
                  <a:lnTo>
                    <a:pt x="402717" y="342912"/>
                  </a:lnTo>
                  <a:lnTo>
                    <a:pt x="405396" y="340233"/>
                  </a:lnTo>
                  <a:lnTo>
                    <a:pt x="405396" y="336194"/>
                  </a:lnTo>
                  <a:lnTo>
                    <a:pt x="405396" y="6731"/>
                  </a:lnTo>
                  <a:lnTo>
                    <a:pt x="405396" y="2679"/>
                  </a:lnTo>
                  <a:close/>
                </a:path>
                <a:path w="775335" h="668020">
                  <a:moveTo>
                    <a:pt x="775322" y="612597"/>
                  </a:moveTo>
                  <a:lnTo>
                    <a:pt x="630047" y="550341"/>
                  </a:lnTo>
                  <a:lnTo>
                    <a:pt x="133057" y="551446"/>
                  </a:lnTo>
                  <a:lnTo>
                    <a:pt x="132918" y="551980"/>
                  </a:lnTo>
                  <a:lnTo>
                    <a:pt x="283984" y="634085"/>
                  </a:lnTo>
                  <a:lnTo>
                    <a:pt x="283984" y="667626"/>
                  </a:lnTo>
                  <a:lnTo>
                    <a:pt x="775322" y="667626"/>
                  </a:lnTo>
                  <a:lnTo>
                    <a:pt x="775322" y="612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497982" y="3551288"/>
              <a:ext cx="656590" cy="130810"/>
            </a:xfrm>
            <a:custGeom>
              <a:avLst/>
              <a:gdLst/>
              <a:ahLst/>
              <a:cxnLst/>
              <a:rect l="l" t="t" r="r" b="b"/>
              <a:pathLst>
                <a:path w="656589" h="130810">
                  <a:moveTo>
                    <a:pt x="505929" y="0"/>
                  </a:moveTo>
                  <a:lnTo>
                    <a:pt x="1893" y="1130"/>
                  </a:lnTo>
                  <a:lnTo>
                    <a:pt x="4343" y="1130"/>
                  </a:lnTo>
                  <a:lnTo>
                    <a:pt x="1562" y="3301"/>
                  </a:lnTo>
                  <a:lnTo>
                    <a:pt x="0" y="9512"/>
                  </a:lnTo>
                  <a:lnTo>
                    <a:pt x="1422" y="12750"/>
                  </a:lnTo>
                  <a:lnTo>
                    <a:pt x="148156" y="92506"/>
                  </a:lnTo>
                  <a:lnTo>
                    <a:pt x="151777" y="94526"/>
                  </a:lnTo>
                  <a:lnTo>
                    <a:pt x="151777" y="130746"/>
                  </a:lnTo>
                  <a:lnTo>
                    <a:pt x="656564" y="130746"/>
                  </a:lnTo>
                  <a:lnTo>
                    <a:pt x="656564" y="126047"/>
                  </a:lnTo>
                  <a:lnTo>
                    <a:pt x="158496" y="126047"/>
                  </a:lnTo>
                  <a:lnTo>
                    <a:pt x="158496" y="92506"/>
                  </a:lnTo>
                  <a:lnTo>
                    <a:pt x="7429" y="10401"/>
                  </a:lnTo>
                  <a:lnTo>
                    <a:pt x="7569" y="9867"/>
                  </a:lnTo>
                  <a:lnTo>
                    <a:pt x="526378" y="8762"/>
                  </a:lnTo>
                  <a:lnTo>
                    <a:pt x="505929" y="0"/>
                  </a:lnTo>
                  <a:close/>
                </a:path>
                <a:path w="656589" h="130810">
                  <a:moveTo>
                    <a:pt x="526378" y="8762"/>
                  </a:moveTo>
                  <a:lnTo>
                    <a:pt x="504558" y="8762"/>
                  </a:lnTo>
                  <a:lnTo>
                    <a:pt x="649833" y="71018"/>
                  </a:lnTo>
                  <a:lnTo>
                    <a:pt x="649833" y="126047"/>
                  </a:lnTo>
                  <a:lnTo>
                    <a:pt x="656564" y="126047"/>
                  </a:lnTo>
                  <a:lnTo>
                    <a:pt x="656564" y="64554"/>
                  </a:lnTo>
                  <a:lnTo>
                    <a:pt x="526378" y="8762"/>
                  </a:lnTo>
                  <a:close/>
                </a:path>
                <a:path w="656589" h="130810">
                  <a:moveTo>
                    <a:pt x="4064" y="17741"/>
                  </a:moveTo>
                  <a:lnTo>
                    <a:pt x="4064" y="122681"/>
                  </a:lnTo>
                  <a:lnTo>
                    <a:pt x="148412" y="122681"/>
                  </a:lnTo>
                  <a:lnTo>
                    <a:pt x="148412" y="94526"/>
                  </a:lnTo>
                  <a:lnTo>
                    <a:pt x="4064" y="17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02046" y="3561410"/>
              <a:ext cx="157797" cy="119291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5501614" y="3556685"/>
              <a:ext cx="649605" cy="124460"/>
            </a:xfrm>
            <a:custGeom>
              <a:avLst/>
              <a:gdLst/>
              <a:ahLst/>
              <a:cxnLst/>
              <a:rect l="l" t="t" r="r" b="b"/>
              <a:pathLst>
                <a:path w="649604" h="124460">
                  <a:moveTo>
                    <a:pt x="649566" y="63411"/>
                  </a:moveTo>
                  <a:lnTo>
                    <a:pt x="517309" y="6731"/>
                  </a:lnTo>
                  <a:lnTo>
                    <a:pt x="501611" y="0"/>
                  </a:lnTo>
                  <a:lnTo>
                    <a:pt x="2260" y="1117"/>
                  </a:lnTo>
                  <a:lnTo>
                    <a:pt x="812" y="2247"/>
                  </a:lnTo>
                  <a:lnTo>
                    <a:pt x="0" y="5486"/>
                  </a:lnTo>
                  <a:lnTo>
                    <a:pt x="736" y="7162"/>
                  </a:lnTo>
                  <a:lnTo>
                    <a:pt x="151498" y="89103"/>
                  </a:lnTo>
                  <a:lnTo>
                    <a:pt x="151498" y="124015"/>
                  </a:lnTo>
                  <a:lnTo>
                    <a:pt x="649566" y="124015"/>
                  </a:lnTo>
                  <a:lnTo>
                    <a:pt x="649566" y="117284"/>
                  </a:lnTo>
                  <a:lnTo>
                    <a:pt x="649566" y="63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517629" y="3553612"/>
              <a:ext cx="635635" cy="93980"/>
            </a:xfrm>
            <a:custGeom>
              <a:avLst/>
              <a:gdLst/>
              <a:ahLst/>
              <a:cxnLst/>
              <a:rect l="l" t="t" r="r" b="b"/>
              <a:pathLst>
                <a:path w="635635" h="93979">
                  <a:moveTo>
                    <a:pt x="635101" y="70129"/>
                  </a:moveTo>
                  <a:lnTo>
                    <a:pt x="631875" y="63411"/>
                  </a:lnTo>
                  <a:lnTo>
                    <a:pt x="552246" y="63411"/>
                  </a:lnTo>
                  <a:lnTo>
                    <a:pt x="536409" y="55994"/>
                  </a:lnTo>
                  <a:lnTo>
                    <a:pt x="536409" y="63411"/>
                  </a:lnTo>
                  <a:lnTo>
                    <a:pt x="438772" y="63411"/>
                  </a:lnTo>
                  <a:lnTo>
                    <a:pt x="424738" y="55765"/>
                  </a:lnTo>
                  <a:lnTo>
                    <a:pt x="424738" y="63411"/>
                  </a:lnTo>
                  <a:lnTo>
                    <a:pt x="353961" y="63411"/>
                  </a:lnTo>
                  <a:lnTo>
                    <a:pt x="339915" y="55753"/>
                  </a:lnTo>
                  <a:lnTo>
                    <a:pt x="339915" y="63411"/>
                  </a:lnTo>
                  <a:lnTo>
                    <a:pt x="264795" y="63411"/>
                  </a:lnTo>
                  <a:lnTo>
                    <a:pt x="250761" y="55753"/>
                  </a:lnTo>
                  <a:lnTo>
                    <a:pt x="250761" y="63411"/>
                  </a:lnTo>
                  <a:lnTo>
                    <a:pt x="179984" y="63411"/>
                  </a:lnTo>
                  <a:lnTo>
                    <a:pt x="122516" y="32054"/>
                  </a:lnTo>
                  <a:lnTo>
                    <a:pt x="193294" y="32054"/>
                  </a:lnTo>
                  <a:lnTo>
                    <a:pt x="250761" y="63411"/>
                  </a:lnTo>
                  <a:lnTo>
                    <a:pt x="250761" y="55753"/>
                  </a:lnTo>
                  <a:lnTo>
                    <a:pt x="207340" y="32054"/>
                  </a:lnTo>
                  <a:lnTo>
                    <a:pt x="282460" y="32054"/>
                  </a:lnTo>
                  <a:lnTo>
                    <a:pt x="339915" y="63411"/>
                  </a:lnTo>
                  <a:lnTo>
                    <a:pt x="339915" y="55753"/>
                  </a:lnTo>
                  <a:lnTo>
                    <a:pt x="296494" y="32054"/>
                  </a:lnTo>
                  <a:lnTo>
                    <a:pt x="367271" y="32054"/>
                  </a:lnTo>
                  <a:lnTo>
                    <a:pt x="424738" y="63411"/>
                  </a:lnTo>
                  <a:lnTo>
                    <a:pt x="424738" y="55765"/>
                  </a:lnTo>
                  <a:lnTo>
                    <a:pt x="381304" y="32054"/>
                  </a:lnTo>
                  <a:lnTo>
                    <a:pt x="469531" y="32054"/>
                  </a:lnTo>
                  <a:lnTo>
                    <a:pt x="536409" y="63411"/>
                  </a:lnTo>
                  <a:lnTo>
                    <a:pt x="536409" y="55994"/>
                  </a:lnTo>
                  <a:lnTo>
                    <a:pt x="485368" y="32054"/>
                  </a:lnTo>
                  <a:lnTo>
                    <a:pt x="556539" y="32054"/>
                  </a:lnTo>
                  <a:lnTo>
                    <a:pt x="551281" y="25323"/>
                  </a:lnTo>
                  <a:lnTo>
                    <a:pt x="471017" y="25323"/>
                  </a:lnTo>
                  <a:lnTo>
                    <a:pt x="417004" y="0"/>
                  </a:lnTo>
                  <a:lnTo>
                    <a:pt x="406234" y="2374"/>
                  </a:lnTo>
                  <a:lnTo>
                    <a:pt x="455180" y="25323"/>
                  </a:lnTo>
                  <a:lnTo>
                    <a:pt x="368973" y="25323"/>
                  </a:lnTo>
                  <a:lnTo>
                    <a:pt x="322732" y="88"/>
                  </a:lnTo>
                  <a:lnTo>
                    <a:pt x="314172" y="3073"/>
                  </a:lnTo>
                  <a:lnTo>
                    <a:pt x="354939" y="25323"/>
                  </a:lnTo>
                  <a:lnTo>
                    <a:pt x="284162" y="25323"/>
                  </a:lnTo>
                  <a:lnTo>
                    <a:pt x="237921" y="88"/>
                  </a:lnTo>
                  <a:lnTo>
                    <a:pt x="228536" y="2628"/>
                  </a:lnTo>
                  <a:lnTo>
                    <a:pt x="270116" y="25323"/>
                  </a:lnTo>
                  <a:lnTo>
                    <a:pt x="195008" y="25323"/>
                  </a:lnTo>
                  <a:lnTo>
                    <a:pt x="148767" y="88"/>
                  </a:lnTo>
                  <a:lnTo>
                    <a:pt x="136969" y="1320"/>
                  </a:lnTo>
                  <a:lnTo>
                    <a:pt x="180949" y="25323"/>
                  </a:lnTo>
                  <a:lnTo>
                    <a:pt x="110185" y="25323"/>
                  </a:lnTo>
                  <a:lnTo>
                    <a:pt x="63944" y="88"/>
                  </a:lnTo>
                  <a:lnTo>
                    <a:pt x="50317" y="317"/>
                  </a:lnTo>
                  <a:lnTo>
                    <a:pt x="96139" y="25323"/>
                  </a:lnTo>
                  <a:lnTo>
                    <a:pt x="0" y="25323"/>
                  </a:lnTo>
                  <a:lnTo>
                    <a:pt x="0" y="32054"/>
                  </a:lnTo>
                  <a:lnTo>
                    <a:pt x="108470" y="32054"/>
                  </a:lnTo>
                  <a:lnTo>
                    <a:pt x="165938" y="63411"/>
                  </a:lnTo>
                  <a:lnTo>
                    <a:pt x="78587" y="63411"/>
                  </a:lnTo>
                  <a:lnTo>
                    <a:pt x="78587" y="70129"/>
                  </a:lnTo>
                  <a:lnTo>
                    <a:pt x="178244" y="70129"/>
                  </a:lnTo>
                  <a:lnTo>
                    <a:pt x="208838" y="86817"/>
                  </a:lnTo>
                  <a:lnTo>
                    <a:pt x="111188" y="86817"/>
                  </a:lnTo>
                  <a:lnTo>
                    <a:pt x="111188" y="93535"/>
                  </a:lnTo>
                  <a:lnTo>
                    <a:pt x="635101" y="93535"/>
                  </a:lnTo>
                  <a:lnTo>
                    <a:pt x="635101" y="86817"/>
                  </a:lnTo>
                  <a:lnTo>
                    <a:pt x="602183" y="86817"/>
                  </a:lnTo>
                  <a:lnTo>
                    <a:pt x="586346" y="79400"/>
                  </a:lnTo>
                  <a:lnTo>
                    <a:pt x="586346" y="86817"/>
                  </a:lnTo>
                  <a:lnTo>
                    <a:pt x="481672" y="86817"/>
                  </a:lnTo>
                  <a:lnTo>
                    <a:pt x="467639" y="79171"/>
                  </a:lnTo>
                  <a:lnTo>
                    <a:pt x="467639" y="86817"/>
                  </a:lnTo>
                  <a:lnTo>
                    <a:pt x="396862" y="86817"/>
                  </a:lnTo>
                  <a:lnTo>
                    <a:pt x="382816" y="79159"/>
                  </a:lnTo>
                  <a:lnTo>
                    <a:pt x="382816" y="86817"/>
                  </a:lnTo>
                  <a:lnTo>
                    <a:pt x="307695" y="86817"/>
                  </a:lnTo>
                  <a:lnTo>
                    <a:pt x="293662" y="79171"/>
                  </a:lnTo>
                  <a:lnTo>
                    <a:pt x="293662" y="86817"/>
                  </a:lnTo>
                  <a:lnTo>
                    <a:pt x="222885" y="86817"/>
                  </a:lnTo>
                  <a:lnTo>
                    <a:pt x="192290" y="70129"/>
                  </a:lnTo>
                  <a:lnTo>
                    <a:pt x="263067" y="70129"/>
                  </a:lnTo>
                  <a:lnTo>
                    <a:pt x="293662" y="86817"/>
                  </a:lnTo>
                  <a:lnTo>
                    <a:pt x="293662" y="79171"/>
                  </a:lnTo>
                  <a:lnTo>
                    <a:pt x="277114" y="70129"/>
                  </a:lnTo>
                  <a:lnTo>
                    <a:pt x="352234" y="70129"/>
                  </a:lnTo>
                  <a:lnTo>
                    <a:pt x="382816" y="86817"/>
                  </a:lnTo>
                  <a:lnTo>
                    <a:pt x="382816" y="79159"/>
                  </a:lnTo>
                  <a:lnTo>
                    <a:pt x="366268" y="70129"/>
                  </a:lnTo>
                  <a:lnTo>
                    <a:pt x="437045" y="70129"/>
                  </a:lnTo>
                  <a:lnTo>
                    <a:pt x="467639" y="86817"/>
                  </a:lnTo>
                  <a:lnTo>
                    <a:pt x="467639" y="79171"/>
                  </a:lnTo>
                  <a:lnTo>
                    <a:pt x="451078" y="70129"/>
                  </a:lnTo>
                  <a:lnTo>
                    <a:pt x="550748" y="70129"/>
                  </a:lnTo>
                  <a:lnTo>
                    <a:pt x="586346" y="86817"/>
                  </a:lnTo>
                  <a:lnTo>
                    <a:pt x="586346" y="79400"/>
                  </a:lnTo>
                  <a:lnTo>
                    <a:pt x="566585" y="70129"/>
                  </a:lnTo>
                  <a:lnTo>
                    <a:pt x="635101" y="701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19980" y="2732964"/>
              <a:ext cx="1323610" cy="1599196"/>
            </a:xfrm>
            <a:prstGeom prst="rect">
              <a:avLst/>
            </a:prstGeom>
          </p:spPr>
        </p:pic>
        <p:sp>
          <p:nvSpPr>
            <p:cNvPr id="210" name="object 210" descr=""/>
            <p:cNvSpPr/>
            <p:nvPr/>
          </p:nvSpPr>
          <p:spPr>
            <a:xfrm>
              <a:off x="4896752" y="2361438"/>
              <a:ext cx="1355725" cy="372110"/>
            </a:xfrm>
            <a:custGeom>
              <a:avLst/>
              <a:gdLst/>
              <a:ahLst/>
              <a:cxnLst/>
              <a:rect l="l" t="t" r="r" b="b"/>
              <a:pathLst>
                <a:path w="1355725" h="372110">
                  <a:moveTo>
                    <a:pt x="43383" y="109613"/>
                  </a:moveTo>
                  <a:lnTo>
                    <a:pt x="20599" y="109613"/>
                  </a:lnTo>
                  <a:lnTo>
                    <a:pt x="20599" y="117462"/>
                  </a:lnTo>
                  <a:lnTo>
                    <a:pt x="22796" y="117462"/>
                  </a:lnTo>
                  <a:lnTo>
                    <a:pt x="22796" y="128231"/>
                  </a:lnTo>
                  <a:lnTo>
                    <a:pt x="20599" y="128231"/>
                  </a:lnTo>
                  <a:lnTo>
                    <a:pt x="20599" y="135610"/>
                  </a:lnTo>
                  <a:lnTo>
                    <a:pt x="43383" y="135610"/>
                  </a:lnTo>
                  <a:lnTo>
                    <a:pt x="43383" y="126161"/>
                  </a:lnTo>
                  <a:lnTo>
                    <a:pt x="40894" y="126161"/>
                  </a:lnTo>
                  <a:lnTo>
                    <a:pt x="40106" y="126682"/>
                  </a:lnTo>
                  <a:lnTo>
                    <a:pt x="39116" y="127215"/>
                  </a:lnTo>
                  <a:lnTo>
                    <a:pt x="36017" y="128231"/>
                  </a:lnTo>
                  <a:lnTo>
                    <a:pt x="33896" y="128231"/>
                  </a:lnTo>
                  <a:lnTo>
                    <a:pt x="33896" y="124117"/>
                  </a:lnTo>
                  <a:lnTo>
                    <a:pt x="39039" y="125209"/>
                  </a:lnTo>
                  <a:lnTo>
                    <a:pt x="39039" y="124117"/>
                  </a:lnTo>
                  <a:lnTo>
                    <a:pt x="39039" y="121056"/>
                  </a:lnTo>
                  <a:lnTo>
                    <a:pt x="39039" y="119964"/>
                  </a:lnTo>
                  <a:lnTo>
                    <a:pt x="33896" y="121056"/>
                  </a:lnTo>
                  <a:lnTo>
                    <a:pt x="33896" y="117462"/>
                  </a:lnTo>
                  <a:lnTo>
                    <a:pt x="37376" y="117462"/>
                  </a:lnTo>
                  <a:lnTo>
                    <a:pt x="39116" y="118033"/>
                  </a:lnTo>
                  <a:lnTo>
                    <a:pt x="39611" y="118300"/>
                  </a:lnTo>
                  <a:lnTo>
                    <a:pt x="40106" y="118529"/>
                  </a:lnTo>
                  <a:lnTo>
                    <a:pt x="40894" y="119049"/>
                  </a:lnTo>
                  <a:lnTo>
                    <a:pt x="43383" y="119049"/>
                  </a:lnTo>
                  <a:lnTo>
                    <a:pt x="43383" y="109613"/>
                  </a:lnTo>
                  <a:close/>
                </a:path>
                <a:path w="1355725" h="372110">
                  <a:moveTo>
                    <a:pt x="68834" y="125247"/>
                  </a:moveTo>
                  <a:lnTo>
                    <a:pt x="68707" y="124536"/>
                  </a:lnTo>
                  <a:lnTo>
                    <a:pt x="68173" y="123444"/>
                  </a:lnTo>
                  <a:lnTo>
                    <a:pt x="67652" y="122301"/>
                  </a:lnTo>
                  <a:lnTo>
                    <a:pt x="58686" y="118529"/>
                  </a:lnTo>
                  <a:lnTo>
                    <a:pt x="56642" y="118529"/>
                  </a:lnTo>
                  <a:lnTo>
                    <a:pt x="56730" y="117055"/>
                  </a:lnTo>
                  <a:lnTo>
                    <a:pt x="57061" y="116141"/>
                  </a:lnTo>
                  <a:lnTo>
                    <a:pt x="57264" y="115798"/>
                  </a:lnTo>
                  <a:lnTo>
                    <a:pt x="57708" y="115354"/>
                  </a:lnTo>
                  <a:lnTo>
                    <a:pt x="57975" y="115201"/>
                  </a:lnTo>
                  <a:lnTo>
                    <a:pt x="60198" y="115201"/>
                  </a:lnTo>
                  <a:lnTo>
                    <a:pt x="61074" y="115798"/>
                  </a:lnTo>
                  <a:lnTo>
                    <a:pt x="61506" y="116141"/>
                  </a:lnTo>
                  <a:lnTo>
                    <a:pt x="61937" y="116674"/>
                  </a:lnTo>
                  <a:lnTo>
                    <a:pt x="62433" y="117538"/>
                  </a:lnTo>
                  <a:lnTo>
                    <a:pt x="68021" y="117538"/>
                  </a:lnTo>
                  <a:lnTo>
                    <a:pt x="68021" y="115201"/>
                  </a:lnTo>
                  <a:lnTo>
                    <a:pt x="68021" y="111163"/>
                  </a:lnTo>
                  <a:lnTo>
                    <a:pt x="67500" y="110858"/>
                  </a:lnTo>
                  <a:lnTo>
                    <a:pt x="66294" y="110363"/>
                  </a:lnTo>
                  <a:lnTo>
                    <a:pt x="65646" y="110134"/>
                  </a:lnTo>
                  <a:lnTo>
                    <a:pt x="64884" y="109905"/>
                  </a:lnTo>
                  <a:lnTo>
                    <a:pt x="63220" y="109461"/>
                  </a:lnTo>
                  <a:lnTo>
                    <a:pt x="52717" y="109461"/>
                  </a:lnTo>
                  <a:lnTo>
                    <a:pt x="47625" y="112407"/>
                  </a:lnTo>
                  <a:lnTo>
                    <a:pt x="47053" y="113080"/>
                  </a:lnTo>
                  <a:lnTo>
                    <a:pt x="46596" y="113880"/>
                  </a:lnTo>
                  <a:lnTo>
                    <a:pt x="45948" y="115798"/>
                  </a:lnTo>
                  <a:lnTo>
                    <a:pt x="45961" y="120192"/>
                  </a:lnTo>
                  <a:lnTo>
                    <a:pt x="46291" y="121018"/>
                  </a:lnTo>
                  <a:lnTo>
                    <a:pt x="46596" y="121856"/>
                  </a:lnTo>
                  <a:lnTo>
                    <a:pt x="47053" y="122605"/>
                  </a:lnTo>
                  <a:lnTo>
                    <a:pt x="47625" y="123215"/>
                  </a:lnTo>
                  <a:lnTo>
                    <a:pt x="48183" y="123850"/>
                  </a:lnTo>
                  <a:lnTo>
                    <a:pt x="54876" y="126580"/>
                  </a:lnTo>
                  <a:lnTo>
                    <a:pt x="54356" y="126580"/>
                  </a:lnTo>
                  <a:lnTo>
                    <a:pt x="57861" y="126949"/>
                  </a:lnTo>
                  <a:lnTo>
                    <a:pt x="57810" y="127635"/>
                  </a:lnTo>
                  <a:lnTo>
                    <a:pt x="57696" y="128460"/>
                  </a:lnTo>
                  <a:lnTo>
                    <a:pt x="57442" y="129108"/>
                  </a:lnTo>
                  <a:lnTo>
                    <a:pt x="57264" y="129413"/>
                  </a:lnTo>
                  <a:lnTo>
                    <a:pt x="56997" y="129641"/>
                  </a:lnTo>
                  <a:lnTo>
                    <a:pt x="57137" y="129641"/>
                  </a:lnTo>
                  <a:lnTo>
                    <a:pt x="56362" y="130009"/>
                  </a:lnTo>
                  <a:lnTo>
                    <a:pt x="54495" y="130009"/>
                  </a:lnTo>
                  <a:lnTo>
                    <a:pt x="53594" y="129413"/>
                  </a:lnTo>
                  <a:lnTo>
                    <a:pt x="53035" y="129108"/>
                  </a:lnTo>
                  <a:lnTo>
                    <a:pt x="52565" y="128689"/>
                  </a:lnTo>
                  <a:lnTo>
                    <a:pt x="52349" y="128460"/>
                  </a:lnTo>
                  <a:lnTo>
                    <a:pt x="51816" y="127635"/>
                  </a:lnTo>
                  <a:lnTo>
                    <a:pt x="46596" y="127635"/>
                  </a:lnTo>
                  <a:lnTo>
                    <a:pt x="46596" y="134061"/>
                  </a:lnTo>
                  <a:lnTo>
                    <a:pt x="47663" y="134543"/>
                  </a:lnTo>
                  <a:lnTo>
                    <a:pt x="48945" y="135039"/>
                  </a:lnTo>
                  <a:lnTo>
                    <a:pt x="50533" y="135496"/>
                  </a:lnTo>
                  <a:lnTo>
                    <a:pt x="50114" y="135496"/>
                  </a:lnTo>
                  <a:lnTo>
                    <a:pt x="52590" y="135877"/>
                  </a:lnTo>
                  <a:lnTo>
                    <a:pt x="61277" y="135877"/>
                  </a:lnTo>
                  <a:lnTo>
                    <a:pt x="68643" y="130009"/>
                  </a:lnTo>
                  <a:lnTo>
                    <a:pt x="68783" y="129641"/>
                  </a:lnTo>
                  <a:lnTo>
                    <a:pt x="68834" y="125247"/>
                  </a:lnTo>
                  <a:close/>
                </a:path>
                <a:path w="1355725" h="372110">
                  <a:moveTo>
                    <a:pt x="96062" y="109613"/>
                  </a:moveTo>
                  <a:lnTo>
                    <a:pt x="70904" y="109613"/>
                  </a:lnTo>
                  <a:lnTo>
                    <a:pt x="70904" y="119049"/>
                  </a:lnTo>
                  <a:lnTo>
                    <a:pt x="73964" y="119049"/>
                  </a:lnTo>
                  <a:lnTo>
                    <a:pt x="74028" y="118529"/>
                  </a:lnTo>
                  <a:lnTo>
                    <a:pt x="74218" y="118224"/>
                  </a:lnTo>
                  <a:lnTo>
                    <a:pt x="74371" y="117919"/>
                  </a:lnTo>
                  <a:lnTo>
                    <a:pt x="74637" y="117652"/>
                  </a:lnTo>
                  <a:lnTo>
                    <a:pt x="75323" y="117132"/>
                  </a:lnTo>
                  <a:lnTo>
                    <a:pt x="76720" y="116560"/>
                  </a:lnTo>
                  <a:lnTo>
                    <a:pt x="77927" y="116560"/>
                  </a:lnTo>
                  <a:lnTo>
                    <a:pt x="77927" y="127825"/>
                  </a:lnTo>
                  <a:lnTo>
                    <a:pt x="75692" y="128231"/>
                  </a:lnTo>
                  <a:lnTo>
                    <a:pt x="75692" y="135610"/>
                  </a:lnTo>
                  <a:lnTo>
                    <a:pt x="91236" y="135610"/>
                  </a:lnTo>
                  <a:lnTo>
                    <a:pt x="91236" y="128231"/>
                  </a:lnTo>
                  <a:lnTo>
                    <a:pt x="89039" y="127825"/>
                  </a:lnTo>
                  <a:lnTo>
                    <a:pt x="89039" y="116560"/>
                  </a:lnTo>
                  <a:lnTo>
                    <a:pt x="90208" y="116560"/>
                  </a:lnTo>
                  <a:lnTo>
                    <a:pt x="91186" y="116941"/>
                  </a:lnTo>
                  <a:lnTo>
                    <a:pt x="91605" y="117132"/>
                  </a:lnTo>
                  <a:lnTo>
                    <a:pt x="92290" y="117652"/>
                  </a:lnTo>
                  <a:lnTo>
                    <a:pt x="92557" y="117919"/>
                  </a:lnTo>
                  <a:lnTo>
                    <a:pt x="92710" y="118224"/>
                  </a:lnTo>
                  <a:lnTo>
                    <a:pt x="92900" y="118529"/>
                  </a:lnTo>
                  <a:lnTo>
                    <a:pt x="92964" y="119049"/>
                  </a:lnTo>
                  <a:lnTo>
                    <a:pt x="96062" y="119049"/>
                  </a:lnTo>
                  <a:lnTo>
                    <a:pt x="96062" y="116560"/>
                  </a:lnTo>
                  <a:lnTo>
                    <a:pt x="96062" y="109613"/>
                  </a:lnTo>
                  <a:close/>
                </a:path>
                <a:path w="1355725" h="372110">
                  <a:moveTo>
                    <a:pt x="126669" y="128270"/>
                  </a:moveTo>
                  <a:lnTo>
                    <a:pt x="124320" y="127825"/>
                  </a:lnTo>
                  <a:lnTo>
                    <a:pt x="124320" y="107302"/>
                  </a:lnTo>
                  <a:lnTo>
                    <a:pt x="110159" y="108737"/>
                  </a:lnTo>
                  <a:lnTo>
                    <a:pt x="110159" y="116751"/>
                  </a:lnTo>
                  <a:lnTo>
                    <a:pt x="112496" y="116751"/>
                  </a:lnTo>
                  <a:lnTo>
                    <a:pt x="112496" y="127825"/>
                  </a:lnTo>
                  <a:lnTo>
                    <a:pt x="110159" y="128270"/>
                  </a:lnTo>
                  <a:lnTo>
                    <a:pt x="110159" y="135648"/>
                  </a:lnTo>
                  <a:lnTo>
                    <a:pt x="126669" y="135648"/>
                  </a:lnTo>
                  <a:lnTo>
                    <a:pt x="126669" y="128270"/>
                  </a:lnTo>
                  <a:close/>
                </a:path>
                <a:path w="1355725" h="372110">
                  <a:moveTo>
                    <a:pt x="157035" y="119049"/>
                  </a:moveTo>
                  <a:lnTo>
                    <a:pt x="156756" y="116979"/>
                  </a:lnTo>
                  <a:lnTo>
                    <a:pt x="156730" y="116751"/>
                  </a:lnTo>
                  <a:lnTo>
                    <a:pt x="155981" y="114477"/>
                  </a:lnTo>
                  <a:lnTo>
                    <a:pt x="155879" y="114147"/>
                  </a:lnTo>
                  <a:lnTo>
                    <a:pt x="155790" y="113842"/>
                  </a:lnTo>
                  <a:lnTo>
                    <a:pt x="155702" y="113538"/>
                  </a:lnTo>
                  <a:lnTo>
                    <a:pt x="145148" y="106895"/>
                  </a:lnTo>
                  <a:lnTo>
                    <a:pt x="145148" y="119049"/>
                  </a:lnTo>
                  <a:lnTo>
                    <a:pt x="140195" y="119049"/>
                  </a:lnTo>
                  <a:lnTo>
                    <a:pt x="139471" y="118567"/>
                  </a:lnTo>
                  <a:lnTo>
                    <a:pt x="139280" y="118338"/>
                  </a:lnTo>
                  <a:lnTo>
                    <a:pt x="139166" y="118033"/>
                  </a:lnTo>
                  <a:lnTo>
                    <a:pt x="139128" y="115011"/>
                  </a:lnTo>
                  <a:lnTo>
                    <a:pt x="139280" y="114477"/>
                  </a:lnTo>
                  <a:lnTo>
                    <a:pt x="139471" y="114147"/>
                  </a:lnTo>
                  <a:lnTo>
                    <a:pt x="139992" y="113690"/>
                  </a:lnTo>
                  <a:lnTo>
                    <a:pt x="140335" y="113538"/>
                  </a:lnTo>
                  <a:lnTo>
                    <a:pt x="143192" y="113538"/>
                  </a:lnTo>
                  <a:lnTo>
                    <a:pt x="144932" y="116751"/>
                  </a:lnTo>
                  <a:lnTo>
                    <a:pt x="144983" y="116979"/>
                  </a:lnTo>
                  <a:lnTo>
                    <a:pt x="145072" y="118033"/>
                  </a:lnTo>
                  <a:lnTo>
                    <a:pt x="145148" y="119049"/>
                  </a:lnTo>
                  <a:lnTo>
                    <a:pt x="145148" y="106895"/>
                  </a:lnTo>
                  <a:lnTo>
                    <a:pt x="137883" y="106883"/>
                  </a:lnTo>
                  <a:lnTo>
                    <a:pt x="134264" y="107721"/>
                  </a:lnTo>
                  <a:lnTo>
                    <a:pt x="129603" y="110896"/>
                  </a:lnTo>
                  <a:lnTo>
                    <a:pt x="128587" y="113080"/>
                  </a:lnTo>
                  <a:lnTo>
                    <a:pt x="128676" y="119049"/>
                  </a:lnTo>
                  <a:lnTo>
                    <a:pt x="137845" y="124307"/>
                  </a:lnTo>
                  <a:lnTo>
                    <a:pt x="143814" y="124307"/>
                  </a:lnTo>
                  <a:lnTo>
                    <a:pt x="145097" y="124002"/>
                  </a:lnTo>
                  <a:lnTo>
                    <a:pt x="145059" y="125018"/>
                  </a:lnTo>
                  <a:lnTo>
                    <a:pt x="143281" y="128727"/>
                  </a:lnTo>
                  <a:lnTo>
                    <a:pt x="143014" y="128727"/>
                  </a:lnTo>
                  <a:lnTo>
                    <a:pt x="142443" y="128955"/>
                  </a:lnTo>
                  <a:lnTo>
                    <a:pt x="140716" y="128955"/>
                  </a:lnTo>
                  <a:lnTo>
                    <a:pt x="139801" y="128727"/>
                  </a:lnTo>
                  <a:lnTo>
                    <a:pt x="138988" y="128346"/>
                  </a:lnTo>
                  <a:lnTo>
                    <a:pt x="138112" y="127901"/>
                  </a:lnTo>
                  <a:lnTo>
                    <a:pt x="137312" y="127254"/>
                  </a:lnTo>
                  <a:lnTo>
                    <a:pt x="136690" y="126466"/>
                  </a:lnTo>
                  <a:lnTo>
                    <a:pt x="131038" y="126466"/>
                  </a:lnTo>
                  <a:lnTo>
                    <a:pt x="131038" y="133870"/>
                  </a:lnTo>
                  <a:lnTo>
                    <a:pt x="131953" y="134327"/>
                  </a:lnTo>
                  <a:lnTo>
                    <a:pt x="133413" y="134848"/>
                  </a:lnTo>
                  <a:lnTo>
                    <a:pt x="133985" y="135001"/>
                  </a:lnTo>
                  <a:lnTo>
                    <a:pt x="134937" y="135305"/>
                  </a:lnTo>
                  <a:lnTo>
                    <a:pt x="136067" y="135572"/>
                  </a:lnTo>
                  <a:lnTo>
                    <a:pt x="137553" y="135877"/>
                  </a:lnTo>
                  <a:lnTo>
                    <a:pt x="139192" y="136169"/>
                  </a:lnTo>
                  <a:lnTo>
                    <a:pt x="144449" y="136169"/>
                  </a:lnTo>
                  <a:lnTo>
                    <a:pt x="156629" y="126466"/>
                  </a:lnTo>
                  <a:lnTo>
                    <a:pt x="156730" y="126199"/>
                  </a:lnTo>
                  <a:lnTo>
                    <a:pt x="156781" y="125818"/>
                  </a:lnTo>
                  <a:lnTo>
                    <a:pt x="156883" y="125018"/>
                  </a:lnTo>
                  <a:lnTo>
                    <a:pt x="156984" y="124307"/>
                  </a:lnTo>
                  <a:lnTo>
                    <a:pt x="157035" y="124002"/>
                  </a:lnTo>
                  <a:lnTo>
                    <a:pt x="157035" y="119049"/>
                  </a:lnTo>
                  <a:close/>
                </a:path>
                <a:path w="1355725" h="372110">
                  <a:moveTo>
                    <a:pt x="176390" y="292354"/>
                  </a:moveTo>
                  <a:lnTo>
                    <a:pt x="176263" y="282270"/>
                  </a:lnTo>
                  <a:lnTo>
                    <a:pt x="175399" y="275412"/>
                  </a:lnTo>
                  <a:lnTo>
                    <a:pt x="175374" y="275209"/>
                  </a:lnTo>
                  <a:lnTo>
                    <a:pt x="173355" y="267944"/>
                  </a:lnTo>
                  <a:lnTo>
                    <a:pt x="171323" y="261289"/>
                  </a:lnTo>
                  <a:lnTo>
                    <a:pt x="171145" y="260680"/>
                  </a:lnTo>
                  <a:lnTo>
                    <a:pt x="168313" y="254228"/>
                  </a:lnTo>
                  <a:lnTo>
                    <a:pt x="160655" y="242938"/>
                  </a:lnTo>
                  <a:lnTo>
                    <a:pt x="156006" y="238086"/>
                  </a:lnTo>
                  <a:lnTo>
                    <a:pt x="150761" y="234061"/>
                  </a:lnTo>
                  <a:lnTo>
                    <a:pt x="145313" y="229819"/>
                  </a:lnTo>
                  <a:lnTo>
                    <a:pt x="113449" y="218427"/>
                  </a:lnTo>
                  <a:lnTo>
                    <a:pt x="113449" y="288925"/>
                  </a:lnTo>
                  <a:lnTo>
                    <a:pt x="113449" y="295986"/>
                  </a:lnTo>
                  <a:lnTo>
                    <a:pt x="113245" y="298208"/>
                  </a:lnTo>
                  <a:lnTo>
                    <a:pt x="113245" y="300228"/>
                  </a:lnTo>
                  <a:lnTo>
                    <a:pt x="112839" y="302437"/>
                  </a:lnTo>
                  <a:lnTo>
                    <a:pt x="112039" y="307276"/>
                  </a:lnTo>
                  <a:lnTo>
                    <a:pt x="111226" y="309499"/>
                  </a:lnTo>
                  <a:lnTo>
                    <a:pt x="110223" y="311721"/>
                  </a:lnTo>
                  <a:lnTo>
                    <a:pt x="109220" y="314134"/>
                  </a:lnTo>
                  <a:lnTo>
                    <a:pt x="107797" y="316153"/>
                  </a:lnTo>
                  <a:lnTo>
                    <a:pt x="105778" y="317969"/>
                  </a:lnTo>
                  <a:lnTo>
                    <a:pt x="103962" y="319786"/>
                  </a:lnTo>
                  <a:lnTo>
                    <a:pt x="101549" y="321195"/>
                  </a:lnTo>
                  <a:lnTo>
                    <a:pt x="98729" y="322414"/>
                  </a:lnTo>
                  <a:lnTo>
                    <a:pt x="95897" y="323418"/>
                  </a:lnTo>
                  <a:lnTo>
                    <a:pt x="92265" y="324027"/>
                  </a:lnTo>
                  <a:lnTo>
                    <a:pt x="83794" y="324027"/>
                  </a:lnTo>
                  <a:lnTo>
                    <a:pt x="70485" y="317969"/>
                  </a:lnTo>
                  <a:lnTo>
                    <a:pt x="68465" y="316153"/>
                  </a:lnTo>
                  <a:lnTo>
                    <a:pt x="67056" y="314134"/>
                  </a:lnTo>
                  <a:lnTo>
                    <a:pt x="66040" y="311721"/>
                  </a:lnTo>
                  <a:lnTo>
                    <a:pt x="65036" y="309499"/>
                  </a:lnTo>
                  <a:lnTo>
                    <a:pt x="63017" y="286702"/>
                  </a:lnTo>
                  <a:lnTo>
                    <a:pt x="63220" y="284480"/>
                  </a:lnTo>
                  <a:lnTo>
                    <a:pt x="63322" y="283273"/>
                  </a:lnTo>
                  <a:lnTo>
                    <a:pt x="70485" y="267131"/>
                  </a:lnTo>
                  <a:lnTo>
                    <a:pt x="72301" y="265328"/>
                  </a:lnTo>
                  <a:lnTo>
                    <a:pt x="74714" y="263906"/>
                  </a:lnTo>
                  <a:lnTo>
                    <a:pt x="80365" y="261899"/>
                  </a:lnTo>
                  <a:lnTo>
                    <a:pt x="83794" y="261289"/>
                  </a:lnTo>
                  <a:lnTo>
                    <a:pt x="92265" y="261289"/>
                  </a:lnTo>
                  <a:lnTo>
                    <a:pt x="95897" y="261899"/>
                  </a:lnTo>
                  <a:lnTo>
                    <a:pt x="101549" y="263906"/>
                  </a:lnTo>
                  <a:lnTo>
                    <a:pt x="103962" y="265328"/>
                  </a:lnTo>
                  <a:lnTo>
                    <a:pt x="105778" y="267131"/>
                  </a:lnTo>
                  <a:lnTo>
                    <a:pt x="107797" y="268960"/>
                  </a:lnTo>
                  <a:lnTo>
                    <a:pt x="109220" y="270967"/>
                  </a:lnTo>
                  <a:lnTo>
                    <a:pt x="111125" y="275209"/>
                  </a:lnTo>
                  <a:lnTo>
                    <a:pt x="111226" y="275412"/>
                  </a:lnTo>
                  <a:lnTo>
                    <a:pt x="112039" y="277634"/>
                  </a:lnTo>
                  <a:lnTo>
                    <a:pt x="112433" y="280047"/>
                  </a:lnTo>
                  <a:lnTo>
                    <a:pt x="113245" y="284480"/>
                  </a:lnTo>
                  <a:lnTo>
                    <a:pt x="113245" y="286702"/>
                  </a:lnTo>
                  <a:lnTo>
                    <a:pt x="113449" y="288925"/>
                  </a:lnTo>
                  <a:lnTo>
                    <a:pt x="113449" y="218427"/>
                  </a:lnTo>
                  <a:lnTo>
                    <a:pt x="104165" y="216916"/>
                  </a:lnTo>
                  <a:lnTo>
                    <a:pt x="96304" y="216306"/>
                  </a:lnTo>
                  <a:lnTo>
                    <a:pt x="79959" y="216306"/>
                  </a:lnTo>
                  <a:lnTo>
                    <a:pt x="72097" y="216916"/>
                  </a:lnTo>
                  <a:lnTo>
                    <a:pt x="57162" y="219329"/>
                  </a:lnTo>
                  <a:lnTo>
                    <a:pt x="50114" y="221348"/>
                  </a:lnTo>
                  <a:lnTo>
                    <a:pt x="43446" y="223964"/>
                  </a:lnTo>
                  <a:lnTo>
                    <a:pt x="36995" y="226390"/>
                  </a:lnTo>
                  <a:lnTo>
                    <a:pt x="30949" y="229819"/>
                  </a:lnTo>
                  <a:lnTo>
                    <a:pt x="25704" y="233857"/>
                  </a:lnTo>
                  <a:lnTo>
                    <a:pt x="20256" y="237896"/>
                  </a:lnTo>
                  <a:lnTo>
                    <a:pt x="15811" y="242735"/>
                  </a:lnTo>
                  <a:lnTo>
                    <a:pt x="8153" y="254025"/>
                  </a:lnTo>
                  <a:lnTo>
                    <a:pt x="5118" y="260477"/>
                  </a:lnTo>
                  <a:lnTo>
                    <a:pt x="3111" y="267944"/>
                  </a:lnTo>
                  <a:lnTo>
                    <a:pt x="889" y="275209"/>
                  </a:lnTo>
                  <a:lnTo>
                    <a:pt x="0" y="282270"/>
                  </a:lnTo>
                  <a:lnTo>
                    <a:pt x="63" y="298208"/>
                  </a:lnTo>
                  <a:lnTo>
                    <a:pt x="177" y="300228"/>
                  </a:lnTo>
                  <a:lnTo>
                    <a:pt x="609" y="304863"/>
                  </a:lnTo>
                  <a:lnTo>
                    <a:pt x="736" y="306133"/>
                  </a:lnTo>
                  <a:lnTo>
                    <a:pt x="1638" y="311721"/>
                  </a:lnTo>
                  <a:lnTo>
                    <a:pt x="1752" y="312445"/>
                  </a:lnTo>
                  <a:lnTo>
                    <a:pt x="20662" y="350050"/>
                  </a:lnTo>
                  <a:lnTo>
                    <a:pt x="26098" y="354279"/>
                  </a:lnTo>
                  <a:lnTo>
                    <a:pt x="31343" y="358521"/>
                  </a:lnTo>
                  <a:lnTo>
                    <a:pt x="37515" y="362000"/>
                  </a:lnTo>
                  <a:lnTo>
                    <a:pt x="43853" y="364566"/>
                  </a:lnTo>
                  <a:lnTo>
                    <a:pt x="50507" y="367195"/>
                  </a:lnTo>
                  <a:lnTo>
                    <a:pt x="57772" y="369341"/>
                  </a:lnTo>
                  <a:lnTo>
                    <a:pt x="58483" y="369341"/>
                  </a:lnTo>
                  <a:lnTo>
                    <a:pt x="64833" y="370014"/>
                  </a:lnTo>
                  <a:lnTo>
                    <a:pt x="72301" y="371030"/>
                  </a:lnTo>
                  <a:lnTo>
                    <a:pt x="80162" y="371627"/>
                  </a:lnTo>
                  <a:lnTo>
                    <a:pt x="88036" y="371627"/>
                  </a:lnTo>
                  <a:lnTo>
                    <a:pt x="130276" y="365150"/>
                  </a:lnTo>
                  <a:lnTo>
                    <a:pt x="161328" y="342709"/>
                  </a:lnTo>
                  <a:lnTo>
                    <a:pt x="171361" y="324027"/>
                  </a:lnTo>
                  <a:lnTo>
                    <a:pt x="172440" y="321195"/>
                  </a:lnTo>
                  <a:lnTo>
                    <a:pt x="172542" y="320929"/>
                  </a:lnTo>
                  <a:lnTo>
                    <a:pt x="174637" y="312445"/>
                  </a:lnTo>
                  <a:lnTo>
                    <a:pt x="174752" y="311721"/>
                  </a:lnTo>
                  <a:lnTo>
                    <a:pt x="175958" y="302691"/>
                  </a:lnTo>
                  <a:lnTo>
                    <a:pt x="176390" y="292354"/>
                  </a:lnTo>
                  <a:close/>
                </a:path>
                <a:path w="1355725" h="372110">
                  <a:moveTo>
                    <a:pt x="187655" y="119049"/>
                  </a:moveTo>
                  <a:lnTo>
                    <a:pt x="187375" y="116979"/>
                  </a:lnTo>
                  <a:lnTo>
                    <a:pt x="187350" y="116751"/>
                  </a:lnTo>
                  <a:lnTo>
                    <a:pt x="186588" y="114477"/>
                  </a:lnTo>
                  <a:lnTo>
                    <a:pt x="186486" y="114147"/>
                  </a:lnTo>
                  <a:lnTo>
                    <a:pt x="186397" y="113842"/>
                  </a:lnTo>
                  <a:lnTo>
                    <a:pt x="186309" y="113538"/>
                  </a:lnTo>
                  <a:lnTo>
                    <a:pt x="176263" y="106959"/>
                  </a:lnTo>
                  <a:lnTo>
                    <a:pt x="176263" y="118719"/>
                  </a:lnTo>
                  <a:lnTo>
                    <a:pt x="175031" y="119049"/>
                  </a:lnTo>
                  <a:lnTo>
                    <a:pt x="170776" y="119049"/>
                  </a:lnTo>
                  <a:lnTo>
                    <a:pt x="170345" y="118719"/>
                  </a:lnTo>
                  <a:lnTo>
                    <a:pt x="170078" y="118567"/>
                  </a:lnTo>
                  <a:lnTo>
                    <a:pt x="169887" y="118338"/>
                  </a:lnTo>
                  <a:lnTo>
                    <a:pt x="169773" y="118033"/>
                  </a:lnTo>
                  <a:lnTo>
                    <a:pt x="169735" y="115011"/>
                  </a:lnTo>
                  <a:lnTo>
                    <a:pt x="169887" y="114477"/>
                  </a:lnTo>
                  <a:lnTo>
                    <a:pt x="170078" y="114147"/>
                  </a:lnTo>
                  <a:lnTo>
                    <a:pt x="170599" y="113690"/>
                  </a:lnTo>
                  <a:lnTo>
                    <a:pt x="170942" y="113538"/>
                  </a:lnTo>
                  <a:lnTo>
                    <a:pt x="173812" y="113538"/>
                  </a:lnTo>
                  <a:lnTo>
                    <a:pt x="175539" y="116751"/>
                  </a:lnTo>
                  <a:lnTo>
                    <a:pt x="175590" y="116979"/>
                  </a:lnTo>
                  <a:lnTo>
                    <a:pt x="175679" y="118033"/>
                  </a:lnTo>
                  <a:lnTo>
                    <a:pt x="175729" y="118719"/>
                  </a:lnTo>
                  <a:lnTo>
                    <a:pt x="176263" y="118719"/>
                  </a:lnTo>
                  <a:lnTo>
                    <a:pt x="176263" y="106959"/>
                  </a:lnTo>
                  <a:lnTo>
                    <a:pt x="175666" y="106883"/>
                  </a:lnTo>
                  <a:lnTo>
                    <a:pt x="168490" y="106883"/>
                  </a:lnTo>
                  <a:lnTo>
                    <a:pt x="164871" y="107721"/>
                  </a:lnTo>
                  <a:lnTo>
                    <a:pt x="162598" y="109296"/>
                  </a:lnTo>
                  <a:lnTo>
                    <a:pt x="160210" y="110896"/>
                  </a:lnTo>
                  <a:lnTo>
                    <a:pt x="159194" y="113080"/>
                  </a:lnTo>
                  <a:lnTo>
                    <a:pt x="159283" y="119049"/>
                  </a:lnTo>
                  <a:lnTo>
                    <a:pt x="159613" y="119697"/>
                  </a:lnTo>
                  <a:lnTo>
                    <a:pt x="168452" y="124307"/>
                  </a:lnTo>
                  <a:lnTo>
                    <a:pt x="174434" y="124307"/>
                  </a:lnTo>
                  <a:lnTo>
                    <a:pt x="175704" y="124002"/>
                  </a:lnTo>
                  <a:lnTo>
                    <a:pt x="175666" y="125018"/>
                  </a:lnTo>
                  <a:lnTo>
                    <a:pt x="175552" y="125818"/>
                  </a:lnTo>
                  <a:lnTo>
                    <a:pt x="175437" y="126199"/>
                  </a:lnTo>
                  <a:lnTo>
                    <a:pt x="175361" y="126466"/>
                  </a:lnTo>
                  <a:lnTo>
                    <a:pt x="175221" y="127101"/>
                  </a:lnTo>
                  <a:lnTo>
                    <a:pt x="174955" y="127635"/>
                  </a:lnTo>
                  <a:lnTo>
                    <a:pt x="174383" y="128346"/>
                  </a:lnTo>
                  <a:lnTo>
                    <a:pt x="173888" y="128727"/>
                  </a:lnTo>
                  <a:lnTo>
                    <a:pt x="173634" y="128727"/>
                  </a:lnTo>
                  <a:lnTo>
                    <a:pt x="173062" y="128955"/>
                  </a:lnTo>
                  <a:lnTo>
                    <a:pt x="171323" y="128955"/>
                  </a:lnTo>
                  <a:lnTo>
                    <a:pt x="170421" y="128727"/>
                  </a:lnTo>
                  <a:lnTo>
                    <a:pt x="169595" y="128346"/>
                  </a:lnTo>
                  <a:lnTo>
                    <a:pt x="168719" y="127901"/>
                  </a:lnTo>
                  <a:lnTo>
                    <a:pt x="167919" y="127254"/>
                  </a:lnTo>
                  <a:lnTo>
                    <a:pt x="167297" y="126466"/>
                  </a:lnTo>
                  <a:lnTo>
                    <a:pt x="161645" y="126466"/>
                  </a:lnTo>
                  <a:lnTo>
                    <a:pt x="161645" y="133870"/>
                  </a:lnTo>
                  <a:lnTo>
                    <a:pt x="162560" y="134327"/>
                  </a:lnTo>
                  <a:lnTo>
                    <a:pt x="164033" y="134848"/>
                  </a:lnTo>
                  <a:lnTo>
                    <a:pt x="164592" y="135001"/>
                  </a:lnTo>
                  <a:lnTo>
                    <a:pt x="165544" y="135305"/>
                  </a:lnTo>
                  <a:lnTo>
                    <a:pt x="166674" y="135572"/>
                  </a:lnTo>
                  <a:lnTo>
                    <a:pt x="168173" y="135877"/>
                  </a:lnTo>
                  <a:lnTo>
                    <a:pt x="169824" y="136169"/>
                  </a:lnTo>
                  <a:lnTo>
                    <a:pt x="175069" y="136169"/>
                  </a:lnTo>
                  <a:lnTo>
                    <a:pt x="186397" y="128955"/>
                  </a:lnTo>
                  <a:lnTo>
                    <a:pt x="187248" y="126466"/>
                  </a:lnTo>
                  <a:lnTo>
                    <a:pt x="187350" y="126199"/>
                  </a:lnTo>
                  <a:lnTo>
                    <a:pt x="187401" y="125818"/>
                  </a:lnTo>
                  <a:lnTo>
                    <a:pt x="187502" y="125018"/>
                  </a:lnTo>
                  <a:lnTo>
                    <a:pt x="187604" y="124307"/>
                  </a:lnTo>
                  <a:lnTo>
                    <a:pt x="187655" y="124002"/>
                  </a:lnTo>
                  <a:lnTo>
                    <a:pt x="187655" y="119049"/>
                  </a:lnTo>
                  <a:close/>
                </a:path>
                <a:path w="1355725" h="372110">
                  <a:moveTo>
                    <a:pt x="220726" y="117957"/>
                  </a:moveTo>
                  <a:lnTo>
                    <a:pt x="220205" y="116065"/>
                  </a:lnTo>
                  <a:lnTo>
                    <a:pt x="220078" y="115620"/>
                  </a:lnTo>
                  <a:lnTo>
                    <a:pt x="220027" y="115430"/>
                  </a:lnTo>
                  <a:lnTo>
                    <a:pt x="208775" y="107099"/>
                  </a:lnTo>
                  <a:lnTo>
                    <a:pt x="208775" y="117957"/>
                  </a:lnTo>
                  <a:lnTo>
                    <a:pt x="208686" y="124574"/>
                  </a:lnTo>
                  <a:lnTo>
                    <a:pt x="206590" y="126949"/>
                  </a:lnTo>
                  <a:lnTo>
                    <a:pt x="204355" y="126949"/>
                  </a:lnTo>
                  <a:lnTo>
                    <a:pt x="202171" y="117957"/>
                  </a:lnTo>
                  <a:lnTo>
                    <a:pt x="202463" y="117132"/>
                  </a:lnTo>
                  <a:lnTo>
                    <a:pt x="202653" y="116751"/>
                  </a:lnTo>
                  <a:lnTo>
                    <a:pt x="203187" y="116065"/>
                  </a:lnTo>
                  <a:lnTo>
                    <a:pt x="203530" y="115798"/>
                  </a:lnTo>
                  <a:lnTo>
                    <a:pt x="204355" y="115430"/>
                  </a:lnTo>
                  <a:lnTo>
                    <a:pt x="206590" y="115430"/>
                  </a:lnTo>
                  <a:lnTo>
                    <a:pt x="208775" y="117957"/>
                  </a:lnTo>
                  <a:lnTo>
                    <a:pt x="208775" y="107099"/>
                  </a:lnTo>
                  <a:lnTo>
                    <a:pt x="208203" y="106997"/>
                  </a:lnTo>
                  <a:lnTo>
                    <a:pt x="202412" y="106997"/>
                  </a:lnTo>
                  <a:lnTo>
                    <a:pt x="201256" y="107149"/>
                  </a:lnTo>
                  <a:lnTo>
                    <a:pt x="197485" y="108318"/>
                  </a:lnTo>
                  <a:lnTo>
                    <a:pt x="195859" y="109194"/>
                  </a:lnTo>
                  <a:lnTo>
                    <a:pt x="194487" y="110363"/>
                  </a:lnTo>
                  <a:lnTo>
                    <a:pt x="193090" y="111493"/>
                  </a:lnTo>
                  <a:lnTo>
                    <a:pt x="192036" y="113004"/>
                  </a:lnTo>
                  <a:lnTo>
                    <a:pt x="190449" y="116560"/>
                  </a:lnTo>
                  <a:lnTo>
                    <a:pt x="190195" y="117957"/>
                  </a:lnTo>
                  <a:lnTo>
                    <a:pt x="190258" y="124574"/>
                  </a:lnTo>
                  <a:lnTo>
                    <a:pt x="197980" y="134772"/>
                  </a:lnTo>
                  <a:lnTo>
                    <a:pt x="198869" y="135191"/>
                  </a:lnTo>
                  <a:lnTo>
                    <a:pt x="200126" y="135572"/>
                  </a:lnTo>
                  <a:lnTo>
                    <a:pt x="203225" y="136169"/>
                  </a:lnTo>
                  <a:lnTo>
                    <a:pt x="207606" y="136169"/>
                  </a:lnTo>
                  <a:lnTo>
                    <a:pt x="220205" y="126758"/>
                  </a:lnTo>
                  <a:lnTo>
                    <a:pt x="220306" y="126530"/>
                  </a:lnTo>
                  <a:lnTo>
                    <a:pt x="220408" y="126276"/>
                  </a:lnTo>
                  <a:lnTo>
                    <a:pt x="220497" y="126085"/>
                  </a:lnTo>
                  <a:lnTo>
                    <a:pt x="220573" y="125590"/>
                  </a:lnTo>
                  <a:lnTo>
                    <a:pt x="220649" y="125209"/>
                  </a:lnTo>
                  <a:lnTo>
                    <a:pt x="220726" y="117957"/>
                  </a:lnTo>
                  <a:close/>
                </a:path>
                <a:path w="1355725" h="372110">
                  <a:moveTo>
                    <a:pt x="366649" y="218528"/>
                  </a:moveTo>
                  <a:lnTo>
                    <a:pt x="294030" y="218528"/>
                  </a:lnTo>
                  <a:lnTo>
                    <a:pt x="294030" y="261289"/>
                  </a:lnTo>
                  <a:lnTo>
                    <a:pt x="306539" y="263715"/>
                  </a:lnTo>
                  <a:lnTo>
                    <a:pt x="306539" y="287515"/>
                  </a:lnTo>
                  <a:lnTo>
                    <a:pt x="288988" y="323418"/>
                  </a:lnTo>
                  <a:lnTo>
                    <a:pt x="285559" y="324027"/>
                  </a:lnTo>
                  <a:lnTo>
                    <a:pt x="277088" y="324027"/>
                  </a:lnTo>
                  <a:lnTo>
                    <a:pt x="256311" y="300228"/>
                  </a:lnTo>
                  <a:lnTo>
                    <a:pt x="256311" y="288721"/>
                  </a:lnTo>
                  <a:lnTo>
                    <a:pt x="256108" y="263715"/>
                  </a:lnTo>
                  <a:lnTo>
                    <a:pt x="268820" y="261289"/>
                  </a:lnTo>
                  <a:lnTo>
                    <a:pt x="268820" y="218528"/>
                  </a:lnTo>
                  <a:lnTo>
                    <a:pt x="186918" y="218528"/>
                  </a:lnTo>
                  <a:lnTo>
                    <a:pt x="186918" y="261289"/>
                  </a:lnTo>
                  <a:lnTo>
                    <a:pt x="199428" y="263715"/>
                  </a:lnTo>
                  <a:lnTo>
                    <a:pt x="199428" y="292354"/>
                  </a:lnTo>
                  <a:lnTo>
                    <a:pt x="207086" y="332498"/>
                  </a:lnTo>
                  <a:lnTo>
                    <a:pt x="234124" y="361543"/>
                  </a:lnTo>
                  <a:lnTo>
                    <a:pt x="274256" y="371627"/>
                  </a:lnTo>
                  <a:lnTo>
                    <a:pt x="281927" y="371627"/>
                  </a:lnTo>
                  <a:lnTo>
                    <a:pt x="322199" y="361772"/>
                  </a:lnTo>
                  <a:lnTo>
                    <a:pt x="348297" y="328460"/>
                  </a:lnTo>
                  <a:lnTo>
                    <a:pt x="353936" y="292354"/>
                  </a:lnTo>
                  <a:lnTo>
                    <a:pt x="353936" y="263715"/>
                  </a:lnTo>
                  <a:lnTo>
                    <a:pt x="366649" y="261289"/>
                  </a:lnTo>
                  <a:lnTo>
                    <a:pt x="366649" y="218528"/>
                  </a:lnTo>
                  <a:close/>
                </a:path>
                <a:path w="1355725" h="372110">
                  <a:moveTo>
                    <a:pt x="515150" y="218528"/>
                  </a:moveTo>
                  <a:lnTo>
                    <a:pt x="376567" y="218528"/>
                  </a:lnTo>
                  <a:lnTo>
                    <a:pt x="376567" y="268960"/>
                  </a:lnTo>
                  <a:lnTo>
                    <a:pt x="393103" y="268960"/>
                  </a:lnTo>
                  <a:lnTo>
                    <a:pt x="395325" y="266128"/>
                  </a:lnTo>
                  <a:lnTo>
                    <a:pt x="399961" y="261696"/>
                  </a:lnTo>
                  <a:lnTo>
                    <a:pt x="403390" y="259270"/>
                  </a:lnTo>
                  <a:lnTo>
                    <a:pt x="409651" y="256654"/>
                  </a:lnTo>
                  <a:lnTo>
                    <a:pt x="411873" y="256247"/>
                  </a:lnTo>
                  <a:lnTo>
                    <a:pt x="414286" y="256247"/>
                  </a:lnTo>
                  <a:lnTo>
                    <a:pt x="414286" y="324624"/>
                  </a:lnTo>
                  <a:lnTo>
                    <a:pt x="401777" y="327050"/>
                  </a:lnTo>
                  <a:lnTo>
                    <a:pt x="401777" y="369811"/>
                  </a:lnTo>
                  <a:lnTo>
                    <a:pt x="489927" y="369811"/>
                  </a:lnTo>
                  <a:lnTo>
                    <a:pt x="489927" y="327050"/>
                  </a:lnTo>
                  <a:lnTo>
                    <a:pt x="477431" y="324624"/>
                  </a:lnTo>
                  <a:lnTo>
                    <a:pt x="477431" y="256247"/>
                  </a:lnTo>
                  <a:lnTo>
                    <a:pt x="479844" y="256247"/>
                  </a:lnTo>
                  <a:lnTo>
                    <a:pt x="482066" y="256654"/>
                  </a:lnTo>
                  <a:lnTo>
                    <a:pt x="498602" y="268960"/>
                  </a:lnTo>
                  <a:lnTo>
                    <a:pt x="515150" y="268960"/>
                  </a:lnTo>
                  <a:lnTo>
                    <a:pt x="515150" y="218528"/>
                  </a:lnTo>
                  <a:close/>
                </a:path>
                <a:path w="1355725" h="372110">
                  <a:moveTo>
                    <a:pt x="627710" y="85090"/>
                  </a:moveTo>
                  <a:lnTo>
                    <a:pt x="627468" y="83820"/>
                  </a:lnTo>
                  <a:lnTo>
                    <a:pt x="626986" y="82550"/>
                  </a:lnTo>
                  <a:lnTo>
                    <a:pt x="625525" y="80010"/>
                  </a:lnTo>
                  <a:lnTo>
                    <a:pt x="623582" y="77470"/>
                  </a:lnTo>
                  <a:lnTo>
                    <a:pt x="622376" y="77470"/>
                  </a:lnTo>
                  <a:lnTo>
                    <a:pt x="621157" y="76200"/>
                  </a:lnTo>
                  <a:lnTo>
                    <a:pt x="621157" y="85090"/>
                  </a:lnTo>
                  <a:lnTo>
                    <a:pt x="621157" y="87630"/>
                  </a:lnTo>
                  <a:lnTo>
                    <a:pt x="620674" y="88900"/>
                  </a:lnTo>
                  <a:lnTo>
                    <a:pt x="619950" y="88900"/>
                  </a:lnTo>
                  <a:lnTo>
                    <a:pt x="618972" y="90170"/>
                  </a:lnTo>
                  <a:lnTo>
                    <a:pt x="614845" y="90170"/>
                  </a:lnTo>
                  <a:lnTo>
                    <a:pt x="614121" y="88900"/>
                  </a:lnTo>
                  <a:lnTo>
                    <a:pt x="613384" y="88900"/>
                  </a:lnTo>
                  <a:lnTo>
                    <a:pt x="612902" y="87630"/>
                  </a:lnTo>
                  <a:lnTo>
                    <a:pt x="612902" y="85090"/>
                  </a:lnTo>
                  <a:lnTo>
                    <a:pt x="613384" y="85090"/>
                  </a:lnTo>
                  <a:lnTo>
                    <a:pt x="614845" y="82550"/>
                  </a:lnTo>
                  <a:lnTo>
                    <a:pt x="618972" y="82550"/>
                  </a:lnTo>
                  <a:lnTo>
                    <a:pt x="620674" y="85090"/>
                  </a:lnTo>
                  <a:lnTo>
                    <a:pt x="621157" y="85090"/>
                  </a:lnTo>
                  <a:lnTo>
                    <a:pt x="621157" y="76200"/>
                  </a:lnTo>
                  <a:lnTo>
                    <a:pt x="612660" y="76200"/>
                  </a:lnTo>
                  <a:lnTo>
                    <a:pt x="611454" y="77470"/>
                  </a:lnTo>
                  <a:lnTo>
                    <a:pt x="610235" y="77470"/>
                  </a:lnTo>
                  <a:lnTo>
                    <a:pt x="608291" y="80010"/>
                  </a:lnTo>
                  <a:lnTo>
                    <a:pt x="607568" y="81280"/>
                  </a:lnTo>
                  <a:lnTo>
                    <a:pt x="607085" y="82550"/>
                  </a:lnTo>
                  <a:lnTo>
                    <a:pt x="606348" y="83820"/>
                  </a:lnTo>
                  <a:lnTo>
                    <a:pt x="606107" y="85090"/>
                  </a:lnTo>
                  <a:lnTo>
                    <a:pt x="606107" y="90170"/>
                  </a:lnTo>
                  <a:lnTo>
                    <a:pt x="607326" y="92710"/>
                  </a:lnTo>
                  <a:lnTo>
                    <a:pt x="611454" y="96520"/>
                  </a:lnTo>
                  <a:lnTo>
                    <a:pt x="613879" y="97790"/>
                  </a:lnTo>
                  <a:lnTo>
                    <a:pt x="619950" y="97790"/>
                  </a:lnTo>
                  <a:lnTo>
                    <a:pt x="622617" y="96520"/>
                  </a:lnTo>
                  <a:lnTo>
                    <a:pt x="624560" y="93980"/>
                  </a:lnTo>
                  <a:lnTo>
                    <a:pt x="626745" y="92710"/>
                  </a:lnTo>
                  <a:lnTo>
                    <a:pt x="627710" y="90170"/>
                  </a:lnTo>
                  <a:lnTo>
                    <a:pt x="627710" y="85090"/>
                  </a:lnTo>
                  <a:close/>
                </a:path>
                <a:path w="1355725" h="372110">
                  <a:moveTo>
                    <a:pt x="663397" y="17780"/>
                  </a:moveTo>
                  <a:lnTo>
                    <a:pt x="662914" y="16510"/>
                  </a:lnTo>
                  <a:lnTo>
                    <a:pt x="661936" y="16510"/>
                  </a:lnTo>
                  <a:lnTo>
                    <a:pt x="661212" y="15240"/>
                  </a:lnTo>
                  <a:lnTo>
                    <a:pt x="656361" y="15240"/>
                  </a:lnTo>
                  <a:lnTo>
                    <a:pt x="655637" y="16510"/>
                  </a:lnTo>
                  <a:lnTo>
                    <a:pt x="655142" y="16510"/>
                  </a:lnTo>
                  <a:lnTo>
                    <a:pt x="624560" y="31750"/>
                  </a:lnTo>
                  <a:lnTo>
                    <a:pt x="619709" y="33020"/>
                  </a:lnTo>
                  <a:lnTo>
                    <a:pt x="595909" y="33020"/>
                  </a:lnTo>
                  <a:lnTo>
                    <a:pt x="590092" y="31750"/>
                  </a:lnTo>
                  <a:lnTo>
                    <a:pt x="591540" y="30480"/>
                  </a:lnTo>
                  <a:lnTo>
                    <a:pt x="593001" y="29210"/>
                  </a:lnTo>
                  <a:lnTo>
                    <a:pt x="595426" y="26670"/>
                  </a:lnTo>
                  <a:lnTo>
                    <a:pt x="597369" y="25400"/>
                  </a:lnTo>
                  <a:lnTo>
                    <a:pt x="599554" y="24130"/>
                  </a:lnTo>
                  <a:lnTo>
                    <a:pt x="600532" y="22860"/>
                  </a:lnTo>
                  <a:lnTo>
                    <a:pt x="600773" y="22860"/>
                  </a:lnTo>
                  <a:lnTo>
                    <a:pt x="602221" y="21590"/>
                  </a:lnTo>
                  <a:lnTo>
                    <a:pt x="602957" y="21590"/>
                  </a:lnTo>
                  <a:lnTo>
                    <a:pt x="602957" y="17780"/>
                  </a:lnTo>
                  <a:lnTo>
                    <a:pt x="602462" y="16510"/>
                  </a:lnTo>
                  <a:lnTo>
                    <a:pt x="601497" y="16510"/>
                  </a:lnTo>
                  <a:lnTo>
                    <a:pt x="600532" y="15240"/>
                  </a:lnTo>
                  <a:lnTo>
                    <a:pt x="596150" y="15240"/>
                  </a:lnTo>
                  <a:lnTo>
                    <a:pt x="595426" y="16510"/>
                  </a:lnTo>
                  <a:lnTo>
                    <a:pt x="593483" y="16510"/>
                  </a:lnTo>
                  <a:lnTo>
                    <a:pt x="589114" y="20320"/>
                  </a:lnTo>
                  <a:lnTo>
                    <a:pt x="587413" y="21590"/>
                  </a:lnTo>
                  <a:lnTo>
                    <a:pt x="585470" y="24130"/>
                  </a:lnTo>
                  <a:lnTo>
                    <a:pt x="583526" y="25400"/>
                  </a:lnTo>
                  <a:lnTo>
                    <a:pt x="581596" y="27940"/>
                  </a:lnTo>
                  <a:lnTo>
                    <a:pt x="579399" y="30480"/>
                  </a:lnTo>
                  <a:lnTo>
                    <a:pt x="564603" y="27940"/>
                  </a:lnTo>
                  <a:lnTo>
                    <a:pt x="557314" y="25400"/>
                  </a:lnTo>
                  <a:lnTo>
                    <a:pt x="550278" y="24130"/>
                  </a:lnTo>
                  <a:lnTo>
                    <a:pt x="542988" y="21590"/>
                  </a:lnTo>
                  <a:lnTo>
                    <a:pt x="535952" y="19050"/>
                  </a:lnTo>
                  <a:lnTo>
                    <a:pt x="529158" y="16510"/>
                  </a:lnTo>
                  <a:lnTo>
                    <a:pt x="522109" y="15240"/>
                  </a:lnTo>
                  <a:lnTo>
                    <a:pt x="508520" y="10160"/>
                  </a:lnTo>
                  <a:lnTo>
                    <a:pt x="501967" y="8890"/>
                  </a:lnTo>
                  <a:lnTo>
                    <a:pt x="495173" y="6350"/>
                  </a:lnTo>
                  <a:lnTo>
                    <a:pt x="463130" y="0"/>
                  </a:lnTo>
                  <a:lnTo>
                    <a:pt x="448068" y="0"/>
                  </a:lnTo>
                  <a:lnTo>
                    <a:pt x="439813" y="1270"/>
                  </a:lnTo>
                  <a:lnTo>
                    <a:pt x="432536" y="3810"/>
                  </a:lnTo>
                  <a:lnTo>
                    <a:pt x="425018" y="6350"/>
                  </a:lnTo>
                  <a:lnTo>
                    <a:pt x="400494" y="31750"/>
                  </a:lnTo>
                  <a:lnTo>
                    <a:pt x="397344" y="38100"/>
                  </a:lnTo>
                  <a:lnTo>
                    <a:pt x="395884" y="45720"/>
                  </a:lnTo>
                  <a:lnTo>
                    <a:pt x="395884" y="59690"/>
                  </a:lnTo>
                  <a:lnTo>
                    <a:pt x="421614" y="92710"/>
                  </a:lnTo>
                  <a:lnTo>
                    <a:pt x="426707" y="95250"/>
                  </a:lnTo>
                  <a:lnTo>
                    <a:pt x="450011" y="95250"/>
                  </a:lnTo>
                  <a:lnTo>
                    <a:pt x="454875" y="92710"/>
                  </a:lnTo>
                  <a:lnTo>
                    <a:pt x="459727" y="91440"/>
                  </a:lnTo>
                  <a:lnTo>
                    <a:pt x="464096" y="88900"/>
                  </a:lnTo>
                  <a:lnTo>
                    <a:pt x="465912" y="87630"/>
                  </a:lnTo>
                  <a:lnTo>
                    <a:pt x="467741" y="86360"/>
                  </a:lnTo>
                  <a:lnTo>
                    <a:pt x="471627" y="83820"/>
                  </a:lnTo>
                  <a:lnTo>
                    <a:pt x="474776" y="81280"/>
                  </a:lnTo>
                  <a:lnTo>
                    <a:pt x="477202" y="77470"/>
                  </a:lnTo>
                  <a:lnTo>
                    <a:pt x="479882" y="74930"/>
                  </a:lnTo>
                  <a:lnTo>
                    <a:pt x="482066" y="71120"/>
                  </a:lnTo>
                  <a:lnTo>
                    <a:pt x="485457" y="66040"/>
                  </a:lnTo>
                  <a:lnTo>
                    <a:pt x="486676" y="63500"/>
                  </a:lnTo>
                  <a:lnTo>
                    <a:pt x="488619" y="58420"/>
                  </a:lnTo>
                  <a:lnTo>
                    <a:pt x="488861" y="58420"/>
                  </a:lnTo>
                  <a:lnTo>
                    <a:pt x="488861" y="55880"/>
                  </a:lnTo>
                  <a:lnTo>
                    <a:pt x="488619" y="54610"/>
                  </a:lnTo>
                  <a:lnTo>
                    <a:pt x="487641" y="54610"/>
                  </a:lnTo>
                  <a:lnTo>
                    <a:pt x="486918" y="53340"/>
                  </a:lnTo>
                  <a:lnTo>
                    <a:pt x="481812" y="53340"/>
                  </a:lnTo>
                  <a:lnTo>
                    <a:pt x="480364" y="54610"/>
                  </a:lnTo>
                  <a:lnTo>
                    <a:pt x="480123" y="55880"/>
                  </a:lnTo>
                  <a:lnTo>
                    <a:pt x="478904" y="58420"/>
                  </a:lnTo>
                  <a:lnTo>
                    <a:pt x="475996" y="63500"/>
                  </a:lnTo>
                  <a:lnTo>
                    <a:pt x="474776" y="66040"/>
                  </a:lnTo>
                  <a:lnTo>
                    <a:pt x="472833" y="68580"/>
                  </a:lnTo>
                  <a:lnTo>
                    <a:pt x="468464" y="73660"/>
                  </a:lnTo>
                  <a:lnTo>
                    <a:pt x="466039" y="76200"/>
                  </a:lnTo>
                  <a:lnTo>
                    <a:pt x="459727" y="81280"/>
                  </a:lnTo>
                  <a:lnTo>
                    <a:pt x="456323" y="82550"/>
                  </a:lnTo>
                  <a:lnTo>
                    <a:pt x="448068" y="86360"/>
                  </a:lnTo>
                  <a:lnTo>
                    <a:pt x="443458" y="87630"/>
                  </a:lnTo>
                  <a:lnTo>
                    <a:pt x="433514" y="87630"/>
                  </a:lnTo>
                  <a:lnTo>
                    <a:pt x="429133" y="86360"/>
                  </a:lnTo>
                  <a:lnTo>
                    <a:pt x="425018" y="83820"/>
                  </a:lnTo>
                  <a:lnTo>
                    <a:pt x="420890" y="82550"/>
                  </a:lnTo>
                  <a:lnTo>
                    <a:pt x="417245" y="80010"/>
                  </a:lnTo>
                  <a:lnTo>
                    <a:pt x="414337" y="77470"/>
                  </a:lnTo>
                  <a:lnTo>
                    <a:pt x="411175" y="74930"/>
                  </a:lnTo>
                  <a:lnTo>
                    <a:pt x="408990" y="71120"/>
                  </a:lnTo>
                  <a:lnTo>
                    <a:pt x="405587" y="63500"/>
                  </a:lnTo>
                  <a:lnTo>
                    <a:pt x="404622" y="58420"/>
                  </a:lnTo>
                  <a:lnTo>
                    <a:pt x="404622" y="46990"/>
                  </a:lnTo>
                  <a:lnTo>
                    <a:pt x="429387" y="15240"/>
                  </a:lnTo>
                  <a:lnTo>
                    <a:pt x="449046" y="8890"/>
                  </a:lnTo>
                  <a:lnTo>
                    <a:pt x="456565" y="8890"/>
                  </a:lnTo>
                  <a:lnTo>
                    <a:pt x="462838" y="10160"/>
                  </a:lnTo>
                  <a:lnTo>
                    <a:pt x="469315" y="10160"/>
                  </a:lnTo>
                  <a:lnTo>
                    <a:pt x="489788" y="13970"/>
                  </a:lnTo>
                  <a:lnTo>
                    <a:pt x="496951" y="16510"/>
                  </a:lnTo>
                  <a:lnTo>
                    <a:pt x="504253" y="17780"/>
                  </a:lnTo>
                  <a:lnTo>
                    <a:pt x="511670" y="20320"/>
                  </a:lnTo>
                  <a:lnTo>
                    <a:pt x="550329" y="33020"/>
                  </a:lnTo>
                  <a:lnTo>
                    <a:pt x="558190" y="34290"/>
                  </a:lnTo>
                  <a:lnTo>
                    <a:pt x="566089" y="36830"/>
                  </a:lnTo>
                  <a:lnTo>
                    <a:pt x="574065" y="38100"/>
                  </a:lnTo>
                  <a:lnTo>
                    <a:pt x="572363" y="40640"/>
                  </a:lnTo>
                  <a:lnTo>
                    <a:pt x="570915" y="43180"/>
                  </a:lnTo>
                  <a:lnTo>
                    <a:pt x="562864" y="80010"/>
                  </a:lnTo>
                  <a:lnTo>
                    <a:pt x="562787" y="81280"/>
                  </a:lnTo>
                  <a:lnTo>
                    <a:pt x="562711" y="82550"/>
                  </a:lnTo>
                  <a:lnTo>
                    <a:pt x="562635" y="83820"/>
                  </a:lnTo>
                  <a:lnTo>
                    <a:pt x="562559" y="85090"/>
                  </a:lnTo>
                  <a:lnTo>
                    <a:pt x="562483" y="86360"/>
                  </a:lnTo>
                  <a:lnTo>
                    <a:pt x="562419" y="87630"/>
                  </a:lnTo>
                  <a:lnTo>
                    <a:pt x="561949" y="102870"/>
                  </a:lnTo>
                  <a:lnTo>
                    <a:pt x="561898" y="104140"/>
                  </a:lnTo>
                  <a:lnTo>
                    <a:pt x="561784" y="107950"/>
                  </a:lnTo>
                  <a:lnTo>
                    <a:pt x="561670" y="111760"/>
                  </a:lnTo>
                  <a:lnTo>
                    <a:pt x="561555" y="115570"/>
                  </a:lnTo>
                  <a:lnTo>
                    <a:pt x="561441" y="119380"/>
                  </a:lnTo>
                  <a:lnTo>
                    <a:pt x="560705" y="129540"/>
                  </a:lnTo>
                  <a:lnTo>
                    <a:pt x="560628" y="130810"/>
                  </a:lnTo>
                  <a:lnTo>
                    <a:pt x="560539" y="132080"/>
                  </a:lnTo>
                  <a:lnTo>
                    <a:pt x="560463" y="133350"/>
                  </a:lnTo>
                  <a:lnTo>
                    <a:pt x="559257" y="139700"/>
                  </a:lnTo>
                  <a:lnTo>
                    <a:pt x="557314" y="144780"/>
                  </a:lnTo>
                  <a:lnTo>
                    <a:pt x="555612" y="149860"/>
                  </a:lnTo>
                  <a:lnTo>
                    <a:pt x="524535" y="176530"/>
                  </a:lnTo>
                  <a:lnTo>
                    <a:pt x="505345" y="176530"/>
                  </a:lnTo>
                  <a:lnTo>
                    <a:pt x="498017" y="175260"/>
                  </a:lnTo>
                  <a:lnTo>
                    <a:pt x="491312" y="173990"/>
                  </a:lnTo>
                  <a:lnTo>
                    <a:pt x="485216" y="170180"/>
                  </a:lnTo>
                  <a:lnTo>
                    <a:pt x="479564" y="167640"/>
                  </a:lnTo>
                  <a:lnTo>
                    <a:pt x="474281" y="162560"/>
                  </a:lnTo>
                  <a:lnTo>
                    <a:pt x="469366" y="157480"/>
                  </a:lnTo>
                  <a:lnTo>
                    <a:pt x="464820" y="151130"/>
                  </a:lnTo>
                  <a:lnTo>
                    <a:pt x="464578" y="151130"/>
                  </a:lnTo>
                  <a:lnTo>
                    <a:pt x="462394" y="148602"/>
                  </a:lnTo>
                  <a:lnTo>
                    <a:pt x="459473" y="148602"/>
                  </a:lnTo>
                  <a:lnTo>
                    <a:pt x="458266" y="149860"/>
                  </a:lnTo>
                  <a:lnTo>
                    <a:pt x="457542" y="149860"/>
                  </a:lnTo>
                  <a:lnTo>
                    <a:pt x="456819" y="151130"/>
                  </a:lnTo>
                  <a:lnTo>
                    <a:pt x="456323" y="152400"/>
                  </a:lnTo>
                  <a:lnTo>
                    <a:pt x="456323" y="154940"/>
                  </a:lnTo>
                  <a:lnTo>
                    <a:pt x="456565" y="154940"/>
                  </a:lnTo>
                  <a:lnTo>
                    <a:pt x="456819" y="156210"/>
                  </a:lnTo>
                  <a:lnTo>
                    <a:pt x="457301" y="156210"/>
                  </a:lnTo>
                  <a:lnTo>
                    <a:pt x="457542" y="157480"/>
                  </a:lnTo>
                  <a:lnTo>
                    <a:pt x="457784" y="157480"/>
                  </a:lnTo>
                  <a:lnTo>
                    <a:pt x="489343" y="181610"/>
                  </a:lnTo>
                  <a:lnTo>
                    <a:pt x="504990" y="185420"/>
                  </a:lnTo>
                  <a:lnTo>
                    <a:pt x="526732" y="185420"/>
                  </a:lnTo>
                  <a:lnTo>
                    <a:pt x="532549" y="182880"/>
                  </a:lnTo>
                  <a:lnTo>
                    <a:pt x="538137" y="181610"/>
                  </a:lnTo>
                  <a:lnTo>
                    <a:pt x="543242" y="179070"/>
                  </a:lnTo>
                  <a:lnTo>
                    <a:pt x="546150" y="176530"/>
                  </a:lnTo>
                  <a:lnTo>
                    <a:pt x="551967" y="171450"/>
                  </a:lnTo>
                  <a:lnTo>
                    <a:pt x="569937" y="133350"/>
                  </a:lnTo>
                  <a:lnTo>
                    <a:pt x="570331" y="127000"/>
                  </a:lnTo>
                  <a:lnTo>
                    <a:pt x="570420" y="125730"/>
                  </a:lnTo>
                  <a:lnTo>
                    <a:pt x="570534" y="124460"/>
                  </a:lnTo>
                  <a:lnTo>
                    <a:pt x="570661" y="123190"/>
                  </a:lnTo>
                  <a:lnTo>
                    <a:pt x="570788" y="121920"/>
                  </a:lnTo>
                  <a:lnTo>
                    <a:pt x="570903" y="120650"/>
                  </a:lnTo>
                  <a:lnTo>
                    <a:pt x="571030" y="119380"/>
                  </a:lnTo>
                  <a:lnTo>
                    <a:pt x="571157" y="118110"/>
                  </a:lnTo>
                  <a:lnTo>
                    <a:pt x="571271" y="114300"/>
                  </a:lnTo>
                  <a:lnTo>
                    <a:pt x="571398" y="110490"/>
                  </a:lnTo>
                  <a:lnTo>
                    <a:pt x="571512" y="106680"/>
                  </a:lnTo>
                  <a:lnTo>
                    <a:pt x="571639" y="95250"/>
                  </a:lnTo>
                  <a:lnTo>
                    <a:pt x="571715" y="92710"/>
                  </a:lnTo>
                  <a:lnTo>
                    <a:pt x="571804" y="90170"/>
                  </a:lnTo>
                  <a:lnTo>
                    <a:pt x="571893" y="87630"/>
                  </a:lnTo>
                  <a:lnTo>
                    <a:pt x="571969" y="85090"/>
                  </a:lnTo>
                  <a:lnTo>
                    <a:pt x="572058" y="82550"/>
                  </a:lnTo>
                  <a:lnTo>
                    <a:pt x="572147" y="80010"/>
                  </a:lnTo>
                  <a:lnTo>
                    <a:pt x="581837" y="43180"/>
                  </a:lnTo>
                  <a:lnTo>
                    <a:pt x="583526" y="39370"/>
                  </a:lnTo>
                  <a:lnTo>
                    <a:pt x="587654" y="40640"/>
                  </a:lnTo>
                  <a:lnTo>
                    <a:pt x="591781" y="40640"/>
                  </a:lnTo>
                  <a:lnTo>
                    <a:pt x="595909" y="41910"/>
                  </a:lnTo>
                  <a:lnTo>
                    <a:pt x="621893" y="41910"/>
                  </a:lnTo>
                  <a:lnTo>
                    <a:pt x="633780" y="39370"/>
                  </a:lnTo>
                  <a:lnTo>
                    <a:pt x="638886" y="38100"/>
                  </a:lnTo>
                  <a:lnTo>
                    <a:pt x="643496" y="35560"/>
                  </a:lnTo>
                  <a:lnTo>
                    <a:pt x="647865" y="34290"/>
                  </a:lnTo>
                  <a:lnTo>
                    <a:pt x="649795" y="33020"/>
                  </a:lnTo>
                  <a:lnTo>
                    <a:pt x="651751" y="31750"/>
                  </a:lnTo>
                  <a:lnTo>
                    <a:pt x="658063" y="26670"/>
                  </a:lnTo>
                  <a:lnTo>
                    <a:pt x="660488" y="24130"/>
                  </a:lnTo>
                  <a:lnTo>
                    <a:pt x="662432" y="21590"/>
                  </a:lnTo>
                  <a:lnTo>
                    <a:pt x="662914" y="21590"/>
                  </a:lnTo>
                  <a:lnTo>
                    <a:pt x="663397" y="20320"/>
                  </a:lnTo>
                  <a:lnTo>
                    <a:pt x="663397" y="17780"/>
                  </a:lnTo>
                  <a:close/>
                </a:path>
                <a:path w="1355725" h="372110">
                  <a:moveTo>
                    <a:pt x="704900" y="292354"/>
                  </a:moveTo>
                  <a:lnTo>
                    <a:pt x="704634" y="284416"/>
                  </a:lnTo>
                  <a:lnTo>
                    <a:pt x="703834" y="276948"/>
                  </a:lnTo>
                  <a:lnTo>
                    <a:pt x="702500" y="269976"/>
                  </a:lnTo>
                  <a:lnTo>
                    <a:pt x="700760" y="263906"/>
                  </a:lnTo>
                  <a:lnTo>
                    <a:pt x="700659" y="263512"/>
                  </a:lnTo>
                  <a:lnTo>
                    <a:pt x="699477" y="260083"/>
                  </a:lnTo>
                  <a:lnTo>
                    <a:pt x="697839" y="255244"/>
                  </a:lnTo>
                  <a:lnTo>
                    <a:pt x="693801" y="247980"/>
                  </a:lnTo>
                  <a:lnTo>
                    <a:pt x="688352" y="242125"/>
                  </a:lnTo>
                  <a:lnTo>
                    <a:pt x="683107" y="236067"/>
                  </a:lnTo>
                  <a:lnTo>
                    <a:pt x="676452" y="231228"/>
                  </a:lnTo>
                  <a:lnTo>
                    <a:pt x="643166" y="218528"/>
                  </a:lnTo>
                  <a:lnTo>
                    <a:pt x="641756" y="218528"/>
                  </a:lnTo>
                  <a:lnTo>
                    <a:pt x="641756" y="283070"/>
                  </a:lnTo>
                  <a:lnTo>
                    <a:pt x="641629" y="302831"/>
                  </a:lnTo>
                  <a:lnTo>
                    <a:pt x="641350" y="305663"/>
                  </a:lnTo>
                  <a:lnTo>
                    <a:pt x="641146" y="309499"/>
                  </a:lnTo>
                  <a:lnTo>
                    <a:pt x="640143" y="312928"/>
                  </a:lnTo>
                  <a:lnTo>
                    <a:pt x="636511" y="318579"/>
                  </a:lnTo>
                  <a:lnTo>
                    <a:pt x="633882" y="320802"/>
                  </a:lnTo>
                  <a:lnTo>
                    <a:pt x="630059" y="322211"/>
                  </a:lnTo>
                  <a:lnTo>
                    <a:pt x="626224" y="323824"/>
                  </a:lnTo>
                  <a:lnTo>
                    <a:pt x="620776" y="324624"/>
                  </a:lnTo>
                  <a:lnTo>
                    <a:pt x="604037" y="324624"/>
                  </a:lnTo>
                  <a:lnTo>
                    <a:pt x="604037" y="260083"/>
                  </a:lnTo>
                  <a:lnTo>
                    <a:pt x="620776" y="260083"/>
                  </a:lnTo>
                  <a:lnTo>
                    <a:pt x="626224" y="260883"/>
                  </a:lnTo>
                  <a:lnTo>
                    <a:pt x="630059" y="262496"/>
                  </a:lnTo>
                  <a:lnTo>
                    <a:pt x="633882" y="263906"/>
                  </a:lnTo>
                  <a:lnTo>
                    <a:pt x="636511" y="266128"/>
                  </a:lnTo>
                  <a:lnTo>
                    <a:pt x="640143" y="271780"/>
                  </a:lnTo>
                  <a:lnTo>
                    <a:pt x="641146" y="275209"/>
                  </a:lnTo>
                  <a:lnTo>
                    <a:pt x="641223" y="276948"/>
                  </a:lnTo>
                  <a:lnTo>
                    <a:pt x="641350" y="279234"/>
                  </a:lnTo>
                  <a:lnTo>
                    <a:pt x="641756" y="283070"/>
                  </a:lnTo>
                  <a:lnTo>
                    <a:pt x="641756" y="218528"/>
                  </a:lnTo>
                  <a:lnTo>
                    <a:pt x="528396" y="218528"/>
                  </a:lnTo>
                  <a:lnTo>
                    <a:pt x="528396" y="257657"/>
                  </a:lnTo>
                  <a:lnTo>
                    <a:pt x="541096" y="260083"/>
                  </a:lnTo>
                  <a:lnTo>
                    <a:pt x="541096" y="324624"/>
                  </a:lnTo>
                  <a:lnTo>
                    <a:pt x="528396" y="327050"/>
                  </a:lnTo>
                  <a:lnTo>
                    <a:pt x="528396" y="369811"/>
                  </a:lnTo>
                  <a:lnTo>
                    <a:pt x="604037" y="369811"/>
                  </a:lnTo>
                  <a:lnTo>
                    <a:pt x="615111" y="369557"/>
                  </a:lnTo>
                  <a:lnTo>
                    <a:pt x="654215" y="363512"/>
                  </a:lnTo>
                  <a:lnTo>
                    <a:pt x="688848" y="342404"/>
                  </a:lnTo>
                  <a:lnTo>
                    <a:pt x="699427" y="324624"/>
                  </a:lnTo>
                  <a:lnTo>
                    <a:pt x="700811" y="321208"/>
                  </a:lnTo>
                  <a:lnTo>
                    <a:pt x="702957" y="312928"/>
                  </a:lnTo>
                  <a:lnTo>
                    <a:pt x="703072" y="312458"/>
                  </a:lnTo>
                  <a:lnTo>
                    <a:pt x="704443" y="302831"/>
                  </a:lnTo>
                  <a:lnTo>
                    <a:pt x="704900" y="292354"/>
                  </a:lnTo>
                  <a:close/>
                </a:path>
                <a:path w="1355725" h="372110">
                  <a:moveTo>
                    <a:pt x="878738" y="320192"/>
                  </a:moveTo>
                  <a:lnTo>
                    <a:pt x="866635" y="317766"/>
                  </a:lnTo>
                  <a:lnTo>
                    <a:pt x="864552" y="310718"/>
                  </a:lnTo>
                  <a:lnTo>
                    <a:pt x="847725" y="253619"/>
                  </a:lnTo>
                  <a:lnTo>
                    <a:pt x="837387" y="218528"/>
                  </a:lnTo>
                  <a:lnTo>
                    <a:pt x="808951" y="218528"/>
                  </a:lnTo>
                  <a:lnTo>
                    <a:pt x="808951" y="310718"/>
                  </a:lnTo>
                  <a:lnTo>
                    <a:pt x="784733" y="310718"/>
                  </a:lnTo>
                  <a:lnTo>
                    <a:pt x="796848" y="253619"/>
                  </a:lnTo>
                  <a:lnTo>
                    <a:pt x="808951" y="310718"/>
                  </a:lnTo>
                  <a:lnTo>
                    <a:pt x="808951" y="218528"/>
                  </a:lnTo>
                  <a:lnTo>
                    <a:pt x="756094" y="218528"/>
                  </a:lnTo>
                  <a:lnTo>
                    <a:pt x="727049" y="317766"/>
                  </a:lnTo>
                  <a:lnTo>
                    <a:pt x="714946" y="320192"/>
                  </a:lnTo>
                  <a:lnTo>
                    <a:pt x="714946" y="369811"/>
                  </a:lnTo>
                  <a:lnTo>
                    <a:pt x="771017" y="369811"/>
                  </a:lnTo>
                  <a:lnTo>
                    <a:pt x="776262" y="344398"/>
                  </a:lnTo>
                  <a:lnTo>
                    <a:pt x="817422" y="344398"/>
                  </a:lnTo>
                  <a:lnTo>
                    <a:pt x="822667" y="369811"/>
                  </a:lnTo>
                  <a:lnTo>
                    <a:pt x="878738" y="369811"/>
                  </a:lnTo>
                  <a:lnTo>
                    <a:pt x="878738" y="344398"/>
                  </a:lnTo>
                  <a:lnTo>
                    <a:pt x="878738" y="320192"/>
                  </a:lnTo>
                  <a:close/>
                </a:path>
                <a:path w="1355725" h="372110">
                  <a:moveTo>
                    <a:pt x="892187" y="145122"/>
                  </a:moveTo>
                  <a:lnTo>
                    <a:pt x="889165" y="139788"/>
                  </a:lnTo>
                  <a:lnTo>
                    <a:pt x="885761" y="139788"/>
                  </a:lnTo>
                  <a:lnTo>
                    <a:pt x="884555" y="140754"/>
                  </a:lnTo>
                  <a:lnTo>
                    <a:pt x="883577" y="142697"/>
                  </a:lnTo>
                  <a:lnTo>
                    <a:pt x="882802" y="144640"/>
                  </a:lnTo>
                  <a:lnTo>
                    <a:pt x="882700" y="144881"/>
                  </a:lnTo>
                  <a:lnTo>
                    <a:pt x="860755" y="172072"/>
                  </a:lnTo>
                  <a:lnTo>
                    <a:pt x="857846" y="172072"/>
                  </a:lnTo>
                  <a:lnTo>
                    <a:pt x="841159" y="144881"/>
                  </a:lnTo>
                  <a:lnTo>
                    <a:pt x="841095" y="144640"/>
                  </a:lnTo>
                  <a:lnTo>
                    <a:pt x="842962" y="140271"/>
                  </a:lnTo>
                  <a:lnTo>
                    <a:pt x="845604" y="133718"/>
                  </a:lnTo>
                  <a:lnTo>
                    <a:pt x="845705" y="133477"/>
                  </a:lnTo>
                  <a:lnTo>
                    <a:pt x="847331" y="128612"/>
                  </a:lnTo>
                  <a:lnTo>
                    <a:pt x="847407" y="128371"/>
                  </a:lnTo>
                  <a:lnTo>
                    <a:pt x="848144" y="126187"/>
                  </a:lnTo>
                  <a:lnTo>
                    <a:pt x="860158" y="83502"/>
                  </a:lnTo>
                  <a:lnTo>
                    <a:pt x="863765" y="56121"/>
                  </a:lnTo>
                  <a:lnTo>
                    <a:pt x="863676" y="40982"/>
                  </a:lnTo>
                  <a:lnTo>
                    <a:pt x="863130" y="38315"/>
                  </a:lnTo>
                  <a:lnTo>
                    <a:pt x="863028" y="37833"/>
                  </a:lnTo>
                  <a:lnTo>
                    <a:pt x="862939" y="37338"/>
                  </a:lnTo>
                  <a:lnTo>
                    <a:pt x="862584" y="34912"/>
                  </a:lnTo>
                  <a:lnTo>
                    <a:pt x="862482" y="34188"/>
                  </a:lnTo>
                  <a:lnTo>
                    <a:pt x="862457" y="33947"/>
                  </a:lnTo>
                  <a:lnTo>
                    <a:pt x="861834" y="31267"/>
                  </a:lnTo>
                  <a:lnTo>
                    <a:pt x="861733" y="30784"/>
                  </a:lnTo>
                  <a:lnTo>
                    <a:pt x="860869" y="29083"/>
                  </a:lnTo>
                  <a:lnTo>
                    <a:pt x="860513" y="28359"/>
                  </a:lnTo>
                  <a:lnTo>
                    <a:pt x="859307" y="25692"/>
                  </a:lnTo>
                  <a:lnTo>
                    <a:pt x="857846" y="23749"/>
                  </a:lnTo>
                  <a:lnTo>
                    <a:pt x="856145" y="22288"/>
                  </a:lnTo>
                  <a:lnTo>
                    <a:pt x="854913" y="21526"/>
                  </a:lnTo>
                  <a:lnTo>
                    <a:pt x="854913" y="56121"/>
                  </a:lnTo>
                  <a:lnTo>
                    <a:pt x="854443" y="62585"/>
                  </a:lnTo>
                  <a:lnTo>
                    <a:pt x="853833" y="68414"/>
                  </a:lnTo>
                  <a:lnTo>
                    <a:pt x="853719" y="69634"/>
                  </a:lnTo>
                  <a:lnTo>
                    <a:pt x="852754" y="76428"/>
                  </a:lnTo>
                  <a:lnTo>
                    <a:pt x="851535" y="83223"/>
                  </a:lnTo>
                  <a:lnTo>
                    <a:pt x="849833" y="89776"/>
                  </a:lnTo>
                  <a:lnTo>
                    <a:pt x="848385" y="96570"/>
                  </a:lnTo>
                  <a:lnTo>
                    <a:pt x="846734" y="102882"/>
                  </a:lnTo>
                  <a:lnTo>
                    <a:pt x="846683" y="103124"/>
                  </a:lnTo>
                  <a:lnTo>
                    <a:pt x="844499" y="109689"/>
                  </a:lnTo>
                  <a:lnTo>
                    <a:pt x="842556" y="116001"/>
                  </a:lnTo>
                  <a:lnTo>
                    <a:pt x="840371" y="122301"/>
                  </a:lnTo>
                  <a:lnTo>
                    <a:pt x="837946" y="128371"/>
                  </a:lnTo>
                  <a:lnTo>
                    <a:pt x="837438" y="124726"/>
                  </a:lnTo>
                  <a:lnTo>
                    <a:pt x="837374" y="124244"/>
                  </a:lnTo>
                  <a:lnTo>
                    <a:pt x="837272" y="123520"/>
                  </a:lnTo>
                  <a:lnTo>
                    <a:pt x="837145" y="122301"/>
                  </a:lnTo>
                  <a:lnTo>
                    <a:pt x="836726" y="116725"/>
                  </a:lnTo>
                  <a:lnTo>
                    <a:pt x="836434" y="112572"/>
                  </a:lnTo>
                  <a:lnTo>
                    <a:pt x="836358" y="111379"/>
                  </a:lnTo>
                  <a:lnTo>
                    <a:pt x="836244" y="109689"/>
                  </a:lnTo>
                  <a:lnTo>
                    <a:pt x="835545" y="103124"/>
                  </a:lnTo>
                  <a:lnTo>
                    <a:pt x="835520" y="102882"/>
                  </a:lnTo>
                  <a:lnTo>
                    <a:pt x="835329" y="97345"/>
                  </a:lnTo>
                  <a:lnTo>
                    <a:pt x="835279" y="81521"/>
                  </a:lnTo>
                  <a:lnTo>
                    <a:pt x="835748" y="74485"/>
                  </a:lnTo>
                  <a:lnTo>
                    <a:pt x="843775" y="34429"/>
                  </a:lnTo>
                  <a:lnTo>
                    <a:pt x="845464" y="30784"/>
                  </a:lnTo>
                  <a:lnTo>
                    <a:pt x="847407" y="29083"/>
                  </a:lnTo>
                  <a:lnTo>
                    <a:pt x="850569" y="29083"/>
                  </a:lnTo>
                  <a:lnTo>
                    <a:pt x="851535" y="29819"/>
                  </a:lnTo>
                  <a:lnTo>
                    <a:pt x="852271" y="31267"/>
                  </a:lnTo>
                  <a:lnTo>
                    <a:pt x="852995" y="32486"/>
                  </a:lnTo>
                  <a:lnTo>
                    <a:pt x="853401" y="33947"/>
                  </a:lnTo>
                  <a:lnTo>
                    <a:pt x="853960" y="36131"/>
                  </a:lnTo>
                  <a:lnTo>
                    <a:pt x="854214" y="37338"/>
                  </a:lnTo>
                  <a:lnTo>
                    <a:pt x="854329" y="37833"/>
                  </a:lnTo>
                  <a:lnTo>
                    <a:pt x="854443" y="38315"/>
                  </a:lnTo>
                  <a:lnTo>
                    <a:pt x="854684" y="40500"/>
                  </a:lnTo>
                  <a:lnTo>
                    <a:pt x="854786" y="43649"/>
                  </a:lnTo>
                  <a:lnTo>
                    <a:pt x="854913" y="56121"/>
                  </a:lnTo>
                  <a:lnTo>
                    <a:pt x="854913" y="21526"/>
                  </a:lnTo>
                  <a:lnTo>
                    <a:pt x="854202" y="21082"/>
                  </a:lnTo>
                  <a:lnTo>
                    <a:pt x="852017" y="20345"/>
                  </a:lnTo>
                  <a:lnTo>
                    <a:pt x="846442" y="20345"/>
                  </a:lnTo>
                  <a:lnTo>
                    <a:pt x="827849" y="62585"/>
                  </a:lnTo>
                  <a:lnTo>
                    <a:pt x="826401" y="81521"/>
                  </a:lnTo>
                  <a:lnTo>
                    <a:pt x="826414" y="97345"/>
                  </a:lnTo>
                  <a:lnTo>
                    <a:pt x="826655" y="102882"/>
                  </a:lnTo>
                  <a:lnTo>
                    <a:pt x="826770" y="105168"/>
                  </a:lnTo>
                  <a:lnTo>
                    <a:pt x="827100" y="109689"/>
                  </a:lnTo>
                  <a:lnTo>
                    <a:pt x="827214" y="111379"/>
                  </a:lnTo>
                  <a:lnTo>
                    <a:pt x="831380" y="142214"/>
                  </a:lnTo>
                  <a:lnTo>
                    <a:pt x="831456" y="142697"/>
                  </a:lnTo>
                  <a:lnTo>
                    <a:pt x="831545" y="143179"/>
                  </a:lnTo>
                  <a:lnTo>
                    <a:pt x="831634" y="143675"/>
                  </a:lnTo>
                  <a:lnTo>
                    <a:pt x="829449" y="149491"/>
                  </a:lnTo>
                  <a:lnTo>
                    <a:pt x="827354" y="154114"/>
                  </a:lnTo>
                  <a:lnTo>
                    <a:pt x="827252" y="154355"/>
                  </a:lnTo>
                  <a:lnTo>
                    <a:pt x="812698" y="171348"/>
                  </a:lnTo>
                  <a:lnTo>
                    <a:pt x="808329" y="171348"/>
                  </a:lnTo>
                  <a:lnTo>
                    <a:pt x="805891" y="170370"/>
                  </a:lnTo>
                  <a:lnTo>
                    <a:pt x="804202" y="168186"/>
                  </a:lnTo>
                  <a:lnTo>
                    <a:pt x="802741" y="165760"/>
                  </a:lnTo>
                  <a:lnTo>
                    <a:pt x="801776" y="162852"/>
                  </a:lnTo>
                  <a:lnTo>
                    <a:pt x="801852" y="153619"/>
                  </a:lnTo>
                  <a:lnTo>
                    <a:pt x="817067" y="132740"/>
                  </a:lnTo>
                  <a:lnTo>
                    <a:pt x="819734" y="131533"/>
                  </a:lnTo>
                  <a:lnTo>
                    <a:pt x="822159" y="130797"/>
                  </a:lnTo>
                  <a:lnTo>
                    <a:pt x="824585" y="130314"/>
                  </a:lnTo>
                  <a:lnTo>
                    <a:pt x="825804" y="130314"/>
                  </a:lnTo>
                  <a:lnTo>
                    <a:pt x="826770" y="129832"/>
                  </a:lnTo>
                  <a:lnTo>
                    <a:pt x="828230" y="127889"/>
                  </a:lnTo>
                  <a:lnTo>
                    <a:pt x="828471" y="126923"/>
                  </a:lnTo>
                  <a:lnTo>
                    <a:pt x="828471" y="124726"/>
                  </a:lnTo>
                  <a:lnTo>
                    <a:pt x="827989" y="123520"/>
                  </a:lnTo>
                  <a:lnTo>
                    <a:pt x="826287" y="121818"/>
                  </a:lnTo>
                  <a:lnTo>
                    <a:pt x="825322" y="121577"/>
                  </a:lnTo>
                  <a:lnTo>
                    <a:pt x="820458" y="121577"/>
                  </a:lnTo>
                  <a:lnTo>
                    <a:pt x="816825" y="122301"/>
                  </a:lnTo>
                  <a:lnTo>
                    <a:pt x="813181" y="124244"/>
                  </a:lnTo>
                  <a:lnTo>
                    <a:pt x="809536" y="125945"/>
                  </a:lnTo>
                  <a:lnTo>
                    <a:pt x="806145" y="128612"/>
                  </a:lnTo>
                  <a:lnTo>
                    <a:pt x="800074" y="135178"/>
                  </a:lnTo>
                  <a:lnTo>
                    <a:pt x="797648" y="139052"/>
                  </a:lnTo>
                  <a:lnTo>
                    <a:pt x="797102" y="140322"/>
                  </a:lnTo>
                  <a:lnTo>
                    <a:pt x="796823" y="140512"/>
                  </a:lnTo>
                  <a:lnTo>
                    <a:pt x="796099" y="140754"/>
                  </a:lnTo>
                  <a:lnTo>
                    <a:pt x="795616" y="141478"/>
                  </a:lnTo>
                  <a:lnTo>
                    <a:pt x="795235" y="142214"/>
                  </a:lnTo>
                  <a:lnTo>
                    <a:pt x="793762" y="145364"/>
                  </a:lnTo>
                  <a:lnTo>
                    <a:pt x="793635" y="145618"/>
                  </a:lnTo>
                  <a:lnTo>
                    <a:pt x="793521" y="145859"/>
                  </a:lnTo>
                  <a:lnTo>
                    <a:pt x="793419" y="146100"/>
                  </a:lnTo>
                  <a:lnTo>
                    <a:pt x="791489" y="149733"/>
                  </a:lnTo>
                  <a:lnTo>
                    <a:pt x="767207" y="173774"/>
                  </a:lnTo>
                  <a:lnTo>
                    <a:pt x="759447" y="173774"/>
                  </a:lnTo>
                  <a:lnTo>
                    <a:pt x="756285" y="173050"/>
                  </a:lnTo>
                  <a:lnTo>
                    <a:pt x="753859" y="171589"/>
                  </a:lnTo>
                  <a:lnTo>
                    <a:pt x="751192" y="170129"/>
                  </a:lnTo>
                  <a:lnTo>
                    <a:pt x="749007" y="168427"/>
                  </a:lnTo>
                  <a:lnTo>
                    <a:pt x="747306" y="166001"/>
                  </a:lnTo>
                  <a:lnTo>
                    <a:pt x="750455" y="164553"/>
                  </a:lnTo>
                  <a:lnTo>
                    <a:pt x="753376" y="162852"/>
                  </a:lnTo>
                  <a:lnTo>
                    <a:pt x="756043" y="160667"/>
                  </a:lnTo>
                  <a:lnTo>
                    <a:pt x="758710" y="158724"/>
                  </a:lnTo>
                  <a:lnTo>
                    <a:pt x="758952" y="158483"/>
                  </a:lnTo>
                  <a:lnTo>
                    <a:pt x="760895" y="156540"/>
                  </a:lnTo>
                  <a:lnTo>
                    <a:pt x="762838" y="153860"/>
                  </a:lnTo>
                  <a:lnTo>
                    <a:pt x="764781" y="151434"/>
                  </a:lnTo>
                  <a:lnTo>
                    <a:pt x="766483" y="148767"/>
                  </a:lnTo>
                  <a:lnTo>
                    <a:pt x="767448" y="146100"/>
                  </a:lnTo>
                  <a:lnTo>
                    <a:pt x="768667" y="143179"/>
                  </a:lnTo>
                  <a:lnTo>
                    <a:pt x="768781" y="142455"/>
                  </a:lnTo>
                  <a:lnTo>
                    <a:pt x="768819" y="142214"/>
                  </a:lnTo>
                  <a:lnTo>
                    <a:pt x="768946" y="141478"/>
                  </a:lnTo>
                  <a:lnTo>
                    <a:pt x="769061" y="140754"/>
                  </a:lnTo>
                  <a:lnTo>
                    <a:pt x="769099" y="134200"/>
                  </a:lnTo>
                  <a:lnTo>
                    <a:pt x="768667" y="132016"/>
                  </a:lnTo>
                  <a:lnTo>
                    <a:pt x="768032" y="130314"/>
                  </a:lnTo>
                  <a:lnTo>
                    <a:pt x="767943" y="130073"/>
                  </a:lnTo>
                  <a:lnTo>
                    <a:pt x="767689" y="129590"/>
                  </a:lnTo>
                  <a:lnTo>
                    <a:pt x="766965" y="128130"/>
                  </a:lnTo>
                  <a:lnTo>
                    <a:pt x="765746" y="126441"/>
                  </a:lnTo>
                  <a:lnTo>
                    <a:pt x="764298" y="125222"/>
                  </a:lnTo>
                  <a:lnTo>
                    <a:pt x="763079" y="123761"/>
                  </a:lnTo>
                  <a:lnTo>
                    <a:pt x="761377" y="122555"/>
                  </a:lnTo>
                  <a:lnTo>
                    <a:pt x="760171" y="122034"/>
                  </a:lnTo>
                  <a:lnTo>
                    <a:pt x="760171" y="139052"/>
                  </a:lnTo>
                  <a:lnTo>
                    <a:pt x="760006" y="139788"/>
                  </a:lnTo>
                  <a:lnTo>
                    <a:pt x="759891" y="140271"/>
                  </a:lnTo>
                  <a:lnTo>
                    <a:pt x="759790" y="140754"/>
                  </a:lnTo>
                  <a:lnTo>
                    <a:pt x="759688" y="141236"/>
                  </a:lnTo>
                  <a:lnTo>
                    <a:pt x="758952" y="143179"/>
                  </a:lnTo>
                  <a:lnTo>
                    <a:pt x="758228" y="145364"/>
                  </a:lnTo>
                  <a:lnTo>
                    <a:pt x="757021" y="147307"/>
                  </a:lnTo>
                  <a:lnTo>
                    <a:pt x="754100" y="151193"/>
                  </a:lnTo>
                  <a:lnTo>
                    <a:pt x="752398" y="152895"/>
                  </a:lnTo>
                  <a:lnTo>
                    <a:pt x="750455" y="154355"/>
                  </a:lnTo>
                  <a:lnTo>
                    <a:pt x="748525" y="156044"/>
                  </a:lnTo>
                  <a:lnTo>
                    <a:pt x="746328" y="157264"/>
                  </a:lnTo>
                  <a:lnTo>
                    <a:pt x="743902" y="158483"/>
                  </a:lnTo>
                  <a:lnTo>
                    <a:pt x="742937" y="155562"/>
                  </a:lnTo>
                  <a:lnTo>
                    <a:pt x="742797" y="154622"/>
                  </a:lnTo>
                  <a:lnTo>
                    <a:pt x="742683" y="144881"/>
                  </a:lnTo>
                  <a:lnTo>
                    <a:pt x="742861" y="143179"/>
                  </a:lnTo>
                  <a:lnTo>
                    <a:pt x="742975" y="142214"/>
                  </a:lnTo>
                  <a:lnTo>
                    <a:pt x="743127" y="141478"/>
                  </a:lnTo>
                  <a:lnTo>
                    <a:pt x="743178" y="141236"/>
                  </a:lnTo>
                  <a:lnTo>
                    <a:pt x="743267" y="140754"/>
                  </a:lnTo>
                  <a:lnTo>
                    <a:pt x="743369" y="140271"/>
                  </a:lnTo>
                  <a:lnTo>
                    <a:pt x="743419" y="140030"/>
                  </a:lnTo>
                  <a:lnTo>
                    <a:pt x="744143" y="138087"/>
                  </a:lnTo>
                  <a:lnTo>
                    <a:pt x="752157" y="129590"/>
                  </a:lnTo>
                  <a:lnTo>
                    <a:pt x="755802" y="129590"/>
                  </a:lnTo>
                  <a:lnTo>
                    <a:pt x="760171" y="139052"/>
                  </a:lnTo>
                  <a:lnTo>
                    <a:pt x="760171" y="122034"/>
                  </a:lnTo>
                  <a:lnTo>
                    <a:pt x="759688" y="121818"/>
                  </a:lnTo>
                  <a:lnTo>
                    <a:pt x="757745" y="121094"/>
                  </a:lnTo>
                  <a:lnTo>
                    <a:pt x="756043" y="120853"/>
                  </a:lnTo>
                  <a:lnTo>
                    <a:pt x="751192" y="120853"/>
                  </a:lnTo>
                  <a:lnTo>
                    <a:pt x="748271" y="121577"/>
                  </a:lnTo>
                  <a:lnTo>
                    <a:pt x="745845" y="123037"/>
                  </a:lnTo>
                  <a:lnTo>
                    <a:pt x="743178" y="124244"/>
                  </a:lnTo>
                  <a:lnTo>
                    <a:pt x="734009" y="141008"/>
                  </a:lnTo>
                  <a:lnTo>
                    <a:pt x="733069" y="142240"/>
                  </a:lnTo>
                  <a:lnTo>
                    <a:pt x="731850" y="144780"/>
                  </a:lnTo>
                  <a:lnTo>
                    <a:pt x="730148" y="148602"/>
                  </a:lnTo>
                  <a:lnTo>
                    <a:pt x="728218" y="152400"/>
                  </a:lnTo>
                  <a:lnTo>
                    <a:pt x="726033" y="154940"/>
                  </a:lnTo>
                  <a:lnTo>
                    <a:pt x="723849" y="158750"/>
                  </a:lnTo>
                  <a:lnTo>
                    <a:pt x="721169" y="161290"/>
                  </a:lnTo>
                  <a:lnTo>
                    <a:pt x="706856" y="172720"/>
                  </a:lnTo>
                  <a:lnTo>
                    <a:pt x="699808" y="172720"/>
                  </a:lnTo>
                  <a:lnTo>
                    <a:pt x="698360" y="171450"/>
                  </a:lnTo>
                  <a:lnTo>
                    <a:pt x="697141" y="171450"/>
                  </a:lnTo>
                  <a:lnTo>
                    <a:pt x="694715" y="168910"/>
                  </a:lnTo>
                  <a:lnTo>
                    <a:pt x="693737" y="167640"/>
                  </a:lnTo>
                  <a:lnTo>
                    <a:pt x="693013" y="165100"/>
                  </a:lnTo>
                  <a:lnTo>
                    <a:pt x="692048" y="163830"/>
                  </a:lnTo>
                  <a:lnTo>
                    <a:pt x="692048" y="152400"/>
                  </a:lnTo>
                  <a:lnTo>
                    <a:pt x="692289" y="151130"/>
                  </a:lnTo>
                  <a:lnTo>
                    <a:pt x="692404" y="149860"/>
                  </a:lnTo>
                  <a:lnTo>
                    <a:pt x="692518" y="148602"/>
                  </a:lnTo>
                  <a:lnTo>
                    <a:pt x="693254" y="144780"/>
                  </a:lnTo>
                  <a:lnTo>
                    <a:pt x="693369" y="143510"/>
                  </a:lnTo>
                  <a:lnTo>
                    <a:pt x="693496" y="142240"/>
                  </a:lnTo>
                  <a:lnTo>
                    <a:pt x="693610" y="140970"/>
                  </a:lnTo>
                  <a:lnTo>
                    <a:pt x="693737" y="139700"/>
                  </a:lnTo>
                  <a:lnTo>
                    <a:pt x="694232" y="135890"/>
                  </a:lnTo>
                  <a:lnTo>
                    <a:pt x="694232" y="129540"/>
                  </a:lnTo>
                  <a:lnTo>
                    <a:pt x="693013" y="127000"/>
                  </a:lnTo>
                  <a:lnTo>
                    <a:pt x="688162" y="123190"/>
                  </a:lnTo>
                  <a:lnTo>
                    <a:pt x="684758" y="121920"/>
                  </a:lnTo>
                  <a:lnTo>
                    <a:pt x="672630" y="121920"/>
                  </a:lnTo>
                  <a:lnTo>
                    <a:pt x="672503" y="119380"/>
                  </a:lnTo>
                  <a:lnTo>
                    <a:pt x="672376" y="118110"/>
                  </a:lnTo>
                  <a:lnTo>
                    <a:pt x="671893" y="114300"/>
                  </a:lnTo>
                  <a:lnTo>
                    <a:pt x="671410" y="111760"/>
                  </a:lnTo>
                  <a:lnTo>
                    <a:pt x="670674" y="110490"/>
                  </a:lnTo>
                  <a:lnTo>
                    <a:pt x="670191" y="107950"/>
                  </a:lnTo>
                  <a:lnTo>
                    <a:pt x="669226" y="106680"/>
                  </a:lnTo>
                  <a:lnTo>
                    <a:pt x="668007" y="105410"/>
                  </a:lnTo>
                  <a:lnTo>
                    <a:pt x="667042" y="104140"/>
                  </a:lnTo>
                  <a:lnTo>
                    <a:pt x="663879" y="104140"/>
                  </a:lnTo>
                  <a:lnTo>
                    <a:pt x="663879" y="119380"/>
                  </a:lnTo>
                  <a:lnTo>
                    <a:pt x="663879" y="121920"/>
                  </a:lnTo>
                  <a:lnTo>
                    <a:pt x="658787" y="121920"/>
                  </a:lnTo>
                  <a:lnTo>
                    <a:pt x="659028" y="120650"/>
                  </a:lnTo>
                  <a:lnTo>
                    <a:pt x="659511" y="119380"/>
                  </a:lnTo>
                  <a:lnTo>
                    <a:pt x="659752" y="119380"/>
                  </a:lnTo>
                  <a:lnTo>
                    <a:pt x="659993" y="118110"/>
                  </a:lnTo>
                  <a:lnTo>
                    <a:pt x="660488" y="116840"/>
                  </a:lnTo>
                  <a:lnTo>
                    <a:pt x="660971" y="116840"/>
                  </a:lnTo>
                  <a:lnTo>
                    <a:pt x="661212" y="115570"/>
                  </a:lnTo>
                  <a:lnTo>
                    <a:pt x="661695" y="115570"/>
                  </a:lnTo>
                  <a:lnTo>
                    <a:pt x="661936" y="114300"/>
                  </a:lnTo>
                  <a:lnTo>
                    <a:pt x="662914" y="114300"/>
                  </a:lnTo>
                  <a:lnTo>
                    <a:pt x="663155" y="115570"/>
                  </a:lnTo>
                  <a:lnTo>
                    <a:pt x="663397" y="115570"/>
                  </a:lnTo>
                  <a:lnTo>
                    <a:pt x="663397" y="116840"/>
                  </a:lnTo>
                  <a:lnTo>
                    <a:pt x="663638" y="116840"/>
                  </a:lnTo>
                  <a:lnTo>
                    <a:pt x="663638" y="118110"/>
                  </a:lnTo>
                  <a:lnTo>
                    <a:pt x="663879" y="119380"/>
                  </a:lnTo>
                  <a:lnTo>
                    <a:pt x="663879" y="104140"/>
                  </a:lnTo>
                  <a:lnTo>
                    <a:pt x="660488" y="104140"/>
                  </a:lnTo>
                  <a:lnTo>
                    <a:pt x="659028" y="105410"/>
                  </a:lnTo>
                  <a:lnTo>
                    <a:pt x="657326" y="107950"/>
                  </a:lnTo>
                  <a:lnTo>
                    <a:pt x="655878" y="109220"/>
                  </a:lnTo>
                  <a:lnTo>
                    <a:pt x="653453" y="114300"/>
                  </a:lnTo>
                  <a:lnTo>
                    <a:pt x="652475" y="115570"/>
                  </a:lnTo>
                  <a:lnTo>
                    <a:pt x="651751" y="118110"/>
                  </a:lnTo>
                  <a:lnTo>
                    <a:pt x="650773" y="120650"/>
                  </a:lnTo>
                  <a:lnTo>
                    <a:pt x="650532" y="121920"/>
                  </a:lnTo>
                  <a:lnTo>
                    <a:pt x="650532" y="125730"/>
                  </a:lnTo>
                  <a:lnTo>
                    <a:pt x="651014" y="127000"/>
                  </a:lnTo>
                  <a:lnTo>
                    <a:pt x="652475" y="129540"/>
                  </a:lnTo>
                  <a:lnTo>
                    <a:pt x="653453" y="129540"/>
                  </a:lnTo>
                  <a:lnTo>
                    <a:pt x="655878" y="130810"/>
                  </a:lnTo>
                  <a:lnTo>
                    <a:pt x="662914" y="130810"/>
                  </a:lnTo>
                  <a:lnTo>
                    <a:pt x="662178" y="134620"/>
                  </a:lnTo>
                  <a:lnTo>
                    <a:pt x="661454" y="137160"/>
                  </a:lnTo>
                  <a:lnTo>
                    <a:pt x="660488" y="140970"/>
                  </a:lnTo>
                  <a:lnTo>
                    <a:pt x="659511" y="142240"/>
                  </a:lnTo>
                  <a:lnTo>
                    <a:pt x="654659" y="152400"/>
                  </a:lnTo>
                  <a:lnTo>
                    <a:pt x="651992" y="156210"/>
                  </a:lnTo>
                  <a:lnTo>
                    <a:pt x="649566" y="160020"/>
                  </a:lnTo>
                  <a:lnTo>
                    <a:pt x="646887" y="163830"/>
                  </a:lnTo>
                  <a:lnTo>
                    <a:pt x="639610" y="171450"/>
                  </a:lnTo>
                  <a:lnTo>
                    <a:pt x="637184" y="172720"/>
                  </a:lnTo>
                  <a:lnTo>
                    <a:pt x="634746" y="175260"/>
                  </a:lnTo>
                  <a:lnTo>
                    <a:pt x="626262" y="175260"/>
                  </a:lnTo>
                  <a:lnTo>
                    <a:pt x="624801" y="173990"/>
                  </a:lnTo>
                  <a:lnTo>
                    <a:pt x="623341" y="173990"/>
                  </a:lnTo>
                  <a:lnTo>
                    <a:pt x="621880" y="171450"/>
                  </a:lnTo>
                  <a:lnTo>
                    <a:pt x="620674" y="170180"/>
                  </a:lnTo>
                  <a:lnTo>
                    <a:pt x="619709" y="168910"/>
                  </a:lnTo>
                  <a:lnTo>
                    <a:pt x="618731" y="166370"/>
                  </a:lnTo>
                  <a:lnTo>
                    <a:pt x="618007" y="163830"/>
                  </a:lnTo>
                  <a:lnTo>
                    <a:pt x="617524" y="160020"/>
                  </a:lnTo>
                  <a:lnTo>
                    <a:pt x="617639" y="151130"/>
                  </a:lnTo>
                  <a:lnTo>
                    <a:pt x="617766" y="146050"/>
                  </a:lnTo>
                  <a:lnTo>
                    <a:pt x="617842" y="144780"/>
                  </a:lnTo>
                  <a:lnTo>
                    <a:pt x="617918" y="143510"/>
                  </a:lnTo>
                  <a:lnTo>
                    <a:pt x="618629" y="133350"/>
                  </a:lnTo>
                  <a:lnTo>
                    <a:pt x="618731" y="132080"/>
                  </a:lnTo>
                  <a:lnTo>
                    <a:pt x="619213" y="127000"/>
                  </a:lnTo>
                  <a:lnTo>
                    <a:pt x="619328" y="125730"/>
                  </a:lnTo>
                  <a:lnTo>
                    <a:pt x="619455" y="120650"/>
                  </a:lnTo>
                  <a:lnTo>
                    <a:pt x="619213" y="120650"/>
                  </a:lnTo>
                  <a:lnTo>
                    <a:pt x="618490" y="119380"/>
                  </a:lnTo>
                  <a:lnTo>
                    <a:pt x="617524" y="118110"/>
                  </a:lnTo>
                  <a:lnTo>
                    <a:pt x="612902" y="118110"/>
                  </a:lnTo>
                  <a:lnTo>
                    <a:pt x="611454" y="120650"/>
                  </a:lnTo>
                  <a:lnTo>
                    <a:pt x="610717" y="120650"/>
                  </a:lnTo>
                  <a:lnTo>
                    <a:pt x="610717" y="121920"/>
                  </a:lnTo>
                  <a:lnTo>
                    <a:pt x="609765" y="130810"/>
                  </a:lnTo>
                  <a:lnTo>
                    <a:pt x="609663" y="132080"/>
                  </a:lnTo>
                  <a:lnTo>
                    <a:pt x="609561" y="133350"/>
                  </a:lnTo>
                  <a:lnTo>
                    <a:pt x="609460" y="134620"/>
                  </a:lnTo>
                  <a:lnTo>
                    <a:pt x="609371" y="135890"/>
                  </a:lnTo>
                  <a:lnTo>
                    <a:pt x="609269" y="137160"/>
                  </a:lnTo>
                  <a:lnTo>
                    <a:pt x="609168" y="138430"/>
                  </a:lnTo>
                  <a:lnTo>
                    <a:pt x="609079" y="139700"/>
                  </a:lnTo>
                  <a:lnTo>
                    <a:pt x="609003" y="140970"/>
                  </a:lnTo>
                  <a:lnTo>
                    <a:pt x="608939" y="142240"/>
                  </a:lnTo>
                  <a:lnTo>
                    <a:pt x="608876" y="143510"/>
                  </a:lnTo>
                  <a:lnTo>
                    <a:pt x="608799" y="144780"/>
                  </a:lnTo>
                  <a:lnTo>
                    <a:pt x="608736" y="146050"/>
                  </a:lnTo>
                  <a:lnTo>
                    <a:pt x="608647" y="148602"/>
                  </a:lnTo>
                  <a:lnTo>
                    <a:pt x="608533" y="160020"/>
                  </a:lnTo>
                  <a:lnTo>
                    <a:pt x="609015" y="163830"/>
                  </a:lnTo>
                  <a:lnTo>
                    <a:pt x="609993" y="167640"/>
                  </a:lnTo>
                  <a:lnTo>
                    <a:pt x="610717" y="170180"/>
                  </a:lnTo>
                  <a:lnTo>
                    <a:pt x="612178" y="173990"/>
                  </a:lnTo>
                  <a:lnTo>
                    <a:pt x="614121" y="176530"/>
                  </a:lnTo>
                  <a:lnTo>
                    <a:pt x="615823" y="179070"/>
                  </a:lnTo>
                  <a:lnTo>
                    <a:pt x="618248" y="180340"/>
                  </a:lnTo>
                  <a:lnTo>
                    <a:pt x="623582" y="184150"/>
                  </a:lnTo>
                  <a:lnTo>
                    <a:pt x="635723" y="184150"/>
                  </a:lnTo>
                  <a:lnTo>
                    <a:pt x="641070" y="181610"/>
                  </a:lnTo>
                  <a:lnTo>
                    <a:pt x="643737" y="179070"/>
                  </a:lnTo>
                  <a:lnTo>
                    <a:pt x="646163" y="176530"/>
                  </a:lnTo>
                  <a:lnTo>
                    <a:pt x="648589" y="175260"/>
                  </a:lnTo>
                  <a:lnTo>
                    <a:pt x="657326" y="163830"/>
                  </a:lnTo>
                  <a:lnTo>
                    <a:pt x="659028" y="161290"/>
                  </a:lnTo>
                  <a:lnTo>
                    <a:pt x="660971" y="158750"/>
                  </a:lnTo>
                  <a:lnTo>
                    <a:pt x="666064" y="149860"/>
                  </a:lnTo>
                  <a:lnTo>
                    <a:pt x="666788" y="148602"/>
                  </a:lnTo>
                  <a:lnTo>
                    <a:pt x="667524" y="147320"/>
                  </a:lnTo>
                  <a:lnTo>
                    <a:pt x="667766" y="146050"/>
                  </a:lnTo>
                  <a:lnTo>
                    <a:pt x="668007" y="145415"/>
                  </a:lnTo>
                  <a:lnTo>
                    <a:pt x="668248" y="144780"/>
                  </a:lnTo>
                  <a:lnTo>
                    <a:pt x="668489" y="144780"/>
                  </a:lnTo>
                  <a:lnTo>
                    <a:pt x="668985" y="143510"/>
                  </a:lnTo>
                  <a:lnTo>
                    <a:pt x="669226" y="142240"/>
                  </a:lnTo>
                  <a:lnTo>
                    <a:pt x="669544" y="140970"/>
                  </a:lnTo>
                  <a:lnTo>
                    <a:pt x="670191" y="138430"/>
                  </a:lnTo>
                  <a:lnTo>
                    <a:pt x="671652" y="133350"/>
                  </a:lnTo>
                  <a:lnTo>
                    <a:pt x="671766" y="132080"/>
                  </a:lnTo>
                  <a:lnTo>
                    <a:pt x="671893" y="130810"/>
                  </a:lnTo>
                  <a:lnTo>
                    <a:pt x="683552" y="130810"/>
                  </a:lnTo>
                  <a:lnTo>
                    <a:pt x="684034" y="132080"/>
                  </a:lnTo>
                  <a:lnTo>
                    <a:pt x="684758" y="133350"/>
                  </a:lnTo>
                  <a:lnTo>
                    <a:pt x="685241" y="133350"/>
                  </a:lnTo>
                  <a:lnTo>
                    <a:pt x="685241" y="138430"/>
                  </a:lnTo>
                  <a:lnTo>
                    <a:pt x="684758" y="142240"/>
                  </a:lnTo>
                  <a:lnTo>
                    <a:pt x="684034" y="147320"/>
                  </a:lnTo>
                  <a:lnTo>
                    <a:pt x="683056" y="151130"/>
                  </a:lnTo>
                  <a:lnTo>
                    <a:pt x="682967" y="152400"/>
                  </a:lnTo>
                  <a:lnTo>
                    <a:pt x="682891" y="153670"/>
                  </a:lnTo>
                  <a:lnTo>
                    <a:pt x="682815" y="162560"/>
                  </a:lnTo>
                  <a:lnTo>
                    <a:pt x="683310" y="165100"/>
                  </a:lnTo>
                  <a:lnTo>
                    <a:pt x="697865" y="181610"/>
                  </a:lnTo>
                  <a:lnTo>
                    <a:pt x="708063" y="181610"/>
                  </a:lnTo>
                  <a:lnTo>
                    <a:pt x="712190" y="180340"/>
                  </a:lnTo>
                  <a:lnTo>
                    <a:pt x="719963" y="176530"/>
                  </a:lnTo>
                  <a:lnTo>
                    <a:pt x="723353" y="172720"/>
                  </a:lnTo>
                  <a:lnTo>
                    <a:pt x="726516" y="170180"/>
                  </a:lnTo>
                  <a:lnTo>
                    <a:pt x="729665" y="166370"/>
                  </a:lnTo>
                  <a:lnTo>
                    <a:pt x="732345" y="162560"/>
                  </a:lnTo>
                  <a:lnTo>
                    <a:pt x="734352" y="158343"/>
                  </a:lnTo>
                  <a:lnTo>
                    <a:pt x="735088" y="160667"/>
                  </a:lnTo>
                  <a:lnTo>
                    <a:pt x="736384" y="165036"/>
                  </a:lnTo>
                  <a:lnTo>
                    <a:pt x="737844" y="168198"/>
                  </a:lnTo>
                  <a:lnTo>
                    <a:pt x="737958" y="168427"/>
                  </a:lnTo>
                  <a:lnTo>
                    <a:pt x="738073" y="168668"/>
                  </a:lnTo>
                  <a:lnTo>
                    <a:pt x="742937" y="174980"/>
                  </a:lnTo>
                  <a:lnTo>
                    <a:pt x="746086" y="177660"/>
                  </a:lnTo>
                  <a:lnTo>
                    <a:pt x="753859" y="181546"/>
                  </a:lnTo>
                  <a:lnTo>
                    <a:pt x="758228" y="182753"/>
                  </a:lnTo>
                  <a:lnTo>
                    <a:pt x="763562" y="182753"/>
                  </a:lnTo>
                  <a:lnTo>
                    <a:pt x="771575" y="182511"/>
                  </a:lnTo>
                  <a:lnTo>
                    <a:pt x="778865" y="179349"/>
                  </a:lnTo>
                  <a:lnTo>
                    <a:pt x="784885" y="173774"/>
                  </a:lnTo>
                  <a:lnTo>
                    <a:pt x="785418" y="173291"/>
                  </a:lnTo>
                  <a:lnTo>
                    <a:pt x="790092" y="168198"/>
                  </a:lnTo>
                  <a:lnTo>
                    <a:pt x="793203" y="163944"/>
                  </a:lnTo>
                  <a:lnTo>
                    <a:pt x="793305" y="164553"/>
                  </a:lnTo>
                  <a:lnTo>
                    <a:pt x="793407" y="165277"/>
                  </a:lnTo>
                  <a:lnTo>
                    <a:pt x="793521" y="166001"/>
                  </a:lnTo>
                  <a:lnTo>
                    <a:pt x="794308" y="168186"/>
                  </a:lnTo>
                  <a:lnTo>
                    <a:pt x="795210" y="170865"/>
                  </a:lnTo>
                  <a:lnTo>
                    <a:pt x="795299" y="171107"/>
                  </a:lnTo>
                  <a:lnTo>
                    <a:pt x="795375" y="171348"/>
                  </a:lnTo>
                  <a:lnTo>
                    <a:pt x="795464" y="171589"/>
                  </a:lnTo>
                  <a:lnTo>
                    <a:pt x="808812" y="180327"/>
                  </a:lnTo>
                  <a:lnTo>
                    <a:pt x="815848" y="180327"/>
                  </a:lnTo>
                  <a:lnTo>
                    <a:pt x="819975" y="178384"/>
                  </a:lnTo>
                  <a:lnTo>
                    <a:pt x="827481" y="171348"/>
                  </a:lnTo>
                  <a:lnTo>
                    <a:pt x="827747" y="171107"/>
                  </a:lnTo>
                  <a:lnTo>
                    <a:pt x="831392" y="165277"/>
                  </a:lnTo>
                  <a:lnTo>
                    <a:pt x="835279" y="157264"/>
                  </a:lnTo>
                  <a:lnTo>
                    <a:pt x="837946" y="165760"/>
                  </a:lnTo>
                  <a:lnTo>
                    <a:pt x="841336" y="171831"/>
                  </a:lnTo>
                  <a:lnTo>
                    <a:pt x="845223" y="175475"/>
                  </a:lnTo>
                  <a:lnTo>
                    <a:pt x="848868" y="179108"/>
                  </a:lnTo>
                  <a:lnTo>
                    <a:pt x="853478" y="181051"/>
                  </a:lnTo>
                  <a:lnTo>
                    <a:pt x="861491" y="181051"/>
                  </a:lnTo>
                  <a:lnTo>
                    <a:pt x="864400" y="180327"/>
                  </a:lnTo>
                  <a:lnTo>
                    <a:pt x="866825" y="178866"/>
                  </a:lnTo>
                  <a:lnTo>
                    <a:pt x="869492" y="177660"/>
                  </a:lnTo>
                  <a:lnTo>
                    <a:pt x="871931" y="175717"/>
                  </a:lnTo>
                  <a:lnTo>
                    <a:pt x="875995" y="172072"/>
                  </a:lnTo>
                  <a:lnTo>
                    <a:pt x="876541" y="171589"/>
                  </a:lnTo>
                  <a:lnTo>
                    <a:pt x="878484" y="169164"/>
                  </a:lnTo>
                  <a:lnTo>
                    <a:pt x="882357" y="163817"/>
                  </a:lnTo>
                  <a:lnTo>
                    <a:pt x="884072" y="161150"/>
                  </a:lnTo>
                  <a:lnTo>
                    <a:pt x="885520" y="158483"/>
                  </a:lnTo>
                  <a:lnTo>
                    <a:pt x="887222" y="156044"/>
                  </a:lnTo>
                  <a:lnTo>
                    <a:pt x="888428" y="153619"/>
                  </a:lnTo>
                  <a:lnTo>
                    <a:pt x="889406" y="151193"/>
                  </a:lnTo>
                  <a:lnTo>
                    <a:pt x="890612" y="149009"/>
                  </a:lnTo>
                  <a:lnTo>
                    <a:pt x="891349" y="147307"/>
                  </a:lnTo>
                  <a:lnTo>
                    <a:pt x="891832" y="145859"/>
                  </a:lnTo>
                  <a:lnTo>
                    <a:pt x="892187" y="145122"/>
                  </a:lnTo>
                  <a:close/>
                </a:path>
                <a:path w="1355725" h="372110">
                  <a:moveTo>
                    <a:pt x="925830" y="143306"/>
                  </a:moveTo>
                  <a:lnTo>
                    <a:pt x="925029" y="142836"/>
                  </a:lnTo>
                  <a:lnTo>
                    <a:pt x="924585" y="143027"/>
                  </a:lnTo>
                  <a:lnTo>
                    <a:pt x="924013" y="143306"/>
                  </a:lnTo>
                  <a:lnTo>
                    <a:pt x="925830" y="143306"/>
                  </a:lnTo>
                  <a:close/>
                </a:path>
                <a:path w="1355725" h="372110">
                  <a:moveTo>
                    <a:pt x="932395" y="187007"/>
                  </a:moveTo>
                  <a:lnTo>
                    <a:pt x="931748" y="185483"/>
                  </a:lnTo>
                  <a:lnTo>
                    <a:pt x="931011" y="184289"/>
                  </a:lnTo>
                  <a:lnTo>
                    <a:pt x="929817" y="182499"/>
                  </a:lnTo>
                  <a:lnTo>
                    <a:pt x="928471" y="180555"/>
                  </a:lnTo>
                  <a:lnTo>
                    <a:pt x="928281" y="180263"/>
                  </a:lnTo>
                  <a:lnTo>
                    <a:pt x="927976" y="179755"/>
                  </a:lnTo>
                  <a:lnTo>
                    <a:pt x="927874" y="179590"/>
                  </a:lnTo>
                  <a:lnTo>
                    <a:pt x="927773" y="179412"/>
                  </a:lnTo>
                  <a:lnTo>
                    <a:pt x="927633" y="179108"/>
                  </a:lnTo>
                  <a:lnTo>
                    <a:pt x="927506" y="178803"/>
                  </a:lnTo>
                  <a:lnTo>
                    <a:pt x="925537" y="175907"/>
                  </a:lnTo>
                  <a:lnTo>
                    <a:pt x="924369" y="173164"/>
                  </a:lnTo>
                  <a:lnTo>
                    <a:pt x="922731" y="170205"/>
                  </a:lnTo>
                  <a:lnTo>
                    <a:pt x="922731" y="178257"/>
                  </a:lnTo>
                  <a:lnTo>
                    <a:pt x="919302" y="179412"/>
                  </a:lnTo>
                  <a:lnTo>
                    <a:pt x="919162" y="179412"/>
                  </a:lnTo>
                  <a:lnTo>
                    <a:pt x="917752" y="179755"/>
                  </a:lnTo>
                  <a:lnTo>
                    <a:pt x="916965" y="179590"/>
                  </a:lnTo>
                  <a:lnTo>
                    <a:pt x="915543" y="174434"/>
                  </a:lnTo>
                  <a:lnTo>
                    <a:pt x="913638" y="166890"/>
                  </a:lnTo>
                  <a:lnTo>
                    <a:pt x="911783" y="158737"/>
                  </a:lnTo>
                  <a:lnTo>
                    <a:pt x="911694" y="158318"/>
                  </a:lnTo>
                  <a:lnTo>
                    <a:pt x="911593" y="157861"/>
                  </a:lnTo>
                  <a:lnTo>
                    <a:pt x="911466" y="157327"/>
                  </a:lnTo>
                  <a:lnTo>
                    <a:pt x="911377" y="156933"/>
                  </a:lnTo>
                  <a:lnTo>
                    <a:pt x="911275" y="156451"/>
                  </a:lnTo>
                  <a:lnTo>
                    <a:pt x="914603" y="162521"/>
                  </a:lnTo>
                  <a:lnTo>
                    <a:pt x="917702" y="167894"/>
                  </a:lnTo>
                  <a:lnTo>
                    <a:pt x="920013" y="172440"/>
                  </a:lnTo>
                  <a:lnTo>
                    <a:pt x="921981" y="176999"/>
                  </a:lnTo>
                  <a:lnTo>
                    <a:pt x="922350" y="177711"/>
                  </a:lnTo>
                  <a:lnTo>
                    <a:pt x="922731" y="178257"/>
                  </a:lnTo>
                  <a:lnTo>
                    <a:pt x="922731" y="170205"/>
                  </a:lnTo>
                  <a:lnTo>
                    <a:pt x="922058" y="168973"/>
                  </a:lnTo>
                  <a:lnTo>
                    <a:pt x="918578" y="163042"/>
                  </a:lnTo>
                  <a:lnTo>
                    <a:pt x="915200" y="157480"/>
                  </a:lnTo>
                  <a:lnTo>
                    <a:pt x="914628" y="156451"/>
                  </a:lnTo>
                  <a:lnTo>
                    <a:pt x="912723" y="152946"/>
                  </a:lnTo>
                  <a:lnTo>
                    <a:pt x="911186" y="149364"/>
                  </a:lnTo>
                  <a:lnTo>
                    <a:pt x="910844" y="149072"/>
                  </a:lnTo>
                  <a:lnTo>
                    <a:pt x="909002" y="149072"/>
                  </a:lnTo>
                  <a:lnTo>
                    <a:pt x="906602" y="150101"/>
                  </a:lnTo>
                  <a:lnTo>
                    <a:pt x="906526" y="151434"/>
                  </a:lnTo>
                  <a:lnTo>
                    <a:pt x="906805" y="152400"/>
                  </a:lnTo>
                  <a:lnTo>
                    <a:pt x="906907" y="152946"/>
                  </a:lnTo>
                  <a:lnTo>
                    <a:pt x="907008" y="153390"/>
                  </a:lnTo>
                  <a:lnTo>
                    <a:pt x="908164" y="156933"/>
                  </a:lnTo>
                  <a:lnTo>
                    <a:pt x="908329" y="157327"/>
                  </a:lnTo>
                  <a:lnTo>
                    <a:pt x="908405" y="157480"/>
                  </a:lnTo>
                  <a:lnTo>
                    <a:pt x="908494" y="157861"/>
                  </a:lnTo>
                  <a:lnTo>
                    <a:pt x="908621" y="158318"/>
                  </a:lnTo>
                  <a:lnTo>
                    <a:pt x="908723" y="158559"/>
                  </a:lnTo>
                  <a:lnTo>
                    <a:pt x="908799" y="158737"/>
                  </a:lnTo>
                  <a:lnTo>
                    <a:pt x="910920" y="166890"/>
                  </a:lnTo>
                  <a:lnTo>
                    <a:pt x="916012" y="192811"/>
                  </a:lnTo>
                  <a:lnTo>
                    <a:pt x="916241" y="193332"/>
                  </a:lnTo>
                  <a:lnTo>
                    <a:pt x="915682" y="193332"/>
                  </a:lnTo>
                  <a:lnTo>
                    <a:pt x="917587" y="193763"/>
                  </a:lnTo>
                  <a:lnTo>
                    <a:pt x="918159" y="193763"/>
                  </a:lnTo>
                  <a:lnTo>
                    <a:pt x="919187" y="193332"/>
                  </a:lnTo>
                  <a:lnTo>
                    <a:pt x="919480" y="192989"/>
                  </a:lnTo>
                  <a:lnTo>
                    <a:pt x="919886" y="191592"/>
                  </a:lnTo>
                  <a:lnTo>
                    <a:pt x="919695" y="190157"/>
                  </a:lnTo>
                  <a:lnTo>
                    <a:pt x="919137" y="188214"/>
                  </a:lnTo>
                  <a:lnTo>
                    <a:pt x="918286" y="185000"/>
                  </a:lnTo>
                  <a:lnTo>
                    <a:pt x="917829" y="182956"/>
                  </a:lnTo>
                  <a:lnTo>
                    <a:pt x="917765" y="182499"/>
                  </a:lnTo>
                  <a:lnTo>
                    <a:pt x="917689" y="181940"/>
                  </a:lnTo>
                  <a:lnTo>
                    <a:pt x="924102" y="180263"/>
                  </a:lnTo>
                  <a:lnTo>
                    <a:pt x="924890" y="181444"/>
                  </a:lnTo>
                  <a:lnTo>
                    <a:pt x="926617" y="184289"/>
                  </a:lnTo>
                  <a:lnTo>
                    <a:pt x="927646" y="186169"/>
                  </a:lnTo>
                  <a:lnTo>
                    <a:pt x="928446" y="188036"/>
                  </a:lnTo>
                  <a:lnTo>
                    <a:pt x="928547" y="188214"/>
                  </a:lnTo>
                  <a:lnTo>
                    <a:pt x="929233" y="188798"/>
                  </a:lnTo>
                  <a:lnTo>
                    <a:pt x="930402" y="188798"/>
                  </a:lnTo>
                  <a:lnTo>
                    <a:pt x="931760" y="188214"/>
                  </a:lnTo>
                  <a:lnTo>
                    <a:pt x="932332" y="187680"/>
                  </a:lnTo>
                  <a:lnTo>
                    <a:pt x="932395" y="187007"/>
                  </a:lnTo>
                  <a:close/>
                </a:path>
                <a:path w="1355725" h="372110">
                  <a:moveTo>
                    <a:pt x="956551" y="175475"/>
                  </a:moveTo>
                  <a:lnTo>
                    <a:pt x="955662" y="172466"/>
                  </a:lnTo>
                  <a:lnTo>
                    <a:pt x="955598" y="172275"/>
                  </a:lnTo>
                  <a:lnTo>
                    <a:pt x="955268" y="171132"/>
                  </a:lnTo>
                  <a:lnTo>
                    <a:pt x="949845" y="156171"/>
                  </a:lnTo>
                  <a:lnTo>
                    <a:pt x="947254" y="149504"/>
                  </a:lnTo>
                  <a:lnTo>
                    <a:pt x="944295" y="142430"/>
                  </a:lnTo>
                  <a:lnTo>
                    <a:pt x="942428" y="138087"/>
                  </a:lnTo>
                  <a:lnTo>
                    <a:pt x="942314" y="137795"/>
                  </a:lnTo>
                  <a:lnTo>
                    <a:pt x="941946" y="137261"/>
                  </a:lnTo>
                  <a:lnTo>
                    <a:pt x="940955" y="136652"/>
                  </a:lnTo>
                  <a:lnTo>
                    <a:pt x="940269" y="136652"/>
                  </a:lnTo>
                  <a:lnTo>
                    <a:pt x="938847" y="137261"/>
                  </a:lnTo>
                  <a:lnTo>
                    <a:pt x="938771" y="137502"/>
                  </a:lnTo>
                  <a:lnTo>
                    <a:pt x="938695" y="137795"/>
                  </a:lnTo>
                  <a:lnTo>
                    <a:pt x="938618" y="138087"/>
                  </a:lnTo>
                  <a:lnTo>
                    <a:pt x="939190" y="139433"/>
                  </a:lnTo>
                  <a:lnTo>
                    <a:pt x="939266" y="139623"/>
                  </a:lnTo>
                  <a:lnTo>
                    <a:pt x="939380" y="139852"/>
                  </a:lnTo>
                  <a:lnTo>
                    <a:pt x="951839" y="172021"/>
                  </a:lnTo>
                  <a:lnTo>
                    <a:pt x="951928" y="172275"/>
                  </a:lnTo>
                  <a:lnTo>
                    <a:pt x="950887" y="171132"/>
                  </a:lnTo>
                  <a:lnTo>
                    <a:pt x="949096" y="169037"/>
                  </a:lnTo>
                  <a:lnTo>
                    <a:pt x="938504" y="155930"/>
                  </a:lnTo>
                  <a:lnTo>
                    <a:pt x="934326" y="151117"/>
                  </a:lnTo>
                  <a:lnTo>
                    <a:pt x="932611" y="149326"/>
                  </a:lnTo>
                  <a:lnTo>
                    <a:pt x="932014" y="148704"/>
                  </a:lnTo>
                  <a:lnTo>
                    <a:pt x="929728" y="146583"/>
                  </a:lnTo>
                  <a:lnTo>
                    <a:pt x="926947" y="143954"/>
                  </a:lnTo>
                  <a:lnTo>
                    <a:pt x="926261" y="143560"/>
                  </a:lnTo>
                  <a:lnTo>
                    <a:pt x="923683" y="143560"/>
                  </a:lnTo>
                  <a:lnTo>
                    <a:pt x="923315" y="143560"/>
                  </a:lnTo>
                  <a:lnTo>
                    <a:pt x="922540" y="144919"/>
                  </a:lnTo>
                  <a:lnTo>
                    <a:pt x="922477" y="146799"/>
                  </a:lnTo>
                  <a:lnTo>
                    <a:pt x="923798" y="149847"/>
                  </a:lnTo>
                  <a:lnTo>
                    <a:pt x="924699" y="152184"/>
                  </a:lnTo>
                  <a:lnTo>
                    <a:pt x="926465" y="156921"/>
                  </a:lnTo>
                  <a:lnTo>
                    <a:pt x="927112" y="158572"/>
                  </a:lnTo>
                  <a:lnTo>
                    <a:pt x="931049" y="167767"/>
                  </a:lnTo>
                  <a:lnTo>
                    <a:pt x="932129" y="170141"/>
                  </a:lnTo>
                  <a:lnTo>
                    <a:pt x="937818" y="183197"/>
                  </a:lnTo>
                  <a:lnTo>
                    <a:pt x="937920" y="183413"/>
                  </a:lnTo>
                  <a:lnTo>
                    <a:pt x="939101" y="184340"/>
                  </a:lnTo>
                  <a:lnTo>
                    <a:pt x="940930" y="183553"/>
                  </a:lnTo>
                  <a:lnTo>
                    <a:pt x="941273" y="183197"/>
                  </a:lnTo>
                  <a:lnTo>
                    <a:pt x="941692" y="182143"/>
                  </a:lnTo>
                  <a:lnTo>
                    <a:pt x="941692" y="181648"/>
                  </a:lnTo>
                  <a:lnTo>
                    <a:pt x="941463" y="181102"/>
                  </a:lnTo>
                  <a:lnTo>
                    <a:pt x="941387" y="180911"/>
                  </a:lnTo>
                  <a:lnTo>
                    <a:pt x="941222" y="180695"/>
                  </a:lnTo>
                  <a:lnTo>
                    <a:pt x="941019" y="180568"/>
                  </a:lnTo>
                  <a:lnTo>
                    <a:pt x="940676" y="180276"/>
                  </a:lnTo>
                  <a:lnTo>
                    <a:pt x="940168" y="179920"/>
                  </a:lnTo>
                  <a:lnTo>
                    <a:pt x="927087" y="149504"/>
                  </a:lnTo>
                  <a:lnTo>
                    <a:pt x="927023" y="149326"/>
                  </a:lnTo>
                  <a:lnTo>
                    <a:pt x="930198" y="152361"/>
                  </a:lnTo>
                  <a:lnTo>
                    <a:pt x="950925" y="175475"/>
                  </a:lnTo>
                  <a:lnTo>
                    <a:pt x="951026" y="175691"/>
                  </a:lnTo>
                  <a:lnTo>
                    <a:pt x="951103" y="175869"/>
                  </a:lnTo>
                  <a:lnTo>
                    <a:pt x="952017" y="176999"/>
                  </a:lnTo>
                  <a:lnTo>
                    <a:pt x="952423" y="177609"/>
                  </a:lnTo>
                  <a:lnTo>
                    <a:pt x="952931" y="178104"/>
                  </a:lnTo>
                  <a:lnTo>
                    <a:pt x="953135" y="178104"/>
                  </a:lnTo>
                  <a:lnTo>
                    <a:pt x="953516" y="178295"/>
                  </a:lnTo>
                  <a:lnTo>
                    <a:pt x="953833" y="178295"/>
                  </a:lnTo>
                  <a:lnTo>
                    <a:pt x="954290" y="178104"/>
                  </a:lnTo>
                  <a:lnTo>
                    <a:pt x="954481" y="178104"/>
                  </a:lnTo>
                  <a:lnTo>
                    <a:pt x="956398" y="176631"/>
                  </a:lnTo>
                  <a:lnTo>
                    <a:pt x="956513" y="175691"/>
                  </a:lnTo>
                  <a:lnTo>
                    <a:pt x="956551" y="175475"/>
                  </a:lnTo>
                  <a:close/>
                </a:path>
                <a:path w="1355725" h="372110">
                  <a:moveTo>
                    <a:pt x="976871" y="163080"/>
                  </a:moveTo>
                  <a:lnTo>
                    <a:pt x="976833" y="158572"/>
                  </a:lnTo>
                  <a:lnTo>
                    <a:pt x="976693" y="157632"/>
                  </a:lnTo>
                  <a:lnTo>
                    <a:pt x="976630" y="157200"/>
                  </a:lnTo>
                  <a:lnTo>
                    <a:pt x="975563" y="153530"/>
                  </a:lnTo>
                  <a:lnTo>
                    <a:pt x="974877" y="151765"/>
                  </a:lnTo>
                  <a:lnTo>
                    <a:pt x="973201" y="147840"/>
                  </a:lnTo>
                  <a:lnTo>
                    <a:pt x="973201" y="164211"/>
                  </a:lnTo>
                  <a:lnTo>
                    <a:pt x="973074" y="164731"/>
                  </a:lnTo>
                  <a:lnTo>
                    <a:pt x="970318" y="167767"/>
                  </a:lnTo>
                  <a:lnTo>
                    <a:pt x="968286" y="163080"/>
                  </a:lnTo>
                  <a:lnTo>
                    <a:pt x="966330" y="158826"/>
                  </a:lnTo>
                  <a:lnTo>
                    <a:pt x="960437" y="146799"/>
                  </a:lnTo>
                  <a:lnTo>
                    <a:pt x="958354" y="142430"/>
                  </a:lnTo>
                  <a:lnTo>
                    <a:pt x="956475" y="138087"/>
                  </a:lnTo>
                  <a:lnTo>
                    <a:pt x="956348" y="137795"/>
                  </a:lnTo>
                  <a:lnTo>
                    <a:pt x="956233" y="137502"/>
                  </a:lnTo>
                  <a:lnTo>
                    <a:pt x="955459" y="135382"/>
                  </a:lnTo>
                  <a:lnTo>
                    <a:pt x="955065" y="133794"/>
                  </a:lnTo>
                  <a:lnTo>
                    <a:pt x="954963" y="133375"/>
                  </a:lnTo>
                  <a:lnTo>
                    <a:pt x="959942" y="131876"/>
                  </a:lnTo>
                  <a:lnTo>
                    <a:pt x="965060" y="137261"/>
                  </a:lnTo>
                  <a:lnTo>
                    <a:pt x="971016" y="151117"/>
                  </a:lnTo>
                  <a:lnTo>
                    <a:pt x="971092" y="151396"/>
                  </a:lnTo>
                  <a:lnTo>
                    <a:pt x="971207" y="151765"/>
                  </a:lnTo>
                  <a:lnTo>
                    <a:pt x="971918" y="153530"/>
                  </a:lnTo>
                  <a:lnTo>
                    <a:pt x="972477" y="155524"/>
                  </a:lnTo>
                  <a:lnTo>
                    <a:pt x="973099" y="158572"/>
                  </a:lnTo>
                  <a:lnTo>
                    <a:pt x="973201" y="164211"/>
                  </a:lnTo>
                  <a:lnTo>
                    <a:pt x="973201" y="147840"/>
                  </a:lnTo>
                  <a:lnTo>
                    <a:pt x="972172" y="145427"/>
                  </a:lnTo>
                  <a:lnTo>
                    <a:pt x="971702" y="144221"/>
                  </a:lnTo>
                  <a:lnTo>
                    <a:pt x="971588" y="143954"/>
                  </a:lnTo>
                  <a:lnTo>
                    <a:pt x="971473" y="143560"/>
                  </a:lnTo>
                  <a:lnTo>
                    <a:pt x="971410" y="143306"/>
                  </a:lnTo>
                  <a:lnTo>
                    <a:pt x="970330" y="140817"/>
                  </a:lnTo>
                  <a:lnTo>
                    <a:pt x="969632" y="139623"/>
                  </a:lnTo>
                  <a:lnTo>
                    <a:pt x="969530" y="139433"/>
                  </a:lnTo>
                  <a:lnTo>
                    <a:pt x="968514" y="138087"/>
                  </a:lnTo>
                  <a:lnTo>
                    <a:pt x="957707" y="130683"/>
                  </a:lnTo>
                  <a:lnTo>
                    <a:pt x="953731" y="130683"/>
                  </a:lnTo>
                  <a:lnTo>
                    <a:pt x="950099" y="133794"/>
                  </a:lnTo>
                  <a:lnTo>
                    <a:pt x="950633" y="135013"/>
                  </a:lnTo>
                  <a:lnTo>
                    <a:pt x="952868" y="139433"/>
                  </a:lnTo>
                  <a:lnTo>
                    <a:pt x="954392" y="142265"/>
                  </a:lnTo>
                  <a:lnTo>
                    <a:pt x="955370" y="144221"/>
                  </a:lnTo>
                  <a:lnTo>
                    <a:pt x="958799" y="152184"/>
                  </a:lnTo>
                  <a:lnTo>
                    <a:pt x="964171" y="165227"/>
                  </a:lnTo>
                  <a:lnTo>
                    <a:pt x="965809" y="169037"/>
                  </a:lnTo>
                  <a:lnTo>
                    <a:pt x="966317" y="170141"/>
                  </a:lnTo>
                  <a:lnTo>
                    <a:pt x="967930" y="172466"/>
                  </a:lnTo>
                  <a:lnTo>
                    <a:pt x="973353" y="170141"/>
                  </a:lnTo>
                  <a:lnTo>
                    <a:pt x="974242" y="169037"/>
                  </a:lnTo>
                  <a:lnTo>
                    <a:pt x="974890" y="168033"/>
                  </a:lnTo>
                  <a:lnTo>
                    <a:pt x="975017" y="167767"/>
                  </a:lnTo>
                  <a:lnTo>
                    <a:pt x="976160" y="165417"/>
                  </a:lnTo>
                  <a:lnTo>
                    <a:pt x="976261" y="165227"/>
                  </a:lnTo>
                  <a:lnTo>
                    <a:pt x="976871" y="163080"/>
                  </a:lnTo>
                  <a:close/>
                </a:path>
                <a:path w="1355725" h="372110">
                  <a:moveTo>
                    <a:pt x="1001509" y="167017"/>
                  </a:moveTo>
                  <a:lnTo>
                    <a:pt x="939114" y="191046"/>
                  </a:lnTo>
                  <a:lnTo>
                    <a:pt x="916622" y="204660"/>
                  </a:lnTo>
                  <a:lnTo>
                    <a:pt x="918552" y="207403"/>
                  </a:lnTo>
                  <a:lnTo>
                    <a:pt x="929233" y="200596"/>
                  </a:lnTo>
                  <a:lnTo>
                    <a:pt x="946404" y="190957"/>
                  </a:lnTo>
                  <a:lnTo>
                    <a:pt x="970749" y="179197"/>
                  </a:lnTo>
                  <a:lnTo>
                    <a:pt x="1001509" y="167017"/>
                  </a:lnTo>
                  <a:close/>
                </a:path>
                <a:path w="1355725" h="372110">
                  <a:moveTo>
                    <a:pt x="1018463" y="218528"/>
                  </a:moveTo>
                  <a:lnTo>
                    <a:pt x="879881" y="218528"/>
                  </a:lnTo>
                  <a:lnTo>
                    <a:pt x="879881" y="268960"/>
                  </a:lnTo>
                  <a:lnTo>
                    <a:pt x="896416" y="268960"/>
                  </a:lnTo>
                  <a:lnTo>
                    <a:pt x="898639" y="266128"/>
                  </a:lnTo>
                  <a:lnTo>
                    <a:pt x="903274" y="261696"/>
                  </a:lnTo>
                  <a:lnTo>
                    <a:pt x="906703" y="259270"/>
                  </a:lnTo>
                  <a:lnTo>
                    <a:pt x="912964" y="256654"/>
                  </a:lnTo>
                  <a:lnTo>
                    <a:pt x="915187" y="256247"/>
                  </a:lnTo>
                  <a:lnTo>
                    <a:pt x="917600" y="256247"/>
                  </a:lnTo>
                  <a:lnTo>
                    <a:pt x="917600" y="324624"/>
                  </a:lnTo>
                  <a:lnTo>
                    <a:pt x="905090" y="327050"/>
                  </a:lnTo>
                  <a:lnTo>
                    <a:pt x="905090" y="369811"/>
                  </a:lnTo>
                  <a:lnTo>
                    <a:pt x="993241" y="369811"/>
                  </a:lnTo>
                  <a:lnTo>
                    <a:pt x="993241" y="327050"/>
                  </a:lnTo>
                  <a:lnTo>
                    <a:pt x="980732" y="324624"/>
                  </a:lnTo>
                  <a:lnTo>
                    <a:pt x="980732" y="256247"/>
                  </a:lnTo>
                  <a:lnTo>
                    <a:pt x="983157" y="256247"/>
                  </a:lnTo>
                  <a:lnTo>
                    <a:pt x="985380" y="256654"/>
                  </a:lnTo>
                  <a:lnTo>
                    <a:pt x="1001915" y="268960"/>
                  </a:lnTo>
                  <a:lnTo>
                    <a:pt x="1018463" y="268960"/>
                  </a:lnTo>
                  <a:lnTo>
                    <a:pt x="1018463" y="218528"/>
                  </a:lnTo>
                  <a:close/>
                </a:path>
                <a:path w="1355725" h="372110">
                  <a:moveTo>
                    <a:pt x="1163231" y="107302"/>
                  </a:moveTo>
                  <a:lnTo>
                    <a:pt x="1149057" y="107302"/>
                  </a:lnTo>
                  <a:lnTo>
                    <a:pt x="1143203" y="118186"/>
                  </a:lnTo>
                  <a:lnTo>
                    <a:pt x="1137234" y="107302"/>
                  </a:lnTo>
                  <a:lnTo>
                    <a:pt x="1123099" y="107302"/>
                  </a:lnTo>
                  <a:lnTo>
                    <a:pt x="1123099" y="115316"/>
                  </a:lnTo>
                  <a:lnTo>
                    <a:pt x="1125435" y="115773"/>
                  </a:lnTo>
                  <a:lnTo>
                    <a:pt x="1125435" y="127177"/>
                  </a:lnTo>
                  <a:lnTo>
                    <a:pt x="1123099" y="127635"/>
                  </a:lnTo>
                  <a:lnTo>
                    <a:pt x="1123099" y="135648"/>
                  </a:lnTo>
                  <a:lnTo>
                    <a:pt x="1137234" y="135648"/>
                  </a:lnTo>
                  <a:lnTo>
                    <a:pt x="1137234" y="121818"/>
                  </a:lnTo>
                  <a:lnTo>
                    <a:pt x="1143203" y="132016"/>
                  </a:lnTo>
                  <a:lnTo>
                    <a:pt x="1149057" y="121818"/>
                  </a:lnTo>
                  <a:lnTo>
                    <a:pt x="1149057" y="135648"/>
                  </a:lnTo>
                  <a:lnTo>
                    <a:pt x="1163231" y="135648"/>
                  </a:lnTo>
                  <a:lnTo>
                    <a:pt x="1163231" y="127635"/>
                  </a:lnTo>
                  <a:lnTo>
                    <a:pt x="1160881" y="127177"/>
                  </a:lnTo>
                  <a:lnTo>
                    <a:pt x="1160881" y="115773"/>
                  </a:lnTo>
                  <a:lnTo>
                    <a:pt x="1163231" y="115316"/>
                  </a:lnTo>
                  <a:lnTo>
                    <a:pt x="1163231" y="107302"/>
                  </a:lnTo>
                  <a:close/>
                </a:path>
                <a:path w="1355725" h="372110">
                  <a:moveTo>
                    <a:pt x="1163828" y="218528"/>
                  </a:moveTo>
                  <a:lnTo>
                    <a:pt x="1032103" y="218528"/>
                  </a:lnTo>
                  <a:lnTo>
                    <a:pt x="1032103" y="261493"/>
                  </a:lnTo>
                  <a:lnTo>
                    <a:pt x="1044613" y="263906"/>
                  </a:lnTo>
                  <a:lnTo>
                    <a:pt x="1044613" y="324624"/>
                  </a:lnTo>
                  <a:lnTo>
                    <a:pt x="1032103" y="327050"/>
                  </a:lnTo>
                  <a:lnTo>
                    <a:pt x="1032103" y="369811"/>
                  </a:lnTo>
                  <a:lnTo>
                    <a:pt x="1163828" y="369811"/>
                  </a:lnTo>
                  <a:lnTo>
                    <a:pt x="1163828" y="319379"/>
                  </a:lnTo>
                  <a:lnTo>
                    <a:pt x="1147292" y="319379"/>
                  </a:lnTo>
                  <a:lnTo>
                    <a:pt x="1142847" y="322414"/>
                  </a:lnTo>
                  <a:lnTo>
                    <a:pt x="1137602" y="325437"/>
                  </a:lnTo>
                  <a:lnTo>
                    <a:pt x="1134579" y="326847"/>
                  </a:lnTo>
                  <a:lnTo>
                    <a:pt x="1131150" y="327850"/>
                  </a:lnTo>
                  <a:lnTo>
                    <a:pt x="1127925" y="329069"/>
                  </a:lnTo>
                  <a:lnTo>
                    <a:pt x="1124292" y="330073"/>
                  </a:lnTo>
                  <a:lnTo>
                    <a:pt x="1116418" y="331685"/>
                  </a:lnTo>
                  <a:lnTo>
                    <a:pt x="1107744" y="331889"/>
                  </a:lnTo>
                  <a:lnTo>
                    <a:pt x="1107744" y="305269"/>
                  </a:lnTo>
                  <a:lnTo>
                    <a:pt x="1137196" y="311721"/>
                  </a:lnTo>
                  <a:lnTo>
                    <a:pt x="1137196" y="276821"/>
                  </a:lnTo>
                  <a:lnTo>
                    <a:pt x="1107744" y="283273"/>
                  </a:lnTo>
                  <a:lnTo>
                    <a:pt x="1107744" y="256247"/>
                  </a:lnTo>
                  <a:lnTo>
                    <a:pt x="1112189" y="256247"/>
                  </a:lnTo>
                  <a:lnTo>
                    <a:pt x="1116418" y="256654"/>
                  </a:lnTo>
                  <a:lnTo>
                    <a:pt x="1147889" y="268960"/>
                  </a:lnTo>
                  <a:lnTo>
                    <a:pt x="1163828" y="268960"/>
                  </a:lnTo>
                  <a:lnTo>
                    <a:pt x="1163828" y="218528"/>
                  </a:lnTo>
                  <a:close/>
                </a:path>
                <a:path w="1355725" h="372110">
                  <a:moveTo>
                    <a:pt x="1196860" y="126352"/>
                  </a:moveTo>
                  <a:lnTo>
                    <a:pt x="1194600" y="125895"/>
                  </a:lnTo>
                  <a:lnTo>
                    <a:pt x="1194206" y="124574"/>
                  </a:lnTo>
                  <a:lnTo>
                    <a:pt x="1191044" y="113880"/>
                  </a:lnTo>
                  <a:lnTo>
                    <a:pt x="1189113" y="107302"/>
                  </a:lnTo>
                  <a:lnTo>
                    <a:pt x="1183792" y="107302"/>
                  </a:lnTo>
                  <a:lnTo>
                    <a:pt x="1183792" y="124574"/>
                  </a:lnTo>
                  <a:lnTo>
                    <a:pt x="1179245" y="124574"/>
                  </a:lnTo>
                  <a:lnTo>
                    <a:pt x="1181519" y="113880"/>
                  </a:lnTo>
                  <a:lnTo>
                    <a:pt x="1183792" y="124574"/>
                  </a:lnTo>
                  <a:lnTo>
                    <a:pt x="1183792" y="107302"/>
                  </a:lnTo>
                  <a:lnTo>
                    <a:pt x="1173886" y="107302"/>
                  </a:lnTo>
                  <a:lnTo>
                    <a:pt x="1168450" y="125895"/>
                  </a:lnTo>
                  <a:lnTo>
                    <a:pt x="1166177" y="126352"/>
                  </a:lnTo>
                  <a:lnTo>
                    <a:pt x="1166177" y="135648"/>
                  </a:lnTo>
                  <a:lnTo>
                    <a:pt x="1176680" y="135648"/>
                  </a:lnTo>
                  <a:lnTo>
                    <a:pt x="1177671" y="130886"/>
                  </a:lnTo>
                  <a:lnTo>
                    <a:pt x="1185379" y="130886"/>
                  </a:lnTo>
                  <a:lnTo>
                    <a:pt x="1186357" y="135648"/>
                  </a:lnTo>
                  <a:lnTo>
                    <a:pt x="1196860" y="135648"/>
                  </a:lnTo>
                  <a:lnTo>
                    <a:pt x="1196860" y="130886"/>
                  </a:lnTo>
                  <a:lnTo>
                    <a:pt x="1196860" y="126352"/>
                  </a:lnTo>
                  <a:close/>
                </a:path>
                <a:path w="1355725" h="372110">
                  <a:moveTo>
                    <a:pt x="1232789" y="119087"/>
                  </a:moveTo>
                  <a:lnTo>
                    <a:pt x="1232611" y="117919"/>
                  </a:lnTo>
                  <a:lnTo>
                    <a:pt x="1232522" y="117271"/>
                  </a:lnTo>
                  <a:lnTo>
                    <a:pt x="1232014" y="115798"/>
                  </a:lnTo>
                  <a:lnTo>
                    <a:pt x="1231925" y="115544"/>
                  </a:lnTo>
                  <a:lnTo>
                    <a:pt x="1231823" y="115239"/>
                  </a:lnTo>
                  <a:lnTo>
                    <a:pt x="1231773" y="115087"/>
                  </a:lnTo>
                  <a:lnTo>
                    <a:pt x="1231468" y="114185"/>
                  </a:lnTo>
                  <a:lnTo>
                    <a:pt x="1230706" y="112814"/>
                  </a:lnTo>
                  <a:lnTo>
                    <a:pt x="1229690" y="111721"/>
                  </a:lnTo>
                  <a:lnTo>
                    <a:pt x="1228712" y="110591"/>
                  </a:lnTo>
                  <a:lnTo>
                    <a:pt x="1227467" y="109689"/>
                  </a:lnTo>
                  <a:lnTo>
                    <a:pt x="1224622" y="108242"/>
                  </a:lnTo>
                  <a:lnTo>
                    <a:pt x="1222997" y="107683"/>
                  </a:lnTo>
                  <a:lnTo>
                    <a:pt x="1221232" y="107302"/>
                  </a:lnTo>
                  <a:lnTo>
                    <a:pt x="1220851" y="107302"/>
                  </a:lnTo>
                  <a:lnTo>
                    <a:pt x="1220851" y="117919"/>
                  </a:lnTo>
                  <a:lnTo>
                    <a:pt x="1220851" y="124345"/>
                  </a:lnTo>
                  <a:lnTo>
                    <a:pt x="1220660" y="124993"/>
                  </a:lnTo>
                  <a:lnTo>
                    <a:pt x="1219835" y="126161"/>
                  </a:lnTo>
                  <a:lnTo>
                    <a:pt x="1219492" y="126466"/>
                  </a:lnTo>
                  <a:lnTo>
                    <a:pt x="1218768" y="126733"/>
                  </a:lnTo>
                  <a:lnTo>
                    <a:pt x="1218057" y="127025"/>
                  </a:lnTo>
                  <a:lnTo>
                    <a:pt x="1217028" y="127177"/>
                  </a:lnTo>
                  <a:lnTo>
                    <a:pt x="1213891" y="127177"/>
                  </a:lnTo>
                  <a:lnTo>
                    <a:pt x="1213891" y="115087"/>
                  </a:lnTo>
                  <a:lnTo>
                    <a:pt x="1217028" y="115087"/>
                  </a:lnTo>
                  <a:lnTo>
                    <a:pt x="1218057" y="115239"/>
                  </a:lnTo>
                  <a:lnTo>
                    <a:pt x="1218768" y="115544"/>
                  </a:lnTo>
                  <a:lnTo>
                    <a:pt x="1219492" y="115798"/>
                  </a:lnTo>
                  <a:lnTo>
                    <a:pt x="1219974" y="116217"/>
                  </a:lnTo>
                  <a:lnTo>
                    <a:pt x="1220660" y="117271"/>
                  </a:lnTo>
                  <a:lnTo>
                    <a:pt x="1220851" y="117919"/>
                  </a:lnTo>
                  <a:lnTo>
                    <a:pt x="1220851" y="107302"/>
                  </a:lnTo>
                  <a:lnTo>
                    <a:pt x="1199730" y="107302"/>
                  </a:lnTo>
                  <a:lnTo>
                    <a:pt x="1199730" y="114630"/>
                  </a:lnTo>
                  <a:lnTo>
                    <a:pt x="1202105" y="115087"/>
                  </a:lnTo>
                  <a:lnTo>
                    <a:pt x="1202105" y="127177"/>
                  </a:lnTo>
                  <a:lnTo>
                    <a:pt x="1199730" y="127635"/>
                  </a:lnTo>
                  <a:lnTo>
                    <a:pt x="1199730" y="135648"/>
                  </a:lnTo>
                  <a:lnTo>
                    <a:pt x="1216736" y="135648"/>
                  </a:lnTo>
                  <a:lnTo>
                    <a:pt x="1219301" y="135382"/>
                  </a:lnTo>
                  <a:lnTo>
                    <a:pt x="1231836" y="127177"/>
                  </a:lnTo>
                  <a:lnTo>
                    <a:pt x="1232344" y="126161"/>
                  </a:lnTo>
                  <a:lnTo>
                    <a:pt x="1232560" y="124993"/>
                  </a:lnTo>
                  <a:lnTo>
                    <a:pt x="1232687" y="124345"/>
                  </a:lnTo>
                  <a:lnTo>
                    <a:pt x="1232789" y="119087"/>
                  </a:lnTo>
                  <a:close/>
                </a:path>
                <a:path w="1355725" h="372110">
                  <a:moveTo>
                    <a:pt x="1260322" y="107302"/>
                  </a:moveTo>
                  <a:lnTo>
                    <a:pt x="1235646" y="107302"/>
                  </a:lnTo>
                  <a:lnTo>
                    <a:pt x="1235646" y="115354"/>
                  </a:lnTo>
                  <a:lnTo>
                    <a:pt x="1237996" y="115798"/>
                  </a:lnTo>
                  <a:lnTo>
                    <a:pt x="1237996" y="127177"/>
                  </a:lnTo>
                  <a:lnTo>
                    <a:pt x="1235646" y="127635"/>
                  </a:lnTo>
                  <a:lnTo>
                    <a:pt x="1235646" y="135648"/>
                  </a:lnTo>
                  <a:lnTo>
                    <a:pt x="1260322" y="135648"/>
                  </a:lnTo>
                  <a:lnTo>
                    <a:pt x="1260322" y="126199"/>
                  </a:lnTo>
                  <a:lnTo>
                    <a:pt x="1257223" y="126199"/>
                  </a:lnTo>
                  <a:lnTo>
                    <a:pt x="1256398" y="126758"/>
                  </a:lnTo>
                  <a:lnTo>
                    <a:pt x="1255407" y="127330"/>
                  </a:lnTo>
                  <a:lnTo>
                    <a:pt x="1254848" y="127596"/>
                  </a:lnTo>
                  <a:lnTo>
                    <a:pt x="1253604" y="128016"/>
                  </a:lnTo>
                  <a:lnTo>
                    <a:pt x="1251445" y="128498"/>
                  </a:lnTo>
                  <a:lnTo>
                    <a:pt x="1249819" y="128536"/>
                  </a:lnTo>
                  <a:lnTo>
                    <a:pt x="1249819" y="123558"/>
                  </a:lnTo>
                  <a:lnTo>
                    <a:pt x="1255344" y="124764"/>
                  </a:lnTo>
                  <a:lnTo>
                    <a:pt x="1255344" y="118224"/>
                  </a:lnTo>
                  <a:lnTo>
                    <a:pt x="1249819" y="119430"/>
                  </a:lnTo>
                  <a:lnTo>
                    <a:pt x="1249819" y="114363"/>
                  </a:lnTo>
                  <a:lnTo>
                    <a:pt x="1250657" y="114363"/>
                  </a:lnTo>
                  <a:lnTo>
                    <a:pt x="1251445" y="114439"/>
                  </a:lnTo>
                  <a:lnTo>
                    <a:pt x="1252918" y="114744"/>
                  </a:lnTo>
                  <a:lnTo>
                    <a:pt x="1254887" y="115392"/>
                  </a:lnTo>
                  <a:lnTo>
                    <a:pt x="1256969" y="116484"/>
                  </a:lnTo>
                  <a:lnTo>
                    <a:pt x="1257338" y="116751"/>
                  </a:lnTo>
                  <a:lnTo>
                    <a:pt x="1260322" y="116751"/>
                  </a:lnTo>
                  <a:lnTo>
                    <a:pt x="1260322" y="107302"/>
                  </a:lnTo>
                  <a:close/>
                </a:path>
                <a:path w="1355725" h="372110">
                  <a:moveTo>
                    <a:pt x="1291247" y="107302"/>
                  </a:moveTo>
                  <a:lnTo>
                    <a:pt x="1274737" y="107302"/>
                  </a:lnTo>
                  <a:lnTo>
                    <a:pt x="1274737" y="115316"/>
                  </a:lnTo>
                  <a:lnTo>
                    <a:pt x="1277073" y="115773"/>
                  </a:lnTo>
                  <a:lnTo>
                    <a:pt x="1277073" y="127177"/>
                  </a:lnTo>
                  <a:lnTo>
                    <a:pt x="1274737" y="127635"/>
                  </a:lnTo>
                  <a:lnTo>
                    <a:pt x="1274737" y="135648"/>
                  </a:lnTo>
                  <a:lnTo>
                    <a:pt x="1291247" y="135648"/>
                  </a:lnTo>
                  <a:lnTo>
                    <a:pt x="1291247" y="127635"/>
                  </a:lnTo>
                  <a:lnTo>
                    <a:pt x="1288910" y="127177"/>
                  </a:lnTo>
                  <a:lnTo>
                    <a:pt x="1288910" y="115773"/>
                  </a:lnTo>
                  <a:lnTo>
                    <a:pt x="1291247" y="115316"/>
                  </a:lnTo>
                  <a:lnTo>
                    <a:pt x="1291247" y="107302"/>
                  </a:lnTo>
                  <a:close/>
                </a:path>
                <a:path w="1355725" h="372110">
                  <a:moveTo>
                    <a:pt x="1328089" y="107302"/>
                  </a:moveTo>
                  <a:lnTo>
                    <a:pt x="1316266" y="107302"/>
                  </a:lnTo>
                  <a:lnTo>
                    <a:pt x="1316266" y="115316"/>
                  </a:lnTo>
                  <a:lnTo>
                    <a:pt x="1318653" y="115798"/>
                  </a:lnTo>
                  <a:lnTo>
                    <a:pt x="1318653" y="121818"/>
                  </a:lnTo>
                  <a:lnTo>
                    <a:pt x="1309204" y="107302"/>
                  </a:lnTo>
                  <a:lnTo>
                    <a:pt x="1295031" y="107302"/>
                  </a:lnTo>
                  <a:lnTo>
                    <a:pt x="1295031" y="115316"/>
                  </a:lnTo>
                  <a:lnTo>
                    <a:pt x="1297368" y="115773"/>
                  </a:lnTo>
                  <a:lnTo>
                    <a:pt x="1297368" y="127177"/>
                  </a:lnTo>
                  <a:lnTo>
                    <a:pt x="1295031" y="127635"/>
                  </a:lnTo>
                  <a:lnTo>
                    <a:pt x="1295031" y="135648"/>
                  </a:lnTo>
                  <a:lnTo>
                    <a:pt x="1306817" y="135648"/>
                  </a:lnTo>
                  <a:lnTo>
                    <a:pt x="1306817" y="127635"/>
                  </a:lnTo>
                  <a:lnTo>
                    <a:pt x="1304480" y="127177"/>
                  </a:lnTo>
                  <a:lnTo>
                    <a:pt x="1304480" y="121818"/>
                  </a:lnTo>
                  <a:lnTo>
                    <a:pt x="1313891" y="135648"/>
                  </a:lnTo>
                  <a:lnTo>
                    <a:pt x="1328089" y="135648"/>
                  </a:lnTo>
                  <a:lnTo>
                    <a:pt x="1328089" y="127635"/>
                  </a:lnTo>
                  <a:lnTo>
                    <a:pt x="1325714" y="127177"/>
                  </a:lnTo>
                  <a:lnTo>
                    <a:pt x="1325714" y="115773"/>
                  </a:lnTo>
                  <a:lnTo>
                    <a:pt x="1328089" y="115316"/>
                  </a:lnTo>
                  <a:lnTo>
                    <a:pt x="1328089" y="107302"/>
                  </a:lnTo>
                  <a:close/>
                </a:path>
                <a:path w="1355725" h="372110">
                  <a:moveTo>
                    <a:pt x="1355255" y="292354"/>
                  </a:moveTo>
                  <a:lnTo>
                    <a:pt x="1354988" y="284416"/>
                  </a:lnTo>
                  <a:lnTo>
                    <a:pt x="1354188" y="276948"/>
                  </a:lnTo>
                  <a:lnTo>
                    <a:pt x="1352867" y="269976"/>
                  </a:lnTo>
                  <a:lnTo>
                    <a:pt x="1351127" y="263906"/>
                  </a:lnTo>
                  <a:lnTo>
                    <a:pt x="1351026" y="263512"/>
                  </a:lnTo>
                  <a:lnTo>
                    <a:pt x="1349844" y="260083"/>
                  </a:lnTo>
                  <a:lnTo>
                    <a:pt x="1348193" y="255244"/>
                  </a:lnTo>
                  <a:lnTo>
                    <a:pt x="1344168" y="247980"/>
                  </a:lnTo>
                  <a:lnTo>
                    <a:pt x="1338719" y="242125"/>
                  </a:lnTo>
                  <a:lnTo>
                    <a:pt x="1333474" y="236067"/>
                  </a:lnTo>
                  <a:lnTo>
                    <a:pt x="1326819" y="231228"/>
                  </a:lnTo>
                  <a:lnTo>
                    <a:pt x="1293533" y="218528"/>
                  </a:lnTo>
                  <a:lnTo>
                    <a:pt x="1292123" y="218528"/>
                  </a:lnTo>
                  <a:lnTo>
                    <a:pt x="1292123" y="283070"/>
                  </a:lnTo>
                  <a:lnTo>
                    <a:pt x="1291996" y="302831"/>
                  </a:lnTo>
                  <a:lnTo>
                    <a:pt x="1291717" y="305663"/>
                  </a:lnTo>
                  <a:lnTo>
                    <a:pt x="1291513" y="309499"/>
                  </a:lnTo>
                  <a:lnTo>
                    <a:pt x="1290510" y="312928"/>
                  </a:lnTo>
                  <a:lnTo>
                    <a:pt x="1286878" y="318579"/>
                  </a:lnTo>
                  <a:lnTo>
                    <a:pt x="1284262" y="320802"/>
                  </a:lnTo>
                  <a:lnTo>
                    <a:pt x="1280426" y="322211"/>
                  </a:lnTo>
                  <a:lnTo>
                    <a:pt x="1276591" y="323824"/>
                  </a:lnTo>
                  <a:lnTo>
                    <a:pt x="1271143" y="324624"/>
                  </a:lnTo>
                  <a:lnTo>
                    <a:pt x="1254404" y="324624"/>
                  </a:lnTo>
                  <a:lnTo>
                    <a:pt x="1254404" y="260083"/>
                  </a:lnTo>
                  <a:lnTo>
                    <a:pt x="1271143" y="260083"/>
                  </a:lnTo>
                  <a:lnTo>
                    <a:pt x="1276591" y="260883"/>
                  </a:lnTo>
                  <a:lnTo>
                    <a:pt x="1280426" y="262496"/>
                  </a:lnTo>
                  <a:lnTo>
                    <a:pt x="1284262" y="263906"/>
                  </a:lnTo>
                  <a:lnTo>
                    <a:pt x="1286878" y="266128"/>
                  </a:lnTo>
                  <a:lnTo>
                    <a:pt x="1290510" y="271780"/>
                  </a:lnTo>
                  <a:lnTo>
                    <a:pt x="1291513" y="275209"/>
                  </a:lnTo>
                  <a:lnTo>
                    <a:pt x="1291590" y="276948"/>
                  </a:lnTo>
                  <a:lnTo>
                    <a:pt x="1291717" y="279234"/>
                  </a:lnTo>
                  <a:lnTo>
                    <a:pt x="1292123" y="283070"/>
                  </a:lnTo>
                  <a:lnTo>
                    <a:pt x="1292123" y="218528"/>
                  </a:lnTo>
                  <a:lnTo>
                    <a:pt x="1178763" y="218528"/>
                  </a:lnTo>
                  <a:lnTo>
                    <a:pt x="1178763" y="257657"/>
                  </a:lnTo>
                  <a:lnTo>
                    <a:pt x="1191463" y="260083"/>
                  </a:lnTo>
                  <a:lnTo>
                    <a:pt x="1191463" y="324624"/>
                  </a:lnTo>
                  <a:lnTo>
                    <a:pt x="1178763" y="327050"/>
                  </a:lnTo>
                  <a:lnTo>
                    <a:pt x="1178763" y="369811"/>
                  </a:lnTo>
                  <a:lnTo>
                    <a:pt x="1254404" y="369811"/>
                  </a:lnTo>
                  <a:lnTo>
                    <a:pt x="1265478" y="369557"/>
                  </a:lnTo>
                  <a:lnTo>
                    <a:pt x="1304582" y="363512"/>
                  </a:lnTo>
                  <a:lnTo>
                    <a:pt x="1339227" y="342404"/>
                  </a:lnTo>
                  <a:lnTo>
                    <a:pt x="1353312" y="312928"/>
                  </a:lnTo>
                  <a:lnTo>
                    <a:pt x="1353439" y="312458"/>
                  </a:lnTo>
                  <a:lnTo>
                    <a:pt x="1354797" y="302831"/>
                  </a:lnTo>
                  <a:lnTo>
                    <a:pt x="1355255" y="292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65242" y="3465741"/>
              <a:ext cx="4102" cy="12750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74728" y="2733014"/>
              <a:ext cx="745223" cy="130505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15077" y="2733014"/>
              <a:ext cx="118516" cy="53962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58637" y="2944292"/>
              <a:ext cx="47663" cy="4229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60973" y="2850858"/>
              <a:ext cx="258978" cy="92367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53240" y="2898622"/>
              <a:ext cx="62433" cy="22199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18811" y="2770924"/>
              <a:ext cx="691210" cy="113995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05893" y="3025317"/>
              <a:ext cx="29260" cy="7340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67374" y="2934944"/>
              <a:ext cx="155930" cy="70993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18443" y="2858795"/>
              <a:ext cx="612609" cy="96278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81077" y="3018993"/>
              <a:ext cx="242227" cy="87756"/>
            </a:xfrm>
            <a:prstGeom prst="rect">
              <a:avLst/>
            </a:prstGeom>
          </p:spPr>
        </p:pic>
        <p:pic>
          <p:nvPicPr>
            <p:cNvPr id="222" name="object 22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8443" y="2944825"/>
              <a:ext cx="285191" cy="94310"/>
            </a:xfrm>
            <a:prstGeom prst="rect">
              <a:avLst/>
            </a:prstGeom>
          </p:spPr>
        </p:pic>
        <p:pic>
          <p:nvPicPr>
            <p:cNvPr id="223" name="object 22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77023" y="3106496"/>
              <a:ext cx="246293" cy="89522"/>
            </a:xfrm>
            <a:prstGeom prst="rect">
              <a:avLst/>
            </a:prstGeom>
          </p:spPr>
        </p:pic>
        <p:pic>
          <p:nvPicPr>
            <p:cNvPr id="224" name="object 22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57226" y="3282315"/>
              <a:ext cx="11469" cy="4216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22100" y="3036735"/>
              <a:ext cx="232994" cy="173901"/>
            </a:xfrm>
            <a:prstGeom prst="rect">
              <a:avLst/>
            </a:prstGeom>
          </p:spPr>
        </p:pic>
        <p:pic>
          <p:nvPicPr>
            <p:cNvPr id="226" name="object 22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9764" y="3262680"/>
              <a:ext cx="113652" cy="21424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71565" y="3187090"/>
              <a:ext cx="155105" cy="71666"/>
            </a:xfrm>
            <a:prstGeom prst="rect">
              <a:avLst/>
            </a:prstGeom>
          </p:spPr>
        </p:pic>
        <p:pic>
          <p:nvPicPr>
            <p:cNvPr id="228" name="object 22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0933" y="3364001"/>
              <a:ext cx="101419" cy="8432"/>
            </a:xfrm>
            <a:prstGeom prst="rect">
              <a:avLst/>
            </a:prstGeom>
          </p:spPr>
        </p:pic>
        <p:pic>
          <p:nvPicPr>
            <p:cNvPr id="229" name="object 22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91974" y="3274542"/>
              <a:ext cx="234695" cy="88874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22100" y="3227057"/>
              <a:ext cx="151409" cy="67652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29363" y="3358604"/>
              <a:ext cx="397306" cy="97294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2546" y="3445992"/>
              <a:ext cx="337426" cy="211074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925466" y="3398939"/>
              <a:ext cx="147777" cy="70624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25466" y="3455555"/>
              <a:ext cx="303339" cy="94691"/>
            </a:xfrm>
            <a:prstGeom prst="rect">
              <a:avLst/>
            </a:prstGeom>
          </p:spPr>
        </p:pic>
        <p:pic>
          <p:nvPicPr>
            <p:cNvPr id="235" name="object 23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92673" y="3682035"/>
              <a:ext cx="399834" cy="32537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925466" y="3308273"/>
              <a:ext cx="278206" cy="93662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28857" y="3570859"/>
              <a:ext cx="135991" cy="66801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0757" y="3698176"/>
              <a:ext cx="272605" cy="95923"/>
            </a:xfrm>
            <a:prstGeom prst="rect">
              <a:avLst/>
            </a:prstGeom>
          </p:spPr>
        </p:pic>
        <p:pic>
          <p:nvPicPr>
            <p:cNvPr id="239" name="object 23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24817" y="3680714"/>
              <a:ext cx="237413" cy="99466"/>
            </a:xfrm>
            <a:prstGeom prst="rect">
              <a:avLst/>
            </a:prstGeom>
          </p:spPr>
        </p:pic>
        <p:pic>
          <p:nvPicPr>
            <p:cNvPr id="240" name="object 24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28870" y="3653536"/>
              <a:ext cx="135928" cy="68199"/>
            </a:xfrm>
            <a:prstGeom prst="rect">
              <a:avLst/>
            </a:prstGeom>
          </p:spPr>
        </p:pic>
        <p:pic>
          <p:nvPicPr>
            <p:cNvPr id="241" name="object 24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41872" y="3785641"/>
              <a:ext cx="191541" cy="90741"/>
            </a:xfrm>
            <a:prstGeom prst="rect">
              <a:avLst/>
            </a:prstGeom>
          </p:spPr>
        </p:pic>
        <p:pic>
          <p:nvPicPr>
            <p:cNvPr id="242" name="object 24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23966" y="3455543"/>
              <a:ext cx="11036" cy="22961"/>
            </a:xfrm>
            <a:prstGeom prst="rect">
              <a:avLst/>
            </a:prstGeom>
          </p:spPr>
        </p:pic>
        <p:pic>
          <p:nvPicPr>
            <p:cNvPr id="243" name="object 24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83988" y="3230905"/>
              <a:ext cx="111010" cy="111048"/>
            </a:xfrm>
            <a:prstGeom prst="rect">
              <a:avLst/>
            </a:prstGeom>
          </p:spPr>
        </p:pic>
        <p:pic>
          <p:nvPicPr>
            <p:cNvPr id="244" name="object 24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254457" y="3230905"/>
              <a:ext cx="110998" cy="111048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28870" y="3485477"/>
              <a:ext cx="627799" cy="378167"/>
            </a:xfrm>
            <a:prstGeom prst="rect">
              <a:avLst/>
            </a:prstGeom>
          </p:spPr>
        </p:pic>
        <p:sp>
          <p:nvSpPr>
            <p:cNvPr id="246" name="object 246" descr=""/>
            <p:cNvSpPr/>
            <p:nvPr/>
          </p:nvSpPr>
          <p:spPr>
            <a:xfrm>
              <a:off x="5604141" y="2807271"/>
              <a:ext cx="495300" cy="652780"/>
            </a:xfrm>
            <a:custGeom>
              <a:avLst/>
              <a:gdLst/>
              <a:ahLst/>
              <a:cxnLst/>
              <a:rect l="l" t="t" r="r" b="b"/>
              <a:pathLst>
                <a:path w="495300" h="652779">
                  <a:moveTo>
                    <a:pt x="137198" y="648284"/>
                  </a:moveTo>
                  <a:lnTo>
                    <a:pt x="135928" y="648284"/>
                  </a:lnTo>
                  <a:lnTo>
                    <a:pt x="136207" y="652208"/>
                  </a:lnTo>
                  <a:lnTo>
                    <a:pt x="137198" y="648284"/>
                  </a:lnTo>
                  <a:close/>
                </a:path>
                <a:path w="495300" h="652779">
                  <a:moveTo>
                    <a:pt x="265023" y="12890"/>
                  </a:moveTo>
                  <a:lnTo>
                    <a:pt x="213474" y="113588"/>
                  </a:lnTo>
                  <a:lnTo>
                    <a:pt x="225259" y="113588"/>
                  </a:lnTo>
                  <a:lnTo>
                    <a:pt x="225259" y="550379"/>
                  </a:lnTo>
                  <a:lnTo>
                    <a:pt x="271703" y="636511"/>
                  </a:lnTo>
                  <a:lnTo>
                    <a:pt x="244157" y="462394"/>
                  </a:lnTo>
                  <a:lnTo>
                    <a:pt x="244005" y="461086"/>
                  </a:lnTo>
                  <a:lnTo>
                    <a:pt x="244576" y="459765"/>
                  </a:lnTo>
                  <a:lnTo>
                    <a:pt x="245859" y="459028"/>
                  </a:lnTo>
                  <a:lnTo>
                    <a:pt x="246278" y="458647"/>
                  </a:lnTo>
                  <a:lnTo>
                    <a:pt x="246989" y="458470"/>
                  </a:lnTo>
                  <a:lnTo>
                    <a:pt x="318577" y="458470"/>
                  </a:lnTo>
                  <a:lnTo>
                    <a:pt x="293154" y="419227"/>
                  </a:lnTo>
                  <a:lnTo>
                    <a:pt x="292303" y="418109"/>
                  </a:lnTo>
                  <a:lnTo>
                    <a:pt x="292442" y="416623"/>
                  </a:lnTo>
                  <a:lnTo>
                    <a:pt x="293154" y="415493"/>
                  </a:lnTo>
                  <a:lnTo>
                    <a:pt x="293865" y="414566"/>
                  </a:lnTo>
                  <a:lnTo>
                    <a:pt x="294855" y="414007"/>
                  </a:lnTo>
                  <a:lnTo>
                    <a:pt x="403559" y="414007"/>
                  </a:lnTo>
                  <a:lnTo>
                    <a:pt x="318998" y="359079"/>
                  </a:lnTo>
                  <a:lnTo>
                    <a:pt x="318427" y="357771"/>
                  </a:lnTo>
                  <a:lnTo>
                    <a:pt x="318719" y="356273"/>
                  </a:lnTo>
                  <a:lnTo>
                    <a:pt x="318998" y="354965"/>
                  </a:lnTo>
                  <a:lnTo>
                    <a:pt x="320141" y="353847"/>
                  </a:lnTo>
                  <a:lnTo>
                    <a:pt x="321411" y="353656"/>
                  </a:lnTo>
                  <a:lnTo>
                    <a:pt x="494830" y="322275"/>
                  </a:lnTo>
                  <a:lnTo>
                    <a:pt x="320840" y="294627"/>
                  </a:lnTo>
                  <a:lnTo>
                    <a:pt x="319430" y="294246"/>
                  </a:lnTo>
                  <a:lnTo>
                    <a:pt x="318287" y="293319"/>
                  </a:lnTo>
                  <a:lnTo>
                    <a:pt x="317715" y="290703"/>
                  </a:lnTo>
                  <a:lnTo>
                    <a:pt x="318287" y="289204"/>
                  </a:lnTo>
                  <a:lnTo>
                    <a:pt x="319430" y="288455"/>
                  </a:lnTo>
                  <a:lnTo>
                    <a:pt x="398194" y="234835"/>
                  </a:lnTo>
                  <a:lnTo>
                    <a:pt x="292862" y="234835"/>
                  </a:lnTo>
                  <a:lnTo>
                    <a:pt x="291871" y="234276"/>
                  </a:lnTo>
                  <a:lnTo>
                    <a:pt x="291160" y="233527"/>
                  </a:lnTo>
                  <a:lnTo>
                    <a:pt x="290449" y="232410"/>
                  </a:lnTo>
                  <a:lnTo>
                    <a:pt x="290309" y="230911"/>
                  </a:lnTo>
                  <a:lnTo>
                    <a:pt x="291020" y="229603"/>
                  </a:lnTo>
                  <a:lnTo>
                    <a:pt x="314724" y="191312"/>
                  </a:lnTo>
                  <a:lnTo>
                    <a:pt x="244005" y="191312"/>
                  </a:lnTo>
                  <a:lnTo>
                    <a:pt x="242874" y="190931"/>
                  </a:lnTo>
                  <a:lnTo>
                    <a:pt x="241731" y="190195"/>
                  </a:lnTo>
                  <a:lnTo>
                    <a:pt x="241033" y="188874"/>
                  </a:lnTo>
                  <a:lnTo>
                    <a:pt x="241312" y="187566"/>
                  </a:lnTo>
                  <a:lnTo>
                    <a:pt x="265023" y="12890"/>
                  </a:lnTo>
                  <a:close/>
                </a:path>
                <a:path w="495300" h="652779">
                  <a:moveTo>
                    <a:pt x="318577" y="458470"/>
                  </a:moveTo>
                  <a:lnTo>
                    <a:pt x="248272" y="458470"/>
                  </a:lnTo>
                  <a:lnTo>
                    <a:pt x="248983" y="458838"/>
                  </a:lnTo>
                  <a:lnTo>
                    <a:pt x="249542" y="459219"/>
                  </a:lnTo>
                  <a:lnTo>
                    <a:pt x="389013" y="567194"/>
                  </a:lnTo>
                  <a:lnTo>
                    <a:pt x="319062" y="459219"/>
                  </a:lnTo>
                  <a:lnTo>
                    <a:pt x="318939" y="459028"/>
                  </a:lnTo>
                  <a:lnTo>
                    <a:pt x="318815" y="458838"/>
                  </a:lnTo>
                  <a:lnTo>
                    <a:pt x="318692" y="458647"/>
                  </a:lnTo>
                  <a:lnTo>
                    <a:pt x="318577" y="458470"/>
                  </a:lnTo>
                  <a:close/>
                </a:path>
                <a:path w="495300" h="652779">
                  <a:moveTo>
                    <a:pt x="403559" y="414007"/>
                  </a:moveTo>
                  <a:lnTo>
                    <a:pt x="296417" y="414007"/>
                  </a:lnTo>
                  <a:lnTo>
                    <a:pt x="296697" y="414185"/>
                  </a:lnTo>
                  <a:lnTo>
                    <a:pt x="467982" y="455853"/>
                  </a:lnTo>
                  <a:lnTo>
                    <a:pt x="403559" y="414007"/>
                  </a:lnTo>
                  <a:close/>
                </a:path>
                <a:path w="495300" h="652779">
                  <a:moveTo>
                    <a:pt x="465150" y="189255"/>
                  </a:moveTo>
                  <a:lnTo>
                    <a:pt x="294855" y="234657"/>
                  </a:lnTo>
                  <a:lnTo>
                    <a:pt x="294563" y="234835"/>
                  </a:lnTo>
                  <a:lnTo>
                    <a:pt x="398194" y="234835"/>
                  </a:lnTo>
                  <a:lnTo>
                    <a:pt x="465150" y="189255"/>
                  </a:lnTo>
                  <a:close/>
                </a:path>
                <a:path w="495300" h="652779">
                  <a:moveTo>
                    <a:pt x="383768" y="79781"/>
                  </a:moveTo>
                  <a:lnTo>
                    <a:pt x="246710" y="190563"/>
                  </a:lnTo>
                  <a:lnTo>
                    <a:pt x="246138" y="191122"/>
                  </a:lnTo>
                  <a:lnTo>
                    <a:pt x="245287" y="191312"/>
                  </a:lnTo>
                  <a:lnTo>
                    <a:pt x="314724" y="191312"/>
                  </a:lnTo>
                  <a:lnTo>
                    <a:pt x="383768" y="79781"/>
                  </a:lnTo>
                  <a:close/>
                </a:path>
                <a:path w="495300" h="652779">
                  <a:moveTo>
                    <a:pt x="129247" y="0"/>
                  </a:moveTo>
                  <a:lnTo>
                    <a:pt x="123139" y="113588"/>
                  </a:lnTo>
                  <a:lnTo>
                    <a:pt x="162344" y="113588"/>
                  </a:lnTo>
                  <a:lnTo>
                    <a:pt x="129247" y="0"/>
                  </a:lnTo>
                  <a:close/>
                </a:path>
                <a:path w="495300" h="652779">
                  <a:moveTo>
                    <a:pt x="0" y="43535"/>
                  </a:moveTo>
                  <a:lnTo>
                    <a:pt x="26847" y="113588"/>
                  </a:lnTo>
                  <a:lnTo>
                    <a:pt x="59232" y="113588"/>
                  </a:lnTo>
                  <a:lnTo>
                    <a:pt x="0" y="4353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733326" y="3455581"/>
              <a:ext cx="15100" cy="22999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90120" y="2830271"/>
              <a:ext cx="82054" cy="90601"/>
            </a:xfrm>
            <a:prstGeom prst="rect">
              <a:avLst/>
            </a:prstGeom>
          </p:spPr>
        </p:pic>
        <p:sp>
          <p:nvSpPr>
            <p:cNvPr id="249" name="object 249" descr=""/>
            <p:cNvSpPr/>
            <p:nvPr/>
          </p:nvSpPr>
          <p:spPr>
            <a:xfrm>
              <a:off x="4862969" y="2415019"/>
              <a:ext cx="307340" cy="131445"/>
            </a:xfrm>
            <a:custGeom>
              <a:avLst/>
              <a:gdLst/>
              <a:ahLst/>
              <a:cxnLst/>
              <a:rect l="l" t="t" r="r" b="b"/>
              <a:pathLst>
                <a:path w="307339" h="131444">
                  <a:moveTo>
                    <a:pt x="153314" y="0"/>
                  </a:moveTo>
                  <a:lnTo>
                    <a:pt x="93708" y="5158"/>
                  </a:lnTo>
                  <a:lnTo>
                    <a:pt x="44967" y="19216"/>
                  </a:lnTo>
                  <a:lnTo>
                    <a:pt x="12071" y="40049"/>
                  </a:lnTo>
                  <a:lnTo>
                    <a:pt x="0" y="65532"/>
                  </a:lnTo>
                  <a:lnTo>
                    <a:pt x="12071" y="91029"/>
                  </a:lnTo>
                  <a:lnTo>
                    <a:pt x="44967" y="111869"/>
                  </a:lnTo>
                  <a:lnTo>
                    <a:pt x="93708" y="125930"/>
                  </a:lnTo>
                  <a:lnTo>
                    <a:pt x="153314" y="131089"/>
                  </a:lnTo>
                  <a:lnTo>
                    <a:pt x="192235" y="127723"/>
                  </a:lnTo>
                  <a:lnTo>
                    <a:pt x="153314" y="127723"/>
                  </a:lnTo>
                  <a:lnTo>
                    <a:pt x="94986" y="122833"/>
                  </a:lnTo>
                  <a:lnTo>
                    <a:pt x="47301" y="109500"/>
                  </a:lnTo>
                  <a:lnTo>
                    <a:pt x="15122" y="89731"/>
                  </a:lnTo>
                  <a:lnTo>
                    <a:pt x="3314" y="65532"/>
                  </a:lnTo>
                  <a:lnTo>
                    <a:pt x="15122" y="41352"/>
                  </a:lnTo>
                  <a:lnTo>
                    <a:pt x="47301" y="21589"/>
                  </a:lnTo>
                  <a:lnTo>
                    <a:pt x="94986" y="8256"/>
                  </a:lnTo>
                  <a:lnTo>
                    <a:pt x="153314" y="3365"/>
                  </a:lnTo>
                  <a:lnTo>
                    <a:pt x="192238" y="3365"/>
                  </a:lnTo>
                  <a:lnTo>
                    <a:pt x="153314" y="0"/>
                  </a:lnTo>
                  <a:close/>
                </a:path>
                <a:path w="307339" h="131444">
                  <a:moveTo>
                    <a:pt x="192238" y="3365"/>
                  </a:moveTo>
                  <a:lnTo>
                    <a:pt x="153314" y="3365"/>
                  </a:lnTo>
                  <a:lnTo>
                    <a:pt x="211643" y="8256"/>
                  </a:lnTo>
                  <a:lnTo>
                    <a:pt x="259334" y="21589"/>
                  </a:lnTo>
                  <a:lnTo>
                    <a:pt x="291517" y="41352"/>
                  </a:lnTo>
                  <a:lnTo>
                    <a:pt x="303326" y="65532"/>
                  </a:lnTo>
                  <a:lnTo>
                    <a:pt x="291517" y="89731"/>
                  </a:lnTo>
                  <a:lnTo>
                    <a:pt x="259334" y="109500"/>
                  </a:lnTo>
                  <a:lnTo>
                    <a:pt x="211643" y="122833"/>
                  </a:lnTo>
                  <a:lnTo>
                    <a:pt x="153314" y="127723"/>
                  </a:lnTo>
                  <a:lnTo>
                    <a:pt x="192235" y="127723"/>
                  </a:lnTo>
                  <a:lnTo>
                    <a:pt x="212974" y="125930"/>
                  </a:lnTo>
                  <a:lnTo>
                    <a:pt x="261745" y="111869"/>
                  </a:lnTo>
                  <a:lnTo>
                    <a:pt x="294655" y="91029"/>
                  </a:lnTo>
                  <a:lnTo>
                    <a:pt x="306730" y="65532"/>
                  </a:lnTo>
                  <a:lnTo>
                    <a:pt x="294655" y="40049"/>
                  </a:lnTo>
                  <a:lnTo>
                    <a:pt x="261745" y="19216"/>
                  </a:lnTo>
                  <a:lnTo>
                    <a:pt x="212974" y="5158"/>
                  </a:lnTo>
                  <a:lnTo>
                    <a:pt x="192238" y="33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0" name="object 25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320474" y="2784068"/>
              <a:ext cx="801916" cy="694423"/>
            </a:xfrm>
            <a:prstGeom prst="rect">
              <a:avLst/>
            </a:prstGeom>
          </p:spPr>
        </p:pic>
        <p:sp>
          <p:nvSpPr>
            <p:cNvPr id="251" name="object 251" descr=""/>
            <p:cNvSpPr/>
            <p:nvPr/>
          </p:nvSpPr>
          <p:spPr>
            <a:xfrm>
              <a:off x="5965367" y="2415019"/>
              <a:ext cx="306705" cy="131445"/>
            </a:xfrm>
            <a:custGeom>
              <a:avLst/>
              <a:gdLst/>
              <a:ahLst/>
              <a:cxnLst/>
              <a:rect l="l" t="t" r="r" b="b"/>
              <a:pathLst>
                <a:path w="306704" h="131444">
                  <a:moveTo>
                    <a:pt x="153377" y="0"/>
                  </a:moveTo>
                  <a:lnTo>
                    <a:pt x="93729" y="5158"/>
                  </a:lnTo>
                  <a:lnTo>
                    <a:pt x="44970" y="19216"/>
                  </a:lnTo>
                  <a:lnTo>
                    <a:pt x="12070" y="40049"/>
                  </a:lnTo>
                  <a:lnTo>
                    <a:pt x="0" y="65532"/>
                  </a:lnTo>
                  <a:lnTo>
                    <a:pt x="12070" y="91029"/>
                  </a:lnTo>
                  <a:lnTo>
                    <a:pt x="44970" y="111869"/>
                  </a:lnTo>
                  <a:lnTo>
                    <a:pt x="93729" y="125930"/>
                  </a:lnTo>
                  <a:lnTo>
                    <a:pt x="153377" y="131089"/>
                  </a:lnTo>
                  <a:lnTo>
                    <a:pt x="192253" y="127723"/>
                  </a:lnTo>
                  <a:lnTo>
                    <a:pt x="153377" y="127723"/>
                  </a:lnTo>
                  <a:lnTo>
                    <a:pt x="95037" y="122833"/>
                  </a:lnTo>
                  <a:lnTo>
                    <a:pt x="47348" y="109500"/>
                  </a:lnTo>
                  <a:lnTo>
                    <a:pt x="15171" y="89731"/>
                  </a:lnTo>
                  <a:lnTo>
                    <a:pt x="3365" y="65532"/>
                  </a:lnTo>
                  <a:lnTo>
                    <a:pt x="15171" y="41352"/>
                  </a:lnTo>
                  <a:lnTo>
                    <a:pt x="47348" y="21589"/>
                  </a:lnTo>
                  <a:lnTo>
                    <a:pt x="95037" y="8256"/>
                  </a:lnTo>
                  <a:lnTo>
                    <a:pt x="153377" y="3365"/>
                  </a:lnTo>
                  <a:lnTo>
                    <a:pt x="192256" y="3365"/>
                  </a:lnTo>
                  <a:lnTo>
                    <a:pt x="153377" y="0"/>
                  </a:lnTo>
                  <a:close/>
                </a:path>
                <a:path w="306704" h="131444">
                  <a:moveTo>
                    <a:pt x="192256" y="3365"/>
                  </a:moveTo>
                  <a:lnTo>
                    <a:pt x="153377" y="3365"/>
                  </a:lnTo>
                  <a:lnTo>
                    <a:pt x="211705" y="8256"/>
                  </a:lnTo>
                  <a:lnTo>
                    <a:pt x="259391" y="21589"/>
                  </a:lnTo>
                  <a:lnTo>
                    <a:pt x="291570" y="41352"/>
                  </a:lnTo>
                  <a:lnTo>
                    <a:pt x="303377" y="65532"/>
                  </a:lnTo>
                  <a:lnTo>
                    <a:pt x="291570" y="89731"/>
                  </a:lnTo>
                  <a:lnTo>
                    <a:pt x="259391" y="109500"/>
                  </a:lnTo>
                  <a:lnTo>
                    <a:pt x="211705" y="122833"/>
                  </a:lnTo>
                  <a:lnTo>
                    <a:pt x="153377" y="127723"/>
                  </a:lnTo>
                  <a:lnTo>
                    <a:pt x="192253" y="127723"/>
                  </a:lnTo>
                  <a:lnTo>
                    <a:pt x="212967" y="125930"/>
                  </a:lnTo>
                  <a:lnTo>
                    <a:pt x="261696" y="111869"/>
                  </a:lnTo>
                  <a:lnTo>
                    <a:pt x="294584" y="91029"/>
                  </a:lnTo>
                  <a:lnTo>
                    <a:pt x="306654" y="65532"/>
                  </a:lnTo>
                  <a:lnTo>
                    <a:pt x="294584" y="40049"/>
                  </a:lnTo>
                  <a:lnTo>
                    <a:pt x="261696" y="19216"/>
                  </a:lnTo>
                  <a:lnTo>
                    <a:pt x="212967" y="5158"/>
                  </a:lnTo>
                  <a:lnTo>
                    <a:pt x="192256" y="33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2" name="object 25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53799" y="4228401"/>
              <a:ext cx="241846" cy="103758"/>
            </a:xfrm>
            <a:prstGeom prst="rect">
              <a:avLst/>
            </a:prstGeom>
          </p:spPr>
        </p:pic>
        <p:pic>
          <p:nvPicPr>
            <p:cNvPr id="253" name="object 25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64709" y="3478479"/>
              <a:ext cx="437273" cy="202209"/>
            </a:xfrm>
            <a:prstGeom prst="rect">
              <a:avLst/>
            </a:prstGeom>
          </p:spPr>
        </p:pic>
        <p:sp>
          <p:nvSpPr>
            <p:cNvPr id="254" name="object 254" descr=""/>
            <p:cNvSpPr/>
            <p:nvPr/>
          </p:nvSpPr>
          <p:spPr>
            <a:xfrm>
              <a:off x="5314391" y="3478403"/>
              <a:ext cx="578485" cy="201930"/>
            </a:xfrm>
            <a:custGeom>
              <a:avLst/>
              <a:gdLst/>
              <a:ahLst/>
              <a:cxnLst/>
              <a:rect l="l" t="t" r="r" b="b"/>
              <a:pathLst>
                <a:path w="578485" h="201929">
                  <a:moveTo>
                    <a:pt x="187667" y="195580"/>
                  </a:moveTo>
                  <a:lnTo>
                    <a:pt x="6769" y="195580"/>
                  </a:lnTo>
                  <a:lnTo>
                    <a:pt x="6769" y="6350"/>
                  </a:lnTo>
                  <a:lnTo>
                    <a:pt x="0" y="6350"/>
                  </a:lnTo>
                  <a:lnTo>
                    <a:pt x="0" y="195580"/>
                  </a:lnTo>
                  <a:lnTo>
                    <a:pt x="0" y="201930"/>
                  </a:lnTo>
                  <a:lnTo>
                    <a:pt x="187667" y="201930"/>
                  </a:lnTo>
                  <a:lnTo>
                    <a:pt x="187667" y="195580"/>
                  </a:lnTo>
                  <a:close/>
                </a:path>
                <a:path w="578485" h="201929">
                  <a:moveTo>
                    <a:pt x="577989" y="0"/>
                  </a:moveTo>
                  <a:lnTo>
                    <a:pt x="409625" y="0"/>
                  </a:lnTo>
                  <a:lnTo>
                    <a:pt x="409625" y="6350"/>
                  </a:lnTo>
                  <a:lnTo>
                    <a:pt x="6832" y="6350"/>
                  </a:lnTo>
                  <a:lnTo>
                    <a:pt x="6832" y="17780"/>
                  </a:lnTo>
                  <a:lnTo>
                    <a:pt x="205473" y="17780"/>
                  </a:lnTo>
                  <a:lnTo>
                    <a:pt x="205473" y="73990"/>
                  </a:lnTo>
                  <a:lnTo>
                    <a:pt x="571220" y="73164"/>
                  </a:lnTo>
                  <a:lnTo>
                    <a:pt x="571220" y="73660"/>
                  </a:lnTo>
                  <a:lnTo>
                    <a:pt x="577989" y="73660"/>
                  </a:lnTo>
                  <a:lnTo>
                    <a:pt x="577989" y="6350"/>
                  </a:lnTo>
                  <a:lnTo>
                    <a:pt x="57798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5" name="object 25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51602" y="3502609"/>
              <a:ext cx="161607" cy="99707"/>
            </a:xfrm>
            <a:prstGeom prst="rect">
              <a:avLst/>
            </a:prstGeom>
          </p:spPr>
        </p:pic>
        <p:sp>
          <p:nvSpPr>
            <p:cNvPr id="256" name="object 256" descr=""/>
            <p:cNvSpPr/>
            <p:nvPr/>
          </p:nvSpPr>
          <p:spPr>
            <a:xfrm>
              <a:off x="5344846" y="3496183"/>
              <a:ext cx="175260" cy="113030"/>
            </a:xfrm>
            <a:custGeom>
              <a:avLst/>
              <a:gdLst/>
              <a:ahLst/>
              <a:cxnLst/>
              <a:rect l="l" t="t" r="r" b="b"/>
              <a:pathLst>
                <a:path w="175260" h="113029">
                  <a:moveTo>
                    <a:pt x="175044" y="6426"/>
                  </a:moveTo>
                  <a:lnTo>
                    <a:pt x="168351" y="6426"/>
                  </a:lnTo>
                  <a:lnTo>
                    <a:pt x="168351" y="56210"/>
                  </a:lnTo>
                  <a:lnTo>
                    <a:pt x="175044" y="56210"/>
                  </a:lnTo>
                  <a:lnTo>
                    <a:pt x="175044" y="6426"/>
                  </a:lnTo>
                  <a:close/>
                </a:path>
                <a:path w="175260" h="113029">
                  <a:moveTo>
                    <a:pt x="175044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6680"/>
                  </a:lnTo>
                  <a:lnTo>
                    <a:pt x="0" y="113030"/>
                  </a:lnTo>
                  <a:lnTo>
                    <a:pt x="157175" y="113030"/>
                  </a:lnTo>
                  <a:lnTo>
                    <a:pt x="157175" y="106680"/>
                  </a:lnTo>
                  <a:lnTo>
                    <a:pt x="6743" y="106680"/>
                  </a:lnTo>
                  <a:lnTo>
                    <a:pt x="6743" y="6350"/>
                  </a:lnTo>
                  <a:lnTo>
                    <a:pt x="175044" y="6350"/>
                  </a:lnTo>
                  <a:lnTo>
                    <a:pt x="17504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7" name="object 25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371414" y="3525037"/>
              <a:ext cx="18705" cy="6426"/>
            </a:xfrm>
            <a:prstGeom prst="rect">
              <a:avLst/>
            </a:prstGeom>
          </p:spPr>
        </p:pic>
        <p:pic>
          <p:nvPicPr>
            <p:cNvPr id="258" name="object 25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364695" y="3518306"/>
              <a:ext cx="135420" cy="60629"/>
            </a:xfrm>
            <a:prstGeom prst="rect">
              <a:avLst/>
            </a:prstGeom>
          </p:spPr>
        </p:pic>
        <p:sp>
          <p:nvSpPr>
            <p:cNvPr id="259" name="object 259" descr=""/>
            <p:cNvSpPr/>
            <p:nvPr/>
          </p:nvSpPr>
          <p:spPr>
            <a:xfrm>
              <a:off x="5364695" y="3546729"/>
              <a:ext cx="137160" cy="39370"/>
            </a:xfrm>
            <a:custGeom>
              <a:avLst/>
              <a:gdLst/>
              <a:ahLst/>
              <a:cxnLst/>
              <a:rect l="l" t="t" r="r" b="b"/>
              <a:pathLst>
                <a:path w="137160" h="39370">
                  <a:moveTo>
                    <a:pt x="136880" y="0"/>
                  </a:moveTo>
                  <a:lnTo>
                    <a:pt x="0" y="0"/>
                  </a:lnTo>
                  <a:lnTo>
                    <a:pt x="0" y="38938"/>
                  </a:lnTo>
                  <a:lnTo>
                    <a:pt x="136880" y="38938"/>
                  </a:lnTo>
                  <a:lnTo>
                    <a:pt x="136880" y="32207"/>
                  </a:lnTo>
                  <a:lnTo>
                    <a:pt x="6731" y="32207"/>
                  </a:lnTo>
                  <a:lnTo>
                    <a:pt x="6731" y="6718"/>
                  </a:lnTo>
                  <a:lnTo>
                    <a:pt x="136880" y="6718"/>
                  </a:lnTo>
                  <a:lnTo>
                    <a:pt x="136880" y="0"/>
                  </a:lnTo>
                  <a:close/>
                </a:path>
                <a:path w="137160" h="39370">
                  <a:moveTo>
                    <a:pt x="136880" y="6718"/>
                  </a:moveTo>
                  <a:lnTo>
                    <a:pt x="130162" y="6718"/>
                  </a:lnTo>
                  <a:lnTo>
                    <a:pt x="130162" y="32207"/>
                  </a:lnTo>
                  <a:lnTo>
                    <a:pt x="136880" y="32207"/>
                  </a:lnTo>
                  <a:lnTo>
                    <a:pt x="136880" y="18453"/>
                  </a:lnTo>
                  <a:lnTo>
                    <a:pt x="134480" y="16802"/>
                  </a:lnTo>
                  <a:lnTo>
                    <a:pt x="133362" y="13830"/>
                  </a:lnTo>
                  <a:lnTo>
                    <a:pt x="134086" y="10972"/>
                  </a:lnTo>
                  <a:lnTo>
                    <a:pt x="134480" y="9271"/>
                  </a:lnTo>
                  <a:lnTo>
                    <a:pt x="135521" y="7848"/>
                  </a:lnTo>
                  <a:lnTo>
                    <a:pt x="136880" y="6921"/>
                  </a:lnTo>
                  <a:lnTo>
                    <a:pt x="136880" y="671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5235511" y="34670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 h="0">
                  <a:moveTo>
                    <a:pt x="0" y="0"/>
                  </a:moveTo>
                  <a:lnTo>
                    <a:pt x="78216" y="0"/>
                  </a:lnTo>
                </a:path>
              </a:pathLst>
            </a:custGeom>
            <a:ln w="22964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5228780" y="3455543"/>
              <a:ext cx="495300" cy="29845"/>
            </a:xfrm>
            <a:custGeom>
              <a:avLst/>
              <a:gdLst/>
              <a:ahLst/>
              <a:cxnLst/>
              <a:rect l="l" t="t" r="r" b="b"/>
              <a:pathLst>
                <a:path w="495300" h="29845">
                  <a:moveTo>
                    <a:pt x="84963" y="22961"/>
                  </a:moveTo>
                  <a:lnTo>
                    <a:pt x="6718" y="22961"/>
                  </a:lnTo>
                  <a:lnTo>
                    <a:pt x="6718" y="0"/>
                  </a:lnTo>
                  <a:lnTo>
                    <a:pt x="0" y="0"/>
                  </a:lnTo>
                  <a:lnTo>
                    <a:pt x="0" y="28765"/>
                  </a:lnTo>
                  <a:lnTo>
                    <a:pt x="431" y="28422"/>
                  </a:lnTo>
                  <a:lnTo>
                    <a:pt x="1041" y="28143"/>
                  </a:lnTo>
                  <a:lnTo>
                    <a:pt x="2819" y="28143"/>
                  </a:lnTo>
                  <a:lnTo>
                    <a:pt x="3683" y="28765"/>
                  </a:lnTo>
                  <a:lnTo>
                    <a:pt x="4013" y="29679"/>
                  </a:lnTo>
                  <a:lnTo>
                    <a:pt x="12077" y="29679"/>
                  </a:lnTo>
                  <a:lnTo>
                    <a:pt x="12357" y="28905"/>
                  </a:lnTo>
                  <a:lnTo>
                    <a:pt x="12407" y="28765"/>
                  </a:lnTo>
                  <a:lnTo>
                    <a:pt x="13258" y="28143"/>
                  </a:lnTo>
                  <a:lnTo>
                    <a:pt x="15354" y="28143"/>
                  </a:lnTo>
                  <a:lnTo>
                    <a:pt x="16217" y="28765"/>
                  </a:lnTo>
                  <a:lnTo>
                    <a:pt x="16560" y="29679"/>
                  </a:lnTo>
                  <a:lnTo>
                    <a:pt x="24612" y="29679"/>
                  </a:lnTo>
                  <a:lnTo>
                    <a:pt x="24892" y="28905"/>
                  </a:lnTo>
                  <a:lnTo>
                    <a:pt x="24955" y="28765"/>
                  </a:lnTo>
                  <a:lnTo>
                    <a:pt x="25806" y="28143"/>
                  </a:lnTo>
                  <a:lnTo>
                    <a:pt x="27876" y="28143"/>
                  </a:lnTo>
                  <a:lnTo>
                    <a:pt x="28765" y="28765"/>
                  </a:lnTo>
                  <a:lnTo>
                    <a:pt x="29095" y="29679"/>
                  </a:lnTo>
                  <a:lnTo>
                    <a:pt x="37160" y="29679"/>
                  </a:lnTo>
                  <a:lnTo>
                    <a:pt x="37414" y="28905"/>
                  </a:lnTo>
                  <a:lnTo>
                    <a:pt x="37465" y="28765"/>
                  </a:lnTo>
                  <a:lnTo>
                    <a:pt x="38315" y="28143"/>
                  </a:lnTo>
                  <a:lnTo>
                    <a:pt x="40703" y="28143"/>
                  </a:lnTo>
                  <a:lnTo>
                    <a:pt x="41592" y="28765"/>
                  </a:lnTo>
                  <a:lnTo>
                    <a:pt x="41922" y="29679"/>
                  </a:lnTo>
                  <a:lnTo>
                    <a:pt x="84963" y="29679"/>
                  </a:lnTo>
                  <a:lnTo>
                    <a:pt x="84963" y="28143"/>
                  </a:lnTo>
                  <a:lnTo>
                    <a:pt x="84963" y="22961"/>
                  </a:lnTo>
                  <a:close/>
                </a:path>
                <a:path w="495300" h="29845">
                  <a:moveTo>
                    <a:pt x="495160" y="0"/>
                  </a:moveTo>
                  <a:lnTo>
                    <a:pt x="488416" y="0"/>
                  </a:lnTo>
                  <a:lnTo>
                    <a:pt x="488416" y="22860"/>
                  </a:lnTo>
                  <a:lnTo>
                    <a:pt x="91617" y="22860"/>
                  </a:lnTo>
                  <a:lnTo>
                    <a:pt x="91617" y="0"/>
                  </a:lnTo>
                  <a:lnTo>
                    <a:pt x="85001" y="0"/>
                  </a:lnTo>
                  <a:lnTo>
                    <a:pt x="85001" y="22860"/>
                  </a:lnTo>
                  <a:lnTo>
                    <a:pt x="85001" y="29210"/>
                  </a:lnTo>
                  <a:lnTo>
                    <a:pt x="495160" y="29210"/>
                  </a:lnTo>
                  <a:lnTo>
                    <a:pt x="495160" y="22961"/>
                  </a:lnTo>
                  <a:lnTo>
                    <a:pt x="49516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" name="object 26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80088" y="2998012"/>
              <a:ext cx="123583" cy="162750"/>
            </a:xfrm>
            <a:prstGeom prst="rect">
              <a:avLst/>
            </a:prstGeom>
          </p:spPr>
        </p:pic>
        <p:sp>
          <p:nvSpPr>
            <p:cNvPr id="263" name="object 263" descr=""/>
            <p:cNvSpPr/>
            <p:nvPr/>
          </p:nvSpPr>
          <p:spPr>
            <a:xfrm>
              <a:off x="5073370" y="2991332"/>
              <a:ext cx="130810" cy="417830"/>
            </a:xfrm>
            <a:custGeom>
              <a:avLst/>
              <a:gdLst/>
              <a:ahLst/>
              <a:cxnLst/>
              <a:rect l="l" t="t" r="r" b="b"/>
              <a:pathLst>
                <a:path w="130810" h="417829">
                  <a:moveTo>
                    <a:pt x="130302" y="0"/>
                  </a:moveTo>
                  <a:lnTo>
                    <a:pt x="117944" y="0"/>
                  </a:lnTo>
                  <a:lnTo>
                    <a:pt x="95046" y="28803"/>
                  </a:lnTo>
                  <a:lnTo>
                    <a:pt x="92113" y="32435"/>
                  </a:lnTo>
                  <a:lnTo>
                    <a:pt x="0" y="148412"/>
                  </a:lnTo>
                  <a:lnTo>
                    <a:pt x="0" y="177952"/>
                  </a:lnTo>
                  <a:lnTo>
                    <a:pt x="0" y="403606"/>
                  </a:lnTo>
                  <a:lnTo>
                    <a:pt x="0" y="417283"/>
                  </a:lnTo>
                  <a:lnTo>
                    <a:pt x="130289" y="417283"/>
                  </a:lnTo>
                  <a:lnTo>
                    <a:pt x="130302" y="410629"/>
                  </a:lnTo>
                  <a:lnTo>
                    <a:pt x="6718" y="410629"/>
                  </a:lnTo>
                  <a:lnTo>
                    <a:pt x="6718" y="403618"/>
                  </a:lnTo>
                  <a:lnTo>
                    <a:pt x="130289" y="403618"/>
                  </a:lnTo>
                  <a:lnTo>
                    <a:pt x="130302" y="396836"/>
                  </a:lnTo>
                  <a:lnTo>
                    <a:pt x="6718" y="396836"/>
                  </a:lnTo>
                  <a:lnTo>
                    <a:pt x="6718" y="180327"/>
                  </a:lnTo>
                  <a:lnTo>
                    <a:pt x="121196" y="36093"/>
                  </a:lnTo>
                  <a:lnTo>
                    <a:pt x="130302" y="36093"/>
                  </a:lnTo>
                  <a:lnTo>
                    <a:pt x="130302" y="29413"/>
                  </a:lnTo>
                  <a:lnTo>
                    <a:pt x="117944" y="29413"/>
                  </a:lnTo>
                  <a:lnTo>
                    <a:pt x="6718" y="169481"/>
                  </a:lnTo>
                  <a:lnTo>
                    <a:pt x="6718" y="150837"/>
                  </a:lnTo>
                  <a:lnTo>
                    <a:pt x="121196" y="6654"/>
                  </a:lnTo>
                  <a:lnTo>
                    <a:pt x="130302" y="665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" name="object 26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14569" y="3196661"/>
              <a:ext cx="89114" cy="2862"/>
            </a:xfrm>
            <a:prstGeom prst="rect">
              <a:avLst/>
            </a:prstGeom>
          </p:spPr>
        </p:pic>
        <p:sp>
          <p:nvSpPr>
            <p:cNvPr id="265" name="object 265" descr=""/>
            <p:cNvSpPr/>
            <p:nvPr/>
          </p:nvSpPr>
          <p:spPr>
            <a:xfrm>
              <a:off x="5107851" y="3190113"/>
              <a:ext cx="95885" cy="16510"/>
            </a:xfrm>
            <a:custGeom>
              <a:avLst/>
              <a:gdLst/>
              <a:ahLst/>
              <a:cxnLst/>
              <a:rect l="l" t="t" r="r" b="b"/>
              <a:pathLst>
                <a:path w="95885" h="16510">
                  <a:moveTo>
                    <a:pt x="9584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95846" y="16510"/>
                  </a:lnTo>
                  <a:lnTo>
                    <a:pt x="95846" y="8890"/>
                  </a:lnTo>
                  <a:lnTo>
                    <a:pt x="6705" y="8890"/>
                  </a:lnTo>
                  <a:lnTo>
                    <a:pt x="6705" y="6350"/>
                  </a:lnTo>
                  <a:lnTo>
                    <a:pt x="95846" y="635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" name="object 26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14569" y="3288596"/>
              <a:ext cx="89114" cy="2862"/>
            </a:xfrm>
            <a:prstGeom prst="rect">
              <a:avLst/>
            </a:prstGeom>
          </p:spPr>
        </p:pic>
        <p:pic>
          <p:nvPicPr>
            <p:cNvPr id="267" name="object 26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07851" y="3241111"/>
              <a:ext cx="95846" cy="56951"/>
            </a:xfrm>
            <a:prstGeom prst="rect">
              <a:avLst/>
            </a:prstGeom>
          </p:spPr>
        </p:pic>
        <p:sp>
          <p:nvSpPr>
            <p:cNvPr id="268" name="object 268" descr=""/>
            <p:cNvSpPr/>
            <p:nvPr/>
          </p:nvSpPr>
          <p:spPr>
            <a:xfrm>
              <a:off x="5107851" y="3234563"/>
              <a:ext cx="95885" cy="16510"/>
            </a:xfrm>
            <a:custGeom>
              <a:avLst/>
              <a:gdLst/>
              <a:ahLst/>
              <a:cxnLst/>
              <a:rect l="l" t="t" r="r" b="b"/>
              <a:pathLst>
                <a:path w="95885" h="16510">
                  <a:moveTo>
                    <a:pt x="9584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95846" y="16510"/>
                  </a:lnTo>
                  <a:lnTo>
                    <a:pt x="95846" y="8890"/>
                  </a:lnTo>
                  <a:lnTo>
                    <a:pt x="6705" y="8890"/>
                  </a:lnTo>
                  <a:lnTo>
                    <a:pt x="6705" y="6350"/>
                  </a:lnTo>
                  <a:lnTo>
                    <a:pt x="95846" y="635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" name="object 269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203609" y="2920746"/>
              <a:ext cx="625754" cy="534835"/>
            </a:xfrm>
            <a:prstGeom prst="rect">
              <a:avLst/>
            </a:prstGeom>
          </p:spPr>
        </p:pic>
        <p:pic>
          <p:nvPicPr>
            <p:cNvPr id="270" name="object 27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364188" y="3398253"/>
              <a:ext cx="40525" cy="16611"/>
            </a:xfrm>
            <a:prstGeom prst="rect">
              <a:avLst/>
            </a:prstGeom>
          </p:spPr>
        </p:pic>
        <p:sp>
          <p:nvSpPr>
            <p:cNvPr id="271" name="object 271" descr=""/>
            <p:cNvSpPr/>
            <p:nvPr/>
          </p:nvSpPr>
          <p:spPr>
            <a:xfrm>
              <a:off x="5357469" y="3391522"/>
              <a:ext cx="53975" cy="30480"/>
            </a:xfrm>
            <a:custGeom>
              <a:avLst/>
              <a:gdLst/>
              <a:ahLst/>
              <a:cxnLst/>
              <a:rect l="l" t="t" r="r" b="b"/>
              <a:pathLst>
                <a:path w="53975" h="30479">
                  <a:moveTo>
                    <a:pt x="50609" y="0"/>
                  </a:moveTo>
                  <a:lnTo>
                    <a:pt x="3352" y="0"/>
                  </a:lnTo>
                  <a:lnTo>
                    <a:pt x="0" y="3365"/>
                  </a:lnTo>
                  <a:lnTo>
                    <a:pt x="0" y="26708"/>
                  </a:lnTo>
                  <a:lnTo>
                    <a:pt x="3352" y="30060"/>
                  </a:lnTo>
                  <a:lnTo>
                    <a:pt x="50609" y="30060"/>
                  </a:lnTo>
                  <a:lnTo>
                    <a:pt x="53962" y="26708"/>
                  </a:lnTo>
                  <a:lnTo>
                    <a:pt x="53962" y="23329"/>
                  </a:lnTo>
                  <a:lnTo>
                    <a:pt x="7061" y="23329"/>
                  </a:lnTo>
                  <a:lnTo>
                    <a:pt x="6718" y="22999"/>
                  </a:lnTo>
                  <a:lnTo>
                    <a:pt x="6718" y="7073"/>
                  </a:lnTo>
                  <a:lnTo>
                    <a:pt x="7061" y="6731"/>
                  </a:lnTo>
                  <a:lnTo>
                    <a:pt x="53962" y="6731"/>
                  </a:lnTo>
                  <a:lnTo>
                    <a:pt x="53962" y="3365"/>
                  </a:lnTo>
                  <a:lnTo>
                    <a:pt x="50609" y="0"/>
                  </a:lnTo>
                  <a:close/>
                </a:path>
                <a:path w="53975" h="30479">
                  <a:moveTo>
                    <a:pt x="53962" y="6731"/>
                  </a:moveTo>
                  <a:lnTo>
                    <a:pt x="46901" y="6731"/>
                  </a:lnTo>
                  <a:lnTo>
                    <a:pt x="47243" y="7073"/>
                  </a:lnTo>
                  <a:lnTo>
                    <a:pt x="47243" y="22999"/>
                  </a:lnTo>
                  <a:lnTo>
                    <a:pt x="46901" y="23329"/>
                  </a:lnTo>
                  <a:lnTo>
                    <a:pt x="53962" y="23329"/>
                  </a:lnTo>
                  <a:lnTo>
                    <a:pt x="53962" y="67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" name="object 27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23953" y="3404877"/>
              <a:ext cx="13139" cy="6278"/>
            </a:xfrm>
            <a:prstGeom prst="rect">
              <a:avLst/>
            </a:prstGeom>
          </p:spPr>
        </p:pic>
        <p:pic>
          <p:nvPicPr>
            <p:cNvPr id="273" name="object 273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717235" y="3398151"/>
              <a:ext cx="55142" cy="19723"/>
            </a:xfrm>
            <a:prstGeom prst="rect">
              <a:avLst/>
            </a:prstGeom>
          </p:spPr>
        </p:pic>
        <p:sp>
          <p:nvSpPr>
            <p:cNvPr id="274" name="object 274" descr=""/>
            <p:cNvSpPr/>
            <p:nvPr/>
          </p:nvSpPr>
          <p:spPr>
            <a:xfrm>
              <a:off x="5752503" y="3398151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20">
                  <a:moveTo>
                    <a:pt x="26606" y="0"/>
                  </a:moveTo>
                  <a:lnTo>
                    <a:pt x="0" y="0"/>
                  </a:lnTo>
                  <a:lnTo>
                    <a:pt x="0" y="19723"/>
                  </a:lnTo>
                  <a:lnTo>
                    <a:pt x="26606" y="19723"/>
                  </a:lnTo>
                  <a:lnTo>
                    <a:pt x="26606" y="13004"/>
                  </a:lnTo>
                  <a:lnTo>
                    <a:pt x="6731" y="13004"/>
                  </a:lnTo>
                  <a:lnTo>
                    <a:pt x="6731" y="6730"/>
                  </a:lnTo>
                  <a:lnTo>
                    <a:pt x="26606" y="6730"/>
                  </a:lnTo>
                  <a:lnTo>
                    <a:pt x="26606" y="0"/>
                  </a:lnTo>
                  <a:close/>
                </a:path>
                <a:path w="26670" h="20320">
                  <a:moveTo>
                    <a:pt x="26606" y="6730"/>
                  </a:moveTo>
                  <a:lnTo>
                    <a:pt x="19875" y="6730"/>
                  </a:lnTo>
                  <a:lnTo>
                    <a:pt x="19875" y="13004"/>
                  </a:lnTo>
                  <a:lnTo>
                    <a:pt x="26606" y="13004"/>
                  </a:lnTo>
                  <a:lnTo>
                    <a:pt x="26606" y="673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5" name="object 27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57291" y="2997987"/>
              <a:ext cx="435737" cy="366318"/>
            </a:xfrm>
            <a:prstGeom prst="rect">
              <a:avLst/>
            </a:prstGeom>
          </p:spPr>
        </p:pic>
        <p:pic>
          <p:nvPicPr>
            <p:cNvPr id="276" name="object 27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350573" y="2991319"/>
              <a:ext cx="449199" cy="379729"/>
            </a:xfrm>
            <a:prstGeom prst="rect">
              <a:avLst/>
            </a:prstGeom>
          </p:spPr>
        </p:pic>
        <p:pic>
          <p:nvPicPr>
            <p:cNvPr id="277" name="object 277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553643" y="3194240"/>
              <a:ext cx="68316" cy="98170"/>
            </a:xfrm>
            <a:prstGeom prst="rect">
              <a:avLst/>
            </a:prstGeom>
          </p:spPr>
        </p:pic>
        <p:pic>
          <p:nvPicPr>
            <p:cNvPr id="278" name="object 27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79478" y="3016542"/>
              <a:ext cx="382917" cy="109600"/>
            </a:xfrm>
            <a:prstGeom prst="rect">
              <a:avLst/>
            </a:prstGeom>
          </p:spPr>
        </p:pic>
        <p:pic>
          <p:nvPicPr>
            <p:cNvPr id="279" name="object 279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379478" y="3281908"/>
              <a:ext cx="17322" cy="55219"/>
            </a:xfrm>
            <a:prstGeom prst="rect">
              <a:avLst/>
            </a:prstGeom>
          </p:spPr>
        </p:pic>
        <p:pic>
          <p:nvPicPr>
            <p:cNvPr id="280" name="object 28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076837" y="2924733"/>
              <a:ext cx="244335" cy="746696"/>
            </a:xfrm>
            <a:prstGeom prst="rect">
              <a:avLst/>
            </a:prstGeom>
          </p:spPr>
        </p:pic>
        <p:sp>
          <p:nvSpPr>
            <p:cNvPr id="281" name="object 281" descr=""/>
            <p:cNvSpPr/>
            <p:nvPr/>
          </p:nvSpPr>
          <p:spPr>
            <a:xfrm>
              <a:off x="5372493" y="3012224"/>
              <a:ext cx="405765" cy="340360"/>
            </a:xfrm>
            <a:custGeom>
              <a:avLst/>
              <a:gdLst/>
              <a:ahLst/>
              <a:cxnLst/>
              <a:rect l="l" t="t" r="r" b="b"/>
              <a:pathLst>
                <a:path w="405764" h="340360">
                  <a:moveTo>
                    <a:pt x="402716" y="0"/>
                  </a:moveTo>
                  <a:lnTo>
                    <a:pt x="2666" y="0"/>
                  </a:lnTo>
                  <a:lnTo>
                    <a:pt x="0" y="2540"/>
                  </a:lnTo>
                  <a:lnTo>
                    <a:pt x="0" y="339090"/>
                  </a:lnTo>
                  <a:lnTo>
                    <a:pt x="2666" y="340360"/>
                  </a:lnTo>
                  <a:lnTo>
                    <a:pt x="402716" y="340360"/>
                  </a:lnTo>
                  <a:lnTo>
                    <a:pt x="405396" y="339090"/>
                  </a:lnTo>
                  <a:lnTo>
                    <a:pt x="32562" y="339090"/>
                  </a:lnTo>
                  <a:lnTo>
                    <a:pt x="33019" y="337820"/>
                  </a:lnTo>
                  <a:lnTo>
                    <a:pt x="405396" y="337820"/>
                  </a:lnTo>
                  <a:lnTo>
                    <a:pt x="405396" y="335280"/>
                  </a:lnTo>
                  <a:lnTo>
                    <a:pt x="6730" y="335280"/>
                  </a:lnTo>
                  <a:lnTo>
                    <a:pt x="6730" y="6350"/>
                  </a:lnTo>
                  <a:lnTo>
                    <a:pt x="405396" y="6350"/>
                  </a:lnTo>
                  <a:lnTo>
                    <a:pt x="405396" y="2540"/>
                  </a:lnTo>
                  <a:lnTo>
                    <a:pt x="402716" y="0"/>
                  </a:lnTo>
                  <a:close/>
                </a:path>
                <a:path w="405764" h="340360">
                  <a:moveTo>
                    <a:pt x="45580" y="337820"/>
                  </a:moveTo>
                  <a:lnTo>
                    <a:pt x="35928" y="337820"/>
                  </a:lnTo>
                  <a:lnTo>
                    <a:pt x="36398" y="339090"/>
                  </a:lnTo>
                  <a:lnTo>
                    <a:pt x="45123" y="339090"/>
                  </a:lnTo>
                  <a:lnTo>
                    <a:pt x="45580" y="337820"/>
                  </a:lnTo>
                  <a:close/>
                </a:path>
                <a:path w="405764" h="340360">
                  <a:moveTo>
                    <a:pt x="58369" y="337820"/>
                  </a:moveTo>
                  <a:lnTo>
                    <a:pt x="48717" y="337820"/>
                  </a:lnTo>
                  <a:lnTo>
                    <a:pt x="49187" y="339090"/>
                  </a:lnTo>
                  <a:lnTo>
                    <a:pt x="57912" y="339090"/>
                  </a:lnTo>
                  <a:lnTo>
                    <a:pt x="58369" y="337820"/>
                  </a:lnTo>
                  <a:close/>
                </a:path>
                <a:path w="405764" h="340360">
                  <a:moveTo>
                    <a:pt x="70929" y="337820"/>
                  </a:moveTo>
                  <a:lnTo>
                    <a:pt x="61277" y="337820"/>
                  </a:lnTo>
                  <a:lnTo>
                    <a:pt x="61747" y="339090"/>
                  </a:lnTo>
                  <a:lnTo>
                    <a:pt x="70472" y="339090"/>
                  </a:lnTo>
                  <a:lnTo>
                    <a:pt x="70929" y="337820"/>
                  </a:lnTo>
                  <a:close/>
                </a:path>
                <a:path w="405764" h="340360">
                  <a:moveTo>
                    <a:pt x="83489" y="337820"/>
                  </a:moveTo>
                  <a:lnTo>
                    <a:pt x="73837" y="337820"/>
                  </a:lnTo>
                  <a:lnTo>
                    <a:pt x="74193" y="339090"/>
                  </a:lnTo>
                  <a:lnTo>
                    <a:pt x="83032" y="339090"/>
                  </a:lnTo>
                  <a:lnTo>
                    <a:pt x="83489" y="337820"/>
                  </a:lnTo>
                  <a:close/>
                </a:path>
                <a:path w="405764" h="340360">
                  <a:moveTo>
                    <a:pt x="95935" y="337820"/>
                  </a:moveTo>
                  <a:lnTo>
                    <a:pt x="86283" y="337820"/>
                  </a:lnTo>
                  <a:lnTo>
                    <a:pt x="86753" y="339090"/>
                  </a:lnTo>
                  <a:lnTo>
                    <a:pt x="95592" y="339090"/>
                  </a:lnTo>
                  <a:lnTo>
                    <a:pt x="95935" y="337820"/>
                  </a:lnTo>
                  <a:close/>
                </a:path>
                <a:path w="405764" h="340360">
                  <a:moveTo>
                    <a:pt x="108838" y="337820"/>
                  </a:moveTo>
                  <a:lnTo>
                    <a:pt x="99187" y="337820"/>
                  </a:lnTo>
                  <a:lnTo>
                    <a:pt x="99542" y="339090"/>
                  </a:lnTo>
                  <a:lnTo>
                    <a:pt x="108381" y="339090"/>
                  </a:lnTo>
                  <a:lnTo>
                    <a:pt x="108838" y="337820"/>
                  </a:lnTo>
                  <a:close/>
                </a:path>
                <a:path w="405764" h="340360">
                  <a:moveTo>
                    <a:pt x="121285" y="337820"/>
                  </a:moveTo>
                  <a:lnTo>
                    <a:pt x="111633" y="337820"/>
                  </a:lnTo>
                  <a:lnTo>
                    <a:pt x="112102" y="339090"/>
                  </a:lnTo>
                  <a:lnTo>
                    <a:pt x="120942" y="339090"/>
                  </a:lnTo>
                  <a:lnTo>
                    <a:pt x="121285" y="337820"/>
                  </a:lnTo>
                  <a:close/>
                </a:path>
                <a:path w="405764" h="340360">
                  <a:moveTo>
                    <a:pt x="133845" y="337820"/>
                  </a:moveTo>
                  <a:lnTo>
                    <a:pt x="124193" y="337820"/>
                  </a:lnTo>
                  <a:lnTo>
                    <a:pt x="124663" y="339090"/>
                  </a:lnTo>
                  <a:lnTo>
                    <a:pt x="133375" y="339090"/>
                  </a:lnTo>
                  <a:lnTo>
                    <a:pt x="133845" y="337820"/>
                  </a:lnTo>
                  <a:close/>
                </a:path>
                <a:path w="405764" h="340360">
                  <a:moveTo>
                    <a:pt x="146405" y="337820"/>
                  </a:moveTo>
                  <a:lnTo>
                    <a:pt x="136753" y="337820"/>
                  </a:lnTo>
                  <a:lnTo>
                    <a:pt x="137223" y="339090"/>
                  </a:lnTo>
                  <a:lnTo>
                    <a:pt x="145948" y="339090"/>
                  </a:lnTo>
                  <a:lnTo>
                    <a:pt x="146405" y="337820"/>
                  </a:lnTo>
                  <a:close/>
                </a:path>
                <a:path w="405764" h="340360">
                  <a:moveTo>
                    <a:pt x="159207" y="337820"/>
                  </a:moveTo>
                  <a:lnTo>
                    <a:pt x="149555" y="337820"/>
                  </a:lnTo>
                  <a:lnTo>
                    <a:pt x="150012" y="339090"/>
                  </a:lnTo>
                  <a:lnTo>
                    <a:pt x="158737" y="339090"/>
                  </a:lnTo>
                  <a:lnTo>
                    <a:pt x="159207" y="337820"/>
                  </a:lnTo>
                  <a:close/>
                </a:path>
                <a:path w="405764" h="340360">
                  <a:moveTo>
                    <a:pt x="171767" y="337820"/>
                  </a:moveTo>
                  <a:lnTo>
                    <a:pt x="162115" y="337820"/>
                  </a:lnTo>
                  <a:lnTo>
                    <a:pt x="162572" y="339090"/>
                  </a:lnTo>
                  <a:lnTo>
                    <a:pt x="171297" y="339090"/>
                  </a:lnTo>
                  <a:lnTo>
                    <a:pt x="171767" y="337820"/>
                  </a:lnTo>
                  <a:close/>
                </a:path>
                <a:path w="405764" h="340360">
                  <a:moveTo>
                    <a:pt x="184327" y="337820"/>
                  </a:moveTo>
                  <a:lnTo>
                    <a:pt x="174663" y="337820"/>
                  </a:lnTo>
                  <a:lnTo>
                    <a:pt x="175133" y="339090"/>
                  </a:lnTo>
                  <a:lnTo>
                    <a:pt x="183857" y="339090"/>
                  </a:lnTo>
                  <a:lnTo>
                    <a:pt x="184327" y="337820"/>
                  </a:lnTo>
                  <a:close/>
                </a:path>
                <a:path w="405764" h="340360">
                  <a:moveTo>
                    <a:pt x="196888" y="337820"/>
                  </a:moveTo>
                  <a:lnTo>
                    <a:pt x="187223" y="337820"/>
                  </a:lnTo>
                  <a:lnTo>
                    <a:pt x="187693" y="339090"/>
                  </a:lnTo>
                  <a:lnTo>
                    <a:pt x="196418" y="339090"/>
                  </a:lnTo>
                  <a:lnTo>
                    <a:pt x="196888" y="337820"/>
                  </a:lnTo>
                  <a:close/>
                </a:path>
                <a:path w="405764" h="340360">
                  <a:moveTo>
                    <a:pt x="209676" y="337820"/>
                  </a:moveTo>
                  <a:lnTo>
                    <a:pt x="200025" y="337820"/>
                  </a:lnTo>
                  <a:lnTo>
                    <a:pt x="200482" y="339090"/>
                  </a:lnTo>
                  <a:lnTo>
                    <a:pt x="209207" y="339090"/>
                  </a:lnTo>
                  <a:lnTo>
                    <a:pt x="209676" y="337820"/>
                  </a:lnTo>
                  <a:close/>
                </a:path>
                <a:path w="405764" h="340360">
                  <a:moveTo>
                    <a:pt x="222237" y="337820"/>
                  </a:moveTo>
                  <a:lnTo>
                    <a:pt x="212585" y="337820"/>
                  </a:lnTo>
                  <a:lnTo>
                    <a:pt x="213042" y="339090"/>
                  </a:lnTo>
                  <a:lnTo>
                    <a:pt x="221767" y="339090"/>
                  </a:lnTo>
                  <a:lnTo>
                    <a:pt x="222237" y="337820"/>
                  </a:lnTo>
                  <a:close/>
                </a:path>
                <a:path w="405764" h="340360">
                  <a:moveTo>
                    <a:pt x="234797" y="337820"/>
                  </a:moveTo>
                  <a:lnTo>
                    <a:pt x="225132" y="337820"/>
                  </a:lnTo>
                  <a:lnTo>
                    <a:pt x="225602" y="339090"/>
                  </a:lnTo>
                  <a:lnTo>
                    <a:pt x="234327" y="339090"/>
                  </a:lnTo>
                  <a:lnTo>
                    <a:pt x="234797" y="337820"/>
                  </a:lnTo>
                  <a:close/>
                </a:path>
                <a:path w="405764" h="340360">
                  <a:moveTo>
                    <a:pt x="247357" y="337820"/>
                  </a:moveTo>
                  <a:lnTo>
                    <a:pt x="237578" y="337820"/>
                  </a:lnTo>
                  <a:lnTo>
                    <a:pt x="238048" y="339090"/>
                  </a:lnTo>
                  <a:lnTo>
                    <a:pt x="246887" y="339090"/>
                  </a:lnTo>
                  <a:lnTo>
                    <a:pt x="247357" y="337820"/>
                  </a:lnTo>
                  <a:close/>
                </a:path>
                <a:path w="405764" h="340360">
                  <a:moveTo>
                    <a:pt x="260146" y="337820"/>
                  </a:moveTo>
                  <a:lnTo>
                    <a:pt x="250494" y="337820"/>
                  </a:lnTo>
                  <a:lnTo>
                    <a:pt x="250951" y="339090"/>
                  </a:lnTo>
                  <a:lnTo>
                    <a:pt x="259676" y="339090"/>
                  </a:lnTo>
                  <a:lnTo>
                    <a:pt x="260146" y="337820"/>
                  </a:lnTo>
                  <a:close/>
                </a:path>
                <a:path w="405764" h="340360">
                  <a:moveTo>
                    <a:pt x="272707" y="337820"/>
                  </a:moveTo>
                  <a:lnTo>
                    <a:pt x="263055" y="337820"/>
                  </a:lnTo>
                  <a:lnTo>
                    <a:pt x="263398" y="339090"/>
                  </a:lnTo>
                  <a:lnTo>
                    <a:pt x="272237" y="339090"/>
                  </a:lnTo>
                  <a:lnTo>
                    <a:pt x="272707" y="337820"/>
                  </a:lnTo>
                  <a:close/>
                </a:path>
                <a:path w="405764" h="340360">
                  <a:moveTo>
                    <a:pt x="285153" y="337820"/>
                  </a:moveTo>
                  <a:lnTo>
                    <a:pt x="275501" y="337820"/>
                  </a:lnTo>
                  <a:lnTo>
                    <a:pt x="275958" y="339090"/>
                  </a:lnTo>
                  <a:lnTo>
                    <a:pt x="284797" y="339090"/>
                  </a:lnTo>
                  <a:lnTo>
                    <a:pt x="285153" y="337820"/>
                  </a:lnTo>
                  <a:close/>
                </a:path>
                <a:path w="405764" h="340360">
                  <a:moveTo>
                    <a:pt x="297713" y="337820"/>
                  </a:moveTo>
                  <a:lnTo>
                    <a:pt x="288061" y="337820"/>
                  </a:lnTo>
                  <a:lnTo>
                    <a:pt x="288518" y="339090"/>
                  </a:lnTo>
                  <a:lnTo>
                    <a:pt x="297243" y="339090"/>
                  </a:lnTo>
                  <a:lnTo>
                    <a:pt x="297713" y="337820"/>
                  </a:lnTo>
                  <a:close/>
                </a:path>
                <a:path w="405764" h="340360">
                  <a:moveTo>
                    <a:pt x="310502" y="337820"/>
                  </a:moveTo>
                  <a:lnTo>
                    <a:pt x="300850" y="337820"/>
                  </a:lnTo>
                  <a:lnTo>
                    <a:pt x="301320" y="339090"/>
                  </a:lnTo>
                  <a:lnTo>
                    <a:pt x="310146" y="339090"/>
                  </a:lnTo>
                  <a:lnTo>
                    <a:pt x="310502" y="337820"/>
                  </a:lnTo>
                  <a:close/>
                </a:path>
                <a:path w="405764" h="340360">
                  <a:moveTo>
                    <a:pt x="323062" y="337820"/>
                  </a:moveTo>
                  <a:lnTo>
                    <a:pt x="313410" y="337820"/>
                  </a:lnTo>
                  <a:lnTo>
                    <a:pt x="313880" y="339090"/>
                  </a:lnTo>
                  <a:lnTo>
                    <a:pt x="322592" y="339090"/>
                  </a:lnTo>
                  <a:lnTo>
                    <a:pt x="323062" y="337820"/>
                  </a:lnTo>
                  <a:close/>
                </a:path>
                <a:path w="405764" h="340360">
                  <a:moveTo>
                    <a:pt x="335622" y="337820"/>
                  </a:moveTo>
                  <a:lnTo>
                    <a:pt x="325970" y="337820"/>
                  </a:lnTo>
                  <a:lnTo>
                    <a:pt x="326428" y="339090"/>
                  </a:lnTo>
                  <a:lnTo>
                    <a:pt x="335152" y="339090"/>
                  </a:lnTo>
                  <a:lnTo>
                    <a:pt x="335622" y="337820"/>
                  </a:lnTo>
                  <a:close/>
                </a:path>
                <a:path w="405764" h="340360">
                  <a:moveTo>
                    <a:pt x="348183" y="337820"/>
                  </a:moveTo>
                  <a:lnTo>
                    <a:pt x="338531" y="337820"/>
                  </a:lnTo>
                  <a:lnTo>
                    <a:pt x="338988" y="339090"/>
                  </a:lnTo>
                  <a:lnTo>
                    <a:pt x="347713" y="339090"/>
                  </a:lnTo>
                  <a:lnTo>
                    <a:pt x="348183" y="337820"/>
                  </a:lnTo>
                  <a:close/>
                </a:path>
                <a:path w="405764" h="340360">
                  <a:moveTo>
                    <a:pt x="360972" y="337820"/>
                  </a:moveTo>
                  <a:lnTo>
                    <a:pt x="351320" y="337820"/>
                  </a:lnTo>
                  <a:lnTo>
                    <a:pt x="351789" y="339090"/>
                  </a:lnTo>
                  <a:lnTo>
                    <a:pt x="360502" y="339090"/>
                  </a:lnTo>
                  <a:lnTo>
                    <a:pt x="360972" y="337820"/>
                  </a:lnTo>
                  <a:close/>
                </a:path>
                <a:path w="405764" h="340360">
                  <a:moveTo>
                    <a:pt x="373532" y="337820"/>
                  </a:moveTo>
                  <a:lnTo>
                    <a:pt x="363880" y="337820"/>
                  </a:lnTo>
                  <a:lnTo>
                    <a:pt x="364350" y="339090"/>
                  </a:lnTo>
                  <a:lnTo>
                    <a:pt x="373062" y="339090"/>
                  </a:lnTo>
                  <a:lnTo>
                    <a:pt x="373532" y="337820"/>
                  </a:lnTo>
                  <a:close/>
                </a:path>
                <a:path w="405764" h="340360">
                  <a:moveTo>
                    <a:pt x="386092" y="337820"/>
                  </a:moveTo>
                  <a:lnTo>
                    <a:pt x="376440" y="337820"/>
                  </a:lnTo>
                  <a:lnTo>
                    <a:pt x="376897" y="339090"/>
                  </a:lnTo>
                  <a:lnTo>
                    <a:pt x="385622" y="339090"/>
                  </a:lnTo>
                  <a:lnTo>
                    <a:pt x="386092" y="337820"/>
                  </a:lnTo>
                  <a:close/>
                </a:path>
                <a:path w="405764" h="340360">
                  <a:moveTo>
                    <a:pt x="398652" y="337820"/>
                  </a:moveTo>
                  <a:lnTo>
                    <a:pt x="389000" y="337820"/>
                  </a:lnTo>
                  <a:lnTo>
                    <a:pt x="389343" y="339090"/>
                  </a:lnTo>
                  <a:lnTo>
                    <a:pt x="398183" y="339090"/>
                  </a:lnTo>
                  <a:lnTo>
                    <a:pt x="398652" y="337820"/>
                  </a:lnTo>
                  <a:close/>
                </a:path>
                <a:path w="405764" h="340360">
                  <a:moveTo>
                    <a:pt x="405396" y="337820"/>
                  </a:moveTo>
                  <a:lnTo>
                    <a:pt x="401205" y="337820"/>
                  </a:lnTo>
                  <a:lnTo>
                    <a:pt x="400977" y="339090"/>
                  </a:lnTo>
                  <a:lnTo>
                    <a:pt x="405396" y="339090"/>
                  </a:lnTo>
                  <a:lnTo>
                    <a:pt x="405396" y="337820"/>
                  </a:lnTo>
                  <a:close/>
                </a:path>
                <a:path w="405764" h="340360">
                  <a:moveTo>
                    <a:pt x="398652" y="307340"/>
                  </a:moveTo>
                  <a:lnTo>
                    <a:pt x="398652" y="322580"/>
                  </a:lnTo>
                  <a:lnTo>
                    <a:pt x="402018" y="322580"/>
                  </a:lnTo>
                  <a:lnTo>
                    <a:pt x="402018" y="326390"/>
                  </a:lnTo>
                  <a:lnTo>
                    <a:pt x="398652" y="326390"/>
                  </a:lnTo>
                  <a:lnTo>
                    <a:pt x="398652" y="335280"/>
                  </a:lnTo>
                  <a:lnTo>
                    <a:pt x="405396" y="335280"/>
                  </a:lnTo>
                  <a:lnTo>
                    <a:pt x="405396" y="308610"/>
                  </a:lnTo>
                  <a:lnTo>
                    <a:pt x="399580" y="308610"/>
                  </a:lnTo>
                  <a:lnTo>
                    <a:pt x="398652" y="307340"/>
                  </a:lnTo>
                  <a:close/>
                </a:path>
                <a:path w="405764" h="340360">
                  <a:moveTo>
                    <a:pt x="405396" y="287020"/>
                  </a:moveTo>
                  <a:lnTo>
                    <a:pt x="400164" y="287020"/>
                  </a:lnTo>
                  <a:lnTo>
                    <a:pt x="400164" y="288290"/>
                  </a:lnTo>
                  <a:lnTo>
                    <a:pt x="402018" y="288290"/>
                  </a:lnTo>
                  <a:lnTo>
                    <a:pt x="402018" y="292100"/>
                  </a:lnTo>
                  <a:lnTo>
                    <a:pt x="398652" y="292100"/>
                  </a:lnTo>
                  <a:lnTo>
                    <a:pt x="398652" y="303530"/>
                  </a:lnTo>
                  <a:lnTo>
                    <a:pt x="402018" y="303530"/>
                  </a:lnTo>
                  <a:lnTo>
                    <a:pt x="402018" y="307340"/>
                  </a:lnTo>
                  <a:lnTo>
                    <a:pt x="401561" y="307340"/>
                  </a:lnTo>
                  <a:lnTo>
                    <a:pt x="400977" y="308610"/>
                  </a:lnTo>
                  <a:lnTo>
                    <a:pt x="405396" y="308610"/>
                  </a:lnTo>
                  <a:lnTo>
                    <a:pt x="405396" y="287020"/>
                  </a:lnTo>
                  <a:close/>
                </a:path>
                <a:path w="405764" h="340360">
                  <a:moveTo>
                    <a:pt x="398652" y="275590"/>
                  </a:moveTo>
                  <a:lnTo>
                    <a:pt x="398652" y="288290"/>
                  </a:lnTo>
                  <a:lnTo>
                    <a:pt x="400164" y="288290"/>
                  </a:lnTo>
                  <a:lnTo>
                    <a:pt x="400164" y="287020"/>
                  </a:lnTo>
                  <a:lnTo>
                    <a:pt x="405396" y="287020"/>
                  </a:lnTo>
                  <a:lnTo>
                    <a:pt x="405396" y="276860"/>
                  </a:lnTo>
                  <a:lnTo>
                    <a:pt x="399110" y="276860"/>
                  </a:lnTo>
                  <a:lnTo>
                    <a:pt x="398652" y="275590"/>
                  </a:lnTo>
                  <a:close/>
                </a:path>
                <a:path w="405764" h="340360">
                  <a:moveTo>
                    <a:pt x="398652" y="241300"/>
                  </a:moveTo>
                  <a:lnTo>
                    <a:pt x="398652" y="252730"/>
                  </a:lnTo>
                  <a:lnTo>
                    <a:pt x="401561" y="252730"/>
                  </a:lnTo>
                  <a:lnTo>
                    <a:pt x="402018" y="254000"/>
                  </a:lnTo>
                  <a:lnTo>
                    <a:pt x="402018" y="256540"/>
                  </a:lnTo>
                  <a:lnTo>
                    <a:pt x="401561" y="257810"/>
                  </a:lnTo>
                  <a:lnTo>
                    <a:pt x="398652" y="257810"/>
                  </a:lnTo>
                  <a:lnTo>
                    <a:pt x="398652" y="271780"/>
                  </a:lnTo>
                  <a:lnTo>
                    <a:pt x="402018" y="271780"/>
                  </a:lnTo>
                  <a:lnTo>
                    <a:pt x="402018" y="275590"/>
                  </a:lnTo>
                  <a:lnTo>
                    <a:pt x="401561" y="275590"/>
                  </a:lnTo>
                  <a:lnTo>
                    <a:pt x="400977" y="276860"/>
                  </a:lnTo>
                  <a:lnTo>
                    <a:pt x="405396" y="276860"/>
                  </a:lnTo>
                  <a:lnTo>
                    <a:pt x="405396" y="242570"/>
                  </a:lnTo>
                  <a:lnTo>
                    <a:pt x="399580" y="242570"/>
                  </a:lnTo>
                  <a:lnTo>
                    <a:pt x="398652" y="241300"/>
                  </a:lnTo>
                  <a:close/>
                </a:path>
                <a:path w="405764" h="340360">
                  <a:moveTo>
                    <a:pt x="405396" y="201930"/>
                  </a:moveTo>
                  <a:lnTo>
                    <a:pt x="400977" y="201930"/>
                  </a:lnTo>
                  <a:lnTo>
                    <a:pt x="401561" y="203200"/>
                  </a:lnTo>
                  <a:lnTo>
                    <a:pt x="402018" y="203200"/>
                  </a:lnTo>
                  <a:lnTo>
                    <a:pt x="402018" y="207010"/>
                  </a:lnTo>
                  <a:lnTo>
                    <a:pt x="398652" y="207010"/>
                  </a:lnTo>
                  <a:lnTo>
                    <a:pt x="398652" y="220980"/>
                  </a:lnTo>
                  <a:lnTo>
                    <a:pt x="401561" y="220980"/>
                  </a:lnTo>
                  <a:lnTo>
                    <a:pt x="402018" y="222250"/>
                  </a:lnTo>
                  <a:lnTo>
                    <a:pt x="402018" y="224790"/>
                  </a:lnTo>
                  <a:lnTo>
                    <a:pt x="401561" y="226060"/>
                  </a:lnTo>
                  <a:lnTo>
                    <a:pt x="398652" y="226060"/>
                  </a:lnTo>
                  <a:lnTo>
                    <a:pt x="398652" y="237490"/>
                  </a:lnTo>
                  <a:lnTo>
                    <a:pt x="402018" y="237490"/>
                  </a:lnTo>
                  <a:lnTo>
                    <a:pt x="402018" y="241300"/>
                  </a:lnTo>
                  <a:lnTo>
                    <a:pt x="401561" y="241300"/>
                  </a:lnTo>
                  <a:lnTo>
                    <a:pt x="400977" y="242570"/>
                  </a:lnTo>
                  <a:lnTo>
                    <a:pt x="405396" y="242570"/>
                  </a:lnTo>
                  <a:lnTo>
                    <a:pt x="405396" y="201930"/>
                  </a:lnTo>
                  <a:close/>
                </a:path>
                <a:path w="405764" h="340360">
                  <a:moveTo>
                    <a:pt x="398652" y="190500"/>
                  </a:moveTo>
                  <a:lnTo>
                    <a:pt x="398652" y="203200"/>
                  </a:lnTo>
                  <a:lnTo>
                    <a:pt x="399110" y="203200"/>
                  </a:lnTo>
                  <a:lnTo>
                    <a:pt x="399580" y="201930"/>
                  </a:lnTo>
                  <a:lnTo>
                    <a:pt x="405396" y="201930"/>
                  </a:lnTo>
                  <a:lnTo>
                    <a:pt x="405396" y="191770"/>
                  </a:lnTo>
                  <a:lnTo>
                    <a:pt x="399110" y="191770"/>
                  </a:lnTo>
                  <a:lnTo>
                    <a:pt x="398652" y="190500"/>
                  </a:lnTo>
                  <a:close/>
                </a:path>
                <a:path w="405764" h="340360">
                  <a:moveTo>
                    <a:pt x="405396" y="170180"/>
                  </a:moveTo>
                  <a:lnTo>
                    <a:pt x="400164" y="170180"/>
                  </a:lnTo>
                  <a:lnTo>
                    <a:pt x="400164" y="171450"/>
                  </a:lnTo>
                  <a:lnTo>
                    <a:pt x="402018" y="171450"/>
                  </a:lnTo>
                  <a:lnTo>
                    <a:pt x="402018" y="175260"/>
                  </a:lnTo>
                  <a:lnTo>
                    <a:pt x="398652" y="175260"/>
                  </a:lnTo>
                  <a:lnTo>
                    <a:pt x="398652" y="186690"/>
                  </a:lnTo>
                  <a:lnTo>
                    <a:pt x="401561" y="186690"/>
                  </a:lnTo>
                  <a:lnTo>
                    <a:pt x="402018" y="187960"/>
                  </a:lnTo>
                  <a:lnTo>
                    <a:pt x="402018" y="190500"/>
                  </a:lnTo>
                  <a:lnTo>
                    <a:pt x="401561" y="191770"/>
                  </a:lnTo>
                  <a:lnTo>
                    <a:pt x="405396" y="191770"/>
                  </a:lnTo>
                  <a:lnTo>
                    <a:pt x="405396" y="170180"/>
                  </a:lnTo>
                  <a:close/>
                </a:path>
                <a:path w="405764" h="340360">
                  <a:moveTo>
                    <a:pt x="405396" y="135890"/>
                  </a:moveTo>
                  <a:lnTo>
                    <a:pt x="400977" y="135890"/>
                  </a:lnTo>
                  <a:lnTo>
                    <a:pt x="401561" y="137160"/>
                  </a:lnTo>
                  <a:lnTo>
                    <a:pt x="402018" y="137160"/>
                  </a:lnTo>
                  <a:lnTo>
                    <a:pt x="402018" y="140970"/>
                  </a:lnTo>
                  <a:lnTo>
                    <a:pt x="398652" y="140970"/>
                  </a:lnTo>
                  <a:lnTo>
                    <a:pt x="398652" y="152400"/>
                  </a:lnTo>
                  <a:lnTo>
                    <a:pt x="402018" y="152400"/>
                  </a:lnTo>
                  <a:lnTo>
                    <a:pt x="402018" y="156210"/>
                  </a:lnTo>
                  <a:lnTo>
                    <a:pt x="398652" y="156210"/>
                  </a:lnTo>
                  <a:lnTo>
                    <a:pt x="398652" y="171450"/>
                  </a:lnTo>
                  <a:lnTo>
                    <a:pt x="400164" y="171450"/>
                  </a:lnTo>
                  <a:lnTo>
                    <a:pt x="400164" y="170180"/>
                  </a:lnTo>
                  <a:lnTo>
                    <a:pt x="405396" y="170180"/>
                  </a:lnTo>
                  <a:lnTo>
                    <a:pt x="405396" y="135890"/>
                  </a:lnTo>
                  <a:close/>
                </a:path>
                <a:path w="405764" h="340360">
                  <a:moveTo>
                    <a:pt x="398652" y="105410"/>
                  </a:moveTo>
                  <a:lnTo>
                    <a:pt x="398652" y="120650"/>
                  </a:lnTo>
                  <a:lnTo>
                    <a:pt x="402018" y="120650"/>
                  </a:lnTo>
                  <a:lnTo>
                    <a:pt x="402018" y="124460"/>
                  </a:lnTo>
                  <a:lnTo>
                    <a:pt x="398652" y="124460"/>
                  </a:lnTo>
                  <a:lnTo>
                    <a:pt x="398652" y="137160"/>
                  </a:lnTo>
                  <a:lnTo>
                    <a:pt x="399110" y="135890"/>
                  </a:lnTo>
                  <a:lnTo>
                    <a:pt x="405396" y="135890"/>
                  </a:lnTo>
                  <a:lnTo>
                    <a:pt x="405396" y="106680"/>
                  </a:lnTo>
                  <a:lnTo>
                    <a:pt x="399580" y="106680"/>
                  </a:lnTo>
                  <a:lnTo>
                    <a:pt x="398652" y="105410"/>
                  </a:lnTo>
                  <a:close/>
                </a:path>
                <a:path w="405764" h="340360">
                  <a:moveTo>
                    <a:pt x="398652" y="73660"/>
                  </a:moveTo>
                  <a:lnTo>
                    <a:pt x="398652" y="86360"/>
                  </a:lnTo>
                  <a:lnTo>
                    <a:pt x="402018" y="86360"/>
                  </a:lnTo>
                  <a:lnTo>
                    <a:pt x="402018" y="90170"/>
                  </a:lnTo>
                  <a:lnTo>
                    <a:pt x="398652" y="90170"/>
                  </a:lnTo>
                  <a:lnTo>
                    <a:pt x="398652" y="101600"/>
                  </a:lnTo>
                  <a:lnTo>
                    <a:pt x="401561" y="101600"/>
                  </a:lnTo>
                  <a:lnTo>
                    <a:pt x="402018" y="102870"/>
                  </a:lnTo>
                  <a:lnTo>
                    <a:pt x="402018" y="105410"/>
                  </a:lnTo>
                  <a:lnTo>
                    <a:pt x="401561" y="105410"/>
                  </a:lnTo>
                  <a:lnTo>
                    <a:pt x="400977" y="106680"/>
                  </a:lnTo>
                  <a:lnTo>
                    <a:pt x="405396" y="106680"/>
                  </a:lnTo>
                  <a:lnTo>
                    <a:pt x="405396" y="74930"/>
                  </a:lnTo>
                  <a:lnTo>
                    <a:pt x="399110" y="74930"/>
                  </a:lnTo>
                  <a:lnTo>
                    <a:pt x="398652" y="73660"/>
                  </a:lnTo>
                  <a:close/>
                </a:path>
                <a:path w="405764" h="340360">
                  <a:moveTo>
                    <a:pt x="405396" y="50800"/>
                  </a:moveTo>
                  <a:lnTo>
                    <a:pt x="401561" y="50800"/>
                  </a:lnTo>
                  <a:lnTo>
                    <a:pt x="402018" y="52070"/>
                  </a:lnTo>
                  <a:lnTo>
                    <a:pt x="402018" y="54610"/>
                  </a:lnTo>
                  <a:lnTo>
                    <a:pt x="401561" y="55880"/>
                  </a:lnTo>
                  <a:lnTo>
                    <a:pt x="398652" y="55880"/>
                  </a:lnTo>
                  <a:lnTo>
                    <a:pt x="398652" y="69850"/>
                  </a:lnTo>
                  <a:lnTo>
                    <a:pt x="401561" y="69850"/>
                  </a:lnTo>
                  <a:lnTo>
                    <a:pt x="402018" y="71120"/>
                  </a:lnTo>
                  <a:lnTo>
                    <a:pt x="402018" y="73660"/>
                  </a:lnTo>
                  <a:lnTo>
                    <a:pt x="401561" y="74930"/>
                  </a:lnTo>
                  <a:lnTo>
                    <a:pt x="405396" y="74930"/>
                  </a:lnTo>
                  <a:lnTo>
                    <a:pt x="405396" y="50800"/>
                  </a:lnTo>
                  <a:close/>
                </a:path>
                <a:path w="405764" h="340360">
                  <a:moveTo>
                    <a:pt x="398652" y="39370"/>
                  </a:moveTo>
                  <a:lnTo>
                    <a:pt x="398652" y="52070"/>
                  </a:lnTo>
                  <a:lnTo>
                    <a:pt x="399110" y="50800"/>
                  </a:lnTo>
                  <a:lnTo>
                    <a:pt x="405396" y="50800"/>
                  </a:lnTo>
                  <a:lnTo>
                    <a:pt x="405396" y="40640"/>
                  </a:lnTo>
                  <a:lnTo>
                    <a:pt x="399110" y="40640"/>
                  </a:lnTo>
                  <a:lnTo>
                    <a:pt x="398652" y="39370"/>
                  </a:lnTo>
                  <a:close/>
                </a:path>
                <a:path w="405764" h="340360">
                  <a:moveTo>
                    <a:pt x="405396" y="6350"/>
                  </a:moveTo>
                  <a:lnTo>
                    <a:pt x="398652" y="6350"/>
                  </a:lnTo>
                  <a:lnTo>
                    <a:pt x="398652" y="35560"/>
                  </a:lnTo>
                  <a:lnTo>
                    <a:pt x="402018" y="35560"/>
                  </a:lnTo>
                  <a:lnTo>
                    <a:pt x="402018" y="39370"/>
                  </a:lnTo>
                  <a:lnTo>
                    <a:pt x="401561" y="39370"/>
                  </a:lnTo>
                  <a:lnTo>
                    <a:pt x="400977" y="40640"/>
                  </a:lnTo>
                  <a:lnTo>
                    <a:pt x="405396" y="40640"/>
                  </a:lnTo>
                  <a:lnTo>
                    <a:pt x="405396" y="635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2" name="object 282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497041" y="3551339"/>
              <a:ext cx="657544" cy="130695"/>
            </a:xfrm>
            <a:prstGeom prst="rect">
              <a:avLst/>
            </a:prstGeom>
          </p:spPr>
        </p:pic>
        <p:pic>
          <p:nvPicPr>
            <p:cNvPr id="283" name="object 283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08752" y="3569043"/>
              <a:ext cx="144348" cy="104927"/>
            </a:xfrm>
            <a:prstGeom prst="rect">
              <a:avLst/>
            </a:prstGeom>
          </p:spPr>
        </p:pic>
        <p:pic>
          <p:nvPicPr>
            <p:cNvPr id="284" name="object 284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502059" y="3553599"/>
              <a:ext cx="650722" cy="127114"/>
            </a:xfrm>
            <a:prstGeom prst="rect">
              <a:avLst/>
            </a:prstGeom>
          </p:spPr>
        </p:pic>
        <p:pic>
          <p:nvPicPr>
            <p:cNvPr id="285" name="object 285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936045" y="4060342"/>
              <a:ext cx="1290980" cy="133451"/>
            </a:xfrm>
            <a:prstGeom prst="rect">
              <a:avLst/>
            </a:prstGeom>
          </p:spPr>
        </p:pic>
        <p:pic>
          <p:nvPicPr>
            <p:cNvPr id="286" name="object 286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506364" y="4267695"/>
              <a:ext cx="136677" cy="23202"/>
            </a:xfrm>
            <a:prstGeom prst="rect">
              <a:avLst/>
            </a:prstGeom>
          </p:spPr>
        </p:pic>
        <p:sp>
          <p:nvSpPr>
            <p:cNvPr id="287" name="object 287" descr=""/>
            <p:cNvSpPr/>
            <p:nvPr/>
          </p:nvSpPr>
          <p:spPr>
            <a:xfrm>
              <a:off x="5623318" y="4267936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9748" y="0"/>
                  </a:moveTo>
                  <a:lnTo>
                    <a:pt x="0" y="0"/>
                  </a:lnTo>
                  <a:lnTo>
                    <a:pt x="0" y="6451"/>
                  </a:lnTo>
                  <a:lnTo>
                    <a:pt x="1866" y="6807"/>
                  </a:lnTo>
                  <a:lnTo>
                    <a:pt x="1866" y="15913"/>
                  </a:lnTo>
                  <a:lnTo>
                    <a:pt x="0" y="16281"/>
                  </a:lnTo>
                  <a:lnTo>
                    <a:pt x="0" y="22694"/>
                  </a:lnTo>
                  <a:lnTo>
                    <a:pt x="19748" y="22694"/>
                  </a:lnTo>
                  <a:lnTo>
                    <a:pt x="19748" y="15125"/>
                  </a:lnTo>
                  <a:lnTo>
                    <a:pt x="17272" y="15125"/>
                  </a:lnTo>
                  <a:lnTo>
                    <a:pt x="16611" y="15582"/>
                  </a:lnTo>
                  <a:lnTo>
                    <a:pt x="15824" y="16040"/>
                  </a:lnTo>
                  <a:lnTo>
                    <a:pt x="15366" y="16243"/>
                  </a:lnTo>
                  <a:lnTo>
                    <a:pt x="13817" y="16738"/>
                  </a:lnTo>
                  <a:lnTo>
                    <a:pt x="12636" y="16979"/>
                  </a:lnTo>
                  <a:lnTo>
                    <a:pt x="11341" y="17005"/>
                  </a:lnTo>
                  <a:lnTo>
                    <a:pt x="11341" y="13017"/>
                  </a:lnTo>
                  <a:lnTo>
                    <a:pt x="15760" y="13982"/>
                  </a:lnTo>
                  <a:lnTo>
                    <a:pt x="15760" y="8750"/>
                  </a:lnTo>
                  <a:lnTo>
                    <a:pt x="11341" y="9715"/>
                  </a:lnTo>
                  <a:lnTo>
                    <a:pt x="11341" y="5664"/>
                  </a:lnTo>
                  <a:lnTo>
                    <a:pt x="12014" y="5664"/>
                  </a:lnTo>
                  <a:lnTo>
                    <a:pt x="12636" y="5714"/>
                  </a:lnTo>
                  <a:lnTo>
                    <a:pt x="13817" y="5956"/>
                  </a:lnTo>
                  <a:lnTo>
                    <a:pt x="15392" y="6476"/>
                  </a:lnTo>
                  <a:lnTo>
                    <a:pt x="16281" y="6896"/>
                  </a:lnTo>
                  <a:lnTo>
                    <a:pt x="17360" y="7569"/>
                  </a:lnTo>
                  <a:lnTo>
                    <a:pt x="19748" y="7569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8" name="object 28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933518" y="3780256"/>
              <a:ext cx="1284731" cy="243052"/>
            </a:xfrm>
            <a:prstGeom prst="rect">
              <a:avLst/>
            </a:prstGeom>
          </p:spPr>
        </p:pic>
        <p:pic>
          <p:nvPicPr>
            <p:cNvPr id="289" name="object 289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97170" y="3780193"/>
              <a:ext cx="89306" cy="83438"/>
            </a:xfrm>
            <a:prstGeom prst="rect">
              <a:avLst/>
            </a:prstGeom>
          </p:spPr>
        </p:pic>
        <p:pic>
          <p:nvPicPr>
            <p:cNvPr id="290" name="object 290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341061" y="3780193"/>
              <a:ext cx="30416" cy="83438"/>
            </a:xfrm>
            <a:prstGeom prst="rect">
              <a:avLst/>
            </a:prstGeom>
          </p:spPr>
        </p:pic>
        <p:pic>
          <p:nvPicPr>
            <p:cNvPr id="291" name="object 291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422379" y="3780193"/>
              <a:ext cx="30949" cy="83438"/>
            </a:xfrm>
            <a:prstGeom prst="rect">
              <a:avLst/>
            </a:prstGeom>
          </p:spPr>
        </p:pic>
        <p:pic>
          <p:nvPicPr>
            <p:cNvPr id="292" name="object 29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05958" y="3780193"/>
              <a:ext cx="31775" cy="83273"/>
            </a:xfrm>
            <a:prstGeom prst="rect">
              <a:avLst/>
            </a:prstGeom>
          </p:spPr>
        </p:pic>
        <p:sp>
          <p:nvSpPr>
            <p:cNvPr id="293" name="object 293" descr=""/>
            <p:cNvSpPr/>
            <p:nvPr/>
          </p:nvSpPr>
          <p:spPr>
            <a:xfrm>
              <a:off x="5517159" y="381786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089" y="0"/>
                  </a:moveTo>
                  <a:lnTo>
                    <a:pt x="0" y="0"/>
                  </a:lnTo>
                  <a:lnTo>
                    <a:pt x="1714" y="5130"/>
                  </a:lnTo>
                  <a:lnTo>
                    <a:pt x="5753" y="5130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4" name="object 29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587047" y="3780193"/>
              <a:ext cx="31318" cy="83438"/>
            </a:xfrm>
            <a:prstGeom prst="rect">
              <a:avLst/>
            </a:prstGeom>
          </p:spPr>
        </p:pic>
        <p:pic>
          <p:nvPicPr>
            <p:cNvPr id="295" name="object 29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674169" y="3780193"/>
              <a:ext cx="33223" cy="83438"/>
            </a:xfrm>
            <a:prstGeom prst="rect">
              <a:avLst/>
            </a:prstGeom>
          </p:spPr>
        </p:pic>
        <p:sp>
          <p:nvSpPr>
            <p:cNvPr id="296" name="object 296" descr=""/>
            <p:cNvSpPr/>
            <p:nvPr/>
          </p:nvSpPr>
          <p:spPr>
            <a:xfrm>
              <a:off x="5699137" y="3849141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4" h="14604">
                  <a:moveTo>
                    <a:pt x="0" y="5867"/>
                  </a:moveTo>
                  <a:lnTo>
                    <a:pt x="38" y="6159"/>
                  </a:lnTo>
                  <a:lnTo>
                    <a:pt x="1168" y="8953"/>
                  </a:lnTo>
                  <a:lnTo>
                    <a:pt x="3454" y="14490"/>
                  </a:lnTo>
                  <a:lnTo>
                    <a:pt x="8255" y="14490"/>
                  </a:lnTo>
                  <a:lnTo>
                    <a:pt x="7315" y="12242"/>
                  </a:lnTo>
                  <a:lnTo>
                    <a:pt x="5461" y="7670"/>
                  </a:lnTo>
                  <a:lnTo>
                    <a:pt x="0" y="5867"/>
                  </a:lnTo>
                  <a:close/>
                </a:path>
                <a:path w="8254" h="14604">
                  <a:moveTo>
                    <a:pt x="2456" y="0"/>
                  </a:moveTo>
                  <a:lnTo>
                    <a:pt x="1295" y="0"/>
                  </a:lnTo>
                  <a:lnTo>
                    <a:pt x="546" y="1092"/>
                  </a:lnTo>
                  <a:lnTo>
                    <a:pt x="254" y="1828"/>
                  </a:lnTo>
                  <a:lnTo>
                    <a:pt x="88" y="2654"/>
                  </a:lnTo>
                  <a:lnTo>
                    <a:pt x="3489" y="2654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7" name="object 297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840310" y="3780193"/>
              <a:ext cx="31876" cy="83438"/>
            </a:xfrm>
            <a:prstGeom prst="rect">
              <a:avLst/>
            </a:prstGeom>
          </p:spPr>
        </p:pic>
        <p:sp>
          <p:nvSpPr>
            <p:cNvPr id="298" name="object 298" descr=""/>
            <p:cNvSpPr/>
            <p:nvPr/>
          </p:nvSpPr>
          <p:spPr>
            <a:xfrm>
              <a:off x="5867882" y="386045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975" y="0"/>
                  </a:moveTo>
                  <a:lnTo>
                    <a:pt x="1282" y="0"/>
                  </a:lnTo>
                  <a:lnTo>
                    <a:pt x="0" y="673"/>
                  </a:lnTo>
                  <a:lnTo>
                    <a:pt x="1028" y="3175"/>
                  </a:lnTo>
                  <a:lnTo>
                    <a:pt x="4305" y="3175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9" name="object 299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743867" y="3780193"/>
              <a:ext cx="217042" cy="83464"/>
            </a:xfrm>
            <a:prstGeom prst="rect">
              <a:avLst/>
            </a:prstGeom>
          </p:spPr>
        </p:pic>
        <p:sp>
          <p:nvSpPr>
            <p:cNvPr id="300" name="object 300" descr=""/>
            <p:cNvSpPr/>
            <p:nvPr/>
          </p:nvSpPr>
          <p:spPr>
            <a:xfrm>
              <a:off x="5931135" y="3796169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0" y="0"/>
                  </a:moveTo>
                  <a:lnTo>
                    <a:pt x="6380" y="99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" name="object 301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544045" y="3780193"/>
              <a:ext cx="196926" cy="83438"/>
            </a:xfrm>
            <a:prstGeom prst="rect">
              <a:avLst/>
            </a:prstGeom>
          </p:spPr>
        </p:pic>
        <p:pic>
          <p:nvPicPr>
            <p:cNvPr id="302" name="object 302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88496" y="3797414"/>
              <a:ext cx="360591" cy="66230"/>
            </a:xfrm>
            <a:prstGeom prst="rect">
              <a:avLst/>
            </a:prstGeom>
          </p:spPr>
        </p:pic>
        <p:pic>
          <p:nvPicPr>
            <p:cNvPr id="303" name="object 303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188547" y="3863657"/>
              <a:ext cx="772151" cy="104711"/>
            </a:xfrm>
            <a:prstGeom prst="rect">
              <a:avLst/>
            </a:prstGeom>
          </p:spPr>
        </p:pic>
        <p:pic>
          <p:nvPicPr>
            <p:cNvPr id="304" name="object 304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917351" y="2468321"/>
              <a:ext cx="200130" cy="29286"/>
            </a:xfrm>
            <a:prstGeom prst="rect">
              <a:avLst/>
            </a:prstGeom>
          </p:spPr>
        </p:pic>
        <p:sp>
          <p:nvSpPr>
            <p:cNvPr id="305" name="object 305" descr=""/>
            <p:cNvSpPr/>
            <p:nvPr/>
          </p:nvSpPr>
          <p:spPr>
            <a:xfrm>
              <a:off x="6019838" y="2468740"/>
              <a:ext cx="205104" cy="28575"/>
            </a:xfrm>
            <a:custGeom>
              <a:avLst/>
              <a:gdLst/>
              <a:ahLst/>
              <a:cxnLst/>
              <a:rect l="l" t="t" r="r" b="b"/>
              <a:pathLst>
                <a:path w="205104" h="28575">
                  <a:moveTo>
                    <a:pt x="40144" y="0"/>
                  </a:moveTo>
                  <a:lnTo>
                    <a:pt x="25971" y="0"/>
                  </a:lnTo>
                  <a:lnTo>
                    <a:pt x="20104" y="10883"/>
                  </a:lnTo>
                  <a:lnTo>
                    <a:pt x="14135" y="0"/>
                  </a:lnTo>
                  <a:lnTo>
                    <a:pt x="0" y="0"/>
                  </a:lnTo>
                  <a:lnTo>
                    <a:pt x="0" y="8013"/>
                  </a:lnTo>
                  <a:lnTo>
                    <a:pt x="2349" y="8470"/>
                  </a:lnTo>
                  <a:lnTo>
                    <a:pt x="2349" y="19875"/>
                  </a:lnTo>
                  <a:lnTo>
                    <a:pt x="0" y="20332"/>
                  </a:lnTo>
                  <a:lnTo>
                    <a:pt x="0" y="28346"/>
                  </a:lnTo>
                  <a:lnTo>
                    <a:pt x="14135" y="28346"/>
                  </a:lnTo>
                  <a:lnTo>
                    <a:pt x="14135" y="14516"/>
                  </a:lnTo>
                  <a:lnTo>
                    <a:pt x="20104" y="24714"/>
                  </a:lnTo>
                  <a:lnTo>
                    <a:pt x="25971" y="14516"/>
                  </a:lnTo>
                  <a:lnTo>
                    <a:pt x="25971" y="28346"/>
                  </a:lnTo>
                  <a:lnTo>
                    <a:pt x="40144" y="28346"/>
                  </a:lnTo>
                  <a:lnTo>
                    <a:pt x="40144" y="20332"/>
                  </a:lnTo>
                  <a:lnTo>
                    <a:pt x="37795" y="19875"/>
                  </a:lnTo>
                  <a:lnTo>
                    <a:pt x="37795" y="8470"/>
                  </a:lnTo>
                  <a:lnTo>
                    <a:pt x="40144" y="8013"/>
                  </a:lnTo>
                  <a:lnTo>
                    <a:pt x="40144" y="0"/>
                  </a:lnTo>
                  <a:close/>
                </a:path>
                <a:path w="205104" h="28575">
                  <a:moveTo>
                    <a:pt x="73774" y="19050"/>
                  </a:moveTo>
                  <a:lnTo>
                    <a:pt x="71513" y="18592"/>
                  </a:lnTo>
                  <a:lnTo>
                    <a:pt x="71120" y="17272"/>
                  </a:lnTo>
                  <a:lnTo>
                    <a:pt x="67957" y="6578"/>
                  </a:lnTo>
                  <a:lnTo>
                    <a:pt x="66027" y="0"/>
                  </a:lnTo>
                  <a:lnTo>
                    <a:pt x="60706" y="0"/>
                  </a:lnTo>
                  <a:lnTo>
                    <a:pt x="60706" y="17272"/>
                  </a:lnTo>
                  <a:lnTo>
                    <a:pt x="56159" y="17272"/>
                  </a:lnTo>
                  <a:lnTo>
                    <a:pt x="58432" y="6578"/>
                  </a:lnTo>
                  <a:lnTo>
                    <a:pt x="60706" y="17272"/>
                  </a:lnTo>
                  <a:lnTo>
                    <a:pt x="60706" y="0"/>
                  </a:lnTo>
                  <a:lnTo>
                    <a:pt x="50800" y="0"/>
                  </a:lnTo>
                  <a:lnTo>
                    <a:pt x="45364" y="18592"/>
                  </a:lnTo>
                  <a:lnTo>
                    <a:pt x="43091" y="19050"/>
                  </a:lnTo>
                  <a:lnTo>
                    <a:pt x="43091" y="28346"/>
                  </a:lnTo>
                  <a:lnTo>
                    <a:pt x="53594" y="28346"/>
                  </a:lnTo>
                  <a:lnTo>
                    <a:pt x="54571" y="23583"/>
                  </a:lnTo>
                  <a:lnTo>
                    <a:pt x="62280" y="23583"/>
                  </a:lnTo>
                  <a:lnTo>
                    <a:pt x="63271" y="28346"/>
                  </a:lnTo>
                  <a:lnTo>
                    <a:pt x="73774" y="28346"/>
                  </a:lnTo>
                  <a:lnTo>
                    <a:pt x="73774" y="23583"/>
                  </a:lnTo>
                  <a:lnTo>
                    <a:pt x="73774" y="19050"/>
                  </a:lnTo>
                  <a:close/>
                </a:path>
                <a:path w="205104" h="28575">
                  <a:moveTo>
                    <a:pt x="109702" y="11785"/>
                  </a:moveTo>
                  <a:lnTo>
                    <a:pt x="109524" y="10617"/>
                  </a:lnTo>
                  <a:lnTo>
                    <a:pt x="109435" y="9969"/>
                  </a:lnTo>
                  <a:lnTo>
                    <a:pt x="108927" y="8496"/>
                  </a:lnTo>
                  <a:lnTo>
                    <a:pt x="108839" y="8242"/>
                  </a:lnTo>
                  <a:lnTo>
                    <a:pt x="108737" y="7937"/>
                  </a:lnTo>
                  <a:lnTo>
                    <a:pt x="108686" y="7785"/>
                  </a:lnTo>
                  <a:lnTo>
                    <a:pt x="108381" y="6883"/>
                  </a:lnTo>
                  <a:lnTo>
                    <a:pt x="107619" y="5511"/>
                  </a:lnTo>
                  <a:lnTo>
                    <a:pt x="106603" y="4419"/>
                  </a:lnTo>
                  <a:lnTo>
                    <a:pt x="105625" y="3289"/>
                  </a:lnTo>
                  <a:lnTo>
                    <a:pt x="104381" y="2387"/>
                  </a:lnTo>
                  <a:lnTo>
                    <a:pt x="101536" y="939"/>
                  </a:lnTo>
                  <a:lnTo>
                    <a:pt x="99910" y="381"/>
                  </a:lnTo>
                  <a:lnTo>
                    <a:pt x="98145" y="0"/>
                  </a:lnTo>
                  <a:lnTo>
                    <a:pt x="97764" y="0"/>
                  </a:lnTo>
                  <a:lnTo>
                    <a:pt x="97764" y="10617"/>
                  </a:lnTo>
                  <a:lnTo>
                    <a:pt x="97764" y="17043"/>
                  </a:lnTo>
                  <a:lnTo>
                    <a:pt x="97574" y="17691"/>
                  </a:lnTo>
                  <a:lnTo>
                    <a:pt x="96748" y="18859"/>
                  </a:lnTo>
                  <a:lnTo>
                    <a:pt x="96405" y="19164"/>
                  </a:lnTo>
                  <a:lnTo>
                    <a:pt x="95681" y="19431"/>
                  </a:lnTo>
                  <a:lnTo>
                    <a:pt x="94970" y="19723"/>
                  </a:lnTo>
                  <a:lnTo>
                    <a:pt x="93941" y="19875"/>
                  </a:lnTo>
                  <a:lnTo>
                    <a:pt x="90805" y="19875"/>
                  </a:lnTo>
                  <a:lnTo>
                    <a:pt x="90805" y="7785"/>
                  </a:lnTo>
                  <a:lnTo>
                    <a:pt x="93941" y="7785"/>
                  </a:lnTo>
                  <a:lnTo>
                    <a:pt x="94970" y="7937"/>
                  </a:lnTo>
                  <a:lnTo>
                    <a:pt x="95681" y="8242"/>
                  </a:lnTo>
                  <a:lnTo>
                    <a:pt x="96405" y="8496"/>
                  </a:lnTo>
                  <a:lnTo>
                    <a:pt x="96888" y="8915"/>
                  </a:lnTo>
                  <a:lnTo>
                    <a:pt x="97574" y="9969"/>
                  </a:lnTo>
                  <a:lnTo>
                    <a:pt x="97764" y="10617"/>
                  </a:lnTo>
                  <a:lnTo>
                    <a:pt x="97764" y="0"/>
                  </a:lnTo>
                  <a:lnTo>
                    <a:pt x="76644" y="0"/>
                  </a:lnTo>
                  <a:lnTo>
                    <a:pt x="76644" y="7327"/>
                  </a:lnTo>
                  <a:lnTo>
                    <a:pt x="79019" y="7785"/>
                  </a:lnTo>
                  <a:lnTo>
                    <a:pt x="79019" y="19875"/>
                  </a:lnTo>
                  <a:lnTo>
                    <a:pt x="76644" y="20332"/>
                  </a:lnTo>
                  <a:lnTo>
                    <a:pt x="76644" y="28346"/>
                  </a:lnTo>
                  <a:lnTo>
                    <a:pt x="93649" y="28346"/>
                  </a:lnTo>
                  <a:lnTo>
                    <a:pt x="96215" y="28079"/>
                  </a:lnTo>
                  <a:lnTo>
                    <a:pt x="108750" y="19875"/>
                  </a:lnTo>
                  <a:lnTo>
                    <a:pt x="109258" y="18859"/>
                  </a:lnTo>
                  <a:lnTo>
                    <a:pt x="109474" y="17691"/>
                  </a:lnTo>
                  <a:lnTo>
                    <a:pt x="109601" y="17043"/>
                  </a:lnTo>
                  <a:lnTo>
                    <a:pt x="109702" y="11785"/>
                  </a:lnTo>
                  <a:close/>
                </a:path>
                <a:path w="205104" h="28575">
                  <a:moveTo>
                    <a:pt x="137236" y="0"/>
                  </a:moveTo>
                  <a:lnTo>
                    <a:pt x="112560" y="0"/>
                  </a:lnTo>
                  <a:lnTo>
                    <a:pt x="112560" y="8051"/>
                  </a:lnTo>
                  <a:lnTo>
                    <a:pt x="114909" y="8496"/>
                  </a:lnTo>
                  <a:lnTo>
                    <a:pt x="114909" y="19875"/>
                  </a:lnTo>
                  <a:lnTo>
                    <a:pt x="112560" y="20332"/>
                  </a:lnTo>
                  <a:lnTo>
                    <a:pt x="112560" y="28346"/>
                  </a:lnTo>
                  <a:lnTo>
                    <a:pt x="137236" y="28346"/>
                  </a:lnTo>
                  <a:lnTo>
                    <a:pt x="137236" y="18897"/>
                  </a:lnTo>
                  <a:lnTo>
                    <a:pt x="134137" y="18897"/>
                  </a:lnTo>
                  <a:lnTo>
                    <a:pt x="133311" y="19456"/>
                  </a:lnTo>
                  <a:lnTo>
                    <a:pt x="132321" y="20027"/>
                  </a:lnTo>
                  <a:lnTo>
                    <a:pt x="131762" y="20294"/>
                  </a:lnTo>
                  <a:lnTo>
                    <a:pt x="130517" y="20713"/>
                  </a:lnTo>
                  <a:lnTo>
                    <a:pt x="128358" y="21196"/>
                  </a:lnTo>
                  <a:lnTo>
                    <a:pt x="126733" y="21234"/>
                  </a:lnTo>
                  <a:lnTo>
                    <a:pt x="126733" y="16256"/>
                  </a:lnTo>
                  <a:lnTo>
                    <a:pt x="132257" y="17462"/>
                  </a:lnTo>
                  <a:lnTo>
                    <a:pt x="132257" y="10922"/>
                  </a:lnTo>
                  <a:lnTo>
                    <a:pt x="126733" y="12128"/>
                  </a:lnTo>
                  <a:lnTo>
                    <a:pt x="126733" y="7061"/>
                  </a:lnTo>
                  <a:lnTo>
                    <a:pt x="127571" y="7061"/>
                  </a:lnTo>
                  <a:lnTo>
                    <a:pt x="128358" y="7137"/>
                  </a:lnTo>
                  <a:lnTo>
                    <a:pt x="129832" y="7442"/>
                  </a:lnTo>
                  <a:lnTo>
                    <a:pt x="131800" y="8089"/>
                  </a:lnTo>
                  <a:lnTo>
                    <a:pt x="133883" y="9182"/>
                  </a:lnTo>
                  <a:lnTo>
                    <a:pt x="134251" y="9448"/>
                  </a:lnTo>
                  <a:lnTo>
                    <a:pt x="137236" y="9448"/>
                  </a:lnTo>
                  <a:lnTo>
                    <a:pt x="137236" y="0"/>
                  </a:lnTo>
                  <a:close/>
                </a:path>
                <a:path w="205104" h="28575">
                  <a:moveTo>
                    <a:pt x="168160" y="0"/>
                  </a:moveTo>
                  <a:lnTo>
                    <a:pt x="151650" y="0"/>
                  </a:lnTo>
                  <a:lnTo>
                    <a:pt x="151650" y="8013"/>
                  </a:lnTo>
                  <a:lnTo>
                    <a:pt x="153987" y="8470"/>
                  </a:lnTo>
                  <a:lnTo>
                    <a:pt x="153987" y="19875"/>
                  </a:lnTo>
                  <a:lnTo>
                    <a:pt x="151650" y="20332"/>
                  </a:lnTo>
                  <a:lnTo>
                    <a:pt x="151650" y="28346"/>
                  </a:lnTo>
                  <a:lnTo>
                    <a:pt x="168160" y="28346"/>
                  </a:lnTo>
                  <a:lnTo>
                    <a:pt x="168160" y="20332"/>
                  </a:lnTo>
                  <a:lnTo>
                    <a:pt x="165811" y="19875"/>
                  </a:lnTo>
                  <a:lnTo>
                    <a:pt x="165811" y="8470"/>
                  </a:lnTo>
                  <a:lnTo>
                    <a:pt x="168160" y="8013"/>
                  </a:lnTo>
                  <a:lnTo>
                    <a:pt x="168160" y="0"/>
                  </a:lnTo>
                  <a:close/>
                </a:path>
                <a:path w="205104" h="28575">
                  <a:moveTo>
                    <a:pt x="205003" y="0"/>
                  </a:moveTo>
                  <a:lnTo>
                    <a:pt x="193179" y="0"/>
                  </a:lnTo>
                  <a:lnTo>
                    <a:pt x="193179" y="8013"/>
                  </a:lnTo>
                  <a:lnTo>
                    <a:pt x="195567" y="8496"/>
                  </a:lnTo>
                  <a:lnTo>
                    <a:pt x="195567" y="14516"/>
                  </a:lnTo>
                  <a:lnTo>
                    <a:pt x="186118" y="0"/>
                  </a:lnTo>
                  <a:lnTo>
                    <a:pt x="171945" y="0"/>
                  </a:lnTo>
                  <a:lnTo>
                    <a:pt x="171945" y="8013"/>
                  </a:lnTo>
                  <a:lnTo>
                    <a:pt x="174282" y="8470"/>
                  </a:lnTo>
                  <a:lnTo>
                    <a:pt x="174282" y="19875"/>
                  </a:lnTo>
                  <a:lnTo>
                    <a:pt x="171945" y="20332"/>
                  </a:lnTo>
                  <a:lnTo>
                    <a:pt x="171945" y="28346"/>
                  </a:lnTo>
                  <a:lnTo>
                    <a:pt x="183730" y="28346"/>
                  </a:lnTo>
                  <a:lnTo>
                    <a:pt x="183730" y="20332"/>
                  </a:lnTo>
                  <a:lnTo>
                    <a:pt x="181394" y="19875"/>
                  </a:lnTo>
                  <a:lnTo>
                    <a:pt x="181394" y="14516"/>
                  </a:lnTo>
                  <a:lnTo>
                    <a:pt x="190804" y="28346"/>
                  </a:lnTo>
                  <a:lnTo>
                    <a:pt x="205003" y="28346"/>
                  </a:lnTo>
                  <a:lnTo>
                    <a:pt x="205003" y="20332"/>
                  </a:lnTo>
                  <a:lnTo>
                    <a:pt x="202628" y="19875"/>
                  </a:lnTo>
                  <a:lnTo>
                    <a:pt x="202628" y="8470"/>
                  </a:lnTo>
                  <a:lnTo>
                    <a:pt x="205003" y="8013"/>
                  </a:lnTo>
                  <a:lnTo>
                    <a:pt x="20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6" name="object 306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292559" y="2361425"/>
              <a:ext cx="496544" cy="185420"/>
            </a:xfrm>
            <a:prstGeom prst="rect">
              <a:avLst/>
            </a:prstGeom>
          </p:spPr>
        </p:pic>
        <p:pic>
          <p:nvPicPr>
            <p:cNvPr id="307" name="object 307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66576" y="2622207"/>
              <a:ext cx="221869" cy="110820"/>
            </a:xfrm>
            <a:prstGeom prst="rect">
              <a:avLst/>
            </a:prstGeom>
          </p:spPr>
        </p:pic>
        <p:sp>
          <p:nvSpPr>
            <p:cNvPr id="308" name="object 308" descr=""/>
            <p:cNvSpPr/>
            <p:nvPr/>
          </p:nvSpPr>
          <p:spPr>
            <a:xfrm>
              <a:off x="5231333" y="2622207"/>
              <a:ext cx="19685" cy="35560"/>
            </a:xfrm>
            <a:custGeom>
              <a:avLst/>
              <a:gdLst/>
              <a:ahLst/>
              <a:cxnLst/>
              <a:rect l="l" t="t" r="r" b="b"/>
              <a:pathLst>
                <a:path w="19685" h="35560">
                  <a:moveTo>
                    <a:pt x="0" y="0"/>
                  </a:moveTo>
                  <a:lnTo>
                    <a:pt x="5005" y="8636"/>
                  </a:lnTo>
                  <a:lnTo>
                    <a:pt x="9890" y="17345"/>
                  </a:lnTo>
                  <a:lnTo>
                    <a:pt x="14655" y="26124"/>
                  </a:lnTo>
                  <a:lnTo>
                    <a:pt x="19303" y="34975"/>
                  </a:lnTo>
                  <a:lnTo>
                    <a:pt x="19342" y="27635"/>
                  </a:lnTo>
                  <a:lnTo>
                    <a:pt x="14869" y="20568"/>
                  </a:lnTo>
                  <a:lnTo>
                    <a:pt x="10166" y="13603"/>
                  </a:lnTo>
                  <a:lnTo>
                    <a:pt x="5215" y="6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9" name="object 309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312029" y="2622207"/>
              <a:ext cx="58445" cy="110820"/>
            </a:xfrm>
            <a:prstGeom prst="rect">
              <a:avLst/>
            </a:prstGeom>
          </p:spPr>
        </p:pic>
        <p:sp>
          <p:nvSpPr>
            <p:cNvPr id="310" name="object 310" descr=""/>
            <p:cNvSpPr/>
            <p:nvPr/>
          </p:nvSpPr>
          <p:spPr>
            <a:xfrm>
              <a:off x="5312029" y="2622207"/>
              <a:ext cx="57785" cy="109220"/>
            </a:xfrm>
            <a:custGeom>
              <a:avLst/>
              <a:gdLst/>
              <a:ahLst/>
              <a:cxnLst/>
              <a:rect l="l" t="t" r="r" b="b"/>
              <a:pathLst>
                <a:path w="57785" h="109219">
                  <a:moveTo>
                    <a:pt x="40678" y="76898"/>
                  </a:moveTo>
                  <a:lnTo>
                    <a:pt x="44171" y="84871"/>
                  </a:lnTo>
                  <a:lnTo>
                    <a:pt x="47550" y="92884"/>
                  </a:lnTo>
                  <a:lnTo>
                    <a:pt x="50816" y="100940"/>
                  </a:lnTo>
                  <a:lnTo>
                    <a:pt x="53975" y="109042"/>
                  </a:lnTo>
                  <a:lnTo>
                    <a:pt x="57759" y="109042"/>
                  </a:lnTo>
                  <a:lnTo>
                    <a:pt x="54686" y="101095"/>
                  </a:lnTo>
                  <a:lnTo>
                    <a:pt x="51577" y="93217"/>
                  </a:lnTo>
                  <a:lnTo>
                    <a:pt x="48426" y="85407"/>
                  </a:lnTo>
                  <a:lnTo>
                    <a:pt x="45224" y="77660"/>
                  </a:lnTo>
                  <a:lnTo>
                    <a:pt x="40678" y="76898"/>
                  </a:lnTo>
                  <a:close/>
                </a:path>
                <a:path w="57785" h="109219">
                  <a:moveTo>
                    <a:pt x="0" y="0"/>
                  </a:moveTo>
                  <a:lnTo>
                    <a:pt x="10769" y="18019"/>
                  </a:lnTo>
                  <a:lnTo>
                    <a:pt x="20923" y="36363"/>
                  </a:lnTo>
                  <a:lnTo>
                    <a:pt x="30457" y="55006"/>
                  </a:lnTo>
                  <a:lnTo>
                    <a:pt x="39370" y="73926"/>
                  </a:lnTo>
                  <a:lnTo>
                    <a:pt x="43992" y="74790"/>
                  </a:lnTo>
                  <a:lnTo>
                    <a:pt x="39154" y="63557"/>
                  </a:lnTo>
                  <a:lnTo>
                    <a:pt x="34148" y="52411"/>
                  </a:lnTo>
                  <a:lnTo>
                    <a:pt x="28949" y="41320"/>
                  </a:lnTo>
                  <a:lnTo>
                    <a:pt x="19379" y="21736"/>
                  </a:lnTo>
                  <a:lnTo>
                    <a:pt x="15543" y="12596"/>
                  </a:lnTo>
                  <a:lnTo>
                    <a:pt x="9818" y="4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1" name="object 311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399455" y="2618829"/>
              <a:ext cx="221107" cy="114198"/>
            </a:xfrm>
            <a:prstGeom prst="rect">
              <a:avLst/>
            </a:prstGeom>
          </p:spPr>
        </p:pic>
        <p:sp>
          <p:nvSpPr>
            <p:cNvPr id="312" name="object 312" descr=""/>
            <p:cNvSpPr/>
            <p:nvPr/>
          </p:nvSpPr>
          <p:spPr>
            <a:xfrm>
              <a:off x="5560847" y="2618829"/>
              <a:ext cx="59055" cy="113030"/>
            </a:xfrm>
            <a:custGeom>
              <a:avLst/>
              <a:gdLst/>
              <a:ahLst/>
              <a:cxnLst/>
              <a:rect l="l" t="t" r="r" b="b"/>
              <a:pathLst>
                <a:path w="59054" h="113030">
                  <a:moveTo>
                    <a:pt x="51409" y="101307"/>
                  </a:moveTo>
                  <a:lnTo>
                    <a:pt x="54305" y="108712"/>
                  </a:lnTo>
                  <a:lnTo>
                    <a:pt x="55702" y="112420"/>
                  </a:lnTo>
                  <a:lnTo>
                    <a:pt x="59054" y="112420"/>
                  </a:lnTo>
                  <a:lnTo>
                    <a:pt x="57924" y="109435"/>
                  </a:lnTo>
                  <a:lnTo>
                    <a:pt x="55651" y="103543"/>
                  </a:lnTo>
                  <a:lnTo>
                    <a:pt x="54228" y="102819"/>
                  </a:lnTo>
                  <a:lnTo>
                    <a:pt x="51409" y="101307"/>
                  </a:lnTo>
                  <a:close/>
                </a:path>
                <a:path w="59054" h="113030">
                  <a:moveTo>
                    <a:pt x="50812" y="91300"/>
                  </a:moveTo>
                  <a:lnTo>
                    <a:pt x="50812" y="94361"/>
                  </a:lnTo>
                  <a:lnTo>
                    <a:pt x="52033" y="94361"/>
                  </a:lnTo>
                  <a:lnTo>
                    <a:pt x="50812" y="91300"/>
                  </a:lnTo>
                  <a:close/>
                </a:path>
                <a:path w="59054" h="113030">
                  <a:moveTo>
                    <a:pt x="0" y="0"/>
                  </a:moveTo>
                  <a:lnTo>
                    <a:pt x="9775" y="16040"/>
                  </a:lnTo>
                  <a:lnTo>
                    <a:pt x="19040" y="32362"/>
                  </a:lnTo>
                  <a:lnTo>
                    <a:pt x="27796" y="48956"/>
                  </a:lnTo>
                  <a:lnTo>
                    <a:pt x="36042" y="65811"/>
                  </a:lnTo>
                  <a:lnTo>
                    <a:pt x="36690" y="64096"/>
                  </a:lnTo>
                  <a:lnTo>
                    <a:pt x="37261" y="62280"/>
                  </a:lnTo>
                  <a:lnTo>
                    <a:pt x="37769" y="60413"/>
                  </a:lnTo>
                  <a:lnTo>
                    <a:pt x="34348" y="52856"/>
                  </a:lnTo>
                  <a:lnTo>
                    <a:pt x="30843" y="45321"/>
                  </a:lnTo>
                  <a:lnTo>
                    <a:pt x="27245" y="37798"/>
                  </a:lnTo>
                  <a:lnTo>
                    <a:pt x="23545" y="30276"/>
                  </a:lnTo>
                  <a:lnTo>
                    <a:pt x="19391" y="21754"/>
                  </a:lnTo>
                  <a:lnTo>
                    <a:pt x="15554" y="12609"/>
                  </a:lnTo>
                  <a:lnTo>
                    <a:pt x="9826" y="4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3" name="object 313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644908" y="2615476"/>
              <a:ext cx="57353" cy="117551"/>
            </a:xfrm>
            <a:prstGeom prst="rect">
              <a:avLst/>
            </a:prstGeom>
          </p:spPr>
        </p:pic>
        <p:pic>
          <p:nvPicPr>
            <p:cNvPr id="314" name="object 314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32335" y="2615476"/>
              <a:ext cx="57442" cy="117551"/>
            </a:xfrm>
            <a:prstGeom prst="rect">
              <a:avLst/>
            </a:prstGeom>
          </p:spPr>
        </p:pic>
        <p:sp>
          <p:nvSpPr>
            <p:cNvPr id="315" name="object 315" descr=""/>
            <p:cNvSpPr/>
            <p:nvPr/>
          </p:nvSpPr>
          <p:spPr>
            <a:xfrm>
              <a:off x="5732335" y="2615476"/>
              <a:ext cx="43180" cy="85090"/>
            </a:xfrm>
            <a:custGeom>
              <a:avLst/>
              <a:gdLst/>
              <a:ahLst/>
              <a:cxnLst/>
              <a:rect l="l" t="t" r="r" b="b"/>
              <a:pathLst>
                <a:path w="43179" h="85089">
                  <a:moveTo>
                    <a:pt x="34124" y="64300"/>
                  </a:moveTo>
                  <a:lnTo>
                    <a:pt x="37249" y="71043"/>
                  </a:lnTo>
                  <a:lnTo>
                    <a:pt x="40233" y="77825"/>
                  </a:lnTo>
                  <a:lnTo>
                    <a:pt x="43129" y="84658"/>
                  </a:lnTo>
                  <a:lnTo>
                    <a:pt x="43129" y="81737"/>
                  </a:lnTo>
                  <a:lnTo>
                    <a:pt x="40614" y="75946"/>
                  </a:lnTo>
                  <a:lnTo>
                    <a:pt x="38023" y="70231"/>
                  </a:lnTo>
                  <a:lnTo>
                    <a:pt x="35331" y="64541"/>
                  </a:lnTo>
                  <a:lnTo>
                    <a:pt x="34124" y="64300"/>
                  </a:lnTo>
                  <a:close/>
                </a:path>
                <a:path w="43179" h="85089">
                  <a:moveTo>
                    <a:pt x="0" y="0"/>
                  </a:moveTo>
                  <a:lnTo>
                    <a:pt x="7022" y="11911"/>
                  </a:lnTo>
                  <a:lnTo>
                    <a:pt x="13782" y="23949"/>
                  </a:lnTo>
                  <a:lnTo>
                    <a:pt x="20281" y="36115"/>
                  </a:lnTo>
                  <a:lnTo>
                    <a:pt x="26517" y="48412"/>
                  </a:lnTo>
                  <a:lnTo>
                    <a:pt x="25311" y="44284"/>
                  </a:lnTo>
                  <a:lnTo>
                    <a:pt x="19336" y="33014"/>
                  </a:lnTo>
                  <a:lnTo>
                    <a:pt x="13127" y="21875"/>
                  </a:lnTo>
                  <a:lnTo>
                    <a:pt x="6681" y="10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6" name="object 316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813044" y="2612098"/>
              <a:ext cx="57213" cy="120929"/>
            </a:xfrm>
            <a:prstGeom prst="rect">
              <a:avLst/>
            </a:prstGeom>
          </p:spPr>
        </p:pic>
        <p:sp>
          <p:nvSpPr>
            <p:cNvPr id="317" name="object 317" descr=""/>
            <p:cNvSpPr/>
            <p:nvPr/>
          </p:nvSpPr>
          <p:spPr>
            <a:xfrm>
              <a:off x="5813044" y="2612098"/>
              <a:ext cx="57150" cy="119380"/>
            </a:xfrm>
            <a:custGeom>
              <a:avLst/>
              <a:gdLst/>
              <a:ahLst/>
              <a:cxnLst/>
              <a:rect l="l" t="t" r="r" b="b"/>
              <a:pathLst>
                <a:path w="57150" h="119380">
                  <a:moveTo>
                    <a:pt x="3352" y="0"/>
                  </a:moveTo>
                  <a:lnTo>
                    <a:pt x="0" y="3390"/>
                  </a:lnTo>
                  <a:lnTo>
                    <a:pt x="15910" y="31545"/>
                  </a:lnTo>
                  <a:lnTo>
                    <a:pt x="30394" y="60266"/>
                  </a:lnTo>
                  <a:lnTo>
                    <a:pt x="43444" y="89489"/>
                  </a:lnTo>
                  <a:lnTo>
                    <a:pt x="55054" y="119151"/>
                  </a:lnTo>
                  <a:lnTo>
                    <a:pt x="56553" y="119151"/>
                  </a:lnTo>
                  <a:lnTo>
                    <a:pt x="44531" y="88961"/>
                  </a:lnTo>
                  <a:lnTo>
                    <a:pt x="31538" y="59051"/>
                  </a:lnTo>
                  <a:lnTo>
                    <a:pt x="17753" y="29404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8" name="object 318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893739" y="2612098"/>
              <a:ext cx="143954" cy="120929"/>
            </a:xfrm>
            <a:prstGeom prst="rect">
              <a:avLst/>
            </a:prstGeom>
          </p:spPr>
        </p:pic>
        <p:sp>
          <p:nvSpPr>
            <p:cNvPr id="319" name="object 319" descr=""/>
            <p:cNvSpPr/>
            <p:nvPr/>
          </p:nvSpPr>
          <p:spPr>
            <a:xfrm>
              <a:off x="5977801" y="2612098"/>
              <a:ext cx="59690" cy="119380"/>
            </a:xfrm>
            <a:custGeom>
              <a:avLst/>
              <a:gdLst/>
              <a:ahLst/>
              <a:cxnLst/>
              <a:rect l="l" t="t" r="r" b="b"/>
              <a:pathLst>
                <a:path w="59689" h="119380">
                  <a:moveTo>
                    <a:pt x="43167" y="79362"/>
                  </a:moveTo>
                  <a:lnTo>
                    <a:pt x="40246" y="79997"/>
                  </a:lnTo>
                  <a:lnTo>
                    <a:pt x="44298" y="89708"/>
                  </a:lnTo>
                  <a:lnTo>
                    <a:pt x="48207" y="99469"/>
                  </a:lnTo>
                  <a:lnTo>
                    <a:pt x="51901" y="109101"/>
                  </a:lnTo>
                  <a:lnTo>
                    <a:pt x="55587" y="119151"/>
                  </a:lnTo>
                  <a:lnTo>
                    <a:pt x="59245" y="119151"/>
                  </a:lnTo>
                  <a:lnTo>
                    <a:pt x="55558" y="109283"/>
                  </a:lnTo>
                  <a:lnTo>
                    <a:pt x="51558" y="99113"/>
                  </a:lnTo>
                  <a:lnTo>
                    <a:pt x="47451" y="89197"/>
                  </a:lnTo>
                  <a:lnTo>
                    <a:pt x="43167" y="79362"/>
                  </a:lnTo>
                  <a:close/>
                </a:path>
                <a:path w="59689" h="119380">
                  <a:moveTo>
                    <a:pt x="0" y="0"/>
                  </a:moveTo>
                  <a:lnTo>
                    <a:pt x="7779" y="13661"/>
                  </a:lnTo>
                  <a:lnTo>
                    <a:pt x="15135" y="27262"/>
                  </a:lnTo>
                  <a:lnTo>
                    <a:pt x="22252" y="41131"/>
                  </a:lnTo>
                  <a:lnTo>
                    <a:pt x="29070" y="55143"/>
                  </a:lnTo>
                  <a:lnTo>
                    <a:pt x="32029" y="55803"/>
                  </a:lnTo>
                  <a:lnTo>
                    <a:pt x="24644" y="41564"/>
                  </a:lnTo>
                  <a:lnTo>
                    <a:pt x="16848" y="27516"/>
                  </a:lnTo>
                  <a:lnTo>
                    <a:pt x="8635" y="13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0" name="object 320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955603" y="2625572"/>
              <a:ext cx="531406" cy="107454"/>
            </a:xfrm>
            <a:prstGeom prst="rect">
              <a:avLst/>
            </a:prstGeom>
          </p:spPr>
        </p:pic>
        <p:pic>
          <p:nvPicPr>
            <p:cNvPr id="321" name="object 32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061862" y="2608770"/>
              <a:ext cx="59207" cy="123367"/>
            </a:xfrm>
            <a:prstGeom prst="rect">
              <a:avLst/>
            </a:prstGeom>
          </p:spPr>
        </p:pic>
        <p:pic>
          <p:nvPicPr>
            <p:cNvPr id="322" name="object 322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531609" y="2615476"/>
              <a:ext cx="159819" cy="117551"/>
            </a:xfrm>
            <a:prstGeom prst="rect">
              <a:avLst/>
            </a:prstGeom>
          </p:spPr>
        </p:pic>
        <p:pic>
          <p:nvPicPr>
            <p:cNvPr id="323" name="object 32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088176" y="2608770"/>
              <a:ext cx="131775" cy="124256"/>
            </a:xfrm>
            <a:prstGeom prst="rect">
              <a:avLst/>
            </a:prstGeom>
          </p:spPr>
        </p:pic>
        <p:pic>
          <p:nvPicPr>
            <p:cNvPr id="324" name="object 32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915077" y="2604287"/>
              <a:ext cx="615581" cy="98628"/>
            </a:xfrm>
            <a:prstGeom prst="rect">
              <a:avLst/>
            </a:prstGeom>
          </p:spPr>
        </p:pic>
        <p:pic>
          <p:nvPicPr>
            <p:cNvPr id="325" name="object 325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803353" y="2492121"/>
              <a:ext cx="94907" cy="76720"/>
            </a:xfrm>
            <a:prstGeom prst="rect">
              <a:avLst/>
            </a:prstGeom>
          </p:spPr>
        </p:pic>
        <p:pic>
          <p:nvPicPr>
            <p:cNvPr id="326" name="object 326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379478" y="3181070"/>
              <a:ext cx="395033" cy="87680"/>
            </a:xfrm>
            <a:prstGeom prst="rect">
              <a:avLst/>
            </a:prstGeom>
          </p:spPr>
        </p:pic>
        <p:pic>
          <p:nvPicPr>
            <p:cNvPr id="327" name="object 32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379478" y="3045714"/>
              <a:ext cx="395033" cy="135013"/>
            </a:xfrm>
            <a:prstGeom prst="rect">
              <a:avLst/>
            </a:prstGeom>
          </p:spPr>
        </p:pic>
        <p:pic>
          <p:nvPicPr>
            <p:cNvPr id="328" name="object 328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404573" y="3268738"/>
              <a:ext cx="369976" cy="68414"/>
            </a:xfrm>
            <a:prstGeom prst="rect">
              <a:avLst/>
            </a:prstGeom>
          </p:spPr>
        </p:pic>
        <p:pic>
          <p:nvPicPr>
            <p:cNvPr id="329" name="object 329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896635" y="2577731"/>
              <a:ext cx="1355562" cy="155308"/>
            </a:xfrm>
            <a:prstGeom prst="rect">
              <a:avLst/>
            </a:prstGeom>
          </p:spPr>
        </p:pic>
      </p:grpSp>
      <p:sp>
        <p:nvSpPr>
          <p:cNvPr id="330" name="object 330" descr=""/>
          <p:cNvSpPr/>
          <p:nvPr/>
        </p:nvSpPr>
        <p:spPr>
          <a:xfrm>
            <a:off x="223024" y="1613268"/>
            <a:ext cx="957580" cy="92075"/>
          </a:xfrm>
          <a:custGeom>
            <a:avLst/>
            <a:gdLst/>
            <a:ahLst/>
            <a:cxnLst/>
            <a:rect l="l" t="t" r="r" b="b"/>
            <a:pathLst>
              <a:path w="957580" h="92075">
                <a:moveTo>
                  <a:pt x="158902" y="39192"/>
                </a:moveTo>
                <a:lnTo>
                  <a:pt x="128003" y="14224"/>
                </a:lnTo>
                <a:lnTo>
                  <a:pt x="128003" y="40386"/>
                </a:lnTo>
                <a:lnTo>
                  <a:pt x="128003" y="51269"/>
                </a:lnTo>
                <a:lnTo>
                  <a:pt x="125272" y="55181"/>
                </a:lnTo>
                <a:lnTo>
                  <a:pt x="114388" y="59918"/>
                </a:lnTo>
                <a:lnTo>
                  <a:pt x="107797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08" y="30429"/>
                </a:lnTo>
                <a:lnTo>
                  <a:pt x="114312" y="31635"/>
                </a:lnTo>
                <a:lnTo>
                  <a:pt x="125463" y="36449"/>
                </a:lnTo>
                <a:lnTo>
                  <a:pt x="125310" y="36449"/>
                </a:lnTo>
                <a:lnTo>
                  <a:pt x="127228" y="39192"/>
                </a:lnTo>
                <a:lnTo>
                  <a:pt x="128003" y="40386"/>
                </a:lnTo>
                <a:lnTo>
                  <a:pt x="128003" y="14224"/>
                </a:lnTo>
                <a:lnTo>
                  <a:pt x="123786" y="12966"/>
                </a:lnTo>
                <a:lnTo>
                  <a:pt x="116408" y="11468"/>
                </a:lnTo>
                <a:lnTo>
                  <a:pt x="108610" y="10541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905"/>
                </a:lnTo>
                <a:lnTo>
                  <a:pt x="65836" y="1905"/>
                </a:lnTo>
                <a:lnTo>
                  <a:pt x="65836" y="10185"/>
                </a:lnTo>
                <a:lnTo>
                  <a:pt x="65836" y="30429"/>
                </a:lnTo>
                <a:lnTo>
                  <a:pt x="65836" y="61099"/>
                </a:lnTo>
                <a:lnTo>
                  <a:pt x="53797" y="61099"/>
                </a:lnTo>
                <a:lnTo>
                  <a:pt x="47053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73" y="51269"/>
                </a:lnTo>
                <a:lnTo>
                  <a:pt x="31610" y="40386"/>
                </a:lnTo>
                <a:lnTo>
                  <a:pt x="34658" y="36449"/>
                </a:lnTo>
                <a:lnTo>
                  <a:pt x="46812" y="31635"/>
                </a:lnTo>
                <a:lnTo>
                  <a:pt x="53721" y="30429"/>
                </a:lnTo>
                <a:lnTo>
                  <a:pt x="65836" y="30429"/>
                </a:lnTo>
                <a:lnTo>
                  <a:pt x="65836" y="10185"/>
                </a:lnTo>
                <a:lnTo>
                  <a:pt x="60032" y="10185"/>
                </a:lnTo>
                <a:lnTo>
                  <a:pt x="52171" y="10541"/>
                </a:lnTo>
                <a:lnTo>
                  <a:pt x="12687" y="24015"/>
                </a:lnTo>
                <a:lnTo>
                  <a:pt x="0" y="39192"/>
                </a:lnTo>
                <a:lnTo>
                  <a:pt x="38" y="52463"/>
                </a:lnTo>
                <a:lnTo>
                  <a:pt x="30721" y="76669"/>
                </a:lnTo>
                <a:lnTo>
                  <a:pt x="60502" y="81356"/>
                </a:lnTo>
                <a:lnTo>
                  <a:pt x="65836" y="81356"/>
                </a:lnTo>
                <a:lnTo>
                  <a:pt x="65836" y="89522"/>
                </a:lnTo>
                <a:lnTo>
                  <a:pt x="94957" y="89522"/>
                </a:lnTo>
                <a:lnTo>
                  <a:pt x="94957" y="81356"/>
                </a:lnTo>
                <a:lnTo>
                  <a:pt x="100406" y="81356"/>
                </a:lnTo>
                <a:lnTo>
                  <a:pt x="139293" y="73558"/>
                </a:lnTo>
                <a:lnTo>
                  <a:pt x="153924" y="61099"/>
                </a:lnTo>
                <a:lnTo>
                  <a:pt x="156375" y="58483"/>
                </a:lnTo>
                <a:lnTo>
                  <a:pt x="158902" y="52463"/>
                </a:lnTo>
                <a:lnTo>
                  <a:pt x="158902" y="39192"/>
                </a:lnTo>
                <a:close/>
              </a:path>
              <a:path w="957580" h="92075">
                <a:moveTo>
                  <a:pt x="268274" y="1905"/>
                </a:moveTo>
                <a:lnTo>
                  <a:pt x="237363" y="1905"/>
                </a:lnTo>
                <a:lnTo>
                  <a:pt x="212496" y="45948"/>
                </a:lnTo>
                <a:lnTo>
                  <a:pt x="188341" y="1905"/>
                </a:lnTo>
                <a:lnTo>
                  <a:pt x="157441" y="1905"/>
                </a:lnTo>
                <a:lnTo>
                  <a:pt x="193205" y="62407"/>
                </a:lnTo>
                <a:lnTo>
                  <a:pt x="193179" y="65125"/>
                </a:lnTo>
                <a:lnTo>
                  <a:pt x="192633" y="66548"/>
                </a:lnTo>
                <a:lnTo>
                  <a:pt x="191566" y="67144"/>
                </a:lnTo>
                <a:lnTo>
                  <a:pt x="187845" y="68084"/>
                </a:lnTo>
                <a:lnTo>
                  <a:pt x="184746" y="68326"/>
                </a:lnTo>
                <a:lnTo>
                  <a:pt x="180416" y="68326"/>
                </a:lnTo>
                <a:lnTo>
                  <a:pt x="180416" y="89763"/>
                </a:lnTo>
                <a:lnTo>
                  <a:pt x="221386" y="81546"/>
                </a:lnTo>
                <a:lnTo>
                  <a:pt x="224218" y="76263"/>
                </a:lnTo>
                <a:lnTo>
                  <a:pt x="268274" y="1905"/>
                </a:lnTo>
                <a:close/>
              </a:path>
              <a:path w="957580" h="92075">
                <a:moveTo>
                  <a:pt x="375031" y="1905"/>
                </a:moveTo>
                <a:lnTo>
                  <a:pt x="271538" y="1905"/>
                </a:lnTo>
                <a:lnTo>
                  <a:pt x="271538" y="25590"/>
                </a:lnTo>
                <a:lnTo>
                  <a:pt x="308965" y="25704"/>
                </a:lnTo>
                <a:lnTo>
                  <a:pt x="308965" y="89522"/>
                </a:lnTo>
                <a:lnTo>
                  <a:pt x="338086" y="89522"/>
                </a:lnTo>
                <a:lnTo>
                  <a:pt x="338086" y="25704"/>
                </a:lnTo>
                <a:lnTo>
                  <a:pt x="375031" y="25704"/>
                </a:lnTo>
                <a:lnTo>
                  <a:pt x="375031" y="1905"/>
                </a:lnTo>
                <a:close/>
              </a:path>
              <a:path w="957580" h="92075">
                <a:moveTo>
                  <a:pt x="492213" y="54203"/>
                </a:moveTo>
                <a:lnTo>
                  <a:pt x="491147" y="50507"/>
                </a:lnTo>
                <a:lnTo>
                  <a:pt x="491083" y="50330"/>
                </a:lnTo>
                <a:lnTo>
                  <a:pt x="490702" y="48983"/>
                </a:lnTo>
                <a:lnTo>
                  <a:pt x="462495" y="33553"/>
                </a:lnTo>
                <a:lnTo>
                  <a:pt x="462495" y="56603"/>
                </a:lnTo>
                <a:lnTo>
                  <a:pt x="462495" y="63157"/>
                </a:lnTo>
                <a:lnTo>
                  <a:pt x="461035" y="65773"/>
                </a:lnTo>
                <a:lnTo>
                  <a:pt x="455193" y="68389"/>
                </a:lnTo>
                <a:lnTo>
                  <a:pt x="450380" y="69037"/>
                </a:lnTo>
                <a:lnTo>
                  <a:pt x="412292" y="69037"/>
                </a:lnTo>
                <a:lnTo>
                  <a:pt x="412292" y="50330"/>
                </a:lnTo>
                <a:lnTo>
                  <a:pt x="448322" y="50330"/>
                </a:lnTo>
                <a:lnTo>
                  <a:pt x="462495" y="56603"/>
                </a:lnTo>
                <a:lnTo>
                  <a:pt x="462495" y="33553"/>
                </a:lnTo>
                <a:lnTo>
                  <a:pt x="460413" y="33235"/>
                </a:lnTo>
                <a:lnTo>
                  <a:pt x="453009" y="32651"/>
                </a:lnTo>
                <a:lnTo>
                  <a:pt x="444728" y="32448"/>
                </a:lnTo>
                <a:lnTo>
                  <a:pt x="412292" y="32448"/>
                </a:lnTo>
                <a:lnTo>
                  <a:pt x="412292" y="21323"/>
                </a:lnTo>
                <a:lnTo>
                  <a:pt x="485584" y="21323"/>
                </a:lnTo>
                <a:lnTo>
                  <a:pt x="485584" y="2019"/>
                </a:lnTo>
                <a:lnTo>
                  <a:pt x="384822" y="2019"/>
                </a:lnTo>
                <a:lnTo>
                  <a:pt x="384822" y="89636"/>
                </a:lnTo>
                <a:lnTo>
                  <a:pt x="448411" y="89636"/>
                </a:lnTo>
                <a:lnTo>
                  <a:pt x="488759" y="76301"/>
                </a:lnTo>
                <a:lnTo>
                  <a:pt x="492213" y="69392"/>
                </a:lnTo>
                <a:lnTo>
                  <a:pt x="492213" y="69037"/>
                </a:lnTo>
                <a:lnTo>
                  <a:pt x="492213" y="54203"/>
                </a:lnTo>
                <a:close/>
              </a:path>
              <a:path w="957580" h="92075">
                <a:moveTo>
                  <a:pt x="612470" y="54749"/>
                </a:moveTo>
                <a:lnTo>
                  <a:pt x="612394" y="37045"/>
                </a:lnTo>
                <a:lnTo>
                  <a:pt x="610146" y="29857"/>
                </a:lnTo>
                <a:lnTo>
                  <a:pt x="610044" y="29527"/>
                </a:lnTo>
                <a:lnTo>
                  <a:pt x="581812" y="4914"/>
                </a:lnTo>
                <a:lnTo>
                  <a:pt x="581812" y="41249"/>
                </a:lnTo>
                <a:lnTo>
                  <a:pt x="581812" y="50952"/>
                </a:lnTo>
                <a:lnTo>
                  <a:pt x="559828" y="69748"/>
                </a:lnTo>
                <a:lnTo>
                  <a:pt x="550900" y="69748"/>
                </a:lnTo>
                <a:lnTo>
                  <a:pt x="528878" y="50952"/>
                </a:lnTo>
                <a:lnTo>
                  <a:pt x="528878" y="41249"/>
                </a:lnTo>
                <a:lnTo>
                  <a:pt x="550151" y="22504"/>
                </a:lnTo>
                <a:lnTo>
                  <a:pt x="560120" y="22504"/>
                </a:lnTo>
                <a:lnTo>
                  <a:pt x="581812" y="41249"/>
                </a:lnTo>
                <a:lnTo>
                  <a:pt x="581812" y="4914"/>
                </a:lnTo>
                <a:lnTo>
                  <a:pt x="577850" y="3365"/>
                </a:lnTo>
                <a:lnTo>
                  <a:pt x="570725" y="1498"/>
                </a:lnTo>
                <a:lnTo>
                  <a:pt x="563194" y="381"/>
                </a:lnTo>
                <a:lnTo>
                  <a:pt x="555282" y="0"/>
                </a:lnTo>
                <a:lnTo>
                  <a:pt x="547624" y="381"/>
                </a:lnTo>
                <a:lnTo>
                  <a:pt x="509714" y="17526"/>
                </a:lnTo>
                <a:lnTo>
                  <a:pt x="497763" y="54749"/>
                </a:lnTo>
                <a:lnTo>
                  <a:pt x="500265" y="62280"/>
                </a:lnTo>
                <a:lnTo>
                  <a:pt x="533285" y="88531"/>
                </a:lnTo>
                <a:lnTo>
                  <a:pt x="555409" y="91884"/>
                </a:lnTo>
                <a:lnTo>
                  <a:pt x="563321" y="91516"/>
                </a:lnTo>
                <a:lnTo>
                  <a:pt x="601027" y="74447"/>
                </a:lnTo>
                <a:lnTo>
                  <a:pt x="604875" y="69748"/>
                </a:lnTo>
                <a:lnTo>
                  <a:pt x="605078" y="69507"/>
                </a:lnTo>
                <a:lnTo>
                  <a:pt x="610006" y="62560"/>
                </a:lnTo>
                <a:lnTo>
                  <a:pt x="612470" y="54749"/>
                </a:lnTo>
                <a:close/>
              </a:path>
              <a:path w="957580" h="92075">
                <a:moveTo>
                  <a:pt x="721372" y="1905"/>
                </a:moveTo>
                <a:lnTo>
                  <a:pt x="636587" y="1905"/>
                </a:lnTo>
                <a:lnTo>
                  <a:pt x="635177" y="16891"/>
                </a:lnTo>
                <a:lnTo>
                  <a:pt x="633069" y="31178"/>
                </a:lnTo>
                <a:lnTo>
                  <a:pt x="617639" y="65963"/>
                </a:lnTo>
                <a:lnTo>
                  <a:pt x="613854" y="65963"/>
                </a:lnTo>
                <a:lnTo>
                  <a:pt x="613854" y="89522"/>
                </a:lnTo>
                <a:lnTo>
                  <a:pt x="649732" y="72351"/>
                </a:lnTo>
                <a:lnTo>
                  <a:pt x="663232" y="22618"/>
                </a:lnTo>
                <a:lnTo>
                  <a:pt x="692124" y="22618"/>
                </a:lnTo>
                <a:lnTo>
                  <a:pt x="692124" y="89522"/>
                </a:lnTo>
                <a:lnTo>
                  <a:pt x="721372" y="89522"/>
                </a:lnTo>
                <a:lnTo>
                  <a:pt x="721372" y="1905"/>
                </a:lnTo>
                <a:close/>
              </a:path>
              <a:path w="957580" h="92075">
                <a:moveTo>
                  <a:pt x="957275" y="89522"/>
                </a:moveTo>
                <a:lnTo>
                  <a:pt x="949121" y="74485"/>
                </a:lnTo>
                <a:lnTo>
                  <a:pt x="938415" y="54711"/>
                </a:lnTo>
                <a:lnTo>
                  <a:pt x="924293" y="28663"/>
                </a:lnTo>
                <a:lnTo>
                  <a:pt x="909789" y="1905"/>
                </a:lnTo>
                <a:lnTo>
                  <a:pt x="908964" y="1905"/>
                </a:lnTo>
                <a:lnTo>
                  <a:pt x="908964" y="54711"/>
                </a:lnTo>
                <a:lnTo>
                  <a:pt x="880668" y="54711"/>
                </a:lnTo>
                <a:lnTo>
                  <a:pt x="894880" y="28663"/>
                </a:lnTo>
                <a:lnTo>
                  <a:pt x="908964" y="54711"/>
                </a:lnTo>
                <a:lnTo>
                  <a:pt x="908964" y="1905"/>
                </a:lnTo>
                <a:lnTo>
                  <a:pt x="879830" y="1905"/>
                </a:lnTo>
                <a:lnTo>
                  <a:pt x="832777" y="88734"/>
                </a:lnTo>
                <a:lnTo>
                  <a:pt x="785863" y="42037"/>
                </a:lnTo>
                <a:lnTo>
                  <a:pt x="831811" y="1905"/>
                </a:lnTo>
                <a:lnTo>
                  <a:pt x="795566" y="1905"/>
                </a:lnTo>
                <a:lnTo>
                  <a:pt x="762177" y="32334"/>
                </a:lnTo>
                <a:lnTo>
                  <a:pt x="762177" y="1905"/>
                </a:lnTo>
                <a:lnTo>
                  <a:pt x="732929" y="1905"/>
                </a:lnTo>
                <a:lnTo>
                  <a:pt x="732929" y="89522"/>
                </a:lnTo>
                <a:lnTo>
                  <a:pt x="762177" y="89522"/>
                </a:lnTo>
                <a:lnTo>
                  <a:pt x="762177" y="52819"/>
                </a:lnTo>
                <a:lnTo>
                  <a:pt x="797699" y="89522"/>
                </a:lnTo>
                <a:lnTo>
                  <a:pt x="832358" y="89522"/>
                </a:lnTo>
                <a:lnTo>
                  <a:pt x="833577" y="89522"/>
                </a:lnTo>
                <a:lnTo>
                  <a:pt x="861834" y="89522"/>
                </a:lnTo>
                <a:lnTo>
                  <a:pt x="870013" y="74485"/>
                </a:lnTo>
                <a:lnTo>
                  <a:pt x="919619" y="74485"/>
                </a:lnTo>
                <a:lnTo>
                  <a:pt x="927798" y="89522"/>
                </a:lnTo>
                <a:lnTo>
                  <a:pt x="95727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2602408" y="5477281"/>
            <a:ext cx="694690" cy="93345"/>
          </a:xfrm>
          <a:custGeom>
            <a:avLst/>
            <a:gdLst/>
            <a:ahLst/>
            <a:cxnLst/>
            <a:rect l="l" t="t" r="r" b="b"/>
            <a:pathLst>
              <a:path w="694689" h="93345">
                <a:moveTo>
                  <a:pt x="103479" y="25958"/>
                </a:moveTo>
                <a:lnTo>
                  <a:pt x="102565" y="22999"/>
                </a:lnTo>
                <a:lnTo>
                  <a:pt x="101917" y="20891"/>
                </a:lnTo>
                <a:lnTo>
                  <a:pt x="95681" y="12128"/>
                </a:lnTo>
                <a:lnTo>
                  <a:pt x="91300" y="8712"/>
                </a:lnTo>
                <a:lnTo>
                  <a:pt x="80022" y="3822"/>
                </a:lnTo>
                <a:lnTo>
                  <a:pt x="77190" y="3302"/>
                </a:lnTo>
                <a:lnTo>
                  <a:pt x="77190" y="29324"/>
                </a:lnTo>
                <a:lnTo>
                  <a:pt x="77190" y="35242"/>
                </a:lnTo>
                <a:lnTo>
                  <a:pt x="76530" y="37338"/>
                </a:lnTo>
                <a:lnTo>
                  <a:pt x="73837" y="39852"/>
                </a:lnTo>
                <a:lnTo>
                  <a:pt x="72161" y="40614"/>
                </a:lnTo>
                <a:lnTo>
                  <a:pt x="67119" y="41198"/>
                </a:lnTo>
                <a:lnTo>
                  <a:pt x="29248" y="41198"/>
                </a:lnTo>
                <a:lnTo>
                  <a:pt x="29248" y="22999"/>
                </a:lnTo>
                <a:lnTo>
                  <a:pt x="67843" y="22999"/>
                </a:lnTo>
                <a:lnTo>
                  <a:pt x="72097" y="23634"/>
                </a:lnTo>
                <a:lnTo>
                  <a:pt x="73837" y="24472"/>
                </a:lnTo>
                <a:lnTo>
                  <a:pt x="76530" y="27152"/>
                </a:lnTo>
                <a:lnTo>
                  <a:pt x="77190" y="29324"/>
                </a:lnTo>
                <a:lnTo>
                  <a:pt x="77190" y="3302"/>
                </a:lnTo>
                <a:lnTo>
                  <a:pt x="73520" y="2603"/>
                </a:lnTo>
                <a:lnTo>
                  <a:pt x="0" y="2603"/>
                </a:lnTo>
                <a:lnTo>
                  <a:pt x="0" y="90220"/>
                </a:lnTo>
                <a:lnTo>
                  <a:pt x="29248" y="90220"/>
                </a:lnTo>
                <a:lnTo>
                  <a:pt x="29248" y="61925"/>
                </a:lnTo>
                <a:lnTo>
                  <a:pt x="67246" y="61925"/>
                </a:lnTo>
                <a:lnTo>
                  <a:pt x="103479" y="41668"/>
                </a:lnTo>
                <a:lnTo>
                  <a:pt x="103479" y="41198"/>
                </a:lnTo>
                <a:lnTo>
                  <a:pt x="103479" y="25958"/>
                </a:lnTo>
                <a:close/>
              </a:path>
              <a:path w="694689" h="93345">
                <a:moveTo>
                  <a:pt x="263575" y="54978"/>
                </a:moveTo>
                <a:lnTo>
                  <a:pt x="252031" y="17716"/>
                </a:lnTo>
                <a:lnTo>
                  <a:pt x="232905" y="5130"/>
                </a:lnTo>
                <a:lnTo>
                  <a:pt x="232905" y="41478"/>
                </a:lnTo>
                <a:lnTo>
                  <a:pt x="232905" y="51181"/>
                </a:lnTo>
                <a:lnTo>
                  <a:pt x="210997" y="69977"/>
                </a:lnTo>
                <a:lnTo>
                  <a:pt x="201993" y="69977"/>
                </a:lnTo>
                <a:lnTo>
                  <a:pt x="178676" y="41478"/>
                </a:lnTo>
                <a:lnTo>
                  <a:pt x="179946" y="37528"/>
                </a:lnTo>
                <a:lnTo>
                  <a:pt x="180035" y="37274"/>
                </a:lnTo>
                <a:lnTo>
                  <a:pt x="183337" y="32918"/>
                </a:lnTo>
                <a:lnTo>
                  <a:pt x="185483" y="30086"/>
                </a:lnTo>
                <a:lnTo>
                  <a:pt x="188976" y="27343"/>
                </a:lnTo>
                <a:lnTo>
                  <a:pt x="197497" y="23558"/>
                </a:lnTo>
                <a:lnTo>
                  <a:pt x="201625" y="22669"/>
                </a:lnTo>
                <a:lnTo>
                  <a:pt x="211264" y="22669"/>
                </a:lnTo>
                <a:lnTo>
                  <a:pt x="232905" y="41478"/>
                </a:lnTo>
                <a:lnTo>
                  <a:pt x="232905" y="5130"/>
                </a:lnTo>
                <a:lnTo>
                  <a:pt x="228993" y="3594"/>
                </a:lnTo>
                <a:lnTo>
                  <a:pt x="221894" y="1727"/>
                </a:lnTo>
                <a:lnTo>
                  <a:pt x="214388" y="609"/>
                </a:lnTo>
                <a:lnTo>
                  <a:pt x="206489" y="228"/>
                </a:lnTo>
                <a:lnTo>
                  <a:pt x="197891" y="228"/>
                </a:lnTo>
                <a:lnTo>
                  <a:pt x="156464" y="20840"/>
                </a:lnTo>
                <a:lnTo>
                  <a:pt x="150012" y="32918"/>
                </a:lnTo>
                <a:lnTo>
                  <a:pt x="139954" y="32918"/>
                </a:lnTo>
                <a:lnTo>
                  <a:pt x="139954" y="2006"/>
                </a:lnTo>
                <a:lnTo>
                  <a:pt x="110820" y="2006"/>
                </a:lnTo>
                <a:lnTo>
                  <a:pt x="110820" y="89649"/>
                </a:lnTo>
                <a:lnTo>
                  <a:pt x="139954" y="89649"/>
                </a:lnTo>
                <a:lnTo>
                  <a:pt x="139954" y="57543"/>
                </a:lnTo>
                <a:lnTo>
                  <a:pt x="149301" y="57543"/>
                </a:lnTo>
                <a:lnTo>
                  <a:pt x="181330" y="87731"/>
                </a:lnTo>
                <a:lnTo>
                  <a:pt x="206489" y="92113"/>
                </a:lnTo>
                <a:lnTo>
                  <a:pt x="212280" y="91846"/>
                </a:lnTo>
                <a:lnTo>
                  <a:pt x="213728" y="91846"/>
                </a:lnTo>
                <a:lnTo>
                  <a:pt x="252107" y="74663"/>
                </a:lnTo>
                <a:lnTo>
                  <a:pt x="255968" y="69977"/>
                </a:lnTo>
                <a:lnTo>
                  <a:pt x="256171" y="69735"/>
                </a:lnTo>
                <a:lnTo>
                  <a:pt x="261099" y="62788"/>
                </a:lnTo>
                <a:lnTo>
                  <a:pt x="263575" y="54978"/>
                </a:lnTo>
                <a:close/>
              </a:path>
              <a:path w="694689" h="93345">
                <a:moveTo>
                  <a:pt x="371563" y="90220"/>
                </a:moveTo>
                <a:lnTo>
                  <a:pt x="323837" y="42735"/>
                </a:lnTo>
                <a:lnTo>
                  <a:pt x="369785" y="2603"/>
                </a:lnTo>
                <a:lnTo>
                  <a:pt x="333552" y="2603"/>
                </a:lnTo>
                <a:lnTo>
                  <a:pt x="300164" y="33032"/>
                </a:lnTo>
                <a:lnTo>
                  <a:pt x="300164" y="2603"/>
                </a:lnTo>
                <a:lnTo>
                  <a:pt x="270916" y="2603"/>
                </a:lnTo>
                <a:lnTo>
                  <a:pt x="270916" y="90220"/>
                </a:lnTo>
                <a:lnTo>
                  <a:pt x="300164" y="90220"/>
                </a:lnTo>
                <a:lnTo>
                  <a:pt x="300164" y="53517"/>
                </a:lnTo>
                <a:lnTo>
                  <a:pt x="335686" y="90220"/>
                </a:lnTo>
                <a:lnTo>
                  <a:pt x="371563" y="90220"/>
                </a:lnTo>
                <a:close/>
              </a:path>
              <a:path w="694689" h="93345">
                <a:moveTo>
                  <a:pt x="470547" y="61214"/>
                </a:moveTo>
                <a:lnTo>
                  <a:pt x="469760" y="51422"/>
                </a:lnTo>
                <a:lnTo>
                  <a:pt x="464235" y="45110"/>
                </a:lnTo>
                <a:lnTo>
                  <a:pt x="453974" y="42024"/>
                </a:lnTo>
                <a:lnTo>
                  <a:pt x="463448" y="39192"/>
                </a:lnTo>
                <a:lnTo>
                  <a:pt x="468185" y="33896"/>
                </a:lnTo>
                <a:lnTo>
                  <a:pt x="468185" y="18580"/>
                </a:lnTo>
                <a:lnTo>
                  <a:pt x="433349" y="520"/>
                </a:lnTo>
                <a:lnTo>
                  <a:pt x="425475" y="0"/>
                </a:lnTo>
                <a:lnTo>
                  <a:pt x="417029" y="0"/>
                </a:lnTo>
                <a:lnTo>
                  <a:pt x="378955" y="6096"/>
                </a:lnTo>
                <a:lnTo>
                  <a:pt x="361734" y="29235"/>
                </a:lnTo>
                <a:lnTo>
                  <a:pt x="389445" y="29235"/>
                </a:lnTo>
                <a:lnTo>
                  <a:pt x="389445" y="25844"/>
                </a:lnTo>
                <a:lnTo>
                  <a:pt x="392125" y="23342"/>
                </a:lnTo>
                <a:lnTo>
                  <a:pt x="402856" y="20104"/>
                </a:lnTo>
                <a:lnTo>
                  <a:pt x="409371" y="19291"/>
                </a:lnTo>
                <a:lnTo>
                  <a:pt x="423735" y="19367"/>
                </a:lnTo>
                <a:lnTo>
                  <a:pt x="429399" y="20104"/>
                </a:lnTo>
                <a:lnTo>
                  <a:pt x="438632" y="22872"/>
                </a:lnTo>
                <a:lnTo>
                  <a:pt x="440944" y="25019"/>
                </a:lnTo>
                <a:lnTo>
                  <a:pt x="440944" y="30226"/>
                </a:lnTo>
                <a:lnTo>
                  <a:pt x="439610" y="32156"/>
                </a:lnTo>
                <a:lnTo>
                  <a:pt x="434238" y="35318"/>
                </a:lnTo>
                <a:lnTo>
                  <a:pt x="429742" y="36106"/>
                </a:lnTo>
                <a:lnTo>
                  <a:pt x="401523" y="36106"/>
                </a:lnTo>
                <a:lnTo>
                  <a:pt x="401523" y="53162"/>
                </a:lnTo>
                <a:lnTo>
                  <a:pt x="428002" y="53162"/>
                </a:lnTo>
                <a:lnTo>
                  <a:pt x="431558" y="53378"/>
                </a:lnTo>
                <a:lnTo>
                  <a:pt x="436600" y="54241"/>
                </a:lnTo>
                <a:lnTo>
                  <a:pt x="438467" y="55029"/>
                </a:lnTo>
                <a:lnTo>
                  <a:pt x="440829" y="57327"/>
                </a:lnTo>
                <a:lnTo>
                  <a:pt x="441426" y="59004"/>
                </a:lnTo>
                <a:lnTo>
                  <a:pt x="441337" y="65557"/>
                </a:lnTo>
                <a:lnTo>
                  <a:pt x="438937" y="68707"/>
                </a:lnTo>
                <a:lnTo>
                  <a:pt x="429463" y="72656"/>
                </a:lnTo>
                <a:lnTo>
                  <a:pt x="423735" y="73558"/>
                </a:lnTo>
                <a:lnTo>
                  <a:pt x="417029" y="73406"/>
                </a:lnTo>
                <a:lnTo>
                  <a:pt x="409371" y="73482"/>
                </a:lnTo>
                <a:lnTo>
                  <a:pt x="402856" y="72123"/>
                </a:lnTo>
                <a:lnTo>
                  <a:pt x="392125" y="66522"/>
                </a:lnTo>
                <a:lnTo>
                  <a:pt x="389445" y="62077"/>
                </a:lnTo>
                <a:lnTo>
                  <a:pt x="389445" y="56007"/>
                </a:lnTo>
                <a:lnTo>
                  <a:pt x="361734" y="56007"/>
                </a:lnTo>
                <a:lnTo>
                  <a:pt x="383832" y="87668"/>
                </a:lnTo>
                <a:lnTo>
                  <a:pt x="417029" y="92824"/>
                </a:lnTo>
                <a:lnTo>
                  <a:pt x="428358" y="92354"/>
                </a:lnTo>
                <a:lnTo>
                  <a:pt x="466750" y="75450"/>
                </a:lnTo>
                <a:lnTo>
                  <a:pt x="469569" y="68884"/>
                </a:lnTo>
                <a:lnTo>
                  <a:pt x="470547" y="61214"/>
                </a:lnTo>
                <a:close/>
              </a:path>
              <a:path w="694689" h="93345">
                <a:moveTo>
                  <a:pt x="591324" y="90220"/>
                </a:moveTo>
                <a:lnTo>
                  <a:pt x="583171" y="75184"/>
                </a:lnTo>
                <a:lnTo>
                  <a:pt x="572452" y="55410"/>
                </a:lnTo>
                <a:lnTo>
                  <a:pt x="558330" y="29362"/>
                </a:lnTo>
                <a:lnTo>
                  <a:pt x="543839" y="2603"/>
                </a:lnTo>
                <a:lnTo>
                  <a:pt x="543013" y="2603"/>
                </a:lnTo>
                <a:lnTo>
                  <a:pt x="543013" y="55410"/>
                </a:lnTo>
                <a:lnTo>
                  <a:pt x="514718" y="55410"/>
                </a:lnTo>
                <a:lnTo>
                  <a:pt x="528929" y="29362"/>
                </a:lnTo>
                <a:lnTo>
                  <a:pt x="543013" y="55410"/>
                </a:lnTo>
                <a:lnTo>
                  <a:pt x="543013" y="2603"/>
                </a:lnTo>
                <a:lnTo>
                  <a:pt x="513880" y="2603"/>
                </a:lnTo>
                <a:lnTo>
                  <a:pt x="466407" y="90220"/>
                </a:lnTo>
                <a:lnTo>
                  <a:pt x="495884" y="90220"/>
                </a:lnTo>
                <a:lnTo>
                  <a:pt x="504063" y="75184"/>
                </a:lnTo>
                <a:lnTo>
                  <a:pt x="553669" y="75184"/>
                </a:lnTo>
                <a:lnTo>
                  <a:pt x="561835" y="90220"/>
                </a:lnTo>
                <a:lnTo>
                  <a:pt x="591324" y="90220"/>
                </a:lnTo>
                <a:close/>
              </a:path>
              <a:path w="694689" h="93345">
                <a:moveTo>
                  <a:pt x="694575" y="90220"/>
                </a:moveTo>
                <a:lnTo>
                  <a:pt x="646861" y="42735"/>
                </a:lnTo>
                <a:lnTo>
                  <a:pt x="692785" y="2603"/>
                </a:lnTo>
                <a:lnTo>
                  <a:pt x="656564" y="2603"/>
                </a:lnTo>
                <a:lnTo>
                  <a:pt x="623176" y="33032"/>
                </a:lnTo>
                <a:lnTo>
                  <a:pt x="623176" y="2603"/>
                </a:lnTo>
                <a:lnTo>
                  <a:pt x="593928" y="2603"/>
                </a:lnTo>
                <a:lnTo>
                  <a:pt x="593928" y="90220"/>
                </a:lnTo>
                <a:lnTo>
                  <a:pt x="623176" y="90220"/>
                </a:lnTo>
                <a:lnTo>
                  <a:pt x="623176" y="53517"/>
                </a:lnTo>
                <a:lnTo>
                  <a:pt x="658685" y="90220"/>
                </a:lnTo>
                <a:lnTo>
                  <a:pt x="694575" y="902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3426586" y="4594733"/>
            <a:ext cx="944880" cy="92075"/>
          </a:xfrm>
          <a:custGeom>
            <a:avLst/>
            <a:gdLst/>
            <a:ahLst/>
            <a:cxnLst/>
            <a:rect l="l" t="t" r="r" b="b"/>
            <a:pathLst>
              <a:path w="944879" h="92075">
                <a:moveTo>
                  <a:pt x="158902" y="39192"/>
                </a:moveTo>
                <a:lnTo>
                  <a:pt x="157784" y="36449"/>
                </a:lnTo>
                <a:lnTo>
                  <a:pt x="156425" y="33197"/>
                </a:lnTo>
                <a:lnTo>
                  <a:pt x="156375" y="33058"/>
                </a:lnTo>
                <a:lnTo>
                  <a:pt x="153911" y="30429"/>
                </a:lnTo>
                <a:lnTo>
                  <a:pt x="146265" y="22250"/>
                </a:lnTo>
                <a:lnTo>
                  <a:pt x="139293" y="18008"/>
                </a:lnTo>
                <a:lnTo>
                  <a:pt x="130771" y="15049"/>
                </a:lnTo>
                <a:lnTo>
                  <a:pt x="127990" y="14224"/>
                </a:lnTo>
                <a:lnTo>
                  <a:pt x="127990" y="40386"/>
                </a:lnTo>
                <a:lnTo>
                  <a:pt x="127990" y="51269"/>
                </a:lnTo>
                <a:lnTo>
                  <a:pt x="125260" y="55181"/>
                </a:lnTo>
                <a:lnTo>
                  <a:pt x="114376" y="59918"/>
                </a:lnTo>
                <a:lnTo>
                  <a:pt x="107784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08" y="30429"/>
                </a:lnTo>
                <a:lnTo>
                  <a:pt x="114300" y="31635"/>
                </a:lnTo>
                <a:lnTo>
                  <a:pt x="125450" y="36449"/>
                </a:lnTo>
                <a:lnTo>
                  <a:pt x="125298" y="36449"/>
                </a:lnTo>
                <a:lnTo>
                  <a:pt x="127215" y="39192"/>
                </a:lnTo>
                <a:lnTo>
                  <a:pt x="127990" y="40386"/>
                </a:lnTo>
                <a:lnTo>
                  <a:pt x="127990" y="14224"/>
                </a:lnTo>
                <a:lnTo>
                  <a:pt x="123774" y="12966"/>
                </a:lnTo>
                <a:lnTo>
                  <a:pt x="116395" y="11468"/>
                </a:lnTo>
                <a:lnTo>
                  <a:pt x="108597" y="10541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905"/>
                </a:lnTo>
                <a:lnTo>
                  <a:pt x="65824" y="1905"/>
                </a:lnTo>
                <a:lnTo>
                  <a:pt x="65824" y="10185"/>
                </a:lnTo>
                <a:lnTo>
                  <a:pt x="65824" y="30429"/>
                </a:lnTo>
                <a:lnTo>
                  <a:pt x="65824" y="61099"/>
                </a:lnTo>
                <a:lnTo>
                  <a:pt x="53784" y="61099"/>
                </a:lnTo>
                <a:lnTo>
                  <a:pt x="46964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61" y="51269"/>
                </a:lnTo>
                <a:lnTo>
                  <a:pt x="31610" y="40386"/>
                </a:lnTo>
                <a:lnTo>
                  <a:pt x="34645" y="36449"/>
                </a:lnTo>
                <a:lnTo>
                  <a:pt x="46799" y="31635"/>
                </a:lnTo>
                <a:lnTo>
                  <a:pt x="53708" y="30429"/>
                </a:lnTo>
                <a:lnTo>
                  <a:pt x="65824" y="30429"/>
                </a:lnTo>
                <a:lnTo>
                  <a:pt x="65824" y="10185"/>
                </a:lnTo>
                <a:lnTo>
                  <a:pt x="60032" y="10185"/>
                </a:lnTo>
                <a:lnTo>
                  <a:pt x="52171" y="10541"/>
                </a:lnTo>
                <a:lnTo>
                  <a:pt x="12674" y="24028"/>
                </a:lnTo>
                <a:lnTo>
                  <a:pt x="0" y="39192"/>
                </a:lnTo>
                <a:lnTo>
                  <a:pt x="38" y="52463"/>
                </a:lnTo>
                <a:lnTo>
                  <a:pt x="30708" y="76669"/>
                </a:lnTo>
                <a:lnTo>
                  <a:pt x="60502" y="81356"/>
                </a:lnTo>
                <a:lnTo>
                  <a:pt x="65824" y="81356"/>
                </a:lnTo>
                <a:lnTo>
                  <a:pt x="65824" y="89522"/>
                </a:lnTo>
                <a:lnTo>
                  <a:pt x="94957" y="89522"/>
                </a:lnTo>
                <a:lnTo>
                  <a:pt x="94957" y="81356"/>
                </a:lnTo>
                <a:lnTo>
                  <a:pt x="100406" y="81356"/>
                </a:lnTo>
                <a:lnTo>
                  <a:pt x="139280" y="73558"/>
                </a:lnTo>
                <a:lnTo>
                  <a:pt x="153924" y="61099"/>
                </a:lnTo>
                <a:lnTo>
                  <a:pt x="156375" y="58483"/>
                </a:lnTo>
                <a:lnTo>
                  <a:pt x="158902" y="52463"/>
                </a:lnTo>
                <a:lnTo>
                  <a:pt x="158902" y="39192"/>
                </a:lnTo>
                <a:close/>
              </a:path>
              <a:path w="944879" h="92075">
                <a:moveTo>
                  <a:pt x="266407" y="1905"/>
                </a:moveTo>
                <a:lnTo>
                  <a:pt x="235508" y="1905"/>
                </a:lnTo>
                <a:lnTo>
                  <a:pt x="210642" y="45948"/>
                </a:lnTo>
                <a:lnTo>
                  <a:pt x="186486" y="1905"/>
                </a:lnTo>
                <a:lnTo>
                  <a:pt x="155587" y="1905"/>
                </a:lnTo>
                <a:lnTo>
                  <a:pt x="191338" y="62407"/>
                </a:lnTo>
                <a:lnTo>
                  <a:pt x="191312" y="65125"/>
                </a:lnTo>
                <a:lnTo>
                  <a:pt x="190766" y="66548"/>
                </a:lnTo>
                <a:lnTo>
                  <a:pt x="189699" y="67144"/>
                </a:lnTo>
                <a:lnTo>
                  <a:pt x="185991" y="68084"/>
                </a:lnTo>
                <a:lnTo>
                  <a:pt x="182892" y="68326"/>
                </a:lnTo>
                <a:lnTo>
                  <a:pt x="178549" y="68326"/>
                </a:lnTo>
                <a:lnTo>
                  <a:pt x="178549" y="89763"/>
                </a:lnTo>
                <a:lnTo>
                  <a:pt x="219519" y="81546"/>
                </a:lnTo>
                <a:lnTo>
                  <a:pt x="222364" y="76263"/>
                </a:lnTo>
                <a:lnTo>
                  <a:pt x="266407" y="1905"/>
                </a:lnTo>
                <a:close/>
              </a:path>
              <a:path w="944879" h="92075">
                <a:moveTo>
                  <a:pt x="371322" y="1905"/>
                </a:moveTo>
                <a:lnTo>
                  <a:pt x="267830" y="1905"/>
                </a:lnTo>
                <a:lnTo>
                  <a:pt x="267830" y="25577"/>
                </a:lnTo>
                <a:lnTo>
                  <a:pt x="267830" y="25704"/>
                </a:lnTo>
                <a:lnTo>
                  <a:pt x="305244" y="25704"/>
                </a:lnTo>
                <a:lnTo>
                  <a:pt x="305244" y="89522"/>
                </a:lnTo>
                <a:lnTo>
                  <a:pt x="334378" y="89522"/>
                </a:lnTo>
                <a:lnTo>
                  <a:pt x="334378" y="25704"/>
                </a:lnTo>
                <a:lnTo>
                  <a:pt x="371322" y="25704"/>
                </a:lnTo>
                <a:lnTo>
                  <a:pt x="371322" y="1905"/>
                </a:lnTo>
                <a:close/>
              </a:path>
              <a:path w="944879" h="92075">
                <a:moveTo>
                  <a:pt x="486651" y="54203"/>
                </a:moveTo>
                <a:lnTo>
                  <a:pt x="485571" y="50507"/>
                </a:lnTo>
                <a:lnTo>
                  <a:pt x="485508" y="50330"/>
                </a:lnTo>
                <a:lnTo>
                  <a:pt x="485127" y="48983"/>
                </a:lnTo>
                <a:lnTo>
                  <a:pt x="456920" y="33553"/>
                </a:lnTo>
                <a:lnTo>
                  <a:pt x="456920" y="56603"/>
                </a:lnTo>
                <a:lnTo>
                  <a:pt x="456920" y="63157"/>
                </a:lnTo>
                <a:lnTo>
                  <a:pt x="455460" y="65773"/>
                </a:lnTo>
                <a:lnTo>
                  <a:pt x="449630" y="68389"/>
                </a:lnTo>
                <a:lnTo>
                  <a:pt x="444804" y="69037"/>
                </a:lnTo>
                <a:lnTo>
                  <a:pt x="406717" y="69037"/>
                </a:lnTo>
                <a:lnTo>
                  <a:pt x="406717" y="50330"/>
                </a:lnTo>
                <a:lnTo>
                  <a:pt x="442760" y="50330"/>
                </a:lnTo>
                <a:lnTo>
                  <a:pt x="456920" y="56603"/>
                </a:lnTo>
                <a:lnTo>
                  <a:pt x="456920" y="33553"/>
                </a:lnTo>
                <a:lnTo>
                  <a:pt x="454837" y="33235"/>
                </a:lnTo>
                <a:lnTo>
                  <a:pt x="447433" y="32651"/>
                </a:lnTo>
                <a:lnTo>
                  <a:pt x="439166" y="32448"/>
                </a:lnTo>
                <a:lnTo>
                  <a:pt x="406717" y="32448"/>
                </a:lnTo>
                <a:lnTo>
                  <a:pt x="406717" y="21323"/>
                </a:lnTo>
                <a:lnTo>
                  <a:pt x="480021" y="21323"/>
                </a:lnTo>
                <a:lnTo>
                  <a:pt x="480021" y="2019"/>
                </a:lnTo>
                <a:lnTo>
                  <a:pt x="379247" y="2019"/>
                </a:lnTo>
                <a:lnTo>
                  <a:pt x="379247" y="89636"/>
                </a:lnTo>
                <a:lnTo>
                  <a:pt x="442836" y="89636"/>
                </a:lnTo>
                <a:lnTo>
                  <a:pt x="483196" y="76301"/>
                </a:lnTo>
                <a:lnTo>
                  <a:pt x="486651" y="69392"/>
                </a:lnTo>
                <a:lnTo>
                  <a:pt x="486651" y="69037"/>
                </a:lnTo>
                <a:lnTo>
                  <a:pt x="486651" y="54203"/>
                </a:lnTo>
                <a:close/>
              </a:path>
              <a:path w="944879" h="92075">
                <a:moveTo>
                  <a:pt x="605053" y="54749"/>
                </a:moveTo>
                <a:lnTo>
                  <a:pt x="604964" y="37045"/>
                </a:lnTo>
                <a:lnTo>
                  <a:pt x="602716" y="29857"/>
                </a:lnTo>
                <a:lnTo>
                  <a:pt x="602615" y="29527"/>
                </a:lnTo>
                <a:lnTo>
                  <a:pt x="574382" y="4914"/>
                </a:lnTo>
                <a:lnTo>
                  <a:pt x="574382" y="41249"/>
                </a:lnTo>
                <a:lnTo>
                  <a:pt x="574382" y="50952"/>
                </a:lnTo>
                <a:lnTo>
                  <a:pt x="552399" y="69748"/>
                </a:lnTo>
                <a:lnTo>
                  <a:pt x="543483" y="69748"/>
                </a:lnTo>
                <a:lnTo>
                  <a:pt x="521462" y="50952"/>
                </a:lnTo>
                <a:lnTo>
                  <a:pt x="521462" y="41249"/>
                </a:lnTo>
                <a:lnTo>
                  <a:pt x="542721" y="22504"/>
                </a:lnTo>
                <a:lnTo>
                  <a:pt x="552691" y="22504"/>
                </a:lnTo>
                <a:lnTo>
                  <a:pt x="574382" y="41249"/>
                </a:lnTo>
                <a:lnTo>
                  <a:pt x="574382" y="4914"/>
                </a:lnTo>
                <a:lnTo>
                  <a:pt x="570420" y="3365"/>
                </a:lnTo>
                <a:lnTo>
                  <a:pt x="563295" y="1498"/>
                </a:lnTo>
                <a:lnTo>
                  <a:pt x="555764" y="381"/>
                </a:lnTo>
                <a:lnTo>
                  <a:pt x="547865" y="0"/>
                </a:lnTo>
                <a:lnTo>
                  <a:pt x="540194" y="381"/>
                </a:lnTo>
                <a:lnTo>
                  <a:pt x="502285" y="17526"/>
                </a:lnTo>
                <a:lnTo>
                  <a:pt x="490334" y="54749"/>
                </a:lnTo>
                <a:lnTo>
                  <a:pt x="492836" y="62280"/>
                </a:lnTo>
                <a:lnTo>
                  <a:pt x="525856" y="88531"/>
                </a:lnTo>
                <a:lnTo>
                  <a:pt x="547979" y="91884"/>
                </a:lnTo>
                <a:lnTo>
                  <a:pt x="555891" y="91516"/>
                </a:lnTo>
                <a:lnTo>
                  <a:pt x="593598" y="74447"/>
                </a:lnTo>
                <a:lnTo>
                  <a:pt x="597446" y="69748"/>
                </a:lnTo>
                <a:lnTo>
                  <a:pt x="597649" y="69507"/>
                </a:lnTo>
                <a:lnTo>
                  <a:pt x="602589" y="62560"/>
                </a:lnTo>
                <a:lnTo>
                  <a:pt x="605053" y="54749"/>
                </a:lnTo>
                <a:close/>
              </a:path>
              <a:path w="944879" h="92075">
                <a:moveTo>
                  <a:pt x="712089" y="1905"/>
                </a:moveTo>
                <a:lnTo>
                  <a:pt x="627316" y="1905"/>
                </a:lnTo>
                <a:lnTo>
                  <a:pt x="625894" y="16891"/>
                </a:lnTo>
                <a:lnTo>
                  <a:pt x="623785" y="31178"/>
                </a:lnTo>
                <a:lnTo>
                  <a:pt x="608368" y="65963"/>
                </a:lnTo>
                <a:lnTo>
                  <a:pt x="604583" y="65963"/>
                </a:lnTo>
                <a:lnTo>
                  <a:pt x="604583" y="89522"/>
                </a:lnTo>
                <a:lnTo>
                  <a:pt x="640461" y="72351"/>
                </a:lnTo>
                <a:lnTo>
                  <a:pt x="653961" y="22618"/>
                </a:lnTo>
                <a:lnTo>
                  <a:pt x="682853" y="22618"/>
                </a:lnTo>
                <a:lnTo>
                  <a:pt x="682853" y="89522"/>
                </a:lnTo>
                <a:lnTo>
                  <a:pt x="712089" y="89522"/>
                </a:lnTo>
                <a:lnTo>
                  <a:pt x="712089" y="1905"/>
                </a:lnTo>
                <a:close/>
              </a:path>
              <a:path w="944879" h="92075">
                <a:moveTo>
                  <a:pt x="944295" y="89522"/>
                </a:moveTo>
                <a:lnTo>
                  <a:pt x="936142" y="74485"/>
                </a:lnTo>
                <a:lnTo>
                  <a:pt x="925423" y="54711"/>
                </a:lnTo>
                <a:lnTo>
                  <a:pt x="911301" y="28663"/>
                </a:lnTo>
                <a:lnTo>
                  <a:pt x="896810" y="1905"/>
                </a:lnTo>
                <a:lnTo>
                  <a:pt x="895985" y="1905"/>
                </a:lnTo>
                <a:lnTo>
                  <a:pt x="895985" y="54711"/>
                </a:lnTo>
                <a:lnTo>
                  <a:pt x="867689" y="54711"/>
                </a:lnTo>
                <a:lnTo>
                  <a:pt x="881888" y="28663"/>
                </a:lnTo>
                <a:lnTo>
                  <a:pt x="895985" y="54711"/>
                </a:lnTo>
                <a:lnTo>
                  <a:pt x="895985" y="1905"/>
                </a:lnTo>
                <a:lnTo>
                  <a:pt x="866851" y="1905"/>
                </a:lnTo>
                <a:lnTo>
                  <a:pt x="820445" y="87528"/>
                </a:lnTo>
                <a:lnTo>
                  <a:pt x="774725" y="42037"/>
                </a:lnTo>
                <a:lnTo>
                  <a:pt x="820674" y="1905"/>
                </a:lnTo>
                <a:lnTo>
                  <a:pt x="784440" y="1905"/>
                </a:lnTo>
                <a:lnTo>
                  <a:pt x="751052" y="32334"/>
                </a:lnTo>
                <a:lnTo>
                  <a:pt x="751052" y="1905"/>
                </a:lnTo>
                <a:lnTo>
                  <a:pt x="721804" y="1905"/>
                </a:lnTo>
                <a:lnTo>
                  <a:pt x="721804" y="89522"/>
                </a:lnTo>
                <a:lnTo>
                  <a:pt x="751052" y="89522"/>
                </a:lnTo>
                <a:lnTo>
                  <a:pt x="751052" y="52819"/>
                </a:lnTo>
                <a:lnTo>
                  <a:pt x="786574" y="89522"/>
                </a:lnTo>
                <a:lnTo>
                  <a:pt x="819365" y="89522"/>
                </a:lnTo>
                <a:lnTo>
                  <a:pt x="822452" y="89522"/>
                </a:lnTo>
                <a:lnTo>
                  <a:pt x="848855" y="89522"/>
                </a:lnTo>
                <a:lnTo>
                  <a:pt x="857021" y="74485"/>
                </a:lnTo>
                <a:lnTo>
                  <a:pt x="906640" y="74485"/>
                </a:lnTo>
                <a:lnTo>
                  <a:pt x="914806" y="89522"/>
                </a:lnTo>
                <a:lnTo>
                  <a:pt x="94429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5396852" y="981201"/>
            <a:ext cx="1017269" cy="112395"/>
          </a:xfrm>
          <a:custGeom>
            <a:avLst/>
            <a:gdLst/>
            <a:ahLst/>
            <a:cxnLst/>
            <a:rect l="l" t="t" r="r" b="b"/>
            <a:pathLst>
              <a:path w="1017270" h="112394">
                <a:moveTo>
                  <a:pt x="107391" y="74091"/>
                </a:moveTo>
                <a:lnTo>
                  <a:pt x="106311" y="70396"/>
                </a:lnTo>
                <a:lnTo>
                  <a:pt x="106260" y="70218"/>
                </a:lnTo>
                <a:lnTo>
                  <a:pt x="105879" y="68872"/>
                </a:lnTo>
                <a:lnTo>
                  <a:pt x="99796" y="60667"/>
                </a:lnTo>
                <a:lnTo>
                  <a:pt x="94780" y="57569"/>
                </a:lnTo>
                <a:lnTo>
                  <a:pt x="87795" y="55473"/>
                </a:lnTo>
                <a:lnTo>
                  <a:pt x="82118" y="54102"/>
                </a:lnTo>
                <a:lnTo>
                  <a:pt x="77673" y="53441"/>
                </a:lnTo>
                <a:lnTo>
                  <a:pt x="77673" y="76492"/>
                </a:lnTo>
                <a:lnTo>
                  <a:pt x="77673" y="83045"/>
                </a:lnTo>
                <a:lnTo>
                  <a:pt x="76212" y="85674"/>
                </a:lnTo>
                <a:lnTo>
                  <a:pt x="70370" y="88277"/>
                </a:lnTo>
                <a:lnTo>
                  <a:pt x="65557" y="88925"/>
                </a:lnTo>
                <a:lnTo>
                  <a:pt x="27470" y="88925"/>
                </a:lnTo>
                <a:lnTo>
                  <a:pt x="27470" y="70218"/>
                </a:lnTo>
                <a:lnTo>
                  <a:pt x="63500" y="70218"/>
                </a:lnTo>
                <a:lnTo>
                  <a:pt x="77673" y="76492"/>
                </a:lnTo>
                <a:lnTo>
                  <a:pt x="77673" y="53441"/>
                </a:lnTo>
                <a:lnTo>
                  <a:pt x="75577" y="53124"/>
                </a:lnTo>
                <a:lnTo>
                  <a:pt x="68173" y="52539"/>
                </a:lnTo>
                <a:lnTo>
                  <a:pt x="59905" y="52336"/>
                </a:lnTo>
                <a:lnTo>
                  <a:pt x="27470" y="52336"/>
                </a:lnTo>
                <a:lnTo>
                  <a:pt x="27470" y="41211"/>
                </a:lnTo>
                <a:lnTo>
                  <a:pt x="100761" y="41211"/>
                </a:lnTo>
                <a:lnTo>
                  <a:pt x="100761" y="21907"/>
                </a:lnTo>
                <a:lnTo>
                  <a:pt x="0" y="21907"/>
                </a:lnTo>
                <a:lnTo>
                  <a:pt x="0" y="109524"/>
                </a:lnTo>
                <a:lnTo>
                  <a:pt x="63588" y="109524"/>
                </a:lnTo>
                <a:lnTo>
                  <a:pt x="103936" y="96189"/>
                </a:lnTo>
                <a:lnTo>
                  <a:pt x="107391" y="89281"/>
                </a:lnTo>
                <a:lnTo>
                  <a:pt x="107391" y="88925"/>
                </a:lnTo>
                <a:lnTo>
                  <a:pt x="107391" y="74091"/>
                </a:lnTo>
                <a:close/>
              </a:path>
              <a:path w="1017270" h="112394">
                <a:moveTo>
                  <a:pt x="207505" y="21971"/>
                </a:moveTo>
                <a:lnTo>
                  <a:pt x="113550" y="21971"/>
                </a:lnTo>
                <a:lnTo>
                  <a:pt x="113550" y="43561"/>
                </a:lnTo>
                <a:lnTo>
                  <a:pt x="113550" y="54991"/>
                </a:lnTo>
                <a:lnTo>
                  <a:pt x="113550" y="75311"/>
                </a:lnTo>
                <a:lnTo>
                  <a:pt x="113550" y="88011"/>
                </a:lnTo>
                <a:lnTo>
                  <a:pt x="113550" y="89281"/>
                </a:lnTo>
                <a:lnTo>
                  <a:pt x="113550" y="109601"/>
                </a:lnTo>
                <a:lnTo>
                  <a:pt x="207441" y="109601"/>
                </a:lnTo>
                <a:lnTo>
                  <a:pt x="207441" y="89281"/>
                </a:lnTo>
                <a:lnTo>
                  <a:pt x="207441" y="88011"/>
                </a:lnTo>
                <a:lnTo>
                  <a:pt x="148031" y="88011"/>
                </a:lnTo>
                <a:lnTo>
                  <a:pt x="148031" y="89281"/>
                </a:lnTo>
                <a:lnTo>
                  <a:pt x="142798" y="89281"/>
                </a:lnTo>
                <a:lnTo>
                  <a:pt x="142798" y="88011"/>
                </a:lnTo>
                <a:lnTo>
                  <a:pt x="142798" y="75311"/>
                </a:lnTo>
                <a:lnTo>
                  <a:pt x="197497" y="75311"/>
                </a:lnTo>
                <a:lnTo>
                  <a:pt x="197497" y="54991"/>
                </a:lnTo>
                <a:lnTo>
                  <a:pt x="142798" y="54991"/>
                </a:lnTo>
                <a:lnTo>
                  <a:pt x="142798" y="43561"/>
                </a:lnTo>
                <a:lnTo>
                  <a:pt x="207505" y="43561"/>
                </a:lnTo>
                <a:lnTo>
                  <a:pt x="207505" y="21971"/>
                </a:lnTo>
                <a:close/>
              </a:path>
              <a:path w="1017270" h="112394">
                <a:moveTo>
                  <a:pt x="298030" y="0"/>
                </a:moveTo>
                <a:lnTo>
                  <a:pt x="282282" y="0"/>
                </a:lnTo>
                <a:lnTo>
                  <a:pt x="282282" y="3632"/>
                </a:lnTo>
                <a:lnTo>
                  <a:pt x="281000" y="6667"/>
                </a:lnTo>
                <a:lnTo>
                  <a:pt x="275869" y="11569"/>
                </a:lnTo>
                <a:lnTo>
                  <a:pt x="272656" y="12788"/>
                </a:lnTo>
                <a:lnTo>
                  <a:pt x="264833" y="12788"/>
                </a:lnTo>
                <a:lnTo>
                  <a:pt x="261581" y="11569"/>
                </a:lnTo>
                <a:lnTo>
                  <a:pt x="256451" y="6667"/>
                </a:lnTo>
                <a:lnTo>
                  <a:pt x="255168" y="3632"/>
                </a:lnTo>
                <a:lnTo>
                  <a:pt x="255168" y="0"/>
                </a:lnTo>
                <a:lnTo>
                  <a:pt x="239420" y="0"/>
                </a:lnTo>
                <a:lnTo>
                  <a:pt x="239344" y="7899"/>
                </a:lnTo>
                <a:lnTo>
                  <a:pt x="242023" y="13792"/>
                </a:lnTo>
                <a:lnTo>
                  <a:pt x="252920" y="21615"/>
                </a:lnTo>
                <a:lnTo>
                  <a:pt x="260057" y="23571"/>
                </a:lnTo>
                <a:lnTo>
                  <a:pt x="277507" y="23571"/>
                </a:lnTo>
                <a:lnTo>
                  <a:pt x="284416" y="21615"/>
                </a:lnTo>
                <a:lnTo>
                  <a:pt x="295198" y="13792"/>
                </a:lnTo>
                <a:lnTo>
                  <a:pt x="295744" y="12788"/>
                </a:lnTo>
                <a:lnTo>
                  <a:pt x="297992" y="7899"/>
                </a:lnTo>
                <a:lnTo>
                  <a:pt x="298030" y="0"/>
                </a:lnTo>
                <a:close/>
              </a:path>
              <a:path w="1017270" h="112394">
                <a:moveTo>
                  <a:pt x="322414" y="21793"/>
                </a:moveTo>
                <a:lnTo>
                  <a:pt x="293293" y="21793"/>
                </a:lnTo>
                <a:lnTo>
                  <a:pt x="244741" y="76136"/>
                </a:lnTo>
                <a:lnTo>
                  <a:pt x="244741" y="21793"/>
                </a:lnTo>
                <a:lnTo>
                  <a:pt x="215506" y="21793"/>
                </a:lnTo>
                <a:lnTo>
                  <a:pt x="215506" y="109410"/>
                </a:lnTo>
                <a:lnTo>
                  <a:pt x="244741" y="109410"/>
                </a:lnTo>
                <a:lnTo>
                  <a:pt x="274396" y="76136"/>
                </a:lnTo>
                <a:lnTo>
                  <a:pt x="293293" y="54940"/>
                </a:lnTo>
                <a:lnTo>
                  <a:pt x="293293" y="109410"/>
                </a:lnTo>
                <a:lnTo>
                  <a:pt x="322414" y="109410"/>
                </a:lnTo>
                <a:lnTo>
                  <a:pt x="322414" y="54940"/>
                </a:lnTo>
                <a:lnTo>
                  <a:pt x="322414" y="21793"/>
                </a:lnTo>
                <a:close/>
              </a:path>
              <a:path w="1017270" h="112394">
                <a:moveTo>
                  <a:pt x="444500" y="57188"/>
                </a:moveTo>
                <a:lnTo>
                  <a:pt x="415010" y="24218"/>
                </a:lnTo>
                <a:lnTo>
                  <a:pt x="388493" y="19545"/>
                </a:lnTo>
                <a:lnTo>
                  <a:pt x="380492" y="19926"/>
                </a:lnTo>
                <a:lnTo>
                  <a:pt x="341744" y="37058"/>
                </a:lnTo>
                <a:lnTo>
                  <a:pt x="329768" y="56959"/>
                </a:lnTo>
                <a:lnTo>
                  <a:pt x="329768" y="65722"/>
                </a:lnTo>
                <a:lnTo>
                  <a:pt x="329768" y="74320"/>
                </a:lnTo>
                <a:lnTo>
                  <a:pt x="358825" y="105740"/>
                </a:lnTo>
                <a:lnTo>
                  <a:pt x="388493" y="111785"/>
                </a:lnTo>
                <a:lnTo>
                  <a:pt x="395643" y="111506"/>
                </a:lnTo>
                <a:lnTo>
                  <a:pt x="439254" y="88430"/>
                </a:lnTo>
                <a:lnTo>
                  <a:pt x="444385" y="74358"/>
                </a:lnTo>
                <a:lnTo>
                  <a:pt x="413956" y="74358"/>
                </a:lnTo>
                <a:lnTo>
                  <a:pt x="411734" y="79171"/>
                </a:lnTo>
                <a:lnTo>
                  <a:pt x="408330" y="82880"/>
                </a:lnTo>
                <a:lnTo>
                  <a:pt x="399084" y="88099"/>
                </a:lnTo>
                <a:lnTo>
                  <a:pt x="394055" y="89395"/>
                </a:lnTo>
                <a:lnTo>
                  <a:pt x="383717" y="89395"/>
                </a:lnTo>
                <a:lnTo>
                  <a:pt x="360311" y="70612"/>
                </a:lnTo>
                <a:lnTo>
                  <a:pt x="360311" y="60820"/>
                </a:lnTo>
                <a:lnTo>
                  <a:pt x="383959" y="41922"/>
                </a:lnTo>
                <a:lnTo>
                  <a:pt x="391922" y="41922"/>
                </a:lnTo>
                <a:lnTo>
                  <a:pt x="414185" y="57188"/>
                </a:lnTo>
                <a:lnTo>
                  <a:pt x="444500" y="57188"/>
                </a:lnTo>
                <a:close/>
              </a:path>
              <a:path w="1017270" h="112394">
                <a:moveTo>
                  <a:pt x="559244" y="74091"/>
                </a:moveTo>
                <a:lnTo>
                  <a:pt x="558165" y="70396"/>
                </a:lnTo>
                <a:lnTo>
                  <a:pt x="558101" y="70218"/>
                </a:lnTo>
                <a:lnTo>
                  <a:pt x="557720" y="68872"/>
                </a:lnTo>
                <a:lnTo>
                  <a:pt x="529513" y="53441"/>
                </a:lnTo>
                <a:lnTo>
                  <a:pt x="529513" y="76492"/>
                </a:lnTo>
                <a:lnTo>
                  <a:pt x="529513" y="83045"/>
                </a:lnTo>
                <a:lnTo>
                  <a:pt x="528053" y="85674"/>
                </a:lnTo>
                <a:lnTo>
                  <a:pt x="522211" y="88277"/>
                </a:lnTo>
                <a:lnTo>
                  <a:pt x="517398" y="88925"/>
                </a:lnTo>
                <a:lnTo>
                  <a:pt x="479310" y="88925"/>
                </a:lnTo>
                <a:lnTo>
                  <a:pt x="479310" y="70218"/>
                </a:lnTo>
                <a:lnTo>
                  <a:pt x="515353" y="70218"/>
                </a:lnTo>
                <a:lnTo>
                  <a:pt x="529513" y="76492"/>
                </a:lnTo>
                <a:lnTo>
                  <a:pt x="529513" y="53441"/>
                </a:lnTo>
                <a:lnTo>
                  <a:pt x="527431" y="53124"/>
                </a:lnTo>
                <a:lnTo>
                  <a:pt x="520026" y="52539"/>
                </a:lnTo>
                <a:lnTo>
                  <a:pt x="511759" y="52336"/>
                </a:lnTo>
                <a:lnTo>
                  <a:pt x="479310" y="52336"/>
                </a:lnTo>
                <a:lnTo>
                  <a:pt x="479310" y="41211"/>
                </a:lnTo>
                <a:lnTo>
                  <a:pt x="552602" y="41211"/>
                </a:lnTo>
                <a:lnTo>
                  <a:pt x="552602" y="21907"/>
                </a:lnTo>
                <a:lnTo>
                  <a:pt x="451840" y="21907"/>
                </a:lnTo>
                <a:lnTo>
                  <a:pt x="451840" y="109524"/>
                </a:lnTo>
                <a:lnTo>
                  <a:pt x="515429" y="109524"/>
                </a:lnTo>
                <a:lnTo>
                  <a:pt x="555777" y="96189"/>
                </a:lnTo>
                <a:lnTo>
                  <a:pt x="559244" y="89281"/>
                </a:lnTo>
                <a:lnTo>
                  <a:pt x="559244" y="88925"/>
                </a:lnTo>
                <a:lnTo>
                  <a:pt x="559244" y="74091"/>
                </a:lnTo>
                <a:close/>
              </a:path>
              <a:path w="1017270" h="112394">
                <a:moveTo>
                  <a:pt x="677646" y="74637"/>
                </a:moveTo>
                <a:lnTo>
                  <a:pt x="677557" y="56934"/>
                </a:lnTo>
                <a:lnTo>
                  <a:pt x="675309" y="49745"/>
                </a:lnTo>
                <a:lnTo>
                  <a:pt x="675208" y="49415"/>
                </a:lnTo>
                <a:lnTo>
                  <a:pt x="646976" y="24803"/>
                </a:lnTo>
                <a:lnTo>
                  <a:pt x="646976" y="61137"/>
                </a:lnTo>
                <a:lnTo>
                  <a:pt x="646976" y="70853"/>
                </a:lnTo>
                <a:lnTo>
                  <a:pt x="624992" y="89636"/>
                </a:lnTo>
                <a:lnTo>
                  <a:pt x="616077" y="89636"/>
                </a:lnTo>
                <a:lnTo>
                  <a:pt x="594042" y="70853"/>
                </a:lnTo>
                <a:lnTo>
                  <a:pt x="594042" y="61137"/>
                </a:lnTo>
                <a:lnTo>
                  <a:pt x="615315" y="42392"/>
                </a:lnTo>
                <a:lnTo>
                  <a:pt x="625271" y="42392"/>
                </a:lnTo>
                <a:lnTo>
                  <a:pt x="646976" y="61137"/>
                </a:lnTo>
                <a:lnTo>
                  <a:pt x="646976" y="24803"/>
                </a:lnTo>
                <a:lnTo>
                  <a:pt x="643013" y="23253"/>
                </a:lnTo>
                <a:lnTo>
                  <a:pt x="635889" y="21386"/>
                </a:lnTo>
                <a:lnTo>
                  <a:pt x="628357" y="20269"/>
                </a:lnTo>
                <a:lnTo>
                  <a:pt x="620458" y="19888"/>
                </a:lnTo>
                <a:lnTo>
                  <a:pt x="612787" y="20269"/>
                </a:lnTo>
                <a:lnTo>
                  <a:pt x="574878" y="37414"/>
                </a:lnTo>
                <a:lnTo>
                  <a:pt x="562914" y="74637"/>
                </a:lnTo>
                <a:lnTo>
                  <a:pt x="565429" y="82181"/>
                </a:lnTo>
                <a:lnTo>
                  <a:pt x="598449" y="108432"/>
                </a:lnTo>
                <a:lnTo>
                  <a:pt x="620572" y="111785"/>
                </a:lnTo>
                <a:lnTo>
                  <a:pt x="628472" y="111417"/>
                </a:lnTo>
                <a:lnTo>
                  <a:pt x="666191" y="94335"/>
                </a:lnTo>
                <a:lnTo>
                  <a:pt x="670039" y="89636"/>
                </a:lnTo>
                <a:lnTo>
                  <a:pt x="670242" y="89395"/>
                </a:lnTo>
                <a:lnTo>
                  <a:pt x="675182" y="82448"/>
                </a:lnTo>
                <a:lnTo>
                  <a:pt x="677646" y="74637"/>
                </a:lnTo>
                <a:close/>
              </a:path>
              <a:path w="1017270" h="112394">
                <a:moveTo>
                  <a:pt x="784682" y="21793"/>
                </a:moveTo>
                <a:lnTo>
                  <a:pt x="699909" y="21793"/>
                </a:lnTo>
                <a:lnTo>
                  <a:pt x="698487" y="36779"/>
                </a:lnTo>
                <a:lnTo>
                  <a:pt x="696379" y="51066"/>
                </a:lnTo>
                <a:lnTo>
                  <a:pt x="680961" y="85852"/>
                </a:lnTo>
                <a:lnTo>
                  <a:pt x="677176" y="85852"/>
                </a:lnTo>
                <a:lnTo>
                  <a:pt x="677176" y="109410"/>
                </a:lnTo>
                <a:lnTo>
                  <a:pt x="713054" y="92240"/>
                </a:lnTo>
                <a:lnTo>
                  <a:pt x="726541" y="42506"/>
                </a:lnTo>
                <a:lnTo>
                  <a:pt x="755434" y="42506"/>
                </a:lnTo>
                <a:lnTo>
                  <a:pt x="755434" y="109410"/>
                </a:lnTo>
                <a:lnTo>
                  <a:pt x="784682" y="109410"/>
                </a:lnTo>
                <a:lnTo>
                  <a:pt x="784682" y="21793"/>
                </a:lnTo>
                <a:close/>
              </a:path>
              <a:path w="1017270" h="112394">
                <a:moveTo>
                  <a:pt x="1016876" y="109410"/>
                </a:moveTo>
                <a:lnTo>
                  <a:pt x="1008722" y="94373"/>
                </a:lnTo>
                <a:lnTo>
                  <a:pt x="998004" y="74599"/>
                </a:lnTo>
                <a:lnTo>
                  <a:pt x="983894" y="48552"/>
                </a:lnTo>
                <a:lnTo>
                  <a:pt x="969403" y="21793"/>
                </a:lnTo>
                <a:lnTo>
                  <a:pt x="968578" y="21793"/>
                </a:lnTo>
                <a:lnTo>
                  <a:pt x="968578" y="74599"/>
                </a:lnTo>
                <a:lnTo>
                  <a:pt x="940269" y="74599"/>
                </a:lnTo>
                <a:lnTo>
                  <a:pt x="954481" y="48552"/>
                </a:lnTo>
                <a:lnTo>
                  <a:pt x="968578" y="74599"/>
                </a:lnTo>
                <a:lnTo>
                  <a:pt x="968578" y="21793"/>
                </a:lnTo>
                <a:lnTo>
                  <a:pt x="939444" y="21793"/>
                </a:lnTo>
                <a:lnTo>
                  <a:pt x="893038" y="107416"/>
                </a:lnTo>
                <a:lnTo>
                  <a:pt x="847318" y="61925"/>
                </a:lnTo>
                <a:lnTo>
                  <a:pt x="893267" y="21793"/>
                </a:lnTo>
                <a:lnTo>
                  <a:pt x="857034" y="21793"/>
                </a:lnTo>
                <a:lnTo>
                  <a:pt x="823645" y="52222"/>
                </a:lnTo>
                <a:lnTo>
                  <a:pt x="823645" y="21793"/>
                </a:lnTo>
                <a:lnTo>
                  <a:pt x="794397" y="21793"/>
                </a:lnTo>
                <a:lnTo>
                  <a:pt x="794397" y="109410"/>
                </a:lnTo>
                <a:lnTo>
                  <a:pt x="823645" y="109410"/>
                </a:lnTo>
                <a:lnTo>
                  <a:pt x="823645" y="72707"/>
                </a:lnTo>
                <a:lnTo>
                  <a:pt x="859167" y="109410"/>
                </a:lnTo>
                <a:lnTo>
                  <a:pt x="891959" y="109410"/>
                </a:lnTo>
                <a:lnTo>
                  <a:pt x="895045" y="109410"/>
                </a:lnTo>
                <a:lnTo>
                  <a:pt x="921448" y="109410"/>
                </a:lnTo>
                <a:lnTo>
                  <a:pt x="929614" y="94373"/>
                </a:lnTo>
                <a:lnTo>
                  <a:pt x="979233" y="94373"/>
                </a:lnTo>
                <a:lnTo>
                  <a:pt x="987399" y="109410"/>
                </a:lnTo>
                <a:lnTo>
                  <a:pt x="1016876" y="1094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9405467" y="1724469"/>
            <a:ext cx="957580" cy="92075"/>
          </a:xfrm>
          <a:custGeom>
            <a:avLst/>
            <a:gdLst/>
            <a:ahLst/>
            <a:cxnLst/>
            <a:rect l="l" t="t" r="r" b="b"/>
            <a:pathLst>
              <a:path w="957579" h="92075">
                <a:moveTo>
                  <a:pt x="158902" y="39192"/>
                </a:moveTo>
                <a:lnTo>
                  <a:pt x="157784" y="36449"/>
                </a:lnTo>
                <a:lnTo>
                  <a:pt x="156425" y="33197"/>
                </a:lnTo>
                <a:lnTo>
                  <a:pt x="156375" y="33058"/>
                </a:lnTo>
                <a:lnTo>
                  <a:pt x="153911" y="30429"/>
                </a:lnTo>
                <a:lnTo>
                  <a:pt x="146278" y="22237"/>
                </a:lnTo>
                <a:lnTo>
                  <a:pt x="139306" y="18008"/>
                </a:lnTo>
                <a:lnTo>
                  <a:pt x="130784" y="15049"/>
                </a:lnTo>
                <a:lnTo>
                  <a:pt x="128003" y="14224"/>
                </a:lnTo>
                <a:lnTo>
                  <a:pt x="128003" y="40386"/>
                </a:lnTo>
                <a:lnTo>
                  <a:pt x="128003" y="51269"/>
                </a:lnTo>
                <a:lnTo>
                  <a:pt x="125272" y="55181"/>
                </a:lnTo>
                <a:lnTo>
                  <a:pt x="114388" y="59918"/>
                </a:lnTo>
                <a:lnTo>
                  <a:pt x="107784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08" y="30429"/>
                </a:lnTo>
                <a:lnTo>
                  <a:pt x="114312" y="31635"/>
                </a:lnTo>
                <a:lnTo>
                  <a:pt x="125463" y="36449"/>
                </a:lnTo>
                <a:lnTo>
                  <a:pt x="125310" y="36449"/>
                </a:lnTo>
                <a:lnTo>
                  <a:pt x="127228" y="39192"/>
                </a:lnTo>
                <a:lnTo>
                  <a:pt x="128003" y="40386"/>
                </a:lnTo>
                <a:lnTo>
                  <a:pt x="128003" y="14224"/>
                </a:lnTo>
                <a:lnTo>
                  <a:pt x="123786" y="12966"/>
                </a:lnTo>
                <a:lnTo>
                  <a:pt x="116408" y="11468"/>
                </a:lnTo>
                <a:lnTo>
                  <a:pt x="108597" y="10541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905"/>
                </a:lnTo>
                <a:lnTo>
                  <a:pt x="65836" y="1905"/>
                </a:lnTo>
                <a:lnTo>
                  <a:pt x="65836" y="10185"/>
                </a:lnTo>
                <a:lnTo>
                  <a:pt x="65836" y="30429"/>
                </a:lnTo>
                <a:lnTo>
                  <a:pt x="65836" y="61099"/>
                </a:lnTo>
                <a:lnTo>
                  <a:pt x="53797" y="61099"/>
                </a:lnTo>
                <a:lnTo>
                  <a:pt x="47053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61" y="51269"/>
                </a:lnTo>
                <a:lnTo>
                  <a:pt x="31610" y="40386"/>
                </a:lnTo>
                <a:lnTo>
                  <a:pt x="34658" y="36449"/>
                </a:lnTo>
                <a:lnTo>
                  <a:pt x="46812" y="31635"/>
                </a:lnTo>
                <a:lnTo>
                  <a:pt x="53721" y="30429"/>
                </a:lnTo>
                <a:lnTo>
                  <a:pt x="65836" y="30429"/>
                </a:lnTo>
                <a:lnTo>
                  <a:pt x="65836" y="10185"/>
                </a:lnTo>
                <a:lnTo>
                  <a:pt x="60032" y="10185"/>
                </a:lnTo>
                <a:lnTo>
                  <a:pt x="52171" y="10541"/>
                </a:lnTo>
                <a:lnTo>
                  <a:pt x="12687" y="24015"/>
                </a:lnTo>
                <a:lnTo>
                  <a:pt x="0" y="39192"/>
                </a:lnTo>
                <a:lnTo>
                  <a:pt x="38" y="52463"/>
                </a:lnTo>
                <a:lnTo>
                  <a:pt x="30721" y="76669"/>
                </a:lnTo>
                <a:lnTo>
                  <a:pt x="60502" y="81356"/>
                </a:lnTo>
                <a:lnTo>
                  <a:pt x="65836" y="81356"/>
                </a:lnTo>
                <a:lnTo>
                  <a:pt x="65836" y="89522"/>
                </a:lnTo>
                <a:lnTo>
                  <a:pt x="94957" y="89522"/>
                </a:lnTo>
                <a:lnTo>
                  <a:pt x="94957" y="81356"/>
                </a:lnTo>
                <a:lnTo>
                  <a:pt x="100406" y="81356"/>
                </a:lnTo>
                <a:lnTo>
                  <a:pt x="139293" y="73558"/>
                </a:lnTo>
                <a:lnTo>
                  <a:pt x="153924" y="61099"/>
                </a:lnTo>
                <a:lnTo>
                  <a:pt x="156375" y="58483"/>
                </a:lnTo>
                <a:lnTo>
                  <a:pt x="158902" y="52463"/>
                </a:lnTo>
                <a:lnTo>
                  <a:pt x="158902" y="39192"/>
                </a:lnTo>
                <a:close/>
              </a:path>
              <a:path w="957579" h="92075">
                <a:moveTo>
                  <a:pt x="268274" y="1905"/>
                </a:moveTo>
                <a:lnTo>
                  <a:pt x="237363" y="1905"/>
                </a:lnTo>
                <a:lnTo>
                  <a:pt x="212496" y="45948"/>
                </a:lnTo>
                <a:lnTo>
                  <a:pt x="188341" y="1905"/>
                </a:lnTo>
                <a:lnTo>
                  <a:pt x="157441" y="1905"/>
                </a:lnTo>
                <a:lnTo>
                  <a:pt x="193205" y="62407"/>
                </a:lnTo>
                <a:lnTo>
                  <a:pt x="193179" y="65125"/>
                </a:lnTo>
                <a:lnTo>
                  <a:pt x="192633" y="66548"/>
                </a:lnTo>
                <a:lnTo>
                  <a:pt x="191566" y="67144"/>
                </a:lnTo>
                <a:lnTo>
                  <a:pt x="187845" y="68084"/>
                </a:lnTo>
                <a:lnTo>
                  <a:pt x="184746" y="68326"/>
                </a:lnTo>
                <a:lnTo>
                  <a:pt x="180416" y="68326"/>
                </a:lnTo>
                <a:lnTo>
                  <a:pt x="180416" y="89763"/>
                </a:lnTo>
                <a:lnTo>
                  <a:pt x="221386" y="81546"/>
                </a:lnTo>
                <a:lnTo>
                  <a:pt x="224218" y="76263"/>
                </a:lnTo>
                <a:lnTo>
                  <a:pt x="268274" y="1905"/>
                </a:lnTo>
                <a:close/>
              </a:path>
              <a:path w="957579" h="92075">
                <a:moveTo>
                  <a:pt x="375031" y="1905"/>
                </a:moveTo>
                <a:lnTo>
                  <a:pt x="271538" y="1905"/>
                </a:lnTo>
                <a:lnTo>
                  <a:pt x="271538" y="25577"/>
                </a:lnTo>
                <a:lnTo>
                  <a:pt x="271538" y="25704"/>
                </a:lnTo>
                <a:lnTo>
                  <a:pt x="308965" y="25704"/>
                </a:lnTo>
                <a:lnTo>
                  <a:pt x="308965" y="89522"/>
                </a:lnTo>
                <a:lnTo>
                  <a:pt x="338086" y="89522"/>
                </a:lnTo>
                <a:lnTo>
                  <a:pt x="338086" y="25704"/>
                </a:lnTo>
                <a:lnTo>
                  <a:pt x="375031" y="25704"/>
                </a:lnTo>
                <a:lnTo>
                  <a:pt x="375031" y="1905"/>
                </a:lnTo>
                <a:close/>
              </a:path>
              <a:path w="957579" h="92075">
                <a:moveTo>
                  <a:pt x="492213" y="54190"/>
                </a:moveTo>
                <a:lnTo>
                  <a:pt x="491134" y="50507"/>
                </a:lnTo>
                <a:lnTo>
                  <a:pt x="491083" y="50330"/>
                </a:lnTo>
                <a:lnTo>
                  <a:pt x="490702" y="48983"/>
                </a:lnTo>
                <a:lnTo>
                  <a:pt x="484619" y="40779"/>
                </a:lnTo>
                <a:lnTo>
                  <a:pt x="479602" y="37680"/>
                </a:lnTo>
                <a:lnTo>
                  <a:pt x="472617" y="35585"/>
                </a:lnTo>
                <a:lnTo>
                  <a:pt x="466940" y="34213"/>
                </a:lnTo>
                <a:lnTo>
                  <a:pt x="462495" y="33553"/>
                </a:lnTo>
                <a:lnTo>
                  <a:pt x="462495" y="56603"/>
                </a:lnTo>
                <a:lnTo>
                  <a:pt x="462495" y="63157"/>
                </a:lnTo>
                <a:lnTo>
                  <a:pt x="461035" y="65773"/>
                </a:lnTo>
                <a:lnTo>
                  <a:pt x="455193" y="68389"/>
                </a:lnTo>
                <a:lnTo>
                  <a:pt x="450380" y="69037"/>
                </a:lnTo>
                <a:lnTo>
                  <a:pt x="412292" y="69037"/>
                </a:lnTo>
                <a:lnTo>
                  <a:pt x="412292" y="50330"/>
                </a:lnTo>
                <a:lnTo>
                  <a:pt x="448322" y="50330"/>
                </a:lnTo>
                <a:lnTo>
                  <a:pt x="462495" y="56603"/>
                </a:lnTo>
                <a:lnTo>
                  <a:pt x="462495" y="33553"/>
                </a:lnTo>
                <a:lnTo>
                  <a:pt x="460400" y="33235"/>
                </a:lnTo>
                <a:lnTo>
                  <a:pt x="452996" y="32651"/>
                </a:lnTo>
                <a:lnTo>
                  <a:pt x="444728" y="32448"/>
                </a:lnTo>
                <a:lnTo>
                  <a:pt x="412292" y="32448"/>
                </a:lnTo>
                <a:lnTo>
                  <a:pt x="412292" y="21323"/>
                </a:lnTo>
                <a:lnTo>
                  <a:pt x="485584" y="21323"/>
                </a:lnTo>
                <a:lnTo>
                  <a:pt x="485584" y="2019"/>
                </a:lnTo>
                <a:lnTo>
                  <a:pt x="384822" y="2019"/>
                </a:lnTo>
                <a:lnTo>
                  <a:pt x="384822" y="89636"/>
                </a:lnTo>
                <a:lnTo>
                  <a:pt x="448398" y="89636"/>
                </a:lnTo>
                <a:lnTo>
                  <a:pt x="488759" y="76301"/>
                </a:lnTo>
                <a:lnTo>
                  <a:pt x="492213" y="69392"/>
                </a:lnTo>
                <a:lnTo>
                  <a:pt x="492213" y="69037"/>
                </a:lnTo>
                <a:lnTo>
                  <a:pt x="492213" y="54190"/>
                </a:lnTo>
                <a:close/>
              </a:path>
              <a:path w="957579" h="92075">
                <a:moveTo>
                  <a:pt x="612470" y="54749"/>
                </a:moveTo>
                <a:lnTo>
                  <a:pt x="612381" y="37045"/>
                </a:lnTo>
                <a:lnTo>
                  <a:pt x="610133" y="29857"/>
                </a:lnTo>
                <a:lnTo>
                  <a:pt x="610031" y="29527"/>
                </a:lnTo>
                <a:lnTo>
                  <a:pt x="581812" y="4914"/>
                </a:lnTo>
                <a:lnTo>
                  <a:pt x="581812" y="41249"/>
                </a:lnTo>
                <a:lnTo>
                  <a:pt x="581812" y="50952"/>
                </a:lnTo>
                <a:lnTo>
                  <a:pt x="559828" y="69748"/>
                </a:lnTo>
                <a:lnTo>
                  <a:pt x="550900" y="69748"/>
                </a:lnTo>
                <a:lnTo>
                  <a:pt x="528878" y="50952"/>
                </a:lnTo>
                <a:lnTo>
                  <a:pt x="528878" y="41249"/>
                </a:lnTo>
                <a:lnTo>
                  <a:pt x="550100" y="22504"/>
                </a:lnTo>
                <a:lnTo>
                  <a:pt x="560171" y="22504"/>
                </a:lnTo>
                <a:lnTo>
                  <a:pt x="581812" y="41249"/>
                </a:lnTo>
                <a:lnTo>
                  <a:pt x="581812" y="4914"/>
                </a:lnTo>
                <a:lnTo>
                  <a:pt x="577850" y="3365"/>
                </a:lnTo>
                <a:lnTo>
                  <a:pt x="570712" y="1498"/>
                </a:lnTo>
                <a:lnTo>
                  <a:pt x="563194" y="381"/>
                </a:lnTo>
                <a:lnTo>
                  <a:pt x="555282" y="0"/>
                </a:lnTo>
                <a:lnTo>
                  <a:pt x="547611" y="381"/>
                </a:lnTo>
                <a:lnTo>
                  <a:pt x="509714" y="17526"/>
                </a:lnTo>
                <a:lnTo>
                  <a:pt x="497751" y="54749"/>
                </a:lnTo>
                <a:lnTo>
                  <a:pt x="500265" y="62280"/>
                </a:lnTo>
                <a:lnTo>
                  <a:pt x="533285" y="88531"/>
                </a:lnTo>
                <a:lnTo>
                  <a:pt x="555409" y="91884"/>
                </a:lnTo>
                <a:lnTo>
                  <a:pt x="563308" y="91516"/>
                </a:lnTo>
                <a:lnTo>
                  <a:pt x="601014" y="74447"/>
                </a:lnTo>
                <a:lnTo>
                  <a:pt x="604875" y="69748"/>
                </a:lnTo>
                <a:lnTo>
                  <a:pt x="605078" y="69507"/>
                </a:lnTo>
                <a:lnTo>
                  <a:pt x="610006" y="62560"/>
                </a:lnTo>
                <a:lnTo>
                  <a:pt x="612470" y="54749"/>
                </a:lnTo>
                <a:close/>
              </a:path>
              <a:path w="957579" h="92075">
                <a:moveTo>
                  <a:pt x="721372" y="1905"/>
                </a:moveTo>
                <a:lnTo>
                  <a:pt x="636587" y="1905"/>
                </a:lnTo>
                <a:lnTo>
                  <a:pt x="635165" y="16891"/>
                </a:lnTo>
                <a:lnTo>
                  <a:pt x="633056" y="31178"/>
                </a:lnTo>
                <a:lnTo>
                  <a:pt x="617651" y="65963"/>
                </a:lnTo>
                <a:lnTo>
                  <a:pt x="613854" y="65963"/>
                </a:lnTo>
                <a:lnTo>
                  <a:pt x="613854" y="89522"/>
                </a:lnTo>
                <a:lnTo>
                  <a:pt x="649732" y="72351"/>
                </a:lnTo>
                <a:lnTo>
                  <a:pt x="663232" y="22618"/>
                </a:lnTo>
                <a:lnTo>
                  <a:pt x="692124" y="22618"/>
                </a:lnTo>
                <a:lnTo>
                  <a:pt x="692124" y="89522"/>
                </a:lnTo>
                <a:lnTo>
                  <a:pt x="721372" y="89522"/>
                </a:lnTo>
                <a:lnTo>
                  <a:pt x="721372" y="1905"/>
                </a:lnTo>
                <a:close/>
              </a:path>
              <a:path w="957579" h="92075">
                <a:moveTo>
                  <a:pt x="957275" y="89522"/>
                </a:moveTo>
                <a:lnTo>
                  <a:pt x="949121" y="74485"/>
                </a:lnTo>
                <a:lnTo>
                  <a:pt x="938403" y="54711"/>
                </a:lnTo>
                <a:lnTo>
                  <a:pt x="924293" y="28663"/>
                </a:lnTo>
                <a:lnTo>
                  <a:pt x="909802" y="1905"/>
                </a:lnTo>
                <a:lnTo>
                  <a:pt x="908964" y="1905"/>
                </a:lnTo>
                <a:lnTo>
                  <a:pt x="908964" y="54711"/>
                </a:lnTo>
                <a:lnTo>
                  <a:pt x="880668" y="54711"/>
                </a:lnTo>
                <a:lnTo>
                  <a:pt x="894880" y="28663"/>
                </a:lnTo>
                <a:lnTo>
                  <a:pt x="908964" y="54711"/>
                </a:lnTo>
                <a:lnTo>
                  <a:pt x="908964" y="1905"/>
                </a:lnTo>
                <a:lnTo>
                  <a:pt x="879830" y="1905"/>
                </a:lnTo>
                <a:lnTo>
                  <a:pt x="832777" y="88734"/>
                </a:lnTo>
                <a:lnTo>
                  <a:pt x="785863" y="42037"/>
                </a:lnTo>
                <a:lnTo>
                  <a:pt x="831811" y="1905"/>
                </a:lnTo>
                <a:lnTo>
                  <a:pt x="795566" y="1905"/>
                </a:lnTo>
                <a:lnTo>
                  <a:pt x="762177" y="32334"/>
                </a:lnTo>
                <a:lnTo>
                  <a:pt x="762177" y="1905"/>
                </a:lnTo>
                <a:lnTo>
                  <a:pt x="732929" y="1905"/>
                </a:lnTo>
                <a:lnTo>
                  <a:pt x="732929" y="89522"/>
                </a:lnTo>
                <a:lnTo>
                  <a:pt x="762177" y="89522"/>
                </a:lnTo>
                <a:lnTo>
                  <a:pt x="762177" y="52819"/>
                </a:lnTo>
                <a:lnTo>
                  <a:pt x="797699" y="89522"/>
                </a:lnTo>
                <a:lnTo>
                  <a:pt x="832358" y="89522"/>
                </a:lnTo>
                <a:lnTo>
                  <a:pt x="833577" y="89522"/>
                </a:lnTo>
                <a:lnTo>
                  <a:pt x="861834" y="89522"/>
                </a:lnTo>
                <a:lnTo>
                  <a:pt x="870013" y="74485"/>
                </a:lnTo>
                <a:lnTo>
                  <a:pt x="919619" y="74485"/>
                </a:lnTo>
                <a:lnTo>
                  <a:pt x="927785" y="89522"/>
                </a:lnTo>
                <a:lnTo>
                  <a:pt x="95727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5" name="object 335" descr=""/>
          <p:cNvGrpSpPr/>
          <p:nvPr/>
        </p:nvGrpSpPr>
        <p:grpSpPr>
          <a:xfrm>
            <a:off x="221227" y="1764944"/>
            <a:ext cx="433705" cy="65405"/>
            <a:chOff x="221227" y="1764944"/>
            <a:chExt cx="433705" cy="65405"/>
          </a:xfrm>
        </p:grpSpPr>
        <p:sp>
          <p:nvSpPr>
            <p:cNvPr id="336" name="object 336" descr=""/>
            <p:cNvSpPr/>
            <p:nvPr/>
          </p:nvSpPr>
          <p:spPr>
            <a:xfrm>
              <a:off x="221221" y="1766290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12"/>
                  </a:moveTo>
                  <a:lnTo>
                    <a:pt x="75641" y="48780"/>
                  </a:lnTo>
                  <a:lnTo>
                    <a:pt x="69418" y="37312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12"/>
                  </a:lnTo>
                  <a:lnTo>
                    <a:pt x="28028" y="37312"/>
                  </a:lnTo>
                  <a:lnTo>
                    <a:pt x="41414" y="12712"/>
                  </a:lnTo>
                  <a:lnTo>
                    <a:pt x="54724" y="37312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12"/>
                  </a:lnTo>
                  <a:lnTo>
                    <a:pt x="14719" y="61912"/>
                  </a:lnTo>
                  <a:lnTo>
                    <a:pt x="21844" y="48780"/>
                  </a:lnTo>
                  <a:lnTo>
                    <a:pt x="60909" y="48780"/>
                  </a:lnTo>
                  <a:lnTo>
                    <a:pt x="68021" y="61912"/>
                  </a:lnTo>
                  <a:lnTo>
                    <a:pt x="82753" y="61912"/>
                  </a:lnTo>
                  <a:close/>
                </a:path>
                <a:path w="247650" h="62230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36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84"/>
                  </a:lnTo>
                  <a:lnTo>
                    <a:pt x="100914" y="30784"/>
                  </a:lnTo>
                  <a:lnTo>
                    <a:pt x="100914" y="11036"/>
                  </a:lnTo>
                  <a:lnTo>
                    <a:pt x="134670" y="11036"/>
                  </a:lnTo>
                  <a:lnTo>
                    <a:pt x="138518" y="11709"/>
                  </a:lnTo>
                  <a:lnTo>
                    <a:pt x="140157" y="12611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14" y="61912"/>
                  </a:lnTo>
                  <a:lnTo>
                    <a:pt x="100914" y="41833"/>
                  </a:lnTo>
                  <a:lnTo>
                    <a:pt x="140741" y="41833"/>
                  </a:lnTo>
                  <a:lnTo>
                    <a:pt x="146710" y="40043"/>
                  </a:lnTo>
                  <a:lnTo>
                    <a:pt x="154851" y="32905"/>
                  </a:lnTo>
                  <a:lnTo>
                    <a:pt x="155689" y="30784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30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39"/>
                  </a:lnTo>
                  <a:lnTo>
                    <a:pt x="191185" y="12039"/>
                  </a:lnTo>
                  <a:lnTo>
                    <a:pt x="191185" y="61912"/>
                  </a:lnTo>
                  <a:lnTo>
                    <a:pt x="205333" y="61912"/>
                  </a:lnTo>
                  <a:lnTo>
                    <a:pt x="205333" y="12039"/>
                  </a:lnTo>
                  <a:lnTo>
                    <a:pt x="233108" y="12039"/>
                  </a:lnTo>
                  <a:lnTo>
                    <a:pt x="233108" y="0"/>
                  </a:lnTo>
                  <a:close/>
                </a:path>
                <a:path w="247650" h="62230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7" name="object 337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04377" y="1764944"/>
              <a:ext cx="150195" cy="65100"/>
            </a:xfrm>
            <a:prstGeom prst="rect">
              <a:avLst/>
            </a:prstGeom>
          </p:spPr>
        </p:pic>
      </p:grpSp>
      <p:grpSp>
        <p:nvGrpSpPr>
          <p:cNvPr id="338" name="object 338" descr=""/>
          <p:cNvGrpSpPr/>
          <p:nvPr/>
        </p:nvGrpSpPr>
        <p:grpSpPr>
          <a:xfrm>
            <a:off x="2597048" y="5630993"/>
            <a:ext cx="421005" cy="64135"/>
            <a:chOff x="2597048" y="5630993"/>
            <a:chExt cx="421005" cy="64135"/>
          </a:xfrm>
        </p:grpSpPr>
        <p:sp>
          <p:nvSpPr>
            <p:cNvPr id="339" name="object 339" descr=""/>
            <p:cNvSpPr/>
            <p:nvPr/>
          </p:nvSpPr>
          <p:spPr>
            <a:xfrm>
              <a:off x="2597048" y="5631002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12"/>
                  </a:moveTo>
                  <a:lnTo>
                    <a:pt x="75628" y="48780"/>
                  </a:lnTo>
                  <a:lnTo>
                    <a:pt x="69418" y="37312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12"/>
                  </a:lnTo>
                  <a:lnTo>
                    <a:pt x="28028" y="37312"/>
                  </a:lnTo>
                  <a:lnTo>
                    <a:pt x="41414" y="12712"/>
                  </a:lnTo>
                  <a:lnTo>
                    <a:pt x="54724" y="37312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12"/>
                  </a:lnTo>
                  <a:lnTo>
                    <a:pt x="14719" y="61912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12"/>
                  </a:lnTo>
                  <a:lnTo>
                    <a:pt x="82753" y="61912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36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36"/>
                  </a:lnTo>
                  <a:lnTo>
                    <a:pt x="134670" y="11036"/>
                  </a:lnTo>
                  <a:lnTo>
                    <a:pt x="138518" y="11709"/>
                  </a:lnTo>
                  <a:lnTo>
                    <a:pt x="140144" y="12623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01" y="61912"/>
                  </a:lnTo>
                  <a:lnTo>
                    <a:pt x="100901" y="41833"/>
                  </a:lnTo>
                  <a:lnTo>
                    <a:pt x="140741" y="41833"/>
                  </a:lnTo>
                  <a:lnTo>
                    <a:pt x="146710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12"/>
                  </a:lnTo>
                  <a:lnTo>
                    <a:pt x="205333" y="61912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0" name="object 340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878937" y="5630993"/>
              <a:ext cx="138569" cy="63676"/>
            </a:xfrm>
            <a:prstGeom prst="rect">
              <a:avLst/>
            </a:prstGeom>
          </p:spPr>
        </p:pic>
      </p:grpSp>
      <p:grpSp>
        <p:nvGrpSpPr>
          <p:cNvPr id="341" name="object 341" descr=""/>
          <p:cNvGrpSpPr/>
          <p:nvPr/>
        </p:nvGrpSpPr>
        <p:grpSpPr>
          <a:xfrm>
            <a:off x="3924490" y="4745913"/>
            <a:ext cx="441325" cy="66040"/>
            <a:chOff x="3924490" y="4745913"/>
            <a:chExt cx="441325" cy="66040"/>
          </a:xfrm>
        </p:grpSpPr>
        <p:sp>
          <p:nvSpPr>
            <p:cNvPr id="342" name="object 342" descr=""/>
            <p:cNvSpPr/>
            <p:nvPr/>
          </p:nvSpPr>
          <p:spPr>
            <a:xfrm>
              <a:off x="3924490" y="4747755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12"/>
                  </a:moveTo>
                  <a:lnTo>
                    <a:pt x="75628" y="48780"/>
                  </a:lnTo>
                  <a:lnTo>
                    <a:pt x="69418" y="37312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12"/>
                  </a:lnTo>
                  <a:lnTo>
                    <a:pt x="28028" y="37312"/>
                  </a:lnTo>
                  <a:lnTo>
                    <a:pt x="41414" y="12712"/>
                  </a:lnTo>
                  <a:lnTo>
                    <a:pt x="54724" y="37312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12"/>
                  </a:lnTo>
                  <a:lnTo>
                    <a:pt x="14719" y="61912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12"/>
                  </a:lnTo>
                  <a:lnTo>
                    <a:pt x="82753" y="61912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36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84"/>
                  </a:lnTo>
                  <a:lnTo>
                    <a:pt x="100901" y="30784"/>
                  </a:lnTo>
                  <a:lnTo>
                    <a:pt x="100901" y="11036"/>
                  </a:lnTo>
                  <a:lnTo>
                    <a:pt x="134670" y="11036"/>
                  </a:lnTo>
                  <a:lnTo>
                    <a:pt x="138518" y="11709"/>
                  </a:lnTo>
                  <a:lnTo>
                    <a:pt x="140144" y="12611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01" y="61912"/>
                  </a:lnTo>
                  <a:lnTo>
                    <a:pt x="100901" y="41833"/>
                  </a:lnTo>
                  <a:lnTo>
                    <a:pt x="140741" y="41833"/>
                  </a:lnTo>
                  <a:lnTo>
                    <a:pt x="146710" y="40043"/>
                  </a:lnTo>
                  <a:lnTo>
                    <a:pt x="154851" y="32905"/>
                  </a:lnTo>
                  <a:lnTo>
                    <a:pt x="155676" y="30784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39"/>
                  </a:lnTo>
                  <a:lnTo>
                    <a:pt x="191185" y="12039"/>
                  </a:lnTo>
                  <a:lnTo>
                    <a:pt x="191185" y="61912"/>
                  </a:lnTo>
                  <a:lnTo>
                    <a:pt x="205333" y="61912"/>
                  </a:lnTo>
                  <a:lnTo>
                    <a:pt x="205333" y="12039"/>
                  </a:lnTo>
                  <a:lnTo>
                    <a:pt x="233108" y="12039"/>
                  </a:lnTo>
                  <a:lnTo>
                    <a:pt x="233108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3" name="object 343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206303" y="4745913"/>
              <a:ext cx="159328" cy="65595"/>
            </a:xfrm>
            <a:prstGeom prst="rect">
              <a:avLst/>
            </a:prstGeom>
          </p:spPr>
        </p:pic>
      </p:grpSp>
      <p:grpSp>
        <p:nvGrpSpPr>
          <p:cNvPr id="344" name="object 344" descr=""/>
          <p:cNvGrpSpPr/>
          <p:nvPr/>
        </p:nvGrpSpPr>
        <p:grpSpPr>
          <a:xfrm>
            <a:off x="6015697" y="1158583"/>
            <a:ext cx="393700" cy="64135"/>
            <a:chOff x="6015697" y="1158583"/>
            <a:chExt cx="393700" cy="64135"/>
          </a:xfrm>
        </p:grpSpPr>
        <p:sp>
          <p:nvSpPr>
            <p:cNvPr id="345" name="object 345" descr=""/>
            <p:cNvSpPr/>
            <p:nvPr/>
          </p:nvSpPr>
          <p:spPr>
            <a:xfrm>
              <a:off x="6015698" y="1160424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25"/>
                  </a:lnTo>
                  <a:lnTo>
                    <a:pt x="28041" y="37325"/>
                  </a:lnTo>
                  <a:lnTo>
                    <a:pt x="41427" y="12712"/>
                  </a:lnTo>
                  <a:lnTo>
                    <a:pt x="54724" y="37325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32" y="61925"/>
                  </a:lnTo>
                  <a:lnTo>
                    <a:pt x="21844" y="48780"/>
                  </a:lnTo>
                  <a:lnTo>
                    <a:pt x="60921" y="48780"/>
                  </a:lnTo>
                  <a:lnTo>
                    <a:pt x="68033" y="61925"/>
                  </a:lnTo>
                  <a:lnTo>
                    <a:pt x="82753" y="61925"/>
                  </a:lnTo>
                  <a:close/>
                </a:path>
                <a:path w="247650" h="62230">
                  <a:moveTo>
                    <a:pt x="156895" y="16510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510" y="2260"/>
                  </a:lnTo>
                  <a:lnTo>
                    <a:pt x="143510" y="17907"/>
                  </a:lnTo>
                  <a:lnTo>
                    <a:pt x="143510" y="24091"/>
                  </a:lnTo>
                  <a:lnTo>
                    <a:pt x="132130" y="30797"/>
                  </a:lnTo>
                  <a:lnTo>
                    <a:pt x="100914" y="30797"/>
                  </a:lnTo>
                  <a:lnTo>
                    <a:pt x="100914" y="11049"/>
                  </a:lnTo>
                  <a:lnTo>
                    <a:pt x="134683" y="11049"/>
                  </a:lnTo>
                  <a:lnTo>
                    <a:pt x="138531" y="11709"/>
                  </a:lnTo>
                  <a:lnTo>
                    <a:pt x="140157" y="12623"/>
                  </a:lnTo>
                  <a:lnTo>
                    <a:pt x="142836" y="15582"/>
                  </a:lnTo>
                  <a:lnTo>
                    <a:pt x="143510" y="17907"/>
                  </a:lnTo>
                  <a:lnTo>
                    <a:pt x="143510" y="2260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79" y="0"/>
                  </a:lnTo>
                  <a:lnTo>
                    <a:pt x="86779" y="61925"/>
                  </a:lnTo>
                  <a:lnTo>
                    <a:pt x="100914" y="61925"/>
                  </a:lnTo>
                  <a:lnTo>
                    <a:pt x="100914" y="41833"/>
                  </a:lnTo>
                  <a:lnTo>
                    <a:pt x="140741" y="41833"/>
                  </a:lnTo>
                  <a:lnTo>
                    <a:pt x="146710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95" y="27724"/>
                  </a:lnTo>
                  <a:lnTo>
                    <a:pt x="156895" y="16510"/>
                  </a:lnTo>
                  <a:close/>
                </a:path>
                <a:path w="247650" h="62230">
                  <a:moveTo>
                    <a:pt x="233121" y="0"/>
                  </a:moveTo>
                  <a:lnTo>
                    <a:pt x="163004" y="0"/>
                  </a:lnTo>
                  <a:lnTo>
                    <a:pt x="163004" y="11798"/>
                  </a:lnTo>
                  <a:lnTo>
                    <a:pt x="163004" y="12052"/>
                  </a:lnTo>
                  <a:lnTo>
                    <a:pt x="191198" y="12052"/>
                  </a:lnTo>
                  <a:lnTo>
                    <a:pt x="191198" y="61925"/>
                  </a:lnTo>
                  <a:lnTo>
                    <a:pt x="205346" y="61925"/>
                  </a:lnTo>
                  <a:lnTo>
                    <a:pt x="205346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30">
                  <a:moveTo>
                    <a:pt x="247434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34" y="61925"/>
                  </a:lnTo>
                  <a:lnTo>
                    <a:pt x="247434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6" name="object 346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297599" y="1158583"/>
              <a:ext cx="111544" cy="63766"/>
            </a:xfrm>
            <a:prstGeom prst="rect">
              <a:avLst/>
            </a:prstGeom>
          </p:spPr>
        </p:pic>
      </p:grpSp>
      <p:grpSp>
        <p:nvGrpSpPr>
          <p:cNvPr id="347" name="object 347" descr=""/>
          <p:cNvGrpSpPr/>
          <p:nvPr/>
        </p:nvGrpSpPr>
        <p:grpSpPr>
          <a:xfrm>
            <a:off x="9916769" y="1867497"/>
            <a:ext cx="441959" cy="66040"/>
            <a:chOff x="9916769" y="1867497"/>
            <a:chExt cx="441959" cy="66040"/>
          </a:xfrm>
        </p:grpSpPr>
        <p:sp>
          <p:nvSpPr>
            <p:cNvPr id="348" name="object 348" descr=""/>
            <p:cNvSpPr/>
            <p:nvPr/>
          </p:nvSpPr>
          <p:spPr>
            <a:xfrm>
              <a:off x="9916770" y="1869338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25"/>
                  </a:lnTo>
                  <a:lnTo>
                    <a:pt x="54724" y="10223"/>
                  </a:lnTo>
                  <a:lnTo>
                    <a:pt x="54724" y="37325"/>
                  </a:lnTo>
                  <a:lnTo>
                    <a:pt x="28028" y="37325"/>
                  </a:lnTo>
                  <a:lnTo>
                    <a:pt x="41414" y="12725"/>
                  </a:lnTo>
                  <a:lnTo>
                    <a:pt x="54724" y="37325"/>
                  </a:lnTo>
                  <a:lnTo>
                    <a:pt x="54724" y="10223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30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31"/>
                  </a:lnTo>
                  <a:lnTo>
                    <a:pt x="148285" y="4330"/>
                  </a:lnTo>
                  <a:lnTo>
                    <a:pt x="143497" y="2260"/>
                  </a:lnTo>
                  <a:lnTo>
                    <a:pt x="143497" y="17907"/>
                  </a:lnTo>
                  <a:lnTo>
                    <a:pt x="143497" y="24104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09"/>
                  </a:lnTo>
                  <a:lnTo>
                    <a:pt x="140157" y="12623"/>
                  </a:lnTo>
                  <a:lnTo>
                    <a:pt x="142824" y="15582"/>
                  </a:lnTo>
                  <a:lnTo>
                    <a:pt x="143497" y="17907"/>
                  </a:lnTo>
                  <a:lnTo>
                    <a:pt x="143497" y="2260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30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30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9" name="object 349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0197998" y="1867497"/>
              <a:ext cx="160147" cy="65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0906" y="232854"/>
            <a:ext cx="4997450" cy="5737860"/>
            <a:chOff x="130906" y="232854"/>
            <a:chExt cx="4997450" cy="57378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906" y="232854"/>
              <a:ext cx="4563592" cy="45635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38350" y="1573606"/>
              <a:ext cx="1115060" cy="1146810"/>
            </a:xfrm>
            <a:custGeom>
              <a:avLst/>
              <a:gdLst/>
              <a:ahLst/>
              <a:cxnLst/>
              <a:rect l="l" t="t" r="r" b="b"/>
              <a:pathLst>
                <a:path w="1115060" h="1146810">
                  <a:moveTo>
                    <a:pt x="177800" y="251434"/>
                  </a:moveTo>
                  <a:lnTo>
                    <a:pt x="176199" y="242760"/>
                  </a:lnTo>
                  <a:lnTo>
                    <a:pt x="175742" y="237045"/>
                  </a:lnTo>
                  <a:lnTo>
                    <a:pt x="175590" y="230543"/>
                  </a:lnTo>
                  <a:lnTo>
                    <a:pt x="176034" y="210883"/>
                  </a:lnTo>
                  <a:lnTo>
                    <a:pt x="164465" y="210883"/>
                  </a:lnTo>
                  <a:lnTo>
                    <a:pt x="164388" y="189509"/>
                  </a:lnTo>
                  <a:lnTo>
                    <a:pt x="163626" y="188163"/>
                  </a:lnTo>
                  <a:lnTo>
                    <a:pt x="149428" y="188163"/>
                  </a:lnTo>
                  <a:lnTo>
                    <a:pt x="149428" y="175158"/>
                  </a:lnTo>
                  <a:lnTo>
                    <a:pt x="148056" y="172059"/>
                  </a:lnTo>
                  <a:lnTo>
                    <a:pt x="132092" y="172059"/>
                  </a:lnTo>
                  <a:lnTo>
                    <a:pt x="132092" y="152374"/>
                  </a:lnTo>
                  <a:lnTo>
                    <a:pt x="117297" y="151574"/>
                  </a:lnTo>
                  <a:lnTo>
                    <a:pt x="117297" y="134670"/>
                  </a:lnTo>
                  <a:lnTo>
                    <a:pt x="101688" y="134670"/>
                  </a:lnTo>
                  <a:lnTo>
                    <a:pt x="101688" y="107873"/>
                  </a:lnTo>
                  <a:lnTo>
                    <a:pt x="120357" y="107873"/>
                  </a:lnTo>
                  <a:lnTo>
                    <a:pt x="120357" y="86728"/>
                  </a:lnTo>
                  <a:lnTo>
                    <a:pt x="139496" y="86728"/>
                  </a:lnTo>
                  <a:lnTo>
                    <a:pt x="139496" y="69367"/>
                  </a:lnTo>
                  <a:lnTo>
                    <a:pt x="159016" y="69367"/>
                  </a:lnTo>
                  <a:lnTo>
                    <a:pt x="159016" y="51396"/>
                  </a:lnTo>
                  <a:lnTo>
                    <a:pt x="174117" y="51396"/>
                  </a:lnTo>
                  <a:lnTo>
                    <a:pt x="174117" y="177"/>
                  </a:lnTo>
                  <a:lnTo>
                    <a:pt x="118160" y="177"/>
                  </a:lnTo>
                  <a:lnTo>
                    <a:pt x="118160" y="26860"/>
                  </a:lnTo>
                  <a:lnTo>
                    <a:pt x="101231" y="26860"/>
                  </a:lnTo>
                  <a:lnTo>
                    <a:pt x="101231" y="48361"/>
                  </a:lnTo>
                  <a:lnTo>
                    <a:pt x="84924" y="48361"/>
                  </a:lnTo>
                  <a:lnTo>
                    <a:pt x="84924" y="64795"/>
                  </a:lnTo>
                  <a:lnTo>
                    <a:pt x="68618" y="64795"/>
                  </a:lnTo>
                  <a:lnTo>
                    <a:pt x="68618" y="83515"/>
                  </a:lnTo>
                  <a:lnTo>
                    <a:pt x="55118" y="83515"/>
                  </a:lnTo>
                  <a:lnTo>
                    <a:pt x="55118" y="0"/>
                  </a:lnTo>
                  <a:lnTo>
                    <a:pt x="0" y="0"/>
                  </a:lnTo>
                  <a:lnTo>
                    <a:pt x="0" y="250964"/>
                  </a:lnTo>
                  <a:lnTo>
                    <a:pt x="55206" y="250964"/>
                  </a:lnTo>
                  <a:lnTo>
                    <a:pt x="55206" y="172504"/>
                  </a:lnTo>
                  <a:lnTo>
                    <a:pt x="67284" y="172504"/>
                  </a:lnTo>
                  <a:lnTo>
                    <a:pt x="67284" y="187896"/>
                  </a:lnTo>
                  <a:lnTo>
                    <a:pt x="83083" y="187896"/>
                  </a:lnTo>
                  <a:lnTo>
                    <a:pt x="83083" y="204444"/>
                  </a:lnTo>
                  <a:lnTo>
                    <a:pt x="99974" y="204444"/>
                  </a:lnTo>
                  <a:lnTo>
                    <a:pt x="99974" y="219697"/>
                  </a:lnTo>
                  <a:lnTo>
                    <a:pt x="118706" y="219697"/>
                  </a:lnTo>
                  <a:lnTo>
                    <a:pt x="118706" y="251421"/>
                  </a:lnTo>
                  <a:lnTo>
                    <a:pt x="121564" y="251841"/>
                  </a:lnTo>
                  <a:lnTo>
                    <a:pt x="165442" y="251752"/>
                  </a:lnTo>
                  <a:lnTo>
                    <a:pt x="177800" y="251434"/>
                  </a:lnTo>
                  <a:close/>
                </a:path>
                <a:path w="1115060" h="1146810">
                  <a:moveTo>
                    <a:pt x="350316" y="248945"/>
                  </a:moveTo>
                  <a:lnTo>
                    <a:pt x="350139" y="245364"/>
                  </a:lnTo>
                  <a:lnTo>
                    <a:pt x="350024" y="238328"/>
                  </a:lnTo>
                  <a:lnTo>
                    <a:pt x="349923" y="198742"/>
                  </a:lnTo>
                  <a:lnTo>
                    <a:pt x="257416" y="198170"/>
                  </a:lnTo>
                  <a:lnTo>
                    <a:pt x="253974" y="197815"/>
                  </a:lnTo>
                  <a:lnTo>
                    <a:pt x="251764" y="197319"/>
                  </a:lnTo>
                  <a:lnTo>
                    <a:pt x="249542" y="197015"/>
                  </a:lnTo>
                  <a:lnTo>
                    <a:pt x="250037" y="159473"/>
                  </a:lnTo>
                  <a:lnTo>
                    <a:pt x="250126" y="153174"/>
                  </a:lnTo>
                  <a:lnTo>
                    <a:pt x="251625" y="152946"/>
                  </a:lnTo>
                  <a:lnTo>
                    <a:pt x="251968" y="152946"/>
                  </a:lnTo>
                  <a:lnTo>
                    <a:pt x="254508" y="152234"/>
                  </a:lnTo>
                  <a:lnTo>
                    <a:pt x="333768" y="152234"/>
                  </a:lnTo>
                  <a:lnTo>
                    <a:pt x="335991" y="152946"/>
                  </a:lnTo>
                  <a:lnTo>
                    <a:pt x="338213" y="153327"/>
                  </a:lnTo>
                  <a:lnTo>
                    <a:pt x="345325" y="152234"/>
                  </a:lnTo>
                  <a:lnTo>
                    <a:pt x="348894" y="151688"/>
                  </a:lnTo>
                  <a:lnTo>
                    <a:pt x="348996" y="138518"/>
                  </a:lnTo>
                  <a:lnTo>
                    <a:pt x="349097" y="125336"/>
                  </a:lnTo>
                  <a:lnTo>
                    <a:pt x="349199" y="112153"/>
                  </a:lnTo>
                  <a:lnTo>
                    <a:pt x="349313" y="98971"/>
                  </a:lnTo>
                  <a:lnTo>
                    <a:pt x="347548" y="97421"/>
                  </a:lnTo>
                  <a:lnTo>
                    <a:pt x="249389" y="97421"/>
                  </a:lnTo>
                  <a:lnTo>
                    <a:pt x="249389" y="53632"/>
                  </a:lnTo>
                  <a:lnTo>
                    <a:pt x="347256" y="53632"/>
                  </a:lnTo>
                  <a:lnTo>
                    <a:pt x="349415" y="42545"/>
                  </a:lnTo>
                  <a:lnTo>
                    <a:pt x="349351" y="38112"/>
                  </a:lnTo>
                  <a:lnTo>
                    <a:pt x="349275" y="33667"/>
                  </a:lnTo>
                  <a:lnTo>
                    <a:pt x="349148" y="21082"/>
                  </a:lnTo>
                  <a:lnTo>
                    <a:pt x="349110" y="139"/>
                  </a:lnTo>
                  <a:lnTo>
                    <a:pt x="193217" y="139"/>
                  </a:lnTo>
                  <a:lnTo>
                    <a:pt x="193306" y="159473"/>
                  </a:lnTo>
                  <a:lnTo>
                    <a:pt x="192913" y="173558"/>
                  </a:lnTo>
                  <a:lnTo>
                    <a:pt x="193027" y="250736"/>
                  </a:lnTo>
                  <a:lnTo>
                    <a:pt x="195199" y="250990"/>
                  </a:lnTo>
                  <a:lnTo>
                    <a:pt x="197180" y="251447"/>
                  </a:lnTo>
                  <a:lnTo>
                    <a:pt x="345655" y="251447"/>
                  </a:lnTo>
                  <a:lnTo>
                    <a:pt x="349046" y="250532"/>
                  </a:lnTo>
                  <a:lnTo>
                    <a:pt x="350316" y="248945"/>
                  </a:lnTo>
                  <a:close/>
                </a:path>
                <a:path w="1115060" h="1146810">
                  <a:moveTo>
                    <a:pt x="514667" y="1093762"/>
                  </a:moveTo>
                  <a:lnTo>
                    <a:pt x="514540" y="999121"/>
                  </a:lnTo>
                  <a:lnTo>
                    <a:pt x="514261" y="958850"/>
                  </a:lnTo>
                  <a:lnTo>
                    <a:pt x="513054" y="932053"/>
                  </a:lnTo>
                  <a:lnTo>
                    <a:pt x="512953" y="931519"/>
                  </a:lnTo>
                  <a:lnTo>
                    <a:pt x="512495" y="929106"/>
                  </a:lnTo>
                  <a:lnTo>
                    <a:pt x="507898" y="929106"/>
                  </a:lnTo>
                  <a:lnTo>
                    <a:pt x="496595" y="931519"/>
                  </a:lnTo>
                  <a:lnTo>
                    <a:pt x="501205" y="921791"/>
                  </a:lnTo>
                  <a:lnTo>
                    <a:pt x="499224" y="917613"/>
                  </a:lnTo>
                  <a:lnTo>
                    <a:pt x="498970" y="917067"/>
                  </a:lnTo>
                  <a:lnTo>
                    <a:pt x="497979" y="916889"/>
                  </a:lnTo>
                  <a:lnTo>
                    <a:pt x="496976" y="916457"/>
                  </a:lnTo>
                  <a:lnTo>
                    <a:pt x="488797" y="917613"/>
                  </a:lnTo>
                  <a:lnTo>
                    <a:pt x="484517" y="915492"/>
                  </a:lnTo>
                  <a:lnTo>
                    <a:pt x="485508" y="907224"/>
                  </a:lnTo>
                  <a:lnTo>
                    <a:pt x="485609" y="906335"/>
                  </a:lnTo>
                  <a:lnTo>
                    <a:pt x="484822" y="905332"/>
                  </a:lnTo>
                  <a:lnTo>
                    <a:pt x="484441" y="904379"/>
                  </a:lnTo>
                  <a:lnTo>
                    <a:pt x="459524" y="904379"/>
                  </a:lnTo>
                  <a:lnTo>
                    <a:pt x="459524" y="958850"/>
                  </a:lnTo>
                  <a:lnTo>
                    <a:pt x="459460" y="996188"/>
                  </a:lnTo>
                  <a:lnTo>
                    <a:pt x="459346" y="1093762"/>
                  </a:lnTo>
                  <a:lnTo>
                    <a:pt x="407212" y="1093762"/>
                  </a:lnTo>
                  <a:lnTo>
                    <a:pt x="407085" y="1000010"/>
                  </a:lnTo>
                  <a:lnTo>
                    <a:pt x="406996" y="958850"/>
                  </a:lnTo>
                  <a:lnTo>
                    <a:pt x="459524" y="958850"/>
                  </a:lnTo>
                  <a:lnTo>
                    <a:pt x="459524" y="904379"/>
                  </a:lnTo>
                  <a:lnTo>
                    <a:pt x="352183" y="904379"/>
                  </a:lnTo>
                  <a:lnTo>
                    <a:pt x="352272" y="983678"/>
                  </a:lnTo>
                  <a:lnTo>
                    <a:pt x="351790" y="996188"/>
                  </a:lnTo>
                  <a:lnTo>
                    <a:pt x="351904" y="997165"/>
                  </a:lnTo>
                  <a:lnTo>
                    <a:pt x="352005" y="998143"/>
                  </a:lnTo>
                  <a:lnTo>
                    <a:pt x="352120" y="999121"/>
                  </a:lnTo>
                  <a:lnTo>
                    <a:pt x="352539" y="1008456"/>
                  </a:lnTo>
                  <a:lnTo>
                    <a:pt x="352488" y="1075397"/>
                  </a:lnTo>
                  <a:lnTo>
                    <a:pt x="352374" y="1146365"/>
                  </a:lnTo>
                  <a:lnTo>
                    <a:pt x="485152" y="1146365"/>
                  </a:lnTo>
                  <a:lnTo>
                    <a:pt x="486067" y="1133094"/>
                  </a:lnTo>
                  <a:lnTo>
                    <a:pt x="500329" y="1133094"/>
                  </a:lnTo>
                  <a:lnTo>
                    <a:pt x="501142" y="1120584"/>
                  </a:lnTo>
                  <a:lnTo>
                    <a:pt x="514667" y="1119936"/>
                  </a:lnTo>
                  <a:lnTo>
                    <a:pt x="514667" y="1098829"/>
                  </a:lnTo>
                  <a:lnTo>
                    <a:pt x="514667" y="1093762"/>
                  </a:lnTo>
                  <a:close/>
                </a:path>
                <a:path w="1115060" h="1146810">
                  <a:moveTo>
                    <a:pt x="933297" y="944575"/>
                  </a:moveTo>
                  <a:lnTo>
                    <a:pt x="930148" y="929551"/>
                  </a:lnTo>
                  <a:lnTo>
                    <a:pt x="917549" y="929551"/>
                  </a:lnTo>
                  <a:lnTo>
                    <a:pt x="918375" y="916825"/>
                  </a:lnTo>
                  <a:lnTo>
                    <a:pt x="904024" y="916152"/>
                  </a:lnTo>
                  <a:lnTo>
                    <a:pt x="901814" y="904506"/>
                  </a:lnTo>
                  <a:lnTo>
                    <a:pt x="876477" y="904506"/>
                  </a:lnTo>
                  <a:lnTo>
                    <a:pt x="876477" y="958240"/>
                  </a:lnTo>
                  <a:lnTo>
                    <a:pt x="876350" y="1093825"/>
                  </a:lnTo>
                  <a:lnTo>
                    <a:pt x="824331" y="1093825"/>
                  </a:lnTo>
                  <a:lnTo>
                    <a:pt x="824204" y="1004341"/>
                  </a:lnTo>
                  <a:lnTo>
                    <a:pt x="824090" y="1000226"/>
                  </a:lnTo>
                  <a:lnTo>
                    <a:pt x="823976" y="996099"/>
                  </a:lnTo>
                  <a:lnTo>
                    <a:pt x="823849" y="988974"/>
                  </a:lnTo>
                  <a:lnTo>
                    <a:pt x="823734" y="958240"/>
                  </a:lnTo>
                  <a:lnTo>
                    <a:pt x="876477" y="958240"/>
                  </a:lnTo>
                  <a:lnTo>
                    <a:pt x="876477" y="904506"/>
                  </a:lnTo>
                  <a:lnTo>
                    <a:pt x="799058" y="904506"/>
                  </a:lnTo>
                  <a:lnTo>
                    <a:pt x="796467" y="914971"/>
                  </a:lnTo>
                  <a:lnTo>
                    <a:pt x="782916" y="915682"/>
                  </a:lnTo>
                  <a:lnTo>
                    <a:pt x="782015" y="927493"/>
                  </a:lnTo>
                  <a:lnTo>
                    <a:pt x="768032" y="929132"/>
                  </a:lnTo>
                  <a:lnTo>
                    <a:pt x="767600" y="933780"/>
                  </a:lnTo>
                  <a:lnTo>
                    <a:pt x="767651" y="983373"/>
                  </a:lnTo>
                  <a:lnTo>
                    <a:pt x="767765" y="1120825"/>
                  </a:lnTo>
                  <a:lnTo>
                    <a:pt x="781532" y="1120825"/>
                  </a:lnTo>
                  <a:lnTo>
                    <a:pt x="782408" y="1133182"/>
                  </a:lnTo>
                  <a:lnTo>
                    <a:pt x="782447" y="1133538"/>
                  </a:lnTo>
                  <a:lnTo>
                    <a:pt x="796836" y="1133538"/>
                  </a:lnTo>
                  <a:lnTo>
                    <a:pt x="797496" y="1146365"/>
                  </a:lnTo>
                  <a:lnTo>
                    <a:pt x="903706" y="1146365"/>
                  </a:lnTo>
                  <a:lnTo>
                    <a:pt x="904290" y="1133538"/>
                  </a:lnTo>
                  <a:lnTo>
                    <a:pt x="904316" y="1133182"/>
                  </a:lnTo>
                  <a:lnTo>
                    <a:pt x="918527" y="1133182"/>
                  </a:lnTo>
                  <a:lnTo>
                    <a:pt x="919111" y="1120825"/>
                  </a:lnTo>
                  <a:lnTo>
                    <a:pt x="933094" y="1120825"/>
                  </a:lnTo>
                  <a:lnTo>
                    <a:pt x="933132" y="1093825"/>
                  </a:lnTo>
                  <a:lnTo>
                    <a:pt x="933246" y="983373"/>
                  </a:lnTo>
                  <a:lnTo>
                    <a:pt x="933272" y="958240"/>
                  </a:lnTo>
                  <a:lnTo>
                    <a:pt x="933297" y="944575"/>
                  </a:lnTo>
                  <a:close/>
                </a:path>
                <a:path w="1115060" h="1146810">
                  <a:moveTo>
                    <a:pt x="1114679" y="905306"/>
                  </a:moveTo>
                  <a:lnTo>
                    <a:pt x="1059294" y="905306"/>
                  </a:lnTo>
                  <a:lnTo>
                    <a:pt x="1059294" y="928166"/>
                  </a:lnTo>
                  <a:lnTo>
                    <a:pt x="1059205" y="976426"/>
                  </a:lnTo>
                  <a:lnTo>
                    <a:pt x="1059078" y="976426"/>
                  </a:lnTo>
                  <a:lnTo>
                    <a:pt x="1059078" y="999286"/>
                  </a:lnTo>
                  <a:lnTo>
                    <a:pt x="1058468" y="999286"/>
                  </a:lnTo>
                  <a:lnTo>
                    <a:pt x="1058468" y="1001826"/>
                  </a:lnTo>
                  <a:lnTo>
                    <a:pt x="1057719" y="1001826"/>
                  </a:lnTo>
                  <a:lnTo>
                    <a:pt x="1057719" y="1004366"/>
                  </a:lnTo>
                  <a:lnTo>
                    <a:pt x="1057224" y="1004366"/>
                  </a:lnTo>
                  <a:lnTo>
                    <a:pt x="1057224" y="1003096"/>
                  </a:lnTo>
                  <a:lnTo>
                    <a:pt x="1054569" y="1003096"/>
                  </a:lnTo>
                  <a:lnTo>
                    <a:pt x="1054569" y="976426"/>
                  </a:lnTo>
                  <a:lnTo>
                    <a:pt x="1038783" y="976426"/>
                  </a:lnTo>
                  <a:lnTo>
                    <a:pt x="1038783" y="949756"/>
                  </a:lnTo>
                  <a:lnTo>
                    <a:pt x="1022604" y="949756"/>
                  </a:lnTo>
                  <a:lnTo>
                    <a:pt x="1022604" y="931976"/>
                  </a:lnTo>
                  <a:lnTo>
                    <a:pt x="1022604" y="930706"/>
                  </a:lnTo>
                  <a:lnTo>
                    <a:pt x="1022604" y="928166"/>
                  </a:lnTo>
                  <a:lnTo>
                    <a:pt x="1006157" y="928166"/>
                  </a:lnTo>
                  <a:lnTo>
                    <a:pt x="1006157" y="918006"/>
                  </a:lnTo>
                  <a:lnTo>
                    <a:pt x="1006157" y="910386"/>
                  </a:lnTo>
                  <a:lnTo>
                    <a:pt x="1006157" y="905306"/>
                  </a:lnTo>
                  <a:lnTo>
                    <a:pt x="960856" y="905306"/>
                  </a:lnTo>
                  <a:lnTo>
                    <a:pt x="960856" y="904036"/>
                  </a:lnTo>
                  <a:lnTo>
                    <a:pt x="957287" y="904036"/>
                  </a:lnTo>
                  <a:lnTo>
                    <a:pt x="957287" y="905306"/>
                  </a:lnTo>
                  <a:lnTo>
                    <a:pt x="952893" y="905306"/>
                  </a:lnTo>
                  <a:lnTo>
                    <a:pt x="952893" y="910386"/>
                  </a:lnTo>
                  <a:lnTo>
                    <a:pt x="952233" y="910386"/>
                  </a:lnTo>
                  <a:lnTo>
                    <a:pt x="952233" y="918006"/>
                  </a:lnTo>
                  <a:lnTo>
                    <a:pt x="951839" y="918006"/>
                  </a:lnTo>
                  <a:lnTo>
                    <a:pt x="951839" y="928166"/>
                  </a:lnTo>
                  <a:lnTo>
                    <a:pt x="951839" y="930706"/>
                  </a:lnTo>
                  <a:lnTo>
                    <a:pt x="951903" y="931976"/>
                  </a:lnTo>
                  <a:lnTo>
                    <a:pt x="952030" y="931976"/>
                  </a:lnTo>
                  <a:lnTo>
                    <a:pt x="952030" y="1055166"/>
                  </a:lnTo>
                  <a:lnTo>
                    <a:pt x="952017" y="1146606"/>
                  </a:lnTo>
                  <a:lnTo>
                    <a:pt x="1008126" y="1146606"/>
                  </a:lnTo>
                  <a:lnTo>
                    <a:pt x="1008126" y="1055166"/>
                  </a:lnTo>
                  <a:lnTo>
                    <a:pt x="1020495" y="1055166"/>
                  </a:lnTo>
                  <a:lnTo>
                    <a:pt x="1020495" y="1078026"/>
                  </a:lnTo>
                  <a:lnTo>
                    <a:pt x="1034288" y="1078026"/>
                  </a:lnTo>
                  <a:lnTo>
                    <a:pt x="1034288" y="1102156"/>
                  </a:lnTo>
                  <a:lnTo>
                    <a:pt x="1050074" y="1102156"/>
                  </a:lnTo>
                  <a:lnTo>
                    <a:pt x="1050074" y="1123746"/>
                  </a:lnTo>
                  <a:lnTo>
                    <a:pt x="1064818" y="1123746"/>
                  </a:lnTo>
                  <a:lnTo>
                    <a:pt x="1064818" y="1146606"/>
                  </a:lnTo>
                  <a:lnTo>
                    <a:pt x="1114679" y="1146606"/>
                  </a:lnTo>
                  <a:lnTo>
                    <a:pt x="1114679" y="1123746"/>
                  </a:lnTo>
                  <a:lnTo>
                    <a:pt x="1114679" y="1102156"/>
                  </a:lnTo>
                  <a:lnTo>
                    <a:pt x="1114679" y="928166"/>
                  </a:lnTo>
                  <a:lnTo>
                    <a:pt x="1114679" y="905306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7044" y="2477846"/>
              <a:ext cx="163640" cy="2420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07247" y="1573034"/>
              <a:ext cx="156845" cy="254000"/>
            </a:xfrm>
            <a:custGeom>
              <a:avLst/>
              <a:gdLst/>
              <a:ahLst/>
              <a:cxnLst/>
              <a:rect l="l" t="t" r="r" b="b"/>
              <a:pathLst>
                <a:path w="156844" h="254000">
                  <a:moveTo>
                    <a:pt x="156756" y="2578"/>
                  </a:moveTo>
                  <a:lnTo>
                    <a:pt x="153885" y="2032"/>
                  </a:lnTo>
                  <a:lnTo>
                    <a:pt x="151003" y="1028"/>
                  </a:lnTo>
                  <a:lnTo>
                    <a:pt x="128282" y="850"/>
                  </a:lnTo>
                  <a:lnTo>
                    <a:pt x="103047" y="850"/>
                  </a:lnTo>
                  <a:lnTo>
                    <a:pt x="13004" y="0"/>
                  </a:lnTo>
                  <a:lnTo>
                    <a:pt x="0" y="850"/>
                  </a:lnTo>
                  <a:lnTo>
                    <a:pt x="482" y="850"/>
                  </a:lnTo>
                  <a:lnTo>
                    <a:pt x="571" y="29260"/>
                  </a:lnTo>
                  <a:lnTo>
                    <a:pt x="1016" y="39230"/>
                  </a:lnTo>
                  <a:lnTo>
                    <a:pt x="1447" y="39230"/>
                  </a:lnTo>
                  <a:lnTo>
                    <a:pt x="990" y="39776"/>
                  </a:lnTo>
                  <a:lnTo>
                    <a:pt x="393" y="43167"/>
                  </a:lnTo>
                  <a:lnTo>
                    <a:pt x="685" y="44145"/>
                  </a:lnTo>
                  <a:lnTo>
                    <a:pt x="1257" y="45110"/>
                  </a:lnTo>
                  <a:lnTo>
                    <a:pt x="508" y="136766"/>
                  </a:lnTo>
                  <a:lnTo>
                    <a:pt x="622" y="248615"/>
                  </a:lnTo>
                  <a:lnTo>
                    <a:pt x="4953" y="253758"/>
                  </a:lnTo>
                  <a:lnTo>
                    <a:pt x="7823" y="253758"/>
                  </a:lnTo>
                  <a:lnTo>
                    <a:pt x="10350" y="253111"/>
                  </a:lnTo>
                  <a:lnTo>
                    <a:pt x="12814" y="252285"/>
                  </a:lnTo>
                  <a:lnTo>
                    <a:pt x="132270" y="252285"/>
                  </a:lnTo>
                  <a:lnTo>
                    <a:pt x="155346" y="252285"/>
                  </a:lnTo>
                  <a:lnTo>
                    <a:pt x="155333" y="251828"/>
                  </a:lnTo>
                  <a:lnTo>
                    <a:pt x="154559" y="199123"/>
                  </a:lnTo>
                  <a:lnTo>
                    <a:pt x="58242" y="199123"/>
                  </a:lnTo>
                  <a:lnTo>
                    <a:pt x="58242" y="152933"/>
                  </a:lnTo>
                  <a:lnTo>
                    <a:pt x="155562" y="152933"/>
                  </a:lnTo>
                  <a:lnTo>
                    <a:pt x="156273" y="144564"/>
                  </a:lnTo>
                  <a:lnTo>
                    <a:pt x="156387" y="99136"/>
                  </a:lnTo>
                  <a:lnTo>
                    <a:pt x="57581" y="99136"/>
                  </a:lnTo>
                  <a:lnTo>
                    <a:pt x="57581" y="53721"/>
                  </a:lnTo>
                  <a:lnTo>
                    <a:pt x="156756" y="53721"/>
                  </a:lnTo>
                  <a:lnTo>
                    <a:pt x="156756" y="2578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837867" y="2259609"/>
              <a:ext cx="683260" cy="461009"/>
            </a:xfrm>
            <a:custGeom>
              <a:avLst/>
              <a:gdLst/>
              <a:ahLst/>
              <a:cxnLst/>
              <a:rect l="l" t="t" r="r" b="b"/>
              <a:pathLst>
                <a:path w="683260" h="461010">
                  <a:moveTo>
                    <a:pt x="147955" y="219303"/>
                  </a:moveTo>
                  <a:lnTo>
                    <a:pt x="29057" y="219303"/>
                  </a:lnTo>
                  <a:lnTo>
                    <a:pt x="29057" y="230733"/>
                  </a:lnTo>
                  <a:lnTo>
                    <a:pt x="14681" y="230733"/>
                  </a:lnTo>
                  <a:lnTo>
                    <a:pt x="14681" y="243433"/>
                  </a:lnTo>
                  <a:lnTo>
                    <a:pt x="0" y="243433"/>
                  </a:lnTo>
                  <a:lnTo>
                    <a:pt x="0" y="272643"/>
                  </a:lnTo>
                  <a:lnTo>
                    <a:pt x="0" y="408533"/>
                  </a:lnTo>
                  <a:lnTo>
                    <a:pt x="0" y="433933"/>
                  </a:lnTo>
                  <a:lnTo>
                    <a:pt x="4864" y="433933"/>
                  </a:lnTo>
                  <a:lnTo>
                    <a:pt x="4864" y="435203"/>
                  </a:lnTo>
                  <a:lnTo>
                    <a:pt x="14897" y="435203"/>
                  </a:lnTo>
                  <a:lnTo>
                    <a:pt x="14897" y="446633"/>
                  </a:lnTo>
                  <a:lnTo>
                    <a:pt x="16383" y="446633"/>
                  </a:lnTo>
                  <a:lnTo>
                    <a:pt x="16383" y="447903"/>
                  </a:lnTo>
                  <a:lnTo>
                    <a:pt x="29870" y="447903"/>
                  </a:lnTo>
                  <a:lnTo>
                    <a:pt x="29870" y="460603"/>
                  </a:lnTo>
                  <a:lnTo>
                    <a:pt x="147828" y="460603"/>
                  </a:lnTo>
                  <a:lnTo>
                    <a:pt x="147828" y="447903"/>
                  </a:lnTo>
                  <a:lnTo>
                    <a:pt x="147828" y="446633"/>
                  </a:lnTo>
                  <a:lnTo>
                    <a:pt x="147828" y="435203"/>
                  </a:lnTo>
                  <a:lnTo>
                    <a:pt x="147828" y="433933"/>
                  </a:lnTo>
                  <a:lnTo>
                    <a:pt x="147828" y="408533"/>
                  </a:lnTo>
                  <a:lnTo>
                    <a:pt x="54889" y="408533"/>
                  </a:lnTo>
                  <a:lnTo>
                    <a:pt x="54889" y="272643"/>
                  </a:lnTo>
                  <a:lnTo>
                    <a:pt x="147955" y="272643"/>
                  </a:lnTo>
                  <a:lnTo>
                    <a:pt x="147955" y="243433"/>
                  </a:lnTo>
                  <a:lnTo>
                    <a:pt x="147955" y="230733"/>
                  </a:lnTo>
                  <a:lnTo>
                    <a:pt x="147955" y="219303"/>
                  </a:lnTo>
                  <a:close/>
                </a:path>
                <a:path w="683260" h="461010">
                  <a:moveTo>
                    <a:pt x="242430" y="151511"/>
                  </a:moveTo>
                  <a:lnTo>
                    <a:pt x="241579" y="141744"/>
                  </a:lnTo>
                  <a:lnTo>
                    <a:pt x="241922" y="139407"/>
                  </a:lnTo>
                  <a:lnTo>
                    <a:pt x="241947" y="136702"/>
                  </a:lnTo>
                  <a:lnTo>
                    <a:pt x="242049" y="117627"/>
                  </a:lnTo>
                  <a:lnTo>
                    <a:pt x="242150" y="36537"/>
                  </a:lnTo>
                  <a:lnTo>
                    <a:pt x="242176" y="20307"/>
                  </a:lnTo>
                  <a:lnTo>
                    <a:pt x="241947" y="19824"/>
                  </a:lnTo>
                  <a:lnTo>
                    <a:pt x="241858" y="18796"/>
                  </a:lnTo>
                  <a:lnTo>
                    <a:pt x="231902" y="17373"/>
                  </a:lnTo>
                  <a:lnTo>
                    <a:pt x="230847" y="8699"/>
                  </a:lnTo>
                  <a:lnTo>
                    <a:pt x="221437" y="7391"/>
                  </a:lnTo>
                  <a:lnTo>
                    <a:pt x="219583" y="0"/>
                  </a:lnTo>
                  <a:lnTo>
                    <a:pt x="202628" y="0"/>
                  </a:lnTo>
                  <a:lnTo>
                    <a:pt x="202628" y="36537"/>
                  </a:lnTo>
                  <a:lnTo>
                    <a:pt x="202628" y="136702"/>
                  </a:lnTo>
                  <a:lnTo>
                    <a:pt x="170116" y="136702"/>
                  </a:lnTo>
                  <a:lnTo>
                    <a:pt x="161290" y="128066"/>
                  </a:lnTo>
                  <a:lnTo>
                    <a:pt x="161163" y="121551"/>
                  </a:lnTo>
                  <a:lnTo>
                    <a:pt x="161112" y="118287"/>
                  </a:lnTo>
                  <a:lnTo>
                    <a:pt x="160972" y="118046"/>
                  </a:lnTo>
                  <a:lnTo>
                    <a:pt x="160934" y="36537"/>
                  </a:lnTo>
                  <a:lnTo>
                    <a:pt x="202628" y="36537"/>
                  </a:lnTo>
                  <a:lnTo>
                    <a:pt x="202628" y="0"/>
                  </a:lnTo>
                  <a:lnTo>
                    <a:pt x="145999" y="0"/>
                  </a:lnTo>
                  <a:lnTo>
                    <a:pt x="144449" y="7391"/>
                  </a:lnTo>
                  <a:lnTo>
                    <a:pt x="144424" y="7556"/>
                  </a:lnTo>
                  <a:lnTo>
                    <a:pt x="133934" y="8407"/>
                  </a:lnTo>
                  <a:lnTo>
                    <a:pt x="133146" y="17373"/>
                  </a:lnTo>
                  <a:lnTo>
                    <a:pt x="121843" y="17881"/>
                  </a:lnTo>
                  <a:lnTo>
                    <a:pt x="121932" y="155600"/>
                  </a:lnTo>
                  <a:lnTo>
                    <a:pt x="132207" y="156375"/>
                  </a:lnTo>
                  <a:lnTo>
                    <a:pt x="133007" y="165455"/>
                  </a:lnTo>
                  <a:lnTo>
                    <a:pt x="142163" y="165455"/>
                  </a:lnTo>
                  <a:lnTo>
                    <a:pt x="142748" y="173888"/>
                  </a:lnTo>
                  <a:lnTo>
                    <a:pt x="142773" y="174117"/>
                  </a:lnTo>
                  <a:lnTo>
                    <a:pt x="167373" y="175945"/>
                  </a:lnTo>
                  <a:lnTo>
                    <a:pt x="192938" y="174891"/>
                  </a:lnTo>
                  <a:lnTo>
                    <a:pt x="213842" y="174891"/>
                  </a:lnTo>
                  <a:lnTo>
                    <a:pt x="220091" y="173888"/>
                  </a:lnTo>
                  <a:lnTo>
                    <a:pt x="220192" y="171399"/>
                  </a:lnTo>
                  <a:lnTo>
                    <a:pt x="223316" y="166725"/>
                  </a:lnTo>
                  <a:lnTo>
                    <a:pt x="226466" y="166725"/>
                  </a:lnTo>
                  <a:lnTo>
                    <a:pt x="233514" y="156171"/>
                  </a:lnTo>
                  <a:lnTo>
                    <a:pt x="241909" y="157835"/>
                  </a:lnTo>
                  <a:lnTo>
                    <a:pt x="242023" y="156375"/>
                  </a:lnTo>
                  <a:lnTo>
                    <a:pt x="242036" y="156171"/>
                  </a:lnTo>
                  <a:lnTo>
                    <a:pt x="242430" y="151511"/>
                  </a:lnTo>
                  <a:close/>
                </a:path>
                <a:path w="683260" h="461010">
                  <a:moveTo>
                    <a:pt x="683006" y="222808"/>
                  </a:moveTo>
                  <a:lnTo>
                    <a:pt x="681202" y="218084"/>
                  </a:lnTo>
                  <a:lnTo>
                    <a:pt x="541591" y="218579"/>
                  </a:lnTo>
                  <a:lnTo>
                    <a:pt x="535317" y="218833"/>
                  </a:lnTo>
                  <a:lnTo>
                    <a:pt x="533527" y="218833"/>
                  </a:lnTo>
                  <a:lnTo>
                    <a:pt x="533603" y="219456"/>
                  </a:lnTo>
                  <a:lnTo>
                    <a:pt x="533311" y="219671"/>
                  </a:lnTo>
                  <a:lnTo>
                    <a:pt x="533273" y="460387"/>
                  </a:lnTo>
                  <a:lnTo>
                    <a:pt x="682078" y="460387"/>
                  </a:lnTo>
                  <a:lnTo>
                    <a:pt x="682078" y="407936"/>
                  </a:lnTo>
                  <a:lnTo>
                    <a:pt x="589470" y="407936"/>
                  </a:lnTo>
                  <a:lnTo>
                    <a:pt x="589470" y="366090"/>
                  </a:lnTo>
                  <a:lnTo>
                    <a:pt x="680631" y="366090"/>
                  </a:lnTo>
                  <a:lnTo>
                    <a:pt x="681507" y="350697"/>
                  </a:lnTo>
                  <a:lnTo>
                    <a:pt x="681418" y="322567"/>
                  </a:lnTo>
                  <a:lnTo>
                    <a:pt x="681291" y="319214"/>
                  </a:lnTo>
                  <a:lnTo>
                    <a:pt x="681037" y="315417"/>
                  </a:lnTo>
                  <a:lnTo>
                    <a:pt x="680961" y="314198"/>
                  </a:lnTo>
                  <a:lnTo>
                    <a:pt x="680872" y="312877"/>
                  </a:lnTo>
                  <a:lnTo>
                    <a:pt x="680770" y="311429"/>
                  </a:lnTo>
                  <a:lnTo>
                    <a:pt x="590867" y="311429"/>
                  </a:lnTo>
                  <a:lnTo>
                    <a:pt x="588695" y="309727"/>
                  </a:lnTo>
                  <a:lnTo>
                    <a:pt x="589013" y="303453"/>
                  </a:lnTo>
                  <a:lnTo>
                    <a:pt x="589241" y="295922"/>
                  </a:lnTo>
                  <a:lnTo>
                    <a:pt x="589140" y="272389"/>
                  </a:lnTo>
                  <a:lnTo>
                    <a:pt x="683006" y="272389"/>
                  </a:lnTo>
                  <a:lnTo>
                    <a:pt x="683006" y="222808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6953" y="1866874"/>
              <a:ext cx="121424" cy="19340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836153" y="2258428"/>
              <a:ext cx="110489" cy="175895"/>
            </a:xfrm>
            <a:custGeom>
              <a:avLst/>
              <a:gdLst/>
              <a:ahLst/>
              <a:cxnLst/>
              <a:rect l="l" t="t" r="r" b="b"/>
              <a:pathLst>
                <a:path w="110489" h="175894">
                  <a:moveTo>
                    <a:pt x="110464" y="2946"/>
                  </a:moveTo>
                  <a:lnTo>
                    <a:pt x="109728" y="774"/>
                  </a:lnTo>
                  <a:lnTo>
                    <a:pt x="95262" y="0"/>
                  </a:lnTo>
                  <a:lnTo>
                    <a:pt x="22948" y="0"/>
                  </a:lnTo>
                  <a:lnTo>
                    <a:pt x="21590" y="8318"/>
                  </a:lnTo>
                  <a:lnTo>
                    <a:pt x="11493" y="9118"/>
                  </a:lnTo>
                  <a:lnTo>
                    <a:pt x="11061" y="18338"/>
                  </a:lnTo>
                  <a:lnTo>
                    <a:pt x="0" y="18338"/>
                  </a:lnTo>
                  <a:lnTo>
                    <a:pt x="0" y="156667"/>
                  </a:lnTo>
                  <a:lnTo>
                    <a:pt x="9652" y="157657"/>
                  </a:lnTo>
                  <a:lnTo>
                    <a:pt x="11125" y="167563"/>
                  </a:lnTo>
                  <a:lnTo>
                    <a:pt x="20688" y="167563"/>
                  </a:lnTo>
                  <a:lnTo>
                    <a:pt x="21590" y="175768"/>
                  </a:lnTo>
                  <a:lnTo>
                    <a:pt x="109639" y="175768"/>
                  </a:lnTo>
                  <a:lnTo>
                    <a:pt x="109639" y="137795"/>
                  </a:lnTo>
                  <a:lnTo>
                    <a:pt x="38836" y="137795"/>
                  </a:lnTo>
                  <a:lnTo>
                    <a:pt x="38836" y="37541"/>
                  </a:lnTo>
                  <a:lnTo>
                    <a:pt x="109753" y="37541"/>
                  </a:lnTo>
                  <a:lnTo>
                    <a:pt x="110337" y="9118"/>
                  </a:lnTo>
                  <a:lnTo>
                    <a:pt x="110464" y="2946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44153" y="1707908"/>
              <a:ext cx="414655" cy="81280"/>
            </a:xfrm>
            <a:custGeom>
              <a:avLst/>
              <a:gdLst/>
              <a:ahLst/>
              <a:cxnLst/>
              <a:rect l="l" t="t" r="r" b="b"/>
              <a:pathLst>
                <a:path w="414655" h="81280">
                  <a:moveTo>
                    <a:pt x="414489" y="26416"/>
                  </a:moveTo>
                  <a:lnTo>
                    <a:pt x="404304" y="25425"/>
                  </a:lnTo>
                  <a:lnTo>
                    <a:pt x="402488" y="25247"/>
                  </a:lnTo>
                  <a:lnTo>
                    <a:pt x="401764" y="14490"/>
                  </a:lnTo>
                  <a:lnTo>
                    <a:pt x="386524" y="14490"/>
                  </a:lnTo>
                  <a:lnTo>
                    <a:pt x="386194" y="17157"/>
                  </a:lnTo>
                  <a:lnTo>
                    <a:pt x="386080" y="18249"/>
                  </a:lnTo>
                  <a:lnTo>
                    <a:pt x="385495" y="24663"/>
                  </a:lnTo>
                  <a:lnTo>
                    <a:pt x="385432" y="25425"/>
                  </a:lnTo>
                  <a:lnTo>
                    <a:pt x="383235" y="25425"/>
                  </a:lnTo>
                  <a:lnTo>
                    <a:pt x="383235" y="30797"/>
                  </a:lnTo>
                  <a:lnTo>
                    <a:pt x="381482" y="32778"/>
                  </a:lnTo>
                  <a:lnTo>
                    <a:pt x="379653" y="32143"/>
                  </a:lnTo>
                  <a:lnTo>
                    <a:pt x="378383" y="31064"/>
                  </a:lnTo>
                  <a:lnTo>
                    <a:pt x="376034" y="29540"/>
                  </a:lnTo>
                  <a:lnTo>
                    <a:pt x="378269" y="28308"/>
                  </a:lnTo>
                  <a:lnTo>
                    <a:pt x="379552" y="27000"/>
                  </a:lnTo>
                  <a:lnTo>
                    <a:pt x="381762" y="27520"/>
                  </a:lnTo>
                  <a:lnTo>
                    <a:pt x="381596" y="27520"/>
                  </a:lnTo>
                  <a:lnTo>
                    <a:pt x="382727" y="28956"/>
                  </a:lnTo>
                  <a:lnTo>
                    <a:pt x="383235" y="30797"/>
                  </a:lnTo>
                  <a:lnTo>
                    <a:pt x="383235" y="25425"/>
                  </a:lnTo>
                  <a:lnTo>
                    <a:pt x="370027" y="25425"/>
                  </a:lnTo>
                  <a:lnTo>
                    <a:pt x="368376" y="25082"/>
                  </a:lnTo>
                  <a:lnTo>
                    <a:pt x="366598" y="24866"/>
                  </a:lnTo>
                  <a:lnTo>
                    <a:pt x="366598" y="17970"/>
                  </a:lnTo>
                  <a:lnTo>
                    <a:pt x="366598" y="14490"/>
                  </a:lnTo>
                  <a:lnTo>
                    <a:pt x="386422" y="14490"/>
                  </a:lnTo>
                  <a:lnTo>
                    <a:pt x="386448" y="13728"/>
                  </a:lnTo>
                  <a:lnTo>
                    <a:pt x="386511" y="12280"/>
                  </a:lnTo>
                  <a:lnTo>
                    <a:pt x="386600" y="9715"/>
                  </a:lnTo>
                  <a:lnTo>
                    <a:pt x="386727" y="1943"/>
                  </a:lnTo>
                  <a:lnTo>
                    <a:pt x="386473" y="1511"/>
                  </a:lnTo>
                  <a:lnTo>
                    <a:pt x="386410" y="546"/>
                  </a:lnTo>
                  <a:lnTo>
                    <a:pt x="383286" y="0"/>
                  </a:lnTo>
                  <a:lnTo>
                    <a:pt x="359105" y="546"/>
                  </a:lnTo>
                  <a:lnTo>
                    <a:pt x="364731" y="546"/>
                  </a:lnTo>
                  <a:lnTo>
                    <a:pt x="365201" y="9715"/>
                  </a:lnTo>
                  <a:lnTo>
                    <a:pt x="365226" y="10236"/>
                  </a:lnTo>
                  <a:lnTo>
                    <a:pt x="365340" y="12280"/>
                  </a:lnTo>
                  <a:lnTo>
                    <a:pt x="350342" y="9715"/>
                  </a:lnTo>
                  <a:lnTo>
                    <a:pt x="347853" y="17157"/>
                  </a:lnTo>
                  <a:lnTo>
                    <a:pt x="356235" y="13728"/>
                  </a:lnTo>
                  <a:lnTo>
                    <a:pt x="358571" y="18224"/>
                  </a:lnTo>
                  <a:lnTo>
                    <a:pt x="360895" y="17970"/>
                  </a:lnTo>
                  <a:lnTo>
                    <a:pt x="362318" y="17970"/>
                  </a:lnTo>
                  <a:lnTo>
                    <a:pt x="364248" y="18249"/>
                  </a:lnTo>
                  <a:lnTo>
                    <a:pt x="357339" y="24663"/>
                  </a:lnTo>
                  <a:lnTo>
                    <a:pt x="373532" y="27520"/>
                  </a:lnTo>
                  <a:lnTo>
                    <a:pt x="374510" y="29908"/>
                  </a:lnTo>
                  <a:lnTo>
                    <a:pt x="371970" y="31318"/>
                  </a:lnTo>
                  <a:lnTo>
                    <a:pt x="369519" y="33693"/>
                  </a:lnTo>
                  <a:lnTo>
                    <a:pt x="356362" y="34950"/>
                  </a:lnTo>
                  <a:lnTo>
                    <a:pt x="345859" y="35814"/>
                  </a:lnTo>
                  <a:lnTo>
                    <a:pt x="314947" y="37960"/>
                  </a:lnTo>
                  <a:lnTo>
                    <a:pt x="314464" y="37960"/>
                  </a:lnTo>
                  <a:lnTo>
                    <a:pt x="307555" y="38315"/>
                  </a:lnTo>
                  <a:lnTo>
                    <a:pt x="300393" y="38315"/>
                  </a:lnTo>
                  <a:lnTo>
                    <a:pt x="290880" y="37960"/>
                  </a:lnTo>
                  <a:lnTo>
                    <a:pt x="284734" y="37960"/>
                  </a:lnTo>
                  <a:lnTo>
                    <a:pt x="279412" y="38506"/>
                  </a:lnTo>
                  <a:lnTo>
                    <a:pt x="272872" y="40970"/>
                  </a:lnTo>
                  <a:lnTo>
                    <a:pt x="272732" y="40970"/>
                  </a:lnTo>
                  <a:lnTo>
                    <a:pt x="267690" y="43802"/>
                  </a:lnTo>
                  <a:lnTo>
                    <a:pt x="260972" y="43497"/>
                  </a:lnTo>
                  <a:lnTo>
                    <a:pt x="256705" y="43497"/>
                  </a:lnTo>
                  <a:lnTo>
                    <a:pt x="241071" y="43243"/>
                  </a:lnTo>
                  <a:lnTo>
                    <a:pt x="205041" y="42494"/>
                  </a:lnTo>
                  <a:lnTo>
                    <a:pt x="176098" y="42494"/>
                  </a:lnTo>
                  <a:lnTo>
                    <a:pt x="155079" y="43243"/>
                  </a:lnTo>
                  <a:lnTo>
                    <a:pt x="148297" y="43065"/>
                  </a:lnTo>
                  <a:lnTo>
                    <a:pt x="144983" y="43065"/>
                  </a:lnTo>
                  <a:lnTo>
                    <a:pt x="138404" y="41998"/>
                  </a:lnTo>
                  <a:lnTo>
                    <a:pt x="134112" y="41313"/>
                  </a:lnTo>
                  <a:lnTo>
                    <a:pt x="124612" y="39306"/>
                  </a:lnTo>
                  <a:lnTo>
                    <a:pt x="124777" y="39306"/>
                  </a:lnTo>
                  <a:lnTo>
                    <a:pt x="112306" y="37312"/>
                  </a:lnTo>
                  <a:lnTo>
                    <a:pt x="111417" y="37312"/>
                  </a:lnTo>
                  <a:lnTo>
                    <a:pt x="107530" y="36906"/>
                  </a:lnTo>
                  <a:lnTo>
                    <a:pt x="100990" y="33286"/>
                  </a:lnTo>
                  <a:lnTo>
                    <a:pt x="96177" y="41998"/>
                  </a:lnTo>
                  <a:lnTo>
                    <a:pt x="96278" y="40970"/>
                  </a:lnTo>
                  <a:lnTo>
                    <a:pt x="96393" y="39814"/>
                  </a:lnTo>
                  <a:lnTo>
                    <a:pt x="96494" y="38849"/>
                  </a:lnTo>
                  <a:lnTo>
                    <a:pt x="96583" y="37960"/>
                  </a:lnTo>
                  <a:lnTo>
                    <a:pt x="96697" y="36906"/>
                  </a:lnTo>
                  <a:lnTo>
                    <a:pt x="96774" y="36195"/>
                  </a:lnTo>
                  <a:lnTo>
                    <a:pt x="90551" y="39306"/>
                  </a:lnTo>
                  <a:lnTo>
                    <a:pt x="89001" y="40970"/>
                  </a:lnTo>
                  <a:lnTo>
                    <a:pt x="88646" y="41313"/>
                  </a:lnTo>
                  <a:lnTo>
                    <a:pt x="86372" y="42494"/>
                  </a:lnTo>
                  <a:lnTo>
                    <a:pt x="85788" y="42494"/>
                  </a:lnTo>
                  <a:lnTo>
                    <a:pt x="81114" y="43205"/>
                  </a:lnTo>
                  <a:lnTo>
                    <a:pt x="77863" y="41490"/>
                  </a:lnTo>
                  <a:lnTo>
                    <a:pt x="76923" y="38849"/>
                  </a:lnTo>
                  <a:lnTo>
                    <a:pt x="76809" y="38506"/>
                  </a:lnTo>
                  <a:lnTo>
                    <a:pt x="76746" y="38315"/>
                  </a:lnTo>
                  <a:lnTo>
                    <a:pt x="76619" y="37960"/>
                  </a:lnTo>
                  <a:lnTo>
                    <a:pt x="15163" y="37960"/>
                  </a:lnTo>
                  <a:lnTo>
                    <a:pt x="2159" y="37515"/>
                  </a:lnTo>
                  <a:lnTo>
                    <a:pt x="1397" y="37960"/>
                  </a:lnTo>
                  <a:lnTo>
                    <a:pt x="482" y="38506"/>
                  </a:lnTo>
                  <a:lnTo>
                    <a:pt x="0" y="38849"/>
                  </a:lnTo>
                  <a:lnTo>
                    <a:pt x="50" y="41313"/>
                  </a:lnTo>
                  <a:lnTo>
                    <a:pt x="5702" y="58064"/>
                  </a:lnTo>
                  <a:lnTo>
                    <a:pt x="13525" y="58064"/>
                  </a:lnTo>
                  <a:lnTo>
                    <a:pt x="53695" y="60388"/>
                  </a:lnTo>
                  <a:lnTo>
                    <a:pt x="68491" y="61048"/>
                  </a:lnTo>
                  <a:lnTo>
                    <a:pt x="69037" y="61048"/>
                  </a:lnTo>
                  <a:lnTo>
                    <a:pt x="75298" y="61252"/>
                  </a:lnTo>
                  <a:lnTo>
                    <a:pt x="83527" y="59931"/>
                  </a:lnTo>
                  <a:lnTo>
                    <a:pt x="91757" y="59651"/>
                  </a:lnTo>
                  <a:lnTo>
                    <a:pt x="94500" y="59651"/>
                  </a:lnTo>
                  <a:lnTo>
                    <a:pt x="96824" y="60553"/>
                  </a:lnTo>
                  <a:lnTo>
                    <a:pt x="99364" y="61048"/>
                  </a:lnTo>
                  <a:lnTo>
                    <a:pt x="99314" y="63411"/>
                  </a:lnTo>
                  <a:lnTo>
                    <a:pt x="97282" y="63677"/>
                  </a:lnTo>
                  <a:lnTo>
                    <a:pt x="95072" y="64223"/>
                  </a:lnTo>
                  <a:lnTo>
                    <a:pt x="70497" y="64223"/>
                  </a:lnTo>
                  <a:lnTo>
                    <a:pt x="60083" y="64452"/>
                  </a:lnTo>
                  <a:lnTo>
                    <a:pt x="60680" y="64452"/>
                  </a:lnTo>
                  <a:lnTo>
                    <a:pt x="58661" y="66281"/>
                  </a:lnTo>
                  <a:lnTo>
                    <a:pt x="58420" y="66471"/>
                  </a:lnTo>
                  <a:lnTo>
                    <a:pt x="56286" y="67538"/>
                  </a:lnTo>
                  <a:lnTo>
                    <a:pt x="184162" y="66852"/>
                  </a:lnTo>
                  <a:lnTo>
                    <a:pt x="184708" y="66700"/>
                  </a:lnTo>
                  <a:lnTo>
                    <a:pt x="185242" y="66471"/>
                  </a:lnTo>
                  <a:lnTo>
                    <a:pt x="185775" y="66281"/>
                  </a:lnTo>
                  <a:lnTo>
                    <a:pt x="132524" y="66281"/>
                  </a:lnTo>
                  <a:lnTo>
                    <a:pt x="374332" y="64223"/>
                  </a:lnTo>
                  <a:lnTo>
                    <a:pt x="392823" y="64223"/>
                  </a:lnTo>
                  <a:lnTo>
                    <a:pt x="388823" y="70802"/>
                  </a:lnTo>
                  <a:lnTo>
                    <a:pt x="389382" y="75450"/>
                  </a:lnTo>
                  <a:lnTo>
                    <a:pt x="390994" y="75603"/>
                  </a:lnTo>
                  <a:lnTo>
                    <a:pt x="394131" y="76174"/>
                  </a:lnTo>
                  <a:lnTo>
                    <a:pt x="399237" y="80899"/>
                  </a:lnTo>
                  <a:lnTo>
                    <a:pt x="414413" y="76720"/>
                  </a:lnTo>
                  <a:lnTo>
                    <a:pt x="414451" y="59651"/>
                  </a:lnTo>
                  <a:lnTo>
                    <a:pt x="414477" y="53314"/>
                  </a:lnTo>
                  <a:lnTo>
                    <a:pt x="408508" y="52247"/>
                  </a:lnTo>
                  <a:lnTo>
                    <a:pt x="403707" y="52247"/>
                  </a:lnTo>
                  <a:lnTo>
                    <a:pt x="401967" y="51803"/>
                  </a:lnTo>
                  <a:lnTo>
                    <a:pt x="394690" y="50711"/>
                  </a:lnTo>
                  <a:lnTo>
                    <a:pt x="401548" y="47205"/>
                  </a:lnTo>
                  <a:lnTo>
                    <a:pt x="401637" y="43853"/>
                  </a:lnTo>
                  <a:lnTo>
                    <a:pt x="400481" y="39306"/>
                  </a:lnTo>
                  <a:lnTo>
                    <a:pt x="400354" y="38849"/>
                  </a:lnTo>
                  <a:lnTo>
                    <a:pt x="395795" y="39306"/>
                  </a:lnTo>
                  <a:lnTo>
                    <a:pt x="395668" y="39306"/>
                  </a:lnTo>
                  <a:lnTo>
                    <a:pt x="390931" y="39814"/>
                  </a:lnTo>
                  <a:lnTo>
                    <a:pt x="390829" y="40182"/>
                  </a:lnTo>
                  <a:lnTo>
                    <a:pt x="390728" y="40576"/>
                  </a:lnTo>
                  <a:lnTo>
                    <a:pt x="390626" y="40970"/>
                  </a:lnTo>
                  <a:lnTo>
                    <a:pt x="390194" y="39814"/>
                  </a:lnTo>
                  <a:lnTo>
                    <a:pt x="389610" y="38506"/>
                  </a:lnTo>
                  <a:lnTo>
                    <a:pt x="389534" y="38315"/>
                  </a:lnTo>
                  <a:lnTo>
                    <a:pt x="387045" y="32778"/>
                  </a:lnTo>
                  <a:lnTo>
                    <a:pt x="384695" y="27520"/>
                  </a:lnTo>
                  <a:lnTo>
                    <a:pt x="401777" y="27520"/>
                  </a:lnTo>
                  <a:lnTo>
                    <a:pt x="401777" y="37312"/>
                  </a:lnTo>
                  <a:lnTo>
                    <a:pt x="401383" y="37312"/>
                  </a:lnTo>
                  <a:lnTo>
                    <a:pt x="403796" y="39306"/>
                  </a:lnTo>
                  <a:lnTo>
                    <a:pt x="414489" y="39306"/>
                  </a:lnTo>
                  <a:lnTo>
                    <a:pt x="414489" y="32981"/>
                  </a:lnTo>
                  <a:lnTo>
                    <a:pt x="414489" y="27000"/>
                  </a:lnTo>
                  <a:lnTo>
                    <a:pt x="414489" y="26416"/>
                  </a:lnTo>
                  <a:close/>
                </a:path>
              </a:pathLst>
            </a:custGeom>
            <a:solidFill>
              <a:srgbClr val="A553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40330" y="1694497"/>
              <a:ext cx="278765" cy="57785"/>
            </a:xfrm>
            <a:custGeom>
              <a:avLst/>
              <a:gdLst/>
              <a:ahLst/>
              <a:cxnLst/>
              <a:rect l="l" t="t" r="r" b="b"/>
              <a:pathLst>
                <a:path w="278764" h="57785">
                  <a:moveTo>
                    <a:pt x="174104" y="55761"/>
                  </a:moveTo>
                  <a:lnTo>
                    <a:pt x="83849" y="55761"/>
                  </a:lnTo>
                  <a:lnTo>
                    <a:pt x="108867" y="55902"/>
                  </a:lnTo>
                  <a:lnTo>
                    <a:pt x="160528" y="56908"/>
                  </a:lnTo>
                  <a:lnTo>
                    <a:pt x="164795" y="56908"/>
                  </a:lnTo>
                  <a:lnTo>
                    <a:pt x="171526" y="57213"/>
                  </a:lnTo>
                  <a:lnTo>
                    <a:pt x="174104" y="55761"/>
                  </a:lnTo>
                  <a:close/>
                </a:path>
                <a:path w="278764" h="57785">
                  <a:moveTo>
                    <a:pt x="273630" y="46824"/>
                  </a:moveTo>
                  <a:lnTo>
                    <a:pt x="5042" y="46824"/>
                  </a:lnTo>
                  <a:lnTo>
                    <a:pt x="11353" y="50317"/>
                  </a:lnTo>
                  <a:lnTo>
                    <a:pt x="17805" y="50990"/>
                  </a:lnTo>
                  <a:lnTo>
                    <a:pt x="27930" y="52609"/>
                  </a:lnTo>
                  <a:lnTo>
                    <a:pt x="37944" y="54713"/>
                  </a:lnTo>
                  <a:lnTo>
                    <a:pt x="48807" y="56476"/>
                  </a:lnTo>
                  <a:lnTo>
                    <a:pt x="52129" y="56476"/>
                  </a:lnTo>
                  <a:lnTo>
                    <a:pt x="58902" y="56654"/>
                  </a:lnTo>
                  <a:lnTo>
                    <a:pt x="83849" y="55761"/>
                  </a:lnTo>
                  <a:lnTo>
                    <a:pt x="174104" y="55761"/>
                  </a:lnTo>
                  <a:lnTo>
                    <a:pt x="176263" y="54546"/>
                  </a:lnTo>
                  <a:lnTo>
                    <a:pt x="183241" y="51916"/>
                  </a:lnTo>
                  <a:lnTo>
                    <a:pt x="189683" y="51257"/>
                  </a:lnTo>
                  <a:lnTo>
                    <a:pt x="220522" y="51257"/>
                  </a:lnTo>
                  <a:lnTo>
                    <a:pt x="249688" y="49223"/>
                  </a:lnTo>
                  <a:lnTo>
                    <a:pt x="260188" y="48361"/>
                  </a:lnTo>
                  <a:lnTo>
                    <a:pt x="273342" y="47104"/>
                  </a:lnTo>
                  <a:lnTo>
                    <a:pt x="273630" y="46824"/>
                  </a:lnTo>
                  <a:close/>
                </a:path>
                <a:path w="278764" h="57785">
                  <a:moveTo>
                    <a:pt x="3886" y="32524"/>
                  </a:moveTo>
                  <a:lnTo>
                    <a:pt x="3543" y="32689"/>
                  </a:lnTo>
                  <a:lnTo>
                    <a:pt x="1511" y="44030"/>
                  </a:lnTo>
                  <a:lnTo>
                    <a:pt x="661" y="49223"/>
                  </a:lnTo>
                  <a:lnTo>
                    <a:pt x="596" y="49606"/>
                  </a:lnTo>
                  <a:lnTo>
                    <a:pt x="88" y="54546"/>
                  </a:lnTo>
                  <a:lnTo>
                    <a:pt x="0" y="55410"/>
                  </a:lnTo>
                  <a:lnTo>
                    <a:pt x="4743" y="46824"/>
                  </a:lnTo>
                  <a:lnTo>
                    <a:pt x="273630" y="46824"/>
                  </a:lnTo>
                  <a:lnTo>
                    <a:pt x="275793" y="44729"/>
                  </a:lnTo>
                  <a:lnTo>
                    <a:pt x="278333" y="43319"/>
                  </a:lnTo>
                  <a:lnTo>
                    <a:pt x="277355" y="40932"/>
                  </a:lnTo>
                  <a:lnTo>
                    <a:pt x="263177" y="38430"/>
                  </a:lnTo>
                  <a:lnTo>
                    <a:pt x="21297" y="38430"/>
                  </a:lnTo>
                  <a:lnTo>
                    <a:pt x="20467" y="36385"/>
                  </a:lnTo>
                  <a:lnTo>
                    <a:pt x="12471" y="36385"/>
                  </a:lnTo>
                  <a:lnTo>
                    <a:pt x="3886" y="32524"/>
                  </a:lnTo>
                  <a:close/>
                </a:path>
                <a:path w="278764" h="57785">
                  <a:moveTo>
                    <a:pt x="220522" y="51257"/>
                  </a:moveTo>
                  <a:lnTo>
                    <a:pt x="191654" y="51257"/>
                  </a:lnTo>
                  <a:lnTo>
                    <a:pt x="204215" y="51727"/>
                  </a:lnTo>
                  <a:lnTo>
                    <a:pt x="211381" y="51727"/>
                  </a:lnTo>
                  <a:lnTo>
                    <a:pt x="220522" y="51257"/>
                  </a:lnTo>
                  <a:close/>
                </a:path>
                <a:path w="278764" h="57785">
                  <a:moveTo>
                    <a:pt x="26169" y="762"/>
                  </a:moveTo>
                  <a:lnTo>
                    <a:pt x="26008" y="1523"/>
                  </a:lnTo>
                  <a:lnTo>
                    <a:pt x="21343" y="38074"/>
                  </a:lnTo>
                  <a:lnTo>
                    <a:pt x="21297" y="38430"/>
                  </a:lnTo>
                  <a:lnTo>
                    <a:pt x="263177" y="38430"/>
                  </a:lnTo>
                  <a:lnTo>
                    <a:pt x="261162" y="38074"/>
                  </a:lnTo>
                  <a:lnTo>
                    <a:pt x="268071" y="31661"/>
                  </a:lnTo>
                  <a:lnTo>
                    <a:pt x="262420" y="31661"/>
                  </a:lnTo>
                  <a:lnTo>
                    <a:pt x="261849" y="30568"/>
                  </a:lnTo>
                  <a:lnTo>
                    <a:pt x="251675" y="30568"/>
                  </a:lnTo>
                  <a:lnTo>
                    <a:pt x="254165" y="23126"/>
                  </a:lnTo>
                  <a:lnTo>
                    <a:pt x="254512" y="20296"/>
                  </a:lnTo>
                  <a:lnTo>
                    <a:pt x="65122" y="20296"/>
                  </a:lnTo>
                  <a:lnTo>
                    <a:pt x="59037" y="19153"/>
                  </a:lnTo>
                  <a:lnTo>
                    <a:pt x="53225" y="15062"/>
                  </a:lnTo>
                  <a:lnTo>
                    <a:pt x="52190" y="13969"/>
                  </a:lnTo>
                  <a:lnTo>
                    <a:pt x="30439" y="13969"/>
                  </a:lnTo>
                  <a:lnTo>
                    <a:pt x="26169" y="762"/>
                  </a:lnTo>
                  <a:close/>
                </a:path>
                <a:path w="278764" h="57785">
                  <a:moveTo>
                    <a:pt x="13203" y="18491"/>
                  </a:moveTo>
                  <a:lnTo>
                    <a:pt x="13103" y="27139"/>
                  </a:lnTo>
                  <a:lnTo>
                    <a:pt x="13001" y="31661"/>
                  </a:lnTo>
                  <a:lnTo>
                    <a:pt x="12471" y="36385"/>
                  </a:lnTo>
                  <a:lnTo>
                    <a:pt x="20467" y="36385"/>
                  </a:lnTo>
                  <a:lnTo>
                    <a:pt x="13203" y="18491"/>
                  </a:lnTo>
                  <a:close/>
                </a:path>
                <a:path w="278764" h="57785">
                  <a:moveTo>
                    <a:pt x="265531" y="31292"/>
                  </a:moveTo>
                  <a:lnTo>
                    <a:pt x="262175" y="31661"/>
                  </a:lnTo>
                  <a:lnTo>
                    <a:pt x="268071" y="31661"/>
                  </a:lnTo>
                  <a:lnTo>
                    <a:pt x="265531" y="31292"/>
                  </a:lnTo>
                  <a:close/>
                </a:path>
                <a:path w="278764" h="57785">
                  <a:moveTo>
                    <a:pt x="260057" y="27139"/>
                  </a:moveTo>
                  <a:lnTo>
                    <a:pt x="251675" y="30568"/>
                  </a:lnTo>
                  <a:lnTo>
                    <a:pt x="261849" y="30568"/>
                  </a:lnTo>
                  <a:lnTo>
                    <a:pt x="260057" y="27139"/>
                  </a:lnTo>
                  <a:close/>
                </a:path>
                <a:path w="278764" h="57785">
                  <a:moveTo>
                    <a:pt x="258781" y="13969"/>
                  </a:moveTo>
                  <a:lnTo>
                    <a:pt x="108915" y="13969"/>
                  </a:lnTo>
                  <a:lnTo>
                    <a:pt x="101108" y="14730"/>
                  </a:lnTo>
                  <a:lnTo>
                    <a:pt x="93324" y="15840"/>
                  </a:lnTo>
                  <a:lnTo>
                    <a:pt x="77800" y="18491"/>
                  </a:lnTo>
                  <a:lnTo>
                    <a:pt x="71402" y="19678"/>
                  </a:lnTo>
                  <a:lnTo>
                    <a:pt x="65122" y="20296"/>
                  </a:lnTo>
                  <a:lnTo>
                    <a:pt x="254512" y="20296"/>
                  </a:lnTo>
                  <a:lnTo>
                    <a:pt x="255059" y="15840"/>
                  </a:lnTo>
                  <a:lnTo>
                    <a:pt x="255154" y="15062"/>
                  </a:lnTo>
                  <a:lnTo>
                    <a:pt x="255257" y="14223"/>
                  </a:lnTo>
                  <a:lnTo>
                    <a:pt x="258781" y="13969"/>
                  </a:lnTo>
                  <a:close/>
                </a:path>
                <a:path w="278764" h="57785">
                  <a:moveTo>
                    <a:pt x="51612" y="13360"/>
                  </a:moveTo>
                  <a:lnTo>
                    <a:pt x="32247" y="13360"/>
                  </a:lnTo>
                  <a:lnTo>
                    <a:pt x="233907" y="13969"/>
                  </a:lnTo>
                  <a:lnTo>
                    <a:pt x="46507" y="13969"/>
                  </a:lnTo>
                  <a:lnTo>
                    <a:pt x="51612" y="13360"/>
                  </a:lnTo>
                  <a:close/>
                </a:path>
                <a:path w="278764" h="57785">
                  <a:moveTo>
                    <a:pt x="123702" y="13360"/>
                  </a:moveTo>
                  <a:lnTo>
                    <a:pt x="51612" y="13360"/>
                  </a:lnTo>
                  <a:lnTo>
                    <a:pt x="52190" y="13969"/>
                  </a:lnTo>
                  <a:lnTo>
                    <a:pt x="108915" y="13969"/>
                  </a:lnTo>
                  <a:lnTo>
                    <a:pt x="123702" y="13360"/>
                  </a:lnTo>
                  <a:close/>
                </a:path>
                <a:path w="278764" h="57785">
                  <a:moveTo>
                    <a:pt x="225526" y="3365"/>
                  </a:moveTo>
                  <a:lnTo>
                    <a:pt x="223850" y="10299"/>
                  </a:lnTo>
                  <a:lnTo>
                    <a:pt x="162657" y="10299"/>
                  </a:lnTo>
                  <a:lnTo>
                    <a:pt x="156984" y="11506"/>
                  </a:lnTo>
                  <a:lnTo>
                    <a:pt x="148221" y="13093"/>
                  </a:lnTo>
                  <a:lnTo>
                    <a:pt x="144570" y="13969"/>
                  </a:lnTo>
                  <a:lnTo>
                    <a:pt x="268437" y="13969"/>
                  </a:lnTo>
                  <a:lnTo>
                    <a:pt x="268448" y="12700"/>
                  </a:lnTo>
                  <a:lnTo>
                    <a:pt x="240639" y="12700"/>
                  </a:lnTo>
                  <a:lnTo>
                    <a:pt x="240639" y="5156"/>
                  </a:lnTo>
                  <a:lnTo>
                    <a:pt x="237070" y="5156"/>
                  </a:lnTo>
                  <a:lnTo>
                    <a:pt x="225526" y="3365"/>
                  </a:lnTo>
                  <a:close/>
                </a:path>
                <a:path w="278764" h="57785">
                  <a:moveTo>
                    <a:pt x="259751" y="762"/>
                  </a:moveTo>
                  <a:lnTo>
                    <a:pt x="254355" y="762"/>
                  </a:lnTo>
                  <a:lnTo>
                    <a:pt x="253787" y="5156"/>
                  </a:lnTo>
                  <a:lnTo>
                    <a:pt x="253682" y="5968"/>
                  </a:lnTo>
                  <a:lnTo>
                    <a:pt x="253580" y="9347"/>
                  </a:lnTo>
                  <a:lnTo>
                    <a:pt x="252590" y="12103"/>
                  </a:lnTo>
                  <a:lnTo>
                    <a:pt x="240639" y="12700"/>
                  </a:lnTo>
                  <a:lnTo>
                    <a:pt x="268448" y="12700"/>
                  </a:lnTo>
                  <a:lnTo>
                    <a:pt x="268539" y="1523"/>
                  </a:lnTo>
                  <a:lnTo>
                    <a:pt x="267473" y="1523"/>
                  </a:lnTo>
                  <a:lnTo>
                    <a:pt x="259751" y="762"/>
                  </a:lnTo>
                  <a:close/>
                </a:path>
                <a:path w="278764" h="57785">
                  <a:moveTo>
                    <a:pt x="218941" y="7788"/>
                  </a:moveTo>
                  <a:lnTo>
                    <a:pt x="189024" y="7788"/>
                  </a:lnTo>
                  <a:lnTo>
                    <a:pt x="176255" y="8064"/>
                  </a:lnTo>
                  <a:lnTo>
                    <a:pt x="177114" y="8064"/>
                  </a:lnTo>
                  <a:lnTo>
                    <a:pt x="173253" y="8534"/>
                  </a:lnTo>
                  <a:lnTo>
                    <a:pt x="162498" y="10299"/>
                  </a:lnTo>
                  <a:lnTo>
                    <a:pt x="223850" y="10299"/>
                  </a:lnTo>
                  <a:lnTo>
                    <a:pt x="218941" y="7788"/>
                  </a:lnTo>
                  <a:close/>
                </a:path>
                <a:path w="278764" h="57785">
                  <a:moveTo>
                    <a:pt x="218671" y="7340"/>
                  </a:moveTo>
                  <a:lnTo>
                    <a:pt x="218065" y="7340"/>
                  </a:lnTo>
                  <a:lnTo>
                    <a:pt x="218941" y="7788"/>
                  </a:lnTo>
                  <a:lnTo>
                    <a:pt x="189791" y="7788"/>
                  </a:lnTo>
                  <a:lnTo>
                    <a:pt x="218671" y="7340"/>
                  </a:lnTo>
                  <a:close/>
                </a:path>
                <a:path w="278764" h="57785">
                  <a:moveTo>
                    <a:pt x="217792" y="7200"/>
                  </a:moveTo>
                  <a:lnTo>
                    <a:pt x="213220" y="7340"/>
                  </a:lnTo>
                  <a:lnTo>
                    <a:pt x="218065" y="7340"/>
                  </a:lnTo>
                  <a:lnTo>
                    <a:pt x="217792" y="7200"/>
                  </a:lnTo>
                  <a:close/>
                </a:path>
                <a:path w="278764" h="57785">
                  <a:moveTo>
                    <a:pt x="240639" y="0"/>
                  </a:moveTo>
                  <a:lnTo>
                    <a:pt x="237362" y="0"/>
                  </a:lnTo>
                  <a:lnTo>
                    <a:pt x="237318" y="762"/>
                  </a:lnTo>
                  <a:lnTo>
                    <a:pt x="237197" y="3047"/>
                  </a:lnTo>
                  <a:lnTo>
                    <a:pt x="237070" y="5156"/>
                  </a:lnTo>
                  <a:lnTo>
                    <a:pt x="240639" y="5156"/>
                  </a:lnTo>
                  <a:lnTo>
                    <a:pt x="240639" y="0"/>
                  </a:lnTo>
                  <a:close/>
                </a:path>
              </a:pathLst>
            </a:custGeom>
            <a:solidFill>
              <a:srgbClr val="AE53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4413" y="2100897"/>
              <a:ext cx="102438" cy="12532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3512" y="1646009"/>
              <a:ext cx="239814" cy="8691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1086" y="1870341"/>
              <a:ext cx="126136" cy="15100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276119" y="1548002"/>
              <a:ext cx="290195" cy="15240"/>
            </a:xfrm>
            <a:custGeom>
              <a:avLst/>
              <a:gdLst/>
              <a:ahLst/>
              <a:cxnLst/>
              <a:rect l="l" t="t" r="r" b="b"/>
              <a:pathLst>
                <a:path w="290194" h="15240">
                  <a:moveTo>
                    <a:pt x="289763" y="0"/>
                  </a:moveTo>
                  <a:lnTo>
                    <a:pt x="482" y="0"/>
                  </a:lnTo>
                  <a:lnTo>
                    <a:pt x="482" y="2540"/>
                  </a:lnTo>
                  <a:lnTo>
                    <a:pt x="330" y="2540"/>
                  </a:lnTo>
                  <a:lnTo>
                    <a:pt x="330" y="5080"/>
                  </a:lnTo>
                  <a:lnTo>
                    <a:pt x="215" y="6350"/>
                  </a:lnTo>
                  <a:lnTo>
                    <a:pt x="101" y="8890"/>
                  </a:lnTo>
                  <a:lnTo>
                    <a:pt x="25" y="12700"/>
                  </a:lnTo>
                  <a:lnTo>
                    <a:pt x="0" y="13970"/>
                  </a:lnTo>
                  <a:lnTo>
                    <a:pt x="76" y="15240"/>
                  </a:lnTo>
                  <a:lnTo>
                    <a:pt x="286854" y="15240"/>
                  </a:lnTo>
                  <a:lnTo>
                    <a:pt x="286854" y="13970"/>
                  </a:lnTo>
                  <a:lnTo>
                    <a:pt x="288480" y="13970"/>
                  </a:lnTo>
                  <a:lnTo>
                    <a:pt x="288480" y="12700"/>
                  </a:lnTo>
                  <a:lnTo>
                    <a:pt x="289763" y="12700"/>
                  </a:lnTo>
                  <a:lnTo>
                    <a:pt x="289763" y="8890"/>
                  </a:lnTo>
                  <a:lnTo>
                    <a:pt x="289763" y="6350"/>
                  </a:lnTo>
                  <a:lnTo>
                    <a:pt x="289763" y="5080"/>
                  </a:lnTo>
                  <a:lnTo>
                    <a:pt x="289763" y="2540"/>
                  </a:lnTo>
                  <a:lnTo>
                    <a:pt x="289763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840494" y="1747278"/>
              <a:ext cx="68580" cy="86360"/>
            </a:xfrm>
            <a:custGeom>
              <a:avLst/>
              <a:gdLst/>
              <a:ahLst/>
              <a:cxnLst/>
              <a:rect l="l" t="t" r="r" b="b"/>
              <a:pathLst>
                <a:path w="68580" h="86360">
                  <a:moveTo>
                    <a:pt x="67983" y="51765"/>
                  </a:moveTo>
                  <a:lnTo>
                    <a:pt x="55943" y="50850"/>
                  </a:lnTo>
                  <a:lnTo>
                    <a:pt x="55346" y="38061"/>
                  </a:lnTo>
                  <a:lnTo>
                    <a:pt x="44640" y="37058"/>
                  </a:lnTo>
                  <a:lnTo>
                    <a:pt x="44640" y="13169"/>
                  </a:lnTo>
                  <a:lnTo>
                    <a:pt x="32054" y="12369"/>
                  </a:lnTo>
                  <a:lnTo>
                    <a:pt x="31432" y="0"/>
                  </a:lnTo>
                  <a:lnTo>
                    <a:pt x="27990" y="0"/>
                  </a:lnTo>
                  <a:lnTo>
                    <a:pt x="18249" y="0"/>
                  </a:lnTo>
                  <a:lnTo>
                    <a:pt x="18249" y="2019"/>
                  </a:lnTo>
                  <a:lnTo>
                    <a:pt x="18046" y="4064"/>
                  </a:lnTo>
                  <a:lnTo>
                    <a:pt x="18313" y="6057"/>
                  </a:lnTo>
                  <a:lnTo>
                    <a:pt x="18961" y="11023"/>
                  </a:lnTo>
                  <a:lnTo>
                    <a:pt x="16954" y="13271"/>
                  </a:lnTo>
                  <a:lnTo>
                    <a:pt x="11963" y="12839"/>
                  </a:lnTo>
                  <a:lnTo>
                    <a:pt x="18135" y="13944"/>
                  </a:lnTo>
                  <a:lnTo>
                    <a:pt x="29959" y="13944"/>
                  </a:lnTo>
                  <a:lnTo>
                    <a:pt x="30365" y="21450"/>
                  </a:lnTo>
                  <a:lnTo>
                    <a:pt x="30378" y="37350"/>
                  </a:lnTo>
                  <a:lnTo>
                    <a:pt x="18072" y="37350"/>
                  </a:lnTo>
                  <a:lnTo>
                    <a:pt x="2895" y="41529"/>
                  </a:lnTo>
                  <a:lnTo>
                    <a:pt x="0" y="38874"/>
                  </a:lnTo>
                  <a:lnTo>
                    <a:pt x="0" y="45923"/>
                  </a:lnTo>
                  <a:lnTo>
                    <a:pt x="10680" y="46647"/>
                  </a:lnTo>
                  <a:lnTo>
                    <a:pt x="12611" y="54076"/>
                  </a:lnTo>
                  <a:lnTo>
                    <a:pt x="17310" y="54711"/>
                  </a:lnTo>
                  <a:lnTo>
                    <a:pt x="23799" y="53568"/>
                  </a:lnTo>
                  <a:lnTo>
                    <a:pt x="23177" y="62166"/>
                  </a:lnTo>
                  <a:lnTo>
                    <a:pt x="29019" y="63893"/>
                  </a:lnTo>
                  <a:lnTo>
                    <a:pt x="30391" y="71945"/>
                  </a:lnTo>
                  <a:lnTo>
                    <a:pt x="30873" y="78435"/>
                  </a:lnTo>
                  <a:lnTo>
                    <a:pt x="30657" y="82245"/>
                  </a:lnTo>
                  <a:lnTo>
                    <a:pt x="30657" y="86042"/>
                  </a:lnTo>
                  <a:lnTo>
                    <a:pt x="33743" y="86118"/>
                  </a:lnTo>
                  <a:lnTo>
                    <a:pt x="33743" y="54432"/>
                  </a:lnTo>
                  <a:lnTo>
                    <a:pt x="36703" y="51943"/>
                  </a:lnTo>
                  <a:lnTo>
                    <a:pt x="26898" y="51523"/>
                  </a:lnTo>
                  <a:lnTo>
                    <a:pt x="31000" y="44780"/>
                  </a:lnTo>
                  <a:lnTo>
                    <a:pt x="30721" y="39344"/>
                  </a:lnTo>
                  <a:lnTo>
                    <a:pt x="41656" y="39344"/>
                  </a:lnTo>
                  <a:lnTo>
                    <a:pt x="41656" y="51727"/>
                  </a:lnTo>
                  <a:lnTo>
                    <a:pt x="42456" y="58877"/>
                  </a:lnTo>
                  <a:lnTo>
                    <a:pt x="42227" y="53644"/>
                  </a:lnTo>
                  <a:lnTo>
                    <a:pt x="44183" y="51866"/>
                  </a:lnTo>
                  <a:lnTo>
                    <a:pt x="49377" y="51523"/>
                  </a:lnTo>
                  <a:lnTo>
                    <a:pt x="54076" y="52108"/>
                  </a:lnTo>
                  <a:lnTo>
                    <a:pt x="54076" y="79311"/>
                  </a:lnTo>
                  <a:lnTo>
                    <a:pt x="67983" y="79324"/>
                  </a:lnTo>
                  <a:lnTo>
                    <a:pt x="67983" y="51765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77032" y="1988451"/>
              <a:ext cx="13970" cy="111125"/>
            </a:xfrm>
            <a:custGeom>
              <a:avLst/>
              <a:gdLst/>
              <a:ahLst/>
              <a:cxnLst/>
              <a:rect l="l" t="t" r="r" b="b"/>
              <a:pathLst>
                <a:path w="13969" h="111125">
                  <a:moveTo>
                    <a:pt x="13957" y="0"/>
                  </a:moveTo>
                  <a:lnTo>
                    <a:pt x="190" y="0"/>
                  </a:lnTo>
                  <a:lnTo>
                    <a:pt x="0" y="203"/>
                  </a:lnTo>
                  <a:lnTo>
                    <a:pt x="25" y="95211"/>
                  </a:lnTo>
                  <a:lnTo>
                    <a:pt x="292" y="94703"/>
                  </a:lnTo>
                  <a:lnTo>
                    <a:pt x="1460" y="92735"/>
                  </a:lnTo>
                  <a:lnTo>
                    <a:pt x="2794" y="91033"/>
                  </a:lnTo>
                  <a:lnTo>
                    <a:pt x="3467" y="84886"/>
                  </a:lnTo>
                  <a:lnTo>
                    <a:pt x="2819" y="80454"/>
                  </a:lnTo>
                  <a:lnTo>
                    <a:pt x="3530" y="74015"/>
                  </a:lnTo>
                  <a:lnTo>
                    <a:pt x="5245" y="72047"/>
                  </a:lnTo>
                  <a:lnTo>
                    <a:pt x="6299" y="70015"/>
                  </a:lnTo>
                  <a:lnTo>
                    <a:pt x="9156" y="70675"/>
                  </a:lnTo>
                  <a:lnTo>
                    <a:pt x="12484" y="99606"/>
                  </a:lnTo>
                  <a:lnTo>
                    <a:pt x="12928" y="103314"/>
                  </a:lnTo>
                  <a:lnTo>
                    <a:pt x="13462" y="107010"/>
                  </a:lnTo>
                  <a:lnTo>
                    <a:pt x="13957" y="110718"/>
                  </a:lnTo>
                  <a:lnTo>
                    <a:pt x="13957" y="83185"/>
                  </a:lnTo>
                  <a:lnTo>
                    <a:pt x="13957" y="70015"/>
                  </a:lnTo>
                  <a:lnTo>
                    <a:pt x="13957" y="0"/>
                  </a:lnTo>
                  <a:close/>
                </a:path>
              </a:pathLst>
            </a:custGeom>
            <a:solidFill>
              <a:srgbClr val="7461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43466" y="2141601"/>
              <a:ext cx="43180" cy="113664"/>
            </a:xfrm>
            <a:custGeom>
              <a:avLst/>
              <a:gdLst/>
              <a:ahLst/>
              <a:cxnLst/>
              <a:rect l="l" t="t" r="r" b="b"/>
              <a:pathLst>
                <a:path w="43180" h="113664">
                  <a:moveTo>
                    <a:pt x="19678" y="76835"/>
                  </a:moveTo>
                  <a:lnTo>
                    <a:pt x="14338" y="76835"/>
                  </a:lnTo>
                  <a:lnTo>
                    <a:pt x="17056" y="78562"/>
                  </a:lnTo>
                  <a:lnTo>
                    <a:pt x="17957" y="81724"/>
                  </a:lnTo>
                  <a:lnTo>
                    <a:pt x="17983" y="113347"/>
                  </a:lnTo>
                  <a:lnTo>
                    <a:pt x="18402" y="111188"/>
                  </a:lnTo>
                  <a:lnTo>
                    <a:pt x="19075" y="109042"/>
                  </a:lnTo>
                  <a:lnTo>
                    <a:pt x="19405" y="106883"/>
                  </a:lnTo>
                  <a:lnTo>
                    <a:pt x="19507" y="106172"/>
                  </a:lnTo>
                  <a:lnTo>
                    <a:pt x="19596" y="104724"/>
                  </a:lnTo>
                  <a:lnTo>
                    <a:pt x="19678" y="76835"/>
                  </a:lnTo>
                  <a:close/>
                </a:path>
                <a:path w="43180" h="113664">
                  <a:moveTo>
                    <a:pt x="5130" y="65074"/>
                  </a:moveTo>
                  <a:lnTo>
                    <a:pt x="4432" y="66255"/>
                  </a:lnTo>
                  <a:lnTo>
                    <a:pt x="3073" y="67132"/>
                  </a:lnTo>
                  <a:lnTo>
                    <a:pt x="1358" y="68579"/>
                  </a:lnTo>
                  <a:lnTo>
                    <a:pt x="888" y="69049"/>
                  </a:lnTo>
                  <a:lnTo>
                    <a:pt x="546" y="69481"/>
                  </a:lnTo>
                  <a:lnTo>
                    <a:pt x="0" y="70396"/>
                  </a:lnTo>
                  <a:lnTo>
                    <a:pt x="67" y="72605"/>
                  </a:lnTo>
                  <a:lnTo>
                    <a:pt x="190" y="73037"/>
                  </a:lnTo>
                  <a:lnTo>
                    <a:pt x="488" y="73685"/>
                  </a:lnTo>
                  <a:lnTo>
                    <a:pt x="863" y="74294"/>
                  </a:lnTo>
                  <a:lnTo>
                    <a:pt x="3969" y="74294"/>
                  </a:lnTo>
                  <a:lnTo>
                    <a:pt x="5346" y="74650"/>
                  </a:lnTo>
                  <a:lnTo>
                    <a:pt x="5507" y="76835"/>
                  </a:lnTo>
                  <a:lnTo>
                    <a:pt x="5564" y="77609"/>
                  </a:lnTo>
                  <a:lnTo>
                    <a:pt x="5676" y="79133"/>
                  </a:lnTo>
                  <a:lnTo>
                    <a:pt x="8394" y="77609"/>
                  </a:lnTo>
                  <a:lnTo>
                    <a:pt x="10480" y="76835"/>
                  </a:lnTo>
                  <a:lnTo>
                    <a:pt x="19678" y="76835"/>
                  </a:lnTo>
                  <a:lnTo>
                    <a:pt x="19684" y="74650"/>
                  </a:lnTo>
                  <a:lnTo>
                    <a:pt x="18911" y="74650"/>
                  </a:lnTo>
                  <a:lnTo>
                    <a:pt x="33604" y="73685"/>
                  </a:lnTo>
                  <a:lnTo>
                    <a:pt x="33604" y="72605"/>
                  </a:lnTo>
                  <a:lnTo>
                    <a:pt x="6045" y="72605"/>
                  </a:lnTo>
                  <a:lnTo>
                    <a:pt x="5130" y="65074"/>
                  </a:lnTo>
                  <a:close/>
                </a:path>
                <a:path w="43180" h="113664">
                  <a:moveTo>
                    <a:pt x="39255" y="0"/>
                  </a:moveTo>
                  <a:lnTo>
                    <a:pt x="32794" y="16097"/>
                  </a:lnTo>
                  <a:lnTo>
                    <a:pt x="8090" y="16097"/>
                  </a:lnTo>
                  <a:lnTo>
                    <a:pt x="17767" y="16776"/>
                  </a:lnTo>
                  <a:lnTo>
                    <a:pt x="17767" y="72605"/>
                  </a:lnTo>
                  <a:lnTo>
                    <a:pt x="33604" y="72605"/>
                  </a:lnTo>
                  <a:lnTo>
                    <a:pt x="33604" y="17106"/>
                  </a:lnTo>
                  <a:lnTo>
                    <a:pt x="40868" y="16097"/>
                  </a:lnTo>
                  <a:lnTo>
                    <a:pt x="42824" y="11201"/>
                  </a:lnTo>
                  <a:lnTo>
                    <a:pt x="41046" y="6083"/>
                  </a:lnTo>
                  <a:lnTo>
                    <a:pt x="40398" y="3708"/>
                  </a:lnTo>
                  <a:lnTo>
                    <a:pt x="39255" y="0"/>
                  </a:lnTo>
                  <a:close/>
                </a:path>
                <a:path w="43180" h="113664">
                  <a:moveTo>
                    <a:pt x="42062" y="16097"/>
                  </a:moveTo>
                  <a:lnTo>
                    <a:pt x="40868" y="16097"/>
                  </a:lnTo>
                  <a:lnTo>
                    <a:pt x="40779" y="16319"/>
                  </a:lnTo>
                  <a:lnTo>
                    <a:pt x="42062" y="16097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86407" y="1705127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19" h="58419">
                  <a:moveTo>
                    <a:pt x="45237" y="28282"/>
                  </a:moveTo>
                  <a:lnTo>
                    <a:pt x="31153" y="28282"/>
                  </a:lnTo>
                  <a:lnTo>
                    <a:pt x="31089" y="28816"/>
                  </a:lnTo>
                  <a:lnTo>
                    <a:pt x="31013" y="29146"/>
                  </a:lnTo>
                  <a:lnTo>
                    <a:pt x="30695" y="31115"/>
                  </a:lnTo>
                  <a:lnTo>
                    <a:pt x="30594" y="37363"/>
                  </a:lnTo>
                  <a:lnTo>
                    <a:pt x="30467" y="40538"/>
                  </a:lnTo>
                  <a:lnTo>
                    <a:pt x="28155" y="41694"/>
                  </a:lnTo>
                  <a:lnTo>
                    <a:pt x="22783" y="41694"/>
                  </a:lnTo>
                  <a:lnTo>
                    <a:pt x="20015" y="42354"/>
                  </a:lnTo>
                  <a:lnTo>
                    <a:pt x="18542" y="41694"/>
                  </a:lnTo>
                  <a:lnTo>
                    <a:pt x="17932" y="40538"/>
                  </a:lnTo>
                  <a:lnTo>
                    <a:pt x="17843" y="40347"/>
                  </a:lnTo>
                  <a:lnTo>
                    <a:pt x="17729" y="40119"/>
                  </a:lnTo>
                  <a:lnTo>
                    <a:pt x="17195" y="30238"/>
                  </a:lnTo>
                  <a:lnTo>
                    <a:pt x="18288" y="28816"/>
                  </a:lnTo>
                  <a:lnTo>
                    <a:pt x="18529" y="28600"/>
                  </a:lnTo>
                  <a:lnTo>
                    <a:pt x="19050" y="28282"/>
                  </a:lnTo>
                  <a:lnTo>
                    <a:pt x="31153" y="28282"/>
                  </a:lnTo>
                  <a:lnTo>
                    <a:pt x="31280" y="13944"/>
                  </a:lnTo>
                  <a:lnTo>
                    <a:pt x="45199" y="13944"/>
                  </a:lnTo>
                  <a:lnTo>
                    <a:pt x="45161" y="0"/>
                  </a:lnTo>
                  <a:lnTo>
                    <a:pt x="31432" y="0"/>
                  </a:lnTo>
                  <a:lnTo>
                    <a:pt x="30734" y="12674"/>
                  </a:lnTo>
                  <a:lnTo>
                    <a:pt x="16535" y="13411"/>
                  </a:lnTo>
                  <a:lnTo>
                    <a:pt x="16535" y="26543"/>
                  </a:lnTo>
                  <a:lnTo>
                    <a:pt x="3340" y="28282"/>
                  </a:lnTo>
                  <a:lnTo>
                    <a:pt x="571" y="39217"/>
                  </a:lnTo>
                  <a:lnTo>
                    <a:pt x="469" y="39624"/>
                  </a:lnTo>
                  <a:lnTo>
                    <a:pt x="355" y="40119"/>
                  </a:lnTo>
                  <a:lnTo>
                    <a:pt x="114" y="40347"/>
                  </a:lnTo>
                  <a:lnTo>
                    <a:pt x="0" y="40538"/>
                  </a:lnTo>
                  <a:lnTo>
                    <a:pt x="1371" y="43637"/>
                  </a:lnTo>
                  <a:lnTo>
                    <a:pt x="15570" y="43637"/>
                  </a:lnTo>
                  <a:lnTo>
                    <a:pt x="15659" y="56819"/>
                  </a:lnTo>
                  <a:lnTo>
                    <a:pt x="16319" y="57988"/>
                  </a:lnTo>
                  <a:lnTo>
                    <a:pt x="19291" y="56819"/>
                  </a:lnTo>
                  <a:lnTo>
                    <a:pt x="27609" y="56819"/>
                  </a:lnTo>
                  <a:lnTo>
                    <a:pt x="30746" y="58064"/>
                  </a:lnTo>
                  <a:lnTo>
                    <a:pt x="31559" y="57213"/>
                  </a:lnTo>
                  <a:lnTo>
                    <a:pt x="31775" y="56959"/>
                  </a:lnTo>
                  <a:lnTo>
                    <a:pt x="31762" y="56819"/>
                  </a:lnTo>
                  <a:lnTo>
                    <a:pt x="31597" y="54737"/>
                  </a:lnTo>
                  <a:lnTo>
                    <a:pt x="31546" y="52489"/>
                  </a:lnTo>
                  <a:lnTo>
                    <a:pt x="31178" y="50292"/>
                  </a:lnTo>
                  <a:lnTo>
                    <a:pt x="31076" y="49644"/>
                  </a:lnTo>
                  <a:lnTo>
                    <a:pt x="30962" y="46253"/>
                  </a:lnTo>
                  <a:lnTo>
                    <a:pt x="31699" y="44754"/>
                  </a:lnTo>
                  <a:lnTo>
                    <a:pt x="34251" y="43294"/>
                  </a:lnTo>
                  <a:lnTo>
                    <a:pt x="35229" y="43129"/>
                  </a:lnTo>
                  <a:lnTo>
                    <a:pt x="37655" y="43129"/>
                  </a:lnTo>
                  <a:lnTo>
                    <a:pt x="42735" y="42405"/>
                  </a:lnTo>
                  <a:lnTo>
                    <a:pt x="44831" y="42405"/>
                  </a:lnTo>
                  <a:lnTo>
                    <a:pt x="44958" y="38303"/>
                  </a:lnTo>
                  <a:lnTo>
                    <a:pt x="45059" y="34467"/>
                  </a:lnTo>
                  <a:lnTo>
                    <a:pt x="45173" y="30238"/>
                  </a:lnTo>
                  <a:lnTo>
                    <a:pt x="45237" y="28282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976651" y="2058466"/>
              <a:ext cx="14604" cy="99695"/>
            </a:xfrm>
            <a:custGeom>
              <a:avLst/>
              <a:gdLst/>
              <a:ahLst/>
              <a:cxnLst/>
              <a:rect l="l" t="t" r="r" b="b"/>
              <a:pathLst>
                <a:path w="14605" h="99694">
                  <a:moveTo>
                    <a:pt x="6680" y="0"/>
                  </a:moveTo>
                  <a:lnTo>
                    <a:pt x="5626" y="2031"/>
                  </a:lnTo>
                  <a:lnTo>
                    <a:pt x="3911" y="4000"/>
                  </a:lnTo>
                  <a:lnTo>
                    <a:pt x="3200" y="10439"/>
                  </a:lnTo>
                  <a:lnTo>
                    <a:pt x="3848" y="14871"/>
                  </a:lnTo>
                  <a:lnTo>
                    <a:pt x="3175" y="21018"/>
                  </a:lnTo>
                  <a:lnTo>
                    <a:pt x="1841" y="22720"/>
                  </a:lnTo>
                  <a:lnTo>
                    <a:pt x="406" y="25196"/>
                  </a:lnTo>
                  <a:lnTo>
                    <a:pt x="0" y="98259"/>
                  </a:lnTo>
                  <a:lnTo>
                    <a:pt x="6070" y="83134"/>
                  </a:lnTo>
                  <a:lnTo>
                    <a:pt x="9639" y="94335"/>
                  </a:lnTo>
                  <a:lnTo>
                    <a:pt x="7594" y="99453"/>
                  </a:lnTo>
                  <a:lnTo>
                    <a:pt x="13766" y="98386"/>
                  </a:lnTo>
                  <a:lnTo>
                    <a:pt x="14338" y="40703"/>
                  </a:lnTo>
                  <a:lnTo>
                    <a:pt x="9537" y="66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656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48457" y="1563452"/>
              <a:ext cx="73660" cy="81915"/>
            </a:xfrm>
            <a:custGeom>
              <a:avLst/>
              <a:gdLst/>
              <a:ahLst/>
              <a:cxnLst/>
              <a:rect l="l" t="t" r="r" b="b"/>
              <a:pathLst>
                <a:path w="73660" h="81914">
                  <a:moveTo>
                    <a:pt x="40678" y="78721"/>
                  </a:moveTo>
                  <a:lnTo>
                    <a:pt x="41694" y="79686"/>
                  </a:lnTo>
                  <a:lnTo>
                    <a:pt x="43015" y="80537"/>
                  </a:lnTo>
                  <a:lnTo>
                    <a:pt x="47485" y="81616"/>
                  </a:lnTo>
                  <a:lnTo>
                    <a:pt x="50469" y="81248"/>
                  </a:lnTo>
                  <a:lnTo>
                    <a:pt x="54779" y="81248"/>
                  </a:lnTo>
                  <a:lnTo>
                    <a:pt x="54751" y="80765"/>
                  </a:lnTo>
                  <a:lnTo>
                    <a:pt x="53695" y="80765"/>
                  </a:lnTo>
                  <a:lnTo>
                    <a:pt x="40678" y="78721"/>
                  </a:lnTo>
                  <a:close/>
                </a:path>
                <a:path w="73660" h="81914">
                  <a:moveTo>
                    <a:pt x="54026" y="59991"/>
                  </a:moveTo>
                  <a:lnTo>
                    <a:pt x="52349" y="63735"/>
                  </a:lnTo>
                  <a:lnTo>
                    <a:pt x="52686" y="67113"/>
                  </a:lnTo>
                  <a:lnTo>
                    <a:pt x="53465" y="75393"/>
                  </a:lnTo>
                  <a:lnTo>
                    <a:pt x="53555" y="76371"/>
                  </a:lnTo>
                  <a:lnTo>
                    <a:pt x="53679" y="77705"/>
                  </a:lnTo>
                  <a:lnTo>
                    <a:pt x="53773" y="78721"/>
                  </a:lnTo>
                  <a:lnTo>
                    <a:pt x="53893" y="80537"/>
                  </a:lnTo>
                  <a:lnTo>
                    <a:pt x="53695" y="80765"/>
                  </a:lnTo>
                  <a:lnTo>
                    <a:pt x="54751" y="80765"/>
                  </a:lnTo>
                  <a:lnTo>
                    <a:pt x="54242" y="72205"/>
                  </a:lnTo>
                  <a:lnTo>
                    <a:pt x="54364" y="70796"/>
                  </a:lnTo>
                  <a:lnTo>
                    <a:pt x="54468" y="69602"/>
                  </a:lnTo>
                  <a:lnTo>
                    <a:pt x="73114" y="69602"/>
                  </a:lnTo>
                  <a:lnTo>
                    <a:pt x="73044" y="68903"/>
                  </a:lnTo>
                  <a:lnTo>
                    <a:pt x="54684" y="68903"/>
                  </a:lnTo>
                  <a:lnTo>
                    <a:pt x="54302" y="63735"/>
                  </a:lnTo>
                  <a:lnTo>
                    <a:pt x="54242" y="62909"/>
                  </a:lnTo>
                  <a:lnTo>
                    <a:pt x="54169" y="61931"/>
                  </a:lnTo>
                  <a:lnTo>
                    <a:pt x="54048" y="60293"/>
                  </a:lnTo>
                  <a:lnTo>
                    <a:pt x="54026" y="59991"/>
                  </a:lnTo>
                  <a:close/>
                </a:path>
                <a:path w="73660" h="81914">
                  <a:moveTo>
                    <a:pt x="73114" y="69602"/>
                  </a:moveTo>
                  <a:lnTo>
                    <a:pt x="54788" y="69602"/>
                  </a:lnTo>
                  <a:lnTo>
                    <a:pt x="61150" y="70110"/>
                  </a:lnTo>
                  <a:lnTo>
                    <a:pt x="63456" y="70618"/>
                  </a:lnTo>
                  <a:lnTo>
                    <a:pt x="66230" y="71266"/>
                  </a:lnTo>
                  <a:lnTo>
                    <a:pt x="56972" y="75393"/>
                  </a:lnTo>
                  <a:lnTo>
                    <a:pt x="57086" y="76371"/>
                  </a:lnTo>
                  <a:lnTo>
                    <a:pt x="57167" y="76879"/>
                  </a:lnTo>
                  <a:lnTo>
                    <a:pt x="57302" y="76879"/>
                  </a:lnTo>
                  <a:lnTo>
                    <a:pt x="68999" y="79013"/>
                  </a:lnTo>
                  <a:lnTo>
                    <a:pt x="73292" y="71621"/>
                  </a:lnTo>
                  <a:lnTo>
                    <a:pt x="73203" y="70618"/>
                  </a:lnTo>
                  <a:lnTo>
                    <a:pt x="73114" y="69602"/>
                  </a:lnTo>
                  <a:close/>
                </a:path>
                <a:path w="73660" h="81914">
                  <a:moveTo>
                    <a:pt x="40457" y="69767"/>
                  </a:moveTo>
                  <a:lnTo>
                    <a:pt x="36614" y="69767"/>
                  </a:lnTo>
                  <a:lnTo>
                    <a:pt x="39179" y="70796"/>
                  </a:lnTo>
                  <a:lnTo>
                    <a:pt x="39141" y="76879"/>
                  </a:lnTo>
                  <a:lnTo>
                    <a:pt x="39675" y="77705"/>
                  </a:lnTo>
                  <a:lnTo>
                    <a:pt x="40437" y="78492"/>
                  </a:lnTo>
                  <a:lnTo>
                    <a:pt x="40457" y="69767"/>
                  </a:lnTo>
                  <a:close/>
                </a:path>
                <a:path w="73660" h="81914">
                  <a:moveTo>
                    <a:pt x="41602" y="58451"/>
                  </a:moveTo>
                  <a:lnTo>
                    <a:pt x="38544" y="58451"/>
                  </a:lnTo>
                  <a:lnTo>
                    <a:pt x="38544" y="68903"/>
                  </a:lnTo>
                  <a:lnTo>
                    <a:pt x="28543" y="68903"/>
                  </a:lnTo>
                  <a:lnTo>
                    <a:pt x="30353" y="70110"/>
                  </a:lnTo>
                  <a:lnTo>
                    <a:pt x="28417" y="70110"/>
                  </a:lnTo>
                  <a:lnTo>
                    <a:pt x="36614" y="69767"/>
                  </a:lnTo>
                  <a:lnTo>
                    <a:pt x="40457" y="69767"/>
                  </a:lnTo>
                  <a:lnTo>
                    <a:pt x="40459" y="68903"/>
                  </a:lnTo>
                  <a:lnTo>
                    <a:pt x="38544" y="68903"/>
                  </a:lnTo>
                  <a:lnTo>
                    <a:pt x="26619" y="68180"/>
                  </a:lnTo>
                  <a:lnTo>
                    <a:pt x="40460" y="68180"/>
                  </a:lnTo>
                  <a:lnTo>
                    <a:pt x="40475" y="61931"/>
                  </a:lnTo>
                  <a:lnTo>
                    <a:pt x="40620" y="60674"/>
                  </a:lnTo>
                  <a:lnTo>
                    <a:pt x="40716" y="59848"/>
                  </a:lnTo>
                  <a:lnTo>
                    <a:pt x="41602" y="58451"/>
                  </a:lnTo>
                  <a:close/>
                </a:path>
                <a:path w="73660" h="81914">
                  <a:moveTo>
                    <a:pt x="28119" y="58959"/>
                  </a:moveTo>
                  <a:lnTo>
                    <a:pt x="23711" y="58959"/>
                  </a:lnTo>
                  <a:lnTo>
                    <a:pt x="25070" y="59086"/>
                  </a:lnTo>
                  <a:lnTo>
                    <a:pt x="25933" y="60293"/>
                  </a:lnTo>
                  <a:lnTo>
                    <a:pt x="25994" y="60458"/>
                  </a:lnTo>
                  <a:lnTo>
                    <a:pt x="26073" y="60674"/>
                  </a:lnTo>
                  <a:lnTo>
                    <a:pt x="26309" y="61931"/>
                  </a:lnTo>
                  <a:lnTo>
                    <a:pt x="26343" y="63735"/>
                  </a:lnTo>
                  <a:lnTo>
                    <a:pt x="26009" y="65576"/>
                  </a:lnTo>
                  <a:lnTo>
                    <a:pt x="26517" y="67113"/>
                  </a:lnTo>
                  <a:lnTo>
                    <a:pt x="28094" y="59086"/>
                  </a:lnTo>
                  <a:lnTo>
                    <a:pt x="28119" y="58959"/>
                  </a:lnTo>
                  <a:close/>
                </a:path>
                <a:path w="73660" h="81914">
                  <a:moveTo>
                    <a:pt x="12435" y="47521"/>
                  </a:moveTo>
                  <a:lnTo>
                    <a:pt x="12624" y="50565"/>
                  </a:lnTo>
                  <a:lnTo>
                    <a:pt x="12255" y="54006"/>
                  </a:lnTo>
                  <a:lnTo>
                    <a:pt x="14026" y="59848"/>
                  </a:lnTo>
                  <a:lnTo>
                    <a:pt x="14069" y="59991"/>
                  </a:lnTo>
                  <a:lnTo>
                    <a:pt x="14161" y="60293"/>
                  </a:lnTo>
                  <a:lnTo>
                    <a:pt x="15354" y="63442"/>
                  </a:lnTo>
                  <a:lnTo>
                    <a:pt x="23711" y="58959"/>
                  </a:lnTo>
                  <a:lnTo>
                    <a:pt x="28119" y="58959"/>
                  </a:lnTo>
                  <a:lnTo>
                    <a:pt x="28219" y="58451"/>
                  </a:lnTo>
                  <a:lnTo>
                    <a:pt x="41602" y="58451"/>
                  </a:lnTo>
                  <a:lnTo>
                    <a:pt x="41796" y="58147"/>
                  </a:lnTo>
                  <a:lnTo>
                    <a:pt x="48688" y="57232"/>
                  </a:lnTo>
                  <a:lnTo>
                    <a:pt x="15282" y="57232"/>
                  </a:lnTo>
                  <a:lnTo>
                    <a:pt x="16383" y="52393"/>
                  </a:lnTo>
                  <a:lnTo>
                    <a:pt x="12435" y="47521"/>
                  </a:lnTo>
                  <a:close/>
                </a:path>
                <a:path w="73660" h="81914">
                  <a:moveTo>
                    <a:pt x="55677" y="56305"/>
                  </a:moveTo>
                  <a:lnTo>
                    <a:pt x="50473" y="56995"/>
                  </a:lnTo>
                  <a:lnTo>
                    <a:pt x="53822" y="57232"/>
                  </a:lnTo>
                  <a:lnTo>
                    <a:pt x="53890" y="58147"/>
                  </a:lnTo>
                  <a:lnTo>
                    <a:pt x="54016" y="59848"/>
                  </a:lnTo>
                  <a:lnTo>
                    <a:pt x="54431" y="59086"/>
                  </a:lnTo>
                  <a:lnTo>
                    <a:pt x="55677" y="56305"/>
                  </a:lnTo>
                  <a:close/>
                </a:path>
                <a:path w="73660" h="81914">
                  <a:moveTo>
                    <a:pt x="28753" y="29483"/>
                  </a:moveTo>
                  <a:lnTo>
                    <a:pt x="20815" y="29483"/>
                  </a:lnTo>
                  <a:lnTo>
                    <a:pt x="24892" y="30194"/>
                  </a:lnTo>
                  <a:lnTo>
                    <a:pt x="27495" y="32848"/>
                  </a:lnTo>
                  <a:lnTo>
                    <a:pt x="27851" y="35972"/>
                  </a:lnTo>
                  <a:lnTo>
                    <a:pt x="27775" y="37280"/>
                  </a:lnTo>
                  <a:lnTo>
                    <a:pt x="27610" y="38589"/>
                  </a:lnTo>
                  <a:lnTo>
                    <a:pt x="27495" y="39452"/>
                  </a:lnTo>
                  <a:lnTo>
                    <a:pt x="26945" y="42360"/>
                  </a:lnTo>
                  <a:lnTo>
                    <a:pt x="26828" y="42933"/>
                  </a:lnTo>
                  <a:lnTo>
                    <a:pt x="26737" y="43364"/>
                  </a:lnTo>
                  <a:lnTo>
                    <a:pt x="26613" y="43999"/>
                  </a:lnTo>
                  <a:lnTo>
                    <a:pt x="26559" y="44392"/>
                  </a:lnTo>
                  <a:lnTo>
                    <a:pt x="26454" y="57232"/>
                  </a:lnTo>
                  <a:lnTo>
                    <a:pt x="48688" y="57232"/>
                  </a:lnTo>
                  <a:lnTo>
                    <a:pt x="50473" y="56995"/>
                  </a:lnTo>
                  <a:lnTo>
                    <a:pt x="40704" y="56305"/>
                  </a:lnTo>
                  <a:lnTo>
                    <a:pt x="39446" y="56305"/>
                  </a:lnTo>
                  <a:lnTo>
                    <a:pt x="39446" y="45739"/>
                  </a:lnTo>
                  <a:lnTo>
                    <a:pt x="28753" y="44392"/>
                  </a:lnTo>
                  <a:lnTo>
                    <a:pt x="28753" y="29483"/>
                  </a:lnTo>
                  <a:close/>
                </a:path>
                <a:path w="73660" h="81914">
                  <a:moveTo>
                    <a:pt x="11949" y="46920"/>
                  </a:moveTo>
                  <a:lnTo>
                    <a:pt x="12435" y="47521"/>
                  </a:lnTo>
                  <a:lnTo>
                    <a:pt x="12408" y="47072"/>
                  </a:lnTo>
                  <a:lnTo>
                    <a:pt x="11949" y="46920"/>
                  </a:lnTo>
                  <a:close/>
                </a:path>
                <a:path w="73660" h="81914">
                  <a:moveTo>
                    <a:pt x="15100" y="42933"/>
                  </a:moveTo>
                  <a:lnTo>
                    <a:pt x="15176" y="43364"/>
                  </a:lnTo>
                  <a:lnTo>
                    <a:pt x="3354" y="43999"/>
                  </a:lnTo>
                  <a:lnTo>
                    <a:pt x="3137" y="43999"/>
                  </a:lnTo>
                  <a:lnTo>
                    <a:pt x="11949" y="46920"/>
                  </a:lnTo>
                  <a:lnTo>
                    <a:pt x="11290" y="46107"/>
                  </a:lnTo>
                  <a:lnTo>
                    <a:pt x="20193" y="44913"/>
                  </a:lnTo>
                  <a:lnTo>
                    <a:pt x="15100" y="42933"/>
                  </a:lnTo>
                  <a:close/>
                </a:path>
                <a:path w="73660" h="81914">
                  <a:moveTo>
                    <a:pt x="14483" y="39452"/>
                  </a:moveTo>
                  <a:lnTo>
                    <a:pt x="13627" y="42360"/>
                  </a:lnTo>
                  <a:lnTo>
                    <a:pt x="15100" y="42933"/>
                  </a:lnTo>
                  <a:lnTo>
                    <a:pt x="14483" y="39452"/>
                  </a:lnTo>
                  <a:close/>
                </a:path>
                <a:path w="73660" h="81914">
                  <a:moveTo>
                    <a:pt x="0" y="0"/>
                  </a:moveTo>
                  <a:lnTo>
                    <a:pt x="91" y="12452"/>
                  </a:lnTo>
                  <a:lnTo>
                    <a:pt x="11087" y="12452"/>
                  </a:lnTo>
                  <a:lnTo>
                    <a:pt x="12840" y="14027"/>
                  </a:lnTo>
                  <a:lnTo>
                    <a:pt x="13068" y="14370"/>
                  </a:lnTo>
                  <a:lnTo>
                    <a:pt x="13424" y="15182"/>
                  </a:lnTo>
                  <a:lnTo>
                    <a:pt x="13551" y="15665"/>
                  </a:lnTo>
                  <a:lnTo>
                    <a:pt x="13589" y="20478"/>
                  </a:lnTo>
                  <a:lnTo>
                    <a:pt x="12433" y="27895"/>
                  </a:lnTo>
                  <a:lnTo>
                    <a:pt x="14483" y="39452"/>
                  </a:lnTo>
                  <a:lnTo>
                    <a:pt x="14685" y="38589"/>
                  </a:lnTo>
                  <a:lnTo>
                    <a:pt x="15202" y="36747"/>
                  </a:lnTo>
                  <a:lnTo>
                    <a:pt x="16370" y="30842"/>
                  </a:lnTo>
                  <a:lnTo>
                    <a:pt x="20815" y="29483"/>
                  </a:lnTo>
                  <a:lnTo>
                    <a:pt x="28753" y="29483"/>
                  </a:lnTo>
                  <a:lnTo>
                    <a:pt x="28753" y="28771"/>
                  </a:lnTo>
                  <a:lnTo>
                    <a:pt x="17293" y="27895"/>
                  </a:lnTo>
                  <a:lnTo>
                    <a:pt x="15804" y="27895"/>
                  </a:lnTo>
                  <a:lnTo>
                    <a:pt x="15205" y="15665"/>
                  </a:lnTo>
                  <a:lnTo>
                    <a:pt x="15125" y="14027"/>
                  </a:lnTo>
                  <a:lnTo>
                    <a:pt x="14999" y="11449"/>
                  </a:lnTo>
                  <a:lnTo>
                    <a:pt x="2299" y="10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879003" y="2060282"/>
              <a:ext cx="17145" cy="40640"/>
            </a:xfrm>
            <a:custGeom>
              <a:avLst/>
              <a:gdLst/>
              <a:ahLst/>
              <a:cxnLst/>
              <a:rect l="l" t="t" r="r" b="b"/>
              <a:pathLst>
                <a:path w="17144" h="40639">
                  <a:moveTo>
                    <a:pt x="17068" y="0"/>
                  </a:moveTo>
                  <a:lnTo>
                    <a:pt x="0" y="0"/>
                  </a:lnTo>
                  <a:lnTo>
                    <a:pt x="76" y="40614"/>
                  </a:lnTo>
                  <a:lnTo>
                    <a:pt x="16941" y="40614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519287" y="2596235"/>
              <a:ext cx="46990" cy="14604"/>
            </a:xfrm>
            <a:custGeom>
              <a:avLst/>
              <a:gdLst/>
              <a:ahLst/>
              <a:cxnLst/>
              <a:rect l="l" t="t" r="r" b="b"/>
              <a:pathLst>
                <a:path w="46989" h="14605">
                  <a:moveTo>
                    <a:pt x="46532" y="0"/>
                  </a:moveTo>
                  <a:lnTo>
                    <a:pt x="0" y="0"/>
                  </a:lnTo>
                  <a:lnTo>
                    <a:pt x="88" y="14071"/>
                  </a:lnTo>
                  <a:lnTo>
                    <a:pt x="46519" y="14071"/>
                  </a:lnTo>
                  <a:lnTo>
                    <a:pt x="46532" y="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921038" y="1837651"/>
              <a:ext cx="13970" cy="50165"/>
            </a:xfrm>
            <a:custGeom>
              <a:avLst/>
              <a:gdLst/>
              <a:ahLst/>
              <a:cxnLst/>
              <a:rect l="l" t="t" r="r" b="b"/>
              <a:pathLst>
                <a:path w="13969" h="50164">
                  <a:moveTo>
                    <a:pt x="13868" y="2197"/>
                  </a:moveTo>
                  <a:lnTo>
                    <a:pt x="12" y="0"/>
                  </a:lnTo>
                  <a:lnTo>
                    <a:pt x="698" y="6324"/>
                  </a:lnTo>
                  <a:lnTo>
                    <a:pt x="1054" y="6908"/>
                  </a:lnTo>
                  <a:lnTo>
                    <a:pt x="685" y="7493"/>
                  </a:lnTo>
                  <a:lnTo>
                    <a:pt x="50" y="47256"/>
                  </a:lnTo>
                  <a:lnTo>
                    <a:pt x="0" y="49758"/>
                  </a:lnTo>
                  <a:lnTo>
                    <a:pt x="2857" y="49758"/>
                  </a:lnTo>
                  <a:lnTo>
                    <a:pt x="4597" y="47256"/>
                  </a:lnTo>
                  <a:lnTo>
                    <a:pt x="6388" y="49758"/>
                  </a:lnTo>
                  <a:lnTo>
                    <a:pt x="12420" y="49758"/>
                  </a:lnTo>
                  <a:lnTo>
                    <a:pt x="12623" y="47256"/>
                  </a:lnTo>
                  <a:lnTo>
                    <a:pt x="13868" y="32689"/>
                  </a:lnTo>
                  <a:lnTo>
                    <a:pt x="13868" y="17373"/>
                  </a:lnTo>
                  <a:lnTo>
                    <a:pt x="13868" y="2197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220252" y="1562900"/>
              <a:ext cx="55880" cy="10795"/>
            </a:xfrm>
            <a:custGeom>
              <a:avLst/>
              <a:gdLst/>
              <a:ahLst/>
              <a:cxnLst/>
              <a:rect l="l" t="t" r="r" b="b"/>
              <a:pathLst>
                <a:path w="55880" h="10794">
                  <a:moveTo>
                    <a:pt x="55841" y="0"/>
                  </a:moveTo>
                  <a:lnTo>
                    <a:pt x="63" y="0"/>
                  </a:lnTo>
                  <a:lnTo>
                    <a:pt x="0" y="10134"/>
                  </a:lnTo>
                  <a:lnTo>
                    <a:pt x="55791" y="10655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567038" y="2581999"/>
              <a:ext cx="39370" cy="15875"/>
            </a:xfrm>
            <a:custGeom>
              <a:avLst/>
              <a:gdLst/>
              <a:ahLst/>
              <a:cxnLst/>
              <a:rect l="l" t="t" r="r" b="b"/>
              <a:pathLst>
                <a:path w="39369" h="15875">
                  <a:moveTo>
                    <a:pt x="38887" y="0"/>
                  </a:moveTo>
                  <a:lnTo>
                    <a:pt x="317" y="495"/>
                  </a:lnTo>
                  <a:lnTo>
                    <a:pt x="0" y="9906"/>
                  </a:lnTo>
                  <a:lnTo>
                    <a:pt x="469" y="14046"/>
                  </a:lnTo>
                  <a:lnTo>
                    <a:pt x="11849" y="14351"/>
                  </a:lnTo>
                  <a:lnTo>
                    <a:pt x="39077" y="15468"/>
                  </a:lnTo>
                  <a:lnTo>
                    <a:pt x="38887" y="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21038" y="2281542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855" y="0"/>
                  </a:moveTo>
                  <a:lnTo>
                    <a:pt x="0" y="0"/>
                  </a:lnTo>
                  <a:lnTo>
                    <a:pt x="0" y="37249"/>
                  </a:lnTo>
                  <a:lnTo>
                    <a:pt x="13855" y="37249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928304" y="183559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260" y="18389"/>
                  </a:moveTo>
                  <a:lnTo>
                    <a:pt x="0" y="21615"/>
                  </a:lnTo>
                  <a:lnTo>
                    <a:pt x="838" y="28232"/>
                  </a:lnTo>
                  <a:lnTo>
                    <a:pt x="762" y="29730"/>
                  </a:lnTo>
                  <a:lnTo>
                    <a:pt x="482" y="30518"/>
                  </a:lnTo>
                  <a:lnTo>
                    <a:pt x="355" y="31280"/>
                  </a:lnTo>
                  <a:lnTo>
                    <a:pt x="16296" y="31280"/>
                  </a:lnTo>
                  <a:lnTo>
                    <a:pt x="15378" y="21615"/>
                  </a:lnTo>
                  <a:lnTo>
                    <a:pt x="15280" y="20586"/>
                  </a:lnTo>
                  <a:lnTo>
                    <a:pt x="15228" y="20040"/>
                  </a:lnTo>
                  <a:lnTo>
                    <a:pt x="10769" y="20040"/>
                  </a:lnTo>
                  <a:lnTo>
                    <a:pt x="2260" y="18389"/>
                  </a:lnTo>
                  <a:close/>
                </a:path>
                <a:path w="31750" h="31750">
                  <a:moveTo>
                    <a:pt x="31318" y="19392"/>
                  </a:moveTo>
                  <a:lnTo>
                    <a:pt x="15633" y="19392"/>
                  </a:lnTo>
                  <a:lnTo>
                    <a:pt x="30352" y="20586"/>
                  </a:lnTo>
                  <a:lnTo>
                    <a:pt x="31318" y="19392"/>
                  </a:lnTo>
                  <a:close/>
                </a:path>
                <a:path w="31750" h="31750">
                  <a:moveTo>
                    <a:pt x="29883" y="0"/>
                  </a:moveTo>
                  <a:lnTo>
                    <a:pt x="14363" y="1473"/>
                  </a:lnTo>
                  <a:lnTo>
                    <a:pt x="14363" y="19088"/>
                  </a:lnTo>
                  <a:lnTo>
                    <a:pt x="12331" y="19392"/>
                  </a:lnTo>
                  <a:lnTo>
                    <a:pt x="10769" y="20040"/>
                  </a:lnTo>
                  <a:lnTo>
                    <a:pt x="15228" y="20040"/>
                  </a:lnTo>
                  <a:lnTo>
                    <a:pt x="15167" y="19392"/>
                  </a:lnTo>
                  <a:lnTo>
                    <a:pt x="31318" y="19392"/>
                  </a:lnTo>
                  <a:lnTo>
                    <a:pt x="31699" y="18923"/>
                  </a:lnTo>
                  <a:lnTo>
                    <a:pt x="30441" y="2705"/>
                  </a:lnTo>
                  <a:lnTo>
                    <a:pt x="29883" y="0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868739" y="2345131"/>
              <a:ext cx="36830" cy="59055"/>
            </a:xfrm>
            <a:custGeom>
              <a:avLst/>
              <a:gdLst/>
              <a:ahLst/>
              <a:cxnLst/>
              <a:rect l="l" t="t" r="r" b="b"/>
              <a:pathLst>
                <a:path w="36830" h="59055">
                  <a:moveTo>
                    <a:pt x="1333" y="26149"/>
                  </a:moveTo>
                  <a:lnTo>
                    <a:pt x="7728" y="33413"/>
                  </a:lnTo>
                  <a:lnTo>
                    <a:pt x="8658" y="34582"/>
                  </a:lnTo>
                  <a:lnTo>
                    <a:pt x="10914" y="44246"/>
                  </a:lnTo>
                  <a:lnTo>
                    <a:pt x="10474" y="44246"/>
                  </a:lnTo>
                  <a:lnTo>
                    <a:pt x="1955" y="45783"/>
                  </a:lnTo>
                  <a:lnTo>
                    <a:pt x="508" y="52920"/>
                  </a:lnTo>
                  <a:lnTo>
                    <a:pt x="0" y="55638"/>
                  </a:lnTo>
                  <a:lnTo>
                    <a:pt x="3187" y="57340"/>
                  </a:lnTo>
                  <a:lnTo>
                    <a:pt x="3835" y="57581"/>
                  </a:lnTo>
                  <a:lnTo>
                    <a:pt x="5041" y="57886"/>
                  </a:lnTo>
                  <a:lnTo>
                    <a:pt x="7378" y="58356"/>
                  </a:lnTo>
                  <a:lnTo>
                    <a:pt x="11328" y="58889"/>
                  </a:lnTo>
                  <a:lnTo>
                    <a:pt x="14577" y="45783"/>
                  </a:lnTo>
                  <a:lnTo>
                    <a:pt x="14693" y="45313"/>
                  </a:lnTo>
                  <a:lnTo>
                    <a:pt x="25082" y="44246"/>
                  </a:lnTo>
                  <a:lnTo>
                    <a:pt x="25527" y="38061"/>
                  </a:lnTo>
                  <a:lnTo>
                    <a:pt x="25641" y="36512"/>
                  </a:lnTo>
                  <a:lnTo>
                    <a:pt x="29695" y="34582"/>
                  </a:lnTo>
                  <a:lnTo>
                    <a:pt x="11925" y="34582"/>
                  </a:lnTo>
                  <a:lnTo>
                    <a:pt x="9969" y="32816"/>
                  </a:lnTo>
                  <a:lnTo>
                    <a:pt x="10035" y="30797"/>
                  </a:lnTo>
                  <a:lnTo>
                    <a:pt x="10134" y="27774"/>
                  </a:lnTo>
                  <a:lnTo>
                    <a:pt x="1333" y="26149"/>
                  </a:lnTo>
                  <a:close/>
                </a:path>
                <a:path w="36830" h="59055">
                  <a:moveTo>
                    <a:pt x="24358" y="28219"/>
                  </a:moveTo>
                  <a:lnTo>
                    <a:pt x="24238" y="31318"/>
                  </a:lnTo>
                  <a:lnTo>
                    <a:pt x="24130" y="31826"/>
                  </a:lnTo>
                  <a:lnTo>
                    <a:pt x="23990" y="32130"/>
                  </a:lnTo>
                  <a:lnTo>
                    <a:pt x="23875" y="32384"/>
                  </a:lnTo>
                  <a:lnTo>
                    <a:pt x="23736" y="32626"/>
                  </a:lnTo>
                  <a:lnTo>
                    <a:pt x="23342" y="33146"/>
                  </a:lnTo>
                  <a:lnTo>
                    <a:pt x="23050" y="33413"/>
                  </a:lnTo>
                  <a:lnTo>
                    <a:pt x="21257" y="34582"/>
                  </a:lnTo>
                  <a:lnTo>
                    <a:pt x="29695" y="34582"/>
                  </a:lnTo>
                  <a:lnTo>
                    <a:pt x="36550" y="31318"/>
                  </a:lnTo>
                  <a:lnTo>
                    <a:pt x="24358" y="28219"/>
                  </a:lnTo>
                  <a:close/>
                </a:path>
                <a:path w="36830" h="59055">
                  <a:moveTo>
                    <a:pt x="16103" y="0"/>
                  </a:moveTo>
                  <a:lnTo>
                    <a:pt x="12166" y="1650"/>
                  </a:lnTo>
                  <a:lnTo>
                    <a:pt x="9982" y="4419"/>
                  </a:lnTo>
                  <a:lnTo>
                    <a:pt x="7937" y="9143"/>
                  </a:lnTo>
                  <a:lnTo>
                    <a:pt x="8597" y="12052"/>
                  </a:lnTo>
                  <a:lnTo>
                    <a:pt x="8648" y="14643"/>
                  </a:lnTo>
                  <a:lnTo>
                    <a:pt x="8762" y="20764"/>
                  </a:lnTo>
                  <a:lnTo>
                    <a:pt x="10143" y="27506"/>
                  </a:lnTo>
                  <a:lnTo>
                    <a:pt x="10363" y="20764"/>
                  </a:lnTo>
                  <a:lnTo>
                    <a:pt x="10375" y="20396"/>
                  </a:lnTo>
                  <a:lnTo>
                    <a:pt x="10237" y="14643"/>
                  </a:lnTo>
                  <a:lnTo>
                    <a:pt x="10198" y="5206"/>
                  </a:lnTo>
                  <a:lnTo>
                    <a:pt x="21132" y="3441"/>
                  </a:lnTo>
                  <a:lnTo>
                    <a:pt x="18897" y="2400"/>
                  </a:lnTo>
                  <a:lnTo>
                    <a:pt x="16103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898827" y="2225865"/>
              <a:ext cx="15240" cy="33020"/>
            </a:xfrm>
            <a:custGeom>
              <a:avLst/>
              <a:gdLst/>
              <a:ahLst/>
              <a:cxnLst/>
              <a:rect l="l" t="t" r="r" b="b"/>
              <a:pathLst>
                <a:path w="15239" h="33019">
                  <a:moveTo>
                    <a:pt x="14617" y="0"/>
                  </a:moveTo>
                  <a:lnTo>
                    <a:pt x="0" y="355"/>
                  </a:lnTo>
                  <a:lnTo>
                    <a:pt x="93" y="8318"/>
                  </a:lnTo>
                  <a:lnTo>
                    <a:pt x="184" y="16281"/>
                  </a:lnTo>
                  <a:lnTo>
                    <a:pt x="275" y="24244"/>
                  </a:lnTo>
                  <a:lnTo>
                    <a:pt x="368" y="32207"/>
                  </a:lnTo>
                  <a:lnTo>
                    <a:pt x="14401" y="32562"/>
                  </a:lnTo>
                  <a:lnTo>
                    <a:pt x="14504" y="16281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824416" y="2379751"/>
              <a:ext cx="36830" cy="62230"/>
            </a:xfrm>
            <a:custGeom>
              <a:avLst/>
              <a:gdLst/>
              <a:ahLst/>
              <a:cxnLst/>
              <a:rect l="l" t="t" r="r" b="b"/>
              <a:pathLst>
                <a:path w="36830" h="62230">
                  <a:moveTo>
                    <a:pt x="36322" y="0"/>
                  </a:moveTo>
                  <a:lnTo>
                    <a:pt x="33274" y="19227"/>
                  </a:lnTo>
                  <a:lnTo>
                    <a:pt x="23418" y="22275"/>
                  </a:lnTo>
                  <a:lnTo>
                    <a:pt x="18681" y="38671"/>
                  </a:lnTo>
                  <a:lnTo>
                    <a:pt x="23685" y="42024"/>
                  </a:lnTo>
                  <a:lnTo>
                    <a:pt x="22707" y="49466"/>
                  </a:lnTo>
                  <a:lnTo>
                    <a:pt x="12534" y="49466"/>
                  </a:lnTo>
                  <a:lnTo>
                    <a:pt x="12534" y="38823"/>
                  </a:lnTo>
                  <a:lnTo>
                    <a:pt x="0" y="51015"/>
                  </a:lnTo>
                  <a:lnTo>
                    <a:pt x="228" y="51015"/>
                  </a:lnTo>
                  <a:lnTo>
                    <a:pt x="2616" y="51511"/>
                  </a:lnTo>
                  <a:lnTo>
                    <a:pt x="5981" y="50825"/>
                  </a:lnTo>
                  <a:lnTo>
                    <a:pt x="10299" y="51727"/>
                  </a:lnTo>
                  <a:lnTo>
                    <a:pt x="9855" y="51727"/>
                  </a:lnTo>
                  <a:lnTo>
                    <a:pt x="10299" y="51955"/>
                  </a:lnTo>
                  <a:lnTo>
                    <a:pt x="11049" y="52628"/>
                  </a:lnTo>
                  <a:lnTo>
                    <a:pt x="12128" y="53708"/>
                  </a:lnTo>
                  <a:lnTo>
                    <a:pt x="12687" y="55638"/>
                  </a:lnTo>
                  <a:lnTo>
                    <a:pt x="12319" y="58991"/>
                  </a:lnTo>
                  <a:lnTo>
                    <a:pt x="13462" y="60274"/>
                  </a:lnTo>
                  <a:lnTo>
                    <a:pt x="14478" y="61074"/>
                  </a:lnTo>
                  <a:lnTo>
                    <a:pt x="15405" y="61518"/>
                  </a:lnTo>
                  <a:lnTo>
                    <a:pt x="16573" y="61950"/>
                  </a:lnTo>
                  <a:lnTo>
                    <a:pt x="17970" y="61950"/>
                  </a:lnTo>
                  <a:lnTo>
                    <a:pt x="18719" y="61658"/>
                  </a:lnTo>
                  <a:lnTo>
                    <a:pt x="21297" y="59969"/>
                  </a:lnTo>
                  <a:lnTo>
                    <a:pt x="22860" y="57480"/>
                  </a:lnTo>
                  <a:lnTo>
                    <a:pt x="24650" y="55930"/>
                  </a:lnTo>
                  <a:lnTo>
                    <a:pt x="24625" y="54521"/>
                  </a:lnTo>
                  <a:lnTo>
                    <a:pt x="24815" y="53708"/>
                  </a:lnTo>
                  <a:lnTo>
                    <a:pt x="24866" y="53530"/>
                  </a:lnTo>
                  <a:lnTo>
                    <a:pt x="25285" y="52857"/>
                  </a:lnTo>
                  <a:lnTo>
                    <a:pt x="25425" y="52628"/>
                  </a:lnTo>
                  <a:lnTo>
                    <a:pt x="25933" y="52095"/>
                  </a:lnTo>
                  <a:lnTo>
                    <a:pt x="26123" y="51955"/>
                  </a:lnTo>
                  <a:lnTo>
                    <a:pt x="26530" y="51727"/>
                  </a:lnTo>
                  <a:lnTo>
                    <a:pt x="25679" y="51727"/>
                  </a:lnTo>
                  <a:lnTo>
                    <a:pt x="30010" y="51015"/>
                  </a:lnTo>
                  <a:lnTo>
                    <a:pt x="32969" y="51727"/>
                  </a:lnTo>
                  <a:lnTo>
                    <a:pt x="33528" y="51015"/>
                  </a:lnTo>
                  <a:lnTo>
                    <a:pt x="33680" y="50825"/>
                  </a:lnTo>
                  <a:lnTo>
                    <a:pt x="34378" y="49949"/>
                  </a:lnTo>
                  <a:lnTo>
                    <a:pt x="34582" y="49949"/>
                  </a:lnTo>
                  <a:lnTo>
                    <a:pt x="34658" y="49466"/>
                  </a:lnTo>
                  <a:lnTo>
                    <a:pt x="35140" y="46278"/>
                  </a:lnTo>
                  <a:lnTo>
                    <a:pt x="34569" y="40322"/>
                  </a:lnTo>
                  <a:lnTo>
                    <a:pt x="34467" y="39204"/>
                  </a:lnTo>
                  <a:lnTo>
                    <a:pt x="34353" y="37909"/>
                  </a:lnTo>
                  <a:lnTo>
                    <a:pt x="34264" y="37045"/>
                  </a:lnTo>
                  <a:lnTo>
                    <a:pt x="23342" y="37045"/>
                  </a:lnTo>
                  <a:lnTo>
                    <a:pt x="24168" y="24815"/>
                  </a:lnTo>
                  <a:lnTo>
                    <a:pt x="32689" y="24815"/>
                  </a:lnTo>
                  <a:lnTo>
                    <a:pt x="35763" y="23799"/>
                  </a:lnTo>
                  <a:lnTo>
                    <a:pt x="35839" y="22275"/>
                  </a:lnTo>
                  <a:lnTo>
                    <a:pt x="35928" y="19227"/>
                  </a:lnTo>
                  <a:lnTo>
                    <a:pt x="36029" y="15773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945652" y="2337625"/>
              <a:ext cx="14604" cy="31115"/>
            </a:xfrm>
            <a:custGeom>
              <a:avLst/>
              <a:gdLst/>
              <a:ahLst/>
              <a:cxnLst/>
              <a:rect l="l" t="t" r="r" b="b"/>
              <a:pathLst>
                <a:path w="14605" h="31114">
                  <a:moveTo>
                    <a:pt x="14147" y="31026"/>
                  </a:moveTo>
                  <a:lnTo>
                    <a:pt x="14109" y="0"/>
                  </a:lnTo>
                  <a:lnTo>
                    <a:pt x="330" y="0"/>
                  </a:lnTo>
                  <a:lnTo>
                    <a:pt x="228" y="469"/>
                  </a:lnTo>
                  <a:lnTo>
                    <a:pt x="127" y="990"/>
                  </a:lnTo>
                  <a:lnTo>
                    <a:pt x="0" y="23063"/>
                  </a:lnTo>
                  <a:lnTo>
                    <a:pt x="0" y="30251"/>
                  </a:lnTo>
                  <a:lnTo>
                    <a:pt x="14147" y="31026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768612" y="2483726"/>
              <a:ext cx="21590" cy="34925"/>
            </a:xfrm>
            <a:custGeom>
              <a:avLst/>
              <a:gdLst/>
              <a:ahLst/>
              <a:cxnLst/>
              <a:rect l="l" t="t" r="r" b="b"/>
              <a:pathLst>
                <a:path w="21589" h="34925">
                  <a:moveTo>
                    <a:pt x="21577" y="0"/>
                  </a:moveTo>
                  <a:lnTo>
                    <a:pt x="20027" y="0"/>
                  </a:lnTo>
                  <a:lnTo>
                    <a:pt x="16408" y="7797"/>
                  </a:lnTo>
                  <a:lnTo>
                    <a:pt x="5956" y="7797"/>
                  </a:lnTo>
                  <a:lnTo>
                    <a:pt x="5435" y="8699"/>
                  </a:lnTo>
                  <a:lnTo>
                    <a:pt x="3746" y="11417"/>
                  </a:lnTo>
                  <a:lnTo>
                    <a:pt x="3200" y="12344"/>
                  </a:lnTo>
                  <a:lnTo>
                    <a:pt x="1663" y="15290"/>
                  </a:lnTo>
                  <a:lnTo>
                    <a:pt x="825" y="17386"/>
                  </a:lnTo>
                  <a:lnTo>
                    <a:pt x="88" y="18973"/>
                  </a:lnTo>
                  <a:lnTo>
                    <a:pt x="0" y="19977"/>
                  </a:lnTo>
                  <a:lnTo>
                    <a:pt x="3035" y="34455"/>
                  </a:lnTo>
                  <a:lnTo>
                    <a:pt x="15341" y="34455"/>
                  </a:lnTo>
                  <a:lnTo>
                    <a:pt x="15341" y="30403"/>
                  </a:lnTo>
                  <a:lnTo>
                    <a:pt x="15608" y="27584"/>
                  </a:lnTo>
                  <a:lnTo>
                    <a:pt x="14935" y="21755"/>
                  </a:lnTo>
                  <a:lnTo>
                    <a:pt x="15671" y="19977"/>
                  </a:lnTo>
                  <a:lnTo>
                    <a:pt x="17995" y="18973"/>
                  </a:lnTo>
                  <a:lnTo>
                    <a:pt x="21463" y="18973"/>
                  </a:lnTo>
                  <a:lnTo>
                    <a:pt x="21577" y="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917661" y="2218232"/>
              <a:ext cx="1043940" cy="107314"/>
            </a:xfrm>
            <a:custGeom>
              <a:avLst/>
              <a:gdLst/>
              <a:ahLst/>
              <a:cxnLst/>
              <a:rect l="l" t="t" r="r" b="b"/>
              <a:pathLst>
                <a:path w="1043939" h="107314">
                  <a:moveTo>
                    <a:pt x="15900" y="77711"/>
                  </a:moveTo>
                  <a:lnTo>
                    <a:pt x="0" y="77711"/>
                  </a:lnTo>
                  <a:lnTo>
                    <a:pt x="76" y="84912"/>
                  </a:lnTo>
                  <a:lnTo>
                    <a:pt x="165" y="92125"/>
                  </a:lnTo>
                  <a:lnTo>
                    <a:pt x="254" y="99352"/>
                  </a:lnTo>
                  <a:lnTo>
                    <a:pt x="342" y="106781"/>
                  </a:lnTo>
                  <a:lnTo>
                    <a:pt x="14236" y="106781"/>
                  </a:lnTo>
                  <a:lnTo>
                    <a:pt x="15900" y="77711"/>
                  </a:lnTo>
                  <a:close/>
                </a:path>
                <a:path w="1043939" h="107314">
                  <a:moveTo>
                    <a:pt x="1043787" y="36715"/>
                  </a:moveTo>
                  <a:lnTo>
                    <a:pt x="1043762" y="5092"/>
                  </a:lnTo>
                  <a:lnTo>
                    <a:pt x="1042860" y="1930"/>
                  </a:lnTo>
                  <a:lnTo>
                    <a:pt x="1040142" y="203"/>
                  </a:lnTo>
                  <a:lnTo>
                    <a:pt x="1039241" y="0"/>
                  </a:lnTo>
                  <a:lnTo>
                    <a:pt x="1036421" y="152"/>
                  </a:lnTo>
                  <a:lnTo>
                    <a:pt x="1034199" y="977"/>
                  </a:lnTo>
                  <a:lnTo>
                    <a:pt x="1031481" y="2501"/>
                  </a:lnTo>
                  <a:lnTo>
                    <a:pt x="1031760" y="36728"/>
                  </a:lnTo>
                  <a:lnTo>
                    <a:pt x="1033716" y="36741"/>
                  </a:lnTo>
                  <a:lnTo>
                    <a:pt x="1035748" y="33464"/>
                  </a:lnTo>
                  <a:lnTo>
                    <a:pt x="1038263" y="33401"/>
                  </a:lnTo>
                  <a:lnTo>
                    <a:pt x="1038821" y="33655"/>
                  </a:lnTo>
                  <a:lnTo>
                    <a:pt x="1039812" y="34861"/>
                  </a:lnTo>
                  <a:lnTo>
                    <a:pt x="1040257" y="35712"/>
                  </a:lnTo>
                  <a:lnTo>
                    <a:pt x="1040688" y="36931"/>
                  </a:lnTo>
                  <a:lnTo>
                    <a:pt x="1043787" y="36715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906928" y="2318791"/>
              <a:ext cx="14604" cy="29845"/>
            </a:xfrm>
            <a:custGeom>
              <a:avLst/>
              <a:gdLst/>
              <a:ahLst/>
              <a:cxnLst/>
              <a:rect l="l" t="t" r="r" b="b"/>
              <a:pathLst>
                <a:path w="14605" h="29844">
                  <a:moveTo>
                    <a:pt x="13982" y="88"/>
                  </a:moveTo>
                  <a:lnTo>
                    <a:pt x="88" y="0"/>
                  </a:lnTo>
                  <a:lnTo>
                    <a:pt x="88" y="29565"/>
                  </a:lnTo>
                  <a:lnTo>
                    <a:pt x="6794" y="29565"/>
                  </a:lnTo>
                  <a:lnTo>
                    <a:pt x="13982" y="29565"/>
                  </a:lnTo>
                  <a:lnTo>
                    <a:pt x="13982" y="88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892628" y="2348585"/>
              <a:ext cx="14604" cy="27940"/>
            </a:xfrm>
            <a:custGeom>
              <a:avLst/>
              <a:gdLst/>
              <a:ahLst/>
              <a:cxnLst/>
              <a:rect l="l" t="t" r="r" b="b"/>
              <a:pathLst>
                <a:path w="14605" h="27939">
                  <a:moveTo>
                    <a:pt x="14262" y="0"/>
                  </a:moveTo>
                  <a:lnTo>
                    <a:pt x="152" y="0"/>
                  </a:lnTo>
                  <a:lnTo>
                    <a:pt x="0" y="203"/>
                  </a:lnTo>
                  <a:lnTo>
                    <a:pt x="469" y="24765"/>
                  </a:lnTo>
                  <a:lnTo>
                    <a:pt x="12674" y="27863"/>
                  </a:lnTo>
                  <a:lnTo>
                    <a:pt x="14249" y="203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34906" y="225643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5" h="25400">
                  <a:moveTo>
                    <a:pt x="11175" y="0"/>
                  </a:moveTo>
                  <a:lnTo>
                    <a:pt x="3657" y="254"/>
                  </a:lnTo>
                  <a:lnTo>
                    <a:pt x="3312" y="469"/>
                  </a:lnTo>
                  <a:lnTo>
                    <a:pt x="2400" y="977"/>
                  </a:lnTo>
                  <a:lnTo>
                    <a:pt x="165" y="15786"/>
                  </a:lnTo>
                  <a:lnTo>
                    <a:pt x="63" y="20345"/>
                  </a:lnTo>
                  <a:lnTo>
                    <a:pt x="0" y="24917"/>
                  </a:lnTo>
                  <a:lnTo>
                    <a:pt x="14008" y="24917"/>
                  </a:lnTo>
                  <a:lnTo>
                    <a:pt x="14135" y="977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806789" y="2443670"/>
              <a:ext cx="28575" cy="26670"/>
            </a:xfrm>
            <a:custGeom>
              <a:avLst/>
              <a:gdLst/>
              <a:ahLst/>
              <a:cxnLst/>
              <a:rect l="l" t="t" r="r" b="b"/>
              <a:pathLst>
                <a:path w="28575" h="26669">
                  <a:moveTo>
                    <a:pt x="28549" y="12293"/>
                  </a:moveTo>
                  <a:lnTo>
                    <a:pt x="28524" y="0"/>
                  </a:lnTo>
                  <a:lnTo>
                    <a:pt x="16433" y="0"/>
                  </a:lnTo>
                  <a:lnTo>
                    <a:pt x="15621" y="11912"/>
                  </a:lnTo>
                  <a:lnTo>
                    <a:pt x="3492" y="12776"/>
                  </a:lnTo>
                  <a:lnTo>
                    <a:pt x="4025" y="18072"/>
                  </a:lnTo>
                  <a:lnTo>
                    <a:pt x="0" y="24231"/>
                  </a:lnTo>
                  <a:lnTo>
                    <a:pt x="8280" y="26250"/>
                  </a:lnTo>
                  <a:lnTo>
                    <a:pt x="11404" y="26250"/>
                  </a:lnTo>
                  <a:lnTo>
                    <a:pt x="14147" y="25793"/>
                  </a:lnTo>
                  <a:lnTo>
                    <a:pt x="17310" y="13970"/>
                  </a:lnTo>
                  <a:lnTo>
                    <a:pt x="28549" y="12293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353017" y="2596210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4" h="14605">
                  <a:moveTo>
                    <a:pt x="18122" y="0"/>
                  </a:moveTo>
                  <a:lnTo>
                    <a:pt x="49" y="0"/>
                  </a:lnTo>
                  <a:lnTo>
                    <a:pt x="0" y="14020"/>
                  </a:lnTo>
                  <a:lnTo>
                    <a:pt x="18122" y="14020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005241" y="2434272"/>
              <a:ext cx="31115" cy="9525"/>
            </a:xfrm>
            <a:custGeom>
              <a:avLst/>
              <a:gdLst/>
              <a:ahLst/>
              <a:cxnLst/>
              <a:rect l="l" t="t" r="r" b="b"/>
              <a:pathLst>
                <a:path w="31114" h="9525">
                  <a:moveTo>
                    <a:pt x="31114" y="0"/>
                  </a:moveTo>
                  <a:lnTo>
                    <a:pt x="0" y="1282"/>
                  </a:lnTo>
                  <a:lnTo>
                    <a:pt x="0" y="9436"/>
                  </a:lnTo>
                  <a:lnTo>
                    <a:pt x="29821" y="9436"/>
                  </a:lnTo>
                  <a:lnTo>
                    <a:pt x="30340" y="6146"/>
                  </a:lnTo>
                  <a:lnTo>
                    <a:pt x="31114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880565" y="2192693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69" h="17780">
                  <a:moveTo>
                    <a:pt x="13627" y="0"/>
                  </a:moveTo>
                  <a:lnTo>
                    <a:pt x="0" y="0"/>
                  </a:lnTo>
                  <a:lnTo>
                    <a:pt x="0" y="16662"/>
                  </a:lnTo>
                  <a:lnTo>
                    <a:pt x="13627" y="17449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562872" y="1560334"/>
              <a:ext cx="85725" cy="15875"/>
            </a:xfrm>
            <a:custGeom>
              <a:avLst/>
              <a:gdLst/>
              <a:ahLst/>
              <a:cxnLst/>
              <a:rect l="l" t="t" r="r" b="b"/>
              <a:pathLst>
                <a:path w="85725" h="15875">
                  <a:moveTo>
                    <a:pt x="85725" y="2895"/>
                  </a:moveTo>
                  <a:lnTo>
                    <a:pt x="83642" y="2895"/>
                  </a:lnTo>
                  <a:lnTo>
                    <a:pt x="81127" y="2362"/>
                  </a:lnTo>
                  <a:lnTo>
                    <a:pt x="9779" y="2362"/>
                  </a:lnTo>
                  <a:lnTo>
                    <a:pt x="7899" y="1727"/>
                  </a:lnTo>
                  <a:lnTo>
                    <a:pt x="5105" y="698"/>
                  </a:lnTo>
                  <a:lnTo>
                    <a:pt x="4064" y="292"/>
                  </a:lnTo>
                  <a:lnTo>
                    <a:pt x="3009" y="0"/>
                  </a:lnTo>
                  <a:lnTo>
                    <a:pt x="0" y="2362"/>
                  </a:lnTo>
                  <a:lnTo>
                    <a:pt x="3073" y="15646"/>
                  </a:lnTo>
                  <a:lnTo>
                    <a:pt x="6197" y="15646"/>
                  </a:lnTo>
                  <a:lnTo>
                    <a:pt x="6032" y="5410"/>
                  </a:lnTo>
                  <a:lnTo>
                    <a:pt x="5676" y="3340"/>
                  </a:lnTo>
                  <a:lnTo>
                    <a:pt x="11480" y="2895"/>
                  </a:lnTo>
                  <a:lnTo>
                    <a:pt x="16713" y="3340"/>
                  </a:lnTo>
                  <a:lnTo>
                    <a:pt x="85293" y="3340"/>
                  </a:lnTo>
                  <a:lnTo>
                    <a:pt x="85725" y="2895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931746" y="2325115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147" y="0"/>
                  </a:moveTo>
                  <a:lnTo>
                    <a:pt x="241" y="0"/>
                  </a:lnTo>
                  <a:lnTo>
                    <a:pt x="0" y="12484"/>
                  </a:lnTo>
                  <a:lnTo>
                    <a:pt x="1955" y="13144"/>
                  </a:lnTo>
                  <a:lnTo>
                    <a:pt x="14147" y="12357"/>
                  </a:lnTo>
                  <a:lnTo>
                    <a:pt x="14147" y="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187460" y="1590636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5" h="12700">
                  <a:moveTo>
                    <a:pt x="16827" y="11747"/>
                  </a:moveTo>
                  <a:lnTo>
                    <a:pt x="15494" y="9550"/>
                  </a:lnTo>
                  <a:lnTo>
                    <a:pt x="15405" y="9398"/>
                  </a:lnTo>
                  <a:lnTo>
                    <a:pt x="12420" y="4457"/>
                  </a:lnTo>
                  <a:lnTo>
                    <a:pt x="9525" y="9398"/>
                  </a:lnTo>
                  <a:lnTo>
                    <a:pt x="8128" y="9398"/>
                  </a:lnTo>
                  <a:lnTo>
                    <a:pt x="8051" y="7874"/>
                  </a:lnTo>
                  <a:lnTo>
                    <a:pt x="7899" y="4457"/>
                  </a:lnTo>
                  <a:lnTo>
                    <a:pt x="7874" y="3632"/>
                  </a:lnTo>
                  <a:lnTo>
                    <a:pt x="7747" y="787"/>
                  </a:lnTo>
                  <a:lnTo>
                    <a:pt x="4013" y="419"/>
                  </a:lnTo>
                  <a:lnTo>
                    <a:pt x="4013" y="8229"/>
                  </a:lnTo>
                  <a:lnTo>
                    <a:pt x="3873" y="8547"/>
                  </a:lnTo>
                  <a:lnTo>
                    <a:pt x="3784" y="8991"/>
                  </a:lnTo>
                  <a:lnTo>
                    <a:pt x="3505" y="9398"/>
                  </a:lnTo>
                  <a:lnTo>
                    <a:pt x="3136" y="9550"/>
                  </a:lnTo>
                  <a:lnTo>
                    <a:pt x="2438" y="8991"/>
                  </a:lnTo>
                  <a:lnTo>
                    <a:pt x="2171" y="8991"/>
                  </a:lnTo>
                  <a:lnTo>
                    <a:pt x="2362" y="8547"/>
                  </a:lnTo>
                  <a:lnTo>
                    <a:pt x="2463" y="7874"/>
                  </a:lnTo>
                  <a:lnTo>
                    <a:pt x="3390" y="7874"/>
                  </a:lnTo>
                  <a:lnTo>
                    <a:pt x="3695" y="8089"/>
                  </a:lnTo>
                  <a:lnTo>
                    <a:pt x="4013" y="8229"/>
                  </a:lnTo>
                  <a:lnTo>
                    <a:pt x="4013" y="419"/>
                  </a:lnTo>
                  <a:lnTo>
                    <a:pt x="0" y="0"/>
                  </a:lnTo>
                  <a:lnTo>
                    <a:pt x="101" y="12204"/>
                  </a:lnTo>
                  <a:lnTo>
                    <a:pt x="16827" y="11747"/>
                  </a:lnTo>
                  <a:close/>
                </a:path>
                <a:path w="20955" h="12700">
                  <a:moveTo>
                    <a:pt x="20358" y="11658"/>
                  </a:moveTo>
                  <a:lnTo>
                    <a:pt x="20269" y="812"/>
                  </a:lnTo>
                  <a:lnTo>
                    <a:pt x="19812" y="596"/>
                  </a:lnTo>
                  <a:lnTo>
                    <a:pt x="17081" y="11747"/>
                  </a:lnTo>
                  <a:lnTo>
                    <a:pt x="20358" y="11658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58187" y="1826044"/>
              <a:ext cx="964565" cy="12700"/>
            </a:xfrm>
            <a:custGeom>
              <a:avLst/>
              <a:gdLst/>
              <a:ahLst/>
              <a:cxnLst/>
              <a:rect l="l" t="t" r="r" b="b"/>
              <a:pathLst>
                <a:path w="964564" h="12700">
                  <a:moveTo>
                    <a:pt x="15862" y="11468"/>
                  </a:moveTo>
                  <a:lnTo>
                    <a:pt x="15430" y="3733"/>
                  </a:lnTo>
                  <a:lnTo>
                    <a:pt x="114" y="2171"/>
                  </a:lnTo>
                  <a:lnTo>
                    <a:pt x="0" y="9550"/>
                  </a:lnTo>
                  <a:lnTo>
                    <a:pt x="558" y="12255"/>
                  </a:lnTo>
                  <a:lnTo>
                    <a:pt x="15773" y="11569"/>
                  </a:lnTo>
                  <a:close/>
                </a:path>
                <a:path w="964564" h="12700">
                  <a:moveTo>
                    <a:pt x="964488" y="3187"/>
                  </a:moveTo>
                  <a:lnTo>
                    <a:pt x="963041" y="1270"/>
                  </a:lnTo>
                  <a:lnTo>
                    <a:pt x="962647" y="977"/>
                  </a:lnTo>
                  <a:lnTo>
                    <a:pt x="960602" y="63"/>
                  </a:lnTo>
                  <a:lnTo>
                    <a:pt x="958024" y="0"/>
                  </a:lnTo>
                  <a:lnTo>
                    <a:pt x="952830" y="152"/>
                  </a:lnTo>
                  <a:lnTo>
                    <a:pt x="951611" y="469"/>
                  </a:lnTo>
                  <a:lnTo>
                    <a:pt x="950404" y="660"/>
                  </a:lnTo>
                  <a:lnTo>
                    <a:pt x="950379" y="11455"/>
                  </a:lnTo>
                  <a:lnTo>
                    <a:pt x="962723" y="11442"/>
                  </a:lnTo>
                  <a:lnTo>
                    <a:pt x="964006" y="6096"/>
                  </a:lnTo>
                  <a:lnTo>
                    <a:pt x="964488" y="3187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170671" y="2544559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9715" y="0"/>
                  </a:moveTo>
                  <a:lnTo>
                    <a:pt x="0" y="0"/>
                  </a:lnTo>
                  <a:lnTo>
                    <a:pt x="50" y="4318"/>
                  </a:lnTo>
                  <a:lnTo>
                    <a:pt x="101" y="8636"/>
                  </a:lnTo>
                  <a:lnTo>
                    <a:pt x="152" y="12954"/>
                  </a:lnTo>
                  <a:lnTo>
                    <a:pt x="2679" y="13360"/>
                  </a:lnTo>
                  <a:lnTo>
                    <a:pt x="9715" y="1226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065820" y="2466949"/>
              <a:ext cx="749300" cy="12065"/>
            </a:xfrm>
            <a:custGeom>
              <a:avLst/>
              <a:gdLst/>
              <a:ahLst/>
              <a:cxnLst/>
              <a:rect l="l" t="t" r="r" b="b"/>
              <a:pathLst>
                <a:path w="749300" h="12064">
                  <a:moveTo>
                    <a:pt x="14427" y="10566"/>
                  </a:moveTo>
                  <a:lnTo>
                    <a:pt x="14287" y="10566"/>
                  </a:lnTo>
                  <a:lnTo>
                    <a:pt x="14185" y="2184"/>
                  </a:lnTo>
                  <a:lnTo>
                    <a:pt x="14185" y="1511"/>
                  </a:lnTo>
                  <a:lnTo>
                    <a:pt x="13881" y="1511"/>
                  </a:lnTo>
                  <a:lnTo>
                    <a:pt x="8648" y="2184"/>
                  </a:lnTo>
                  <a:lnTo>
                    <a:pt x="4953" y="2184"/>
                  </a:lnTo>
                  <a:lnTo>
                    <a:pt x="723" y="0"/>
                  </a:lnTo>
                  <a:lnTo>
                    <a:pt x="0" y="0"/>
                  </a:lnTo>
                  <a:lnTo>
                    <a:pt x="25" y="1511"/>
                  </a:lnTo>
                  <a:lnTo>
                    <a:pt x="190" y="1790"/>
                  </a:lnTo>
                  <a:lnTo>
                    <a:pt x="647" y="5334"/>
                  </a:lnTo>
                  <a:lnTo>
                    <a:pt x="762" y="6273"/>
                  </a:lnTo>
                  <a:lnTo>
                    <a:pt x="1612" y="10566"/>
                  </a:lnTo>
                  <a:lnTo>
                    <a:pt x="1701" y="10985"/>
                  </a:lnTo>
                  <a:lnTo>
                    <a:pt x="12166" y="10985"/>
                  </a:lnTo>
                  <a:lnTo>
                    <a:pt x="14427" y="10566"/>
                  </a:lnTo>
                  <a:close/>
                </a:path>
                <a:path w="749300" h="12064">
                  <a:moveTo>
                    <a:pt x="749071" y="11772"/>
                  </a:moveTo>
                  <a:lnTo>
                    <a:pt x="744588" y="10452"/>
                  </a:lnTo>
                  <a:lnTo>
                    <a:pt x="743750" y="6235"/>
                  </a:lnTo>
                  <a:lnTo>
                    <a:pt x="743839" y="2971"/>
                  </a:lnTo>
                  <a:lnTo>
                    <a:pt x="743496" y="2971"/>
                  </a:lnTo>
                  <a:lnTo>
                    <a:pt x="743204" y="2616"/>
                  </a:lnTo>
                  <a:lnTo>
                    <a:pt x="743165" y="2184"/>
                  </a:lnTo>
                  <a:lnTo>
                    <a:pt x="733094" y="1752"/>
                  </a:lnTo>
                  <a:lnTo>
                    <a:pt x="730250" y="11239"/>
                  </a:lnTo>
                  <a:lnTo>
                    <a:pt x="749071" y="11772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859011" y="2403398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4" h="14605">
                  <a:moveTo>
                    <a:pt x="11734" y="4686"/>
                  </a:moveTo>
                  <a:lnTo>
                    <a:pt x="11328" y="1054"/>
                  </a:lnTo>
                  <a:lnTo>
                    <a:pt x="1295" y="0"/>
                  </a:lnTo>
                  <a:lnTo>
                    <a:pt x="1206" y="139"/>
                  </a:lnTo>
                  <a:lnTo>
                    <a:pt x="63" y="4686"/>
                  </a:lnTo>
                  <a:lnTo>
                    <a:pt x="0" y="4940"/>
                  </a:lnTo>
                  <a:lnTo>
                    <a:pt x="1117" y="13589"/>
                  </a:lnTo>
                  <a:lnTo>
                    <a:pt x="1181" y="14071"/>
                  </a:lnTo>
                  <a:lnTo>
                    <a:pt x="10934" y="13589"/>
                  </a:lnTo>
                  <a:lnTo>
                    <a:pt x="11709" y="4940"/>
                  </a:lnTo>
                  <a:lnTo>
                    <a:pt x="11734" y="4686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195207" y="1591424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12014" y="0"/>
                  </a:moveTo>
                  <a:lnTo>
                    <a:pt x="0" y="0"/>
                  </a:lnTo>
                  <a:lnTo>
                    <a:pt x="152" y="3670"/>
                  </a:lnTo>
                  <a:lnTo>
                    <a:pt x="254" y="5702"/>
                  </a:lnTo>
                  <a:lnTo>
                    <a:pt x="381" y="8547"/>
                  </a:lnTo>
                  <a:lnTo>
                    <a:pt x="1816" y="8547"/>
                  </a:lnTo>
                  <a:lnTo>
                    <a:pt x="4673" y="3670"/>
                  </a:lnTo>
                  <a:lnTo>
                    <a:pt x="9080" y="10960"/>
                  </a:lnTo>
                  <a:lnTo>
                    <a:pt x="9245" y="10960"/>
                  </a:lnTo>
                  <a:lnTo>
                    <a:pt x="10566" y="5918"/>
                  </a:lnTo>
                  <a:lnTo>
                    <a:pt x="11112" y="3670"/>
                  </a:lnTo>
                  <a:lnTo>
                    <a:pt x="12014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957806" y="1825422"/>
              <a:ext cx="16510" cy="4445"/>
            </a:xfrm>
            <a:custGeom>
              <a:avLst/>
              <a:gdLst/>
              <a:ahLst/>
              <a:cxnLst/>
              <a:rect l="l" t="t" r="r" b="b"/>
              <a:pathLst>
                <a:path w="16510" h="4444">
                  <a:moveTo>
                    <a:pt x="16408" y="0"/>
                  </a:moveTo>
                  <a:lnTo>
                    <a:pt x="2108" y="25"/>
                  </a:lnTo>
                  <a:lnTo>
                    <a:pt x="0" y="1511"/>
                  </a:lnTo>
                  <a:lnTo>
                    <a:pt x="88" y="1968"/>
                  </a:lnTo>
                  <a:lnTo>
                    <a:pt x="254" y="2387"/>
                  </a:lnTo>
                  <a:lnTo>
                    <a:pt x="495" y="2794"/>
                  </a:lnTo>
                  <a:lnTo>
                    <a:pt x="15811" y="4356"/>
                  </a:lnTo>
                  <a:lnTo>
                    <a:pt x="16408" y="0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836570" y="2435682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96" y="0"/>
                  </a:moveTo>
                  <a:lnTo>
                    <a:pt x="10706" y="1549"/>
                  </a:lnTo>
                  <a:lnTo>
                    <a:pt x="9144" y="4038"/>
                  </a:lnTo>
                  <a:lnTo>
                    <a:pt x="6565" y="5727"/>
                  </a:lnTo>
                  <a:lnTo>
                    <a:pt x="3644" y="5727"/>
                  </a:lnTo>
                  <a:lnTo>
                    <a:pt x="2349" y="5156"/>
                  </a:lnTo>
                  <a:lnTo>
                    <a:pt x="1308" y="4343"/>
                  </a:lnTo>
                  <a:lnTo>
                    <a:pt x="165" y="3060"/>
                  </a:lnTo>
                  <a:lnTo>
                    <a:pt x="127" y="4038"/>
                  </a:lnTo>
                  <a:lnTo>
                    <a:pt x="0" y="7734"/>
                  </a:lnTo>
                  <a:lnTo>
                    <a:pt x="12293" y="7734"/>
                  </a:lnTo>
                  <a:lnTo>
                    <a:pt x="12331" y="6108"/>
                  </a:lnTo>
                  <a:lnTo>
                    <a:pt x="12458" y="1549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84297" y="1681975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4" h="19050">
                  <a:moveTo>
                    <a:pt x="10388" y="0"/>
                  </a:moveTo>
                  <a:lnTo>
                    <a:pt x="0" y="558"/>
                  </a:lnTo>
                  <a:lnTo>
                    <a:pt x="9029" y="2209"/>
                  </a:lnTo>
                  <a:lnTo>
                    <a:pt x="9029" y="12026"/>
                  </a:lnTo>
                  <a:lnTo>
                    <a:pt x="9715" y="18491"/>
                  </a:lnTo>
                  <a:lnTo>
                    <a:pt x="10388" y="13271"/>
                  </a:lnTo>
                  <a:lnTo>
                    <a:pt x="10388" y="0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835313" y="2443416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13550" y="0"/>
                  </a:moveTo>
                  <a:lnTo>
                    <a:pt x="254" y="0"/>
                  </a:lnTo>
                  <a:lnTo>
                    <a:pt x="0" y="254"/>
                  </a:lnTo>
                  <a:lnTo>
                    <a:pt x="25" y="12547"/>
                  </a:lnTo>
                  <a:lnTo>
                    <a:pt x="2273" y="1790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036127" y="2251697"/>
              <a:ext cx="922655" cy="358775"/>
            </a:xfrm>
            <a:custGeom>
              <a:avLst/>
              <a:gdLst/>
              <a:ahLst/>
              <a:cxnLst/>
              <a:rect l="l" t="t" r="r" b="b"/>
              <a:pathLst>
                <a:path w="922655" h="358775">
                  <a:moveTo>
                    <a:pt x="15824" y="205435"/>
                  </a:moveTo>
                  <a:lnTo>
                    <a:pt x="13703" y="205130"/>
                  </a:lnTo>
                  <a:lnTo>
                    <a:pt x="12001" y="205130"/>
                  </a:lnTo>
                  <a:lnTo>
                    <a:pt x="8496" y="204431"/>
                  </a:lnTo>
                  <a:lnTo>
                    <a:pt x="7785" y="204254"/>
                  </a:lnTo>
                  <a:lnTo>
                    <a:pt x="4813" y="203225"/>
                  </a:lnTo>
                  <a:lnTo>
                    <a:pt x="2933" y="201345"/>
                  </a:lnTo>
                  <a:lnTo>
                    <a:pt x="876" y="199948"/>
                  </a:lnTo>
                  <a:lnTo>
                    <a:pt x="368" y="199669"/>
                  </a:lnTo>
                  <a:lnTo>
                    <a:pt x="88" y="199669"/>
                  </a:lnTo>
                  <a:lnTo>
                    <a:pt x="0" y="203225"/>
                  </a:lnTo>
                  <a:lnTo>
                    <a:pt x="1143" y="205130"/>
                  </a:lnTo>
                  <a:lnTo>
                    <a:pt x="1981" y="205130"/>
                  </a:lnTo>
                  <a:lnTo>
                    <a:pt x="4597" y="205625"/>
                  </a:lnTo>
                  <a:lnTo>
                    <a:pt x="5486" y="205625"/>
                  </a:lnTo>
                  <a:lnTo>
                    <a:pt x="9664" y="205130"/>
                  </a:lnTo>
                  <a:lnTo>
                    <a:pt x="12890" y="205435"/>
                  </a:lnTo>
                  <a:lnTo>
                    <a:pt x="15824" y="205435"/>
                  </a:lnTo>
                  <a:close/>
                </a:path>
                <a:path w="922655" h="358775">
                  <a:moveTo>
                    <a:pt x="29883" y="217043"/>
                  </a:moveTo>
                  <a:lnTo>
                    <a:pt x="29718" y="216763"/>
                  </a:lnTo>
                  <a:lnTo>
                    <a:pt x="29591" y="216458"/>
                  </a:lnTo>
                  <a:lnTo>
                    <a:pt x="29489" y="216141"/>
                  </a:lnTo>
                  <a:lnTo>
                    <a:pt x="17703" y="216141"/>
                  </a:lnTo>
                  <a:lnTo>
                    <a:pt x="17691" y="205841"/>
                  </a:lnTo>
                  <a:lnTo>
                    <a:pt x="15976" y="205447"/>
                  </a:lnTo>
                  <a:lnTo>
                    <a:pt x="15875" y="210172"/>
                  </a:lnTo>
                  <a:lnTo>
                    <a:pt x="16281" y="219341"/>
                  </a:lnTo>
                  <a:lnTo>
                    <a:pt x="18681" y="219202"/>
                  </a:lnTo>
                  <a:lnTo>
                    <a:pt x="29883" y="217043"/>
                  </a:lnTo>
                  <a:close/>
                </a:path>
                <a:path w="922655" h="358775">
                  <a:moveTo>
                    <a:pt x="31318" y="226326"/>
                  </a:moveTo>
                  <a:lnTo>
                    <a:pt x="31280" y="226136"/>
                  </a:lnTo>
                  <a:lnTo>
                    <a:pt x="31064" y="224574"/>
                  </a:lnTo>
                  <a:lnTo>
                    <a:pt x="30454" y="221526"/>
                  </a:lnTo>
                  <a:lnTo>
                    <a:pt x="29870" y="226326"/>
                  </a:lnTo>
                  <a:lnTo>
                    <a:pt x="30619" y="226326"/>
                  </a:lnTo>
                  <a:lnTo>
                    <a:pt x="31318" y="226326"/>
                  </a:lnTo>
                  <a:close/>
                </a:path>
                <a:path w="922655" h="358775">
                  <a:moveTo>
                    <a:pt x="531291" y="344436"/>
                  </a:moveTo>
                  <a:lnTo>
                    <a:pt x="529691" y="344538"/>
                  </a:lnTo>
                  <a:lnTo>
                    <a:pt x="529678" y="358279"/>
                  </a:lnTo>
                  <a:lnTo>
                    <a:pt x="531291" y="344436"/>
                  </a:lnTo>
                  <a:close/>
                </a:path>
                <a:path w="922655" h="358775">
                  <a:moveTo>
                    <a:pt x="922223" y="3467"/>
                  </a:moveTo>
                  <a:lnTo>
                    <a:pt x="921791" y="2247"/>
                  </a:lnTo>
                  <a:lnTo>
                    <a:pt x="921346" y="1397"/>
                  </a:lnTo>
                  <a:lnTo>
                    <a:pt x="920356" y="190"/>
                  </a:lnTo>
                  <a:lnTo>
                    <a:pt x="919937" y="0"/>
                  </a:lnTo>
                  <a:lnTo>
                    <a:pt x="917282" y="0"/>
                  </a:lnTo>
                  <a:lnTo>
                    <a:pt x="915250" y="3276"/>
                  </a:lnTo>
                  <a:lnTo>
                    <a:pt x="913282" y="3276"/>
                  </a:lnTo>
                  <a:lnTo>
                    <a:pt x="913041" y="4902"/>
                  </a:lnTo>
                  <a:lnTo>
                    <a:pt x="912926" y="5715"/>
                  </a:lnTo>
                  <a:lnTo>
                    <a:pt x="912787" y="5918"/>
                  </a:lnTo>
                  <a:lnTo>
                    <a:pt x="922223" y="3467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957057" y="182502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54" y="635"/>
                  </a:lnTo>
                  <a:lnTo>
                    <a:pt x="749" y="1905"/>
                  </a:lnTo>
                  <a:lnTo>
                    <a:pt x="1447" y="1409"/>
                  </a:lnTo>
                  <a:lnTo>
                    <a:pt x="2159" y="914"/>
                  </a:lnTo>
                  <a:lnTo>
                    <a:pt x="2857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784525" y="247816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2412" y="0"/>
                  </a:moveTo>
                  <a:lnTo>
                    <a:pt x="0" y="1371"/>
                  </a:lnTo>
                  <a:lnTo>
                    <a:pt x="711" y="8724"/>
                  </a:lnTo>
                  <a:lnTo>
                    <a:pt x="508" y="11049"/>
                  </a:lnTo>
                  <a:lnTo>
                    <a:pt x="495" y="13360"/>
                  </a:lnTo>
                  <a:lnTo>
                    <a:pt x="4118" y="5562"/>
                  </a:lnTo>
                  <a:lnTo>
                    <a:pt x="6457" y="5562"/>
                  </a:lnTo>
                  <a:lnTo>
                    <a:pt x="6884" y="1371"/>
                  </a:lnTo>
                  <a:lnTo>
                    <a:pt x="6921" y="1003"/>
                  </a:lnTo>
                  <a:lnTo>
                    <a:pt x="2412" y="0"/>
                  </a:lnTo>
                  <a:close/>
                </a:path>
                <a:path w="6985" h="13969">
                  <a:moveTo>
                    <a:pt x="6458" y="5562"/>
                  </a:moveTo>
                  <a:lnTo>
                    <a:pt x="5664" y="5562"/>
                  </a:lnTo>
                  <a:lnTo>
                    <a:pt x="5664" y="13360"/>
                  </a:lnTo>
                  <a:lnTo>
                    <a:pt x="5925" y="11049"/>
                  </a:lnTo>
                  <a:lnTo>
                    <a:pt x="6374" y="6426"/>
                  </a:lnTo>
                  <a:lnTo>
                    <a:pt x="6458" y="5562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052332" y="2359659"/>
              <a:ext cx="735330" cy="156210"/>
            </a:xfrm>
            <a:custGeom>
              <a:avLst/>
              <a:gdLst/>
              <a:ahLst/>
              <a:cxnLst/>
              <a:rect l="l" t="t" r="r" b="b"/>
              <a:pathLst>
                <a:path w="735330" h="156210">
                  <a:moveTo>
                    <a:pt x="734783" y="109220"/>
                  </a:moveTo>
                  <a:lnTo>
                    <a:pt x="734720" y="107950"/>
                  </a:lnTo>
                  <a:lnTo>
                    <a:pt x="709587" y="102870"/>
                  </a:lnTo>
                  <a:lnTo>
                    <a:pt x="699846" y="101600"/>
                  </a:lnTo>
                  <a:lnTo>
                    <a:pt x="646811" y="101600"/>
                  </a:lnTo>
                  <a:lnTo>
                    <a:pt x="650506" y="92710"/>
                  </a:lnTo>
                  <a:lnTo>
                    <a:pt x="651827" y="88900"/>
                  </a:lnTo>
                  <a:lnTo>
                    <a:pt x="642480" y="88900"/>
                  </a:lnTo>
                  <a:lnTo>
                    <a:pt x="640829" y="81280"/>
                  </a:lnTo>
                  <a:lnTo>
                    <a:pt x="640016" y="77470"/>
                  </a:lnTo>
                  <a:lnTo>
                    <a:pt x="653211" y="76200"/>
                  </a:lnTo>
                  <a:lnTo>
                    <a:pt x="631063" y="73748"/>
                  </a:lnTo>
                  <a:lnTo>
                    <a:pt x="616407" y="73748"/>
                  </a:lnTo>
                  <a:lnTo>
                    <a:pt x="611771" y="68580"/>
                  </a:lnTo>
                  <a:lnTo>
                    <a:pt x="611606" y="67310"/>
                  </a:lnTo>
                  <a:lnTo>
                    <a:pt x="606844" y="60960"/>
                  </a:lnTo>
                  <a:lnTo>
                    <a:pt x="601014" y="63500"/>
                  </a:lnTo>
                  <a:lnTo>
                    <a:pt x="602183" y="64770"/>
                  </a:lnTo>
                  <a:lnTo>
                    <a:pt x="603427" y="66040"/>
                  </a:lnTo>
                  <a:lnTo>
                    <a:pt x="605345" y="68580"/>
                  </a:lnTo>
                  <a:lnTo>
                    <a:pt x="606729" y="69850"/>
                  </a:lnTo>
                  <a:lnTo>
                    <a:pt x="606310" y="72390"/>
                  </a:lnTo>
                  <a:lnTo>
                    <a:pt x="604266" y="73672"/>
                  </a:lnTo>
                  <a:lnTo>
                    <a:pt x="598500" y="72390"/>
                  </a:lnTo>
                  <a:lnTo>
                    <a:pt x="591642" y="77470"/>
                  </a:lnTo>
                  <a:lnTo>
                    <a:pt x="590892" y="74930"/>
                  </a:lnTo>
                  <a:lnTo>
                    <a:pt x="589394" y="69850"/>
                  </a:lnTo>
                  <a:lnTo>
                    <a:pt x="588657" y="67310"/>
                  </a:lnTo>
                  <a:lnTo>
                    <a:pt x="584352" y="68580"/>
                  </a:lnTo>
                  <a:lnTo>
                    <a:pt x="582752" y="68580"/>
                  </a:lnTo>
                  <a:lnTo>
                    <a:pt x="582752" y="74930"/>
                  </a:lnTo>
                  <a:lnTo>
                    <a:pt x="574700" y="81280"/>
                  </a:lnTo>
                  <a:lnTo>
                    <a:pt x="572465" y="80010"/>
                  </a:lnTo>
                  <a:lnTo>
                    <a:pt x="568020" y="77470"/>
                  </a:lnTo>
                  <a:lnTo>
                    <a:pt x="561289" y="74930"/>
                  </a:lnTo>
                  <a:lnTo>
                    <a:pt x="582752" y="74930"/>
                  </a:lnTo>
                  <a:lnTo>
                    <a:pt x="582752" y="68580"/>
                  </a:lnTo>
                  <a:lnTo>
                    <a:pt x="560146" y="68580"/>
                  </a:lnTo>
                  <a:lnTo>
                    <a:pt x="547535" y="69850"/>
                  </a:lnTo>
                  <a:lnTo>
                    <a:pt x="467880" y="69850"/>
                  </a:lnTo>
                  <a:lnTo>
                    <a:pt x="467779" y="68580"/>
                  </a:lnTo>
                  <a:lnTo>
                    <a:pt x="467741" y="67310"/>
                  </a:lnTo>
                  <a:lnTo>
                    <a:pt x="503897" y="67310"/>
                  </a:lnTo>
                  <a:lnTo>
                    <a:pt x="503999" y="64770"/>
                  </a:lnTo>
                  <a:lnTo>
                    <a:pt x="504050" y="63500"/>
                  </a:lnTo>
                  <a:lnTo>
                    <a:pt x="498055" y="62230"/>
                  </a:lnTo>
                  <a:lnTo>
                    <a:pt x="492086" y="62230"/>
                  </a:lnTo>
                  <a:lnTo>
                    <a:pt x="482473" y="60960"/>
                  </a:lnTo>
                  <a:lnTo>
                    <a:pt x="473341" y="60960"/>
                  </a:lnTo>
                  <a:lnTo>
                    <a:pt x="471678" y="58420"/>
                  </a:lnTo>
                  <a:lnTo>
                    <a:pt x="450342" y="58420"/>
                  </a:lnTo>
                  <a:lnTo>
                    <a:pt x="440550" y="57150"/>
                  </a:lnTo>
                  <a:lnTo>
                    <a:pt x="429590" y="57150"/>
                  </a:lnTo>
                  <a:lnTo>
                    <a:pt x="427355" y="54610"/>
                  </a:lnTo>
                  <a:lnTo>
                    <a:pt x="428294" y="46990"/>
                  </a:lnTo>
                  <a:lnTo>
                    <a:pt x="426351" y="45720"/>
                  </a:lnTo>
                  <a:lnTo>
                    <a:pt x="371932" y="45720"/>
                  </a:lnTo>
                  <a:lnTo>
                    <a:pt x="370433" y="43180"/>
                  </a:lnTo>
                  <a:lnTo>
                    <a:pt x="368922" y="41910"/>
                  </a:lnTo>
                  <a:lnTo>
                    <a:pt x="370586" y="41910"/>
                  </a:lnTo>
                  <a:lnTo>
                    <a:pt x="372198" y="39370"/>
                  </a:lnTo>
                  <a:lnTo>
                    <a:pt x="395097" y="39370"/>
                  </a:lnTo>
                  <a:lnTo>
                    <a:pt x="397027" y="38100"/>
                  </a:lnTo>
                  <a:lnTo>
                    <a:pt x="397725" y="38100"/>
                  </a:lnTo>
                  <a:lnTo>
                    <a:pt x="398018" y="36830"/>
                  </a:lnTo>
                  <a:lnTo>
                    <a:pt x="398310" y="35560"/>
                  </a:lnTo>
                  <a:lnTo>
                    <a:pt x="398322" y="34290"/>
                  </a:lnTo>
                  <a:lnTo>
                    <a:pt x="395147" y="33020"/>
                  </a:lnTo>
                  <a:lnTo>
                    <a:pt x="390029" y="35560"/>
                  </a:lnTo>
                  <a:lnTo>
                    <a:pt x="386156" y="35560"/>
                  </a:lnTo>
                  <a:lnTo>
                    <a:pt x="383565" y="36830"/>
                  </a:lnTo>
                  <a:lnTo>
                    <a:pt x="374446" y="36830"/>
                  </a:lnTo>
                  <a:lnTo>
                    <a:pt x="369176" y="35560"/>
                  </a:lnTo>
                  <a:lnTo>
                    <a:pt x="362165" y="34290"/>
                  </a:lnTo>
                  <a:lnTo>
                    <a:pt x="360426" y="33020"/>
                  </a:lnTo>
                  <a:lnTo>
                    <a:pt x="356933" y="33020"/>
                  </a:lnTo>
                  <a:lnTo>
                    <a:pt x="353415" y="35560"/>
                  </a:lnTo>
                  <a:lnTo>
                    <a:pt x="354114" y="36830"/>
                  </a:lnTo>
                  <a:lnTo>
                    <a:pt x="354482" y="39370"/>
                  </a:lnTo>
                  <a:lnTo>
                    <a:pt x="357200" y="41910"/>
                  </a:lnTo>
                  <a:lnTo>
                    <a:pt x="359359" y="44450"/>
                  </a:lnTo>
                  <a:lnTo>
                    <a:pt x="362343" y="46990"/>
                  </a:lnTo>
                  <a:lnTo>
                    <a:pt x="359130" y="48260"/>
                  </a:lnTo>
                  <a:lnTo>
                    <a:pt x="342417" y="48260"/>
                  </a:lnTo>
                  <a:lnTo>
                    <a:pt x="332727" y="45720"/>
                  </a:lnTo>
                  <a:lnTo>
                    <a:pt x="330187" y="41910"/>
                  </a:lnTo>
                  <a:lnTo>
                    <a:pt x="327342" y="39370"/>
                  </a:lnTo>
                  <a:lnTo>
                    <a:pt x="328256" y="38100"/>
                  </a:lnTo>
                  <a:lnTo>
                    <a:pt x="320967" y="38100"/>
                  </a:lnTo>
                  <a:lnTo>
                    <a:pt x="315722" y="45720"/>
                  </a:lnTo>
                  <a:lnTo>
                    <a:pt x="308724" y="48260"/>
                  </a:lnTo>
                  <a:lnTo>
                    <a:pt x="300951" y="48260"/>
                  </a:lnTo>
                  <a:lnTo>
                    <a:pt x="293433" y="49530"/>
                  </a:lnTo>
                  <a:lnTo>
                    <a:pt x="293243" y="52070"/>
                  </a:lnTo>
                  <a:lnTo>
                    <a:pt x="293141" y="53340"/>
                  </a:lnTo>
                  <a:lnTo>
                    <a:pt x="293052" y="54610"/>
                  </a:lnTo>
                  <a:lnTo>
                    <a:pt x="292950" y="55880"/>
                  </a:lnTo>
                  <a:lnTo>
                    <a:pt x="292862" y="57150"/>
                  </a:lnTo>
                  <a:lnTo>
                    <a:pt x="292760" y="58420"/>
                  </a:lnTo>
                  <a:lnTo>
                    <a:pt x="292671" y="59690"/>
                  </a:lnTo>
                  <a:lnTo>
                    <a:pt x="292582" y="60960"/>
                  </a:lnTo>
                  <a:lnTo>
                    <a:pt x="292481" y="62230"/>
                  </a:lnTo>
                  <a:lnTo>
                    <a:pt x="292392" y="63500"/>
                  </a:lnTo>
                  <a:lnTo>
                    <a:pt x="292290" y="64770"/>
                  </a:lnTo>
                  <a:lnTo>
                    <a:pt x="292201" y="66040"/>
                  </a:lnTo>
                  <a:lnTo>
                    <a:pt x="292100" y="67310"/>
                  </a:lnTo>
                  <a:lnTo>
                    <a:pt x="292011" y="68580"/>
                  </a:lnTo>
                  <a:lnTo>
                    <a:pt x="291922" y="69850"/>
                  </a:lnTo>
                  <a:lnTo>
                    <a:pt x="289242" y="69850"/>
                  </a:lnTo>
                  <a:lnTo>
                    <a:pt x="289369" y="62230"/>
                  </a:lnTo>
                  <a:lnTo>
                    <a:pt x="289433" y="60960"/>
                  </a:lnTo>
                  <a:lnTo>
                    <a:pt x="289560" y="58420"/>
                  </a:lnTo>
                  <a:lnTo>
                    <a:pt x="288899" y="52070"/>
                  </a:lnTo>
                  <a:lnTo>
                    <a:pt x="287172" y="49530"/>
                  </a:lnTo>
                  <a:lnTo>
                    <a:pt x="286131" y="46990"/>
                  </a:lnTo>
                  <a:lnTo>
                    <a:pt x="285800" y="52070"/>
                  </a:lnTo>
                  <a:lnTo>
                    <a:pt x="285711" y="53340"/>
                  </a:lnTo>
                  <a:lnTo>
                    <a:pt x="285635" y="54610"/>
                  </a:lnTo>
                  <a:lnTo>
                    <a:pt x="285546" y="55880"/>
                  </a:lnTo>
                  <a:lnTo>
                    <a:pt x="285470" y="57150"/>
                  </a:lnTo>
                  <a:lnTo>
                    <a:pt x="285381" y="58420"/>
                  </a:lnTo>
                  <a:lnTo>
                    <a:pt x="285305" y="59690"/>
                  </a:lnTo>
                  <a:lnTo>
                    <a:pt x="285229" y="60960"/>
                  </a:lnTo>
                  <a:lnTo>
                    <a:pt x="285140" y="62230"/>
                  </a:lnTo>
                  <a:lnTo>
                    <a:pt x="285064" y="63500"/>
                  </a:lnTo>
                  <a:lnTo>
                    <a:pt x="284988" y="64770"/>
                  </a:lnTo>
                  <a:lnTo>
                    <a:pt x="284911" y="66040"/>
                  </a:lnTo>
                  <a:lnTo>
                    <a:pt x="284848" y="67310"/>
                  </a:lnTo>
                  <a:lnTo>
                    <a:pt x="284721" y="69850"/>
                  </a:lnTo>
                  <a:lnTo>
                    <a:pt x="284607" y="72390"/>
                  </a:lnTo>
                  <a:lnTo>
                    <a:pt x="284480" y="74930"/>
                  </a:lnTo>
                  <a:lnTo>
                    <a:pt x="284378" y="77470"/>
                  </a:lnTo>
                  <a:lnTo>
                    <a:pt x="280581" y="80010"/>
                  </a:lnTo>
                  <a:lnTo>
                    <a:pt x="276301" y="80010"/>
                  </a:lnTo>
                  <a:lnTo>
                    <a:pt x="263347" y="78740"/>
                  </a:lnTo>
                  <a:lnTo>
                    <a:pt x="186067" y="78740"/>
                  </a:lnTo>
                  <a:lnTo>
                    <a:pt x="180327" y="77470"/>
                  </a:lnTo>
                  <a:lnTo>
                    <a:pt x="178422" y="77470"/>
                  </a:lnTo>
                  <a:lnTo>
                    <a:pt x="177787" y="76200"/>
                  </a:lnTo>
                  <a:lnTo>
                    <a:pt x="176022" y="76200"/>
                  </a:lnTo>
                  <a:lnTo>
                    <a:pt x="171780" y="74930"/>
                  </a:lnTo>
                  <a:lnTo>
                    <a:pt x="174180" y="73748"/>
                  </a:lnTo>
                  <a:lnTo>
                    <a:pt x="173329" y="66040"/>
                  </a:lnTo>
                  <a:lnTo>
                    <a:pt x="172897" y="62230"/>
                  </a:lnTo>
                  <a:lnTo>
                    <a:pt x="168668" y="24130"/>
                  </a:lnTo>
                  <a:lnTo>
                    <a:pt x="167030" y="24130"/>
                  </a:lnTo>
                  <a:lnTo>
                    <a:pt x="167030" y="62230"/>
                  </a:lnTo>
                  <a:lnTo>
                    <a:pt x="167030" y="66040"/>
                  </a:lnTo>
                  <a:lnTo>
                    <a:pt x="165519" y="66040"/>
                  </a:lnTo>
                  <a:lnTo>
                    <a:pt x="165239" y="63500"/>
                  </a:lnTo>
                  <a:lnTo>
                    <a:pt x="165112" y="62230"/>
                  </a:lnTo>
                  <a:lnTo>
                    <a:pt x="167030" y="62230"/>
                  </a:lnTo>
                  <a:lnTo>
                    <a:pt x="167030" y="24130"/>
                  </a:lnTo>
                  <a:lnTo>
                    <a:pt x="164515" y="24130"/>
                  </a:lnTo>
                  <a:lnTo>
                    <a:pt x="164299" y="33020"/>
                  </a:lnTo>
                  <a:lnTo>
                    <a:pt x="164211" y="52070"/>
                  </a:lnTo>
                  <a:lnTo>
                    <a:pt x="165100" y="54610"/>
                  </a:lnTo>
                  <a:lnTo>
                    <a:pt x="160337" y="54610"/>
                  </a:lnTo>
                  <a:lnTo>
                    <a:pt x="153187" y="55880"/>
                  </a:lnTo>
                  <a:lnTo>
                    <a:pt x="151396" y="57150"/>
                  </a:lnTo>
                  <a:lnTo>
                    <a:pt x="150634" y="57150"/>
                  </a:lnTo>
                  <a:lnTo>
                    <a:pt x="150329" y="58420"/>
                  </a:lnTo>
                  <a:lnTo>
                    <a:pt x="149301" y="59690"/>
                  </a:lnTo>
                  <a:lnTo>
                    <a:pt x="148412" y="66040"/>
                  </a:lnTo>
                  <a:lnTo>
                    <a:pt x="139128" y="67310"/>
                  </a:lnTo>
                  <a:lnTo>
                    <a:pt x="136436" y="74930"/>
                  </a:lnTo>
                  <a:lnTo>
                    <a:pt x="135597" y="74930"/>
                  </a:lnTo>
                  <a:lnTo>
                    <a:pt x="134747" y="76200"/>
                  </a:lnTo>
                  <a:lnTo>
                    <a:pt x="47142" y="76200"/>
                  </a:lnTo>
                  <a:lnTo>
                    <a:pt x="45262" y="74930"/>
                  </a:lnTo>
                  <a:lnTo>
                    <a:pt x="43395" y="74930"/>
                  </a:lnTo>
                  <a:lnTo>
                    <a:pt x="42875" y="73748"/>
                  </a:lnTo>
                  <a:lnTo>
                    <a:pt x="41719" y="73748"/>
                  </a:lnTo>
                  <a:lnTo>
                    <a:pt x="41541" y="72390"/>
                  </a:lnTo>
                  <a:lnTo>
                    <a:pt x="41376" y="71120"/>
                  </a:lnTo>
                  <a:lnTo>
                    <a:pt x="40843" y="69850"/>
                  </a:lnTo>
                  <a:lnTo>
                    <a:pt x="40233" y="67310"/>
                  </a:lnTo>
                  <a:lnTo>
                    <a:pt x="40106" y="57150"/>
                  </a:lnTo>
                  <a:lnTo>
                    <a:pt x="40030" y="33020"/>
                  </a:lnTo>
                  <a:lnTo>
                    <a:pt x="39903" y="24130"/>
                  </a:lnTo>
                  <a:lnTo>
                    <a:pt x="39865" y="21590"/>
                  </a:lnTo>
                  <a:lnTo>
                    <a:pt x="39776" y="19050"/>
                  </a:lnTo>
                  <a:lnTo>
                    <a:pt x="37592" y="15240"/>
                  </a:lnTo>
                  <a:lnTo>
                    <a:pt x="35039" y="7620"/>
                  </a:lnTo>
                  <a:lnTo>
                    <a:pt x="33705" y="3810"/>
                  </a:lnTo>
                  <a:lnTo>
                    <a:pt x="32334" y="0"/>
                  </a:lnTo>
                  <a:lnTo>
                    <a:pt x="27622" y="11430"/>
                  </a:lnTo>
                  <a:lnTo>
                    <a:pt x="27559" y="37045"/>
                  </a:lnTo>
                  <a:lnTo>
                    <a:pt x="27559" y="38100"/>
                  </a:lnTo>
                  <a:lnTo>
                    <a:pt x="28587" y="43180"/>
                  </a:lnTo>
                  <a:lnTo>
                    <a:pt x="29997" y="48260"/>
                  </a:lnTo>
                  <a:lnTo>
                    <a:pt x="30302" y="52070"/>
                  </a:lnTo>
                  <a:lnTo>
                    <a:pt x="30403" y="53340"/>
                  </a:lnTo>
                  <a:lnTo>
                    <a:pt x="30518" y="54610"/>
                  </a:lnTo>
                  <a:lnTo>
                    <a:pt x="27813" y="57150"/>
                  </a:lnTo>
                  <a:lnTo>
                    <a:pt x="24003" y="58420"/>
                  </a:lnTo>
                  <a:lnTo>
                    <a:pt x="18770" y="58420"/>
                  </a:lnTo>
                  <a:lnTo>
                    <a:pt x="18859" y="64770"/>
                  </a:lnTo>
                  <a:lnTo>
                    <a:pt x="14808" y="72390"/>
                  </a:lnTo>
                  <a:lnTo>
                    <a:pt x="12001" y="67310"/>
                  </a:lnTo>
                  <a:lnTo>
                    <a:pt x="8915" y="67310"/>
                  </a:lnTo>
                  <a:lnTo>
                    <a:pt x="5727" y="72390"/>
                  </a:lnTo>
                  <a:lnTo>
                    <a:pt x="5626" y="74930"/>
                  </a:lnTo>
                  <a:lnTo>
                    <a:pt x="0" y="81280"/>
                  </a:lnTo>
                  <a:lnTo>
                    <a:pt x="101" y="83820"/>
                  </a:lnTo>
                  <a:lnTo>
                    <a:pt x="152" y="85090"/>
                  </a:lnTo>
                  <a:lnTo>
                    <a:pt x="13792" y="86360"/>
                  </a:lnTo>
                  <a:lnTo>
                    <a:pt x="15671" y="93980"/>
                  </a:lnTo>
                  <a:lnTo>
                    <a:pt x="16052" y="95250"/>
                  </a:lnTo>
                  <a:lnTo>
                    <a:pt x="27457" y="99060"/>
                  </a:lnTo>
                  <a:lnTo>
                    <a:pt x="27533" y="102870"/>
                  </a:lnTo>
                  <a:lnTo>
                    <a:pt x="27647" y="109220"/>
                  </a:lnTo>
                  <a:lnTo>
                    <a:pt x="42443" y="109220"/>
                  </a:lnTo>
                  <a:lnTo>
                    <a:pt x="43611" y="116840"/>
                  </a:lnTo>
                  <a:lnTo>
                    <a:pt x="82169" y="116840"/>
                  </a:lnTo>
                  <a:lnTo>
                    <a:pt x="85242" y="119380"/>
                  </a:lnTo>
                  <a:lnTo>
                    <a:pt x="88328" y="120650"/>
                  </a:lnTo>
                  <a:lnTo>
                    <a:pt x="98107" y="123190"/>
                  </a:lnTo>
                  <a:lnTo>
                    <a:pt x="107784" y="127000"/>
                  </a:lnTo>
                  <a:lnTo>
                    <a:pt x="117424" y="129540"/>
                  </a:lnTo>
                  <a:lnTo>
                    <a:pt x="128917" y="134620"/>
                  </a:lnTo>
                  <a:lnTo>
                    <a:pt x="129997" y="137160"/>
                  </a:lnTo>
                  <a:lnTo>
                    <a:pt x="132016" y="138430"/>
                  </a:lnTo>
                  <a:lnTo>
                    <a:pt x="134023" y="140970"/>
                  </a:lnTo>
                  <a:lnTo>
                    <a:pt x="135343" y="140970"/>
                  </a:lnTo>
                  <a:lnTo>
                    <a:pt x="136588" y="142240"/>
                  </a:lnTo>
                  <a:lnTo>
                    <a:pt x="136258" y="138430"/>
                  </a:lnTo>
                  <a:lnTo>
                    <a:pt x="135775" y="135890"/>
                  </a:lnTo>
                  <a:lnTo>
                    <a:pt x="135204" y="130810"/>
                  </a:lnTo>
                  <a:lnTo>
                    <a:pt x="135039" y="129540"/>
                  </a:lnTo>
                  <a:lnTo>
                    <a:pt x="134975" y="121920"/>
                  </a:lnTo>
                  <a:lnTo>
                    <a:pt x="136398" y="120650"/>
                  </a:lnTo>
                  <a:lnTo>
                    <a:pt x="141274" y="116840"/>
                  </a:lnTo>
                  <a:lnTo>
                    <a:pt x="265239" y="116840"/>
                  </a:lnTo>
                  <a:lnTo>
                    <a:pt x="270459" y="119380"/>
                  </a:lnTo>
                  <a:lnTo>
                    <a:pt x="270840" y="119380"/>
                  </a:lnTo>
                  <a:lnTo>
                    <a:pt x="271627" y="120650"/>
                  </a:lnTo>
                  <a:lnTo>
                    <a:pt x="270535" y="129540"/>
                  </a:lnTo>
                  <a:lnTo>
                    <a:pt x="274815" y="132080"/>
                  </a:lnTo>
                  <a:lnTo>
                    <a:pt x="282054" y="130810"/>
                  </a:lnTo>
                  <a:lnTo>
                    <a:pt x="282994" y="130810"/>
                  </a:lnTo>
                  <a:lnTo>
                    <a:pt x="283997" y="132080"/>
                  </a:lnTo>
                  <a:lnTo>
                    <a:pt x="284988" y="132080"/>
                  </a:lnTo>
                  <a:lnTo>
                    <a:pt x="287223" y="135890"/>
                  </a:lnTo>
                  <a:lnTo>
                    <a:pt x="282613" y="146050"/>
                  </a:lnTo>
                  <a:lnTo>
                    <a:pt x="293916" y="143510"/>
                  </a:lnTo>
                  <a:lnTo>
                    <a:pt x="300456" y="143510"/>
                  </a:lnTo>
                  <a:lnTo>
                    <a:pt x="304152" y="144780"/>
                  </a:lnTo>
                  <a:lnTo>
                    <a:pt x="301536" y="156210"/>
                  </a:lnTo>
                  <a:lnTo>
                    <a:pt x="303720" y="156210"/>
                  </a:lnTo>
                  <a:lnTo>
                    <a:pt x="305981" y="149860"/>
                  </a:lnTo>
                  <a:lnTo>
                    <a:pt x="312420" y="152400"/>
                  </a:lnTo>
                  <a:lnTo>
                    <a:pt x="315633" y="149860"/>
                  </a:lnTo>
                  <a:lnTo>
                    <a:pt x="317258" y="148590"/>
                  </a:lnTo>
                  <a:lnTo>
                    <a:pt x="317322" y="147320"/>
                  </a:lnTo>
                  <a:lnTo>
                    <a:pt x="317398" y="146050"/>
                  </a:lnTo>
                  <a:lnTo>
                    <a:pt x="317474" y="144780"/>
                  </a:lnTo>
                  <a:lnTo>
                    <a:pt x="317538" y="143510"/>
                  </a:lnTo>
                  <a:lnTo>
                    <a:pt x="317830" y="138430"/>
                  </a:lnTo>
                  <a:lnTo>
                    <a:pt x="317906" y="137160"/>
                  </a:lnTo>
                  <a:lnTo>
                    <a:pt x="317969" y="135890"/>
                  </a:lnTo>
                  <a:lnTo>
                    <a:pt x="318046" y="134620"/>
                  </a:lnTo>
                  <a:lnTo>
                    <a:pt x="318122" y="133350"/>
                  </a:lnTo>
                  <a:lnTo>
                    <a:pt x="318185" y="132080"/>
                  </a:lnTo>
                  <a:lnTo>
                    <a:pt x="318262" y="130810"/>
                  </a:lnTo>
                  <a:lnTo>
                    <a:pt x="318693" y="123190"/>
                  </a:lnTo>
                  <a:lnTo>
                    <a:pt x="318770" y="121920"/>
                  </a:lnTo>
                  <a:lnTo>
                    <a:pt x="318846" y="120650"/>
                  </a:lnTo>
                  <a:lnTo>
                    <a:pt x="319024" y="120650"/>
                  </a:lnTo>
                  <a:lnTo>
                    <a:pt x="319062" y="119380"/>
                  </a:lnTo>
                  <a:lnTo>
                    <a:pt x="323024" y="116840"/>
                  </a:lnTo>
                  <a:lnTo>
                    <a:pt x="462927" y="116840"/>
                  </a:lnTo>
                  <a:lnTo>
                    <a:pt x="464832" y="118110"/>
                  </a:lnTo>
                  <a:lnTo>
                    <a:pt x="466737" y="118110"/>
                  </a:lnTo>
                  <a:lnTo>
                    <a:pt x="469925" y="152400"/>
                  </a:lnTo>
                  <a:lnTo>
                    <a:pt x="474941" y="148590"/>
                  </a:lnTo>
                  <a:lnTo>
                    <a:pt x="476288" y="143510"/>
                  </a:lnTo>
                  <a:lnTo>
                    <a:pt x="476669" y="138430"/>
                  </a:lnTo>
                  <a:lnTo>
                    <a:pt x="478815" y="133350"/>
                  </a:lnTo>
                  <a:lnTo>
                    <a:pt x="478815" y="154940"/>
                  </a:lnTo>
                  <a:lnTo>
                    <a:pt x="480872" y="156210"/>
                  </a:lnTo>
                  <a:lnTo>
                    <a:pt x="480987" y="154940"/>
                  </a:lnTo>
                  <a:lnTo>
                    <a:pt x="481101" y="153670"/>
                  </a:lnTo>
                  <a:lnTo>
                    <a:pt x="481215" y="152400"/>
                  </a:lnTo>
                  <a:lnTo>
                    <a:pt x="481330" y="151130"/>
                  </a:lnTo>
                  <a:lnTo>
                    <a:pt x="481444" y="149860"/>
                  </a:lnTo>
                  <a:lnTo>
                    <a:pt x="481558" y="148590"/>
                  </a:lnTo>
                  <a:lnTo>
                    <a:pt x="481685" y="147320"/>
                  </a:lnTo>
                  <a:lnTo>
                    <a:pt x="487781" y="149860"/>
                  </a:lnTo>
                  <a:lnTo>
                    <a:pt x="492607" y="147320"/>
                  </a:lnTo>
                  <a:lnTo>
                    <a:pt x="506044" y="144780"/>
                  </a:lnTo>
                  <a:lnTo>
                    <a:pt x="519150" y="146050"/>
                  </a:lnTo>
                  <a:lnTo>
                    <a:pt x="544982" y="151130"/>
                  </a:lnTo>
                  <a:lnTo>
                    <a:pt x="547077" y="152400"/>
                  </a:lnTo>
                  <a:lnTo>
                    <a:pt x="548881" y="153670"/>
                  </a:lnTo>
                  <a:lnTo>
                    <a:pt x="551332" y="154940"/>
                  </a:lnTo>
                  <a:lnTo>
                    <a:pt x="553618" y="148590"/>
                  </a:lnTo>
                  <a:lnTo>
                    <a:pt x="553720" y="147320"/>
                  </a:lnTo>
                  <a:lnTo>
                    <a:pt x="553834" y="146050"/>
                  </a:lnTo>
                  <a:lnTo>
                    <a:pt x="553935" y="144780"/>
                  </a:lnTo>
                  <a:lnTo>
                    <a:pt x="554050" y="143510"/>
                  </a:lnTo>
                  <a:lnTo>
                    <a:pt x="568032" y="142240"/>
                  </a:lnTo>
                  <a:lnTo>
                    <a:pt x="568312" y="138430"/>
                  </a:lnTo>
                  <a:lnTo>
                    <a:pt x="568401" y="137160"/>
                  </a:lnTo>
                  <a:lnTo>
                    <a:pt x="568502" y="135890"/>
                  </a:lnTo>
                  <a:lnTo>
                    <a:pt x="568591" y="134620"/>
                  </a:lnTo>
                  <a:lnTo>
                    <a:pt x="568693" y="133350"/>
                  </a:lnTo>
                  <a:lnTo>
                    <a:pt x="568782" y="132080"/>
                  </a:lnTo>
                  <a:lnTo>
                    <a:pt x="568934" y="130810"/>
                  </a:lnTo>
                  <a:lnTo>
                    <a:pt x="582485" y="129540"/>
                  </a:lnTo>
                  <a:lnTo>
                    <a:pt x="585139" y="119380"/>
                  </a:lnTo>
                  <a:lnTo>
                    <a:pt x="589940" y="116840"/>
                  </a:lnTo>
                  <a:lnTo>
                    <a:pt x="682599" y="116840"/>
                  </a:lnTo>
                  <a:lnTo>
                    <a:pt x="683171" y="118110"/>
                  </a:lnTo>
                  <a:lnTo>
                    <a:pt x="686092" y="118110"/>
                  </a:lnTo>
                  <a:lnTo>
                    <a:pt x="686955" y="119380"/>
                  </a:lnTo>
                  <a:lnTo>
                    <a:pt x="687832" y="119380"/>
                  </a:lnTo>
                  <a:lnTo>
                    <a:pt x="689825" y="129540"/>
                  </a:lnTo>
                  <a:lnTo>
                    <a:pt x="690041" y="130810"/>
                  </a:lnTo>
                  <a:lnTo>
                    <a:pt x="719061" y="130810"/>
                  </a:lnTo>
                  <a:lnTo>
                    <a:pt x="719747" y="123190"/>
                  </a:lnTo>
                  <a:lnTo>
                    <a:pt x="719861" y="121920"/>
                  </a:lnTo>
                  <a:lnTo>
                    <a:pt x="719975" y="120650"/>
                  </a:lnTo>
                  <a:lnTo>
                    <a:pt x="720102" y="119380"/>
                  </a:lnTo>
                  <a:lnTo>
                    <a:pt x="731951" y="118110"/>
                  </a:lnTo>
                  <a:lnTo>
                    <a:pt x="734783" y="10922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140775" y="2479217"/>
              <a:ext cx="230504" cy="131445"/>
            </a:xfrm>
            <a:custGeom>
              <a:avLst/>
              <a:gdLst/>
              <a:ahLst/>
              <a:cxnLst/>
              <a:rect l="l" t="t" r="r" b="b"/>
              <a:pathLst>
                <a:path w="230505" h="131444">
                  <a:moveTo>
                    <a:pt x="49669" y="56045"/>
                  </a:moveTo>
                  <a:lnTo>
                    <a:pt x="49174" y="47713"/>
                  </a:lnTo>
                  <a:lnTo>
                    <a:pt x="48628" y="39395"/>
                  </a:lnTo>
                  <a:lnTo>
                    <a:pt x="48031" y="27990"/>
                  </a:lnTo>
                  <a:lnTo>
                    <a:pt x="48145" y="21831"/>
                  </a:lnTo>
                  <a:lnTo>
                    <a:pt x="46901" y="20955"/>
                  </a:lnTo>
                  <a:lnTo>
                    <a:pt x="45580" y="20142"/>
                  </a:lnTo>
                  <a:lnTo>
                    <a:pt x="43573" y="18592"/>
                  </a:lnTo>
                  <a:lnTo>
                    <a:pt x="41554" y="16751"/>
                  </a:lnTo>
                  <a:lnTo>
                    <a:pt x="40474" y="14097"/>
                  </a:lnTo>
                  <a:lnTo>
                    <a:pt x="29933" y="10299"/>
                  </a:lnTo>
                  <a:lnTo>
                    <a:pt x="27520" y="9448"/>
                  </a:lnTo>
                  <a:lnTo>
                    <a:pt x="0" y="0"/>
                  </a:lnTo>
                  <a:lnTo>
                    <a:pt x="469" y="3263"/>
                  </a:lnTo>
                  <a:lnTo>
                    <a:pt x="7048" y="7556"/>
                  </a:lnTo>
                  <a:lnTo>
                    <a:pt x="5461" y="9448"/>
                  </a:lnTo>
                  <a:lnTo>
                    <a:pt x="584" y="5181"/>
                  </a:lnTo>
                  <a:lnTo>
                    <a:pt x="431" y="6616"/>
                  </a:lnTo>
                  <a:lnTo>
                    <a:pt x="342" y="7556"/>
                  </a:lnTo>
                  <a:lnTo>
                    <a:pt x="304" y="7962"/>
                  </a:lnTo>
                  <a:lnTo>
                    <a:pt x="609" y="9448"/>
                  </a:lnTo>
                  <a:lnTo>
                    <a:pt x="647" y="9613"/>
                  </a:lnTo>
                  <a:lnTo>
                    <a:pt x="3314" y="13068"/>
                  </a:lnTo>
                  <a:lnTo>
                    <a:pt x="8102" y="10299"/>
                  </a:lnTo>
                  <a:lnTo>
                    <a:pt x="12293" y="10642"/>
                  </a:lnTo>
                  <a:lnTo>
                    <a:pt x="11899" y="10642"/>
                  </a:lnTo>
                  <a:lnTo>
                    <a:pt x="12712" y="10807"/>
                  </a:lnTo>
                  <a:lnTo>
                    <a:pt x="13398" y="11214"/>
                  </a:lnTo>
                  <a:lnTo>
                    <a:pt x="13893" y="12014"/>
                  </a:lnTo>
                  <a:lnTo>
                    <a:pt x="15354" y="23177"/>
                  </a:lnTo>
                  <a:lnTo>
                    <a:pt x="29845" y="23850"/>
                  </a:lnTo>
                  <a:lnTo>
                    <a:pt x="29845" y="30543"/>
                  </a:lnTo>
                  <a:lnTo>
                    <a:pt x="29845" y="49860"/>
                  </a:lnTo>
                  <a:lnTo>
                    <a:pt x="39471" y="49860"/>
                  </a:lnTo>
                  <a:lnTo>
                    <a:pt x="40043" y="51231"/>
                  </a:lnTo>
                  <a:lnTo>
                    <a:pt x="40106" y="56045"/>
                  </a:lnTo>
                  <a:lnTo>
                    <a:pt x="40144" y="58407"/>
                  </a:lnTo>
                  <a:lnTo>
                    <a:pt x="40144" y="58902"/>
                  </a:lnTo>
                  <a:lnTo>
                    <a:pt x="40182" y="60756"/>
                  </a:lnTo>
                  <a:lnTo>
                    <a:pt x="40398" y="62458"/>
                  </a:lnTo>
                  <a:lnTo>
                    <a:pt x="42468" y="65405"/>
                  </a:lnTo>
                  <a:lnTo>
                    <a:pt x="44894" y="66243"/>
                  </a:lnTo>
                  <a:lnTo>
                    <a:pt x="49606" y="65405"/>
                  </a:lnTo>
                  <a:lnTo>
                    <a:pt x="49669" y="56045"/>
                  </a:lnTo>
                  <a:close/>
                </a:path>
                <a:path w="230505" h="131444">
                  <a:moveTo>
                    <a:pt x="156997" y="116878"/>
                  </a:moveTo>
                  <a:lnTo>
                    <a:pt x="132346" y="116878"/>
                  </a:lnTo>
                  <a:lnTo>
                    <a:pt x="132207" y="116814"/>
                  </a:lnTo>
                  <a:lnTo>
                    <a:pt x="132207" y="102908"/>
                  </a:lnTo>
                  <a:lnTo>
                    <a:pt x="104800" y="102908"/>
                  </a:lnTo>
                  <a:lnTo>
                    <a:pt x="104787" y="118465"/>
                  </a:lnTo>
                  <a:lnTo>
                    <a:pt x="132207" y="116878"/>
                  </a:lnTo>
                  <a:lnTo>
                    <a:pt x="132207" y="130975"/>
                  </a:lnTo>
                  <a:lnTo>
                    <a:pt x="138722" y="130975"/>
                  </a:lnTo>
                  <a:lnTo>
                    <a:pt x="156921" y="130975"/>
                  </a:lnTo>
                  <a:lnTo>
                    <a:pt x="156997" y="116878"/>
                  </a:lnTo>
                  <a:close/>
                </a:path>
                <a:path w="230505" h="131444">
                  <a:moveTo>
                    <a:pt x="157099" y="53238"/>
                  </a:moveTo>
                  <a:lnTo>
                    <a:pt x="104571" y="53238"/>
                  </a:lnTo>
                  <a:lnTo>
                    <a:pt x="104571" y="81178"/>
                  </a:lnTo>
                  <a:lnTo>
                    <a:pt x="104571" y="90284"/>
                  </a:lnTo>
                  <a:lnTo>
                    <a:pt x="132321" y="87922"/>
                  </a:lnTo>
                  <a:lnTo>
                    <a:pt x="132321" y="102793"/>
                  </a:lnTo>
                  <a:lnTo>
                    <a:pt x="157099" y="102793"/>
                  </a:lnTo>
                  <a:lnTo>
                    <a:pt x="157099" y="87922"/>
                  </a:lnTo>
                  <a:lnTo>
                    <a:pt x="157099" y="53238"/>
                  </a:lnTo>
                  <a:close/>
                </a:path>
                <a:path w="230505" h="131444">
                  <a:moveTo>
                    <a:pt x="230327" y="90284"/>
                  </a:moveTo>
                  <a:lnTo>
                    <a:pt x="229844" y="87591"/>
                  </a:lnTo>
                  <a:lnTo>
                    <a:pt x="229069" y="85229"/>
                  </a:lnTo>
                  <a:lnTo>
                    <a:pt x="228968" y="84912"/>
                  </a:lnTo>
                  <a:lnTo>
                    <a:pt x="228854" y="67614"/>
                  </a:lnTo>
                  <a:lnTo>
                    <a:pt x="228815" y="51168"/>
                  </a:lnTo>
                  <a:lnTo>
                    <a:pt x="228815" y="42164"/>
                  </a:lnTo>
                  <a:lnTo>
                    <a:pt x="228815" y="36652"/>
                  </a:lnTo>
                  <a:lnTo>
                    <a:pt x="228815" y="32080"/>
                  </a:lnTo>
                  <a:lnTo>
                    <a:pt x="228815" y="28092"/>
                  </a:lnTo>
                  <a:lnTo>
                    <a:pt x="223977" y="32080"/>
                  </a:lnTo>
                  <a:lnTo>
                    <a:pt x="217538" y="29514"/>
                  </a:lnTo>
                  <a:lnTo>
                    <a:pt x="215277" y="36652"/>
                  </a:lnTo>
                  <a:lnTo>
                    <a:pt x="214541" y="36474"/>
                  </a:lnTo>
                  <a:lnTo>
                    <a:pt x="214541" y="42799"/>
                  </a:lnTo>
                  <a:lnTo>
                    <a:pt x="214541" y="51168"/>
                  </a:lnTo>
                  <a:lnTo>
                    <a:pt x="213779" y="51168"/>
                  </a:lnTo>
                  <a:lnTo>
                    <a:pt x="213779" y="42164"/>
                  </a:lnTo>
                  <a:lnTo>
                    <a:pt x="214541" y="42799"/>
                  </a:lnTo>
                  <a:lnTo>
                    <a:pt x="214541" y="36474"/>
                  </a:lnTo>
                  <a:lnTo>
                    <a:pt x="213093" y="36093"/>
                  </a:lnTo>
                  <a:lnTo>
                    <a:pt x="215709" y="24041"/>
                  </a:lnTo>
                  <a:lnTo>
                    <a:pt x="210134" y="23482"/>
                  </a:lnTo>
                  <a:lnTo>
                    <a:pt x="210629" y="26441"/>
                  </a:lnTo>
                  <a:lnTo>
                    <a:pt x="211162" y="28092"/>
                  </a:lnTo>
                  <a:lnTo>
                    <a:pt x="211607" y="29514"/>
                  </a:lnTo>
                  <a:lnTo>
                    <a:pt x="211632" y="32080"/>
                  </a:lnTo>
                  <a:lnTo>
                    <a:pt x="211734" y="42164"/>
                  </a:lnTo>
                  <a:lnTo>
                    <a:pt x="211823" y="51168"/>
                  </a:lnTo>
                  <a:lnTo>
                    <a:pt x="211950" y="67614"/>
                  </a:lnTo>
                  <a:lnTo>
                    <a:pt x="212064" y="84912"/>
                  </a:lnTo>
                  <a:lnTo>
                    <a:pt x="212178" y="102844"/>
                  </a:lnTo>
                  <a:lnTo>
                    <a:pt x="230314" y="101942"/>
                  </a:lnTo>
                  <a:lnTo>
                    <a:pt x="230327" y="90284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187168" y="2476118"/>
              <a:ext cx="135890" cy="59690"/>
            </a:xfrm>
            <a:custGeom>
              <a:avLst/>
              <a:gdLst/>
              <a:ahLst/>
              <a:cxnLst/>
              <a:rect l="l" t="t" r="r" b="b"/>
              <a:pathLst>
                <a:path w="135889" h="59689">
                  <a:moveTo>
                    <a:pt x="3276" y="1930"/>
                  </a:moveTo>
                  <a:lnTo>
                    <a:pt x="1562" y="2984"/>
                  </a:lnTo>
                  <a:lnTo>
                    <a:pt x="139" y="4356"/>
                  </a:lnTo>
                  <a:lnTo>
                    <a:pt x="88" y="5384"/>
                  </a:lnTo>
                  <a:lnTo>
                    <a:pt x="0" y="6997"/>
                  </a:lnTo>
                  <a:lnTo>
                    <a:pt x="203" y="11976"/>
                  </a:lnTo>
                  <a:lnTo>
                    <a:pt x="939" y="18592"/>
                  </a:lnTo>
                  <a:lnTo>
                    <a:pt x="1422" y="21767"/>
                  </a:lnTo>
                  <a:lnTo>
                    <a:pt x="1752" y="24930"/>
                  </a:lnTo>
                  <a:lnTo>
                    <a:pt x="1765" y="28003"/>
                  </a:lnTo>
                  <a:lnTo>
                    <a:pt x="1638" y="31089"/>
                  </a:lnTo>
                  <a:lnTo>
                    <a:pt x="2235" y="42494"/>
                  </a:lnTo>
                  <a:lnTo>
                    <a:pt x="3276" y="59143"/>
                  </a:lnTo>
                  <a:lnTo>
                    <a:pt x="3276" y="1930"/>
                  </a:lnTo>
                  <a:close/>
                </a:path>
                <a:path w="135889" h="59689">
                  <a:moveTo>
                    <a:pt x="3365" y="1866"/>
                  </a:moveTo>
                  <a:close/>
                </a:path>
                <a:path w="135889" h="59689">
                  <a:moveTo>
                    <a:pt x="135623" y="1866"/>
                  </a:moveTo>
                  <a:lnTo>
                    <a:pt x="133007" y="1257"/>
                  </a:lnTo>
                  <a:lnTo>
                    <a:pt x="130403" y="139"/>
                  </a:lnTo>
                  <a:lnTo>
                    <a:pt x="127787" y="127"/>
                  </a:lnTo>
                  <a:lnTo>
                    <a:pt x="15976" y="0"/>
                  </a:lnTo>
                  <a:lnTo>
                    <a:pt x="6438" y="355"/>
                  </a:lnTo>
                  <a:lnTo>
                    <a:pt x="4813" y="1003"/>
                  </a:lnTo>
                  <a:lnTo>
                    <a:pt x="3365" y="1866"/>
                  </a:lnTo>
                  <a:lnTo>
                    <a:pt x="135623" y="1866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182863" y="255728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5" h="13335">
                  <a:moveTo>
                    <a:pt x="7759" y="0"/>
                  </a:moveTo>
                  <a:lnTo>
                    <a:pt x="0" y="622"/>
                  </a:lnTo>
                  <a:lnTo>
                    <a:pt x="0" y="12865"/>
                  </a:lnTo>
                  <a:lnTo>
                    <a:pt x="7277" y="12509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915482" y="1761109"/>
              <a:ext cx="499109" cy="154940"/>
            </a:xfrm>
            <a:custGeom>
              <a:avLst/>
              <a:gdLst/>
              <a:ahLst/>
              <a:cxnLst/>
              <a:rect l="l" t="t" r="r" b="b"/>
              <a:pathLst>
                <a:path w="499110" h="154939">
                  <a:moveTo>
                    <a:pt x="412098" y="105981"/>
                  </a:moveTo>
                  <a:lnTo>
                    <a:pt x="255761" y="105981"/>
                  </a:lnTo>
                  <a:lnTo>
                    <a:pt x="0" y="106464"/>
                  </a:lnTo>
                  <a:lnTo>
                    <a:pt x="367035" y="106464"/>
                  </a:lnTo>
                  <a:lnTo>
                    <a:pt x="376932" y="107061"/>
                  </a:lnTo>
                  <a:lnTo>
                    <a:pt x="375914" y="107061"/>
                  </a:lnTo>
                  <a:lnTo>
                    <a:pt x="377141" y="112420"/>
                  </a:lnTo>
                  <a:lnTo>
                    <a:pt x="377348" y="113207"/>
                  </a:lnTo>
                  <a:lnTo>
                    <a:pt x="379597" y="117805"/>
                  </a:lnTo>
                  <a:lnTo>
                    <a:pt x="386595" y="119062"/>
                  </a:lnTo>
                  <a:lnTo>
                    <a:pt x="386673" y="120713"/>
                  </a:lnTo>
                  <a:lnTo>
                    <a:pt x="386790" y="123177"/>
                  </a:lnTo>
                  <a:lnTo>
                    <a:pt x="386910" y="125691"/>
                  </a:lnTo>
                  <a:lnTo>
                    <a:pt x="387034" y="128295"/>
                  </a:lnTo>
                  <a:lnTo>
                    <a:pt x="387094" y="129565"/>
                  </a:lnTo>
                  <a:lnTo>
                    <a:pt x="387217" y="132156"/>
                  </a:lnTo>
                  <a:lnTo>
                    <a:pt x="398965" y="133019"/>
                  </a:lnTo>
                  <a:lnTo>
                    <a:pt x="399917" y="154368"/>
                  </a:lnTo>
                  <a:lnTo>
                    <a:pt x="412058" y="154368"/>
                  </a:lnTo>
                  <a:lnTo>
                    <a:pt x="412098" y="105981"/>
                  </a:lnTo>
                  <a:close/>
                </a:path>
                <a:path w="499110" h="154939">
                  <a:moveTo>
                    <a:pt x="338485" y="135686"/>
                  </a:moveTo>
                  <a:lnTo>
                    <a:pt x="325254" y="135686"/>
                  </a:lnTo>
                  <a:lnTo>
                    <a:pt x="331147" y="137807"/>
                  </a:lnTo>
                  <a:lnTo>
                    <a:pt x="337281" y="138938"/>
                  </a:lnTo>
                  <a:lnTo>
                    <a:pt x="338306" y="136169"/>
                  </a:lnTo>
                  <a:lnTo>
                    <a:pt x="338377" y="135978"/>
                  </a:lnTo>
                  <a:lnTo>
                    <a:pt x="338485" y="135686"/>
                  </a:lnTo>
                  <a:close/>
                </a:path>
                <a:path w="499110" h="154939">
                  <a:moveTo>
                    <a:pt x="341967" y="107683"/>
                  </a:moveTo>
                  <a:lnTo>
                    <a:pt x="252120" y="107683"/>
                  </a:lnTo>
                  <a:lnTo>
                    <a:pt x="252565" y="108686"/>
                  </a:lnTo>
                  <a:lnTo>
                    <a:pt x="252851" y="109207"/>
                  </a:lnTo>
                  <a:lnTo>
                    <a:pt x="253816" y="111112"/>
                  </a:lnTo>
                  <a:lnTo>
                    <a:pt x="254375" y="112420"/>
                  </a:lnTo>
                  <a:lnTo>
                    <a:pt x="254616" y="113207"/>
                  </a:lnTo>
                  <a:lnTo>
                    <a:pt x="254656" y="114312"/>
                  </a:lnTo>
                  <a:lnTo>
                    <a:pt x="254782" y="138760"/>
                  </a:lnTo>
                  <a:lnTo>
                    <a:pt x="308630" y="136169"/>
                  </a:lnTo>
                  <a:lnTo>
                    <a:pt x="325254" y="135686"/>
                  </a:lnTo>
                  <a:lnTo>
                    <a:pt x="338485" y="135686"/>
                  </a:lnTo>
                  <a:lnTo>
                    <a:pt x="341901" y="126466"/>
                  </a:lnTo>
                  <a:lnTo>
                    <a:pt x="341967" y="107683"/>
                  </a:lnTo>
                  <a:close/>
                </a:path>
                <a:path w="499110" h="154939">
                  <a:moveTo>
                    <a:pt x="255761" y="105981"/>
                  </a:moveTo>
                  <a:lnTo>
                    <a:pt x="163608" y="105981"/>
                  </a:lnTo>
                  <a:lnTo>
                    <a:pt x="165551" y="106464"/>
                  </a:lnTo>
                  <a:lnTo>
                    <a:pt x="166543" y="107061"/>
                  </a:lnTo>
                  <a:lnTo>
                    <a:pt x="166923" y="107492"/>
                  </a:lnTo>
                  <a:lnTo>
                    <a:pt x="167324" y="108686"/>
                  </a:lnTo>
                  <a:lnTo>
                    <a:pt x="167444" y="110718"/>
                  </a:lnTo>
                  <a:lnTo>
                    <a:pt x="175536" y="113207"/>
                  </a:lnTo>
                  <a:lnTo>
                    <a:pt x="178455" y="114312"/>
                  </a:lnTo>
                  <a:lnTo>
                    <a:pt x="178536" y="116230"/>
                  </a:lnTo>
                  <a:lnTo>
                    <a:pt x="178873" y="117805"/>
                  </a:lnTo>
                  <a:lnTo>
                    <a:pt x="179382" y="120421"/>
                  </a:lnTo>
                  <a:lnTo>
                    <a:pt x="179612" y="121805"/>
                  </a:lnTo>
                  <a:lnTo>
                    <a:pt x="179725" y="122478"/>
                  </a:lnTo>
                  <a:lnTo>
                    <a:pt x="179893" y="123177"/>
                  </a:lnTo>
                  <a:lnTo>
                    <a:pt x="180019" y="123698"/>
                  </a:lnTo>
                  <a:lnTo>
                    <a:pt x="180114" y="124091"/>
                  </a:lnTo>
                  <a:lnTo>
                    <a:pt x="180169" y="124320"/>
                  </a:lnTo>
                  <a:lnTo>
                    <a:pt x="181642" y="125691"/>
                  </a:lnTo>
                  <a:lnTo>
                    <a:pt x="181947" y="125895"/>
                  </a:lnTo>
                  <a:lnTo>
                    <a:pt x="183111" y="126466"/>
                  </a:lnTo>
                  <a:lnTo>
                    <a:pt x="187579" y="126466"/>
                  </a:lnTo>
                  <a:lnTo>
                    <a:pt x="189211" y="128295"/>
                  </a:lnTo>
                  <a:lnTo>
                    <a:pt x="190888" y="129311"/>
                  </a:lnTo>
                  <a:lnTo>
                    <a:pt x="191188" y="129565"/>
                  </a:lnTo>
                  <a:lnTo>
                    <a:pt x="191980" y="129565"/>
                  </a:lnTo>
                  <a:lnTo>
                    <a:pt x="204896" y="123177"/>
                  </a:lnTo>
                  <a:lnTo>
                    <a:pt x="207385" y="107683"/>
                  </a:lnTo>
                  <a:lnTo>
                    <a:pt x="341967" y="107683"/>
                  </a:lnTo>
                  <a:lnTo>
                    <a:pt x="341967" y="106464"/>
                  </a:lnTo>
                  <a:lnTo>
                    <a:pt x="0" y="106464"/>
                  </a:lnTo>
                  <a:lnTo>
                    <a:pt x="255761" y="105981"/>
                  </a:lnTo>
                  <a:close/>
                </a:path>
                <a:path w="499110" h="154939">
                  <a:moveTo>
                    <a:pt x="80500" y="108686"/>
                  </a:moveTo>
                  <a:lnTo>
                    <a:pt x="51716" y="108686"/>
                  </a:lnTo>
                  <a:lnTo>
                    <a:pt x="51783" y="116852"/>
                  </a:lnTo>
                  <a:lnTo>
                    <a:pt x="52884" y="121805"/>
                  </a:lnTo>
                  <a:lnTo>
                    <a:pt x="52966" y="122174"/>
                  </a:lnTo>
                  <a:lnTo>
                    <a:pt x="55087" y="124091"/>
                  </a:lnTo>
                  <a:lnTo>
                    <a:pt x="56285" y="125895"/>
                  </a:lnTo>
                  <a:lnTo>
                    <a:pt x="56862" y="125895"/>
                  </a:lnTo>
                  <a:lnTo>
                    <a:pt x="63977" y="116852"/>
                  </a:lnTo>
                  <a:lnTo>
                    <a:pt x="67666" y="116852"/>
                  </a:lnTo>
                  <a:lnTo>
                    <a:pt x="68052" y="115277"/>
                  </a:lnTo>
                  <a:lnTo>
                    <a:pt x="68117" y="115011"/>
                  </a:lnTo>
                  <a:lnTo>
                    <a:pt x="79793" y="115011"/>
                  </a:lnTo>
                  <a:lnTo>
                    <a:pt x="80442" y="109207"/>
                  </a:lnTo>
                  <a:lnTo>
                    <a:pt x="80500" y="108686"/>
                  </a:lnTo>
                  <a:close/>
                </a:path>
                <a:path w="499110" h="154939">
                  <a:moveTo>
                    <a:pt x="66314" y="76746"/>
                  </a:moveTo>
                  <a:lnTo>
                    <a:pt x="63109" y="76746"/>
                  </a:lnTo>
                  <a:lnTo>
                    <a:pt x="57703" y="80822"/>
                  </a:lnTo>
                  <a:lnTo>
                    <a:pt x="56776" y="92837"/>
                  </a:lnTo>
                  <a:lnTo>
                    <a:pt x="44520" y="93408"/>
                  </a:lnTo>
                  <a:lnTo>
                    <a:pt x="43174" y="95072"/>
                  </a:lnTo>
                  <a:lnTo>
                    <a:pt x="43241" y="102099"/>
                  </a:lnTo>
                  <a:lnTo>
                    <a:pt x="43329" y="111112"/>
                  </a:lnTo>
                  <a:lnTo>
                    <a:pt x="43454" y="123177"/>
                  </a:lnTo>
                  <a:lnTo>
                    <a:pt x="43656" y="123177"/>
                  </a:lnTo>
                  <a:lnTo>
                    <a:pt x="47797" y="123698"/>
                  </a:lnTo>
                  <a:lnTo>
                    <a:pt x="49588" y="121805"/>
                  </a:lnTo>
                  <a:lnTo>
                    <a:pt x="49467" y="120421"/>
                  </a:lnTo>
                  <a:lnTo>
                    <a:pt x="49348" y="119062"/>
                  </a:lnTo>
                  <a:lnTo>
                    <a:pt x="49239" y="117805"/>
                  </a:lnTo>
                  <a:lnTo>
                    <a:pt x="49156" y="108686"/>
                  </a:lnTo>
                  <a:lnTo>
                    <a:pt x="80500" y="108686"/>
                  </a:lnTo>
                  <a:lnTo>
                    <a:pt x="80613" y="107683"/>
                  </a:lnTo>
                  <a:lnTo>
                    <a:pt x="80682" y="107061"/>
                  </a:lnTo>
                  <a:lnTo>
                    <a:pt x="80749" y="106464"/>
                  </a:lnTo>
                  <a:lnTo>
                    <a:pt x="165665" y="106464"/>
                  </a:lnTo>
                  <a:lnTo>
                    <a:pt x="163608" y="105981"/>
                  </a:lnTo>
                  <a:lnTo>
                    <a:pt x="412098" y="105981"/>
                  </a:lnTo>
                  <a:lnTo>
                    <a:pt x="412119" y="80048"/>
                  </a:lnTo>
                  <a:lnTo>
                    <a:pt x="69908" y="80048"/>
                  </a:lnTo>
                  <a:lnTo>
                    <a:pt x="68765" y="79806"/>
                  </a:lnTo>
                  <a:lnTo>
                    <a:pt x="67571" y="78663"/>
                  </a:lnTo>
                  <a:lnTo>
                    <a:pt x="66314" y="76746"/>
                  </a:lnTo>
                  <a:close/>
                </a:path>
                <a:path w="499110" h="154939">
                  <a:moveTo>
                    <a:pt x="67666" y="116852"/>
                  </a:moveTo>
                  <a:lnTo>
                    <a:pt x="63977" y="116852"/>
                  </a:lnTo>
                  <a:lnTo>
                    <a:pt x="66720" y="120713"/>
                  </a:lnTo>
                  <a:lnTo>
                    <a:pt x="67666" y="116852"/>
                  </a:lnTo>
                  <a:close/>
                </a:path>
                <a:path w="499110" h="154939">
                  <a:moveTo>
                    <a:pt x="79793" y="115011"/>
                  </a:moveTo>
                  <a:lnTo>
                    <a:pt x="68117" y="115011"/>
                  </a:lnTo>
                  <a:lnTo>
                    <a:pt x="72388" y="116852"/>
                  </a:lnTo>
                  <a:lnTo>
                    <a:pt x="71500" y="116852"/>
                  </a:lnTo>
                  <a:lnTo>
                    <a:pt x="76118" y="116547"/>
                  </a:lnTo>
                  <a:lnTo>
                    <a:pt x="77086" y="116547"/>
                  </a:lnTo>
                  <a:lnTo>
                    <a:pt x="78396" y="116230"/>
                  </a:lnTo>
                  <a:lnTo>
                    <a:pt x="78579" y="116230"/>
                  </a:lnTo>
                  <a:lnTo>
                    <a:pt x="79763" y="115277"/>
                  </a:lnTo>
                  <a:lnTo>
                    <a:pt x="79793" y="115011"/>
                  </a:lnTo>
                  <a:close/>
                </a:path>
                <a:path w="499110" h="154939">
                  <a:moveTo>
                    <a:pt x="276964" y="64414"/>
                  </a:moveTo>
                  <a:lnTo>
                    <a:pt x="73883" y="64414"/>
                  </a:lnTo>
                  <a:lnTo>
                    <a:pt x="73984" y="76225"/>
                  </a:lnTo>
                  <a:lnTo>
                    <a:pt x="73299" y="77876"/>
                  </a:lnTo>
                  <a:lnTo>
                    <a:pt x="72562" y="78968"/>
                  </a:lnTo>
                  <a:lnTo>
                    <a:pt x="71495" y="79806"/>
                  </a:lnTo>
                  <a:lnTo>
                    <a:pt x="71013" y="80048"/>
                  </a:lnTo>
                  <a:lnTo>
                    <a:pt x="412119" y="80048"/>
                  </a:lnTo>
                  <a:lnTo>
                    <a:pt x="412122" y="76746"/>
                  </a:lnTo>
                  <a:lnTo>
                    <a:pt x="412257" y="76225"/>
                  </a:lnTo>
                  <a:lnTo>
                    <a:pt x="412668" y="75107"/>
                  </a:lnTo>
                  <a:lnTo>
                    <a:pt x="412960" y="73621"/>
                  </a:lnTo>
                  <a:lnTo>
                    <a:pt x="412914" y="70345"/>
                  </a:lnTo>
                  <a:lnTo>
                    <a:pt x="274568" y="70345"/>
                  </a:lnTo>
                  <a:lnTo>
                    <a:pt x="276964" y="64414"/>
                  </a:lnTo>
                  <a:close/>
                </a:path>
                <a:path w="499110" h="154939">
                  <a:moveTo>
                    <a:pt x="294188" y="64414"/>
                  </a:moveTo>
                  <a:lnTo>
                    <a:pt x="287909" y="64414"/>
                  </a:lnTo>
                  <a:lnTo>
                    <a:pt x="287052" y="66306"/>
                  </a:lnTo>
                  <a:lnTo>
                    <a:pt x="274568" y="70345"/>
                  </a:lnTo>
                  <a:lnTo>
                    <a:pt x="412914" y="70345"/>
                  </a:lnTo>
                  <a:lnTo>
                    <a:pt x="412808" y="69888"/>
                  </a:lnTo>
                  <a:lnTo>
                    <a:pt x="412706" y="69189"/>
                  </a:lnTo>
                  <a:lnTo>
                    <a:pt x="412909" y="68884"/>
                  </a:lnTo>
                  <a:lnTo>
                    <a:pt x="413383" y="66306"/>
                  </a:lnTo>
                  <a:lnTo>
                    <a:pt x="413497" y="65684"/>
                  </a:lnTo>
                  <a:lnTo>
                    <a:pt x="296717" y="65684"/>
                  </a:lnTo>
                  <a:lnTo>
                    <a:pt x="295815" y="65468"/>
                  </a:lnTo>
                  <a:lnTo>
                    <a:pt x="294188" y="64414"/>
                  </a:lnTo>
                  <a:close/>
                </a:path>
                <a:path w="499110" h="154939">
                  <a:moveTo>
                    <a:pt x="413731" y="64414"/>
                  </a:moveTo>
                  <a:lnTo>
                    <a:pt x="303975" y="64414"/>
                  </a:lnTo>
                  <a:lnTo>
                    <a:pt x="302114" y="65036"/>
                  </a:lnTo>
                  <a:lnTo>
                    <a:pt x="299590" y="65684"/>
                  </a:lnTo>
                  <a:lnTo>
                    <a:pt x="413497" y="65684"/>
                  </a:lnTo>
                  <a:lnTo>
                    <a:pt x="413616" y="65036"/>
                  </a:lnTo>
                  <a:lnTo>
                    <a:pt x="413731" y="64414"/>
                  </a:lnTo>
                  <a:close/>
                </a:path>
                <a:path w="499110" h="154939">
                  <a:moveTo>
                    <a:pt x="157169" y="63487"/>
                  </a:moveTo>
                  <a:lnTo>
                    <a:pt x="123225" y="63487"/>
                  </a:lnTo>
                  <a:lnTo>
                    <a:pt x="76175" y="64414"/>
                  </a:lnTo>
                  <a:lnTo>
                    <a:pt x="498488" y="64414"/>
                  </a:lnTo>
                  <a:lnTo>
                    <a:pt x="157169" y="63487"/>
                  </a:lnTo>
                  <a:close/>
                </a:path>
                <a:path w="499110" h="154939">
                  <a:moveTo>
                    <a:pt x="288329" y="63487"/>
                  </a:moveTo>
                  <a:lnTo>
                    <a:pt x="277339" y="63487"/>
                  </a:lnTo>
                  <a:lnTo>
                    <a:pt x="276964" y="64414"/>
                  </a:lnTo>
                  <a:lnTo>
                    <a:pt x="287909" y="64414"/>
                  </a:lnTo>
                  <a:lnTo>
                    <a:pt x="288329" y="63487"/>
                  </a:lnTo>
                  <a:close/>
                </a:path>
                <a:path w="499110" h="154939">
                  <a:moveTo>
                    <a:pt x="306747" y="63487"/>
                  </a:moveTo>
                  <a:lnTo>
                    <a:pt x="292757" y="63487"/>
                  </a:lnTo>
                  <a:lnTo>
                    <a:pt x="294188" y="64414"/>
                  </a:lnTo>
                  <a:lnTo>
                    <a:pt x="303975" y="64414"/>
                  </a:lnTo>
                  <a:lnTo>
                    <a:pt x="306747" y="63487"/>
                  </a:lnTo>
                  <a:close/>
                </a:path>
                <a:path w="499110" h="154939">
                  <a:moveTo>
                    <a:pt x="115894" y="0"/>
                  </a:moveTo>
                  <a:lnTo>
                    <a:pt x="102699" y="977"/>
                  </a:lnTo>
                  <a:lnTo>
                    <a:pt x="101785" y="1955"/>
                  </a:lnTo>
                  <a:lnTo>
                    <a:pt x="101810" y="16637"/>
                  </a:lnTo>
                  <a:lnTo>
                    <a:pt x="101366" y="20053"/>
                  </a:lnTo>
                  <a:lnTo>
                    <a:pt x="98902" y="23380"/>
                  </a:lnTo>
                  <a:lnTo>
                    <a:pt x="98801" y="29920"/>
                  </a:lnTo>
                  <a:lnTo>
                    <a:pt x="98589" y="36485"/>
                  </a:lnTo>
                  <a:lnTo>
                    <a:pt x="99001" y="54610"/>
                  </a:lnTo>
                  <a:lnTo>
                    <a:pt x="99067" y="55257"/>
                  </a:lnTo>
                  <a:lnTo>
                    <a:pt x="100501" y="63030"/>
                  </a:lnTo>
                  <a:lnTo>
                    <a:pt x="100585" y="63487"/>
                  </a:lnTo>
                  <a:lnTo>
                    <a:pt x="118066" y="63487"/>
                  </a:lnTo>
                  <a:lnTo>
                    <a:pt x="115894" y="63233"/>
                  </a:lnTo>
                  <a:lnTo>
                    <a:pt x="115894" y="0"/>
                  </a:lnTo>
                  <a:close/>
                </a:path>
                <a:path w="499110" h="154939">
                  <a:moveTo>
                    <a:pt x="275686" y="51168"/>
                  </a:moveTo>
                  <a:lnTo>
                    <a:pt x="273006" y="57861"/>
                  </a:lnTo>
                  <a:lnTo>
                    <a:pt x="273123" y="60223"/>
                  </a:lnTo>
                  <a:lnTo>
                    <a:pt x="273184" y="61442"/>
                  </a:lnTo>
                  <a:lnTo>
                    <a:pt x="271914" y="63030"/>
                  </a:lnTo>
                  <a:lnTo>
                    <a:pt x="270218" y="63487"/>
                  </a:lnTo>
                  <a:lnTo>
                    <a:pt x="277339" y="63487"/>
                  </a:lnTo>
                  <a:lnTo>
                    <a:pt x="278658" y="60223"/>
                  </a:lnTo>
                  <a:lnTo>
                    <a:pt x="275686" y="51168"/>
                  </a:lnTo>
                  <a:close/>
                </a:path>
                <a:path w="499110" h="154939">
                  <a:moveTo>
                    <a:pt x="292348" y="54610"/>
                  </a:moveTo>
                  <a:lnTo>
                    <a:pt x="288536" y="63030"/>
                  </a:lnTo>
                  <a:lnTo>
                    <a:pt x="288444" y="63233"/>
                  </a:lnTo>
                  <a:lnTo>
                    <a:pt x="288329" y="63487"/>
                  </a:lnTo>
                  <a:lnTo>
                    <a:pt x="293058" y="63487"/>
                  </a:lnTo>
                  <a:lnTo>
                    <a:pt x="292386" y="60540"/>
                  </a:lnTo>
                  <a:lnTo>
                    <a:pt x="292348" y="54610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426563" y="2482418"/>
              <a:ext cx="288290" cy="99695"/>
            </a:xfrm>
            <a:custGeom>
              <a:avLst/>
              <a:gdLst/>
              <a:ahLst/>
              <a:cxnLst/>
              <a:rect l="l" t="t" r="r" b="b"/>
              <a:pathLst>
                <a:path w="288289" h="99694">
                  <a:moveTo>
                    <a:pt x="179425" y="85826"/>
                  </a:moveTo>
                  <a:lnTo>
                    <a:pt x="179400" y="60515"/>
                  </a:lnTo>
                  <a:lnTo>
                    <a:pt x="179400" y="51523"/>
                  </a:lnTo>
                  <a:lnTo>
                    <a:pt x="179387" y="41706"/>
                  </a:lnTo>
                  <a:lnTo>
                    <a:pt x="179387" y="25234"/>
                  </a:lnTo>
                  <a:lnTo>
                    <a:pt x="179095" y="25857"/>
                  </a:lnTo>
                  <a:lnTo>
                    <a:pt x="178828" y="26670"/>
                  </a:lnTo>
                  <a:lnTo>
                    <a:pt x="178828" y="37439"/>
                  </a:lnTo>
                  <a:lnTo>
                    <a:pt x="178206" y="38138"/>
                  </a:lnTo>
                  <a:lnTo>
                    <a:pt x="177749" y="38722"/>
                  </a:lnTo>
                  <a:lnTo>
                    <a:pt x="177749" y="51523"/>
                  </a:lnTo>
                  <a:lnTo>
                    <a:pt x="177749" y="60515"/>
                  </a:lnTo>
                  <a:lnTo>
                    <a:pt x="176987" y="60515"/>
                  </a:lnTo>
                  <a:lnTo>
                    <a:pt x="176987" y="51523"/>
                  </a:lnTo>
                  <a:lnTo>
                    <a:pt x="177749" y="51523"/>
                  </a:lnTo>
                  <a:lnTo>
                    <a:pt x="177749" y="38722"/>
                  </a:lnTo>
                  <a:lnTo>
                    <a:pt x="177622" y="38874"/>
                  </a:lnTo>
                  <a:lnTo>
                    <a:pt x="177177" y="39814"/>
                  </a:lnTo>
                  <a:lnTo>
                    <a:pt x="175958" y="40106"/>
                  </a:lnTo>
                  <a:lnTo>
                    <a:pt x="174993" y="39281"/>
                  </a:lnTo>
                  <a:lnTo>
                    <a:pt x="174231" y="38874"/>
                  </a:lnTo>
                  <a:lnTo>
                    <a:pt x="174713" y="38138"/>
                  </a:lnTo>
                  <a:lnTo>
                    <a:pt x="174955" y="37439"/>
                  </a:lnTo>
                  <a:lnTo>
                    <a:pt x="175082" y="37058"/>
                  </a:lnTo>
                  <a:lnTo>
                    <a:pt x="176288" y="36372"/>
                  </a:lnTo>
                  <a:lnTo>
                    <a:pt x="176733" y="36652"/>
                  </a:lnTo>
                  <a:lnTo>
                    <a:pt x="177507" y="37058"/>
                  </a:lnTo>
                  <a:lnTo>
                    <a:pt x="178828" y="37439"/>
                  </a:lnTo>
                  <a:lnTo>
                    <a:pt x="178828" y="26670"/>
                  </a:lnTo>
                  <a:lnTo>
                    <a:pt x="177215" y="31559"/>
                  </a:lnTo>
                  <a:lnTo>
                    <a:pt x="177101" y="31940"/>
                  </a:lnTo>
                  <a:lnTo>
                    <a:pt x="174650" y="30429"/>
                  </a:lnTo>
                  <a:lnTo>
                    <a:pt x="172847" y="28587"/>
                  </a:lnTo>
                  <a:lnTo>
                    <a:pt x="170751" y="28181"/>
                  </a:lnTo>
                  <a:lnTo>
                    <a:pt x="160718" y="25857"/>
                  </a:lnTo>
                  <a:lnTo>
                    <a:pt x="158026" y="25234"/>
                  </a:lnTo>
                  <a:lnTo>
                    <a:pt x="144919" y="22415"/>
                  </a:lnTo>
                  <a:lnTo>
                    <a:pt x="131813" y="21513"/>
                  </a:lnTo>
                  <a:lnTo>
                    <a:pt x="118376" y="24117"/>
                  </a:lnTo>
                  <a:lnTo>
                    <a:pt x="113550" y="25857"/>
                  </a:lnTo>
                  <a:lnTo>
                    <a:pt x="107454" y="24460"/>
                  </a:lnTo>
                  <a:lnTo>
                    <a:pt x="106857" y="30429"/>
                  </a:lnTo>
                  <a:lnTo>
                    <a:pt x="106743" y="31559"/>
                  </a:lnTo>
                  <a:lnTo>
                    <a:pt x="106641" y="32639"/>
                  </a:lnTo>
                  <a:lnTo>
                    <a:pt x="104584" y="31559"/>
                  </a:lnTo>
                  <a:lnTo>
                    <a:pt x="104584" y="29044"/>
                  </a:lnTo>
                  <a:lnTo>
                    <a:pt x="104584" y="10325"/>
                  </a:lnTo>
                  <a:lnTo>
                    <a:pt x="102438" y="14998"/>
                  </a:lnTo>
                  <a:lnTo>
                    <a:pt x="102057" y="20256"/>
                  </a:lnTo>
                  <a:lnTo>
                    <a:pt x="100787" y="24968"/>
                  </a:lnTo>
                  <a:lnTo>
                    <a:pt x="100711" y="25234"/>
                  </a:lnTo>
                  <a:lnTo>
                    <a:pt x="98590" y="26847"/>
                  </a:lnTo>
                  <a:lnTo>
                    <a:pt x="98590" y="40106"/>
                  </a:lnTo>
                  <a:lnTo>
                    <a:pt x="97929" y="40805"/>
                  </a:lnTo>
                  <a:lnTo>
                    <a:pt x="97421" y="41706"/>
                  </a:lnTo>
                  <a:lnTo>
                    <a:pt x="96812" y="40982"/>
                  </a:lnTo>
                  <a:lnTo>
                    <a:pt x="96126" y="40525"/>
                  </a:lnTo>
                  <a:lnTo>
                    <a:pt x="96113" y="39281"/>
                  </a:lnTo>
                  <a:lnTo>
                    <a:pt x="96418" y="38874"/>
                  </a:lnTo>
                  <a:lnTo>
                    <a:pt x="96735" y="38138"/>
                  </a:lnTo>
                  <a:lnTo>
                    <a:pt x="97586" y="38874"/>
                  </a:lnTo>
                  <a:lnTo>
                    <a:pt x="97777" y="38874"/>
                  </a:lnTo>
                  <a:lnTo>
                    <a:pt x="98158" y="39065"/>
                  </a:lnTo>
                  <a:lnTo>
                    <a:pt x="98526" y="39814"/>
                  </a:lnTo>
                  <a:lnTo>
                    <a:pt x="98590" y="40106"/>
                  </a:lnTo>
                  <a:lnTo>
                    <a:pt x="98590" y="26847"/>
                  </a:lnTo>
                  <a:lnTo>
                    <a:pt x="95694" y="29044"/>
                  </a:lnTo>
                  <a:lnTo>
                    <a:pt x="95681" y="20256"/>
                  </a:lnTo>
                  <a:lnTo>
                    <a:pt x="95377" y="14998"/>
                  </a:lnTo>
                  <a:lnTo>
                    <a:pt x="95288" y="13220"/>
                  </a:lnTo>
                  <a:lnTo>
                    <a:pt x="94780" y="6604"/>
                  </a:lnTo>
                  <a:lnTo>
                    <a:pt x="94310" y="0"/>
                  </a:lnTo>
                  <a:lnTo>
                    <a:pt x="94310" y="49580"/>
                  </a:lnTo>
                  <a:lnTo>
                    <a:pt x="444" y="49580"/>
                  </a:lnTo>
                  <a:lnTo>
                    <a:pt x="546" y="73113"/>
                  </a:lnTo>
                  <a:lnTo>
                    <a:pt x="317" y="80645"/>
                  </a:lnTo>
                  <a:lnTo>
                    <a:pt x="50" y="85826"/>
                  </a:lnTo>
                  <a:lnTo>
                    <a:pt x="0" y="86918"/>
                  </a:lnTo>
                  <a:lnTo>
                    <a:pt x="2171" y="88620"/>
                  </a:lnTo>
                  <a:lnTo>
                    <a:pt x="92075" y="88620"/>
                  </a:lnTo>
                  <a:lnTo>
                    <a:pt x="92316" y="92189"/>
                  </a:lnTo>
                  <a:lnTo>
                    <a:pt x="92430" y="94081"/>
                  </a:lnTo>
                  <a:lnTo>
                    <a:pt x="92481" y="94653"/>
                  </a:lnTo>
                  <a:lnTo>
                    <a:pt x="92595" y="96405"/>
                  </a:lnTo>
                  <a:lnTo>
                    <a:pt x="92722" y="98171"/>
                  </a:lnTo>
                  <a:lnTo>
                    <a:pt x="135890" y="98894"/>
                  </a:lnTo>
                  <a:lnTo>
                    <a:pt x="139293" y="98894"/>
                  </a:lnTo>
                  <a:lnTo>
                    <a:pt x="139395" y="98171"/>
                  </a:lnTo>
                  <a:lnTo>
                    <a:pt x="139471" y="97701"/>
                  </a:lnTo>
                  <a:lnTo>
                    <a:pt x="139585" y="96837"/>
                  </a:lnTo>
                  <a:lnTo>
                    <a:pt x="139712" y="95973"/>
                  </a:lnTo>
                  <a:lnTo>
                    <a:pt x="139814" y="94081"/>
                  </a:lnTo>
                  <a:lnTo>
                    <a:pt x="139915" y="92189"/>
                  </a:lnTo>
                  <a:lnTo>
                    <a:pt x="140042" y="89623"/>
                  </a:lnTo>
                  <a:lnTo>
                    <a:pt x="140144" y="87782"/>
                  </a:lnTo>
                  <a:lnTo>
                    <a:pt x="140246" y="85826"/>
                  </a:lnTo>
                  <a:lnTo>
                    <a:pt x="179425" y="85826"/>
                  </a:lnTo>
                  <a:close/>
                </a:path>
                <a:path w="288289" h="99694">
                  <a:moveTo>
                    <a:pt x="263969" y="99644"/>
                  </a:moveTo>
                  <a:lnTo>
                    <a:pt x="263855" y="87287"/>
                  </a:lnTo>
                  <a:lnTo>
                    <a:pt x="235762" y="87287"/>
                  </a:lnTo>
                  <a:lnTo>
                    <a:pt x="236118" y="99644"/>
                  </a:lnTo>
                  <a:lnTo>
                    <a:pt x="263969" y="99644"/>
                  </a:lnTo>
                  <a:close/>
                </a:path>
                <a:path w="288289" h="99694">
                  <a:moveTo>
                    <a:pt x="288201" y="74561"/>
                  </a:moveTo>
                  <a:lnTo>
                    <a:pt x="263855" y="74561"/>
                  </a:lnTo>
                  <a:lnTo>
                    <a:pt x="263944" y="87122"/>
                  </a:lnTo>
                  <a:lnTo>
                    <a:pt x="263855" y="87249"/>
                  </a:lnTo>
                  <a:lnTo>
                    <a:pt x="263969" y="87452"/>
                  </a:lnTo>
                  <a:lnTo>
                    <a:pt x="288137" y="87452"/>
                  </a:lnTo>
                  <a:lnTo>
                    <a:pt x="288201" y="74561"/>
                  </a:lnTo>
                  <a:close/>
                </a:path>
                <a:path w="288289" h="99694">
                  <a:moveTo>
                    <a:pt x="288264" y="49428"/>
                  </a:moveTo>
                  <a:lnTo>
                    <a:pt x="235521" y="49428"/>
                  </a:lnTo>
                  <a:lnTo>
                    <a:pt x="235521" y="67284"/>
                  </a:lnTo>
                  <a:lnTo>
                    <a:pt x="235521" y="73025"/>
                  </a:lnTo>
                  <a:lnTo>
                    <a:pt x="263461" y="73025"/>
                  </a:lnTo>
                  <a:lnTo>
                    <a:pt x="264261" y="62293"/>
                  </a:lnTo>
                  <a:lnTo>
                    <a:pt x="288264" y="62293"/>
                  </a:lnTo>
                  <a:lnTo>
                    <a:pt x="288264" y="49428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637472" y="2476233"/>
              <a:ext cx="102870" cy="1905"/>
            </a:xfrm>
            <a:custGeom>
              <a:avLst/>
              <a:gdLst/>
              <a:ahLst/>
              <a:cxnLst/>
              <a:rect l="l" t="t" r="r" b="b"/>
              <a:pathLst>
                <a:path w="102869" h="1905">
                  <a:moveTo>
                    <a:pt x="102692" y="1879"/>
                  </a:moveTo>
                  <a:lnTo>
                    <a:pt x="100076" y="990"/>
                  </a:lnTo>
                  <a:lnTo>
                    <a:pt x="96291" y="0"/>
                  </a:lnTo>
                  <a:lnTo>
                    <a:pt x="4800" y="0"/>
                  </a:lnTo>
                  <a:lnTo>
                    <a:pt x="2400" y="1054"/>
                  </a:lnTo>
                  <a:lnTo>
                    <a:pt x="0" y="1625"/>
                  </a:lnTo>
                  <a:lnTo>
                    <a:pt x="102692" y="1879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088629" y="1719313"/>
              <a:ext cx="119380" cy="57785"/>
            </a:xfrm>
            <a:custGeom>
              <a:avLst/>
              <a:gdLst/>
              <a:ahLst/>
              <a:cxnLst/>
              <a:rect l="l" t="t" r="r" b="b"/>
              <a:pathLst>
                <a:path w="119380" h="57785">
                  <a:moveTo>
                    <a:pt x="119164" y="13855"/>
                  </a:moveTo>
                  <a:lnTo>
                    <a:pt x="117233" y="12293"/>
                  </a:lnTo>
                  <a:lnTo>
                    <a:pt x="114998" y="11074"/>
                  </a:lnTo>
                  <a:lnTo>
                    <a:pt x="111734" y="8458"/>
                  </a:lnTo>
                  <a:lnTo>
                    <a:pt x="110769" y="7442"/>
                  </a:lnTo>
                  <a:lnTo>
                    <a:pt x="108559" y="2616"/>
                  </a:lnTo>
                  <a:lnTo>
                    <a:pt x="106616" y="609"/>
                  </a:lnTo>
                  <a:lnTo>
                    <a:pt x="103657" y="0"/>
                  </a:lnTo>
                  <a:lnTo>
                    <a:pt x="100330" y="0"/>
                  </a:lnTo>
                  <a:lnTo>
                    <a:pt x="100342" y="2997"/>
                  </a:lnTo>
                  <a:lnTo>
                    <a:pt x="102743" y="11074"/>
                  </a:lnTo>
                  <a:lnTo>
                    <a:pt x="97180" y="9220"/>
                  </a:lnTo>
                  <a:lnTo>
                    <a:pt x="2489" y="9220"/>
                  </a:lnTo>
                  <a:lnTo>
                    <a:pt x="381" y="11074"/>
                  </a:lnTo>
                  <a:lnTo>
                    <a:pt x="723" y="19989"/>
                  </a:lnTo>
                  <a:lnTo>
                    <a:pt x="1117" y="27165"/>
                  </a:lnTo>
                  <a:lnTo>
                    <a:pt x="1701" y="34378"/>
                  </a:lnTo>
                  <a:lnTo>
                    <a:pt x="3022" y="49123"/>
                  </a:lnTo>
                  <a:lnTo>
                    <a:pt x="94157" y="49123"/>
                  </a:lnTo>
                  <a:lnTo>
                    <a:pt x="94234" y="42887"/>
                  </a:lnTo>
                  <a:lnTo>
                    <a:pt x="98209" y="42329"/>
                  </a:lnTo>
                  <a:lnTo>
                    <a:pt x="103174" y="43992"/>
                  </a:lnTo>
                  <a:lnTo>
                    <a:pt x="101104" y="51409"/>
                  </a:lnTo>
                  <a:lnTo>
                    <a:pt x="101028" y="51689"/>
                  </a:lnTo>
                  <a:lnTo>
                    <a:pt x="95059" y="51409"/>
                  </a:lnTo>
                  <a:lnTo>
                    <a:pt x="0" y="51409"/>
                  </a:lnTo>
                  <a:lnTo>
                    <a:pt x="2032" y="51689"/>
                  </a:lnTo>
                  <a:lnTo>
                    <a:pt x="1816" y="51689"/>
                  </a:lnTo>
                  <a:lnTo>
                    <a:pt x="3695" y="52108"/>
                  </a:lnTo>
                  <a:lnTo>
                    <a:pt x="7327" y="52463"/>
                  </a:lnTo>
                  <a:lnTo>
                    <a:pt x="97256" y="53035"/>
                  </a:lnTo>
                  <a:lnTo>
                    <a:pt x="99644" y="53035"/>
                  </a:lnTo>
                  <a:lnTo>
                    <a:pt x="119138" y="57480"/>
                  </a:lnTo>
                  <a:lnTo>
                    <a:pt x="119138" y="42329"/>
                  </a:lnTo>
                  <a:lnTo>
                    <a:pt x="119164" y="13855"/>
                  </a:lnTo>
                  <a:close/>
                </a:path>
              </a:pathLst>
            </a:custGeom>
            <a:solidFill>
              <a:srgbClr val="AE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128913" y="1616201"/>
              <a:ext cx="80645" cy="93980"/>
            </a:xfrm>
            <a:custGeom>
              <a:avLst/>
              <a:gdLst/>
              <a:ahLst/>
              <a:cxnLst/>
              <a:rect l="l" t="t" r="r" b="b"/>
              <a:pathLst>
                <a:path w="80644" h="93980">
                  <a:moveTo>
                    <a:pt x="79019" y="71729"/>
                  </a:moveTo>
                  <a:lnTo>
                    <a:pt x="76263" y="76644"/>
                  </a:lnTo>
                  <a:lnTo>
                    <a:pt x="77800" y="85775"/>
                  </a:lnTo>
                  <a:lnTo>
                    <a:pt x="78282" y="89700"/>
                  </a:lnTo>
                  <a:lnTo>
                    <a:pt x="78841" y="93599"/>
                  </a:lnTo>
                  <a:lnTo>
                    <a:pt x="78905" y="85775"/>
                  </a:lnTo>
                  <a:lnTo>
                    <a:pt x="79019" y="71729"/>
                  </a:lnTo>
                  <a:close/>
                </a:path>
                <a:path w="80644" h="93980">
                  <a:moveTo>
                    <a:pt x="79590" y="1943"/>
                  </a:moveTo>
                  <a:lnTo>
                    <a:pt x="79019" y="977"/>
                  </a:lnTo>
                  <a:lnTo>
                    <a:pt x="78727" y="0"/>
                  </a:lnTo>
                  <a:lnTo>
                    <a:pt x="65760" y="0"/>
                  </a:lnTo>
                  <a:lnTo>
                    <a:pt x="65760" y="48018"/>
                  </a:lnTo>
                  <a:lnTo>
                    <a:pt x="65252" y="48793"/>
                  </a:lnTo>
                  <a:lnTo>
                    <a:pt x="65062" y="48983"/>
                  </a:lnTo>
                  <a:lnTo>
                    <a:pt x="64503" y="48793"/>
                  </a:lnTo>
                  <a:lnTo>
                    <a:pt x="64541" y="47421"/>
                  </a:lnTo>
                  <a:lnTo>
                    <a:pt x="65760" y="48018"/>
                  </a:lnTo>
                  <a:lnTo>
                    <a:pt x="65760" y="0"/>
                  </a:lnTo>
                  <a:lnTo>
                    <a:pt x="58839" y="0"/>
                  </a:lnTo>
                  <a:lnTo>
                    <a:pt x="56705" y="10985"/>
                  </a:lnTo>
                  <a:lnTo>
                    <a:pt x="54940" y="11201"/>
                  </a:lnTo>
                  <a:lnTo>
                    <a:pt x="48247" y="12166"/>
                  </a:lnTo>
                  <a:lnTo>
                    <a:pt x="44818" y="12522"/>
                  </a:lnTo>
                  <a:lnTo>
                    <a:pt x="43472" y="12522"/>
                  </a:lnTo>
                  <a:lnTo>
                    <a:pt x="35039" y="12725"/>
                  </a:lnTo>
                  <a:lnTo>
                    <a:pt x="28282" y="12522"/>
                  </a:lnTo>
                  <a:lnTo>
                    <a:pt x="18224" y="12522"/>
                  </a:lnTo>
                  <a:lnTo>
                    <a:pt x="19050" y="13525"/>
                  </a:lnTo>
                  <a:lnTo>
                    <a:pt x="19824" y="15417"/>
                  </a:lnTo>
                  <a:lnTo>
                    <a:pt x="23596" y="16052"/>
                  </a:lnTo>
                  <a:lnTo>
                    <a:pt x="26441" y="15748"/>
                  </a:lnTo>
                  <a:lnTo>
                    <a:pt x="29921" y="15748"/>
                  </a:lnTo>
                  <a:lnTo>
                    <a:pt x="29921" y="27432"/>
                  </a:lnTo>
                  <a:lnTo>
                    <a:pt x="17957" y="27432"/>
                  </a:lnTo>
                  <a:lnTo>
                    <a:pt x="17068" y="18897"/>
                  </a:lnTo>
                  <a:lnTo>
                    <a:pt x="927" y="18897"/>
                  </a:lnTo>
                  <a:lnTo>
                    <a:pt x="952" y="29730"/>
                  </a:lnTo>
                  <a:lnTo>
                    <a:pt x="1257" y="29730"/>
                  </a:lnTo>
                  <a:lnTo>
                    <a:pt x="4305" y="28917"/>
                  </a:lnTo>
                  <a:lnTo>
                    <a:pt x="16205" y="29730"/>
                  </a:lnTo>
                  <a:lnTo>
                    <a:pt x="15709" y="41630"/>
                  </a:lnTo>
                  <a:lnTo>
                    <a:pt x="0" y="42202"/>
                  </a:lnTo>
                  <a:lnTo>
                    <a:pt x="889" y="42202"/>
                  </a:lnTo>
                  <a:lnTo>
                    <a:pt x="952" y="45910"/>
                  </a:lnTo>
                  <a:lnTo>
                    <a:pt x="1066" y="48348"/>
                  </a:lnTo>
                  <a:lnTo>
                    <a:pt x="1181" y="50800"/>
                  </a:lnTo>
                  <a:lnTo>
                    <a:pt x="1308" y="53162"/>
                  </a:lnTo>
                  <a:lnTo>
                    <a:pt x="48806" y="53162"/>
                  </a:lnTo>
                  <a:lnTo>
                    <a:pt x="52425" y="50800"/>
                  </a:lnTo>
                  <a:lnTo>
                    <a:pt x="56502" y="49326"/>
                  </a:lnTo>
                  <a:lnTo>
                    <a:pt x="56730" y="53162"/>
                  </a:lnTo>
                  <a:lnTo>
                    <a:pt x="56832" y="54686"/>
                  </a:lnTo>
                  <a:lnTo>
                    <a:pt x="58750" y="56375"/>
                  </a:lnTo>
                  <a:lnTo>
                    <a:pt x="59664" y="56375"/>
                  </a:lnTo>
                  <a:lnTo>
                    <a:pt x="63830" y="55816"/>
                  </a:lnTo>
                  <a:lnTo>
                    <a:pt x="67094" y="55956"/>
                  </a:lnTo>
                  <a:lnTo>
                    <a:pt x="68999" y="58547"/>
                  </a:lnTo>
                  <a:lnTo>
                    <a:pt x="69240" y="59067"/>
                  </a:lnTo>
                  <a:lnTo>
                    <a:pt x="69761" y="60871"/>
                  </a:lnTo>
                  <a:lnTo>
                    <a:pt x="69811" y="62445"/>
                  </a:lnTo>
                  <a:lnTo>
                    <a:pt x="69291" y="65544"/>
                  </a:lnTo>
                  <a:lnTo>
                    <a:pt x="70065" y="67767"/>
                  </a:lnTo>
                  <a:lnTo>
                    <a:pt x="79044" y="68783"/>
                  </a:lnTo>
                  <a:lnTo>
                    <a:pt x="79146" y="55816"/>
                  </a:lnTo>
                  <a:lnTo>
                    <a:pt x="79209" y="49326"/>
                  </a:lnTo>
                  <a:lnTo>
                    <a:pt x="79209" y="48983"/>
                  </a:lnTo>
                  <a:lnTo>
                    <a:pt x="79222" y="47421"/>
                  </a:lnTo>
                  <a:lnTo>
                    <a:pt x="79273" y="41630"/>
                  </a:lnTo>
                  <a:lnTo>
                    <a:pt x="79375" y="28917"/>
                  </a:lnTo>
                  <a:lnTo>
                    <a:pt x="79387" y="27432"/>
                  </a:lnTo>
                  <a:lnTo>
                    <a:pt x="79476" y="15748"/>
                  </a:lnTo>
                  <a:lnTo>
                    <a:pt x="79502" y="12725"/>
                  </a:lnTo>
                  <a:lnTo>
                    <a:pt x="79590" y="1943"/>
                  </a:lnTo>
                  <a:close/>
                </a:path>
                <a:path w="80644" h="93980">
                  <a:moveTo>
                    <a:pt x="80581" y="68948"/>
                  </a:moveTo>
                  <a:lnTo>
                    <a:pt x="79044" y="68783"/>
                  </a:lnTo>
                  <a:lnTo>
                    <a:pt x="79019" y="71729"/>
                  </a:lnTo>
                  <a:lnTo>
                    <a:pt x="80581" y="68948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188273" y="1772348"/>
              <a:ext cx="19685" cy="59690"/>
            </a:xfrm>
            <a:custGeom>
              <a:avLst/>
              <a:gdLst/>
              <a:ahLst/>
              <a:cxnLst/>
              <a:rect l="l" t="t" r="r" b="b"/>
              <a:pathLst>
                <a:path w="19685" h="59689">
                  <a:moveTo>
                    <a:pt x="19552" y="39928"/>
                  </a:moveTo>
                  <a:lnTo>
                    <a:pt x="2895" y="39928"/>
                  </a:lnTo>
                  <a:lnTo>
                    <a:pt x="5867" y="48983"/>
                  </a:lnTo>
                  <a:lnTo>
                    <a:pt x="1777" y="59105"/>
                  </a:lnTo>
                  <a:lnTo>
                    <a:pt x="14262" y="55067"/>
                  </a:lnTo>
                  <a:lnTo>
                    <a:pt x="19557" y="43370"/>
                  </a:lnTo>
                  <a:lnTo>
                    <a:pt x="19552" y="39928"/>
                  </a:lnTo>
                  <a:close/>
                </a:path>
                <a:path w="19685" h="59689">
                  <a:moveTo>
                    <a:pt x="0" y="0"/>
                  </a:moveTo>
                  <a:lnTo>
                    <a:pt x="121" y="36067"/>
                  </a:lnTo>
                  <a:lnTo>
                    <a:pt x="215" y="46621"/>
                  </a:lnTo>
                  <a:lnTo>
                    <a:pt x="2895" y="39928"/>
                  </a:lnTo>
                  <a:lnTo>
                    <a:pt x="19552" y="39928"/>
                  </a:lnTo>
                  <a:lnTo>
                    <a:pt x="19494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53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087880" y="1725294"/>
              <a:ext cx="104139" cy="45720"/>
            </a:xfrm>
            <a:custGeom>
              <a:avLst/>
              <a:gdLst/>
              <a:ahLst/>
              <a:cxnLst/>
              <a:rect l="l" t="t" r="r" b="b"/>
              <a:pathLst>
                <a:path w="104139" h="45719">
                  <a:moveTo>
                    <a:pt x="103924" y="38011"/>
                  </a:moveTo>
                  <a:lnTo>
                    <a:pt x="98958" y="36347"/>
                  </a:lnTo>
                  <a:lnTo>
                    <a:pt x="94983" y="36906"/>
                  </a:lnTo>
                  <a:lnTo>
                    <a:pt x="94907" y="43141"/>
                  </a:lnTo>
                  <a:lnTo>
                    <a:pt x="3771" y="43141"/>
                  </a:lnTo>
                  <a:lnTo>
                    <a:pt x="2451" y="28397"/>
                  </a:lnTo>
                  <a:lnTo>
                    <a:pt x="1866" y="21183"/>
                  </a:lnTo>
                  <a:lnTo>
                    <a:pt x="1473" y="14008"/>
                  </a:lnTo>
                  <a:lnTo>
                    <a:pt x="1130" y="5029"/>
                  </a:lnTo>
                  <a:lnTo>
                    <a:pt x="3238" y="3238"/>
                  </a:lnTo>
                  <a:lnTo>
                    <a:pt x="97929" y="3238"/>
                  </a:lnTo>
                  <a:lnTo>
                    <a:pt x="99555" y="165"/>
                  </a:lnTo>
                  <a:lnTo>
                    <a:pt x="99364" y="0"/>
                  </a:lnTo>
                  <a:lnTo>
                    <a:pt x="88684" y="1638"/>
                  </a:lnTo>
                  <a:lnTo>
                    <a:pt x="584" y="1638"/>
                  </a:lnTo>
                  <a:lnTo>
                    <a:pt x="546" y="5029"/>
                  </a:lnTo>
                  <a:lnTo>
                    <a:pt x="419" y="14008"/>
                  </a:lnTo>
                  <a:lnTo>
                    <a:pt x="330" y="21183"/>
                  </a:lnTo>
                  <a:lnTo>
                    <a:pt x="228" y="28397"/>
                  </a:lnTo>
                  <a:lnTo>
                    <a:pt x="127" y="36347"/>
                  </a:lnTo>
                  <a:lnTo>
                    <a:pt x="0" y="45427"/>
                  </a:lnTo>
                  <a:lnTo>
                    <a:pt x="95808" y="45427"/>
                  </a:lnTo>
                  <a:lnTo>
                    <a:pt x="101777" y="45707"/>
                  </a:lnTo>
                  <a:lnTo>
                    <a:pt x="102489" y="43141"/>
                  </a:lnTo>
                  <a:lnTo>
                    <a:pt x="103924" y="38011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097176" y="1658404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80" h="12700">
                  <a:moveTo>
                    <a:pt x="17564" y="0"/>
                  </a:moveTo>
                  <a:lnTo>
                    <a:pt x="1384" y="0"/>
                  </a:lnTo>
                  <a:lnTo>
                    <a:pt x="457" y="1498"/>
                  </a:lnTo>
                  <a:lnTo>
                    <a:pt x="584" y="4953"/>
                  </a:lnTo>
                  <a:lnTo>
                    <a:pt x="698" y="9105"/>
                  </a:lnTo>
                  <a:lnTo>
                    <a:pt x="0" y="12623"/>
                  </a:lnTo>
                  <a:lnTo>
                    <a:pt x="17411" y="12623"/>
                  </a:lnTo>
                  <a:lnTo>
                    <a:pt x="17526" y="4089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088476" y="1665528"/>
              <a:ext cx="97790" cy="61594"/>
            </a:xfrm>
            <a:custGeom>
              <a:avLst/>
              <a:gdLst/>
              <a:ahLst/>
              <a:cxnLst/>
              <a:rect l="l" t="t" r="r" b="b"/>
              <a:pathLst>
                <a:path w="97789" h="61594">
                  <a:moveTo>
                    <a:pt x="88087" y="61404"/>
                  </a:moveTo>
                  <a:lnTo>
                    <a:pt x="85864" y="61023"/>
                  </a:lnTo>
                  <a:lnTo>
                    <a:pt x="83642" y="60312"/>
                  </a:lnTo>
                  <a:lnTo>
                    <a:pt x="4521" y="60274"/>
                  </a:lnTo>
                  <a:lnTo>
                    <a:pt x="2260" y="60909"/>
                  </a:lnTo>
                  <a:lnTo>
                    <a:pt x="0" y="61252"/>
                  </a:lnTo>
                  <a:lnTo>
                    <a:pt x="88087" y="61404"/>
                  </a:lnTo>
                  <a:close/>
                </a:path>
                <a:path w="97789" h="61594">
                  <a:moveTo>
                    <a:pt x="97269" y="5473"/>
                  </a:moveTo>
                  <a:lnTo>
                    <a:pt x="97028" y="1473"/>
                  </a:lnTo>
                  <a:lnTo>
                    <a:pt x="96939" y="0"/>
                  </a:lnTo>
                  <a:lnTo>
                    <a:pt x="92862" y="1473"/>
                  </a:lnTo>
                  <a:lnTo>
                    <a:pt x="89242" y="3835"/>
                  </a:lnTo>
                  <a:lnTo>
                    <a:pt x="41744" y="3835"/>
                  </a:lnTo>
                  <a:lnTo>
                    <a:pt x="41173" y="5473"/>
                  </a:lnTo>
                  <a:lnTo>
                    <a:pt x="97269" y="5473"/>
                  </a:lnTo>
                  <a:close/>
                </a:path>
              </a:pathLst>
            </a:custGeom>
            <a:solidFill>
              <a:srgbClr val="AE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146604" y="1627238"/>
              <a:ext cx="42545" cy="98425"/>
            </a:xfrm>
            <a:custGeom>
              <a:avLst/>
              <a:gdLst/>
              <a:ahLst/>
              <a:cxnLst/>
              <a:rect l="l" t="t" r="r" b="b"/>
              <a:pathLst>
                <a:path w="42544" h="98425">
                  <a:moveTo>
                    <a:pt x="38620" y="0"/>
                  </a:moveTo>
                  <a:lnTo>
                    <a:pt x="0" y="0"/>
                  </a:lnTo>
                  <a:lnTo>
                    <a:pt x="63" y="495"/>
                  </a:lnTo>
                  <a:lnTo>
                    <a:pt x="203" y="952"/>
                  </a:lnTo>
                  <a:lnTo>
                    <a:pt x="508" y="1485"/>
                  </a:lnTo>
                  <a:lnTo>
                    <a:pt x="10591" y="1485"/>
                  </a:lnTo>
                  <a:lnTo>
                    <a:pt x="17348" y="1689"/>
                  </a:lnTo>
                  <a:lnTo>
                    <a:pt x="25781" y="1485"/>
                  </a:lnTo>
                  <a:lnTo>
                    <a:pt x="27089" y="1485"/>
                  </a:lnTo>
                  <a:lnTo>
                    <a:pt x="30683" y="1130"/>
                  </a:lnTo>
                  <a:lnTo>
                    <a:pt x="33858" y="673"/>
                  </a:lnTo>
                  <a:lnTo>
                    <a:pt x="35102" y="495"/>
                  </a:lnTo>
                  <a:lnTo>
                    <a:pt x="37249" y="165"/>
                  </a:lnTo>
                  <a:lnTo>
                    <a:pt x="38620" y="0"/>
                  </a:lnTo>
                  <a:close/>
                </a:path>
                <a:path w="42544" h="98425">
                  <a:moveTo>
                    <a:pt x="42367" y="95072"/>
                  </a:moveTo>
                  <a:lnTo>
                    <a:pt x="42265" y="45339"/>
                  </a:lnTo>
                  <a:lnTo>
                    <a:pt x="41059" y="45339"/>
                  </a:lnTo>
                  <a:lnTo>
                    <a:pt x="40944" y="58521"/>
                  </a:lnTo>
                  <a:lnTo>
                    <a:pt x="40843" y="71704"/>
                  </a:lnTo>
                  <a:lnTo>
                    <a:pt x="40741" y="84886"/>
                  </a:lnTo>
                  <a:lnTo>
                    <a:pt x="40640" y="98056"/>
                  </a:lnTo>
                  <a:lnTo>
                    <a:pt x="40906" y="98056"/>
                  </a:lnTo>
                  <a:lnTo>
                    <a:pt x="42367" y="95072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095385" y="2476220"/>
              <a:ext cx="45720" cy="3175"/>
            </a:xfrm>
            <a:custGeom>
              <a:avLst/>
              <a:gdLst/>
              <a:ahLst/>
              <a:cxnLst/>
              <a:rect l="l" t="t" r="r" b="b"/>
              <a:pathLst>
                <a:path w="45719" h="3175">
                  <a:moveTo>
                    <a:pt x="36017" y="88"/>
                  </a:moveTo>
                  <a:lnTo>
                    <a:pt x="33058" y="12"/>
                  </a:lnTo>
                  <a:lnTo>
                    <a:pt x="30835" y="0"/>
                  </a:lnTo>
                  <a:lnTo>
                    <a:pt x="36017" y="88"/>
                  </a:lnTo>
                  <a:close/>
                </a:path>
                <a:path w="45719" h="3175">
                  <a:moveTo>
                    <a:pt x="45275" y="2870"/>
                  </a:moveTo>
                  <a:lnTo>
                    <a:pt x="42583" y="2019"/>
                  </a:lnTo>
                  <a:lnTo>
                    <a:pt x="42405" y="2019"/>
                  </a:lnTo>
                  <a:lnTo>
                    <a:pt x="39116" y="165"/>
                  </a:lnTo>
                  <a:lnTo>
                    <a:pt x="520" y="165"/>
                  </a:lnTo>
                  <a:lnTo>
                    <a:pt x="0" y="2019"/>
                  </a:lnTo>
                  <a:lnTo>
                    <a:pt x="45275" y="287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079879" y="2468423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15544" y="4340"/>
                  </a:moveTo>
                  <a:lnTo>
                    <a:pt x="14389" y="9563"/>
                  </a:lnTo>
                  <a:lnTo>
                    <a:pt x="14884" y="9956"/>
                  </a:lnTo>
                  <a:lnTo>
                    <a:pt x="15506" y="9817"/>
                  </a:lnTo>
                  <a:lnTo>
                    <a:pt x="16065" y="7835"/>
                  </a:lnTo>
                  <a:lnTo>
                    <a:pt x="15544" y="4340"/>
                  </a:lnTo>
                  <a:close/>
                </a:path>
                <a:path w="16510" h="10160">
                  <a:moveTo>
                    <a:pt x="15182" y="1912"/>
                  </a:moveTo>
                  <a:lnTo>
                    <a:pt x="15544" y="4340"/>
                  </a:lnTo>
                  <a:lnTo>
                    <a:pt x="15925" y="2616"/>
                  </a:lnTo>
                  <a:lnTo>
                    <a:pt x="15182" y="1912"/>
                  </a:lnTo>
                  <a:close/>
                </a:path>
                <a:path w="16510" h="10160">
                  <a:moveTo>
                    <a:pt x="14897" y="0"/>
                  </a:moveTo>
                  <a:lnTo>
                    <a:pt x="13160" y="0"/>
                  </a:lnTo>
                  <a:lnTo>
                    <a:pt x="15182" y="1912"/>
                  </a:lnTo>
                  <a:lnTo>
                    <a:pt x="14897" y="0"/>
                  </a:lnTo>
                  <a:close/>
                </a:path>
                <a:path w="16510" h="10160">
                  <a:moveTo>
                    <a:pt x="12676" y="0"/>
                  </a:moveTo>
                  <a:lnTo>
                    <a:pt x="126" y="0"/>
                  </a:lnTo>
                  <a:lnTo>
                    <a:pt x="0" y="1308"/>
                  </a:lnTo>
                  <a:lnTo>
                    <a:pt x="4082" y="1308"/>
                  </a:lnTo>
                  <a:lnTo>
                    <a:pt x="12676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141245" y="24824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63" y="1269"/>
                  </a:lnTo>
                  <a:lnTo>
                    <a:pt x="114" y="1917"/>
                  </a:lnTo>
                  <a:lnTo>
                    <a:pt x="4991" y="6184"/>
                  </a:lnTo>
                  <a:lnTo>
                    <a:pt x="6045" y="4914"/>
                  </a:lnTo>
                  <a:lnTo>
                    <a:pt x="6578" y="4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265489" y="1716087"/>
              <a:ext cx="120014" cy="79375"/>
            </a:xfrm>
            <a:custGeom>
              <a:avLst/>
              <a:gdLst/>
              <a:ahLst/>
              <a:cxnLst/>
              <a:rect l="l" t="t" r="r" b="b"/>
              <a:pathLst>
                <a:path w="120014" h="79375">
                  <a:moveTo>
                    <a:pt x="119811" y="68237"/>
                  </a:moveTo>
                  <a:lnTo>
                    <a:pt x="119697" y="23876"/>
                  </a:lnTo>
                  <a:lnTo>
                    <a:pt x="119646" y="18656"/>
                  </a:lnTo>
                  <a:lnTo>
                    <a:pt x="115684" y="10668"/>
                  </a:lnTo>
                  <a:lnTo>
                    <a:pt x="114236" y="7708"/>
                  </a:lnTo>
                  <a:lnTo>
                    <a:pt x="112877" y="10350"/>
                  </a:lnTo>
                  <a:lnTo>
                    <a:pt x="111099" y="12687"/>
                  </a:lnTo>
                  <a:lnTo>
                    <a:pt x="109867" y="18021"/>
                  </a:lnTo>
                  <a:lnTo>
                    <a:pt x="110363" y="21005"/>
                  </a:lnTo>
                  <a:lnTo>
                    <a:pt x="110363" y="23876"/>
                  </a:lnTo>
                  <a:lnTo>
                    <a:pt x="107797" y="23876"/>
                  </a:lnTo>
                  <a:lnTo>
                    <a:pt x="107797" y="5765"/>
                  </a:lnTo>
                  <a:lnTo>
                    <a:pt x="107797" y="4610"/>
                  </a:lnTo>
                  <a:lnTo>
                    <a:pt x="105410" y="5765"/>
                  </a:lnTo>
                  <a:lnTo>
                    <a:pt x="98145" y="0"/>
                  </a:lnTo>
                  <a:lnTo>
                    <a:pt x="97891" y="3022"/>
                  </a:lnTo>
                  <a:lnTo>
                    <a:pt x="97866" y="3340"/>
                  </a:lnTo>
                  <a:lnTo>
                    <a:pt x="97320" y="9880"/>
                  </a:lnTo>
                  <a:lnTo>
                    <a:pt x="0" y="9880"/>
                  </a:lnTo>
                  <a:lnTo>
                    <a:pt x="0" y="56070"/>
                  </a:lnTo>
                  <a:lnTo>
                    <a:pt x="96316" y="56070"/>
                  </a:lnTo>
                  <a:lnTo>
                    <a:pt x="96621" y="56311"/>
                  </a:lnTo>
                  <a:lnTo>
                    <a:pt x="99542" y="58077"/>
                  </a:lnTo>
                  <a:lnTo>
                    <a:pt x="100647" y="58801"/>
                  </a:lnTo>
                  <a:lnTo>
                    <a:pt x="101180" y="65608"/>
                  </a:lnTo>
                  <a:lnTo>
                    <a:pt x="101066" y="68237"/>
                  </a:lnTo>
                  <a:lnTo>
                    <a:pt x="101041" y="68745"/>
                  </a:lnTo>
                  <a:lnTo>
                    <a:pt x="100926" y="79121"/>
                  </a:lnTo>
                  <a:lnTo>
                    <a:pt x="109296" y="68745"/>
                  </a:lnTo>
                  <a:lnTo>
                    <a:pt x="119811" y="68237"/>
                  </a:lnTo>
                  <a:close/>
                </a:path>
              </a:pathLst>
            </a:custGeom>
            <a:solidFill>
              <a:srgbClr val="AE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264829" y="1574342"/>
              <a:ext cx="121285" cy="165735"/>
            </a:xfrm>
            <a:custGeom>
              <a:avLst/>
              <a:gdLst/>
              <a:ahLst/>
              <a:cxnLst/>
              <a:rect l="l" t="t" r="r" b="b"/>
              <a:pathLst>
                <a:path w="121285" h="165735">
                  <a:moveTo>
                    <a:pt x="98806" y="98425"/>
                  </a:moveTo>
                  <a:lnTo>
                    <a:pt x="98577" y="99987"/>
                  </a:lnTo>
                  <a:lnTo>
                    <a:pt x="98564" y="100114"/>
                  </a:lnTo>
                  <a:lnTo>
                    <a:pt x="98806" y="99987"/>
                  </a:lnTo>
                  <a:lnTo>
                    <a:pt x="98806" y="98425"/>
                  </a:lnTo>
                  <a:close/>
                </a:path>
                <a:path w="121285" h="165735">
                  <a:moveTo>
                    <a:pt x="120408" y="104317"/>
                  </a:moveTo>
                  <a:lnTo>
                    <a:pt x="112890" y="93192"/>
                  </a:lnTo>
                  <a:lnTo>
                    <a:pt x="110172" y="94399"/>
                  </a:lnTo>
                  <a:lnTo>
                    <a:pt x="107200" y="95516"/>
                  </a:lnTo>
                  <a:lnTo>
                    <a:pt x="98806" y="99987"/>
                  </a:lnTo>
                  <a:lnTo>
                    <a:pt x="98806" y="131038"/>
                  </a:lnTo>
                  <a:lnTo>
                    <a:pt x="98806" y="136398"/>
                  </a:lnTo>
                  <a:lnTo>
                    <a:pt x="98806" y="141744"/>
                  </a:lnTo>
                  <a:lnTo>
                    <a:pt x="106070" y="147510"/>
                  </a:lnTo>
                  <a:lnTo>
                    <a:pt x="108458" y="146354"/>
                  </a:lnTo>
                  <a:lnTo>
                    <a:pt x="108458" y="165620"/>
                  </a:lnTo>
                  <a:lnTo>
                    <a:pt x="111023" y="165620"/>
                  </a:lnTo>
                  <a:lnTo>
                    <a:pt x="111023" y="162750"/>
                  </a:lnTo>
                  <a:lnTo>
                    <a:pt x="110629" y="160401"/>
                  </a:lnTo>
                  <a:lnTo>
                    <a:pt x="110528" y="159766"/>
                  </a:lnTo>
                  <a:lnTo>
                    <a:pt x="111760" y="154432"/>
                  </a:lnTo>
                  <a:lnTo>
                    <a:pt x="113538" y="152095"/>
                  </a:lnTo>
                  <a:lnTo>
                    <a:pt x="114896" y="149453"/>
                  </a:lnTo>
                  <a:lnTo>
                    <a:pt x="120307" y="160401"/>
                  </a:lnTo>
                  <a:lnTo>
                    <a:pt x="120319" y="149453"/>
                  </a:lnTo>
                  <a:lnTo>
                    <a:pt x="120332" y="146354"/>
                  </a:lnTo>
                  <a:lnTo>
                    <a:pt x="120408" y="104317"/>
                  </a:lnTo>
                  <a:close/>
                </a:path>
                <a:path w="121285" h="165735">
                  <a:moveTo>
                    <a:pt x="121094" y="0"/>
                  </a:moveTo>
                  <a:lnTo>
                    <a:pt x="106629" y="838"/>
                  </a:lnTo>
                  <a:lnTo>
                    <a:pt x="99174" y="1270"/>
                  </a:lnTo>
                  <a:lnTo>
                    <a:pt x="99174" y="52412"/>
                  </a:lnTo>
                  <a:lnTo>
                    <a:pt x="0" y="52412"/>
                  </a:lnTo>
                  <a:lnTo>
                    <a:pt x="0" y="97828"/>
                  </a:lnTo>
                  <a:lnTo>
                    <a:pt x="98882" y="97828"/>
                  </a:lnTo>
                  <a:lnTo>
                    <a:pt x="99212" y="95516"/>
                  </a:lnTo>
                  <a:lnTo>
                    <a:pt x="99275" y="95123"/>
                  </a:lnTo>
                  <a:lnTo>
                    <a:pt x="99377" y="94399"/>
                  </a:lnTo>
                  <a:lnTo>
                    <a:pt x="99415" y="94107"/>
                  </a:lnTo>
                  <a:lnTo>
                    <a:pt x="99504" y="93535"/>
                  </a:lnTo>
                  <a:lnTo>
                    <a:pt x="95732" y="91147"/>
                  </a:lnTo>
                  <a:lnTo>
                    <a:pt x="93662" y="89598"/>
                  </a:lnTo>
                  <a:lnTo>
                    <a:pt x="88265" y="94107"/>
                  </a:lnTo>
                  <a:lnTo>
                    <a:pt x="87934" y="93535"/>
                  </a:lnTo>
                  <a:lnTo>
                    <a:pt x="86245" y="90601"/>
                  </a:lnTo>
                  <a:lnTo>
                    <a:pt x="84188" y="84137"/>
                  </a:lnTo>
                  <a:lnTo>
                    <a:pt x="82486" y="93192"/>
                  </a:lnTo>
                  <a:lnTo>
                    <a:pt x="82423" y="93522"/>
                  </a:lnTo>
                  <a:lnTo>
                    <a:pt x="74968" y="92329"/>
                  </a:lnTo>
                  <a:lnTo>
                    <a:pt x="67627" y="91541"/>
                  </a:lnTo>
                  <a:lnTo>
                    <a:pt x="60375" y="92011"/>
                  </a:lnTo>
                  <a:lnTo>
                    <a:pt x="53200" y="94564"/>
                  </a:lnTo>
                  <a:lnTo>
                    <a:pt x="52146" y="95123"/>
                  </a:lnTo>
                  <a:lnTo>
                    <a:pt x="3987" y="95123"/>
                  </a:lnTo>
                  <a:lnTo>
                    <a:pt x="1841" y="93192"/>
                  </a:lnTo>
                  <a:lnTo>
                    <a:pt x="1803" y="55626"/>
                  </a:lnTo>
                  <a:lnTo>
                    <a:pt x="3594" y="54546"/>
                  </a:lnTo>
                  <a:lnTo>
                    <a:pt x="69240" y="54546"/>
                  </a:lnTo>
                  <a:lnTo>
                    <a:pt x="91516" y="54686"/>
                  </a:lnTo>
                  <a:lnTo>
                    <a:pt x="92202" y="54686"/>
                  </a:lnTo>
                  <a:lnTo>
                    <a:pt x="94729" y="57086"/>
                  </a:lnTo>
                  <a:lnTo>
                    <a:pt x="97472" y="58483"/>
                  </a:lnTo>
                  <a:lnTo>
                    <a:pt x="99834" y="54686"/>
                  </a:lnTo>
                  <a:lnTo>
                    <a:pt x="99936" y="54546"/>
                  </a:lnTo>
                  <a:lnTo>
                    <a:pt x="102844" y="49872"/>
                  </a:lnTo>
                  <a:lnTo>
                    <a:pt x="102095" y="47015"/>
                  </a:lnTo>
                  <a:lnTo>
                    <a:pt x="100558" y="43522"/>
                  </a:lnTo>
                  <a:lnTo>
                    <a:pt x="99949" y="31559"/>
                  </a:lnTo>
                  <a:lnTo>
                    <a:pt x="104635" y="1536"/>
                  </a:lnTo>
                  <a:lnTo>
                    <a:pt x="115862" y="3810"/>
                  </a:lnTo>
                  <a:lnTo>
                    <a:pt x="118097" y="6261"/>
                  </a:lnTo>
                  <a:lnTo>
                    <a:pt x="120497" y="7823"/>
                  </a:lnTo>
                  <a:lnTo>
                    <a:pt x="120967" y="1536"/>
                  </a:lnTo>
                  <a:lnTo>
                    <a:pt x="121094" y="0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338298" y="1825396"/>
              <a:ext cx="28575" cy="83820"/>
            </a:xfrm>
            <a:custGeom>
              <a:avLst/>
              <a:gdLst/>
              <a:ahLst/>
              <a:cxnLst/>
              <a:rect l="l" t="t" r="r" b="b"/>
              <a:pathLst>
                <a:path w="28575" h="83819">
                  <a:moveTo>
                    <a:pt x="3289" y="0"/>
                  </a:moveTo>
                  <a:lnTo>
                    <a:pt x="0" y="0"/>
                  </a:lnTo>
                  <a:lnTo>
                    <a:pt x="51" y="15798"/>
                  </a:lnTo>
                  <a:lnTo>
                    <a:pt x="165" y="48539"/>
                  </a:lnTo>
                  <a:lnTo>
                    <a:pt x="291" y="83578"/>
                  </a:lnTo>
                  <a:lnTo>
                    <a:pt x="457" y="83362"/>
                  </a:lnTo>
                  <a:lnTo>
                    <a:pt x="1282" y="81381"/>
                  </a:lnTo>
                  <a:lnTo>
                    <a:pt x="1701" y="80479"/>
                  </a:lnTo>
                  <a:lnTo>
                    <a:pt x="2667" y="78168"/>
                  </a:lnTo>
                  <a:lnTo>
                    <a:pt x="3124" y="76758"/>
                  </a:lnTo>
                  <a:lnTo>
                    <a:pt x="3129" y="67906"/>
                  </a:lnTo>
                  <a:lnTo>
                    <a:pt x="3842" y="61177"/>
                  </a:lnTo>
                  <a:lnTo>
                    <a:pt x="3860" y="61006"/>
                  </a:lnTo>
                  <a:lnTo>
                    <a:pt x="6581" y="54405"/>
                  </a:lnTo>
                  <a:lnTo>
                    <a:pt x="12484" y="48539"/>
                  </a:lnTo>
                  <a:lnTo>
                    <a:pt x="19028" y="48539"/>
                  </a:lnTo>
                  <a:lnTo>
                    <a:pt x="19037" y="48310"/>
                  </a:lnTo>
                  <a:lnTo>
                    <a:pt x="18859" y="42481"/>
                  </a:lnTo>
                  <a:lnTo>
                    <a:pt x="18859" y="36652"/>
                  </a:lnTo>
                  <a:lnTo>
                    <a:pt x="28147" y="36652"/>
                  </a:lnTo>
                  <a:lnTo>
                    <a:pt x="28130" y="32397"/>
                  </a:lnTo>
                  <a:lnTo>
                    <a:pt x="27825" y="32219"/>
                  </a:lnTo>
                  <a:lnTo>
                    <a:pt x="26327" y="31546"/>
                  </a:lnTo>
                  <a:lnTo>
                    <a:pt x="25717" y="31242"/>
                  </a:lnTo>
                  <a:lnTo>
                    <a:pt x="26047" y="23622"/>
                  </a:lnTo>
                  <a:lnTo>
                    <a:pt x="21945" y="15798"/>
                  </a:lnTo>
                  <a:lnTo>
                    <a:pt x="27342" y="9715"/>
                  </a:lnTo>
                  <a:lnTo>
                    <a:pt x="3289" y="9715"/>
                  </a:lnTo>
                  <a:lnTo>
                    <a:pt x="3289" y="0"/>
                  </a:lnTo>
                  <a:close/>
                </a:path>
                <a:path w="28575" h="83819">
                  <a:moveTo>
                    <a:pt x="28147" y="36652"/>
                  </a:moveTo>
                  <a:lnTo>
                    <a:pt x="20849" y="36652"/>
                  </a:lnTo>
                  <a:lnTo>
                    <a:pt x="21170" y="37884"/>
                  </a:lnTo>
                  <a:lnTo>
                    <a:pt x="21882" y="39331"/>
                  </a:lnTo>
                  <a:lnTo>
                    <a:pt x="21920" y="63220"/>
                  </a:lnTo>
                  <a:lnTo>
                    <a:pt x="26758" y="79832"/>
                  </a:lnTo>
                  <a:lnTo>
                    <a:pt x="28093" y="83146"/>
                  </a:lnTo>
                  <a:lnTo>
                    <a:pt x="28180" y="83362"/>
                  </a:lnTo>
                  <a:lnTo>
                    <a:pt x="28267" y="83578"/>
                  </a:lnTo>
                  <a:lnTo>
                    <a:pt x="28147" y="36652"/>
                  </a:lnTo>
                  <a:close/>
                </a:path>
                <a:path w="28575" h="83819">
                  <a:moveTo>
                    <a:pt x="19028" y="48539"/>
                  </a:moveTo>
                  <a:lnTo>
                    <a:pt x="12484" y="48539"/>
                  </a:lnTo>
                  <a:lnTo>
                    <a:pt x="12484" y="71462"/>
                  </a:lnTo>
                  <a:lnTo>
                    <a:pt x="20751" y="66548"/>
                  </a:lnTo>
                  <a:lnTo>
                    <a:pt x="18592" y="59918"/>
                  </a:lnTo>
                  <a:lnTo>
                    <a:pt x="19028" y="48539"/>
                  </a:lnTo>
                  <a:close/>
                </a:path>
                <a:path w="28575" h="83819">
                  <a:moveTo>
                    <a:pt x="20509" y="3416"/>
                  </a:moveTo>
                  <a:lnTo>
                    <a:pt x="16243" y="3416"/>
                  </a:lnTo>
                  <a:lnTo>
                    <a:pt x="14758" y="3657"/>
                  </a:lnTo>
                  <a:lnTo>
                    <a:pt x="14922" y="3657"/>
                  </a:lnTo>
                  <a:lnTo>
                    <a:pt x="12687" y="4216"/>
                  </a:lnTo>
                  <a:lnTo>
                    <a:pt x="11163" y="4800"/>
                  </a:lnTo>
                  <a:lnTo>
                    <a:pt x="7543" y="6616"/>
                  </a:lnTo>
                  <a:lnTo>
                    <a:pt x="5435" y="7988"/>
                  </a:lnTo>
                  <a:lnTo>
                    <a:pt x="3289" y="9715"/>
                  </a:lnTo>
                  <a:lnTo>
                    <a:pt x="27342" y="9715"/>
                  </a:lnTo>
                  <a:lnTo>
                    <a:pt x="27940" y="9042"/>
                  </a:lnTo>
                  <a:lnTo>
                    <a:pt x="27901" y="5943"/>
                  </a:lnTo>
                  <a:lnTo>
                    <a:pt x="25323" y="4508"/>
                  </a:lnTo>
                  <a:lnTo>
                    <a:pt x="22796" y="3657"/>
                  </a:lnTo>
                  <a:lnTo>
                    <a:pt x="20509" y="3416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188870" y="1672018"/>
              <a:ext cx="20955" cy="61594"/>
            </a:xfrm>
            <a:custGeom>
              <a:avLst/>
              <a:gdLst/>
              <a:ahLst/>
              <a:cxnLst/>
              <a:rect l="l" t="t" r="r" b="b"/>
              <a:pathLst>
                <a:path w="20955" h="61594">
                  <a:moveTo>
                    <a:pt x="20624" y="13131"/>
                  </a:moveTo>
                  <a:lnTo>
                    <a:pt x="10109" y="11950"/>
                  </a:lnTo>
                  <a:lnTo>
                    <a:pt x="9334" y="9728"/>
                  </a:lnTo>
                  <a:lnTo>
                    <a:pt x="9855" y="6629"/>
                  </a:lnTo>
                  <a:lnTo>
                    <a:pt x="9804" y="5054"/>
                  </a:lnTo>
                  <a:lnTo>
                    <a:pt x="9283" y="3251"/>
                  </a:lnTo>
                  <a:lnTo>
                    <a:pt x="8724" y="2311"/>
                  </a:lnTo>
                  <a:lnTo>
                    <a:pt x="7404" y="520"/>
                  </a:lnTo>
                  <a:lnTo>
                    <a:pt x="7137" y="139"/>
                  </a:lnTo>
                  <a:lnTo>
                    <a:pt x="3873" y="0"/>
                  </a:lnTo>
                  <a:lnTo>
                    <a:pt x="2832" y="139"/>
                  </a:lnTo>
                  <a:lnTo>
                    <a:pt x="0" y="520"/>
                  </a:lnTo>
                  <a:lnTo>
                    <a:pt x="88" y="47167"/>
                  </a:lnTo>
                  <a:lnTo>
                    <a:pt x="2921" y="47193"/>
                  </a:lnTo>
                  <a:lnTo>
                    <a:pt x="6375" y="47904"/>
                  </a:lnTo>
                  <a:lnTo>
                    <a:pt x="8318" y="49911"/>
                  </a:lnTo>
                  <a:lnTo>
                    <a:pt x="10528" y="54737"/>
                  </a:lnTo>
                  <a:lnTo>
                    <a:pt x="11493" y="55753"/>
                  </a:lnTo>
                  <a:lnTo>
                    <a:pt x="14554" y="58254"/>
                  </a:lnTo>
                  <a:lnTo>
                    <a:pt x="16992" y="59588"/>
                  </a:lnTo>
                  <a:lnTo>
                    <a:pt x="18923" y="61150"/>
                  </a:lnTo>
                  <a:lnTo>
                    <a:pt x="18884" y="37782"/>
                  </a:lnTo>
                  <a:lnTo>
                    <a:pt x="17843" y="29959"/>
                  </a:lnTo>
                  <a:lnTo>
                    <a:pt x="16306" y="20828"/>
                  </a:lnTo>
                  <a:lnTo>
                    <a:pt x="20624" y="13131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341588" y="1772158"/>
              <a:ext cx="43815" cy="63500"/>
            </a:xfrm>
            <a:custGeom>
              <a:avLst/>
              <a:gdLst/>
              <a:ahLst/>
              <a:cxnLst/>
              <a:rect l="l" t="t" r="r" b="b"/>
              <a:pathLst>
                <a:path w="43814" h="63500">
                  <a:moveTo>
                    <a:pt x="43713" y="32588"/>
                  </a:moveTo>
                  <a:lnTo>
                    <a:pt x="43649" y="23050"/>
                  </a:lnTo>
                  <a:lnTo>
                    <a:pt x="43649" y="21793"/>
                  </a:lnTo>
                  <a:lnTo>
                    <a:pt x="33185" y="21793"/>
                  </a:lnTo>
                  <a:lnTo>
                    <a:pt x="33197" y="12674"/>
                  </a:lnTo>
                  <a:lnTo>
                    <a:pt x="24828" y="23050"/>
                  </a:lnTo>
                  <a:lnTo>
                    <a:pt x="24942" y="12674"/>
                  </a:lnTo>
                  <a:lnTo>
                    <a:pt x="21272" y="698"/>
                  </a:lnTo>
                  <a:lnTo>
                    <a:pt x="20523" y="241"/>
                  </a:lnTo>
                  <a:lnTo>
                    <a:pt x="20218" y="0"/>
                  </a:lnTo>
                  <a:lnTo>
                    <a:pt x="21005" y="53162"/>
                  </a:lnTo>
                  <a:lnTo>
                    <a:pt x="4838" y="53162"/>
                  </a:lnTo>
                  <a:lnTo>
                    <a:pt x="0" y="53162"/>
                  </a:lnTo>
                  <a:lnTo>
                    <a:pt x="0" y="54178"/>
                  </a:lnTo>
                  <a:lnTo>
                    <a:pt x="0" y="55206"/>
                  </a:lnTo>
                  <a:lnTo>
                    <a:pt x="0" y="62953"/>
                  </a:lnTo>
                  <a:lnTo>
                    <a:pt x="2146" y="61226"/>
                  </a:lnTo>
                  <a:lnTo>
                    <a:pt x="4254" y="59855"/>
                  </a:lnTo>
                  <a:lnTo>
                    <a:pt x="7874" y="58039"/>
                  </a:lnTo>
                  <a:lnTo>
                    <a:pt x="9398" y="57454"/>
                  </a:lnTo>
                  <a:lnTo>
                    <a:pt x="11633" y="56896"/>
                  </a:lnTo>
                  <a:lnTo>
                    <a:pt x="11468" y="56896"/>
                  </a:lnTo>
                  <a:lnTo>
                    <a:pt x="12954" y="56654"/>
                  </a:lnTo>
                  <a:lnTo>
                    <a:pt x="17208" y="56654"/>
                  </a:lnTo>
                  <a:lnTo>
                    <a:pt x="19507" y="56896"/>
                  </a:lnTo>
                  <a:lnTo>
                    <a:pt x="22034" y="57746"/>
                  </a:lnTo>
                  <a:lnTo>
                    <a:pt x="24612" y="59182"/>
                  </a:lnTo>
                  <a:lnTo>
                    <a:pt x="24612" y="56654"/>
                  </a:lnTo>
                  <a:lnTo>
                    <a:pt x="24612" y="43764"/>
                  </a:lnTo>
                  <a:lnTo>
                    <a:pt x="36461" y="43167"/>
                  </a:lnTo>
                  <a:lnTo>
                    <a:pt x="43713" y="32588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371813" y="2476372"/>
              <a:ext cx="145415" cy="2540"/>
            </a:xfrm>
            <a:custGeom>
              <a:avLst/>
              <a:gdLst/>
              <a:ahLst/>
              <a:cxnLst/>
              <a:rect l="l" t="t" r="r" b="b"/>
              <a:pathLst>
                <a:path w="145414" h="2539">
                  <a:moveTo>
                    <a:pt x="144995" y="0"/>
                  </a:moveTo>
                  <a:lnTo>
                    <a:pt x="2501" y="0"/>
                  </a:lnTo>
                  <a:lnTo>
                    <a:pt x="2501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5245" y="2540"/>
                  </a:lnTo>
                  <a:lnTo>
                    <a:pt x="5245" y="1270"/>
                  </a:lnTo>
                  <a:lnTo>
                    <a:pt x="144995" y="1270"/>
                  </a:lnTo>
                  <a:lnTo>
                    <a:pt x="144995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369591" y="2479281"/>
              <a:ext cx="1905" cy="90805"/>
            </a:xfrm>
            <a:custGeom>
              <a:avLst/>
              <a:gdLst/>
              <a:ahLst/>
              <a:cxnLst/>
              <a:rect l="l" t="t" r="r" b="b"/>
              <a:pathLst>
                <a:path w="1905" h="90805">
                  <a:moveTo>
                    <a:pt x="1587" y="0"/>
                  </a:moveTo>
                  <a:lnTo>
                    <a:pt x="0" y="28028"/>
                  </a:lnTo>
                  <a:lnTo>
                    <a:pt x="152" y="84848"/>
                  </a:lnTo>
                  <a:lnTo>
                    <a:pt x="1028" y="87528"/>
                  </a:lnTo>
                  <a:lnTo>
                    <a:pt x="1511" y="9022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519286" y="2580589"/>
              <a:ext cx="43180" cy="1905"/>
            </a:xfrm>
            <a:custGeom>
              <a:avLst/>
              <a:gdLst/>
              <a:ahLst/>
              <a:cxnLst/>
              <a:rect l="l" t="t" r="r" b="b"/>
              <a:pathLst>
                <a:path w="43180" h="1905">
                  <a:moveTo>
                    <a:pt x="43167" y="723"/>
                  </a:moveTo>
                  <a:lnTo>
                    <a:pt x="0" y="0"/>
                  </a:lnTo>
                  <a:lnTo>
                    <a:pt x="0" y="1587"/>
                  </a:lnTo>
                  <a:lnTo>
                    <a:pt x="43167" y="723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927263" y="2125878"/>
              <a:ext cx="312420" cy="199390"/>
            </a:xfrm>
            <a:custGeom>
              <a:avLst/>
              <a:gdLst/>
              <a:ahLst/>
              <a:cxnLst/>
              <a:rect l="l" t="t" r="r" b="b"/>
              <a:pathLst>
                <a:path w="312419" h="199389">
                  <a:moveTo>
                    <a:pt x="312089" y="92252"/>
                  </a:moveTo>
                  <a:lnTo>
                    <a:pt x="309295" y="92252"/>
                  </a:lnTo>
                  <a:lnTo>
                    <a:pt x="307619" y="92049"/>
                  </a:lnTo>
                  <a:lnTo>
                    <a:pt x="271399" y="97472"/>
                  </a:lnTo>
                  <a:lnTo>
                    <a:pt x="267208" y="98145"/>
                  </a:lnTo>
                  <a:lnTo>
                    <a:pt x="267208" y="108508"/>
                  </a:lnTo>
                  <a:lnTo>
                    <a:pt x="267093" y="108762"/>
                  </a:lnTo>
                  <a:lnTo>
                    <a:pt x="267017" y="108940"/>
                  </a:lnTo>
                  <a:lnTo>
                    <a:pt x="266928" y="109601"/>
                  </a:lnTo>
                  <a:lnTo>
                    <a:pt x="266001" y="109601"/>
                  </a:lnTo>
                  <a:lnTo>
                    <a:pt x="265582" y="109334"/>
                  </a:lnTo>
                  <a:lnTo>
                    <a:pt x="265315" y="109334"/>
                  </a:lnTo>
                  <a:lnTo>
                    <a:pt x="265925" y="107962"/>
                  </a:lnTo>
                  <a:lnTo>
                    <a:pt x="267208" y="108508"/>
                  </a:lnTo>
                  <a:lnTo>
                    <a:pt x="267208" y="98145"/>
                  </a:lnTo>
                  <a:lnTo>
                    <a:pt x="264083" y="98628"/>
                  </a:lnTo>
                  <a:lnTo>
                    <a:pt x="250926" y="100114"/>
                  </a:lnTo>
                  <a:lnTo>
                    <a:pt x="246557" y="98044"/>
                  </a:lnTo>
                  <a:lnTo>
                    <a:pt x="240499" y="90792"/>
                  </a:lnTo>
                  <a:lnTo>
                    <a:pt x="237921" y="90055"/>
                  </a:lnTo>
                  <a:lnTo>
                    <a:pt x="235648" y="89382"/>
                  </a:lnTo>
                  <a:lnTo>
                    <a:pt x="235077" y="89382"/>
                  </a:lnTo>
                  <a:lnTo>
                    <a:pt x="232054" y="89649"/>
                  </a:lnTo>
                  <a:lnTo>
                    <a:pt x="225450" y="90055"/>
                  </a:lnTo>
                  <a:lnTo>
                    <a:pt x="218986" y="89916"/>
                  </a:lnTo>
                  <a:lnTo>
                    <a:pt x="212598" y="88963"/>
                  </a:lnTo>
                  <a:lnTo>
                    <a:pt x="206235" y="86868"/>
                  </a:lnTo>
                  <a:lnTo>
                    <a:pt x="204762" y="86233"/>
                  </a:lnTo>
                  <a:lnTo>
                    <a:pt x="203149" y="85928"/>
                  </a:lnTo>
                  <a:lnTo>
                    <a:pt x="199821" y="85585"/>
                  </a:lnTo>
                  <a:lnTo>
                    <a:pt x="192697" y="85585"/>
                  </a:lnTo>
                  <a:lnTo>
                    <a:pt x="186715" y="91643"/>
                  </a:lnTo>
                  <a:lnTo>
                    <a:pt x="178727" y="93891"/>
                  </a:lnTo>
                  <a:lnTo>
                    <a:pt x="177253" y="99783"/>
                  </a:lnTo>
                  <a:lnTo>
                    <a:pt x="177165" y="100152"/>
                  </a:lnTo>
                  <a:lnTo>
                    <a:pt x="175945" y="100152"/>
                  </a:lnTo>
                  <a:lnTo>
                    <a:pt x="174180" y="100584"/>
                  </a:lnTo>
                  <a:lnTo>
                    <a:pt x="105511" y="100584"/>
                  </a:lnTo>
                  <a:lnTo>
                    <a:pt x="104394" y="98882"/>
                  </a:lnTo>
                  <a:lnTo>
                    <a:pt x="104406" y="98628"/>
                  </a:lnTo>
                  <a:lnTo>
                    <a:pt x="106845" y="90055"/>
                  </a:lnTo>
                  <a:lnTo>
                    <a:pt x="106959" y="89649"/>
                  </a:lnTo>
                  <a:lnTo>
                    <a:pt x="107035" y="89382"/>
                  </a:lnTo>
                  <a:lnTo>
                    <a:pt x="107137" y="85585"/>
                  </a:lnTo>
                  <a:lnTo>
                    <a:pt x="106210" y="64820"/>
                  </a:lnTo>
                  <a:lnTo>
                    <a:pt x="106083" y="62191"/>
                  </a:lnTo>
                  <a:lnTo>
                    <a:pt x="105994" y="60236"/>
                  </a:lnTo>
                  <a:lnTo>
                    <a:pt x="105879" y="57467"/>
                  </a:lnTo>
                  <a:lnTo>
                    <a:pt x="105244" y="58864"/>
                  </a:lnTo>
                  <a:lnTo>
                    <a:pt x="104355" y="60236"/>
                  </a:lnTo>
                  <a:lnTo>
                    <a:pt x="100558" y="85585"/>
                  </a:lnTo>
                  <a:lnTo>
                    <a:pt x="99441" y="95656"/>
                  </a:lnTo>
                  <a:lnTo>
                    <a:pt x="99352" y="96431"/>
                  </a:lnTo>
                  <a:lnTo>
                    <a:pt x="97815" y="97155"/>
                  </a:lnTo>
                  <a:lnTo>
                    <a:pt x="96786" y="98044"/>
                  </a:lnTo>
                  <a:lnTo>
                    <a:pt x="95618" y="98882"/>
                  </a:lnTo>
                  <a:lnTo>
                    <a:pt x="94335" y="100584"/>
                  </a:lnTo>
                  <a:lnTo>
                    <a:pt x="85801" y="100901"/>
                  </a:lnTo>
                  <a:lnTo>
                    <a:pt x="78587" y="100761"/>
                  </a:lnTo>
                  <a:lnTo>
                    <a:pt x="70866" y="100761"/>
                  </a:lnTo>
                  <a:lnTo>
                    <a:pt x="70053" y="93891"/>
                  </a:lnTo>
                  <a:lnTo>
                    <a:pt x="69989" y="93294"/>
                  </a:lnTo>
                  <a:lnTo>
                    <a:pt x="69862" y="92252"/>
                  </a:lnTo>
                  <a:lnTo>
                    <a:pt x="69786" y="91643"/>
                  </a:lnTo>
                  <a:lnTo>
                    <a:pt x="69697" y="90792"/>
                  </a:lnTo>
                  <a:lnTo>
                    <a:pt x="69583" y="89916"/>
                  </a:lnTo>
                  <a:lnTo>
                    <a:pt x="69532" y="89382"/>
                  </a:lnTo>
                  <a:lnTo>
                    <a:pt x="62318" y="88214"/>
                  </a:lnTo>
                  <a:lnTo>
                    <a:pt x="61493" y="76555"/>
                  </a:lnTo>
                  <a:lnTo>
                    <a:pt x="54876" y="74637"/>
                  </a:lnTo>
                  <a:lnTo>
                    <a:pt x="54330" y="64820"/>
                  </a:lnTo>
                  <a:lnTo>
                    <a:pt x="48272" y="63627"/>
                  </a:lnTo>
                  <a:lnTo>
                    <a:pt x="47739" y="63334"/>
                  </a:lnTo>
                  <a:lnTo>
                    <a:pt x="44056" y="60833"/>
                  </a:lnTo>
                  <a:lnTo>
                    <a:pt x="50800" y="51904"/>
                  </a:lnTo>
                  <a:lnTo>
                    <a:pt x="40487" y="52717"/>
                  </a:lnTo>
                  <a:lnTo>
                    <a:pt x="40487" y="100761"/>
                  </a:lnTo>
                  <a:lnTo>
                    <a:pt x="11404" y="100761"/>
                  </a:lnTo>
                  <a:lnTo>
                    <a:pt x="10896" y="98882"/>
                  </a:lnTo>
                  <a:lnTo>
                    <a:pt x="10833" y="98628"/>
                  </a:lnTo>
                  <a:lnTo>
                    <a:pt x="10718" y="98196"/>
                  </a:lnTo>
                  <a:lnTo>
                    <a:pt x="9461" y="95656"/>
                  </a:lnTo>
                  <a:lnTo>
                    <a:pt x="9359" y="57467"/>
                  </a:lnTo>
                  <a:lnTo>
                    <a:pt x="9283" y="47967"/>
                  </a:lnTo>
                  <a:lnTo>
                    <a:pt x="7645" y="5727"/>
                  </a:lnTo>
                  <a:lnTo>
                    <a:pt x="5651" y="2019"/>
                  </a:lnTo>
                  <a:lnTo>
                    <a:pt x="4406" y="0"/>
                  </a:lnTo>
                  <a:lnTo>
                    <a:pt x="2946" y="2019"/>
                  </a:lnTo>
                  <a:lnTo>
                    <a:pt x="292" y="4013"/>
                  </a:lnTo>
                  <a:lnTo>
                    <a:pt x="25" y="12293"/>
                  </a:lnTo>
                  <a:lnTo>
                    <a:pt x="0" y="43408"/>
                  </a:lnTo>
                  <a:lnTo>
                    <a:pt x="203" y="44792"/>
                  </a:lnTo>
                  <a:lnTo>
                    <a:pt x="482" y="46164"/>
                  </a:lnTo>
                  <a:lnTo>
                    <a:pt x="965" y="48907"/>
                  </a:lnTo>
                  <a:lnTo>
                    <a:pt x="1460" y="107492"/>
                  </a:lnTo>
                  <a:lnTo>
                    <a:pt x="1574" y="132334"/>
                  </a:lnTo>
                  <a:lnTo>
                    <a:pt x="7239" y="132715"/>
                  </a:lnTo>
                  <a:lnTo>
                    <a:pt x="18618" y="133324"/>
                  </a:lnTo>
                  <a:lnTo>
                    <a:pt x="19354" y="135496"/>
                  </a:lnTo>
                  <a:lnTo>
                    <a:pt x="19354" y="167817"/>
                  </a:lnTo>
                  <a:lnTo>
                    <a:pt x="20815" y="167817"/>
                  </a:lnTo>
                  <a:lnTo>
                    <a:pt x="22237" y="160388"/>
                  </a:lnTo>
                  <a:lnTo>
                    <a:pt x="23520" y="152946"/>
                  </a:lnTo>
                  <a:lnTo>
                    <a:pt x="25387" y="144665"/>
                  </a:lnTo>
                  <a:lnTo>
                    <a:pt x="25476" y="144272"/>
                  </a:lnTo>
                  <a:lnTo>
                    <a:pt x="27355" y="143306"/>
                  </a:lnTo>
                  <a:lnTo>
                    <a:pt x="28511" y="142189"/>
                  </a:lnTo>
                  <a:lnTo>
                    <a:pt x="29375" y="143878"/>
                  </a:lnTo>
                  <a:lnTo>
                    <a:pt x="31381" y="145999"/>
                  </a:lnTo>
                  <a:lnTo>
                    <a:pt x="30937" y="147205"/>
                  </a:lnTo>
                  <a:lnTo>
                    <a:pt x="28041" y="159931"/>
                  </a:lnTo>
                  <a:lnTo>
                    <a:pt x="27940" y="164465"/>
                  </a:lnTo>
                  <a:lnTo>
                    <a:pt x="27851" y="167817"/>
                  </a:lnTo>
                  <a:lnTo>
                    <a:pt x="27736" y="172770"/>
                  </a:lnTo>
                  <a:lnTo>
                    <a:pt x="28067" y="180568"/>
                  </a:lnTo>
                  <a:lnTo>
                    <a:pt x="28168" y="189788"/>
                  </a:lnTo>
                  <a:lnTo>
                    <a:pt x="27927" y="198488"/>
                  </a:lnTo>
                  <a:lnTo>
                    <a:pt x="32448" y="199263"/>
                  </a:lnTo>
                  <a:lnTo>
                    <a:pt x="32448" y="175628"/>
                  </a:lnTo>
                  <a:lnTo>
                    <a:pt x="32448" y="151612"/>
                  </a:lnTo>
                  <a:lnTo>
                    <a:pt x="43751" y="151104"/>
                  </a:lnTo>
                  <a:lnTo>
                    <a:pt x="43827" y="150215"/>
                  </a:lnTo>
                  <a:lnTo>
                    <a:pt x="43878" y="149542"/>
                  </a:lnTo>
                  <a:lnTo>
                    <a:pt x="43954" y="148678"/>
                  </a:lnTo>
                  <a:lnTo>
                    <a:pt x="44005" y="148069"/>
                  </a:lnTo>
                  <a:lnTo>
                    <a:pt x="44081" y="147205"/>
                  </a:lnTo>
                  <a:lnTo>
                    <a:pt x="44196" y="145999"/>
                  </a:lnTo>
                  <a:lnTo>
                    <a:pt x="44310" y="144665"/>
                  </a:lnTo>
                  <a:lnTo>
                    <a:pt x="44424" y="143306"/>
                  </a:lnTo>
                  <a:lnTo>
                    <a:pt x="44526" y="142189"/>
                  </a:lnTo>
                  <a:lnTo>
                    <a:pt x="43903" y="142189"/>
                  </a:lnTo>
                  <a:lnTo>
                    <a:pt x="55029" y="141287"/>
                  </a:lnTo>
                  <a:lnTo>
                    <a:pt x="56362" y="134848"/>
                  </a:lnTo>
                  <a:lnTo>
                    <a:pt x="56476" y="134315"/>
                  </a:lnTo>
                  <a:lnTo>
                    <a:pt x="56603" y="133731"/>
                  </a:lnTo>
                  <a:lnTo>
                    <a:pt x="130187" y="133731"/>
                  </a:lnTo>
                  <a:lnTo>
                    <a:pt x="131991" y="140970"/>
                  </a:lnTo>
                  <a:lnTo>
                    <a:pt x="132041" y="141122"/>
                  </a:lnTo>
                  <a:lnTo>
                    <a:pt x="141452" y="142430"/>
                  </a:lnTo>
                  <a:lnTo>
                    <a:pt x="141490" y="142875"/>
                  </a:lnTo>
                  <a:lnTo>
                    <a:pt x="141605" y="143878"/>
                  </a:lnTo>
                  <a:lnTo>
                    <a:pt x="141693" y="144665"/>
                  </a:lnTo>
                  <a:lnTo>
                    <a:pt x="141808" y="145732"/>
                  </a:lnTo>
                  <a:lnTo>
                    <a:pt x="141897" y="146469"/>
                  </a:lnTo>
                  <a:lnTo>
                    <a:pt x="141973" y="147205"/>
                  </a:lnTo>
                  <a:lnTo>
                    <a:pt x="142074" y="148069"/>
                  </a:lnTo>
                  <a:lnTo>
                    <a:pt x="142138" y="148678"/>
                  </a:lnTo>
                  <a:lnTo>
                    <a:pt x="142240" y="149542"/>
                  </a:lnTo>
                  <a:lnTo>
                    <a:pt x="142316" y="150215"/>
                  </a:lnTo>
                  <a:lnTo>
                    <a:pt x="142506" y="151104"/>
                  </a:lnTo>
                  <a:lnTo>
                    <a:pt x="152463" y="152527"/>
                  </a:lnTo>
                  <a:lnTo>
                    <a:pt x="151841" y="151612"/>
                  </a:lnTo>
                  <a:lnTo>
                    <a:pt x="151625" y="151104"/>
                  </a:lnTo>
                  <a:lnTo>
                    <a:pt x="151295" y="150215"/>
                  </a:lnTo>
                  <a:lnTo>
                    <a:pt x="149174" y="148678"/>
                  </a:lnTo>
                  <a:lnTo>
                    <a:pt x="147370" y="148678"/>
                  </a:lnTo>
                  <a:lnTo>
                    <a:pt x="145148" y="146469"/>
                  </a:lnTo>
                  <a:lnTo>
                    <a:pt x="144614" y="144665"/>
                  </a:lnTo>
                  <a:lnTo>
                    <a:pt x="143891" y="143306"/>
                  </a:lnTo>
                  <a:lnTo>
                    <a:pt x="143814" y="143141"/>
                  </a:lnTo>
                  <a:lnTo>
                    <a:pt x="145389" y="142875"/>
                  </a:lnTo>
                  <a:lnTo>
                    <a:pt x="147510" y="141808"/>
                  </a:lnTo>
                  <a:lnTo>
                    <a:pt x="153289" y="145732"/>
                  </a:lnTo>
                  <a:lnTo>
                    <a:pt x="163245" y="153771"/>
                  </a:lnTo>
                  <a:lnTo>
                    <a:pt x="164274" y="155575"/>
                  </a:lnTo>
                  <a:lnTo>
                    <a:pt x="163944" y="156184"/>
                  </a:lnTo>
                  <a:lnTo>
                    <a:pt x="161950" y="164465"/>
                  </a:lnTo>
                  <a:lnTo>
                    <a:pt x="163372" y="172542"/>
                  </a:lnTo>
                  <a:lnTo>
                    <a:pt x="165531" y="180568"/>
                  </a:lnTo>
                  <a:lnTo>
                    <a:pt x="165658" y="185661"/>
                  </a:lnTo>
                  <a:lnTo>
                    <a:pt x="165684" y="188988"/>
                  </a:lnTo>
                  <a:lnTo>
                    <a:pt x="166395" y="189420"/>
                  </a:lnTo>
                  <a:lnTo>
                    <a:pt x="166738" y="189788"/>
                  </a:lnTo>
                  <a:lnTo>
                    <a:pt x="166852" y="147205"/>
                  </a:lnTo>
                  <a:lnTo>
                    <a:pt x="166890" y="141808"/>
                  </a:lnTo>
                  <a:lnTo>
                    <a:pt x="166903" y="140970"/>
                  </a:lnTo>
                  <a:lnTo>
                    <a:pt x="167259" y="139115"/>
                  </a:lnTo>
                  <a:lnTo>
                    <a:pt x="167589" y="137248"/>
                  </a:lnTo>
                  <a:lnTo>
                    <a:pt x="167690" y="136626"/>
                  </a:lnTo>
                  <a:lnTo>
                    <a:pt x="167792" y="136017"/>
                  </a:lnTo>
                  <a:lnTo>
                    <a:pt x="167855" y="135496"/>
                  </a:lnTo>
                  <a:lnTo>
                    <a:pt x="168008" y="134848"/>
                  </a:lnTo>
                  <a:lnTo>
                    <a:pt x="168122" y="134315"/>
                  </a:lnTo>
                  <a:lnTo>
                    <a:pt x="168148" y="133731"/>
                  </a:lnTo>
                  <a:lnTo>
                    <a:pt x="168236" y="132181"/>
                  </a:lnTo>
                  <a:lnTo>
                    <a:pt x="170916" y="131686"/>
                  </a:lnTo>
                  <a:lnTo>
                    <a:pt x="173609" y="130746"/>
                  </a:lnTo>
                  <a:lnTo>
                    <a:pt x="252971" y="130746"/>
                  </a:lnTo>
                  <a:lnTo>
                    <a:pt x="256514" y="129679"/>
                  </a:lnTo>
                  <a:lnTo>
                    <a:pt x="259511" y="129197"/>
                  </a:lnTo>
                  <a:lnTo>
                    <a:pt x="261658" y="124548"/>
                  </a:lnTo>
                  <a:lnTo>
                    <a:pt x="272224" y="119672"/>
                  </a:lnTo>
                  <a:lnTo>
                    <a:pt x="278307" y="116598"/>
                  </a:lnTo>
                  <a:lnTo>
                    <a:pt x="284530" y="114363"/>
                  </a:lnTo>
                  <a:lnTo>
                    <a:pt x="292328" y="115328"/>
                  </a:lnTo>
                  <a:lnTo>
                    <a:pt x="292620" y="114363"/>
                  </a:lnTo>
                  <a:lnTo>
                    <a:pt x="293344" y="112179"/>
                  </a:lnTo>
                  <a:lnTo>
                    <a:pt x="293433" y="111925"/>
                  </a:lnTo>
                  <a:lnTo>
                    <a:pt x="294360" y="110134"/>
                  </a:lnTo>
                  <a:lnTo>
                    <a:pt x="294830" y="109601"/>
                  </a:lnTo>
                  <a:lnTo>
                    <a:pt x="295059" y="109334"/>
                  </a:lnTo>
                  <a:lnTo>
                    <a:pt x="295300" y="108940"/>
                  </a:lnTo>
                  <a:lnTo>
                    <a:pt x="295795" y="107962"/>
                  </a:lnTo>
                  <a:lnTo>
                    <a:pt x="296037" y="107492"/>
                  </a:lnTo>
                  <a:lnTo>
                    <a:pt x="307733" y="108762"/>
                  </a:lnTo>
                  <a:lnTo>
                    <a:pt x="307784" y="107492"/>
                  </a:lnTo>
                  <a:lnTo>
                    <a:pt x="308102" y="100901"/>
                  </a:lnTo>
                  <a:lnTo>
                    <a:pt x="308114" y="100584"/>
                  </a:lnTo>
                  <a:lnTo>
                    <a:pt x="308165" y="99783"/>
                  </a:lnTo>
                  <a:lnTo>
                    <a:pt x="312089" y="92252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998802" y="2267686"/>
              <a:ext cx="95250" cy="165100"/>
            </a:xfrm>
            <a:custGeom>
              <a:avLst/>
              <a:gdLst/>
              <a:ahLst/>
              <a:cxnLst/>
              <a:rect l="l" t="t" r="r" b="b"/>
              <a:pathLst>
                <a:path w="95250" h="165100">
                  <a:moveTo>
                    <a:pt x="40386" y="121653"/>
                  </a:moveTo>
                  <a:lnTo>
                    <a:pt x="40322" y="118960"/>
                  </a:lnTo>
                  <a:lnTo>
                    <a:pt x="39865" y="109258"/>
                  </a:lnTo>
                  <a:lnTo>
                    <a:pt x="39827" y="108165"/>
                  </a:lnTo>
                  <a:lnTo>
                    <a:pt x="39204" y="99250"/>
                  </a:lnTo>
                  <a:lnTo>
                    <a:pt x="39141" y="98247"/>
                  </a:lnTo>
                  <a:lnTo>
                    <a:pt x="38341" y="86614"/>
                  </a:lnTo>
                  <a:lnTo>
                    <a:pt x="37896" y="75831"/>
                  </a:lnTo>
                  <a:lnTo>
                    <a:pt x="37960" y="66865"/>
                  </a:lnTo>
                  <a:lnTo>
                    <a:pt x="38354" y="57873"/>
                  </a:lnTo>
                  <a:lnTo>
                    <a:pt x="38862" y="48882"/>
                  </a:lnTo>
                  <a:lnTo>
                    <a:pt x="39166" y="41833"/>
                  </a:lnTo>
                  <a:lnTo>
                    <a:pt x="39255" y="39890"/>
                  </a:lnTo>
                  <a:lnTo>
                    <a:pt x="39331" y="37096"/>
                  </a:lnTo>
                  <a:lnTo>
                    <a:pt x="39154" y="36614"/>
                  </a:lnTo>
                  <a:lnTo>
                    <a:pt x="38354" y="34251"/>
                  </a:lnTo>
                  <a:lnTo>
                    <a:pt x="37922" y="31864"/>
                  </a:lnTo>
                  <a:lnTo>
                    <a:pt x="37833" y="31305"/>
                  </a:lnTo>
                  <a:lnTo>
                    <a:pt x="37769" y="30924"/>
                  </a:lnTo>
                  <a:lnTo>
                    <a:pt x="33121" y="30924"/>
                  </a:lnTo>
                  <a:lnTo>
                    <a:pt x="28333" y="30175"/>
                  </a:lnTo>
                  <a:lnTo>
                    <a:pt x="20853" y="31864"/>
                  </a:lnTo>
                  <a:lnTo>
                    <a:pt x="18376" y="36322"/>
                  </a:lnTo>
                  <a:lnTo>
                    <a:pt x="13271" y="36614"/>
                  </a:lnTo>
                  <a:lnTo>
                    <a:pt x="13081" y="36614"/>
                  </a:lnTo>
                  <a:lnTo>
                    <a:pt x="10579" y="32766"/>
                  </a:lnTo>
                  <a:lnTo>
                    <a:pt x="7073" y="30530"/>
                  </a:lnTo>
                  <a:lnTo>
                    <a:pt x="6210" y="30924"/>
                  </a:lnTo>
                  <a:lnTo>
                    <a:pt x="5308" y="31305"/>
                  </a:lnTo>
                  <a:lnTo>
                    <a:pt x="0" y="41833"/>
                  </a:lnTo>
                  <a:lnTo>
                    <a:pt x="76" y="99250"/>
                  </a:lnTo>
                  <a:lnTo>
                    <a:pt x="3327" y="99250"/>
                  </a:lnTo>
                  <a:lnTo>
                    <a:pt x="5791" y="98806"/>
                  </a:lnTo>
                  <a:lnTo>
                    <a:pt x="8293" y="98247"/>
                  </a:lnTo>
                  <a:lnTo>
                    <a:pt x="8597" y="102870"/>
                  </a:lnTo>
                  <a:lnTo>
                    <a:pt x="9105" y="108165"/>
                  </a:lnTo>
                  <a:lnTo>
                    <a:pt x="9182" y="108864"/>
                  </a:lnTo>
                  <a:lnTo>
                    <a:pt x="20167" y="109258"/>
                  </a:lnTo>
                  <a:lnTo>
                    <a:pt x="20345" y="109258"/>
                  </a:lnTo>
                  <a:lnTo>
                    <a:pt x="21399" y="118960"/>
                  </a:lnTo>
                  <a:lnTo>
                    <a:pt x="20167" y="119354"/>
                  </a:lnTo>
                  <a:lnTo>
                    <a:pt x="15798" y="120624"/>
                  </a:lnTo>
                  <a:lnTo>
                    <a:pt x="12903" y="121958"/>
                  </a:lnTo>
                  <a:lnTo>
                    <a:pt x="11417" y="123405"/>
                  </a:lnTo>
                  <a:lnTo>
                    <a:pt x="11480" y="125425"/>
                  </a:lnTo>
                  <a:lnTo>
                    <a:pt x="13131" y="127228"/>
                  </a:lnTo>
                  <a:lnTo>
                    <a:pt x="21094" y="127457"/>
                  </a:lnTo>
                  <a:lnTo>
                    <a:pt x="28181" y="127965"/>
                  </a:lnTo>
                  <a:lnTo>
                    <a:pt x="37223" y="126517"/>
                  </a:lnTo>
                  <a:lnTo>
                    <a:pt x="40386" y="121653"/>
                  </a:lnTo>
                  <a:close/>
                </a:path>
                <a:path w="95250" h="165100">
                  <a:moveTo>
                    <a:pt x="95250" y="164731"/>
                  </a:moveTo>
                  <a:lnTo>
                    <a:pt x="95199" y="47980"/>
                  </a:lnTo>
                  <a:lnTo>
                    <a:pt x="94145" y="47180"/>
                  </a:lnTo>
                  <a:lnTo>
                    <a:pt x="93992" y="38760"/>
                  </a:lnTo>
                  <a:lnTo>
                    <a:pt x="91833" y="30734"/>
                  </a:lnTo>
                  <a:lnTo>
                    <a:pt x="90411" y="22656"/>
                  </a:lnTo>
                  <a:lnTo>
                    <a:pt x="92405" y="14376"/>
                  </a:lnTo>
                  <a:lnTo>
                    <a:pt x="92735" y="13766"/>
                  </a:lnTo>
                  <a:lnTo>
                    <a:pt x="91706" y="11963"/>
                  </a:lnTo>
                  <a:lnTo>
                    <a:pt x="81749" y="3924"/>
                  </a:lnTo>
                  <a:lnTo>
                    <a:pt x="75971" y="0"/>
                  </a:lnTo>
                  <a:lnTo>
                    <a:pt x="73850" y="1066"/>
                  </a:lnTo>
                  <a:lnTo>
                    <a:pt x="72275" y="1333"/>
                  </a:lnTo>
                  <a:lnTo>
                    <a:pt x="73075" y="2857"/>
                  </a:lnTo>
                  <a:lnTo>
                    <a:pt x="73609" y="4660"/>
                  </a:lnTo>
                  <a:lnTo>
                    <a:pt x="75768" y="6807"/>
                  </a:lnTo>
                  <a:lnTo>
                    <a:pt x="77635" y="6870"/>
                  </a:lnTo>
                  <a:lnTo>
                    <a:pt x="79756" y="8407"/>
                  </a:lnTo>
                  <a:lnTo>
                    <a:pt x="80238" y="9702"/>
                  </a:lnTo>
                  <a:lnTo>
                    <a:pt x="80924" y="10718"/>
                  </a:lnTo>
                  <a:lnTo>
                    <a:pt x="81241" y="12230"/>
                  </a:lnTo>
                  <a:lnTo>
                    <a:pt x="83566" y="13423"/>
                  </a:lnTo>
                  <a:lnTo>
                    <a:pt x="81229" y="15354"/>
                  </a:lnTo>
                  <a:lnTo>
                    <a:pt x="81153" y="102552"/>
                  </a:lnTo>
                  <a:lnTo>
                    <a:pt x="85864" y="91198"/>
                  </a:lnTo>
                  <a:lnTo>
                    <a:pt x="91122" y="106794"/>
                  </a:lnTo>
                  <a:lnTo>
                    <a:pt x="93306" y="109969"/>
                  </a:lnTo>
                  <a:lnTo>
                    <a:pt x="93878" y="159092"/>
                  </a:lnTo>
                  <a:lnTo>
                    <a:pt x="95250" y="164731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998802" y="2296147"/>
              <a:ext cx="41910" cy="100330"/>
            </a:xfrm>
            <a:custGeom>
              <a:avLst/>
              <a:gdLst/>
              <a:ahLst/>
              <a:cxnLst/>
              <a:rect l="l" t="t" r="r" b="b"/>
              <a:pathLst>
                <a:path w="41910" h="100330">
                  <a:moveTo>
                    <a:pt x="41694" y="0"/>
                  </a:moveTo>
                  <a:lnTo>
                    <a:pt x="0" y="0"/>
                  </a:lnTo>
                  <a:lnTo>
                    <a:pt x="0" y="13373"/>
                  </a:lnTo>
                  <a:lnTo>
                    <a:pt x="5308" y="2844"/>
                  </a:lnTo>
                  <a:lnTo>
                    <a:pt x="7073" y="2070"/>
                  </a:lnTo>
                  <a:lnTo>
                    <a:pt x="10579" y="4305"/>
                  </a:lnTo>
                  <a:lnTo>
                    <a:pt x="13081" y="8153"/>
                  </a:lnTo>
                  <a:lnTo>
                    <a:pt x="18376" y="7861"/>
                  </a:lnTo>
                  <a:lnTo>
                    <a:pt x="20853" y="3403"/>
                  </a:lnTo>
                  <a:lnTo>
                    <a:pt x="28333" y="1714"/>
                  </a:lnTo>
                  <a:lnTo>
                    <a:pt x="33121" y="2463"/>
                  </a:lnTo>
                  <a:lnTo>
                    <a:pt x="37769" y="2463"/>
                  </a:lnTo>
                  <a:lnTo>
                    <a:pt x="38354" y="5791"/>
                  </a:lnTo>
                  <a:lnTo>
                    <a:pt x="39331" y="8636"/>
                  </a:lnTo>
                  <a:lnTo>
                    <a:pt x="37960" y="38404"/>
                  </a:lnTo>
                  <a:lnTo>
                    <a:pt x="37896" y="47371"/>
                  </a:lnTo>
                  <a:lnTo>
                    <a:pt x="38341" y="58153"/>
                  </a:lnTo>
                  <a:lnTo>
                    <a:pt x="39827" y="79705"/>
                  </a:lnTo>
                  <a:lnTo>
                    <a:pt x="40386" y="93192"/>
                  </a:lnTo>
                  <a:lnTo>
                    <a:pt x="37223" y="98056"/>
                  </a:lnTo>
                  <a:lnTo>
                    <a:pt x="28181" y="99504"/>
                  </a:lnTo>
                  <a:lnTo>
                    <a:pt x="21094" y="98996"/>
                  </a:lnTo>
                  <a:lnTo>
                    <a:pt x="13131" y="98767"/>
                  </a:lnTo>
                  <a:lnTo>
                    <a:pt x="11480" y="96964"/>
                  </a:lnTo>
                  <a:lnTo>
                    <a:pt x="11417" y="94945"/>
                  </a:lnTo>
                  <a:lnTo>
                    <a:pt x="12903" y="93497"/>
                  </a:lnTo>
                  <a:lnTo>
                    <a:pt x="15798" y="92163"/>
                  </a:lnTo>
                  <a:lnTo>
                    <a:pt x="21399" y="90500"/>
                  </a:lnTo>
                  <a:lnTo>
                    <a:pt x="8686" y="91452"/>
                  </a:lnTo>
                  <a:lnTo>
                    <a:pt x="9182" y="100164"/>
                  </a:lnTo>
                  <a:lnTo>
                    <a:pt x="41694" y="100164"/>
                  </a:lnTo>
                  <a:lnTo>
                    <a:pt x="41694" y="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064334" y="2396706"/>
              <a:ext cx="19050" cy="34925"/>
            </a:xfrm>
            <a:custGeom>
              <a:avLst/>
              <a:gdLst/>
              <a:ahLst/>
              <a:cxnLst/>
              <a:rect l="l" t="t" r="r" b="b"/>
              <a:pathLst>
                <a:path w="19050" h="34925">
                  <a:moveTo>
                    <a:pt x="7048" y="19075"/>
                  </a:moveTo>
                  <a:lnTo>
                    <a:pt x="0" y="29629"/>
                  </a:lnTo>
                  <a:lnTo>
                    <a:pt x="2806" y="34658"/>
                  </a:lnTo>
                  <a:lnTo>
                    <a:pt x="4838" y="31318"/>
                  </a:lnTo>
                  <a:lnTo>
                    <a:pt x="6858" y="26454"/>
                  </a:lnTo>
                  <a:lnTo>
                    <a:pt x="6515" y="23698"/>
                  </a:lnTo>
                  <a:lnTo>
                    <a:pt x="6754" y="20954"/>
                  </a:lnTo>
                  <a:lnTo>
                    <a:pt x="6769" y="20789"/>
                  </a:lnTo>
                  <a:lnTo>
                    <a:pt x="9486" y="20574"/>
                  </a:lnTo>
                  <a:lnTo>
                    <a:pt x="12867" y="20574"/>
                  </a:lnTo>
                  <a:lnTo>
                    <a:pt x="13408" y="20335"/>
                  </a:lnTo>
                  <a:lnTo>
                    <a:pt x="7048" y="19075"/>
                  </a:lnTo>
                  <a:close/>
                </a:path>
                <a:path w="19050" h="34925">
                  <a:moveTo>
                    <a:pt x="12867" y="20574"/>
                  </a:moveTo>
                  <a:lnTo>
                    <a:pt x="9486" y="20574"/>
                  </a:lnTo>
                  <a:lnTo>
                    <a:pt x="12001" y="20954"/>
                  </a:lnTo>
                  <a:lnTo>
                    <a:pt x="12867" y="20574"/>
                  </a:lnTo>
                  <a:close/>
                </a:path>
                <a:path w="19050" h="34925">
                  <a:moveTo>
                    <a:pt x="15554" y="19391"/>
                  </a:moveTo>
                  <a:lnTo>
                    <a:pt x="13408" y="20335"/>
                  </a:lnTo>
                  <a:lnTo>
                    <a:pt x="15699" y="20789"/>
                  </a:lnTo>
                  <a:lnTo>
                    <a:pt x="15439" y="20789"/>
                  </a:lnTo>
                  <a:lnTo>
                    <a:pt x="15554" y="19391"/>
                  </a:lnTo>
                  <a:close/>
                </a:path>
                <a:path w="19050" h="34925">
                  <a:moveTo>
                    <a:pt x="15557" y="0"/>
                  </a:moveTo>
                  <a:lnTo>
                    <a:pt x="15455" y="2311"/>
                  </a:lnTo>
                  <a:lnTo>
                    <a:pt x="15112" y="4648"/>
                  </a:lnTo>
                  <a:lnTo>
                    <a:pt x="15963" y="14414"/>
                  </a:lnTo>
                  <a:lnTo>
                    <a:pt x="15580" y="19075"/>
                  </a:lnTo>
                  <a:lnTo>
                    <a:pt x="15554" y="19391"/>
                  </a:lnTo>
                  <a:lnTo>
                    <a:pt x="16060" y="19075"/>
                  </a:lnTo>
                  <a:lnTo>
                    <a:pt x="18516" y="17068"/>
                  </a:lnTo>
                  <a:lnTo>
                    <a:pt x="17995" y="10401"/>
                  </a:lnTo>
                  <a:lnTo>
                    <a:pt x="16586" y="5207"/>
                  </a:lnTo>
                  <a:lnTo>
                    <a:pt x="15557" y="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998980" y="2377402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7823" y="0"/>
                  </a:moveTo>
                  <a:lnTo>
                    <a:pt x="0" y="495"/>
                  </a:lnTo>
                  <a:lnTo>
                    <a:pt x="177" y="10274"/>
                  </a:lnTo>
                  <a:lnTo>
                    <a:pt x="7670" y="10274"/>
                  </a:lnTo>
                  <a:lnTo>
                    <a:pt x="8928" y="2857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051710" y="243349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6248" y="0"/>
                  </a:moveTo>
                  <a:lnTo>
                    <a:pt x="4152" y="330"/>
                  </a:lnTo>
                  <a:lnTo>
                    <a:pt x="2082" y="673"/>
                  </a:lnTo>
                  <a:lnTo>
                    <a:pt x="0" y="1003"/>
                  </a:lnTo>
                  <a:lnTo>
                    <a:pt x="406" y="4902"/>
                  </a:lnTo>
                  <a:lnTo>
                    <a:pt x="622" y="6858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080031" y="227991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" y="0"/>
                  </a:moveTo>
                  <a:lnTo>
                    <a:pt x="12" y="1041"/>
                  </a:lnTo>
                  <a:lnTo>
                    <a:pt x="0" y="2082"/>
                  </a:lnTo>
                  <a:lnTo>
                    <a:pt x="0" y="3124"/>
                  </a:lnTo>
                  <a:lnTo>
                    <a:pt x="774" y="2476"/>
                  </a:lnTo>
                  <a:lnTo>
                    <a:pt x="1562" y="1841"/>
                  </a:lnTo>
                  <a:lnTo>
                    <a:pt x="2336" y="1193"/>
                  </a:lnTo>
                  <a:lnTo>
                    <a:pt x="1562" y="800"/>
                  </a:lnTo>
                  <a:lnTo>
                    <a:pt x="787" y="39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911629" y="2020798"/>
              <a:ext cx="411480" cy="206375"/>
            </a:xfrm>
            <a:custGeom>
              <a:avLst/>
              <a:gdLst/>
              <a:ahLst/>
              <a:cxnLst/>
              <a:rect l="l" t="t" r="r" b="b"/>
              <a:pathLst>
                <a:path w="411480" h="206375">
                  <a:moveTo>
                    <a:pt x="350443" y="38760"/>
                  </a:moveTo>
                  <a:lnTo>
                    <a:pt x="346583" y="35521"/>
                  </a:lnTo>
                  <a:lnTo>
                    <a:pt x="345770" y="34810"/>
                  </a:lnTo>
                  <a:lnTo>
                    <a:pt x="340893" y="24752"/>
                  </a:lnTo>
                  <a:lnTo>
                    <a:pt x="339598" y="28638"/>
                  </a:lnTo>
                  <a:lnTo>
                    <a:pt x="339648" y="33388"/>
                  </a:lnTo>
                  <a:lnTo>
                    <a:pt x="338188" y="37172"/>
                  </a:lnTo>
                  <a:lnTo>
                    <a:pt x="337794" y="37172"/>
                  </a:lnTo>
                  <a:lnTo>
                    <a:pt x="329323" y="38366"/>
                  </a:lnTo>
                  <a:lnTo>
                    <a:pt x="329653" y="38366"/>
                  </a:lnTo>
                  <a:lnTo>
                    <a:pt x="327863" y="38760"/>
                  </a:lnTo>
                  <a:lnTo>
                    <a:pt x="350443" y="38760"/>
                  </a:lnTo>
                  <a:close/>
                </a:path>
                <a:path w="411480" h="206375">
                  <a:moveTo>
                    <a:pt x="410997" y="38011"/>
                  </a:moveTo>
                  <a:lnTo>
                    <a:pt x="410629" y="37503"/>
                  </a:lnTo>
                  <a:lnTo>
                    <a:pt x="406184" y="32283"/>
                  </a:lnTo>
                  <a:lnTo>
                    <a:pt x="405650" y="33223"/>
                  </a:lnTo>
                  <a:lnTo>
                    <a:pt x="403110" y="38011"/>
                  </a:lnTo>
                  <a:lnTo>
                    <a:pt x="402729" y="38011"/>
                  </a:lnTo>
                  <a:lnTo>
                    <a:pt x="400316" y="38760"/>
                  </a:lnTo>
                  <a:lnTo>
                    <a:pt x="410997" y="38760"/>
                  </a:lnTo>
                  <a:lnTo>
                    <a:pt x="410997" y="38011"/>
                  </a:lnTo>
                  <a:close/>
                </a:path>
                <a:path w="411480" h="206375">
                  <a:moveTo>
                    <a:pt x="411276" y="72199"/>
                  </a:moveTo>
                  <a:lnTo>
                    <a:pt x="411226" y="67335"/>
                  </a:lnTo>
                  <a:lnTo>
                    <a:pt x="411137" y="55067"/>
                  </a:lnTo>
                  <a:lnTo>
                    <a:pt x="411010" y="39598"/>
                  </a:lnTo>
                  <a:lnTo>
                    <a:pt x="410997" y="38925"/>
                  </a:lnTo>
                  <a:lnTo>
                    <a:pt x="399732" y="38950"/>
                  </a:lnTo>
                  <a:lnTo>
                    <a:pt x="400316" y="38760"/>
                  </a:lnTo>
                  <a:lnTo>
                    <a:pt x="395935" y="38760"/>
                  </a:lnTo>
                  <a:lnTo>
                    <a:pt x="393242" y="38887"/>
                  </a:lnTo>
                  <a:lnTo>
                    <a:pt x="391553" y="38760"/>
                  </a:lnTo>
                  <a:lnTo>
                    <a:pt x="350443" y="38760"/>
                  </a:lnTo>
                  <a:lnTo>
                    <a:pt x="351497" y="39052"/>
                  </a:lnTo>
                  <a:lnTo>
                    <a:pt x="211416" y="39357"/>
                  </a:lnTo>
                  <a:lnTo>
                    <a:pt x="211226" y="38760"/>
                  </a:lnTo>
                  <a:lnTo>
                    <a:pt x="211162" y="38582"/>
                  </a:lnTo>
                  <a:lnTo>
                    <a:pt x="211099" y="38366"/>
                  </a:lnTo>
                  <a:lnTo>
                    <a:pt x="210972" y="38011"/>
                  </a:lnTo>
                  <a:lnTo>
                    <a:pt x="210527" y="36639"/>
                  </a:lnTo>
                  <a:lnTo>
                    <a:pt x="209257" y="34061"/>
                  </a:lnTo>
                  <a:lnTo>
                    <a:pt x="207518" y="22466"/>
                  </a:lnTo>
                  <a:lnTo>
                    <a:pt x="206425" y="15557"/>
                  </a:lnTo>
                  <a:lnTo>
                    <a:pt x="205651" y="977"/>
                  </a:lnTo>
                  <a:lnTo>
                    <a:pt x="201714" y="977"/>
                  </a:lnTo>
                  <a:lnTo>
                    <a:pt x="196545" y="0"/>
                  </a:lnTo>
                  <a:lnTo>
                    <a:pt x="196519" y="38011"/>
                  </a:lnTo>
                  <a:lnTo>
                    <a:pt x="151447" y="38011"/>
                  </a:lnTo>
                  <a:lnTo>
                    <a:pt x="151345" y="37503"/>
                  </a:lnTo>
                  <a:lnTo>
                    <a:pt x="150266" y="33388"/>
                  </a:lnTo>
                  <a:lnTo>
                    <a:pt x="150228" y="33223"/>
                  </a:lnTo>
                  <a:lnTo>
                    <a:pt x="150139" y="32854"/>
                  </a:lnTo>
                  <a:lnTo>
                    <a:pt x="150012" y="32283"/>
                  </a:lnTo>
                  <a:lnTo>
                    <a:pt x="149872" y="31419"/>
                  </a:lnTo>
                  <a:lnTo>
                    <a:pt x="149745" y="28638"/>
                  </a:lnTo>
                  <a:lnTo>
                    <a:pt x="149733" y="24066"/>
                  </a:lnTo>
                  <a:lnTo>
                    <a:pt x="146862" y="22466"/>
                  </a:lnTo>
                  <a:lnTo>
                    <a:pt x="122250" y="22466"/>
                  </a:lnTo>
                  <a:lnTo>
                    <a:pt x="115074" y="22225"/>
                  </a:lnTo>
                  <a:lnTo>
                    <a:pt x="108318" y="21856"/>
                  </a:lnTo>
                  <a:lnTo>
                    <a:pt x="104914" y="23469"/>
                  </a:lnTo>
                  <a:lnTo>
                    <a:pt x="105727" y="30530"/>
                  </a:lnTo>
                  <a:lnTo>
                    <a:pt x="105829" y="31419"/>
                  </a:lnTo>
                  <a:lnTo>
                    <a:pt x="105918" y="33388"/>
                  </a:lnTo>
                  <a:lnTo>
                    <a:pt x="104190" y="35521"/>
                  </a:lnTo>
                  <a:lnTo>
                    <a:pt x="104076" y="35674"/>
                  </a:lnTo>
                  <a:lnTo>
                    <a:pt x="103136" y="38011"/>
                  </a:lnTo>
                  <a:lnTo>
                    <a:pt x="102895" y="38366"/>
                  </a:lnTo>
                  <a:lnTo>
                    <a:pt x="100241" y="39598"/>
                  </a:lnTo>
                  <a:lnTo>
                    <a:pt x="97142" y="39598"/>
                  </a:lnTo>
                  <a:lnTo>
                    <a:pt x="59055" y="39598"/>
                  </a:lnTo>
                  <a:lnTo>
                    <a:pt x="59055" y="11455"/>
                  </a:lnTo>
                  <a:lnTo>
                    <a:pt x="50114" y="9525"/>
                  </a:lnTo>
                  <a:lnTo>
                    <a:pt x="47053" y="12039"/>
                  </a:lnTo>
                  <a:lnTo>
                    <a:pt x="46697" y="21043"/>
                  </a:lnTo>
                  <a:lnTo>
                    <a:pt x="46596" y="23634"/>
                  </a:lnTo>
                  <a:lnTo>
                    <a:pt x="45466" y="26200"/>
                  </a:lnTo>
                  <a:lnTo>
                    <a:pt x="44831" y="28638"/>
                  </a:lnTo>
                  <a:lnTo>
                    <a:pt x="44958" y="37172"/>
                  </a:lnTo>
                  <a:lnTo>
                    <a:pt x="43700" y="37503"/>
                  </a:lnTo>
                  <a:lnTo>
                    <a:pt x="43332" y="37503"/>
                  </a:lnTo>
                  <a:lnTo>
                    <a:pt x="40551" y="38760"/>
                  </a:lnTo>
                  <a:lnTo>
                    <a:pt x="57454" y="38760"/>
                  </a:lnTo>
                  <a:lnTo>
                    <a:pt x="11595" y="39598"/>
                  </a:lnTo>
                  <a:lnTo>
                    <a:pt x="0" y="39598"/>
                  </a:lnTo>
                  <a:lnTo>
                    <a:pt x="12" y="55067"/>
                  </a:lnTo>
                  <a:lnTo>
                    <a:pt x="127" y="88074"/>
                  </a:lnTo>
                  <a:lnTo>
                    <a:pt x="520" y="88303"/>
                  </a:lnTo>
                  <a:lnTo>
                    <a:pt x="1473" y="88811"/>
                  </a:lnTo>
                  <a:lnTo>
                    <a:pt x="3556" y="89890"/>
                  </a:lnTo>
                  <a:lnTo>
                    <a:pt x="4686" y="90703"/>
                  </a:lnTo>
                  <a:lnTo>
                    <a:pt x="5080" y="91033"/>
                  </a:lnTo>
                  <a:lnTo>
                    <a:pt x="7467" y="93700"/>
                  </a:lnTo>
                  <a:lnTo>
                    <a:pt x="8953" y="96507"/>
                  </a:lnTo>
                  <a:lnTo>
                    <a:pt x="10693" y="99098"/>
                  </a:lnTo>
                  <a:lnTo>
                    <a:pt x="13957" y="98221"/>
                  </a:lnTo>
                  <a:lnTo>
                    <a:pt x="13957" y="148488"/>
                  </a:lnTo>
                  <a:lnTo>
                    <a:pt x="15633" y="148488"/>
                  </a:lnTo>
                  <a:lnTo>
                    <a:pt x="15659" y="117373"/>
                  </a:lnTo>
                  <a:lnTo>
                    <a:pt x="15811" y="112661"/>
                  </a:lnTo>
                  <a:lnTo>
                    <a:pt x="15925" y="109093"/>
                  </a:lnTo>
                  <a:lnTo>
                    <a:pt x="18580" y="107099"/>
                  </a:lnTo>
                  <a:lnTo>
                    <a:pt x="20040" y="105079"/>
                  </a:lnTo>
                  <a:lnTo>
                    <a:pt x="21285" y="107099"/>
                  </a:lnTo>
                  <a:lnTo>
                    <a:pt x="24803" y="148488"/>
                  </a:lnTo>
                  <a:lnTo>
                    <a:pt x="24917" y="153047"/>
                  </a:lnTo>
                  <a:lnTo>
                    <a:pt x="24993" y="186893"/>
                  </a:lnTo>
                  <a:lnTo>
                    <a:pt x="25095" y="200736"/>
                  </a:lnTo>
                  <a:lnTo>
                    <a:pt x="26352" y="203276"/>
                  </a:lnTo>
                  <a:lnTo>
                    <a:pt x="27038" y="205841"/>
                  </a:lnTo>
                  <a:lnTo>
                    <a:pt x="26924" y="200736"/>
                  </a:lnTo>
                  <a:lnTo>
                    <a:pt x="26860" y="197815"/>
                  </a:lnTo>
                  <a:lnTo>
                    <a:pt x="26695" y="193954"/>
                  </a:lnTo>
                  <a:lnTo>
                    <a:pt x="26644" y="192405"/>
                  </a:lnTo>
                  <a:lnTo>
                    <a:pt x="26517" y="121602"/>
                  </a:lnTo>
                  <a:lnTo>
                    <a:pt x="26504" y="105079"/>
                  </a:lnTo>
                  <a:lnTo>
                    <a:pt x="26504" y="98221"/>
                  </a:lnTo>
                  <a:lnTo>
                    <a:pt x="26504" y="80797"/>
                  </a:lnTo>
                  <a:lnTo>
                    <a:pt x="52692" y="80797"/>
                  </a:lnTo>
                  <a:lnTo>
                    <a:pt x="52730" y="81457"/>
                  </a:lnTo>
                  <a:lnTo>
                    <a:pt x="52819" y="82537"/>
                  </a:lnTo>
                  <a:lnTo>
                    <a:pt x="52920" y="83921"/>
                  </a:lnTo>
                  <a:lnTo>
                    <a:pt x="53022" y="85166"/>
                  </a:lnTo>
                  <a:lnTo>
                    <a:pt x="53124" y="86550"/>
                  </a:lnTo>
                  <a:lnTo>
                    <a:pt x="53225" y="87858"/>
                  </a:lnTo>
                  <a:lnTo>
                    <a:pt x="53327" y="89331"/>
                  </a:lnTo>
                  <a:lnTo>
                    <a:pt x="53428" y="90525"/>
                  </a:lnTo>
                  <a:lnTo>
                    <a:pt x="62763" y="99707"/>
                  </a:lnTo>
                  <a:lnTo>
                    <a:pt x="61493" y="101523"/>
                  </a:lnTo>
                  <a:lnTo>
                    <a:pt x="69888" y="102793"/>
                  </a:lnTo>
                  <a:lnTo>
                    <a:pt x="69888" y="118033"/>
                  </a:lnTo>
                  <a:lnTo>
                    <a:pt x="79108" y="119761"/>
                  </a:lnTo>
                  <a:lnTo>
                    <a:pt x="79984" y="131927"/>
                  </a:lnTo>
                  <a:lnTo>
                    <a:pt x="80073" y="133019"/>
                  </a:lnTo>
                  <a:lnTo>
                    <a:pt x="82829" y="133019"/>
                  </a:lnTo>
                  <a:lnTo>
                    <a:pt x="82829" y="80797"/>
                  </a:lnTo>
                  <a:lnTo>
                    <a:pt x="112344" y="80797"/>
                  </a:lnTo>
                  <a:lnTo>
                    <a:pt x="112344" y="125158"/>
                  </a:lnTo>
                  <a:lnTo>
                    <a:pt x="112712" y="124396"/>
                  </a:lnTo>
                  <a:lnTo>
                    <a:pt x="114427" y="121602"/>
                  </a:lnTo>
                  <a:lnTo>
                    <a:pt x="115138" y="120332"/>
                  </a:lnTo>
                  <a:lnTo>
                    <a:pt x="115214" y="117373"/>
                  </a:lnTo>
                  <a:lnTo>
                    <a:pt x="115341" y="110858"/>
                  </a:lnTo>
                  <a:lnTo>
                    <a:pt x="115455" y="93497"/>
                  </a:lnTo>
                  <a:lnTo>
                    <a:pt x="115506" y="91744"/>
                  </a:lnTo>
                  <a:lnTo>
                    <a:pt x="116078" y="91033"/>
                  </a:lnTo>
                  <a:lnTo>
                    <a:pt x="117144" y="89890"/>
                  </a:lnTo>
                  <a:lnTo>
                    <a:pt x="117957" y="88303"/>
                  </a:lnTo>
                  <a:lnTo>
                    <a:pt x="118071" y="88074"/>
                  </a:lnTo>
                  <a:lnTo>
                    <a:pt x="119253" y="89890"/>
                  </a:lnTo>
                  <a:lnTo>
                    <a:pt x="121373" y="91744"/>
                  </a:lnTo>
                  <a:lnTo>
                    <a:pt x="121386" y="93700"/>
                  </a:lnTo>
                  <a:lnTo>
                    <a:pt x="121513" y="162547"/>
                  </a:lnTo>
                  <a:lnTo>
                    <a:pt x="122732" y="189801"/>
                  </a:lnTo>
                  <a:lnTo>
                    <a:pt x="122796" y="191287"/>
                  </a:lnTo>
                  <a:lnTo>
                    <a:pt x="122847" y="192405"/>
                  </a:lnTo>
                  <a:lnTo>
                    <a:pt x="122847" y="192278"/>
                  </a:lnTo>
                  <a:lnTo>
                    <a:pt x="122910" y="88074"/>
                  </a:lnTo>
                  <a:lnTo>
                    <a:pt x="122910" y="80797"/>
                  </a:lnTo>
                  <a:lnTo>
                    <a:pt x="193255" y="80797"/>
                  </a:lnTo>
                  <a:lnTo>
                    <a:pt x="194970" y="81457"/>
                  </a:lnTo>
                  <a:lnTo>
                    <a:pt x="194932" y="88303"/>
                  </a:lnTo>
                  <a:lnTo>
                    <a:pt x="195402" y="89331"/>
                  </a:lnTo>
                  <a:lnTo>
                    <a:pt x="199415" y="88074"/>
                  </a:lnTo>
                  <a:lnTo>
                    <a:pt x="199517" y="85890"/>
                  </a:lnTo>
                  <a:lnTo>
                    <a:pt x="199618" y="85166"/>
                  </a:lnTo>
                  <a:lnTo>
                    <a:pt x="200139" y="83197"/>
                  </a:lnTo>
                  <a:lnTo>
                    <a:pt x="200367" y="82537"/>
                  </a:lnTo>
                  <a:lnTo>
                    <a:pt x="200647" y="81915"/>
                  </a:lnTo>
                  <a:lnTo>
                    <a:pt x="200710" y="81737"/>
                  </a:lnTo>
                  <a:lnTo>
                    <a:pt x="214566" y="74079"/>
                  </a:lnTo>
                  <a:lnTo>
                    <a:pt x="219392" y="74383"/>
                  </a:lnTo>
                  <a:lnTo>
                    <a:pt x="236423" y="76111"/>
                  </a:lnTo>
                  <a:lnTo>
                    <a:pt x="242887" y="76111"/>
                  </a:lnTo>
                  <a:lnTo>
                    <a:pt x="250139" y="74790"/>
                  </a:lnTo>
                  <a:lnTo>
                    <a:pt x="253784" y="74079"/>
                  </a:lnTo>
                  <a:lnTo>
                    <a:pt x="271945" y="70535"/>
                  </a:lnTo>
                  <a:lnTo>
                    <a:pt x="293954" y="70091"/>
                  </a:lnTo>
                  <a:lnTo>
                    <a:pt x="316001" y="70383"/>
                  </a:lnTo>
                  <a:lnTo>
                    <a:pt x="319125" y="70091"/>
                  </a:lnTo>
                  <a:lnTo>
                    <a:pt x="349897" y="67335"/>
                  </a:lnTo>
                  <a:lnTo>
                    <a:pt x="362178" y="68148"/>
                  </a:lnTo>
                  <a:lnTo>
                    <a:pt x="374611" y="69735"/>
                  </a:lnTo>
                  <a:lnTo>
                    <a:pt x="388035" y="71183"/>
                  </a:lnTo>
                  <a:lnTo>
                    <a:pt x="381990" y="71183"/>
                  </a:lnTo>
                  <a:lnTo>
                    <a:pt x="410210" y="72199"/>
                  </a:lnTo>
                  <a:lnTo>
                    <a:pt x="411276" y="72199"/>
                  </a:lnTo>
                  <a:close/>
                </a:path>
              </a:pathLst>
            </a:custGeom>
            <a:solidFill>
              <a:srgbClr val="656A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0895" y="1869643"/>
              <a:ext cx="102133" cy="17992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945906" y="2261374"/>
              <a:ext cx="13335" cy="63500"/>
            </a:xfrm>
            <a:custGeom>
              <a:avLst/>
              <a:gdLst/>
              <a:ahLst/>
              <a:cxnLst/>
              <a:rect l="l" t="t" r="r" b="b"/>
              <a:pathLst>
                <a:path w="13335" h="63500">
                  <a:moveTo>
                    <a:pt x="711" y="0"/>
                  </a:moveTo>
                  <a:lnTo>
                    <a:pt x="0" y="34594"/>
                  </a:lnTo>
                  <a:lnTo>
                    <a:pt x="12" y="62991"/>
                  </a:lnTo>
                  <a:lnTo>
                    <a:pt x="9283" y="62991"/>
                  </a:lnTo>
                  <a:lnTo>
                    <a:pt x="9643" y="50164"/>
                  </a:lnTo>
                  <a:lnTo>
                    <a:pt x="9102" y="37274"/>
                  </a:lnTo>
                  <a:lnTo>
                    <a:pt x="9405" y="24422"/>
                  </a:lnTo>
                  <a:lnTo>
                    <a:pt x="12293" y="11709"/>
                  </a:lnTo>
                  <a:lnTo>
                    <a:pt x="12738" y="10502"/>
                  </a:lnTo>
                  <a:lnTo>
                    <a:pt x="10731" y="8382"/>
                  </a:lnTo>
                  <a:lnTo>
                    <a:pt x="9867" y="6692"/>
                  </a:lnTo>
                  <a:lnTo>
                    <a:pt x="8712" y="7810"/>
                  </a:lnTo>
                  <a:lnTo>
                    <a:pt x="6832" y="8775"/>
                  </a:lnTo>
                  <a:lnTo>
                    <a:pt x="4876" y="17449"/>
                  </a:lnTo>
                  <a:lnTo>
                    <a:pt x="3594" y="24891"/>
                  </a:lnTo>
                  <a:lnTo>
                    <a:pt x="2184" y="32308"/>
                  </a:lnTo>
                  <a:lnTo>
                    <a:pt x="711" y="323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441702" y="1725561"/>
              <a:ext cx="395605" cy="58419"/>
            </a:xfrm>
            <a:custGeom>
              <a:avLst/>
              <a:gdLst/>
              <a:ahLst/>
              <a:cxnLst/>
              <a:rect l="l" t="t" r="r" b="b"/>
              <a:pathLst>
                <a:path w="395605" h="58419">
                  <a:moveTo>
                    <a:pt x="111696" y="0"/>
                  </a:moveTo>
                  <a:lnTo>
                    <a:pt x="95872" y="1117"/>
                  </a:lnTo>
                  <a:lnTo>
                    <a:pt x="95872" y="17208"/>
                  </a:lnTo>
                  <a:lnTo>
                    <a:pt x="0" y="17208"/>
                  </a:lnTo>
                  <a:lnTo>
                    <a:pt x="0" y="56007"/>
                  </a:lnTo>
                  <a:lnTo>
                    <a:pt x="736" y="52285"/>
                  </a:lnTo>
                  <a:lnTo>
                    <a:pt x="2819" y="51117"/>
                  </a:lnTo>
                  <a:lnTo>
                    <a:pt x="6146" y="50876"/>
                  </a:lnTo>
                  <a:lnTo>
                    <a:pt x="11315" y="50876"/>
                  </a:lnTo>
                  <a:lnTo>
                    <a:pt x="58737" y="49885"/>
                  </a:lnTo>
                  <a:lnTo>
                    <a:pt x="60947" y="48780"/>
                  </a:lnTo>
                  <a:lnTo>
                    <a:pt x="62090" y="47739"/>
                  </a:lnTo>
                  <a:lnTo>
                    <a:pt x="63131" y="46799"/>
                  </a:lnTo>
                  <a:lnTo>
                    <a:pt x="96570" y="46799"/>
                  </a:lnTo>
                  <a:lnTo>
                    <a:pt x="99517" y="46075"/>
                  </a:lnTo>
                  <a:lnTo>
                    <a:pt x="99339" y="46075"/>
                  </a:lnTo>
                  <a:lnTo>
                    <a:pt x="101765" y="45758"/>
                  </a:lnTo>
                  <a:lnTo>
                    <a:pt x="101803" y="43916"/>
                  </a:lnTo>
                  <a:lnTo>
                    <a:pt x="101803" y="43599"/>
                  </a:lnTo>
                  <a:lnTo>
                    <a:pt x="101815" y="43395"/>
                  </a:lnTo>
                  <a:lnTo>
                    <a:pt x="99275" y="42900"/>
                  </a:lnTo>
                  <a:lnTo>
                    <a:pt x="96774" y="41935"/>
                  </a:lnTo>
                  <a:lnTo>
                    <a:pt x="96024" y="41935"/>
                  </a:lnTo>
                  <a:lnTo>
                    <a:pt x="85979" y="42278"/>
                  </a:lnTo>
                  <a:lnTo>
                    <a:pt x="77749" y="43599"/>
                  </a:lnTo>
                  <a:lnTo>
                    <a:pt x="71488" y="43395"/>
                  </a:lnTo>
                  <a:lnTo>
                    <a:pt x="70942" y="43395"/>
                  </a:lnTo>
                  <a:lnTo>
                    <a:pt x="56146" y="42735"/>
                  </a:lnTo>
                  <a:lnTo>
                    <a:pt x="42748" y="41960"/>
                  </a:lnTo>
                  <a:lnTo>
                    <a:pt x="42748" y="47180"/>
                  </a:lnTo>
                  <a:lnTo>
                    <a:pt x="41529" y="46799"/>
                  </a:lnTo>
                  <a:lnTo>
                    <a:pt x="42659" y="46799"/>
                  </a:lnTo>
                  <a:lnTo>
                    <a:pt x="42748" y="47180"/>
                  </a:lnTo>
                  <a:lnTo>
                    <a:pt x="42748" y="41960"/>
                  </a:lnTo>
                  <a:lnTo>
                    <a:pt x="28333" y="41135"/>
                  </a:lnTo>
                  <a:lnTo>
                    <a:pt x="28333" y="45758"/>
                  </a:lnTo>
                  <a:lnTo>
                    <a:pt x="27813" y="45758"/>
                  </a:lnTo>
                  <a:lnTo>
                    <a:pt x="27686" y="46799"/>
                  </a:lnTo>
                  <a:lnTo>
                    <a:pt x="3111" y="46799"/>
                  </a:lnTo>
                  <a:lnTo>
                    <a:pt x="3187" y="45758"/>
                  </a:lnTo>
                  <a:lnTo>
                    <a:pt x="3251" y="44996"/>
                  </a:lnTo>
                  <a:lnTo>
                    <a:pt x="3340" y="43916"/>
                  </a:lnTo>
                  <a:lnTo>
                    <a:pt x="28333" y="45758"/>
                  </a:lnTo>
                  <a:lnTo>
                    <a:pt x="28333" y="41135"/>
                  </a:lnTo>
                  <a:lnTo>
                    <a:pt x="15976" y="40411"/>
                  </a:lnTo>
                  <a:lnTo>
                    <a:pt x="8153" y="40411"/>
                  </a:lnTo>
                  <a:lnTo>
                    <a:pt x="3886" y="39471"/>
                  </a:lnTo>
                  <a:lnTo>
                    <a:pt x="2755" y="35623"/>
                  </a:lnTo>
                  <a:lnTo>
                    <a:pt x="2578" y="26492"/>
                  </a:lnTo>
                  <a:lnTo>
                    <a:pt x="2451" y="21145"/>
                  </a:lnTo>
                  <a:lnTo>
                    <a:pt x="4622" y="19850"/>
                  </a:lnTo>
                  <a:lnTo>
                    <a:pt x="17614" y="20307"/>
                  </a:lnTo>
                  <a:lnTo>
                    <a:pt x="24815" y="20116"/>
                  </a:lnTo>
                  <a:lnTo>
                    <a:pt x="79006" y="20116"/>
                  </a:lnTo>
                  <a:lnTo>
                    <a:pt x="93002" y="21653"/>
                  </a:lnTo>
                  <a:lnTo>
                    <a:pt x="96062" y="20116"/>
                  </a:lnTo>
                  <a:lnTo>
                    <a:pt x="96608" y="19850"/>
                  </a:lnTo>
                  <a:lnTo>
                    <a:pt x="99225" y="18542"/>
                  </a:lnTo>
                  <a:lnTo>
                    <a:pt x="99695" y="15760"/>
                  </a:lnTo>
                  <a:lnTo>
                    <a:pt x="100139" y="12966"/>
                  </a:lnTo>
                  <a:lnTo>
                    <a:pt x="102171" y="1625"/>
                  </a:lnTo>
                  <a:lnTo>
                    <a:pt x="102514" y="1460"/>
                  </a:lnTo>
                  <a:lnTo>
                    <a:pt x="111099" y="5321"/>
                  </a:lnTo>
                  <a:lnTo>
                    <a:pt x="111506" y="1625"/>
                  </a:lnTo>
                  <a:lnTo>
                    <a:pt x="111531" y="1460"/>
                  </a:lnTo>
                  <a:lnTo>
                    <a:pt x="111569" y="1117"/>
                  </a:lnTo>
                  <a:lnTo>
                    <a:pt x="111696" y="0"/>
                  </a:lnTo>
                  <a:close/>
                </a:path>
                <a:path w="395605" h="58419">
                  <a:moveTo>
                    <a:pt x="395389" y="46380"/>
                  </a:moveTo>
                  <a:lnTo>
                    <a:pt x="188226" y="48628"/>
                  </a:lnTo>
                  <a:lnTo>
                    <a:pt x="186613" y="49199"/>
                  </a:lnTo>
                  <a:lnTo>
                    <a:pt x="201383" y="49453"/>
                  </a:lnTo>
                  <a:lnTo>
                    <a:pt x="386803" y="48069"/>
                  </a:lnTo>
                  <a:lnTo>
                    <a:pt x="391833" y="57797"/>
                  </a:lnTo>
                  <a:lnTo>
                    <a:pt x="391274" y="53149"/>
                  </a:lnTo>
                  <a:lnTo>
                    <a:pt x="395389" y="46380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520708" y="1734908"/>
              <a:ext cx="306705" cy="16510"/>
            </a:xfrm>
            <a:custGeom>
              <a:avLst/>
              <a:gdLst/>
              <a:ahLst/>
              <a:cxnLst/>
              <a:rect l="l" t="t" r="r" b="b"/>
              <a:pathLst>
                <a:path w="306705" h="16510">
                  <a:moveTo>
                    <a:pt x="13995" y="12306"/>
                  </a:moveTo>
                  <a:lnTo>
                    <a:pt x="0" y="10769"/>
                  </a:lnTo>
                  <a:lnTo>
                    <a:pt x="1308" y="14490"/>
                  </a:lnTo>
                  <a:lnTo>
                    <a:pt x="4572" y="16192"/>
                  </a:lnTo>
                  <a:lnTo>
                    <a:pt x="10058" y="15367"/>
                  </a:lnTo>
                  <a:lnTo>
                    <a:pt x="12192" y="14249"/>
                  </a:lnTo>
                  <a:lnTo>
                    <a:pt x="13995" y="12306"/>
                  </a:lnTo>
                  <a:close/>
                </a:path>
                <a:path w="306705" h="16510">
                  <a:moveTo>
                    <a:pt x="306679" y="3797"/>
                  </a:moveTo>
                  <a:lnTo>
                    <a:pt x="306501" y="3136"/>
                  </a:lnTo>
                  <a:lnTo>
                    <a:pt x="306171" y="1955"/>
                  </a:lnTo>
                  <a:lnTo>
                    <a:pt x="305003" y="469"/>
                  </a:lnTo>
                  <a:lnTo>
                    <a:pt x="302996" y="0"/>
                  </a:lnTo>
                  <a:lnTo>
                    <a:pt x="301713" y="1308"/>
                  </a:lnTo>
                  <a:lnTo>
                    <a:pt x="299478" y="2540"/>
                  </a:lnTo>
                  <a:lnTo>
                    <a:pt x="301828" y="4064"/>
                  </a:lnTo>
                  <a:lnTo>
                    <a:pt x="303098" y="5143"/>
                  </a:lnTo>
                  <a:lnTo>
                    <a:pt x="304584" y="5651"/>
                  </a:lnTo>
                  <a:lnTo>
                    <a:pt x="304927" y="5778"/>
                  </a:lnTo>
                  <a:lnTo>
                    <a:pt x="306679" y="3797"/>
                  </a:lnTo>
                  <a:close/>
                </a:path>
              </a:pathLst>
            </a:custGeom>
            <a:solidFill>
              <a:srgbClr val="AE5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834309" y="174553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774" y="2171"/>
                  </a:moveTo>
                  <a:lnTo>
                    <a:pt x="520" y="2108"/>
                  </a:lnTo>
                  <a:lnTo>
                    <a:pt x="266" y="2082"/>
                  </a:lnTo>
                  <a:lnTo>
                    <a:pt x="0" y="2070"/>
                  </a:lnTo>
                  <a:lnTo>
                    <a:pt x="152" y="2489"/>
                  </a:lnTo>
                  <a:lnTo>
                    <a:pt x="317" y="2908"/>
                  </a:lnTo>
                  <a:lnTo>
                    <a:pt x="469" y="3340"/>
                  </a:lnTo>
                  <a:lnTo>
                    <a:pt x="571" y="2946"/>
                  </a:lnTo>
                  <a:lnTo>
                    <a:pt x="673" y="2565"/>
                  </a:lnTo>
                  <a:lnTo>
                    <a:pt x="774" y="2171"/>
                  </a:lnTo>
                  <a:close/>
                </a:path>
                <a:path w="15239" h="15239">
                  <a:moveTo>
                    <a:pt x="11811" y="14173"/>
                  </a:moveTo>
                  <a:lnTo>
                    <a:pt x="11391" y="9575"/>
                  </a:lnTo>
                  <a:lnTo>
                    <a:pt x="4533" y="13081"/>
                  </a:lnTo>
                  <a:lnTo>
                    <a:pt x="5867" y="13271"/>
                  </a:lnTo>
                  <a:lnTo>
                    <a:pt x="9499" y="13830"/>
                  </a:lnTo>
                  <a:lnTo>
                    <a:pt x="11811" y="14173"/>
                  </a:lnTo>
                  <a:close/>
                </a:path>
                <a:path w="15239" h="15239">
                  <a:moveTo>
                    <a:pt x="13436" y="1498"/>
                  </a:moveTo>
                  <a:lnTo>
                    <a:pt x="11620" y="0"/>
                  </a:lnTo>
                  <a:lnTo>
                    <a:pt x="10198" y="1219"/>
                  </a:lnTo>
                  <a:lnTo>
                    <a:pt x="10312" y="1663"/>
                  </a:lnTo>
                  <a:lnTo>
                    <a:pt x="10401" y="1955"/>
                  </a:lnTo>
                  <a:lnTo>
                    <a:pt x="11112" y="4800"/>
                  </a:lnTo>
                  <a:lnTo>
                    <a:pt x="11480" y="6223"/>
                  </a:lnTo>
                  <a:lnTo>
                    <a:pt x="13436" y="1498"/>
                  </a:lnTo>
                  <a:close/>
                </a:path>
                <a:path w="15239" h="15239">
                  <a:moveTo>
                    <a:pt x="14947" y="14617"/>
                  </a:moveTo>
                  <a:lnTo>
                    <a:pt x="14478" y="14389"/>
                  </a:lnTo>
                  <a:lnTo>
                    <a:pt x="14008" y="14389"/>
                  </a:lnTo>
                  <a:lnTo>
                    <a:pt x="13550" y="14617"/>
                  </a:lnTo>
                  <a:lnTo>
                    <a:pt x="14947" y="14617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385301" y="1574342"/>
              <a:ext cx="168275" cy="250825"/>
            </a:xfrm>
            <a:custGeom>
              <a:avLst/>
              <a:gdLst/>
              <a:ahLst/>
              <a:cxnLst/>
              <a:rect l="l" t="t" r="r" b="b"/>
              <a:pathLst>
                <a:path w="168275" h="250825">
                  <a:moveTo>
                    <a:pt x="168148" y="115976"/>
                  </a:moveTo>
                  <a:lnTo>
                    <a:pt x="168097" y="92113"/>
                  </a:lnTo>
                  <a:lnTo>
                    <a:pt x="167982" y="73685"/>
                  </a:lnTo>
                  <a:lnTo>
                    <a:pt x="167868" y="55257"/>
                  </a:lnTo>
                  <a:lnTo>
                    <a:pt x="167855" y="52565"/>
                  </a:lnTo>
                  <a:lnTo>
                    <a:pt x="167767" y="36830"/>
                  </a:lnTo>
                  <a:lnTo>
                    <a:pt x="167703" y="25552"/>
                  </a:lnTo>
                  <a:lnTo>
                    <a:pt x="155765" y="25552"/>
                  </a:lnTo>
                  <a:lnTo>
                    <a:pt x="155028" y="13322"/>
                  </a:lnTo>
                  <a:lnTo>
                    <a:pt x="142506" y="12255"/>
                  </a:lnTo>
                  <a:lnTo>
                    <a:pt x="142506" y="647"/>
                  </a:lnTo>
                  <a:lnTo>
                    <a:pt x="139712" y="381"/>
                  </a:lnTo>
                  <a:lnTo>
                    <a:pt x="137553" y="0"/>
                  </a:lnTo>
                  <a:lnTo>
                    <a:pt x="111379" y="0"/>
                  </a:lnTo>
                  <a:lnTo>
                    <a:pt x="111379" y="52565"/>
                  </a:lnTo>
                  <a:lnTo>
                    <a:pt x="111379" y="115976"/>
                  </a:lnTo>
                  <a:lnTo>
                    <a:pt x="56629" y="115976"/>
                  </a:lnTo>
                  <a:lnTo>
                    <a:pt x="56629" y="52565"/>
                  </a:lnTo>
                  <a:lnTo>
                    <a:pt x="111379" y="52565"/>
                  </a:lnTo>
                  <a:lnTo>
                    <a:pt x="111379" y="0"/>
                  </a:lnTo>
                  <a:lnTo>
                    <a:pt x="622" y="0"/>
                  </a:lnTo>
                  <a:lnTo>
                    <a:pt x="25" y="7823"/>
                  </a:lnTo>
                  <a:lnTo>
                    <a:pt x="127" y="209372"/>
                  </a:lnTo>
                  <a:lnTo>
                    <a:pt x="0" y="209981"/>
                  </a:lnTo>
                  <a:lnTo>
                    <a:pt x="0" y="230403"/>
                  </a:lnTo>
                  <a:lnTo>
                    <a:pt x="254" y="234149"/>
                  </a:lnTo>
                  <a:lnTo>
                    <a:pt x="292" y="247700"/>
                  </a:lnTo>
                  <a:lnTo>
                    <a:pt x="1016" y="247929"/>
                  </a:lnTo>
                  <a:lnTo>
                    <a:pt x="4673" y="249415"/>
                  </a:lnTo>
                  <a:lnTo>
                    <a:pt x="6858" y="250405"/>
                  </a:lnTo>
                  <a:lnTo>
                    <a:pt x="20497" y="250571"/>
                  </a:lnTo>
                  <a:lnTo>
                    <a:pt x="55346" y="250571"/>
                  </a:lnTo>
                  <a:lnTo>
                    <a:pt x="56515" y="238112"/>
                  </a:lnTo>
                  <a:lnTo>
                    <a:pt x="56388" y="230403"/>
                  </a:lnTo>
                  <a:lnTo>
                    <a:pt x="56794" y="211239"/>
                  </a:lnTo>
                  <a:lnTo>
                    <a:pt x="56667" y="209981"/>
                  </a:lnTo>
                  <a:lnTo>
                    <a:pt x="56591" y="209219"/>
                  </a:lnTo>
                  <a:lnTo>
                    <a:pt x="56502" y="208216"/>
                  </a:lnTo>
                  <a:lnTo>
                    <a:pt x="56400" y="168427"/>
                  </a:lnTo>
                  <a:lnTo>
                    <a:pt x="152273" y="168427"/>
                  </a:lnTo>
                  <a:lnTo>
                    <a:pt x="152273" y="152336"/>
                  </a:lnTo>
                  <a:lnTo>
                    <a:pt x="168097" y="151218"/>
                  </a:lnTo>
                  <a:lnTo>
                    <a:pt x="168148" y="115976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763011" y="1683321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16254" y="11201"/>
                  </a:moveTo>
                  <a:lnTo>
                    <a:pt x="14620" y="11201"/>
                  </a:lnTo>
                  <a:lnTo>
                    <a:pt x="16027" y="11506"/>
                  </a:lnTo>
                  <a:lnTo>
                    <a:pt x="16243" y="11353"/>
                  </a:lnTo>
                  <a:lnTo>
                    <a:pt x="16254" y="11201"/>
                  </a:lnTo>
                  <a:close/>
                </a:path>
                <a:path w="17780" h="12064">
                  <a:moveTo>
                    <a:pt x="3048" y="1625"/>
                  </a:moveTo>
                  <a:lnTo>
                    <a:pt x="165" y="5842"/>
                  </a:lnTo>
                  <a:lnTo>
                    <a:pt x="0" y="8610"/>
                  </a:lnTo>
                  <a:lnTo>
                    <a:pt x="3467" y="10452"/>
                  </a:lnTo>
                  <a:lnTo>
                    <a:pt x="1687" y="10452"/>
                  </a:lnTo>
                  <a:lnTo>
                    <a:pt x="8966" y="11201"/>
                  </a:lnTo>
                  <a:lnTo>
                    <a:pt x="14620" y="11201"/>
                  </a:lnTo>
                  <a:lnTo>
                    <a:pt x="4127" y="8928"/>
                  </a:lnTo>
                  <a:lnTo>
                    <a:pt x="3048" y="1625"/>
                  </a:lnTo>
                  <a:close/>
                </a:path>
                <a:path w="17780" h="12064">
                  <a:moveTo>
                    <a:pt x="17081" y="0"/>
                  </a:moveTo>
                  <a:lnTo>
                    <a:pt x="16445" y="8610"/>
                  </a:lnTo>
                  <a:lnTo>
                    <a:pt x="16422" y="8928"/>
                  </a:lnTo>
                  <a:lnTo>
                    <a:pt x="16309" y="10452"/>
                  </a:lnTo>
                  <a:lnTo>
                    <a:pt x="16254" y="11201"/>
                  </a:lnTo>
                  <a:lnTo>
                    <a:pt x="17737" y="11201"/>
                  </a:lnTo>
                  <a:lnTo>
                    <a:pt x="17176" y="1625"/>
                  </a:lnTo>
                  <a:lnTo>
                    <a:pt x="17081" y="0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880108" y="2130767"/>
              <a:ext cx="14604" cy="36830"/>
            </a:xfrm>
            <a:custGeom>
              <a:avLst/>
              <a:gdLst/>
              <a:ahLst/>
              <a:cxnLst/>
              <a:rect l="l" t="t" r="r" b="b"/>
              <a:pathLst>
                <a:path w="14605" h="36830">
                  <a:moveTo>
                    <a:pt x="13982" y="0"/>
                  </a:moveTo>
                  <a:lnTo>
                    <a:pt x="3505" y="0"/>
                  </a:lnTo>
                  <a:lnTo>
                    <a:pt x="228" y="0"/>
                  </a:lnTo>
                  <a:lnTo>
                    <a:pt x="0" y="35763"/>
                  </a:lnTo>
                  <a:lnTo>
                    <a:pt x="13982" y="36449"/>
                  </a:lnTo>
                  <a:lnTo>
                    <a:pt x="13982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527808" y="1574990"/>
              <a:ext cx="193675" cy="110489"/>
            </a:xfrm>
            <a:custGeom>
              <a:avLst/>
              <a:gdLst/>
              <a:ahLst/>
              <a:cxnLst/>
              <a:rect l="l" t="t" r="r" b="b"/>
              <a:pathLst>
                <a:path w="193675" h="110489">
                  <a:moveTo>
                    <a:pt x="193370" y="88696"/>
                  </a:moveTo>
                  <a:lnTo>
                    <a:pt x="192913" y="86487"/>
                  </a:lnTo>
                  <a:lnTo>
                    <a:pt x="191198" y="83159"/>
                  </a:lnTo>
                  <a:lnTo>
                    <a:pt x="190703" y="82308"/>
                  </a:lnTo>
                  <a:lnTo>
                    <a:pt x="173050" y="82308"/>
                  </a:lnTo>
                  <a:lnTo>
                    <a:pt x="175336" y="70078"/>
                  </a:lnTo>
                  <a:lnTo>
                    <a:pt x="175412" y="69710"/>
                  </a:lnTo>
                  <a:lnTo>
                    <a:pt x="171119" y="69710"/>
                  </a:lnTo>
                  <a:lnTo>
                    <a:pt x="168135" y="70078"/>
                  </a:lnTo>
                  <a:lnTo>
                    <a:pt x="163664" y="68999"/>
                  </a:lnTo>
                  <a:lnTo>
                    <a:pt x="162344" y="68148"/>
                  </a:lnTo>
                  <a:lnTo>
                    <a:pt x="161328" y="67183"/>
                  </a:lnTo>
                  <a:lnTo>
                    <a:pt x="161175" y="67183"/>
                  </a:lnTo>
                  <a:lnTo>
                    <a:pt x="161086" y="67017"/>
                  </a:lnTo>
                  <a:lnTo>
                    <a:pt x="160324" y="66167"/>
                  </a:lnTo>
                  <a:lnTo>
                    <a:pt x="159791" y="65341"/>
                  </a:lnTo>
                  <a:lnTo>
                    <a:pt x="159829" y="59258"/>
                  </a:lnTo>
                  <a:lnTo>
                    <a:pt x="157924" y="58496"/>
                  </a:lnTo>
                  <a:lnTo>
                    <a:pt x="157264" y="58229"/>
                  </a:lnTo>
                  <a:lnTo>
                    <a:pt x="151206" y="58496"/>
                  </a:lnTo>
                  <a:lnTo>
                    <a:pt x="150888" y="58496"/>
                  </a:lnTo>
                  <a:lnTo>
                    <a:pt x="149059" y="57277"/>
                  </a:lnTo>
                  <a:lnTo>
                    <a:pt x="147269" y="56642"/>
                  </a:lnTo>
                  <a:lnTo>
                    <a:pt x="147167" y="55575"/>
                  </a:lnTo>
                  <a:lnTo>
                    <a:pt x="146659" y="54038"/>
                  </a:lnTo>
                  <a:lnTo>
                    <a:pt x="147040" y="51904"/>
                  </a:lnTo>
                  <a:lnTo>
                    <a:pt x="147142" y="51371"/>
                  </a:lnTo>
                  <a:lnTo>
                    <a:pt x="146799" y="49580"/>
                  </a:lnTo>
                  <a:lnTo>
                    <a:pt x="146723" y="49136"/>
                  </a:lnTo>
                  <a:lnTo>
                    <a:pt x="146634" y="48920"/>
                  </a:lnTo>
                  <a:lnTo>
                    <a:pt x="146583" y="48755"/>
                  </a:lnTo>
                  <a:lnTo>
                    <a:pt x="145719" y="47548"/>
                  </a:lnTo>
                  <a:lnTo>
                    <a:pt x="144360" y="47421"/>
                  </a:lnTo>
                  <a:lnTo>
                    <a:pt x="136004" y="51904"/>
                  </a:lnTo>
                  <a:lnTo>
                    <a:pt x="134937" y="49136"/>
                  </a:lnTo>
                  <a:lnTo>
                    <a:pt x="134861" y="48920"/>
                  </a:lnTo>
                  <a:lnTo>
                    <a:pt x="132905" y="42468"/>
                  </a:lnTo>
                  <a:lnTo>
                    <a:pt x="133273" y="39027"/>
                  </a:lnTo>
                  <a:lnTo>
                    <a:pt x="133096" y="36182"/>
                  </a:lnTo>
                  <a:lnTo>
                    <a:pt x="133057" y="35534"/>
                  </a:lnTo>
                  <a:lnTo>
                    <a:pt x="123786" y="32461"/>
                  </a:lnTo>
                  <a:lnTo>
                    <a:pt x="121894" y="17437"/>
                  </a:lnTo>
                  <a:lnTo>
                    <a:pt x="133083" y="16357"/>
                  </a:lnTo>
                  <a:lnTo>
                    <a:pt x="133324" y="14795"/>
                  </a:lnTo>
                  <a:lnTo>
                    <a:pt x="134239" y="8940"/>
                  </a:lnTo>
                  <a:lnTo>
                    <a:pt x="131737" y="914"/>
                  </a:lnTo>
                  <a:lnTo>
                    <a:pt x="123672" y="914"/>
                  </a:lnTo>
                  <a:lnTo>
                    <a:pt x="121526" y="14795"/>
                  </a:lnTo>
                  <a:lnTo>
                    <a:pt x="37998" y="14795"/>
                  </a:lnTo>
                  <a:lnTo>
                    <a:pt x="37998" y="914"/>
                  </a:lnTo>
                  <a:lnTo>
                    <a:pt x="508" y="0"/>
                  </a:lnTo>
                  <a:lnTo>
                    <a:pt x="12" y="0"/>
                  </a:lnTo>
                  <a:lnTo>
                    <a:pt x="0" y="11607"/>
                  </a:lnTo>
                  <a:lnTo>
                    <a:pt x="12522" y="12674"/>
                  </a:lnTo>
                  <a:lnTo>
                    <a:pt x="13258" y="24904"/>
                  </a:lnTo>
                  <a:lnTo>
                    <a:pt x="25222" y="24904"/>
                  </a:lnTo>
                  <a:lnTo>
                    <a:pt x="25323" y="47421"/>
                  </a:lnTo>
                  <a:lnTo>
                    <a:pt x="25450" y="68148"/>
                  </a:lnTo>
                  <a:lnTo>
                    <a:pt x="25577" y="88696"/>
                  </a:lnTo>
                  <a:lnTo>
                    <a:pt x="25704" y="109893"/>
                  </a:lnTo>
                  <a:lnTo>
                    <a:pt x="25958" y="109575"/>
                  </a:lnTo>
                  <a:lnTo>
                    <a:pt x="26517" y="108966"/>
                  </a:lnTo>
                  <a:lnTo>
                    <a:pt x="26949" y="108508"/>
                  </a:lnTo>
                  <a:lnTo>
                    <a:pt x="27508" y="107899"/>
                  </a:lnTo>
                  <a:lnTo>
                    <a:pt x="30937" y="96748"/>
                  </a:lnTo>
                  <a:lnTo>
                    <a:pt x="31673" y="93624"/>
                  </a:lnTo>
                  <a:lnTo>
                    <a:pt x="31800" y="93116"/>
                  </a:lnTo>
                  <a:lnTo>
                    <a:pt x="37312" y="94805"/>
                  </a:lnTo>
                  <a:lnTo>
                    <a:pt x="42075" y="97396"/>
                  </a:lnTo>
                  <a:lnTo>
                    <a:pt x="51549" y="97396"/>
                  </a:lnTo>
                  <a:lnTo>
                    <a:pt x="61315" y="97624"/>
                  </a:lnTo>
                  <a:lnTo>
                    <a:pt x="82372" y="97624"/>
                  </a:lnTo>
                  <a:lnTo>
                    <a:pt x="94500" y="97396"/>
                  </a:lnTo>
                  <a:lnTo>
                    <a:pt x="184150" y="94361"/>
                  </a:lnTo>
                  <a:lnTo>
                    <a:pt x="187071" y="94361"/>
                  </a:lnTo>
                  <a:lnTo>
                    <a:pt x="189953" y="93624"/>
                  </a:lnTo>
                  <a:lnTo>
                    <a:pt x="190588" y="93116"/>
                  </a:lnTo>
                  <a:lnTo>
                    <a:pt x="191897" y="92087"/>
                  </a:lnTo>
                  <a:lnTo>
                    <a:pt x="192278" y="91655"/>
                  </a:lnTo>
                  <a:lnTo>
                    <a:pt x="192684" y="90906"/>
                  </a:lnTo>
                  <a:lnTo>
                    <a:pt x="192798" y="90639"/>
                  </a:lnTo>
                  <a:lnTo>
                    <a:pt x="193370" y="88696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765349" y="166485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97" y="6083"/>
                  </a:moveTo>
                  <a:lnTo>
                    <a:pt x="1320" y="3962"/>
                  </a:lnTo>
                  <a:lnTo>
                    <a:pt x="1003" y="0"/>
                  </a:lnTo>
                  <a:lnTo>
                    <a:pt x="0" y="6083"/>
                  </a:lnTo>
                  <a:lnTo>
                    <a:pt x="1397" y="6083"/>
                  </a:lnTo>
                  <a:close/>
                </a:path>
                <a:path w="1905" h="6350">
                  <a:moveTo>
                    <a:pt x="1498" y="6032"/>
                  </a:move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818015" y="2002548"/>
              <a:ext cx="144780" cy="101600"/>
            </a:xfrm>
            <a:custGeom>
              <a:avLst/>
              <a:gdLst/>
              <a:ahLst/>
              <a:cxnLst/>
              <a:rect l="l" t="t" r="r" b="b"/>
              <a:pathLst>
                <a:path w="144780" h="101600">
                  <a:moveTo>
                    <a:pt x="18262" y="7721"/>
                  </a:moveTo>
                  <a:lnTo>
                    <a:pt x="16573" y="7886"/>
                  </a:lnTo>
                  <a:lnTo>
                    <a:pt x="6324" y="10248"/>
                  </a:lnTo>
                  <a:lnTo>
                    <a:pt x="3551" y="14770"/>
                  </a:lnTo>
                  <a:lnTo>
                    <a:pt x="177" y="18821"/>
                  </a:lnTo>
                  <a:lnTo>
                    <a:pt x="120" y="22974"/>
                  </a:lnTo>
                  <a:lnTo>
                    <a:pt x="0" y="32753"/>
                  </a:lnTo>
                  <a:lnTo>
                    <a:pt x="355" y="36131"/>
                  </a:lnTo>
                  <a:lnTo>
                    <a:pt x="889" y="39509"/>
                  </a:lnTo>
                  <a:lnTo>
                    <a:pt x="1000" y="40590"/>
                  </a:lnTo>
                  <a:lnTo>
                    <a:pt x="1111" y="41660"/>
                  </a:lnTo>
                  <a:lnTo>
                    <a:pt x="1186" y="42379"/>
                  </a:lnTo>
                  <a:lnTo>
                    <a:pt x="1275" y="43243"/>
                  </a:lnTo>
                  <a:lnTo>
                    <a:pt x="1353" y="43992"/>
                  </a:lnTo>
                  <a:lnTo>
                    <a:pt x="1447" y="44907"/>
                  </a:lnTo>
                  <a:lnTo>
                    <a:pt x="1587" y="46939"/>
                  </a:lnTo>
                  <a:lnTo>
                    <a:pt x="1587" y="53492"/>
                  </a:lnTo>
                  <a:lnTo>
                    <a:pt x="1823" y="55181"/>
                  </a:lnTo>
                  <a:lnTo>
                    <a:pt x="1892" y="55676"/>
                  </a:lnTo>
                  <a:lnTo>
                    <a:pt x="1995" y="56413"/>
                  </a:lnTo>
                  <a:lnTo>
                    <a:pt x="2120" y="57315"/>
                  </a:lnTo>
                  <a:lnTo>
                    <a:pt x="6286" y="59829"/>
                  </a:lnTo>
                  <a:lnTo>
                    <a:pt x="6798" y="81330"/>
                  </a:lnTo>
                  <a:lnTo>
                    <a:pt x="6820" y="82257"/>
                  </a:lnTo>
                  <a:lnTo>
                    <a:pt x="6946" y="87566"/>
                  </a:lnTo>
                  <a:lnTo>
                    <a:pt x="9984" y="87566"/>
                  </a:lnTo>
                  <a:lnTo>
                    <a:pt x="11899" y="88353"/>
                  </a:lnTo>
                  <a:lnTo>
                    <a:pt x="12649" y="89839"/>
                  </a:lnTo>
                  <a:lnTo>
                    <a:pt x="12738" y="92468"/>
                  </a:lnTo>
                  <a:lnTo>
                    <a:pt x="12801" y="94411"/>
                  </a:lnTo>
                  <a:lnTo>
                    <a:pt x="13322" y="96329"/>
                  </a:lnTo>
                  <a:lnTo>
                    <a:pt x="14554" y="100545"/>
                  </a:lnTo>
                  <a:lnTo>
                    <a:pt x="14668" y="100926"/>
                  </a:lnTo>
                  <a:lnTo>
                    <a:pt x="14757" y="101322"/>
                  </a:lnTo>
                  <a:lnTo>
                    <a:pt x="14882" y="100545"/>
                  </a:lnTo>
                  <a:lnTo>
                    <a:pt x="15004" y="94411"/>
                  </a:lnTo>
                  <a:lnTo>
                    <a:pt x="15125" y="88353"/>
                  </a:lnTo>
                  <a:lnTo>
                    <a:pt x="15240" y="82588"/>
                  </a:lnTo>
                  <a:lnTo>
                    <a:pt x="15087" y="82257"/>
                  </a:lnTo>
                  <a:lnTo>
                    <a:pt x="14909" y="81940"/>
                  </a:lnTo>
                  <a:lnTo>
                    <a:pt x="14846" y="81610"/>
                  </a:lnTo>
                  <a:lnTo>
                    <a:pt x="15074" y="81330"/>
                  </a:lnTo>
                  <a:lnTo>
                    <a:pt x="15201" y="66421"/>
                  </a:lnTo>
                  <a:lnTo>
                    <a:pt x="26228" y="66421"/>
                  </a:lnTo>
                  <a:lnTo>
                    <a:pt x="27495" y="65671"/>
                  </a:lnTo>
                  <a:lnTo>
                    <a:pt x="28638" y="64897"/>
                  </a:lnTo>
                  <a:lnTo>
                    <a:pt x="31343" y="63144"/>
                  </a:lnTo>
                  <a:lnTo>
                    <a:pt x="32905" y="62204"/>
                  </a:lnTo>
                  <a:lnTo>
                    <a:pt x="33693" y="61760"/>
                  </a:lnTo>
                  <a:lnTo>
                    <a:pt x="37744" y="59829"/>
                  </a:lnTo>
                  <a:lnTo>
                    <a:pt x="41236" y="59118"/>
                  </a:lnTo>
                  <a:lnTo>
                    <a:pt x="51854" y="59118"/>
                  </a:lnTo>
                  <a:lnTo>
                    <a:pt x="53073" y="58737"/>
                  </a:lnTo>
                  <a:lnTo>
                    <a:pt x="54837" y="57683"/>
                  </a:lnTo>
                  <a:lnTo>
                    <a:pt x="23456" y="57683"/>
                  </a:lnTo>
                  <a:lnTo>
                    <a:pt x="23456" y="25031"/>
                  </a:lnTo>
                  <a:lnTo>
                    <a:pt x="22694" y="22974"/>
                  </a:lnTo>
                  <a:lnTo>
                    <a:pt x="21755" y="20942"/>
                  </a:lnTo>
                  <a:lnTo>
                    <a:pt x="20137" y="16954"/>
                  </a:lnTo>
                  <a:lnTo>
                    <a:pt x="19441" y="14947"/>
                  </a:lnTo>
                  <a:lnTo>
                    <a:pt x="19380" y="14770"/>
                  </a:lnTo>
                  <a:lnTo>
                    <a:pt x="18288" y="7886"/>
                  </a:lnTo>
                  <a:lnTo>
                    <a:pt x="18262" y="7721"/>
                  </a:lnTo>
                  <a:close/>
                </a:path>
                <a:path w="144780" h="101600">
                  <a:moveTo>
                    <a:pt x="26228" y="66421"/>
                  </a:moveTo>
                  <a:lnTo>
                    <a:pt x="15201" y="66421"/>
                  </a:lnTo>
                  <a:lnTo>
                    <a:pt x="25266" y="67068"/>
                  </a:lnTo>
                  <a:lnTo>
                    <a:pt x="25133" y="67068"/>
                  </a:lnTo>
                  <a:lnTo>
                    <a:pt x="26228" y="66421"/>
                  </a:lnTo>
                  <a:close/>
                </a:path>
                <a:path w="144780" h="101600">
                  <a:moveTo>
                    <a:pt x="144277" y="40590"/>
                  </a:moveTo>
                  <a:lnTo>
                    <a:pt x="113309" y="40590"/>
                  </a:lnTo>
                  <a:lnTo>
                    <a:pt x="124948" y="41660"/>
                  </a:lnTo>
                  <a:lnTo>
                    <a:pt x="136512" y="43992"/>
                  </a:lnTo>
                  <a:lnTo>
                    <a:pt x="138201" y="44424"/>
                  </a:lnTo>
                  <a:lnTo>
                    <a:pt x="139674" y="47764"/>
                  </a:lnTo>
                  <a:lnTo>
                    <a:pt x="141503" y="55181"/>
                  </a:lnTo>
                  <a:lnTo>
                    <a:pt x="137896" y="61556"/>
                  </a:lnTo>
                  <a:lnTo>
                    <a:pt x="144183" y="65481"/>
                  </a:lnTo>
                  <a:lnTo>
                    <a:pt x="144277" y="40590"/>
                  </a:lnTo>
                  <a:close/>
                </a:path>
                <a:path w="144780" h="101600">
                  <a:moveTo>
                    <a:pt x="51854" y="59118"/>
                  </a:moveTo>
                  <a:lnTo>
                    <a:pt x="41236" y="59118"/>
                  </a:lnTo>
                  <a:lnTo>
                    <a:pt x="46481" y="61074"/>
                  </a:lnTo>
                  <a:lnTo>
                    <a:pt x="47955" y="60337"/>
                  </a:lnTo>
                  <a:lnTo>
                    <a:pt x="51854" y="59118"/>
                  </a:lnTo>
                  <a:close/>
                </a:path>
                <a:path w="144780" h="101600">
                  <a:moveTo>
                    <a:pt x="48245" y="0"/>
                  </a:moveTo>
                  <a:lnTo>
                    <a:pt x="44315" y="0"/>
                  </a:lnTo>
                  <a:lnTo>
                    <a:pt x="40524" y="4585"/>
                  </a:lnTo>
                  <a:lnTo>
                    <a:pt x="34747" y="6692"/>
                  </a:lnTo>
                  <a:lnTo>
                    <a:pt x="35949" y="14135"/>
                  </a:lnTo>
                  <a:lnTo>
                    <a:pt x="36051" y="14770"/>
                  </a:lnTo>
                  <a:lnTo>
                    <a:pt x="36080" y="14947"/>
                  </a:lnTo>
                  <a:lnTo>
                    <a:pt x="34150" y="16954"/>
                  </a:lnTo>
                  <a:lnTo>
                    <a:pt x="33235" y="18821"/>
                  </a:lnTo>
                  <a:lnTo>
                    <a:pt x="33235" y="57150"/>
                  </a:lnTo>
                  <a:lnTo>
                    <a:pt x="23456" y="57683"/>
                  </a:lnTo>
                  <a:lnTo>
                    <a:pt x="54837" y="57683"/>
                  </a:lnTo>
                  <a:lnTo>
                    <a:pt x="56963" y="56413"/>
                  </a:lnTo>
                  <a:lnTo>
                    <a:pt x="68465" y="56413"/>
                  </a:lnTo>
                  <a:lnTo>
                    <a:pt x="74104" y="55676"/>
                  </a:lnTo>
                  <a:lnTo>
                    <a:pt x="75315" y="52387"/>
                  </a:lnTo>
                  <a:lnTo>
                    <a:pt x="47028" y="52387"/>
                  </a:lnTo>
                  <a:lnTo>
                    <a:pt x="46556" y="52108"/>
                  </a:lnTo>
                  <a:lnTo>
                    <a:pt x="46082" y="52108"/>
                  </a:lnTo>
                  <a:lnTo>
                    <a:pt x="46167" y="51409"/>
                  </a:lnTo>
                  <a:lnTo>
                    <a:pt x="46253" y="51092"/>
                  </a:lnTo>
                  <a:lnTo>
                    <a:pt x="46437" y="50673"/>
                  </a:lnTo>
                  <a:lnTo>
                    <a:pt x="75947" y="50673"/>
                  </a:lnTo>
                  <a:lnTo>
                    <a:pt x="78248" y="44424"/>
                  </a:lnTo>
                  <a:lnTo>
                    <a:pt x="77438" y="44424"/>
                  </a:lnTo>
                  <a:lnTo>
                    <a:pt x="85407" y="43243"/>
                  </a:lnTo>
                  <a:lnTo>
                    <a:pt x="89916" y="42379"/>
                  </a:lnTo>
                  <a:lnTo>
                    <a:pt x="101622" y="40819"/>
                  </a:lnTo>
                  <a:lnTo>
                    <a:pt x="113309" y="40590"/>
                  </a:lnTo>
                  <a:lnTo>
                    <a:pt x="144277" y="40590"/>
                  </a:lnTo>
                  <a:lnTo>
                    <a:pt x="144335" y="28130"/>
                  </a:lnTo>
                  <a:lnTo>
                    <a:pt x="141947" y="26174"/>
                  </a:lnTo>
                  <a:lnTo>
                    <a:pt x="141033" y="24231"/>
                  </a:lnTo>
                  <a:lnTo>
                    <a:pt x="141630" y="22288"/>
                  </a:lnTo>
                  <a:lnTo>
                    <a:pt x="144373" y="18821"/>
                  </a:lnTo>
                  <a:lnTo>
                    <a:pt x="144411" y="14135"/>
                  </a:lnTo>
                  <a:lnTo>
                    <a:pt x="140385" y="10795"/>
                  </a:lnTo>
                  <a:lnTo>
                    <a:pt x="136423" y="7365"/>
                  </a:lnTo>
                  <a:lnTo>
                    <a:pt x="133842" y="5297"/>
                  </a:lnTo>
                  <a:lnTo>
                    <a:pt x="62442" y="5297"/>
                  </a:lnTo>
                  <a:lnTo>
                    <a:pt x="56631" y="4585"/>
                  </a:lnTo>
                  <a:lnTo>
                    <a:pt x="55907" y="4585"/>
                  </a:lnTo>
                  <a:lnTo>
                    <a:pt x="49301" y="927"/>
                  </a:lnTo>
                  <a:lnTo>
                    <a:pt x="48245" y="0"/>
                  </a:lnTo>
                  <a:close/>
                </a:path>
                <a:path w="144780" h="101600">
                  <a:moveTo>
                    <a:pt x="75947" y="50673"/>
                  </a:moveTo>
                  <a:lnTo>
                    <a:pt x="47155" y="50673"/>
                  </a:lnTo>
                  <a:lnTo>
                    <a:pt x="47523" y="50952"/>
                  </a:lnTo>
                  <a:lnTo>
                    <a:pt x="47840" y="51092"/>
                  </a:lnTo>
                  <a:lnTo>
                    <a:pt x="47701" y="51409"/>
                  </a:lnTo>
                  <a:lnTo>
                    <a:pt x="47447" y="52108"/>
                  </a:lnTo>
                  <a:lnTo>
                    <a:pt x="47237" y="52387"/>
                  </a:lnTo>
                  <a:lnTo>
                    <a:pt x="75315" y="52387"/>
                  </a:lnTo>
                  <a:lnTo>
                    <a:pt x="75676" y="51409"/>
                  </a:lnTo>
                  <a:lnTo>
                    <a:pt x="75793" y="51092"/>
                  </a:lnTo>
                  <a:lnTo>
                    <a:pt x="75844" y="50952"/>
                  </a:lnTo>
                  <a:lnTo>
                    <a:pt x="75947" y="50673"/>
                  </a:lnTo>
                  <a:close/>
                </a:path>
                <a:path w="144780" h="101600">
                  <a:moveTo>
                    <a:pt x="127063" y="0"/>
                  </a:moveTo>
                  <a:lnTo>
                    <a:pt x="124752" y="266"/>
                  </a:lnTo>
                  <a:lnTo>
                    <a:pt x="117297" y="1282"/>
                  </a:lnTo>
                  <a:lnTo>
                    <a:pt x="111620" y="2666"/>
                  </a:lnTo>
                  <a:lnTo>
                    <a:pt x="98432" y="3749"/>
                  </a:lnTo>
                  <a:lnTo>
                    <a:pt x="90995" y="4278"/>
                  </a:lnTo>
                  <a:lnTo>
                    <a:pt x="83558" y="4585"/>
                  </a:lnTo>
                  <a:lnTo>
                    <a:pt x="74992" y="4585"/>
                  </a:lnTo>
                  <a:lnTo>
                    <a:pt x="69321" y="4840"/>
                  </a:lnTo>
                  <a:lnTo>
                    <a:pt x="62442" y="5297"/>
                  </a:lnTo>
                  <a:lnTo>
                    <a:pt x="133842" y="5297"/>
                  </a:lnTo>
                  <a:lnTo>
                    <a:pt x="130987" y="3009"/>
                  </a:lnTo>
                  <a:lnTo>
                    <a:pt x="127063" y="0"/>
                  </a:lnTo>
                  <a:close/>
                </a:path>
              </a:pathLst>
            </a:custGeom>
            <a:solidFill>
              <a:srgbClr val="6D6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868002" y="1801711"/>
              <a:ext cx="48260" cy="93980"/>
            </a:xfrm>
            <a:custGeom>
              <a:avLst/>
              <a:gdLst/>
              <a:ahLst/>
              <a:cxnLst/>
              <a:rect l="l" t="t" r="r" b="b"/>
              <a:pathLst>
                <a:path w="48260" h="93980">
                  <a:moveTo>
                    <a:pt x="1511" y="9474"/>
                  </a:moveTo>
                  <a:lnTo>
                    <a:pt x="116" y="82588"/>
                  </a:lnTo>
                  <a:lnTo>
                    <a:pt x="0" y="88709"/>
                  </a:lnTo>
                  <a:lnTo>
                    <a:pt x="11819" y="91890"/>
                  </a:lnTo>
                  <a:lnTo>
                    <a:pt x="23764" y="93364"/>
                  </a:lnTo>
                  <a:lnTo>
                    <a:pt x="35858" y="93170"/>
                  </a:lnTo>
                  <a:lnTo>
                    <a:pt x="48120" y="91351"/>
                  </a:lnTo>
                  <a:lnTo>
                    <a:pt x="46774" y="89916"/>
                  </a:lnTo>
                  <a:lnTo>
                    <a:pt x="45097" y="89471"/>
                  </a:lnTo>
                  <a:lnTo>
                    <a:pt x="39408" y="86753"/>
                  </a:lnTo>
                  <a:lnTo>
                    <a:pt x="35318" y="84632"/>
                  </a:lnTo>
                  <a:lnTo>
                    <a:pt x="31191" y="82588"/>
                  </a:lnTo>
                  <a:lnTo>
                    <a:pt x="27381" y="71958"/>
                  </a:lnTo>
                  <a:lnTo>
                    <a:pt x="31178" y="71081"/>
                  </a:lnTo>
                  <a:lnTo>
                    <a:pt x="40063" y="71081"/>
                  </a:lnTo>
                  <a:lnTo>
                    <a:pt x="40450" y="37947"/>
                  </a:lnTo>
                  <a:lnTo>
                    <a:pt x="26695" y="37947"/>
                  </a:lnTo>
                  <a:lnTo>
                    <a:pt x="26578" y="31991"/>
                  </a:lnTo>
                  <a:lnTo>
                    <a:pt x="12496" y="31991"/>
                  </a:lnTo>
                  <a:lnTo>
                    <a:pt x="12496" y="31686"/>
                  </a:lnTo>
                  <a:lnTo>
                    <a:pt x="3149" y="31686"/>
                  </a:lnTo>
                  <a:lnTo>
                    <a:pt x="3149" y="27812"/>
                  </a:lnTo>
                  <a:lnTo>
                    <a:pt x="3294" y="25247"/>
                  </a:lnTo>
                  <a:lnTo>
                    <a:pt x="3318" y="23368"/>
                  </a:lnTo>
                  <a:lnTo>
                    <a:pt x="2882" y="17513"/>
                  </a:lnTo>
                  <a:lnTo>
                    <a:pt x="1511" y="9474"/>
                  </a:lnTo>
                  <a:close/>
                </a:path>
                <a:path w="48260" h="93980">
                  <a:moveTo>
                    <a:pt x="40063" y="71081"/>
                  </a:moveTo>
                  <a:lnTo>
                    <a:pt x="31178" y="71081"/>
                  </a:lnTo>
                  <a:lnTo>
                    <a:pt x="31178" y="82588"/>
                  </a:lnTo>
                  <a:lnTo>
                    <a:pt x="39928" y="82588"/>
                  </a:lnTo>
                  <a:lnTo>
                    <a:pt x="40053" y="71958"/>
                  </a:lnTo>
                  <a:lnTo>
                    <a:pt x="40063" y="71081"/>
                  </a:lnTo>
                  <a:close/>
                </a:path>
                <a:path w="48260" h="93980">
                  <a:moveTo>
                    <a:pt x="40474" y="35877"/>
                  </a:moveTo>
                  <a:lnTo>
                    <a:pt x="39642" y="35877"/>
                  </a:lnTo>
                  <a:lnTo>
                    <a:pt x="26695" y="37947"/>
                  </a:lnTo>
                  <a:lnTo>
                    <a:pt x="40450" y="37947"/>
                  </a:lnTo>
                  <a:lnTo>
                    <a:pt x="40474" y="35877"/>
                  </a:lnTo>
                  <a:close/>
                </a:path>
                <a:path w="48260" h="93980">
                  <a:moveTo>
                    <a:pt x="26445" y="25247"/>
                  </a:moveTo>
                  <a:lnTo>
                    <a:pt x="17081" y="25247"/>
                  </a:lnTo>
                  <a:lnTo>
                    <a:pt x="14583" y="31686"/>
                  </a:lnTo>
                  <a:lnTo>
                    <a:pt x="14465" y="31991"/>
                  </a:lnTo>
                  <a:lnTo>
                    <a:pt x="26578" y="31991"/>
                  </a:lnTo>
                  <a:lnTo>
                    <a:pt x="26496" y="27812"/>
                  </a:lnTo>
                  <a:lnTo>
                    <a:pt x="26445" y="25247"/>
                  </a:lnTo>
                  <a:close/>
                </a:path>
                <a:path w="48260" h="93980">
                  <a:moveTo>
                    <a:pt x="6235" y="0"/>
                  </a:moveTo>
                  <a:lnTo>
                    <a:pt x="6235" y="31686"/>
                  </a:lnTo>
                  <a:lnTo>
                    <a:pt x="12496" y="31686"/>
                  </a:lnTo>
                  <a:lnTo>
                    <a:pt x="12496" y="23368"/>
                  </a:lnTo>
                  <a:lnTo>
                    <a:pt x="11379" y="16268"/>
                  </a:lnTo>
                  <a:lnTo>
                    <a:pt x="10387" y="9474"/>
                  </a:lnTo>
                  <a:lnTo>
                    <a:pt x="8877" y="1219"/>
                  </a:lnTo>
                  <a:lnTo>
                    <a:pt x="7200" y="67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860573" y="193268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266" y="0"/>
                  </a:moveTo>
                  <a:lnTo>
                    <a:pt x="139" y="228"/>
                  </a:lnTo>
                  <a:lnTo>
                    <a:pt x="0" y="660"/>
                  </a:lnTo>
                  <a:lnTo>
                    <a:pt x="25" y="990"/>
                  </a:lnTo>
                  <a:lnTo>
                    <a:pt x="203" y="1346"/>
                  </a:lnTo>
                  <a:lnTo>
                    <a:pt x="330" y="1206"/>
                  </a:lnTo>
                  <a:lnTo>
                    <a:pt x="571" y="1066"/>
                  </a:lnTo>
                  <a:lnTo>
                    <a:pt x="520" y="634"/>
                  </a:lnTo>
                  <a:lnTo>
                    <a:pt x="368" y="31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7461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874238" y="1799221"/>
              <a:ext cx="8890" cy="26034"/>
            </a:xfrm>
            <a:custGeom>
              <a:avLst/>
              <a:gdLst/>
              <a:ahLst/>
              <a:cxnLst/>
              <a:rect l="l" t="t" r="r" b="b"/>
              <a:pathLst>
                <a:path w="8889" h="26035">
                  <a:moveTo>
                    <a:pt x="7936" y="0"/>
                  </a:moveTo>
                  <a:lnTo>
                    <a:pt x="2959" y="0"/>
                  </a:lnTo>
                  <a:lnTo>
                    <a:pt x="0" y="2489"/>
                  </a:lnTo>
                  <a:lnTo>
                    <a:pt x="965" y="3162"/>
                  </a:lnTo>
                  <a:lnTo>
                    <a:pt x="2641" y="3708"/>
                  </a:lnTo>
                  <a:lnTo>
                    <a:pt x="4102" y="11620"/>
                  </a:lnTo>
                  <a:lnTo>
                    <a:pt x="5143" y="18757"/>
                  </a:lnTo>
                  <a:lnTo>
                    <a:pt x="6261" y="25857"/>
                  </a:lnTo>
                  <a:lnTo>
                    <a:pt x="8635" y="10579"/>
                  </a:lnTo>
                  <a:lnTo>
                    <a:pt x="8712" y="6934"/>
                  </a:lnTo>
                  <a:lnTo>
                    <a:pt x="7936" y="0"/>
                  </a:lnTo>
                  <a:close/>
                </a:path>
              </a:pathLst>
            </a:custGeom>
            <a:solidFill>
              <a:srgbClr val="A553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726677" y="2167699"/>
              <a:ext cx="222250" cy="88900"/>
            </a:xfrm>
            <a:custGeom>
              <a:avLst/>
              <a:gdLst/>
              <a:ahLst/>
              <a:cxnLst/>
              <a:rect l="l" t="t" r="r" b="b"/>
              <a:pathLst>
                <a:path w="222250" h="88900">
                  <a:moveTo>
                    <a:pt x="207679" y="67970"/>
                  </a:moveTo>
                  <a:lnTo>
                    <a:pt x="202806" y="67970"/>
                  </a:lnTo>
                  <a:lnTo>
                    <a:pt x="202806" y="81470"/>
                  </a:lnTo>
                  <a:lnTo>
                    <a:pt x="194449" y="88696"/>
                  </a:lnTo>
                  <a:lnTo>
                    <a:pt x="206870" y="87820"/>
                  </a:lnTo>
                  <a:lnTo>
                    <a:pt x="207679" y="67970"/>
                  </a:lnTo>
                  <a:close/>
                </a:path>
                <a:path w="222250" h="88900">
                  <a:moveTo>
                    <a:pt x="0" y="31305"/>
                  </a:moveTo>
                  <a:lnTo>
                    <a:pt x="0" y="57188"/>
                  </a:lnTo>
                  <a:lnTo>
                    <a:pt x="10375" y="58280"/>
                  </a:lnTo>
                  <a:lnTo>
                    <a:pt x="10375" y="62979"/>
                  </a:lnTo>
                  <a:lnTo>
                    <a:pt x="10526" y="65697"/>
                  </a:lnTo>
                  <a:lnTo>
                    <a:pt x="10593" y="67970"/>
                  </a:lnTo>
                  <a:lnTo>
                    <a:pt x="10083" y="73609"/>
                  </a:lnTo>
                  <a:lnTo>
                    <a:pt x="8112" y="75044"/>
                  </a:lnTo>
                  <a:lnTo>
                    <a:pt x="6647" y="77151"/>
                  </a:lnTo>
                  <a:lnTo>
                    <a:pt x="4190" y="81013"/>
                  </a:lnTo>
                  <a:lnTo>
                    <a:pt x="16141" y="85928"/>
                  </a:lnTo>
                  <a:lnTo>
                    <a:pt x="15813" y="81470"/>
                  </a:lnTo>
                  <a:lnTo>
                    <a:pt x="15780" y="81013"/>
                  </a:lnTo>
                  <a:lnTo>
                    <a:pt x="15659" y="79375"/>
                  </a:lnTo>
                  <a:lnTo>
                    <a:pt x="15633" y="79019"/>
                  </a:lnTo>
                  <a:lnTo>
                    <a:pt x="32835" y="79019"/>
                  </a:lnTo>
                  <a:lnTo>
                    <a:pt x="39229" y="78699"/>
                  </a:lnTo>
                  <a:lnTo>
                    <a:pt x="65474" y="77151"/>
                  </a:lnTo>
                  <a:lnTo>
                    <a:pt x="65220" y="77151"/>
                  </a:lnTo>
                  <a:lnTo>
                    <a:pt x="77142" y="76631"/>
                  </a:lnTo>
                  <a:lnTo>
                    <a:pt x="123877" y="76631"/>
                  </a:lnTo>
                  <a:lnTo>
                    <a:pt x="140502" y="75451"/>
                  </a:lnTo>
                  <a:lnTo>
                    <a:pt x="152260" y="75044"/>
                  </a:lnTo>
                  <a:lnTo>
                    <a:pt x="199096" y="75044"/>
                  </a:lnTo>
                  <a:lnTo>
                    <a:pt x="202806" y="67970"/>
                  </a:lnTo>
                  <a:lnTo>
                    <a:pt x="207679" y="67970"/>
                  </a:lnTo>
                  <a:lnTo>
                    <a:pt x="207556" y="57988"/>
                  </a:lnTo>
                  <a:lnTo>
                    <a:pt x="207691" y="57988"/>
                  </a:lnTo>
                  <a:lnTo>
                    <a:pt x="207721" y="57188"/>
                  </a:lnTo>
                  <a:lnTo>
                    <a:pt x="207822" y="54444"/>
                  </a:lnTo>
                  <a:lnTo>
                    <a:pt x="207898" y="49999"/>
                  </a:lnTo>
                  <a:lnTo>
                    <a:pt x="217652" y="48196"/>
                  </a:lnTo>
                  <a:lnTo>
                    <a:pt x="216623" y="44919"/>
                  </a:lnTo>
                  <a:lnTo>
                    <a:pt x="216788" y="44297"/>
                  </a:lnTo>
                  <a:lnTo>
                    <a:pt x="219160" y="41617"/>
                  </a:lnTo>
                  <a:lnTo>
                    <a:pt x="61747" y="41617"/>
                  </a:lnTo>
                  <a:lnTo>
                    <a:pt x="53885" y="41414"/>
                  </a:lnTo>
                  <a:lnTo>
                    <a:pt x="53459" y="41414"/>
                  </a:lnTo>
                  <a:lnTo>
                    <a:pt x="35938" y="40652"/>
                  </a:lnTo>
                  <a:lnTo>
                    <a:pt x="36437" y="40652"/>
                  </a:lnTo>
                  <a:lnTo>
                    <a:pt x="26098" y="40360"/>
                  </a:lnTo>
                  <a:lnTo>
                    <a:pt x="21243" y="40360"/>
                  </a:lnTo>
                  <a:lnTo>
                    <a:pt x="16167" y="39839"/>
                  </a:lnTo>
                  <a:lnTo>
                    <a:pt x="16368" y="37122"/>
                  </a:lnTo>
                  <a:lnTo>
                    <a:pt x="16450" y="36017"/>
                  </a:lnTo>
                  <a:lnTo>
                    <a:pt x="16561" y="34518"/>
                  </a:lnTo>
                  <a:lnTo>
                    <a:pt x="16592" y="34112"/>
                  </a:lnTo>
                  <a:lnTo>
                    <a:pt x="16700" y="32651"/>
                  </a:lnTo>
                  <a:lnTo>
                    <a:pt x="0" y="31305"/>
                  </a:lnTo>
                  <a:close/>
                </a:path>
                <a:path w="222250" h="88900">
                  <a:moveTo>
                    <a:pt x="32835" y="79019"/>
                  </a:moveTo>
                  <a:lnTo>
                    <a:pt x="15633" y="79019"/>
                  </a:lnTo>
                  <a:lnTo>
                    <a:pt x="20510" y="79590"/>
                  </a:lnTo>
                  <a:lnTo>
                    <a:pt x="32835" y="79019"/>
                  </a:lnTo>
                  <a:close/>
                </a:path>
                <a:path w="222250" h="88900">
                  <a:moveTo>
                    <a:pt x="199096" y="75044"/>
                  </a:moveTo>
                  <a:lnTo>
                    <a:pt x="152260" y="75044"/>
                  </a:lnTo>
                  <a:lnTo>
                    <a:pt x="163937" y="75451"/>
                  </a:lnTo>
                  <a:lnTo>
                    <a:pt x="162158" y="75451"/>
                  </a:lnTo>
                  <a:lnTo>
                    <a:pt x="170886" y="76263"/>
                  </a:lnTo>
                  <a:lnTo>
                    <a:pt x="170753" y="76263"/>
                  </a:lnTo>
                  <a:lnTo>
                    <a:pt x="179044" y="77151"/>
                  </a:lnTo>
                  <a:lnTo>
                    <a:pt x="188265" y="77889"/>
                  </a:lnTo>
                  <a:lnTo>
                    <a:pt x="188665" y="77889"/>
                  </a:lnTo>
                  <a:lnTo>
                    <a:pt x="197472" y="78320"/>
                  </a:lnTo>
                  <a:lnTo>
                    <a:pt x="197612" y="77889"/>
                  </a:lnTo>
                  <a:lnTo>
                    <a:pt x="199096" y="75044"/>
                  </a:lnTo>
                  <a:close/>
                </a:path>
                <a:path w="222250" h="88900">
                  <a:moveTo>
                    <a:pt x="123877" y="76631"/>
                  </a:moveTo>
                  <a:lnTo>
                    <a:pt x="86131" y="76631"/>
                  </a:lnTo>
                  <a:lnTo>
                    <a:pt x="101634" y="77889"/>
                  </a:lnTo>
                  <a:lnTo>
                    <a:pt x="103366" y="77889"/>
                  </a:lnTo>
                  <a:lnTo>
                    <a:pt x="117002" y="77151"/>
                  </a:lnTo>
                  <a:lnTo>
                    <a:pt x="123877" y="76631"/>
                  </a:lnTo>
                  <a:close/>
                </a:path>
                <a:path w="222250" h="88900">
                  <a:moveTo>
                    <a:pt x="103047" y="0"/>
                  </a:moveTo>
                  <a:lnTo>
                    <a:pt x="100837" y="3111"/>
                  </a:lnTo>
                  <a:lnTo>
                    <a:pt x="101384" y="6819"/>
                  </a:lnTo>
                  <a:lnTo>
                    <a:pt x="102361" y="9143"/>
                  </a:lnTo>
                  <a:lnTo>
                    <a:pt x="102833" y="12750"/>
                  </a:lnTo>
                  <a:lnTo>
                    <a:pt x="102873" y="13055"/>
                  </a:lnTo>
                  <a:lnTo>
                    <a:pt x="102967" y="13779"/>
                  </a:lnTo>
                  <a:lnTo>
                    <a:pt x="103090" y="16141"/>
                  </a:lnTo>
                  <a:lnTo>
                    <a:pt x="101590" y="22618"/>
                  </a:lnTo>
                  <a:lnTo>
                    <a:pt x="101501" y="23004"/>
                  </a:lnTo>
                  <a:lnTo>
                    <a:pt x="97836" y="29691"/>
                  </a:lnTo>
                  <a:lnTo>
                    <a:pt x="92811" y="34112"/>
                  </a:lnTo>
                  <a:lnTo>
                    <a:pt x="91986" y="34518"/>
                  </a:lnTo>
                  <a:lnTo>
                    <a:pt x="91211" y="34988"/>
                  </a:lnTo>
                  <a:lnTo>
                    <a:pt x="89674" y="36017"/>
                  </a:lnTo>
                  <a:lnTo>
                    <a:pt x="88188" y="37122"/>
                  </a:lnTo>
                  <a:lnTo>
                    <a:pt x="84321" y="40157"/>
                  </a:lnTo>
                  <a:lnTo>
                    <a:pt x="83642" y="40652"/>
                  </a:lnTo>
                  <a:lnTo>
                    <a:pt x="81953" y="40652"/>
                  </a:lnTo>
                  <a:lnTo>
                    <a:pt x="70929" y="41414"/>
                  </a:lnTo>
                  <a:lnTo>
                    <a:pt x="65590" y="41617"/>
                  </a:lnTo>
                  <a:lnTo>
                    <a:pt x="219160" y="41617"/>
                  </a:lnTo>
                  <a:lnTo>
                    <a:pt x="219724" y="41148"/>
                  </a:lnTo>
                  <a:lnTo>
                    <a:pt x="221221" y="40157"/>
                  </a:lnTo>
                  <a:lnTo>
                    <a:pt x="221919" y="38976"/>
                  </a:lnTo>
                  <a:lnTo>
                    <a:pt x="221866" y="22618"/>
                  </a:lnTo>
                  <a:lnTo>
                    <a:pt x="113474" y="22618"/>
                  </a:lnTo>
                  <a:lnTo>
                    <a:pt x="109553" y="584"/>
                  </a:lnTo>
                  <a:lnTo>
                    <a:pt x="106870" y="584"/>
                  </a:lnTo>
                  <a:lnTo>
                    <a:pt x="103047" y="0"/>
                  </a:lnTo>
                  <a:close/>
                </a:path>
                <a:path w="222250" h="88900">
                  <a:moveTo>
                    <a:pt x="175437" y="12750"/>
                  </a:moveTo>
                  <a:lnTo>
                    <a:pt x="162139" y="13055"/>
                  </a:lnTo>
                  <a:lnTo>
                    <a:pt x="148842" y="13779"/>
                  </a:lnTo>
                  <a:lnTo>
                    <a:pt x="119545" y="16141"/>
                  </a:lnTo>
                  <a:lnTo>
                    <a:pt x="117119" y="19735"/>
                  </a:lnTo>
                  <a:lnTo>
                    <a:pt x="113474" y="22618"/>
                  </a:lnTo>
                  <a:lnTo>
                    <a:pt x="221866" y="22618"/>
                  </a:lnTo>
                  <a:lnTo>
                    <a:pt x="221843" y="15629"/>
                  </a:lnTo>
                  <a:lnTo>
                    <a:pt x="198684" y="13779"/>
                  </a:lnTo>
                  <a:lnTo>
                    <a:pt x="187471" y="13055"/>
                  </a:lnTo>
                  <a:lnTo>
                    <a:pt x="188204" y="13055"/>
                  </a:lnTo>
                  <a:lnTo>
                    <a:pt x="175437" y="12750"/>
                  </a:lnTo>
                  <a:close/>
                </a:path>
                <a:path w="222250" h="88900">
                  <a:moveTo>
                    <a:pt x="109499" y="279"/>
                  </a:moveTo>
                  <a:lnTo>
                    <a:pt x="106870" y="584"/>
                  </a:lnTo>
                  <a:lnTo>
                    <a:pt x="109553" y="584"/>
                  </a:lnTo>
                  <a:lnTo>
                    <a:pt x="109499" y="279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810459" y="2098903"/>
              <a:ext cx="151765" cy="109855"/>
            </a:xfrm>
            <a:custGeom>
              <a:avLst/>
              <a:gdLst/>
              <a:ahLst/>
              <a:cxnLst/>
              <a:rect l="l" t="t" r="r" b="b"/>
              <a:pathLst>
                <a:path w="151764" h="109855">
                  <a:moveTo>
                    <a:pt x="139484" y="66281"/>
                  </a:moveTo>
                  <a:lnTo>
                    <a:pt x="23304" y="66281"/>
                  </a:lnTo>
                  <a:lnTo>
                    <a:pt x="15925" y="66281"/>
                  </a:lnTo>
                  <a:lnTo>
                    <a:pt x="14922" y="75615"/>
                  </a:lnTo>
                  <a:lnTo>
                    <a:pt x="14859" y="86918"/>
                  </a:lnTo>
                  <a:lnTo>
                    <a:pt x="11404" y="96469"/>
                  </a:lnTo>
                  <a:lnTo>
                    <a:pt x="0" y="102743"/>
                  </a:lnTo>
                  <a:lnTo>
                    <a:pt x="0" y="109347"/>
                  </a:lnTo>
                  <a:lnTo>
                    <a:pt x="609" y="108902"/>
                  </a:lnTo>
                  <a:lnTo>
                    <a:pt x="4406" y="105918"/>
                  </a:lnTo>
                  <a:lnTo>
                    <a:pt x="5892" y="104813"/>
                  </a:lnTo>
                  <a:lnTo>
                    <a:pt x="7429" y="103784"/>
                  </a:lnTo>
                  <a:lnTo>
                    <a:pt x="8204" y="103314"/>
                  </a:lnTo>
                  <a:lnTo>
                    <a:pt x="9029" y="102908"/>
                  </a:lnTo>
                  <a:lnTo>
                    <a:pt x="14046" y="98488"/>
                  </a:lnTo>
                  <a:lnTo>
                    <a:pt x="17716" y="91808"/>
                  </a:lnTo>
                  <a:lnTo>
                    <a:pt x="19304" y="84937"/>
                  </a:lnTo>
                  <a:lnTo>
                    <a:pt x="19304" y="83578"/>
                  </a:lnTo>
                  <a:lnTo>
                    <a:pt x="18580" y="77939"/>
                  </a:lnTo>
                  <a:lnTo>
                    <a:pt x="17602" y="75615"/>
                  </a:lnTo>
                  <a:lnTo>
                    <a:pt x="17056" y="71907"/>
                  </a:lnTo>
                  <a:lnTo>
                    <a:pt x="19265" y="68795"/>
                  </a:lnTo>
                  <a:lnTo>
                    <a:pt x="23088" y="69380"/>
                  </a:lnTo>
                  <a:lnTo>
                    <a:pt x="25717" y="69075"/>
                  </a:lnTo>
                  <a:lnTo>
                    <a:pt x="29692" y="91414"/>
                  </a:lnTo>
                  <a:lnTo>
                    <a:pt x="33337" y="88531"/>
                  </a:lnTo>
                  <a:lnTo>
                    <a:pt x="35763" y="84937"/>
                  </a:lnTo>
                  <a:lnTo>
                    <a:pt x="65049" y="82575"/>
                  </a:lnTo>
                  <a:lnTo>
                    <a:pt x="78346" y="81851"/>
                  </a:lnTo>
                  <a:lnTo>
                    <a:pt x="91655" y="81546"/>
                  </a:lnTo>
                  <a:lnTo>
                    <a:pt x="104419" y="81851"/>
                  </a:lnTo>
                  <a:lnTo>
                    <a:pt x="103682" y="81851"/>
                  </a:lnTo>
                  <a:lnTo>
                    <a:pt x="114896" y="82575"/>
                  </a:lnTo>
                  <a:lnTo>
                    <a:pt x="138163" y="84429"/>
                  </a:lnTo>
                  <a:lnTo>
                    <a:pt x="138277" y="81546"/>
                  </a:lnTo>
                  <a:lnTo>
                    <a:pt x="139242" y="69380"/>
                  </a:lnTo>
                  <a:lnTo>
                    <a:pt x="139255" y="69075"/>
                  </a:lnTo>
                  <a:lnTo>
                    <a:pt x="139280" y="68795"/>
                  </a:lnTo>
                  <a:lnTo>
                    <a:pt x="139484" y="66281"/>
                  </a:lnTo>
                  <a:close/>
                </a:path>
                <a:path w="151764" h="109855">
                  <a:moveTo>
                    <a:pt x="151701" y="11252"/>
                  </a:moveTo>
                  <a:lnTo>
                    <a:pt x="151333" y="10998"/>
                  </a:lnTo>
                  <a:lnTo>
                    <a:pt x="145262" y="6718"/>
                  </a:lnTo>
                  <a:lnTo>
                    <a:pt x="139014" y="10998"/>
                  </a:lnTo>
                  <a:lnTo>
                    <a:pt x="137858" y="5181"/>
                  </a:lnTo>
                  <a:lnTo>
                    <a:pt x="137299" y="2425"/>
                  </a:lnTo>
                  <a:lnTo>
                    <a:pt x="137236" y="2057"/>
                  </a:lnTo>
                  <a:lnTo>
                    <a:pt x="137185" y="1828"/>
                  </a:lnTo>
                  <a:lnTo>
                    <a:pt x="137109" y="1409"/>
                  </a:lnTo>
                  <a:lnTo>
                    <a:pt x="136994" y="863"/>
                  </a:lnTo>
                  <a:lnTo>
                    <a:pt x="136931" y="546"/>
                  </a:lnTo>
                  <a:lnTo>
                    <a:pt x="136829" y="0"/>
                  </a:lnTo>
                  <a:lnTo>
                    <a:pt x="128422" y="2057"/>
                  </a:lnTo>
                  <a:lnTo>
                    <a:pt x="120853" y="1828"/>
                  </a:lnTo>
                  <a:lnTo>
                    <a:pt x="112153" y="1409"/>
                  </a:lnTo>
                  <a:lnTo>
                    <a:pt x="103454" y="863"/>
                  </a:lnTo>
                  <a:lnTo>
                    <a:pt x="96405" y="546"/>
                  </a:lnTo>
                  <a:lnTo>
                    <a:pt x="86106" y="546"/>
                  </a:lnTo>
                  <a:lnTo>
                    <a:pt x="73545" y="1409"/>
                  </a:lnTo>
                  <a:lnTo>
                    <a:pt x="74079" y="1409"/>
                  </a:lnTo>
                  <a:lnTo>
                    <a:pt x="39331" y="5181"/>
                  </a:lnTo>
                  <a:lnTo>
                    <a:pt x="36563" y="4991"/>
                  </a:lnTo>
                  <a:lnTo>
                    <a:pt x="33096" y="4991"/>
                  </a:lnTo>
                  <a:lnTo>
                    <a:pt x="32423" y="10998"/>
                  </a:lnTo>
                  <a:lnTo>
                    <a:pt x="32385" y="11252"/>
                  </a:lnTo>
                  <a:lnTo>
                    <a:pt x="32283" y="12268"/>
                  </a:lnTo>
                  <a:lnTo>
                    <a:pt x="25311" y="13779"/>
                  </a:lnTo>
                  <a:lnTo>
                    <a:pt x="25057" y="14655"/>
                  </a:lnTo>
                  <a:lnTo>
                    <a:pt x="24523" y="15595"/>
                  </a:lnTo>
                  <a:lnTo>
                    <a:pt x="24422" y="26466"/>
                  </a:lnTo>
                  <a:lnTo>
                    <a:pt x="24345" y="46304"/>
                  </a:lnTo>
                  <a:lnTo>
                    <a:pt x="24498" y="52844"/>
                  </a:lnTo>
                  <a:lnTo>
                    <a:pt x="24536" y="54800"/>
                  </a:lnTo>
                  <a:lnTo>
                    <a:pt x="24803" y="62687"/>
                  </a:lnTo>
                  <a:lnTo>
                    <a:pt x="23685" y="65354"/>
                  </a:lnTo>
                  <a:lnTo>
                    <a:pt x="139547" y="65354"/>
                  </a:lnTo>
                  <a:lnTo>
                    <a:pt x="140081" y="58724"/>
                  </a:lnTo>
                  <a:lnTo>
                    <a:pt x="151650" y="58724"/>
                  </a:lnTo>
                  <a:lnTo>
                    <a:pt x="151701" y="11252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568549" y="1563230"/>
              <a:ext cx="80010" cy="13335"/>
            </a:xfrm>
            <a:custGeom>
              <a:avLst/>
              <a:gdLst/>
              <a:ahLst/>
              <a:cxnLst/>
              <a:rect l="l" t="t" r="r" b="b"/>
              <a:pathLst>
                <a:path w="80010" h="13334">
                  <a:moveTo>
                    <a:pt x="5803" y="0"/>
                  </a:moveTo>
                  <a:lnTo>
                    <a:pt x="0" y="444"/>
                  </a:lnTo>
                  <a:lnTo>
                    <a:pt x="355" y="2514"/>
                  </a:lnTo>
                  <a:lnTo>
                    <a:pt x="451" y="8458"/>
                  </a:lnTo>
                  <a:lnTo>
                    <a:pt x="520" y="12750"/>
                  </a:lnTo>
                  <a:lnTo>
                    <a:pt x="80001" y="12750"/>
                  </a:lnTo>
                  <a:lnTo>
                    <a:pt x="79921" y="8458"/>
                  </a:lnTo>
                  <a:lnTo>
                    <a:pt x="79832" y="4394"/>
                  </a:lnTo>
                  <a:lnTo>
                    <a:pt x="79746" y="444"/>
                  </a:lnTo>
                  <a:lnTo>
                    <a:pt x="11039" y="444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662085" y="1592935"/>
              <a:ext cx="59690" cy="52069"/>
            </a:xfrm>
            <a:custGeom>
              <a:avLst/>
              <a:gdLst/>
              <a:ahLst/>
              <a:cxnLst/>
              <a:rect l="l" t="t" r="r" b="b"/>
              <a:pathLst>
                <a:path w="59689" h="52069">
                  <a:moveTo>
                    <a:pt x="14224" y="6489"/>
                  </a:moveTo>
                  <a:lnTo>
                    <a:pt x="13868" y="3365"/>
                  </a:lnTo>
                  <a:lnTo>
                    <a:pt x="11264" y="711"/>
                  </a:lnTo>
                  <a:lnTo>
                    <a:pt x="7188" y="0"/>
                  </a:lnTo>
                  <a:lnTo>
                    <a:pt x="2743" y="1358"/>
                  </a:lnTo>
                  <a:lnTo>
                    <a:pt x="1574" y="7264"/>
                  </a:lnTo>
                  <a:lnTo>
                    <a:pt x="0" y="12877"/>
                  </a:lnTo>
                  <a:lnTo>
                    <a:pt x="6565" y="15430"/>
                  </a:lnTo>
                  <a:lnTo>
                    <a:pt x="12827" y="15684"/>
                  </a:lnTo>
                  <a:lnTo>
                    <a:pt x="13004" y="14376"/>
                  </a:lnTo>
                  <a:lnTo>
                    <a:pt x="13868" y="9969"/>
                  </a:lnTo>
                  <a:lnTo>
                    <a:pt x="14147" y="7797"/>
                  </a:lnTo>
                  <a:lnTo>
                    <a:pt x="14224" y="6489"/>
                  </a:lnTo>
                  <a:close/>
                </a:path>
                <a:path w="59689" h="52069">
                  <a:moveTo>
                    <a:pt x="42049" y="26822"/>
                  </a:moveTo>
                  <a:lnTo>
                    <a:pt x="28168" y="28663"/>
                  </a:lnTo>
                  <a:lnTo>
                    <a:pt x="27089" y="30365"/>
                  </a:lnTo>
                  <a:lnTo>
                    <a:pt x="26809" y="32702"/>
                  </a:lnTo>
                  <a:lnTo>
                    <a:pt x="26784" y="33782"/>
                  </a:lnTo>
                  <a:lnTo>
                    <a:pt x="26949" y="36880"/>
                  </a:lnTo>
                  <a:lnTo>
                    <a:pt x="26949" y="37960"/>
                  </a:lnTo>
                  <a:lnTo>
                    <a:pt x="26911" y="38481"/>
                  </a:lnTo>
                  <a:lnTo>
                    <a:pt x="26809" y="38989"/>
                  </a:lnTo>
                  <a:lnTo>
                    <a:pt x="39217" y="39217"/>
                  </a:lnTo>
                  <a:lnTo>
                    <a:pt x="38722" y="34251"/>
                  </a:lnTo>
                  <a:lnTo>
                    <a:pt x="42049" y="26822"/>
                  </a:lnTo>
                  <a:close/>
                </a:path>
                <a:path w="59689" h="52069">
                  <a:moveTo>
                    <a:pt x="59664" y="42138"/>
                  </a:moveTo>
                  <a:lnTo>
                    <a:pt x="55372" y="49530"/>
                  </a:lnTo>
                  <a:lnTo>
                    <a:pt x="43535" y="47371"/>
                  </a:lnTo>
                  <a:lnTo>
                    <a:pt x="43345" y="45910"/>
                  </a:lnTo>
                  <a:lnTo>
                    <a:pt x="52603" y="41783"/>
                  </a:lnTo>
                  <a:lnTo>
                    <a:pt x="47523" y="40627"/>
                  </a:lnTo>
                  <a:lnTo>
                    <a:pt x="40843" y="40093"/>
                  </a:lnTo>
                  <a:lnTo>
                    <a:pt x="40614" y="42722"/>
                  </a:lnTo>
                  <a:lnTo>
                    <a:pt x="41173" y="51955"/>
                  </a:lnTo>
                  <a:lnTo>
                    <a:pt x="59664" y="51955"/>
                  </a:lnTo>
                  <a:lnTo>
                    <a:pt x="59664" y="42138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924099" y="188490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086" y="2159"/>
                  </a:moveTo>
                  <a:lnTo>
                    <a:pt x="2565" y="1435"/>
                  </a:lnTo>
                  <a:lnTo>
                    <a:pt x="2044" y="723"/>
                  </a:lnTo>
                  <a:lnTo>
                    <a:pt x="1536" y="0"/>
                  </a:lnTo>
                  <a:lnTo>
                    <a:pt x="1016" y="736"/>
                  </a:lnTo>
                  <a:lnTo>
                    <a:pt x="520" y="1473"/>
                  </a:lnTo>
                  <a:lnTo>
                    <a:pt x="0" y="2209"/>
                  </a:lnTo>
                  <a:lnTo>
                    <a:pt x="2057" y="2184"/>
                  </a:lnTo>
                  <a:lnTo>
                    <a:pt x="3086" y="2159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565908" y="2233396"/>
              <a:ext cx="380365" cy="358775"/>
            </a:xfrm>
            <a:custGeom>
              <a:avLst/>
              <a:gdLst/>
              <a:ahLst/>
              <a:cxnLst/>
              <a:rect l="l" t="t" r="r" b="b"/>
              <a:pathLst>
                <a:path w="380364" h="358775">
                  <a:moveTo>
                    <a:pt x="1447" y="349097"/>
                  </a:moveTo>
                  <a:lnTo>
                    <a:pt x="368" y="344995"/>
                  </a:lnTo>
                  <a:lnTo>
                    <a:pt x="0" y="347599"/>
                  </a:lnTo>
                  <a:lnTo>
                    <a:pt x="1130" y="358508"/>
                  </a:lnTo>
                  <a:lnTo>
                    <a:pt x="1231" y="355371"/>
                  </a:lnTo>
                  <a:lnTo>
                    <a:pt x="1346" y="352234"/>
                  </a:lnTo>
                  <a:lnTo>
                    <a:pt x="1447" y="349097"/>
                  </a:lnTo>
                  <a:close/>
                </a:path>
                <a:path w="380364" h="358775">
                  <a:moveTo>
                    <a:pt x="380174" y="23037"/>
                  </a:moveTo>
                  <a:lnTo>
                    <a:pt x="368541" y="21145"/>
                  </a:lnTo>
                  <a:lnTo>
                    <a:pt x="368541" y="0"/>
                  </a:lnTo>
                  <a:lnTo>
                    <a:pt x="367677" y="21145"/>
                  </a:lnTo>
                  <a:lnTo>
                    <a:pt x="367766" y="48145"/>
                  </a:lnTo>
                  <a:lnTo>
                    <a:pt x="368973" y="48145"/>
                  </a:lnTo>
                  <a:lnTo>
                    <a:pt x="369062" y="43383"/>
                  </a:lnTo>
                  <a:lnTo>
                    <a:pt x="369176" y="31711"/>
                  </a:lnTo>
                  <a:lnTo>
                    <a:pt x="369265" y="28816"/>
                  </a:lnTo>
                  <a:lnTo>
                    <a:pt x="370560" y="24714"/>
                  </a:lnTo>
                  <a:lnTo>
                    <a:pt x="370370" y="24714"/>
                  </a:lnTo>
                  <a:lnTo>
                    <a:pt x="372656" y="23291"/>
                  </a:lnTo>
                  <a:lnTo>
                    <a:pt x="380174" y="23037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520073" y="2296909"/>
              <a:ext cx="382270" cy="172085"/>
            </a:xfrm>
            <a:custGeom>
              <a:avLst/>
              <a:gdLst/>
              <a:ahLst/>
              <a:cxnLst/>
              <a:rect l="l" t="t" r="r" b="b"/>
              <a:pathLst>
                <a:path w="382269" h="172085">
                  <a:moveTo>
                    <a:pt x="301548" y="140246"/>
                  </a:moveTo>
                  <a:lnTo>
                    <a:pt x="301510" y="139801"/>
                  </a:lnTo>
                  <a:lnTo>
                    <a:pt x="301472" y="139496"/>
                  </a:lnTo>
                  <a:lnTo>
                    <a:pt x="301548" y="140246"/>
                  </a:lnTo>
                  <a:close/>
                </a:path>
                <a:path w="382269" h="172085">
                  <a:moveTo>
                    <a:pt x="381952" y="13970"/>
                  </a:moveTo>
                  <a:lnTo>
                    <a:pt x="376389" y="11430"/>
                  </a:lnTo>
                  <a:lnTo>
                    <a:pt x="374510" y="13970"/>
                  </a:lnTo>
                  <a:lnTo>
                    <a:pt x="374357" y="12700"/>
                  </a:lnTo>
                  <a:lnTo>
                    <a:pt x="374548" y="11430"/>
                  </a:lnTo>
                  <a:lnTo>
                    <a:pt x="375983" y="11430"/>
                  </a:lnTo>
                  <a:lnTo>
                    <a:pt x="375983" y="7620"/>
                  </a:lnTo>
                  <a:lnTo>
                    <a:pt x="375983" y="6350"/>
                  </a:lnTo>
                  <a:lnTo>
                    <a:pt x="375983" y="1270"/>
                  </a:lnTo>
                  <a:lnTo>
                    <a:pt x="370636" y="6350"/>
                  </a:lnTo>
                  <a:lnTo>
                    <a:pt x="365379" y="6350"/>
                  </a:lnTo>
                  <a:lnTo>
                    <a:pt x="360133" y="5080"/>
                  </a:lnTo>
                  <a:lnTo>
                    <a:pt x="354850" y="2552"/>
                  </a:lnTo>
                  <a:lnTo>
                    <a:pt x="346456" y="2552"/>
                  </a:lnTo>
                  <a:lnTo>
                    <a:pt x="337985" y="1270"/>
                  </a:lnTo>
                  <a:lnTo>
                    <a:pt x="323354" y="1270"/>
                  </a:lnTo>
                  <a:lnTo>
                    <a:pt x="323354" y="114300"/>
                  </a:lnTo>
                  <a:lnTo>
                    <a:pt x="321119" y="114300"/>
                  </a:lnTo>
                  <a:lnTo>
                    <a:pt x="321106" y="113030"/>
                  </a:lnTo>
                  <a:lnTo>
                    <a:pt x="323342" y="113030"/>
                  </a:lnTo>
                  <a:lnTo>
                    <a:pt x="323354" y="114300"/>
                  </a:lnTo>
                  <a:lnTo>
                    <a:pt x="323354" y="1270"/>
                  </a:lnTo>
                  <a:lnTo>
                    <a:pt x="317436" y="1270"/>
                  </a:lnTo>
                  <a:lnTo>
                    <a:pt x="313817" y="2552"/>
                  </a:lnTo>
                  <a:lnTo>
                    <a:pt x="303974" y="1270"/>
                  </a:lnTo>
                  <a:lnTo>
                    <a:pt x="298742" y="5080"/>
                  </a:lnTo>
                  <a:lnTo>
                    <a:pt x="288798" y="7620"/>
                  </a:lnTo>
                  <a:lnTo>
                    <a:pt x="283972" y="2552"/>
                  </a:lnTo>
                  <a:lnTo>
                    <a:pt x="282765" y="1270"/>
                  </a:lnTo>
                  <a:lnTo>
                    <a:pt x="272313" y="1270"/>
                  </a:lnTo>
                  <a:lnTo>
                    <a:pt x="272313" y="41910"/>
                  </a:lnTo>
                  <a:lnTo>
                    <a:pt x="267893" y="41910"/>
                  </a:lnTo>
                  <a:lnTo>
                    <a:pt x="267690" y="40652"/>
                  </a:lnTo>
                  <a:lnTo>
                    <a:pt x="272199" y="39370"/>
                  </a:lnTo>
                  <a:lnTo>
                    <a:pt x="272313" y="41910"/>
                  </a:lnTo>
                  <a:lnTo>
                    <a:pt x="272313" y="1270"/>
                  </a:lnTo>
                  <a:lnTo>
                    <a:pt x="255397" y="1270"/>
                  </a:lnTo>
                  <a:lnTo>
                    <a:pt x="244348" y="2552"/>
                  </a:lnTo>
                  <a:lnTo>
                    <a:pt x="225348" y="2552"/>
                  </a:lnTo>
                  <a:lnTo>
                    <a:pt x="217322" y="1270"/>
                  </a:lnTo>
                  <a:lnTo>
                    <a:pt x="201841" y="0"/>
                  </a:lnTo>
                  <a:lnTo>
                    <a:pt x="197700" y="2552"/>
                  </a:lnTo>
                  <a:lnTo>
                    <a:pt x="197523" y="3162"/>
                  </a:lnTo>
                  <a:lnTo>
                    <a:pt x="197523" y="39370"/>
                  </a:lnTo>
                  <a:lnTo>
                    <a:pt x="191681" y="39370"/>
                  </a:lnTo>
                  <a:lnTo>
                    <a:pt x="191516" y="38100"/>
                  </a:lnTo>
                  <a:lnTo>
                    <a:pt x="191427" y="36830"/>
                  </a:lnTo>
                  <a:lnTo>
                    <a:pt x="197281" y="36830"/>
                  </a:lnTo>
                  <a:lnTo>
                    <a:pt x="197434" y="38100"/>
                  </a:lnTo>
                  <a:lnTo>
                    <a:pt x="197523" y="39370"/>
                  </a:lnTo>
                  <a:lnTo>
                    <a:pt x="197523" y="3162"/>
                  </a:lnTo>
                  <a:lnTo>
                    <a:pt x="195084" y="11430"/>
                  </a:lnTo>
                  <a:lnTo>
                    <a:pt x="194132" y="12700"/>
                  </a:lnTo>
                  <a:lnTo>
                    <a:pt x="190728" y="11430"/>
                  </a:lnTo>
                  <a:lnTo>
                    <a:pt x="187960" y="10401"/>
                  </a:lnTo>
                  <a:lnTo>
                    <a:pt x="187960" y="26670"/>
                  </a:lnTo>
                  <a:lnTo>
                    <a:pt x="179247" y="33020"/>
                  </a:lnTo>
                  <a:lnTo>
                    <a:pt x="172339" y="40652"/>
                  </a:lnTo>
                  <a:lnTo>
                    <a:pt x="164998" y="47002"/>
                  </a:lnTo>
                  <a:lnTo>
                    <a:pt x="155079" y="50800"/>
                  </a:lnTo>
                  <a:lnTo>
                    <a:pt x="158800" y="45720"/>
                  </a:lnTo>
                  <a:lnTo>
                    <a:pt x="162661" y="41910"/>
                  </a:lnTo>
                  <a:lnTo>
                    <a:pt x="167906" y="34302"/>
                  </a:lnTo>
                  <a:lnTo>
                    <a:pt x="169900" y="31750"/>
                  </a:lnTo>
                  <a:lnTo>
                    <a:pt x="170827" y="24130"/>
                  </a:lnTo>
                  <a:lnTo>
                    <a:pt x="170738" y="22860"/>
                  </a:lnTo>
                  <a:lnTo>
                    <a:pt x="170649" y="21602"/>
                  </a:lnTo>
                  <a:lnTo>
                    <a:pt x="170561" y="20320"/>
                  </a:lnTo>
                  <a:lnTo>
                    <a:pt x="170472" y="19050"/>
                  </a:lnTo>
                  <a:lnTo>
                    <a:pt x="170395" y="12700"/>
                  </a:lnTo>
                  <a:lnTo>
                    <a:pt x="171589" y="12700"/>
                  </a:lnTo>
                  <a:lnTo>
                    <a:pt x="172796" y="11430"/>
                  </a:lnTo>
                  <a:lnTo>
                    <a:pt x="173990" y="11430"/>
                  </a:lnTo>
                  <a:lnTo>
                    <a:pt x="173405" y="17780"/>
                  </a:lnTo>
                  <a:lnTo>
                    <a:pt x="173291" y="19050"/>
                  </a:lnTo>
                  <a:lnTo>
                    <a:pt x="176364" y="22860"/>
                  </a:lnTo>
                  <a:lnTo>
                    <a:pt x="181749" y="25400"/>
                  </a:lnTo>
                  <a:lnTo>
                    <a:pt x="187960" y="26670"/>
                  </a:lnTo>
                  <a:lnTo>
                    <a:pt x="187960" y="10401"/>
                  </a:lnTo>
                  <a:lnTo>
                    <a:pt x="187325" y="10160"/>
                  </a:lnTo>
                  <a:lnTo>
                    <a:pt x="181470" y="7620"/>
                  </a:lnTo>
                  <a:lnTo>
                    <a:pt x="171869" y="7620"/>
                  </a:lnTo>
                  <a:lnTo>
                    <a:pt x="168046" y="10160"/>
                  </a:lnTo>
                  <a:lnTo>
                    <a:pt x="163055" y="12700"/>
                  </a:lnTo>
                  <a:lnTo>
                    <a:pt x="161467" y="11430"/>
                  </a:lnTo>
                  <a:lnTo>
                    <a:pt x="160083" y="11430"/>
                  </a:lnTo>
                  <a:lnTo>
                    <a:pt x="160045" y="15252"/>
                  </a:lnTo>
                  <a:lnTo>
                    <a:pt x="159931" y="31750"/>
                  </a:lnTo>
                  <a:lnTo>
                    <a:pt x="161328" y="35560"/>
                  </a:lnTo>
                  <a:lnTo>
                    <a:pt x="160426" y="36830"/>
                  </a:lnTo>
                  <a:lnTo>
                    <a:pt x="157683" y="38100"/>
                  </a:lnTo>
                  <a:lnTo>
                    <a:pt x="156095" y="39370"/>
                  </a:lnTo>
                  <a:lnTo>
                    <a:pt x="154901" y="39370"/>
                  </a:lnTo>
                  <a:lnTo>
                    <a:pt x="149961" y="44450"/>
                  </a:lnTo>
                  <a:lnTo>
                    <a:pt x="144602" y="48260"/>
                  </a:lnTo>
                  <a:lnTo>
                    <a:pt x="139661" y="53352"/>
                  </a:lnTo>
                  <a:lnTo>
                    <a:pt x="135966" y="59702"/>
                  </a:lnTo>
                  <a:lnTo>
                    <a:pt x="134302" y="63500"/>
                  </a:lnTo>
                  <a:lnTo>
                    <a:pt x="126644" y="66052"/>
                  </a:lnTo>
                  <a:lnTo>
                    <a:pt x="122453" y="69850"/>
                  </a:lnTo>
                  <a:lnTo>
                    <a:pt x="106807" y="82550"/>
                  </a:lnTo>
                  <a:lnTo>
                    <a:pt x="104432" y="81280"/>
                  </a:lnTo>
                  <a:lnTo>
                    <a:pt x="108394" y="64770"/>
                  </a:lnTo>
                  <a:lnTo>
                    <a:pt x="98958" y="64770"/>
                  </a:lnTo>
                  <a:lnTo>
                    <a:pt x="98958" y="69850"/>
                  </a:lnTo>
                  <a:lnTo>
                    <a:pt x="98323" y="74930"/>
                  </a:lnTo>
                  <a:lnTo>
                    <a:pt x="100558" y="88900"/>
                  </a:lnTo>
                  <a:lnTo>
                    <a:pt x="95072" y="93980"/>
                  </a:lnTo>
                  <a:lnTo>
                    <a:pt x="84696" y="102870"/>
                  </a:lnTo>
                  <a:lnTo>
                    <a:pt x="81635" y="107950"/>
                  </a:lnTo>
                  <a:lnTo>
                    <a:pt x="76454" y="109220"/>
                  </a:lnTo>
                  <a:lnTo>
                    <a:pt x="75920" y="110502"/>
                  </a:lnTo>
                  <a:lnTo>
                    <a:pt x="74549" y="110502"/>
                  </a:lnTo>
                  <a:lnTo>
                    <a:pt x="71996" y="111760"/>
                  </a:lnTo>
                  <a:lnTo>
                    <a:pt x="71513" y="115570"/>
                  </a:lnTo>
                  <a:lnTo>
                    <a:pt x="71539" y="120650"/>
                  </a:lnTo>
                  <a:lnTo>
                    <a:pt x="67602" y="118110"/>
                  </a:lnTo>
                  <a:lnTo>
                    <a:pt x="61404" y="118110"/>
                  </a:lnTo>
                  <a:lnTo>
                    <a:pt x="59766" y="116852"/>
                  </a:lnTo>
                  <a:lnTo>
                    <a:pt x="37934" y="116852"/>
                  </a:lnTo>
                  <a:lnTo>
                    <a:pt x="30949" y="118110"/>
                  </a:lnTo>
                  <a:lnTo>
                    <a:pt x="23964" y="118110"/>
                  </a:lnTo>
                  <a:lnTo>
                    <a:pt x="2184" y="120650"/>
                  </a:lnTo>
                  <a:lnTo>
                    <a:pt x="3937" y="121920"/>
                  </a:lnTo>
                  <a:lnTo>
                    <a:pt x="5600" y="123202"/>
                  </a:lnTo>
                  <a:lnTo>
                    <a:pt x="11023" y="124460"/>
                  </a:lnTo>
                  <a:lnTo>
                    <a:pt x="14732" y="123202"/>
                  </a:lnTo>
                  <a:lnTo>
                    <a:pt x="24345" y="124460"/>
                  </a:lnTo>
                  <a:lnTo>
                    <a:pt x="36309" y="127000"/>
                  </a:lnTo>
                  <a:lnTo>
                    <a:pt x="36207" y="128270"/>
                  </a:lnTo>
                  <a:lnTo>
                    <a:pt x="36156" y="129552"/>
                  </a:lnTo>
                  <a:lnTo>
                    <a:pt x="0" y="129552"/>
                  </a:lnTo>
                  <a:lnTo>
                    <a:pt x="63" y="130810"/>
                  </a:lnTo>
                  <a:lnTo>
                    <a:pt x="139" y="132080"/>
                  </a:lnTo>
                  <a:lnTo>
                    <a:pt x="1079" y="132080"/>
                  </a:lnTo>
                  <a:lnTo>
                    <a:pt x="2032" y="133350"/>
                  </a:lnTo>
                  <a:lnTo>
                    <a:pt x="74422" y="133350"/>
                  </a:lnTo>
                  <a:lnTo>
                    <a:pt x="79794" y="132080"/>
                  </a:lnTo>
                  <a:lnTo>
                    <a:pt x="92405" y="132080"/>
                  </a:lnTo>
                  <a:lnTo>
                    <a:pt x="99669" y="130810"/>
                  </a:lnTo>
                  <a:lnTo>
                    <a:pt x="120916" y="130810"/>
                  </a:lnTo>
                  <a:lnTo>
                    <a:pt x="123901" y="139700"/>
                  </a:lnTo>
                  <a:lnTo>
                    <a:pt x="130759" y="134620"/>
                  </a:lnTo>
                  <a:lnTo>
                    <a:pt x="136537" y="135902"/>
                  </a:lnTo>
                  <a:lnTo>
                    <a:pt x="138569" y="134620"/>
                  </a:lnTo>
                  <a:lnTo>
                    <a:pt x="138988" y="132080"/>
                  </a:lnTo>
                  <a:lnTo>
                    <a:pt x="137604" y="130810"/>
                  </a:lnTo>
                  <a:lnTo>
                    <a:pt x="135686" y="128270"/>
                  </a:lnTo>
                  <a:lnTo>
                    <a:pt x="134442" y="127000"/>
                  </a:lnTo>
                  <a:lnTo>
                    <a:pt x="133273" y="125730"/>
                  </a:lnTo>
                  <a:lnTo>
                    <a:pt x="139103" y="123202"/>
                  </a:lnTo>
                  <a:lnTo>
                    <a:pt x="139141" y="120650"/>
                  </a:lnTo>
                  <a:lnTo>
                    <a:pt x="138899" y="120650"/>
                  </a:lnTo>
                  <a:lnTo>
                    <a:pt x="133743" y="115570"/>
                  </a:lnTo>
                  <a:lnTo>
                    <a:pt x="132778" y="110502"/>
                  </a:lnTo>
                  <a:lnTo>
                    <a:pt x="133515" y="105410"/>
                  </a:lnTo>
                  <a:lnTo>
                    <a:pt x="133489" y="100330"/>
                  </a:lnTo>
                  <a:lnTo>
                    <a:pt x="133337" y="99060"/>
                  </a:lnTo>
                  <a:lnTo>
                    <a:pt x="135331" y="97802"/>
                  </a:lnTo>
                  <a:lnTo>
                    <a:pt x="136334" y="97802"/>
                  </a:lnTo>
                  <a:lnTo>
                    <a:pt x="137299" y="99060"/>
                  </a:lnTo>
                  <a:lnTo>
                    <a:pt x="139039" y="100330"/>
                  </a:lnTo>
                  <a:lnTo>
                    <a:pt x="139357" y="105410"/>
                  </a:lnTo>
                  <a:lnTo>
                    <a:pt x="139242" y="114300"/>
                  </a:lnTo>
                  <a:lnTo>
                    <a:pt x="149910" y="124460"/>
                  </a:lnTo>
                  <a:lnTo>
                    <a:pt x="148996" y="125730"/>
                  </a:lnTo>
                  <a:lnTo>
                    <a:pt x="199097" y="125730"/>
                  </a:lnTo>
                  <a:lnTo>
                    <a:pt x="199097" y="135902"/>
                  </a:lnTo>
                  <a:lnTo>
                    <a:pt x="201955" y="137160"/>
                  </a:lnTo>
                  <a:lnTo>
                    <a:pt x="226085" y="137160"/>
                  </a:lnTo>
                  <a:lnTo>
                    <a:pt x="229247" y="129552"/>
                  </a:lnTo>
                  <a:lnTo>
                    <a:pt x="238404" y="129552"/>
                  </a:lnTo>
                  <a:lnTo>
                    <a:pt x="241490" y="123202"/>
                  </a:lnTo>
                  <a:lnTo>
                    <a:pt x="246634" y="121920"/>
                  </a:lnTo>
                  <a:lnTo>
                    <a:pt x="252349" y="121920"/>
                  </a:lnTo>
                  <a:lnTo>
                    <a:pt x="257187" y="120650"/>
                  </a:lnTo>
                  <a:lnTo>
                    <a:pt x="259765" y="118110"/>
                  </a:lnTo>
                  <a:lnTo>
                    <a:pt x="262407" y="116852"/>
                  </a:lnTo>
                  <a:lnTo>
                    <a:pt x="265696" y="114300"/>
                  </a:lnTo>
                  <a:lnTo>
                    <a:pt x="266712" y="111760"/>
                  </a:lnTo>
                  <a:lnTo>
                    <a:pt x="266255" y="110502"/>
                  </a:lnTo>
                  <a:lnTo>
                    <a:pt x="264896" y="109220"/>
                  </a:lnTo>
                  <a:lnTo>
                    <a:pt x="259080" y="109220"/>
                  </a:lnTo>
                  <a:lnTo>
                    <a:pt x="254215" y="107950"/>
                  </a:lnTo>
                  <a:lnTo>
                    <a:pt x="248920" y="107950"/>
                  </a:lnTo>
                  <a:lnTo>
                    <a:pt x="248920" y="97802"/>
                  </a:lnTo>
                  <a:lnTo>
                    <a:pt x="252310" y="93980"/>
                  </a:lnTo>
                  <a:lnTo>
                    <a:pt x="254571" y="91452"/>
                  </a:lnTo>
                  <a:lnTo>
                    <a:pt x="258610" y="85102"/>
                  </a:lnTo>
                  <a:lnTo>
                    <a:pt x="272910" y="78752"/>
                  </a:lnTo>
                  <a:lnTo>
                    <a:pt x="269646" y="72402"/>
                  </a:lnTo>
                  <a:lnTo>
                    <a:pt x="269760" y="71120"/>
                  </a:lnTo>
                  <a:lnTo>
                    <a:pt x="269887" y="69850"/>
                  </a:lnTo>
                  <a:lnTo>
                    <a:pt x="270002" y="68580"/>
                  </a:lnTo>
                  <a:lnTo>
                    <a:pt x="270129" y="67310"/>
                  </a:lnTo>
                  <a:lnTo>
                    <a:pt x="270243" y="66052"/>
                  </a:lnTo>
                  <a:lnTo>
                    <a:pt x="270370" y="64770"/>
                  </a:lnTo>
                  <a:lnTo>
                    <a:pt x="249224" y="64770"/>
                  </a:lnTo>
                  <a:lnTo>
                    <a:pt x="250812" y="58420"/>
                  </a:lnTo>
                  <a:lnTo>
                    <a:pt x="251129" y="57150"/>
                  </a:lnTo>
                  <a:lnTo>
                    <a:pt x="242163" y="57150"/>
                  </a:lnTo>
                  <a:lnTo>
                    <a:pt x="242163" y="67310"/>
                  </a:lnTo>
                  <a:lnTo>
                    <a:pt x="240080" y="69850"/>
                  </a:lnTo>
                  <a:lnTo>
                    <a:pt x="206946" y="69850"/>
                  </a:lnTo>
                  <a:lnTo>
                    <a:pt x="204952" y="67310"/>
                  </a:lnTo>
                  <a:lnTo>
                    <a:pt x="206146" y="67310"/>
                  </a:lnTo>
                  <a:lnTo>
                    <a:pt x="207302" y="64770"/>
                  </a:lnTo>
                  <a:lnTo>
                    <a:pt x="239966" y="64770"/>
                  </a:lnTo>
                  <a:lnTo>
                    <a:pt x="241046" y="66052"/>
                  </a:lnTo>
                  <a:lnTo>
                    <a:pt x="242163" y="67310"/>
                  </a:lnTo>
                  <a:lnTo>
                    <a:pt x="242163" y="57150"/>
                  </a:lnTo>
                  <a:lnTo>
                    <a:pt x="211505" y="57150"/>
                  </a:lnTo>
                  <a:lnTo>
                    <a:pt x="206794" y="58420"/>
                  </a:lnTo>
                  <a:lnTo>
                    <a:pt x="206197" y="57150"/>
                  </a:lnTo>
                  <a:lnTo>
                    <a:pt x="203212" y="50800"/>
                  </a:lnTo>
                  <a:lnTo>
                    <a:pt x="182854" y="50800"/>
                  </a:lnTo>
                  <a:lnTo>
                    <a:pt x="180086" y="57150"/>
                  </a:lnTo>
                  <a:lnTo>
                    <a:pt x="178828" y="54610"/>
                  </a:lnTo>
                  <a:lnTo>
                    <a:pt x="162852" y="66052"/>
                  </a:lnTo>
                  <a:lnTo>
                    <a:pt x="156591" y="69850"/>
                  </a:lnTo>
                  <a:lnTo>
                    <a:pt x="155917" y="72085"/>
                  </a:lnTo>
                  <a:lnTo>
                    <a:pt x="155829" y="72402"/>
                  </a:lnTo>
                  <a:lnTo>
                    <a:pt x="147434" y="71475"/>
                  </a:lnTo>
                  <a:lnTo>
                    <a:pt x="147434" y="78752"/>
                  </a:lnTo>
                  <a:lnTo>
                    <a:pt x="146723" y="87630"/>
                  </a:lnTo>
                  <a:lnTo>
                    <a:pt x="146278" y="90170"/>
                  </a:lnTo>
                  <a:lnTo>
                    <a:pt x="146151" y="91452"/>
                  </a:lnTo>
                  <a:lnTo>
                    <a:pt x="146024" y="92710"/>
                  </a:lnTo>
                  <a:lnTo>
                    <a:pt x="145910" y="93980"/>
                  </a:lnTo>
                  <a:lnTo>
                    <a:pt x="143065" y="93980"/>
                  </a:lnTo>
                  <a:lnTo>
                    <a:pt x="143065" y="82550"/>
                  </a:lnTo>
                  <a:lnTo>
                    <a:pt x="143065" y="73660"/>
                  </a:lnTo>
                  <a:lnTo>
                    <a:pt x="144792" y="72085"/>
                  </a:lnTo>
                  <a:lnTo>
                    <a:pt x="147434" y="78752"/>
                  </a:lnTo>
                  <a:lnTo>
                    <a:pt x="147434" y="71475"/>
                  </a:lnTo>
                  <a:lnTo>
                    <a:pt x="145694" y="71272"/>
                  </a:lnTo>
                  <a:lnTo>
                    <a:pt x="145846" y="71120"/>
                  </a:lnTo>
                  <a:lnTo>
                    <a:pt x="148640" y="68580"/>
                  </a:lnTo>
                  <a:lnTo>
                    <a:pt x="153555" y="64770"/>
                  </a:lnTo>
                  <a:lnTo>
                    <a:pt x="164071" y="57150"/>
                  </a:lnTo>
                  <a:lnTo>
                    <a:pt x="169824" y="54610"/>
                  </a:lnTo>
                  <a:lnTo>
                    <a:pt x="174282" y="50800"/>
                  </a:lnTo>
                  <a:lnTo>
                    <a:pt x="175768" y="49530"/>
                  </a:lnTo>
                  <a:lnTo>
                    <a:pt x="176390" y="49530"/>
                  </a:lnTo>
                  <a:lnTo>
                    <a:pt x="177927" y="47002"/>
                  </a:lnTo>
                  <a:lnTo>
                    <a:pt x="178739" y="45720"/>
                  </a:lnTo>
                  <a:lnTo>
                    <a:pt x="179705" y="44450"/>
                  </a:lnTo>
                  <a:lnTo>
                    <a:pt x="207759" y="44450"/>
                  </a:lnTo>
                  <a:lnTo>
                    <a:pt x="208813" y="45720"/>
                  </a:lnTo>
                  <a:lnTo>
                    <a:pt x="210375" y="45720"/>
                  </a:lnTo>
                  <a:lnTo>
                    <a:pt x="213728" y="48260"/>
                  </a:lnTo>
                  <a:lnTo>
                    <a:pt x="217551" y="48260"/>
                  </a:lnTo>
                  <a:lnTo>
                    <a:pt x="237172" y="49530"/>
                  </a:lnTo>
                  <a:lnTo>
                    <a:pt x="248348" y="49530"/>
                  </a:lnTo>
                  <a:lnTo>
                    <a:pt x="254990" y="45720"/>
                  </a:lnTo>
                  <a:lnTo>
                    <a:pt x="256400" y="54610"/>
                  </a:lnTo>
                  <a:lnTo>
                    <a:pt x="259600" y="55880"/>
                  </a:lnTo>
                  <a:lnTo>
                    <a:pt x="261353" y="55880"/>
                  </a:lnTo>
                  <a:lnTo>
                    <a:pt x="267220" y="57150"/>
                  </a:lnTo>
                  <a:lnTo>
                    <a:pt x="268122" y="57150"/>
                  </a:lnTo>
                  <a:lnTo>
                    <a:pt x="268566" y="58420"/>
                  </a:lnTo>
                  <a:lnTo>
                    <a:pt x="268935" y="58420"/>
                  </a:lnTo>
                  <a:lnTo>
                    <a:pt x="280809" y="60960"/>
                  </a:lnTo>
                  <a:lnTo>
                    <a:pt x="282587" y="62230"/>
                  </a:lnTo>
                  <a:lnTo>
                    <a:pt x="284327" y="64770"/>
                  </a:lnTo>
                  <a:lnTo>
                    <a:pt x="286677" y="67310"/>
                  </a:lnTo>
                  <a:lnTo>
                    <a:pt x="287909" y="67310"/>
                  </a:lnTo>
                  <a:lnTo>
                    <a:pt x="290296" y="76200"/>
                  </a:lnTo>
                  <a:lnTo>
                    <a:pt x="293776" y="85102"/>
                  </a:lnTo>
                  <a:lnTo>
                    <a:pt x="295490" y="93980"/>
                  </a:lnTo>
                  <a:lnTo>
                    <a:pt x="292633" y="102870"/>
                  </a:lnTo>
                  <a:lnTo>
                    <a:pt x="290766" y="102501"/>
                  </a:lnTo>
                  <a:lnTo>
                    <a:pt x="290766" y="110502"/>
                  </a:lnTo>
                  <a:lnTo>
                    <a:pt x="288772" y="111760"/>
                  </a:lnTo>
                  <a:lnTo>
                    <a:pt x="288455" y="112255"/>
                  </a:lnTo>
                  <a:lnTo>
                    <a:pt x="288455" y="125730"/>
                  </a:lnTo>
                  <a:lnTo>
                    <a:pt x="286893" y="127000"/>
                  </a:lnTo>
                  <a:lnTo>
                    <a:pt x="285457" y="128270"/>
                  </a:lnTo>
                  <a:lnTo>
                    <a:pt x="283730" y="129552"/>
                  </a:lnTo>
                  <a:lnTo>
                    <a:pt x="281940" y="130810"/>
                  </a:lnTo>
                  <a:lnTo>
                    <a:pt x="279857" y="132080"/>
                  </a:lnTo>
                  <a:lnTo>
                    <a:pt x="277914" y="133350"/>
                  </a:lnTo>
                  <a:lnTo>
                    <a:pt x="275920" y="132080"/>
                  </a:lnTo>
                  <a:lnTo>
                    <a:pt x="277355" y="129552"/>
                  </a:lnTo>
                  <a:lnTo>
                    <a:pt x="278193" y="125730"/>
                  </a:lnTo>
                  <a:lnTo>
                    <a:pt x="282168" y="123202"/>
                  </a:lnTo>
                  <a:lnTo>
                    <a:pt x="285711" y="125730"/>
                  </a:lnTo>
                  <a:lnTo>
                    <a:pt x="288455" y="125730"/>
                  </a:lnTo>
                  <a:lnTo>
                    <a:pt x="288455" y="112255"/>
                  </a:lnTo>
                  <a:lnTo>
                    <a:pt x="286296" y="115570"/>
                  </a:lnTo>
                  <a:lnTo>
                    <a:pt x="284187" y="114300"/>
                  </a:lnTo>
                  <a:lnTo>
                    <a:pt x="288759" y="111760"/>
                  </a:lnTo>
                  <a:lnTo>
                    <a:pt x="290385" y="110502"/>
                  </a:lnTo>
                  <a:lnTo>
                    <a:pt x="290766" y="110502"/>
                  </a:lnTo>
                  <a:lnTo>
                    <a:pt x="290766" y="102501"/>
                  </a:lnTo>
                  <a:lnTo>
                    <a:pt x="286232" y="101600"/>
                  </a:lnTo>
                  <a:lnTo>
                    <a:pt x="281851" y="100330"/>
                  </a:lnTo>
                  <a:lnTo>
                    <a:pt x="282473" y="99060"/>
                  </a:lnTo>
                  <a:lnTo>
                    <a:pt x="284416" y="96520"/>
                  </a:lnTo>
                  <a:lnTo>
                    <a:pt x="285356" y="95250"/>
                  </a:lnTo>
                  <a:lnTo>
                    <a:pt x="285572" y="93980"/>
                  </a:lnTo>
                  <a:lnTo>
                    <a:pt x="283438" y="88900"/>
                  </a:lnTo>
                  <a:lnTo>
                    <a:pt x="282575" y="91452"/>
                  </a:lnTo>
                  <a:lnTo>
                    <a:pt x="281749" y="92710"/>
                  </a:lnTo>
                  <a:lnTo>
                    <a:pt x="279577" y="95250"/>
                  </a:lnTo>
                  <a:lnTo>
                    <a:pt x="277533" y="96520"/>
                  </a:lnTo>
                  <a:lnTo>
                    <a:pt x="276225" y="102870"/>
                  </a:lnTo>
                  <a:lnTo>
                    <a:pt x="275780" y="106680"/>
                  </a:lnTo>
                  <a:lnTo>
                    <a:pt x="275831" y="110502"/>
                  </a:lnTo>
                  <a:lnTo>
                    <a:pt x="275932" y="111760"/>
                  </a:lnTo>
                  <a:lnTo>
                    <a:pt x="276047" y="114300"/>
                  </a:lnTo>
                  <a:lnTo>
                    <a:pt x="278904" y="115570"/>
                  </a:lnTo>
                  <a:lnTo>
                    <a:pt x="280504" y="116852"/>
                  </a:lnTo>
                  <a:lnTo>
                    <a:pt x="269659" y="127000"/>
                  </a:lnTo>
                  <a:lnTo>
                    <a:pt x="272796" y="129552"/>
                  </a:lnTo>
                  <a:lnTo>
                    <a:pt x="268503" y="129552"/>
                  </a:lnTo>
                  <a:lnTo>
                    <a:pt x="267030" y="130810"/>
                  </a:lnTo>
                  <a:lnTo>
                    <a:pt x="264325" y="130810"/>
                  </a:lnTo>
                  <a:lnTo>
                    <a:pt x="262991" y="140970"/>
                  </a:lnTo>
                  <a:lnTo>
                    <a:pt x="255346" y="137160"/>
                  </a:lnTo>
                  <a:lnTo>
                    <a:pt x="249821" y="138430"/>
                  </a:lnTo>
                  <a:lnTo>
                    <a:pt x="249135" y="138430"/>
                  </a:lnTo>
                  <a:lnTo>
                    <a:pt x="248691" y="139700"/>
                  </a:lnTo>
                  <a:lnTo>
                    <a:pt x="248119" y="140970"/>
                  </a:lnTo>
                  <a:lnTo>
                    <a:pt x="254762" y="143510"/>
                  </a:lnTo>
                  <a:lnTo>
                    <a:pt x="260807" y="144729"/>
                  </a:lnTo>
                  <a:lnTo>
                    <a:pt x="260375" y="144995"/>
                  </a:lnTo>
                  <a:lnTo>
                    <a:pt x="260375" y="160743"/>
                  </a:lnTo>
                  <a:lnTo>
                    <a:pt x="259156" y="164198"/>
                  </a:lnTo>
                  <a:lnTo>
                    <a:pt x="256451" y="163271"/>
                  </a:lnTo>
                  <a:lnTo>
                    <a:pt x="248729" y="160604"/>
                  </a:lnTo>
                  <a:lnTo>
                    <a:pt x="250012" y="156946"/>
                  </a:lnTo>
                  <a:lnTo>
                    <a:pt x="260375" y="160743"/>
                  </a:lnTo>
                  <a:lnTo>
                    <a:pt x="260375" y="144995"/>
                  </a:lnTo>
                  <a:lnTo>
                    <a:pt x="252298" y="149898"/>
                  </a:lnTo>
                  <a:lnTo>
                    <a:pt x="248907" y="148831"/>
                  </a:lnTo>
                  <a:lnTo>
                    <a:pt x="246164" y="147967"/>
                  </a:lnTo>
                  <a:lnTo>
                    <a:pt x="241096" y="144500"/>
                  </a:lnTo>
                  <a:lnTo>
                    <a:pt x="239458" y="143370"/>
                  </a:lnTo>
                  <a:lnTo>
                    <a:pt x="246684" y="140042"/>
                  </a:lnTo>
                  <a:lnTo>
                    <a:pt x="230035" y="138709"/>
                  </a:lnTo>
                  <a:lnTo>
                    <a:pt x="228282" y="144500"/>
                  </a:lnTo>
                  <a:lnTo>
                    <a:pt x="190004" y="144500"/>
                  </a:lnTo>
                  <a:lnTo>
                    <a:pt x="188366" y="136029"/>
                  </a:lnTo>
                  <a:lnTo>
                    <a:pt x="162585" y="136029"/>
                  </a:lnTo>
                  <a:lnTo>
                    <a:pt x="185470" y="137972"/>
                  </a:lnTo>
                  <a:lnTo>
                    <a:pt x="172275" y="139522"/>
                  </a:lnTo>
                  <a:lnTo>
                    <a:pt x="174663" y="150876"/>
                  </a:lnTo>
                  <a:lnTo>
                    <a:pt x="174739" y="151244"/>
                  </a:lnTo>
                  <a:lnTo>
                    <a:pt x="183845" y="151244"/>
                  </a:lnTo>
                  <a:lnTo>
                    <a:pt x="185864" y="148831"/>
                  </a:lnTo>
                  <a:lnTo>
                    <a:pt x="185966" y="149898"/>
                  </a:lnTo>
                  <a:lnTo>
                    <a:pt x="186042" y="150253"/>
                  </a:lnTo>
                  <a:lnTo>
                    <a:pt x="185851" y="150876"/>
                  </a:lnTo>
                  <a:lnTo>
                    <a:pt x="186423" y="150876"/>
                  </a:lnTo>
                  <a:lnTo>
                    <a:pt x="184391" y="151244"/>
                  </a:lnTo>
                  <a:lnTo>
                    <a:pt x="184188" y="151269"/>
                  </a:lnTo>
                  <a:lnTo>
                    <a:pt x="182791" y="154965"/>
                  </a:lnTo>
                  <a:lnTo>
                    <a:pt x="178993" y="163817"/>
                  </a:lnTo>
                  <a:lnTo>
                    <a:pt x="184416" y="163817"/>
                  </a:lnTo>
                  <a:lnTo>
                    <a:pt x="194475" y="163271"/>
                  </a:lnTo>
                  <a:lnTo>
                    <a:pt x="195630" y="163271"/>
                  </a:lnTo>
                  <a:lnTo>
                    <a:pt x="203708" y="163817"/>
                  </a:lnTo>
                  <a:lnTo>
                    <a:pt x="211836" y="163817"/>
                  </a:lnTo>
                  <a:lnTo>
                    <a:pt x="221615" y="163271"/>
                  </a:lnTo>
                  <a:lnTo>
                    <a:pt x="232105" y="163271"/>
                  </a:lnTo>
                  <a:lnTo>
                    <a:pt x="241846" y="165036"/>
                  </a:lnTo>
                  <a:lnTo>
                    <a:pt x="247992" y="166636"/>
                  </a:lnTo>
                  <a:lnTo>
                    <a:pt x="254279" y="167817"/>
                  </a:lnTo>
                  <a:lnTo>
                    <a:pt x="266966" y="169900"/>
                  </a:lnTo>
                  <a:lnTo>
                    <a:pt x="269671" y="164198"/>
                  </a:lnTo>
                  <a:lnTo>
                    <a:pt x="269862" y="163817"/>
                  </a:lnTo>
                  <a:lnTo>
                    <a:pt x="275018" y="167322"/>
                  </a:lnTo>
                  <a:lnTo>
                    <a:pt x="274243" y="169494"/>
                  </a:lnTo>
                  <a:lnTo>
                    <a:pt x="267182" y="169926"/>
                  </a:lnTo>
                  <a:lnTo>
                    <a:pt x="266979" y="169926"/>
                  </a:lnTo>
                  <a:lnTo>
                    <a:pt x="267042" y="171932"/>
                  </a:lnTo>
                  <a:lnTo>
                    <a:pt x="276631" y="171932"/>
                  </a:lnTo>
                  <a:lnTo>
                    <a:pt x="276542" y="163817"/>
                  </a:lnTo>
                  <a:lnTo>
                    <a:pt x="276440" y="159067"/>
                  </a:lnTo>
                  <a:lnTo>
                    <a:pt x="274789" y="158788"/>
                  </a:lnTo>
                  <a:lnTo>
                    <a:pt x="273126" y="158597"/>
                  </a:lnTo>
                  <a:lnTo>
                    <a:pt x="269824" y="158102"/>
                  </a:lnTo>
                  <a:lnTo>
                    <a:pt x="268185" y="157797"/>
                  </a:lnTo>
                  <a:lnTo>
                    <a:pt x="265442" y="156946"/>
                  </a:lnTo>
                  <a:lnTo>
                    <a:pt x="264464" y="156641"/>
                  </a:lnTo>
                  <a:lnTo>
                    <a:pt x="262661" y="154914"/>
                  </a:lnTo>
                  <a:lnTo>
                    <a:pt x="260705" y="153657"/>
                  </a:lnTo>
                  <a:lnTo>
                    <a:pt x="261518" y="151511"/>
                  </a:lnTo>
                  <a:lnTo>
                    <a:pt x="261620" y="151244"/>
                  </a:lnTo>
                  <a:lnTo>
                    <a:pt x="264706" y="151244"/>
                  </a:lnTo>
                  <a:lnTo>
                    <a:pt x="266700" y="151511"/>
                  </a:lnTo>
                  <a:lnTo>
                    <a:pt x="268097" y="151244"/>
                  </a:lnTo>
                  <a:lnTo>
                    <a:pt x="270040" y="150876"/>
                  </a:lnTo>
                  <a:lnTo>
                    <a:pt x="270433" y="150876"/>
                  </a:lnTo>
                  <a:lnTo>
                    <a:pt x="271195" y="149898"/>
                  </a:lnTo>
                  <a:lnTo>
                    <a:pt x="271678" y="149275"/>
                  </a:lnTo>
                  <a:lnTo>
                    <a:pt x="272961" y="148323"/>
                  </a:lnTo>
                  <a:lnTo>
                    <a:pt x="271830" y="147231"/>
                  </a:lnTo>
                  <a:lnTo>
                    <a:pt x="270802" y="145338"/>
                  </a:lnTo>
                  <a:lnTo>
                    <a:pt x="266255" y="144792"/>
                  </a:lnTo>
                  <a:lnTo>
                    <a:pt x="262128" y="143916"/>
                  </a:lnTo>
                  <a:lnTo>
                    <a:pt x="261721" y="144170"/>
                  </a:lnTo>
                  <a:lnTo>
                    <a:pt x="264833" y="140970"/>
                  </a:lnTo>
                  <a:lnTo>
                    <a:pt x="268554" y="137160"/>
                  </a:lnTo>
                  <a:lnTo>
                    <a:pt x="271665" y="135902"/>
                  </a:lnTo>
                  <a:lnTo>
                    <a:pt x="274675" y="137160"/>
                  </a:lnTo>
                  <a:lnTo>
                    <a:pt x="276745" y="143510"/>
                  </a:lnTo>
                  <a:lnTo>
                    <a:pt x="276618" y="144780"/>
                  </a:lnTo>
                  <a:lnTo>
                    <a:pt x="276580" y="147320"/>
                  </a:lnTo>
                  <a:lnTo>
                    <a:pt x="279895" y="146050"/>
                  </a:lnTo>
                  <a:lnTo>
                    <a:pt x="283260" y="143510"/>
                  </a:lnTo>
                  <a:lnTo>
                    <a:pt x="286448" y="142252"/>
                  </a:lnTo>
                  <a:lnTo>
                    <a:pt x="289217" y="147320"/>
                  </a:lnTo>
                  <a:lnTo>
                    <a:pt x="301980" y="146050"/>
                  </a:lnTo>
                  <a:lnTo>
                    <a:pt x="301866" y="144780"/>
                  </a:lnTo>
                  <a:lnTo>
                    <a:pt x="301764" y="143510"/>
                  </a:lnTo>
                  <a:lnTo>
                    <a:pt x="301650" y="142252"/>
                  </a:lnTo>
                  <a:lnTo>
                    <a:pt x="301548" y="140970"/>
                  </a:lnTo>
                  <a:lnTo>
                    <a:pt x="301396" y="139700"/>
                  </a:lnTo>
                  <a:lnTo>
                    <a:pt x="301282" y="138430"/>
                  </a:lnTo>
                  <a:lnTo>
                    <a:pt x="300913" y="135902"/>
                  </a:lnTo>
                  <a:lnTo>
                    <a:pt x="302666" y="134620"/>
                  </a:lnTo>
                  <a:lnTo>
                    <a:pt x="304393" y="134620"/>
                  </a:lnTo>
                  <a:lnTo>
                    <a:pt x="305638" y="133350"/>
                  </a:lnTo>
                  <a:lnTo>
                    <a:pt x="315620" y="123202"/>
                  </a:lnTo>
                  <a:lnTo>
                    <a:pt x="316877" y="121920"/>
                  </a:lnTo>
                  <a:lnTo>
                    <a:pt x="323024" y="121920"/>
                  </a:lnTo>
                  <a:lnTo>
                    <a:pt x="324840" y="115570"/>
                  </a:lnTo>
                  <a:lnTo>
                    <a:pt x="325208" y="114300"/>
                  </a:lnTo>
                  <a:lnTo>
                    <a:pt x="325564" y="113030"/>
                  </a:lnTo>
                  <a:lnTo>
                    <a:pt x="326301" y="110502"/>
                  </a:lnTo>
                  <a:lnTo>
                    <a:pt x="327761" y="105410"/>
                  </a:lnTo>
                  <a:lnTo>
                    <a:pt x="337616" y="102870"/>
                  </a:lnTo>
                  <a:lnTo>
                    <a:pt x="340664" y="83820"/>
                  </a:lnTo>
                  <a:lnTo>
                    <a:pt x="357289" y="83820"/>
                  </a:lnTo>
                  <a:lnTo>
                    <a:pt x="356336" y="82664"/>
                  </a:lnTo>
                  <a:lnTo>
                    <a:pt x="349999" y="74930"/>
                  </a:lnTo>
                  <a:lnTo>
                    <a:pt x="358863" y="76200"/>
                  </a:lnTo>
                  <a:lnTo>
                    <a:pt x="358571" y="74930"/>
                  </a:lnTo>
                  <a:lnTo>
                    <a:pt x="357428" y="69850"/>
                  </a:lnTo>
                  <a:lnTo>
                    <a:pt x="357314" y="63500"/>
                  </a:lnTo>
                  <a:lnTo>
                    <a:pt x="357263" y="60960"/>
                  </a:lnTo>
                  <a:lnTo>
                    <a:pt x="356603" y="58420"/>
                  </a:lnTo>
                  <a:lnTo>
                    <a:pt x="358648" y="53352"/>
                  </a:lnTo>
                  <a:lnTo>
                    <a:pt x="360832" y="50800"/>
                  </a:lnTo>
                  <a:lnTo>
                    <a:pt x="364769" y="48260"/>
                  </a:lnTo>
                  <a:lnTo>
                    <a:pt x="367563" y="50800"/>
                  </a:lnTo>
                  <a:lnTo>
                    <a:pt x="369798" y="52070"/>
                  </a:lnTo>
                  <a:lnTo>
                    <a:pt x="373113" y="52070"/>
                  </a:lnTo>
                  <a:lnTo>
                    <a:pt x="373087" y="48260"/>
                  </a:lnTo>
                  <a:lnTo>
                    <a:pt x="373062" y="44450"/>
                  </a:lnTo>
                  <a:lnTo>
                    <a:pt x="373049" y="41910"/>
                  </a:lnTo>
                  <a:lnTo>
                    <a:pt x="373024" y="36830"/>
                  </a:lnTo>
                  <a:lnTo>
                    <a:pt x="372960" y="22860"/>
                  </a:lnTo>
                  <a:lnTo>
                    <a:pt x="374281" y="21602"/>
                  </a:lnTo>
                  <a:lnTo>
                    <a:pt x="375678" y="20320"/>
                  </a:lnTo>
                  <a:lnTo>
                    <a:pt x="377393" y="19050"/>
                  </a:lnTo>
                  <a:lnTo>
                    <a:pt x="378193" y="19050"/>
                  </a:lnTo>
                  <a:lnTo>
                    <a:pt x="379628" y="17780"/>
                  </a:lnTo>
                  <a:lnTo>
                    <a:pt x="380707" y="15252"/>
                  </a:lnTo>
                  <a:lnTo>
                    <a:pt x="381952" y="1397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759532" y="2431580"/>
              <a:ext cx="50165" cy="24765"/>
            </a:xfrm>
            <a:custGeom>
              <a:avLst/>
              <a:gdLst/>
              <a:ahLst/>
              <a:cxnLst/>
              <a:rect l="l" t="t" r="r" b="b"/>
              <a:pathLst>
                <a:path w="50164" h="24764">
                  <a:moveTo>
                    <a:pt x="24688" y="16497"/>
                  </a:moveTo>
                  <a:lnTo>
                    <a:pt x="22199" y="16497"/>
                  </a:lnTo>
                  <a:lnTo>
                    <a:pt x="21247" y="18986"/>
                  </a:lnTo>
                  <a:lnTo>
                    <a:pt x="23202" y="20243"/>
                  </a:lnTo>
                  <a:lnTo>
                    <a:pt x="25006" y="21971"/>
                  </a:lnTo>
                  <a:lnTo>
                    <a:pt x="28727" y="23126"/>
                  </a:lnTo>
                  <a:lnTo>
                    <a:pt x="30365" y="23431"/>
                  </a:lnTo>
                  <a:lnTo>
                    <a:pt x="33667" y="23926"/>
                  </a:lnTo>
                  <a:lnTo>
                    <a:pt x="34205" y="23926"/>
                  </a:lnTo>
                  <a:lnTo>
                    <a:pt x="36982" y="24396"/>
                  </a:lnTo>
                  <a:lnTo>
                    <a:pt x="40123" y="24396"/>
                  </a:lnTo>
                  <a:lnTo>
                    <a:pt x="36144" y="19392"/>
                  </a:lnTo>
                  <a:lnTo>
                    <a:pt x="42961" y="16840"/>
                  </a:lnTo>
                  <a:lnTo>
                    <a:pt x="27241" y="16840"/>
                  </a:lnTo>
                  <a:lnTo>
                    <a:pt x="24688" y="16497"/>
                  </a:lnTo>
                  <a:close/>
                </a:path>
                <a:path w="50164" h="24764">
                  <a:moveTo>
                    <a:pt x="49688" y="15265"/>
                  </a:moveTo>
                  <a:lnTo>
                    <a:pt x="47167" y="15265"/>
                  </a:lnTo>
                  <a:lnTo>
                    <a:pt x="49568" y="19786"/>
                  </a:lnTo>
                  <a:lnTo>
                    <a:pt x="49688" y="15265"/>
                  </a:lnTo>
                  <a:close/>
                </a:path>
                <a:path w="50164" h="24764">
                  <a:moveTo>
                    <a:pt x="37161" y="9245"/>
                  </a:moveTo>
                  <a:lnTo>
                    <a:pt x="22669" y="9245"/>
                  </a:lnTo>
                  <a:lnTo>
                    <a:pt x="27155" y="10198"/>
                  </a:lnTo>
                  <a:lnTo>
                    <a:pt x="27431" y="10198"/>
                  </a:lnTo>
                  <a:lnTo>
                    <a:pt x="31343" y="10668"/>
                  </a:lnTo>
                  <a:lnTo>
                    <a:pt x="31916" y="11722"/>
                  </a:lnTo>
                  <a:lnTo>
                    <a:pt x="32464" y="12649"/>
                  </a:lnTo>
                  <a:lnTo>
                    <a:pt x="33502" y="13652"/>
                  </a:lnTo>
                  <a:lnTo>
                    <a:pt x="32219" y="14605"/>
                  </a:lnTo>
                  <a:lnTo>
                    <a:pt x="31051" y="16116"/>
                  </a:lnTo>
                  <a:lnTo>
                    <a:pt x="27241" y="16840"/>
                  </a:lnTo>
                  <a:lnTo>
                    <a:pt x="42961" y="16840"/>
                  </a:lnTo>
                  <a:lnTo>
                    <a:pt x="47167" y="15265"/>
                  </a:lnTo>
                  <a:lnTo>
                    <a:pt x="49688" y="15265"/>
                  </a:lnTo>
                  <a:lnTo>
                    <a:pt x="49758" y="12649"/>
                  </a:lnTo>
                  <a:lnTo>
                    <a:pt x="49304" y="11722"/>
                  </a:lnTo>
                  <a:lnTo>
                    <a:pt x="37122" y="11722"/>
                  </a:lnTo>
                  <a:lnTo>
                    <a:pt x="37161" y="9245"/>
                  </a:lnTo>
                  <a:close/>
                </a:path>
                <a:path w="50164" h="24764">
                  <a:moveTo>
                    <a:pt x="8870" y="5372"/>
                  </a:moveTo>
                  <a:lnTo>
                    <a:pt x="7226" y="5372"/>
                  </a:lnTo>
                  <a:lnTo>
                    <a:pt x="0" y="8699"/>
                  </a:lnTo>
                  <a:lnTo>
                    <a:pt x="6705" y="13296"/>
                  </a:lnTo>
                  <a:lnTo>
                    <a:pt x="12960" y="15265"/>
                  </a:lnTo>
                  <a:lnTo>
                    <a:pt x="12777" y="15265"/>
                  </a:lnTo>
                  <a:lnTo>
                    <a:pt x="22419" y="9398"/>
                  </a:lnTo>
                  <a:lnTo>
                    <a:pt x="21666" y="9398"/>
                  </a:lnTo>
                  <a:lnTo>
                    <a:pt x="15303" y="8102"/>
                  </a:lnTo>
                  <a:lnTo>
                    <a:pt x="8870" y="5372"/>
                  </a:lnTo>
                  <a:close/>
                </a:path>
                <a:path w="50164" h="24764">
                  <a:moveTo>
                    <a:pt x="46991" y="7003"/>
                  </a:moveTo>
                  <a:lnTo>
                    <a:pt x="43767" y="8102"/>
                  </a:lnTo>
                  <a:lnTo>
                    <a:pt x="40446" y="11181"/>
                  </a:lnTo>
                  <a:lnTo>
                    <a:pt x="37122" y="11722"/>
                  </a:lnTo>
                  <a:lnTo>
                    <a:pt x="49304" y="11722"/>
                  </a:lnTo>
                  <a:lnTo>
                    <a:pt x="46991" y="7003"/>
                  </a:lnTo>
                  <a:close/>
                </a:path>
                <a:path w="50164" h="24764">
                  <a:moveTo>
                    <a:pt x="32207" y="0"/>
                  </a:moveTo>
                  <a:lnTo>
                    <a:pt x="29095" y="1854"/>
                  </a:lnTo>
                  <a:lnTo>
                    <a:pt x="21666" y="9398"/>
                  </a:lnTo>
                  <a:lnTo>
                    <a:pt x="22419" y="9398"/>
                  </a:lnTo>
                  <a:lnTo>
                    <a:pt x="22669" y="9245"/>
                  </a:lnTo>
                  <a:lnTo>
                    <a:pt x="37161" y="9245"/>
                  </a:lnTo>
                  <a:lnTo>
                    <a:pt x="37222" y="8102"/>
                  </a:lnTo>
                  <a:lnTo>
                    <a:pt x="36055" y="4432"/>
                  </a:lnTo>
                  <a:lnTo>
                    <a:pt x="35217" y="1333"/>
                  </a:lnTo>
                  <a:lnTo>
                    <a:pt x="32207" y="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795676" y="2446845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1023" y="0"/>
                  </a:moveTo>
                  <a:lnTo>
                    <a:pt x="0" y="4127"/>
                  </a:lnTo>
                  <a:lnTo>
                    <a:pt x="3797" y="8902"/>
                  </a:lnTo>
                  <a:lnTo>
                    <a:pt x="4660" y="8661"/>
                  </a:lnTo>
                  <a:lnTo>
                    <a:pt x="5689" y="8788"/>
                  </a:lnTo>
                  <a:lnTo>
                    <a:pt x="8343" y="9321"/>
                  </a:lnTo>
                  <a:lnTo>
                    <a:pt x="10985" y="9817"/>
                  </a:lnTo>
                  <a:lnTo>
                    <a:pt x="13411" y="9804"/>
                  </a:lnTo>
                  <a:lnTo>
                    <a:pt x="13423" y="4521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034908" y="244348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279" y="12"/>
                  </a:moveTo>
                  <a:close/>
                </a:path>
                <a:path w="33655" h="4444">
                  <a:moveTo>
                    <a:pt x="33566" y="1651"/>
                  </a:moveTo>
                  <a:lnTo>
                    <a:pt x="17576" y="50"/>
                  </a:lnTo>
                  <a:lnTo>
                    <a:pt x="0" y="50"/>
                  </a:lnTo>
                  <a:lnTo>
                    <a:pt x="2082" y="4241"/>
                  </a:lnTo>
                  <a:lnTo>
                    <a:pt x="15938" y="1651"/>
                  </a:lnTo>
                  <a:lnTo>
                    <a:pt x="33566" y="1651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189657" y="15983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36" y="0"/>
                  </a:moveTo>
                  <a:lnTo>
                    <a:pt x="571" y="25"/>
                  </a:lnTo>
                  <a:lnTo>
                    <a:pt x="266" y="152"/>
                  </a:lnTo>
                  <a:lnTo>
                    <a:pt x="177" y="800"/>
                  </a:lnTo>
                  <a:lnTo>
                    <a:pt x="0" y="1231"/>
                  </a:lnTo>
                  <a:lnTo>
                    <a:pt x="419" y="1409"/>
                  </a:lnTo>
                  <a:lnTo>
                    <a:pt x="939" y="1828"/>
                  </a:lnTo>
                  <a:lnTo>
                    <a:pt x="1231" y="1714"/>
                  </a:lnTo>
                  <a:lnTo>
                    <a:pt x="1676" y="825"/>
                  </a:lnTo>
                  <a:lnTo>
                    <a:pt x="1816" y="508"/>
                  </a:lnTo>
                  <a:lnTo>
                    <a:pt x="1498" y="368"/>
                  </a:lnTo>
                  <a:lnTo>
                    <a:pt x="1130" y="10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053831" y="2457539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11988" y="0"/>
                  </a:moveTo>
                  <a:lnTo>
                    <a:pt x="0" y="0"/>
                  </a:lnTo>
                  <a:lnTo>
                    <a:pt x="0" y="10299"/>
                  </a:lnTo>
                  <a:lnTo>
                    <a:pt x="11785" y="10299"/>
                  </a:lnTo>
                  <a:lnTo>
                    <a:pt x="11874" y="10007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4A9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056422" y="2444953"/>
              <a:ext cx="23495" cy="22225"/>
            </a:xfrm>
            <a:custGeom>
              <a:avLst/>
              <a:gdLst/>
              <a:ahLst/>
              <a:cxnLst/>
              <a:rect l="l" t="t" r="r" b="b"/>
              <a:pathLst>
                <a:path w="23494" h="22225">
                  <a:moveTo>
                    <a:pt x="23368" y="12661"/>
                  </a:moveTo>
                  <a:lnTo>
                    <a:pt x="11963" y="9880"/>
                  </a:lnTo>
                  <a:lnTo>
                    <a:pt x="9728" y="0"/>
                  </a:lnTo>
                  <a:lnTo>
                    <a:pt x="9537" y="0"/>
                  </a:lnTo>
                  <a:lnTo>
                    <a:pt x="9486" y="10401"/>
                  </a:lnTo>
                  <a:lnTo>
                    <a:pt x="25" y="11430"/>
                  </a:lnTo>
                  <a:lnTo>
                    <a:pt x="0" y="12661"/>
                  </a:lnTo>
                  <a:lnTo>
                    <a:pt x="9398" y="12661"/>
                  </a:lnTo>
                  <a:lnTo>
                    <a:pt x="9398" y="21996"/>
                  </a:lnTo>
                  <a:lnTo>
                    <a:pt x="9969" y="21996"/>
                  </a:lnTo>
                  <a:lnTo>
                    <a:pt x="11137" y="12661"/>
                  </a:lnTo>
                  <a:lnTo>
                    <a:pt x="14287" y="12661"/>
                  </a:lnTo>
                  <a:lnTo>
                    <a:pt x="23368" y="12661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036991" y="2444978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4693" y="0"/>
                  </a:moveTo>
                  <a:lnTo>
                    <a:pt x="14414" y="50"/>
                  </a:lnTo>
                  <a:lnTo>
                    <a:pt x="13855" y="152"/>
                  </a:lnTo>
                  <a:lnTo>
                    <a:pt x="14135" y="114"/>
                  </a:lnTo>
                  <a:lnTo>
                    <a:pt x="14693" y="0"/>
                  </a:lnTo>
                  <a:close/>
                </a:path>
                <a:path w="19685" h="12700">
                  <a:moveTo>
                    <a:pt x="19431" y="12560"/>
                  </a:moveTo>
                  <a:lnTo>
                    <a:pt x="19342" y="11150"/>
                  </a:lnTo>
                  <a:lnTo>
                    <a:pt x="14757" y="152"/>
                  </a:lnTo>
                  <a:lnTo>
                    <a:pt x="13855" y="152"/>
                  </a:lnTo>
                  <a:lnTo>
                    <a:pt x="0" y="2755"/>
                  </a:lnTo>
                  <a:lnTo>
                    <a:pt x="12" y="6667"/>
                  </a:lnTo>
                  <a:lnTo>
                    <a:pt x="2070" y="8064"/>
                  </a:lnTo>
                  <a:lnTo>
                    <a:pt x="3949" y="9944"/>
                  </a:lnTo>
                  <a:lnTo>
                    <a:pt x="6921" y="10972"/>
                  </a:lnTo>
                  <a:lnTo>
                    <a:pt x="7632" y="11150"/>
                  </a:lnTo>
                  <a:lnTo>
                    <a:pt x="11074" y="11836"/>
                  </a:lnTo>
                  <a:lnTo>
                    <a:pt x="12776" y="11836"/>
                  </a:lnTo>
                  <a:lnTo>
                    <a:pt x="14960" y="12153"/>
                  </a:lnTo>
                  <a:lnTo>
                    <a:pt x="15113" y="12153"/>
                  </a:lnTo>
                  <a:lnTo>
                    <a:pt x="15684" y="12306"/>
                  </a:lnTo>
                  <a:lnTo>
                    <a:pt x="16840" y="12560"/>
                  </a:lnTo>
                  <a:lnTo>
                    <a:pt x="19431" y="1256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095182" y="2259647"/>
              <a:ext cx="118110" cy="174625"/>
            </a:xfrm>
            <a:custGeom>
              <a:avLst/>
              <a:gdLst/>
              <a:ahLst/>
              <a:cxnLst/>
              <a:rect l="l" t="t" r="r" b="b"/>
              <a:pathLst>
                <a:path w="118110" h="174625">
                  <a:moveTo>
                    <a:pt x="92152" y="0"/>
                  </a:moveTo>
                  <a:lnTo>
                    <a:pt x="330" y="0"/>
                  </a:lnTo>
                  <a:lnTo>
                    <a:pt x="316" y="22021"/>
                  </a:lnTo>
                  <a:lnTo>
                    <a:pt x="193" y="112852"/>
                  </a:lnTo>
                  <a:lnTo>
                    <a:pt x="125" y="133400"/>
                  </a:lnTo>
                  <a:lnTo>
                    <a:pt x="0" y="172758"/>
                  </a:lnTo>
                  <a:lnTo>
                    <a:pt x="651" y="174561"/>
                  </a:lnTo>
                  <a:lnTo>
                    <a:pt x="93573" y="174561"/>
                  </a:lnTo>
                  <a:lnTo>
                    <a:pt x="96278" y="166293"/>
                  </a:lnTo>
                  <a:lnTo>
                    <a:pt x="105562" y="165709"/>
                  </a:lnTo>
                  <a:lnTo>
                    <a:pt x="117487" y="154292"/>
                  </a:lnTo>
                  <a:lnTo>
                    <a:pt x="117501" y="136994"/>
                  </a:lnTo>
                  <a:lnTo>
                    <a:pt x="40068" y="136994"/>
                  </a:lnTo>
                  <a:lnTo>
                    <a:pt x="39712" y="135039"/>
                  </a:lnTo>
                  <a:lnTo>
                    <a:pt x="39141" y="133400"/>
                  </a:lnTo>
                  <a:lnTo>
                    <a:pt x="39179" y="39954"/>
                  </a:lnTo>
                  <a:lnTo>
                    <a:pt x="39662" y="38455"/>
                  </a:lnTo>
                  <a:lnTo>
                    <a:pt x="39797" y="37617"/>
                  </a:lnTo>
                  <a:lnTo>
                    <a:pt x="39903" y="36956"/>
                  </a:lnTo>
                  <a:lnTo>
                    <a:pt x="70383" y="35674"/>
                  </a:lnTo>
                  <a:lnTo>
                    <a:pt x="72478" y="34861"/>
                  </a:lnTo>
                  <a:lnTo>
                    <a:pt x="74142" y="34543"/>
                  </a:lnTo>
                  <a:lnTo>
                    <a:pt x="117355" y="34543"/>
                  </a:lnTo>
                  <a:lnTo>
                    <a:pt x="116840" y="22021"/>
                  </a:lnTo>
                  <a:lnTo>
                    <a:pt x="110400" y="22021"/>
                  </a:lnTo>
                  <a:lnTo>
                    <a:pt x="109321" y="13944"/>
                  </a:lnTo>
                  <a:lnTo>
                    <a:pt x="103708" y="8521"/>
                  </a:lnTo>
                  <a:lnTo>
                    <a:pt x="104559" y="7188"/>
                  </a:lnTo>
                  <a:lnTo>
                    <a:pt x="97205" y="6527"/>
                  </a:lnTo>
                  <a:lnTo>
                    <a:pt x="98221" y="4914"/>
                  </a:lnTo>
                  <a:lnTo>
                    <a:pt x="92152" y="0"/>
                  </a:lnTo>
                  <a:close/>
                </a:path>
                <a:path w="118110" h="174625">
                  <a:moveTo>
                    <a:pt x="117355" y="34543"/>
                  </a:moveTo>
                  <a:lnTo>
                    <a:pt x="74142" y="34543"/>
                  </a:lnTo>
                  <a:lnTo>
                    <a:pt x="78168" y="35013"/>
                  </a:lnTo>
                  <a:lnTo>
                    <a:pt x="78968" y="37617"/>
                  </a:lnTo>
                  <a:lnTo>
                    <a:pt x="78003" y="42265"/>
                  </a:lnTo>
                  <a:lnTo>
                    <a:pt x="77952" y="132448"/>
                  </a:lnTo>
                  <a:lnTo>
                    <a:pt x="77114" y="133400"/>
                  </a:lnTo>
                  <a:lnTo>
                    <a:pt x="76288" y="134835"/>
                  </a:lnTo>
                  <a:lnTo>
                    <a:pt x="74955" y="136385"/>
                  </a:lnTo>
                  <a:lnTo>
                    <a:pt x="74434" y="136778"/>
                  </a:lnTo>
                  <a:lnTo>
                    <a:pt x="64596" y="136994"/>
                  </a:lnTo>
                  <a:lnTo>
                    <a:pt x="117501" y="136994"/>
                  </a:lnTo>
                  <a:lnTo>
                    <a:pt x="117374" y="35013"/>
                  </a:lnTo>
                  <a:lnTo>
                    <a:pt x="117355" y="34543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226513" y="2258250"/>
              <a:ext cx="108585" cy="177800"/>
            </a:xfrm>
            <a:custGeom>
              <a:avLst/>
              <a:gdLst/>
              <a:ahLst/>
              <a:cxnLst/>
              <a:rect l="l" t="t" r="r" b="b"/>
              <a:pathLst>
                <a:path w="108585" h="177800">
                  <a:moveTo>
                    <a:pt x="108267" y="102641"/>
                  </a:moveTo>
                  <a:lnTo>
                    <a:pt x="108204" y="90678"/>
                  </a:lnTo>
                  <a:lnTo>
                    <a:pt x="108127" y="86410"/>
                  </a:lnTo>
                  <a:lnTo>
                    <a:pt x="108026" y="80772"/>
                  </a:lnTo>
                  <a:lnTo>
                    <a:pt x="107975" y="77952"/>
                  </a:lnTo>
                  <a:lnTo>
                    <a:pt x="108242" y="73914"/>
                  </a:lnTo>
                  <a:lnTo>
                    <a:pt x="106845" y="71894"/>
                  </a:lnTo>
                  <a:lnTo>
                    <a:pt x="102971" y="71094"/>
                  </a:lnTo>
                  <a:lnTo>
                    <a:pt x="97688" y="71094"/>
                  </a:lnTo>
                  <a:lnTo>
                    <a:pt x="95338" y="70789"/>
                  </a:lnTo>
                  <a:lnTo>
                    <a:pt x="93675" y="70408"/>
                  </a:lnTo>
                  <a:lnTo>
                    <a:pt x="88874" y="70408"/>
                  </a:lnTo>
                  <a:lnTo>
                    <a:pt x="68770" y="71094"/>
                  </a:lnTo>
                  <a:lnTo>
                    <a:pt x="40271" y="71094"/>
                  </a:lnTo>
                  <a:lnTo>
                    <a:pt x="40284" y="37134"/>
                  </a:lnTo>
                  <a:lnTo>
                    <a:pt x="41008" y="37134"/>
                  </a:lnTo>
                  <a:lnTo>
                    <a:pt x="44869" y="38658"/>
                  </a:lnTo>
                  <a:lnTo>
                    <a:pt x="72948" y="37134"/>
                  </a:lnTo>
                  <a:lnTo>
                    <a:pt x="87807" y="37134"/>
                  </a:lnTo>
                  <a:lnTo>
                    <a:pt x="105943" y="35979"/>
                  </a:lnTo>
                  <a:lnTo>
                    <a:pt x="106133" y="35788"/>
                  </a:lnTo>
                  <a:lnTo>
                    <a:pt x="106768" y="35788"/>
                  </a:lnTo>
                  <a:lnTo>
                    <a:pt x="107137" y="33147"/>
                  </a:lnTo>
                  <a:lnTo>
                    <a:pt x="107518" y="28549"/>
                  </a:lnTo>
                  <a:lnTo>
                    <a:pt x="107492" y="12407"/>
                  </a:lnTo>
                  <a:lnTo>
                    <a:pt x="107086" y="1498"/>
                  </a:lnTo>
                  <a:lnTo>
                    <a:pt x="91948" y="0"/>
                  </a:lnTo>
                  <a:lnTo>
                    <a:pt x="2908" y="0"/>
                  </a:lnTo>
                  <a:lnTo>
                    <a:pt x="1244" y="12407"/>
                  </a:lnTo>
                  <a:lnTo>
                    <a:pt x="1257" y="28549"/>
                  </a:lnTo>
                  <a:lnTo>
                    <a:pt x="1384" y="172859"/>
                  </a:lnTo>
                  <a:lnTo>
                    <a:pt x="482" y="173685"/>
                  </a:lnTo>
                  <a:lnTo>
                    <a:pt x="88" y="174371"/>
                  </a:lnTo>
                  <a:lnTo>
                    <a:pt x="0" y="174536"/>
                  </a:lnTo>
                  <a:lnTo>
                    <a:pt x="1841" y="177203"/>
                  </a:lnTo>
                  <a:lnTo>
                    <a:pt x="2451" y="177203"/>
                  </a:lnTo>
                  <a:lnTo>
                    <a:pt x="2971" y="177457"/>
                  </a:lnTo>
                  <a:lnTo>
                    <a:pt x="9677" y="176949"/>
                  </a:lnTo>
                  <a:lnTo>
                    <a:pt x="16383" y="176047"/>
                  </a:lnTo>
                  <a:lnTo>
                    <a:pt x="106832" y="176047"/>
                  </a:lnTo>
                  <a:lnTo>
                    <a:pt x="106832" y="138480"/>
                  </a:lnTo>
                  <a:lnTo>
                    <a:pt x="40703" y="138480"/>
                  </a:lnTo>
                  <a:lnTo>
                    <a:pt x="40703" y="108940"/>
                  </a:lnTo>
                  <a:lnTo>
                    <a:pt x="107607" y="108940"/>
                  </a:lnTo>
                  <a:lnTo>
                    <a:pt x="108267" y="102641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212670" y="2317241"/>
              <a:ext cx="309880" cy="121920"/>
            </a:xfrm>
            <a:custGeom>
              <a:avLst/>
              <a:gdLst/>
              <a:ahLst/>
              <a:cxnLst/>
              <a:rect l="l" t="t" r="r" b="b"/>
              <a:pathLst>
                <a:path w="309880" h="121919">
                  <a:moveTo>
                    <a:pt x="15227" y="113868"/>
                  </a:moveTo>
                  <a:lnTo>
                    <a:pt x="15163" y="66395"/>
                  </a:lnTo>
                  <a:lnTo>
                    <a:pt x="15151" y="56527"/>
                  </a:lnTo>
                  <a:lnTo>
                    <a:pt x="15036" y="0"/>
                  </a:lnTo>
                  <a:lnTo>
                    <a:pt x="63" y="0"/>
                  </a:lnTo>
                  <a:lnTo>
                    <a:pt x="0" y="96697"/>
                  </a:lnTo>
                  <a:lnTo>
                    <a:pt x="4787" y="96697"/>
                  </a:lnTo>
                  <a:lnTo>
                    <a:pt x="3873" y="93853"/>
                  </a:lnTo>
                  <a:lnTo>
                    <a:pt x="3365" y="82397"/>
                  </a:lnTo>
                  <a:lnTo>
                    <a:pt x="3962" y="74396"/>
                  </a:lnTo>
                  <a:lnTo>
                    <a:pt x="4178" y="66395"/>
                  </a:lnTo>
                  <a:lnTo>
                    <a:pt x="8331" y="66395"/>
                  </a:lnTo>
                  <a:lnTo>
                    <a:pt x="13550" y="113030"/>
                  </a:lnTo>
                  <a:lnTo>
                    <a:pt x="13652" y="113868"/>
                  </a:lnTo>
                  <a:lnTo>
                    <a:pt x="13741" y="114693"/>
                  </a:lnTo>
                  <a:lnTo>
                    <a:pt x="13843" y="115544"/>
                  </a:lnTo>
                  <a:lnTo>
                    <a:pt x="14325" y="114693"/>
                  </a:lnTo>
                  <a:lnTo>
                    <a:pt x="15227" y="113868"/>
                  </a:lnTo>
                  <a:close/>
                </a:path>
                <a:path w="309880" h="121919">
                  <a:moveTo>
                    <a:pt x="234810" y="74803"/>
                  </a:moveTo>
                  <a:lnTo>
                    <a:pt x="231711" y="66967"/>
                  </a:lnTo>
                  <a:lnTo>
                    <a:pt x="207022" y="66967"/>
                  </a:lnTo>
                  <a:lnTo>
                    <a:pt x="203339" y="65938"/>
                  </a:lnTo>
                  <a:lnTo>
                    <a:pt x="202742" y="65786"/>
                  </a:lnTo>
                  <a:lnTo>
                    <a:pt x="202742" y="74803"/>
                  </a:lnTo>
                  <a:lnTo>
                    <a:pt x="200075" y="74955"/>
                  </a:lnTo>
                  <a:lnTo>
                    <a:pt x="199821" y="74803"/>
                  </a:lnTo>
                  <a:lnTo>
                    <a:pt x="202742" y="74803"/>
                  </a:lnTo>
                  <a:lnTo>
                    <a:pt x="202742" y="65786"/>
                  </a:lnTo>
                  <a:lnTo>
                    <a:pt x="201625" y="65481"/>
                  </a:lnTo>
                  <a:lnTo>
                    <a:pt x="194144" y="62661"/>
                  </a:lnTo>
                  <a:lnTo>
                    <a:pt x="192646" y="62141"/>
                  </a:lnTo>
                  <a:lnTo>
                    <a:pt x="186461" y="61468"/>
                  </a:lnTo>
                  <a:lnTo>
                    <a:pt x="180098" y="62141"/>
                  </a:lnTo>
                  <a:lnTo>
                    <a:pt x="173850" y="62001"/>
                  </a:lnTo>
                  <a:lnTo>
                    <a:pt x="167995" y="58889"/>
                  </a:lnTo>
                  <a:lnTo>
                    <a:pt x="164973" y="55333"/>
                  </a:lnTo>
                  <a:lnTo>
                    <a:pt x="161302" y="53695"/>
                  </a:lnTo>
                  <a:lnTo>
                    <a:pt x="157124" y="53086"/>
                  </a:lnTo>
                  <a:lnTo>
                    <a:pt x="146761" y="53086"/>
                  </a:lnTo>
                  <a:lnTo>
                    <a:pt x="141490" y="50990"/>
                  </a:lnTo>
                  <a:lnTo>
                    <a:pt x="136715" y="49987"/>
                  </a:lnTo>
                  <a:lnTo>
                    <a:pt x="130200" y="49987"/>
                  </a:lnTo>
                  <a:lnTo>
                    <a:pt x="130200" y="81534"/>
                  </a:lnTo>
                  <a:lnTo>
                    <a:pt x="129819" y="81534"/>
                  </a:lnTo>
                  <a:lnTo>
                    <a:pt x="129057" y="81889"/>
                  </a:lnTo>
                  <a:lnTo>
                    <a:pt x="128333" y="82448"/>
                  </a:lnTo>
                  <a:lnTo>
                    <a:pt x="127406" y="81889"/>
                  </a:lnTo>
                  <a:lnTo>
                    <a:pt x="127114" y="81038"/>
                  </a:lnTo>
                  <a:lnTo>
                    <a:pt x="126707" y="80391"/>
                  </a:lnTo>
                  <a:lnTo>
                    <a:pt x="127342" y="80213"/>
                  </a:lnTo>
                  <a:lnTo>
                    <a:pt x="127660" y="80010"/>
                  </a:lnTo>
                  <a:lnTo>
                    <a:pt x="129108" y="80010"/>
                  </a:lnTo>
                  <a:lnTo>
                    <a:pt x="129476" y="80746"/>
                  </a:lnTo>
                  <a:lnTo>
                    <a:pt x="130200" y="81534"/>
                  </a:lnTo>
                  <a:lnTo>
                    <a:pt x="130200" y="49987"/>
                  </a:lnTo>
                  <a:lnTo>
                    <a:pt x="54546" y="49987"/>
                  </a:lnTo>
                  <a:lnTo>
                    <a:pt x="54546" y="79489"/>
                  </a:lnTo>
                  <a:lnTo>
                    <a:pt x="120675" y="79489"/>
                  </a:lnTo>
                  <a:lnTo>
                    <a:pt x="120675" y="117055"/>
                  </a:lnTo>
                  <a:lnTo>
                    <a:pt x="30226" y="117055"/>
                  </a:lnTo>
                  <a:lnTo>
                    <a:pt x="23520" y="117957"/>
                  </a:lnTo>
                  <a:lnTo>
                    <a:pt x="16814" y="118465"/>
                  </a:lnTo>
                  <a:lnTo>
                    <a:pt x="21259" y="119265"/>
                  </a:lnTo>
                  <a:lnTo>
                    <a:pt x="26098" y="120205"/>
                  </a:lnTo>
                  <a:lnTo>
                    <a:pt x="28905" y="120688"/>
                  </a:lnTo>
                  <a:lnTo>
                    <a:pt x="37795" y="120688"/>
                  </a:lnTo>
                  <a:lnTo>
                    <a:pt x="56172" y="119989"/>
                  </a:lnTo>
                  <a:lnTo>
                    <a:pt x="67487" y="119989"/>
                  </a:lnTo>
                  <a:lnTo>
                    <a:pt x="119062" y="121462"/>
                  </a:lnTo>
                  <a:lnTo>
                    <a:pt x="120243" y="121462"/>
                  </a:lnTo>
                  <a:lnTo>
                    <a:pt x="123532" y="119989"/>
                  </a:lnTo>
                  <a:lnTo>
                    <a:pt x="124040" y="119761"/>
                  </a:lnTo>
                  <a:lnTo>
                    <a:pt x="124142" y="117055"/>
                  </a:lnTo>
                  <a:lnTo>
                    <a:pt x="124269" y="114223"/>
                  </a:lnTo>
                  <a:lnTo>
                    <a:pt x="124574" y="107873"/>
                  </a:lnTo>
                  <a:lnTo>
                    <a:pt x="124968" y="101523"/>
                  </a:lnTo>
                  <a:lnTo>
                    <a:pt x="125641" y="91097"/>
                  </a:lnTo>
                  <a:lnTo>
                    <a:pt x="125730" y="89636"/>
                  </a:lnTo>
                  <a:lnTo>
                    <a:pt x="125793" y="88823"/>
                  </a:lnTo>
                  <a:lnTo>
                    <a:pt x="125158" y="88468"/>
                  </a:lnTo>
                  <a:lnTo>
                    <a:pt x="125450" y="88188"/>
                  </a:lnTo>
                  <a:lnTo>
                    <a:pt x="125793" y="88823"/>
                  </a:lnTo>
                  <a:lnTo>
                    <a:pt x="126834" y="91097"/>
                  </a:lnTo>
                  <a:lnTo>
                    <a:pt x="128562" y="93294"/>
                  </a:lnTo>
                  <a:lnTo>
                    <a:pt x="129222" y="100787"/>
                  </a:lnTo>
                  <a:lnTo>
                    <a:pt x="128905" y="105994"/>
                  </a:lnTo>
                  <a:lnTo>
                    <a:pt x="128905" y="111175"/>
                  </a:lnTo>
                  <a:lnTo>
                    <a:pt x="131584" y="111175"/>
                  </a:lnTo>
                  <a:lnTo>
                    <a:pt x="133083" y="91097"/>
                  </a:lnTo>
                  <a:lnTo>
                    <a:pt x="132130" y="91097"/>
                  </a:lnTo>
                  <a:lnTo>
                    <a:pt x="138823" y="90385"/>
                  </a:lnTo>
                  <a:lnTo>
                    <a:pt x="137960" y="90385"/>
                  </a:lnTo>
                  <a:lnTo>
                    <a:pt x="148386" y="89636"/>
                  </a:lnTo>
                  <a:lnTo>
                    <a:pt x="152146" y="88188"/>
                  </a:lnTo>
                  <a:lnTo>
                    <a:pt x="155384" y="86944"/>
                  </a:lnTo>
                  <a:lnTo>
                    <a:pt x="158648" y="82448"/>
                  </a:lnTo>
                  <a:lnTo>
                    <a:pt x="160426" y="80010"/>
                  </a:lnTo>
                  <a:lnTo>
                    <a:pt x="160794" y="79489"/>
                  </a:lnTo>
                  <a:lnTo>
                    <a:pt x="168033" y="79489"/>
                  </a:lnTo>
                  <a:lnTo>
                    <a:pt x="167005" y="81534"/>
                  </a:lnTo>
                  <a:lnTo>
                    <a:pt x="169849" y="83883"/>
                  </a:lnTo>
                  <a:lnTo>
                    <a:pt x="172389" y="87528"/>
                  </a:lnTo>
                  <a:lnTo>
                    <a:pt x="182346" y="89877"/>
                  </a:lnTo>
                  <a:lnTo>
                    <a:pt x="188925" y="89877"/>
                  </a:lnTo>
                  <a:lnTo>
                    <a:pt x="197027" y="90385"/>
                  </a:lnTo>
                  <a:lnTo>
                    <a:pt x="197180" y="90385"/>
                  </a:lnTo>
                  <a:lnTo>
                    <a:pt x="198615" y="89636"/>
                  </a:lnTo>
                  <a:lnTo>
                    <a:pt x="198450" y="89636"/>
                  </a:lnTo>
                  <a:lnTo>
                    <a:pt x="201561" y="88823"/>
                  </a:lnTo>
                  <a:lnTo>
                    <a:pt x="202120" y="88823"/>
                  </a:lnTo>
                  <a:lnTo>
                    <a:pt x="199021" y="85839"/>
                  </a:lnTo>
                  <a:lnTo>
                    <a:pt x="196862" y="84188"/>
                  </a:lnTo>
                  <a:lnTo>
                    <a:pt x="194208" y="80746"/>
                  </a:lnTo>
                  <a:lnTo>
                    <a:pt x="194094" y="80391"/>
                  </a:lnTo>
                  <a:lnTo>
                    <a:pt x="193776" y="78600"/>
                  </a:lnTo>
                  <a:lnTo>
                    <a:pt x="193116" y="76923"/>
                  </a:lnTo>
                  <a:lnTo>
                    <a:pt x="192798" y="76923"/>
                  </a:lnTo>
                  <a:lnTo>
                    <a:pt x="194856" y="76174"/>
                  </a:lnTo>
                  <a:lnTo>
                    <a:pt x="196596" y="75133"/>
                  </a:lnTo>
                  <a:lnTo>
                    <a:pt x="200431" y="75133"/>
                  </a:lnTo>
                  <a:lnTo>
                    <a:pt x="201828" y="75882"/>
                  </a:lnTo>
                  <a:lnTo>
                    <a:pt x="208838" y="77508"/>
                  </a:lnTo>
                  <a:lnTo>
                    <a:pt x="214109" y="78397"/>
                  </a:lnTo>
                  <a:lnTo>
                    <a:pt x="220446" y="78397"/>
                  </a:lnTo>
                  <a:lnTo>
                    <a:pt x="223227" y="78181"/>
                  </a:lnTo>
                  <a:lnTo>
                    <a:pt x="225171" y="77863"/>
                  </a:lnTo>
                  <a:lnTo>
                    <a:pt x="225323" y="77863"/>
                  </a:lnTo>
                  <a:lnTo>
                    <a:pt x="227050" y="77508"/>
                  </a:lnTo>
                  <a:lnTo>
                    <a:pt x="229692" y="76923"/>
                  </a:lnTo>
                  <a:lnTo>
                    <a:pt x="231914" y="76174"/>
                  </a:lnTo>
                  <a:lnTo>
                    <a:pt x="232613" y="75882"/>
                  </a:lnTo>
                  <a:lnTo>
                    <a:pt x="234810" y="74803"/>
                  </a:lnTo>
                  <a:close/>
                </a:path>
                <a:path w="309880" h="121919">
                  <a:moveTo>
                    <a:pt x="309587" y="99720"/>
                  </a:moveTo>
                  <a:lnTo>
                    <a:pt x="308406" y="96342"/>
                  </a:lnTo>
                  <a:lnTo>
                    <a:pt x="307746" y="93700"/>
                  </a:lnTo>
                  <a:lnTo>
                    <a:pt x="307568" y="92608"/>
                  </a:lnTo>
                  <a:lnTo>
                    <a:pt x="307060" y="90500"/>
                  </a:lnTo>
                  <a:lnTo>
                    <a:pt x="307111" y="88646"/>
                  </a:lnTo>
                  <a:lnTo>
                    <a:pt x="305181" y="87655"/>
                  </a:lnTo>
                  <a:lnTo>
                    <a:pt x="304457" y="87083"/>
                  </a:lnTo>
                  <a:lnTo>
                    <a:pt x="304241" y="86893"/>
                  </a:lnTo>
                  <a:lnTo>
                    <a:pt x="302831" y="85623"/>
                  </a:lnTo>
                  <a:lnTo>
                    <a:pt x="292620" y="85051"/>
                  </a:lnTo>
                  <a:lnTo>
                    <a:pt x="284403" y="84112"/>
                  </a:lnTo>
                  <a:lnTo>
                    <a:pt x="267792" y="86893"/>
                  </a:lnTo>
                  <a:lnTo>
                    <a:pt x="266941" y="83223"/>
                  </a:lnTo>
                  <a:lnTo>
                    <a:pt x="266915" y="83058"/>
                  </a:lnTo>
                  <a:lnTo>
                    <a:pt x="267830" y="76327"/>
                  </a:lnTo>
                  <a:lnTo>
                    <a:pt x="267677" y="76047"/>
                  </a:lnTo>
                  <a:lnTo>
                    <a:pt x="237985" y="76047"/>
                  </a:lnTo>
                  <a:lnTo>
                    <a:pt x="237972" y="77939"/>
                  </a:lnTo>
                  <a:lnTo>
                    <a:pt x="237744" y="78613"/>
                  </a:lnTo>
                  <a:lnTo>
                    <a:pt x="237388" y="79654"/>
                  </a:lnTo>
                  <a:lnTo>
                    <a:pt x="236689" y="80302"/>
                  </a:lnTo>
                  <a:lnTo>
                    <a:pt x="234010" y="81305"/>
                  </a:lnTo>
                  <a:lnTo>
                    <a:pt x="211861" y="81305"/>
                  </a:lnTo>
                  <a:lnTo>
                    <a:pt x="210248" y="83223"/>
                  </a:lnTo>
                  <a:lnTo>
                    <a:pt x="208584" y="84315"/>
                  </a:lnTo>
                  <a:lnTo>
                    <a:pt x="210096" y="85293"/>
                  </a:lnTo>
                  <a:lnTo>
                    <a:pt x="211594" y="87083"/>
                  </a:lnTo>
                  <a:lnTo>
                    <a:pt x="234315" y="87655"/>
                  </a:lnTo>
                  <a:lnTo>
                    <a:pt x="266268" y="87655"/>
                  </a:lnTo>
                  <a:lnTo>
                    <a:pt x="267957" y="88646"/>
                  </a:lnTo>
                  <a:lnTo>
                    <a:pt x="267017" y="95935"/>
                  </a:lnTo>
                  <a:lnTo>
                    <a:pt x="269252" y="99212"/>
                  </a:lnTo>
                  <a:lnTo>
                    <a:pt x="288937" y="99720"/>
                  </a:lnTo>
                  <a:lnTo>
                    <a:pt x="309587" y="9972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094052" y="2261895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1117" y="170522"/>
                  </a:moveTo>
                  <a:lnTo>
                    <a:pt x="1092" y="0"/>
                  </a:lnTo>
                  <a:lnTo>
                    <a:pt x="114" y="4953"/>
                  </a:lnTo>
                  <a:lnTo>
                    <a:pt x="0" y="170522"/>
                  </a:lnTo>
                  <a:lnTo>
                    <a:pt x="990" y="170522"/>
                  </a:lnTo>
                  <a:lnTo>
                    <a:pt x="1117" y="170522"/>
                  </a:lnTo>
                  <a:close/>
                </a:path>
                <a:path w="95250" h="173989">
                  <a:moveTo>
                    <a:pt x="94703" y="172313"/>
                  </a:moveTo>
                  <a:lnTo>
                    <a:pt x="1676" y="172021"/>
                  </a:lnTo>
                  <a:lnTo>
                    <a:pt x="3543" y="172567"/>
                  </a:lnTo>
                  <a:lnTo>
                    <a:pt x="5422" y="173570"/>
                  </a:lnTo>
                  <a:lnTo>
                    <a:pt x="90297" y="173558"/>
                  </a:lnTo>
                  <a:lnTo>
                    <a:pt x="90639" y="173469"/>
                  </a:lnTo>
                  <a:lnTo>
                    <a:pt x="94703" y="172313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217445" y="2420937"/>
              <a:ext cx="417830" cy="19050"/>
            </a:xfrm>
            <a:custGeom>
              <a:avLst/>
              <a:gdLst/>
              <a:ahLst/>
              <a:cxnLst/>
              <a:rect l="l" t="t" r="r" b="b"/>
              <a:pathLst>
                <a:path w="417830" h="19050">
                  <a:moveTo>
                    <a:pt x="1917" y="0"/>
                  </a:moveTo>
                  <a:lnTo>
                    <a:pt x="635" y="50"/>
                  </a:lnTo>
                  <a:lnTo>
                    <a:pt x="0" y="88"/>
                  </a:lnTo>
                  <a:lnTo>
                    <a:pt x="127" y="1562"/>
                  </a:lnTo>
                  <a:lnTo>
                    <a:pt x="406" y="4546"/>
                  </a:lnTo>
                  <a:lnTo>
                    <a:pt x="901" y="4508"/>
                  </a:lnTo>
                  <a:lnTo>
                    <a:pt x="1917" y="4457"/>
                  </a:lnTo>
                  <a:lnTo>
                    <a:pt x="1917" y="0"/>
                  </a:lnTo>
                  <a:close/>
                </a:path>
                <a:path w="417830" h="19050">
                  <a:moveTo>
                    <a:pt x="10909" y="14516"/>
                  </a:moveTo>
                  <a:lnTo>
                    <a:pt x="9791" y="12712"/>
                  </a:lnTo>
                  <a:lnTo>
                    <a:pt x="9245" y="11798"/>
                  </a:lnTo>
                  <a:lnTo>
                    <a:pt x="8382" y="12407"/>
                  </a:lnTo>
                  <a:lnTo>
                    <a:pt x="7518" y="13004"/>
                  </a:lnTo>
                  <a:lnTo>
                    <a:pt x="6667" y="13614"/>
                  </a:lnTo>
                  <a:lnTo>
                    <a:pt x="8077" y="13906"/>
                  </a:lnTo>
                  <a:lnTo>
                    <a:pt x="10909" y="14516"/>
                  </a:lnTo>
                  <a:close/>
                </a:path>
                <a:path w="417830" h="19050">
                  <a:moveTo>
                    <a:pt x="417639" y="12649"/>
                  </a:moveTo>
                  <a:lnTo>
                    <a:pt x="396176" y="12649"/>
                  </a:lnTo>
                  <a:lnTo>
                    <a:pt x="402907" y="15544"/>
                  </a:lnTo>
                  <a:lnTo>
                    <a:pt x="409587" y="18796"/>
                  </a:lnTo>
                  <a:lnTo>
                    <a:pt x="417639" y="12649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354554" y="2521382"/>
              <a:ext cx="1270" cy="9525"/>
            </a:xfrm>
            <a:custGeom>
              <a:avLst/>
              <a:gdLst/>
              <a:ahLst/>
              <a:cxnLst/>
              <a:rect l="l" t="t" r="r" b="b"/>
              <a:pathLst>
                <a:path w="1269" h="9525">
                  <a:moveTo>
                    <a:pt x="0" y="0"/>
                  </a:moveTo>
                  <a:lnTo>
                    <a:pt x="0" y="8991"/>
                  </a:lnTo>
                  <a:lnTo>
                    <a:pt x="762" y="9004"/>
                  </a:lnTo>
                  <a:lnTo>
                    <a:pt x="762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257399" y="1867115"/>
              <a:ext cx="173355" cy="193675"/>
            </a:xfrm>
            <a:custGeom>
              <a:avLst/>
              <a:gdLst/>
              <a:ahLst/>
              <a:cxnLst/>
              <a:rect l="l" t="t" r="r" b="b"/>
              <a:pathLst>
                <a:path w="173355" h="193675">
                  <a:moveTo>
                    <a:pt x="173113" y="1054"/>
                  </a:moveTo>
                  <a:lnTo>
                    <a:pt x="157784" y="0"/>
                  </a:lnTo>
                  <a:lnTo>
                    <a:pt x="133007" y="0"/>
                  </a:lnTo>
                  <a:lnTo>
                    <a:pt x="133007" y="25222"/>
                  </a:lnTo>
                  <a:lnTo>
                    <a:pt x="125895" y="25222"/>
                  </a:lnTo>
                  <a:lnTo>
                    <a:pt x="118554" y="26301"/>
                  </a:lnTo>
                  <a:lnTo>
                    <a:pt x="118554" y="47637"/>
                  </a:lnTo>
                  <a:lnTo>
                    <a:pt x="173113" y="47637"/>
                  </a:lnTo>
                  <a:lnTo>
                    <a:pt x="173113" y="1054"/>
                  </a:lnTo>
                  <a:close/>
                </a:path>
                <a:path w="173355" h="193675">
                  <a:moveTo>
                    <a:pt x="173139" y="192519"/>
                  </a:moveTo>
                  <a:lnTo>
                    <a:pt x="173126" y="109728"/>
                  </a:lnTo>
                  <a:lnTo>
                    <a:pt x="173113" y="86563"/>
                  </a:lnTo>
                  <a:lnTo>
                    <a:pt x="173113" y="48183"/>
                  </a:lnTo>
                  <a:lnTo>
                    <a:pt x="118554" y="48183"/>
                  </a:lnTo>
                  <a:lnTo>
                    <a:pt x="109220" y="48183"/>
                  </a:lnTo>
                  <a:lnTo>
                    <a:pt x="108445" y="49949"/>
                  </a:lnTo>
                  <a:lnTo>
                    <a:pt x="106857" y="52184"/>
                  </a:lnTo>
                  <a:lnTo>
                    <a:pt x="106045" y="58356"/>
                  </a:lnTo>
                  <a:lnTo>
                    <a:pt x="106413" y="62268"/>
                  </a:lnTo>
                  <a:lnTo>
                    <a:pt x="106413" y="66890"/>
                  </a:lnTo>
                  <a:lnTo>
                    <a:pt x="93992" y="67856"/>
                  </a:lnTo>
                  <a:lnTo>
                    <a:pt x="93992" y="86563"/>
                  </a:lnTo>
                  <a:lnTo>
                    <a:pt x="82689" y="86563"/>
                  </a:lnTo>
                  <a:lnTo>
                    <a:pt x="82689" y="67856"/>
                  </a:lnTo>
                  <a:lnTo>
                    <a:pt x="70916" y="66890"/>
                  </a:lnTo>
                  <a:lnTo>
                    <a:pt x="70142" y="66890"/>
                  </a:lnTo>
                  <a:lnTo>
                    <a:pt x="70142" y="48361"/>
                  </a:lnTo>
                  <a:lnTo>
                    <a:pt x="58000" y="48361"/>
                  </a:lnTo>
                  <a:lnTo>
                    <a:pt x="57048" y="27012"/>
                  </a:lnTo>
                  <a:lnTo>
                    <a:pt x="45300" y="26149"/>
                  </a:lnTo>
                  <a:lnTo>
                    <a:pt x="44678" y="13055"/>
                  </a:lnTo>
                  <a:lnTo>
                    <a:pt x="37680" y="11798"/>
                  </a:lnTo>
                  <a:lnTo>
                    <a:pt x="35382" y="7099"/>
                  </a:lnTo>
                  <a:lnTo>
                    <a:pt x="33997" y="1054"/>
                  </a:lnTo>
                  <a:lnTo>
                    <a:pt x="32067" y="876"/>
                  </a:lnTo>
                  <a:lnTo>
                    <a:pt x="24688" y="431"/>
                  </a:lnTo>
                  <a:lnTo>
                    <a:pt x="50" y="431"/>
                  </a:lnTo>
                  <a:lnTo>
                    <a:pt x="0" y="188493"/>
                  </a:lnTo>
                  <a:lnTo>
                    <a:pt x="812" y="189204"/>
                  </a:lnTo>
                  <a:lnTo>
                    <a:pt x="1587" y="190080"/>
                  </a:lnTo>
                  <a:lnTo>
                    <a:pt x="2374" y="190855"/>
                  </a:lnTo>
                  <a:lnTo>
                    <a:pt x="3187" y="191617"/>
                  </a:lnTo>
                  <a:lnTo>
                    <a:pt x="4013" y="192265"/>
                  </a:lnTo>
                  <a:lnTo>
                    <a:pt x="7823" y="193281"/>
                  </a:lnTo>
                  <a:lnTo>
                    <a:pt x="11010" y="192938"/>
                  </a:lnTo>
                  <a:lnTo>
                    <a:pt x="42570" y="192938"/>
                  </a:lnTo>
                  <a:lnTo>
                    <a:pt x="43357" y="127609"/>
                  </a:lnTo>
                  <a:lnTo>
                    <a:pt x="43459" y="110667"/>
                  </a:lnTo>
                  <a:lnTo>
                    <a:pt x="51574" y="110667"/>
                  </a:lnTo>
                  <a:lnTo>
                    <a:pt x="52311" y="126212"/>
                  </a:lnTo>
                  <a:lnTo>
                    <a:pt x="63652" y="127342"/>
                  </a:lnTo>
                  <a:lnTo>
                    <a:pt x="63652" y="147497"/>
                  </a:lnTo>
                  <a:lnTo>
                    <a:pt x="72110" y="148691"/>
                  </a:lnTo>
                  <a:lnTo>
                    <a:pt x="73253" y="149834"/>
                  </a:lnTo>
                  <a:lnTo>
                    <a:pt x="75158" y="150850"/>
                  </a:lnTo>
                  <a:lnTo>
                    <a:pt x="76009" y="155651"/>
                  </a:lnTo>
                  <a:lnTo>
                    <a:pt x="75920" y="159283"/>
                  </a:lnTo>
                  <a:lnTo>
                    <a:pt x="76161" y="163652"/>
                  </a:lnTo>
                  <a:lnTo>
                    <a:pt x="79756" y="163652"/>
                  </a:lnTo>
                  <a:lnTo>
                    <a:pt x="81305" y="163893"/>
                  </a:lnTo>
                  <a:lnTo>
                    <a:pt x="102641" y="163893"/>
                  </a:lnTo>
                  <a:lnTo>
                    <a:pt x="102641" y="149301"/>
                  </a:lnTo>
                  <a:lnTo>
                    <a:pt x="113118" y="148285"/>
                  </a:lnTo>
                  <a:lnTo>
                    <a:pt x="113118" y="127609"/>
                  </a:lnTo>
                  <a:lnTo>
                    <a:pt x="123850" y="126530"/>
                  </a:lnTo>
                  <a:lnTo>
                    <a:pt x="125120" y="122351"/>
                  </a:lnTo>
                  <a:lnTo>
                    <a:pt x="124853" y="117538"/>
                  </a:lnTo>
                  <a:lnTo>
                    <a:pt x="125793" y="113030"/>
                  </a:lnTo>
                  <a:lnTo>
                    <a:pt x="129286" y="110667"/>
                  </a:lnTo>
                  <a:lnTo>
                    <a:pt x="130695" y="109728"/>
                  </a:lnTo>
                  <a:lnTo>
                    <a:pt x="130695" y="192519"/>
                  </a:lnTo>
                  <a:lnTo>
                    <a:pt x="173139" y="19251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949183" y="1867242"/>
              <a:ext cx="294640" cy="193040"/>
            </a:xfrm>
            <a:custGeom>
              <a:avLst/>
              <a:gdLst/>
              <a:ahLst/>
              <a:cxnLst/>
              <a:rect l="l" t="t" r="r" b="b"/>
              <a:pathLst>
                <a:path w="294639" h="193039">
                  <a:moveTo>
                    <a:pt x="158978" y="191414"/>
                  </a:moveTo>
                  <a:lnTo>
                    <a:pt x="158902" y="128231"/>
                  </a:lnTo>
                  <a:lnTo>
                    <a:pt x="158838" y="84543"/>
                  </a:lnTo>
                  <a:lnTo>
                    <a:pt x="158534" y="45377"/>
                  </a:lnTo>
                  <a:lnTo>
                    <a:pt x="158508" y="43649"/>
                  </a:lnTo>
                  <a:lnTo>
                    <a:pt x="158280" y="24104"/>
                  </a:lnTo>
                  <a:lnTo>
                    <a:pt x="158280" y="23431"/>
                  </a:lnTo>
                  <a:lnTo>
                    <a:pt x="157480" y="23431"/>
                  </a:lnTo>
                  <a:lnTo>
                    <a:pt x="157187" y="23177"/>
                  </a:lnTo>
                  <a:lnTo>
                    <a:pt x="145008" y="23177"/>
                  </a:lnTo>
                  <a:lnTo>
                    <a:pt x="145605" y="15252"/>
                  </a:lnTo>
                  <a:lnTo>
                    <a:pt x="145681" y="14287"/>
                  </a:lnTo>
                  <a:lnTo>
                    <a:pt x="144983" y="10693"/>
                  </a:lnTo>
                  <a:lnTo>
                    <a:pt x="141211" y="8699"/>
                  </a:lnTo>
                  <a:lnTo>
                    <a:pt x="132791" y="15252"/>
                  </a:lnTo>
                  <a:lnTo>
                    <a:pt x="133197" y="10693"/>
                  </a:lnTo>
                  <a:lnTo>
                    <a:pt x="133743" y="4584"/>
                  </a:lnTo>
                  <a:lnTo>
                    <a:pt x="133705" y="2794"/>
                  </a:lnTo>
                  <a:lnTo>
                    <a:pt x="133223" y="1358"/>
                  </a:lnTo>
                  <a:lnTo>
                    <a:pt x="132753" y="825"/>
                  </a:lnTo>
                  <a:lnTo>
                    <a:pt x="131851" y="330"/>
                  </a:lnTo>
                  <a:lnTo>
                    <a:pt x="132016" y="330"/>
                  </a:lnTo>
                  <a:lnTo>
                    <a:pt x="130543" y="0"/>
                  </a:lnTo>
                  <a:lnTo>
                    <a:pt x="113626" y="50"/>
                  </a:lnTo>
                  <a:lnTo>
                    <a:pt x="113626" y="44983"/>
                  </a:lnTo>
                  <a:lnTo>
                    <a:pt x="113601" y="47218"/>
                  </a:lnTo>
                  <a:lnTo>
                    <a:pt x="113360" y="48183"/>
                  </a:lnTo>
                  <a:lnTo>
                    <a:pt x="113360" y="84543"/>
                  </a:lnTo>
                  <a:lnTo>
                    <a:pt x="65557" y="84543"/>
                  </a:lnTo>
                  <a:lnTo>
                    <a:pt x="65671" y="47218"/>
                  </a:lnTo>
                  <a:lnTo>
                    <a:pt x="65697" y="45377"/>
                  </a:lnTo>
                  <a:lnTo>
                    <a:pt x="67462" y="44526"/>
                  </a:lnTo>
                  <a:lnTo>
                    <a:pt x="68414" y="43649"/>
                  </a:lnTo>
                  <a:lnTo>
                    <a:pt x="112737" y="43649"/>
                  </a:lnTo>
                  <a:lnTo>
                    <a:pt x="113461" y="44526"/>
                  </a:lnTo>
                  <a:lnTo>
                    <a:pt x="113626" y="44983"/>
                  </a:lnTo>
                  <a:lnTo>
                    <a:pt x="113626" y="50"/>
                  </a:lnTo>
                  <a:lnTo>
                    <a:pt x="0" y="330"/>
                  </a:lnTo>
                  <a:lnTo>
                    <a:pt x="47040" y="330"/>
                  </a:lnTo>
                  <a:lnTo>
                    <a:pt x="46101" y="8699"/>
                  </a:lnTo>
                  <a:lnTo>
                    <a:pt x="46062" y="9144"/>
                  </a:lnTo>
                  <a:lnTo>
                    <a:pt x="44958" y="10033"/>
                  </a:lnTo>
                  <a:lnTo>
                    <a:pt x="43700" y="10337"/>
                  </a:lnTo>
                  <a:lnTo>
                    <a:pt x="38557" y="10668"/>
                  </a:lnTo>
                  <a:lnTo>
                    <a:pt x="34417" y="8877"/>
                  </a:lnTo>
                  <a:lnTo>
                    <a:pt x="33083" y="14287"/>
                  </a:lnTo>
                  <a:lnTo>
                    <a:pt x="33083" y="15252"/>
                  </a:lnTo>
                  <a:lnTo>
                    <a:pt x="33845" y="23177"/>
                  </a:lnTo>
                  <a:lnTo>
                    <a:pt x="33502" y="23177"/>
                  </a:lnTo>
                  <a:lnTo>
                    <a:pt x="21259" y="24104"/>
                  </a:lnTo>
                  <a:lnTo>
                    <a:pt x="21374" y="128231"/>
                  </a:lnTo>
                  <a:lnTo>
                    <a:pt x="21501" y="192900"/>
                  </a:lnTo>
                  <a:lnTo>
                    <a:pt x="63233" y="192900"/>
                  </a:lnTo>
                  <a:lnTo>
                    <a:pt x="65341" y="191922"/>
                  </a:lnTo>
                  <a:lnTo>
                    <a:pt x="65582" y="191566"/>
                  </a:lnTo>
                  <a:lnTo>
                    <a:pt x="65582" y="128231"/>
                  </a:lnTo>
                  <a:lnTo>
                    <a:pt x="113868" y="128231"/>
                  </a:lnTo>
                  <a:lnTo>
                    <a:pt x="113868" y="191414"/>
                  </a:lnTo>
                  <a:lnTo>
                    <a:pt x="124955" y="191414"/>
                  </a:lnTo>
                  <a:lnTo>
                    <a:pt x="158978" y="191414"/>
                  </a:lnTo>
                  <a:close/>
                </a:path>
                <a:path w="294639" h="193039">
                  <a:moveTo>
                    <a:pt x="294271" y="149390"/>
                  </a:moveTo>
                  <a:lnTo>
                    <a:pt x="218414" y="149390"/>
                  </a:lnTo>
                  <a:lnTo>
                    <a:pt x="218414" y="2070"/>
                  </a:lnTo>
                  <a:lnTo>
                    <a:pt x="173723" y="2070"/>
                  </a:lnTo>
                  <a:lnTo>
                    <a:pt x="173723" y="149390"/>
                  </a:lnTo>
                  <a:lnTo>
                    <a:pt x="173799" y="191300"/>
                  </a:lnTo>
                  <a:lnTo>
                    <a:pt x="173837" y="192570"/>
                  </a:lnTo>
                  <a:lnTo>
                    <a:pt x="292036" y="192570"/>
                  </a:lnTo>
                  <a:lnTo>
                    <a:pt x="292036" y="191300"/>
                  </a:lnTo>
                  <a:lnTo>
                    <a:pt x="294271" y="191300"/>
                  </a:lnTo>
                  <a:lnTo>
                    <a:pt x="294271" y="14939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167598" y="1868779"/>
              <a:ext cx="90170" cy="148590"/>
            </a:xfrm>
            <a:custGeom>
              <a:avLst/>
              <a:gdLst/>
              <a:ahLst/>
              <a:cxnLst/>
              <a:rect l="l" t="t" r="r" b="b"/>
              <a:pathLst>
                <a:path w="90169" h="148589">
                  <a:moveTo>
                    <a:pt x="89827" y="88709"/>
                  </a:moveTo>
                  <a:lnTo>
                    <a:pt x="84391" y="96507"/>
                  </a:lnTo>
                  <a:lnTo>
                    <a:pt x="82143" y="93802"/>
                  </a:lnTo>
                  <a:lnTo>
                    <a:pt x="80022" y="90932"/>
                  </a:lnTo>
                  <a:lnTo>
                    <a:pt x="75793" y="86550"/>
                  </a:lnTo>
                  <a:lnTo>
                    <a:pt x="73583" y="84162"/>
                  </a:lnTo>
                  <a:lnTo>
                    <a:pt x="72682" y="84162"/>
                  </a:lnTo>
                  <a:lnTo>
                    <a:pt x="65062" y="85255"/>
                  </a:lnTo>
                  <a:lnTo>
                    <a:pt x="58483" y="87452"/>
                  </a:lnTo>
                  <a:lnTo>
                    <a:pt x="50965" y="88709"/>
                  </a:lnTo>
                  <a:lnTo>
                    <a:pt x="51092" y="88709"/>
                  </a:lnTo>
                  <a:lnTo>
                    <a:pt x="44767" y="89992"/>
                  </a:lnTo>
                  <a:lnTo>
                    <a:pt x="37820" y="90932"/>
                  </a:lnTo>
                  <a:lnTo>
                    <a:pt x="31229" y="89992"/>
                  </a:lnTo>
                  <a:lnTo>
                    <a:pt x="31064" y="89992"/>
                  </a:lnTo>
                  <a:lnTo>
                    <a:pt x="25158" y="86042"/>
                  </a:lnTo>
                  <a:lnTo>
                    <a:pt x="24498" y="85598"/>
                  </a:lnTo>
                  <a:lnTo>
                    <a:pt x="23101" y="84162"/>
                  </a:lnTo>
                  <a:lnTo>
                    <a:pt x="22821" y="83870"/>
                  </a:lnTo>
                  <a:lnTo>
                    <a:pt x="18707" y="84162"/>
                  </a:lnTo>
                  <a:lnTo>
                    <a:pt x="5778" y="83870"/>
                  </a:lnTo>
                  <a:lnTo>
                    <a:pt x="2781" y="83870"/>
                  </a:lnTo>
                  <a:lnTo>
                    <a:pt x="2679" y="10464"/>
                  </a:lnTo>
                  <a:lnTo>
                    <a:pt x="2527" y="6350"/>
                  </a:lnTo>
                  <a:lnTo>
                    <a:pt x="2501" y="5537"/>
                  </a:lnTo>
                  <a:lnTo>
                    <a:pt x="2260" y="4749"/>
                  </a:lnTo>
                  <a:lnTo>
                    <a:pt x="1701" y="3441"/>
                  </a:lnTo>
                  <a:lnTo>
                    <a:pt x="736" y="1536"/>
                  </a:lnTo>
                  <a:lnTo>
                    <a:pt x="317" y="774"/>
                  </a:lnTo>
                  <a:lnTo>
                    <a:pt x="0" y="0"/>
                  </a:lnTo>
                  <a:lnTo>
                    <a:pt x="0" y="148158"/>
                  </a:lnTo>
                  <a:lnTo>
                    <a:pt x="75285" y="148158"/>
                  </a:lnTo>
                  <a:lnTo>
                    <a:pt x="76263" y="145732"/>
                  </a:lnTo>
                  <a:lnTo>
                    <a:pt x="76555" y="142087"/>
                  </a:lnTo>
                  <a:lnTo>
                    <a:pt x="85178" y="137299"/>
                  </a:lnTo>
                  <a:lnTo>
                    <a:pt x="86550" y="131381"/>
                  </a:lnTo>
                  <a:lnTo>
                    <a:pt x="87033" y="121818"/>
                  </a:lnTo>
                  <a:lnTo>
                    <a:pt x="88773" y="119303"/>
                  </a:lnTo>
                  <a:lnTo>
                    <a:pt x="89789" y="116751"/>
                  </a:lnTo>
                  <a:lnTo>
                    <a:pt x="89814" y="96507"/>
                  </a:lnTo>
                  <a:lnTo>
                    <a:pt x="89827" y="88709"/>
                  </a:lnTo>
                  <a:close/>
                </a:path>
              </a:pathLst>
            </a:custGeom>
            <a:solidFill>
              <a:srgbClr val="7461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168436" y="1887397"/>
              <a:ext cx="89535" cy="78105"/>
            </a:xfrm>
            <a:custGeom>
              <a:avLst/>
              <a:gdLst/>
              <a:ahLst/>
              <a:cxnLst/>
              <a:rect l="l" t="t" r="r" b="b"/>
              <a:pathLst>
                <a:path w="89535" h="78105">
                  <a:moveTo>
                    <a:pt x="1955" y="67424"/>
                  </a:moveTo>
                  <a:lnTo>
                    <a:pt x="1930" y="65252"/>
                  </a:lnTo>
                  <a:lnTo>
                    <a:pt x="0" y="65252"/>
                  </a:lnTo>
                  <a:lnTo>
                    <a:pt x="1955" y="67424"/>
                  </a:lnTo>
                  <a:close/>
                </a:path>
                <a:path w="89535" h="78105">
                  <a:moveTo>
                    <a:pt x="50292" y="10096"/>
                  </a:moveTo>
                  <a:lnTo>
                    <a:pt x="42202" y="10452"/>
                  </a:lnTo>
                  <a:lnTo>
                    <a:pt x="17983" y="11658"/>
                  </a:lnTo>
                  <a:lnTo>
                    <a:pt x="50292" y="10096"/>
                  </a:lnTo>
                  <a:close/>
                </a:path>
                <a:path w="89535" h="78105">
                  <a:moveTo>
                    <a:pt x="89014" y="0"/>
                  </a:moveTo>
                  <a:lnTo>
                    <a:pt x="84391" y="12471"/>
                  </a:lnTo>
                  <a:lnTo>
                    <a:pt x="84328" y="12649"/>
                  </a:lnTo>
                  <a:lnTo>
                    <a:pt x="78193" y="11518"/>
                  </a:lnTo>
                  <a:lnTo>
                    <a:pt x="72301" y="9398"/>
                  </a:lnTo>
                  <a:lnTo>
                    <a:pt x="55676" y="9880"/>
                  </a:lnTo>
                  <a:lnTo>
                    <a:pt x="1828" y="12471"/>
                  </a:lnTo>
                  <a:lnTo>
                    <a:pt x="1930" y="65252"/>
                  </a:lnTo>
                  <a:lnTo>
                    <a:pt x="4889" y="65252"/>
                  </a:lnTo>
                  <a:lnTo>
                    <a:pt x="17640" y="65544"/>
                  </a:lnTo>
                  <a:lnTo>
                    <a:pt x="17868" y="65544"/>
                  </a:lnTo>
                  <a:lnTo>
                    <a:pt x="21983" y="65252"/>
                  </a:lnTo>
                  <a:lnTo>
                    <a:pt x="23660" y="66979"/>
                  </a:lnTo>
                  <a:lnTo>
                    <a:pt x="30226" y="71374"/>
                  </a:lnTo>
                  <a:lnTo>
                    <a:pt x="30391" y="71374"/>
                  </a:lnTo>
                  <a:lnTo>
                    <a:pt x="36982" y="72313"/>
                  </a:lnTo>
                  <a:lnTo>
                    <a:pt x="43929" y="71374"/>
                  </a:lnTo>
                  <a:lnTo>
                    <a:pt x="50253" y="70091"/>
                  </a:lnTo>
                  <a:lnTo>
                    <a:pt x="50126" y="70091"/>
                  </a:lnTo>
                  <a:lnTo>
                    <a:pt x="57645" y="68834"/>
                  </a:lnTo>
                  <a:lnTo>
                    <a:pt x="64223" y="66636"/>
                  </a:lnTo>
                  <a:lnTo>
                    <a:pt x="71843" y="65544"/>
                  </a:lnTo>
                  <a:lnTo>
                    <a:pt x="72745" y="65544"/>
                  </a:lnTo>
                  <a:lnTo>
                    <a:pt x="74955" y="67932"/>
                  </a:lnTo>
                  <a:lnTo>
                    <a:pt x="78295" y="71374"/>
                  </a:lnTo>
                  <a:lnTo>
                    <a:pt x="79184" y="72313"/>
                  </a:lnTo>
                  <a:lnTo>
                    <a:pt x="81305" y="75184"/>
                  </a:lnTo>
                  <a:lnTo>
                    <a:pt x="83553" y="77889"/>
                  </a:lnTo>
                  <a:lnTo>
                    <a:pt x="88988" y="70091"/>
                  </a:lnTo>
                  <a:lnTo>
                    <a:pt x="88988" y="65544"/>
                  </a:lnTo>
                  <a:lnTo>
                    <a:pt x="89001" y="12649"/>
                  </a:lnTo>
                  <a:lnTo>
                    <a:pt x="89014" y="0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107996" y="1868792"/>
              <a:ext cx="15240" cy="191770"/>
            </a:xfrm>
            <a:custGeom>
              <a:avLst/>
              <a:gdLst/>
              <a:ahLst/>
              <a:cxnLst/>
              <a:rect l="l" t="t" r="r" b="b"/>
              <a:pathLst>
                <a:path w="15239" h="191769">
                  <a:moveTo>
                    <a:pt x="14871" y="0"/>
                  </a:moveTo>
                  <a:lnTo>
                    <a:pt x="12382" y="15493"/>
                  </a:lnTo>
                  <a:lnTo>
                    <a:pt x="12250" y="41684"/>
                  </a:lnTo>
                  <a:lnTo>
                    <a:pt x="13144" y="59626"/>
                  </a:lnTo>
                  <a:lnTo>
                    <a:pt x="10909" y="67284"/>
                  </a:lnTo>
                  <a:lnTo>
                    <a:pt x="4648" y="73596"/>
                  </a:lnTo>
                  <a:lnTo>
                    <a:pt x="0" y="66903"/>
                  </a:lnTo>
                  <a:lnTo>
                    <a:pt x="177" y="152006"/>
                  </a:lnTo>
                  <a:lnTo>
                    <a:pt x="4686" y="152857"/>
                  </a:lnTo>
                  <a:lnTo>
                    <a:pt x="9283" y="152984"/>
                  </a:lnTo>
                  <a:lnTo>
                    <a:pt x="10058" y="167563"/>
                  </a:lnTo>
                  <a:lnTo>
                    <a:pt x="12890" y="186067"/>
                  </a:lnTo>
                  <a:lnTo>
                    <a:pt x="14160" y="188633"/>
                  </a:lnTo>
                  <a:lnTo>
                    <a:pt x="15036" y="191274"/>
                  </a:lnTo>
                  <a:lnTo>
                    <a:pt x="14884" y="178866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7461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973186" y="1834730"/>
              <a:ext cx="355600" cy="107950"/>
            </a:xfrm>
            <a:custGeom>
              <a:avLst/>
              <a:gdLst/>
              <a:ahLst/>
              <a:cxnLst/>
              <a:rect l="l" t="t" r="r" b="b"/>
              <a:pathLst>
                <a:path w="355600" h="107950">
                  <a:moveTo>
                    <a:pt x="5473" y="3073"/>
                  </a:moveTo>
                  <a:lnTo>
                    <a:pt x="3937" y="2984"/>
                  </a:lnTo>
                  <a:lnTo>
                    <a:pt x="863" y="2781"/>
                  </a:lnTo>
                  <a:lnTo>
                    <a:pt x="0" y="7200"/>
                  </a:lnTo>
                  <a:lnTo>
                    <a:pt x="5473" y="3073"/>
                  </a:lnTo>
                  <a:close/>
                </a:path>
                <a:path w="355600" h="107950">
                  <a:moveTo>
                    <a:pt x="16281" y="2603"/>
                  </a:moveTo>
                  <a:lnTo>
                    <a:pt x="11163" y="2959"/>
                  </a:lnTo>
                  <a:lnTo>
                    <a:pt x="8610" y="3124"/>
                  </a:lnTo>
                  <a:lnTo>
                    <a:pt x="9867" y="5041"/>
                  </a:lnTo>
                  <a:lnTo>
                    <a:pt x="11061" y="6184"/>
                  </a:lnTo>
                  <a:lnTo>
                    <a:pt x="12204" y="6426"/>
                  </a:lnTo>
                  <a:lnTo>
                    <a:pt x="12369" y="6464"/>
                  </a:lnTo>
                  <a:lnTo>
                    <a:pt x="15595" y="4254"/>
                  </a:lnTo>
                  <a:lnTo>
                    <a:pt x="16281" y="2603"/>
                  </a:lnTo>
                  <a:close/>
                </a:path>
                <a:path w="355600" h="107950">
                  <a:moveTo>
                    <a:pt x="120980" y="43205"/>
                  </a:moveTo>
                  <a:lnTo>
                    <a:pt x="120751" y="42278"/>
                  </a:lnTo>
                  <a:lnTo>
                    <a:pt x="120751" y="40690"/>
                  </a:lnTo>
                  <a:lnTo>
                    <a:pt x="117665" y="39522"/>
                  </a:lnTo>
                  <a:lnTo>
                    <a:pt x="109740" y="37096"/>
                  </a:lnTo>
                  <a:lnTo>
                    <a:pt x="108788" y="47764"/>
                  </a:lnTo>
                  <a:lnTo>
                    <a:pt x="117208" y="41211"/>
                  </a:lnTo>
                  <a:lnTo>
                    <a:pt x="120980" y="43205"/>
                  </a:lnTo>
                  <a:close/>
                </a:path>
                <a:path w="355600" h="107950">
                  <a:moveTo>
                    <a:pt x="133184" y="55689"/>
                  </a:moveTo>
                  <a:lnTo>
                    <a:pt x="131508" y="54673"/>
                  </a:lnTo>
                  <a:lnTo>
                    <a:pt x="129717" y="52666"/>
                  </a:lnTo>
                  <a:lnTo>
                    <a:pt x="127241" y="52959"/>
                  </a:lnTo>
                  <a:lnTo>
                    <a:pt x="121678" y="46799"/>
                  </a:lnTo>
                  <a:lnTo>
                    <a:pt x="121005" y="55689"/>
                  </a:lnTo>
                  <a:lnTo>
                    <a:pt x="133184" y="55689"/>
                  </a:lnTo>
                  <a:close/>
                </a:path>
                <a:path w="355600" h="107950">
                  <a:moveTo>
                    <a:pt x="147955" y="93687"/>
                  </a:moveTo>
                  <a:lnTo>
                    <a:pt x="147383" y="84455"/>
                  </a:lnTo>
                  <a:lnTo>
                    <a:pt x="147053" y="75755"/>
                  </a:lnTo>
                  <a:lnTo>
                    <a:pt x="147027" y="67030"/>
                  </a:lnTo>
                  <a:lnTo>
                    <a:pt x="147193" y="49555"/>
                  </a:lnTo>
                  <a:lnTo>
                    <a:pt x="134277" y="55943"/>
                  </a:lnTo>
                  <a:lnTo>
                    <a:pt x="134810" y="100965"/>
                  </a:lnTo>
                  <a:lnTo>
                    <a:pt x="139458" y="107657"/>
                  </a:lnTo>
                  <a:lnTo>
                    <a:pt x="145719" y="101346"/>
                  </a:lnTo>
                  <a:lnTo>
                    <a:pt x="147955" y="93687"/>
                  </a:lnTo>
                  <a:close/>
                </a:path>
                <a:path w="355600" h="107950">
                  <a:moveTo>
                    <a:pt x="355257" y="0"/>
                  </a:moveTo>
                  <a:lnTo>
                    <a:pt x="354965" y="1485"/>
                  </a:lnTo>
                  <a:lnTo>
                    <a:pt x="354418" y="2971"/>
                  </a:lnTo>
                  <a:lnTo>
                    <a:pt x="354495" y="74790"/>
                  </a:lnTo>
                  <a:lnTo>
                    <a:pt x="355257" y="0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2522575" y="2518790"/>
              <a:ext cx="83185" cy="24765"/>
            </a:xfrm>
            <a:custGeom>
              <a:avLst/>
              <a:gdLst/>
              <a:ahLst/>
              <a:cxnLst/>
              <a:rect l="l" t="t" r="r" b="b"/>
              <a:pathLst>
                <a:path w="83185" h="24764">
                  <a:moveTo>
                    <a:pt x="2641" y="3670"/>
                  </a:moveTo>
                  <a:lnTo>
                    <a:pt x="2476" y="3352"/>
                  </a:lnTo>
                  <a:lnTo>
                    <a:pt x="2146" y="2692"/>
                  </a:lnTo>
                  <a:lnTo>
                    <a:pt x="1333" y="2286"/>
                  </a:lnTo>
                  <a:lnTo>
                    <a:pt x="723" y="1765"/>
                  </a:lnTo>
                  <a:lnTo>
                    <a:pt x="482" y="2400"/>
                  </a:lnTo>
                  <a:lnTo>
                    <a:pt x="0" y="3060"/>
                  </a:lnTo>
                  <a:lnTo>
                    <a:pt x="114" y="4152"/>
                  </a:lnTo>
                  <a:lnTo>
                    <a:pt x="800" y="4610"/>
                  </a:lnTo>
                  <a:lnTo>
                    <a:pt x="1409" y="5334"/>
                  </a:lnTo>
                  <a:lnTo>
                    <a:pt x="1917" y="4432"/>
                  </a:lnTo>
                  <a:lnTo>
                    <a:pt x="2641" y="3670"/>
                  </a:lnTo>
                  <a:close/>
                </a:path>
                <a:path w="83185" h="24764">
                  <a:moveTo>
                    <a:pt x="81737" y="15151"/>
                  </a:moveTo>
                  <a:lnTo>
                    <a:pt x="80975" y="15151"/>
                  </a:lnTo>
                  <a:lnTo>
                    <a:pt x="80975" y="23876"/>
                  </a:lnTo>
                  <a:lnTo>
                    <a:pt x="81483" y="24066"/>
                  </a:lnTo>
                  <a:lnTo>
                    <a:pt x="81737" y="24142"/>
                  </a:lnTo>
                  <a:lnTo>
                    <a:pt x="81737" y="15151"/>
                  </a:lnTo>
                  <a:close/>
                </a:path>
                <a:path w="83185" h="24764">
                  <a:moveTo>
                    <a:pt x="82816" y="1066"/>
                  </a:moveTo>
                  <a:lnTo>
                    <a:pt x="81280" y="622"/>
                  </a:lnTo>
                  <a:lnTo>
                    <a:pt x="80276" y="0"/>
                  </a:lnTo>
                  <a:lnTo>
                    <a:pt x="79070" y="685"/>
                  </a:lnTo>
                  <a:lnTo>
                    <a:pt x="78727" y="1727"/>
                  </a:lnTo>
                  <a:lnTo>
                    <a:pt x="78219" y="2501"/>
                  </a:lnTo>
                  <a:lnTo>
                    <a:pt x="78981" y="2908"/>
                  </a:lnTo>
                  <a:lnTo>
                    <a:pt x="79832" y="3733"/>
                  </a:lnTo>
                  <a:lnTo>
                    <a:pt x="80479" y="3606"/>
                  </a:lnTo>
                  <a:lnTo>
                    <a:pt x="81165" y="3441"/>
                  </a:lnTo>
                  <a:lnTo>
                    <a:pt x="81673" y="2374"/>
                  </a:lnTo>
                  <a:lnTo>
                    <a:pt x="82816" y="1066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185809" y="172231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3162" y="0"/>
                  </a:moveTo>
                  <a:lnTo>
                    <a:pt x="1625" y="3149"/>
                  </a:lnTo>
                  <a:lnTo>
                    <a:pt x="0" y="6222"/>
                  </a:lnTo>
                  <a:lnTo>
                    <a:pt x="5562" y="807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112949" y="164511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17437" y="977"/>
                  </a:moveTo>
                  <a:lnTo>
                    <a:pt x="16916" y="977"/>
                  </a:lnTo>
                  <a:lnTo>
                    <a:pt x="16891" y="0"/>
                  </a:lnTo>
                  <a:lnTo>
                    <a:pt x="15849" y="0"/>
                  </a:lnTo>
                  <a:lnTo>
                    <a:pt x="0" y="977"/>
                  </a:lnTo>
                  <a:lnTo>
                    <a:pt x="16675" y="977"/>
                  </a:lnTo>
                  <a:lnTo>
                    <a:pt x="16776" y="3581"/>
                  </a:lnTo>
                  <a:lnTo>
                    <a:pt x="16878" y="6172"/>
                  </a:lnTo>
                  <a:lnTo>
                    <a:pt x="16967" y="8750"/>
                  </a:lnTo>
                  <a:lnTo>
                    <a:pt x="17437" y="977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193340" y="16636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4" y="0"/>
                  </a:moveTo>
                  <a:lnTo>
                    <a:pt x="88" y="406"/>
                  </a:lnTo>
                  <a:lnTo>
                    <a:pt x="0" y="825"/>
                  </a:lnTo>
                  <a:lnTo>
                    <a:pt x="50" y="1219"/>
                  </a:lnTo>
                  <a:lnTo>
                    <a:pt x="76" y="1371"/>
                  </a:lnTo>
                  <a:lnTo>
                    <a:pt x="596" y="1612"/>
                  </a:lnTo>
                  <a:lnTo>
                    <a:pt x="914" y="1282"/>
                  </a:lnTo>
                  <a:lnTo>
                    <a:pt x="1104" y="927"/>
                  </a:lnTo>
                  <a:lnTo>
                    <a:pt x="1333" y="596"/>
                  </a:lnTo>
                  <a:lnTo>
                    <a:pt x="520" y="19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8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116772" y="164609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852" y="0"/>
                  </a:moveTo>
                  <a:lnTo>
                    <a:pt x="279" y="0"/>
                  </a:lnTo>
                  <a:lnTo>
                    <a:pt x="203" y="3479"/>
                  </a:lnTo>
                  <a:lnTo>
                    <a:pt x="101" y="7200"/>
                  </a:lnTo>
                  <a:lnTo>
                    <a:pt x="0" y="10934"/>
                  </a:lnTo>
                  <a:lnTo>
                    <a:pt x="9588" y="11430"/>
                  </a:lnTo>
                  <a:lnTo>
                    <a:pt x="12839" y="12357"/>
                  </a:lnTo>
                  <a:lnTo>
                    <a:pt x="12852" y="0"/>
                  </a:lnTo>
                  <a:close/>
                </a:path>
                <a:path w="13335" h="12700">
                  <a:moveTo>
                    <a:pt x="12992" y="12407"/>
                  </a:move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098560" y="1657032"/>
              <a:ext cx="27940" cy="1905"/>
            </a:xfrm>
            <a:custGeom>
              <a:avLst/>
              <a:gdLst/>
              <a:ahLst/>
              <a:cxnLst/>
              <a:rect l="l" t="t" r="r" b="b"/>
              <a:pathLst>
                <a:path w="27939" h="1905">
                  <a:moveTo>
                    <a:pt x="27800" y="495"/>
                  </a:moveTo>
                  <a:lnTo>
                    <a:pt x="18211" y="0"/>
                  </a:lnTo>
                  <a:lnTo>
                    <a:pt x="0" y="1371"/>
                  </a:lnTo>
                  <a:lnTo>
                    <a:pt x="14224" y="1371"/>
                  </a:lnTo>
                  <a:lnTo>
                    <a:pt x="19939" y="1003"/>
                  </a:lnTo>
                  <a:lnTo>
                    <a:pt x="20078" y="1003"/>
                  </a:lnTo>
                  <a:lnTo>
                    <a:pt x="27800" y="495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6632" y="1575879"/>
              <a:ext cx="118694" cy="102781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2326894" y="1862048"/>
              <a:ext cx="40005" cy="92075"/>
            </a:xfrm>
            <a:custGeom>
              <a:avLst/>
              <a:gdLst/>
              <a:ahLst/>
              <a:cxnLst/>
              <a:rect l="l" t="t" r="r" b="b"/>
              <a:pathLst>
                <a:path w="40005" h="92075">
                  <a:moveTo>
                    <a:pt x="39966" y="52705"/>
                  </a:moveTo>
                  <a:lnTo>
                    <a:pt x="39839" y="49009"/>
                  </a:lnTo>
                  <a:lnTo>
                    <a:pt x="39763" y="47155"/>
                  </a:lnTo>
                  <a:lnTo>
                    <a:pt x="38176" y="43180"/>
                  </a:lnTo>
                  <a:lnTo>
                    <a:pt x="35890" y="39306"/>
                  </a:lnTo>
                  <a:lnTo>
                    <a:pt x="34404" y="34810"/>
                  </a:lnTo>
                  <a:lnTo>
                    <a:pt x="34137" y="33959"/>
                  </a:lnTo>
                  <a:lnTo>
                    <a:pt x="33820" y="32626"/>
                  </a:lnTo>
                  <a:lnTo>
                    <a:pt x="33667" y="31432"/>
                  </a:lnTo>
                  <a:lnTo>
                    <a:pt x="33172" y="24536"/>
                  </a:lnTo>
                  <a:lnTo>
                    <a:pt x="33286" y="2679"/>
                  </a:lnTo>
                  <a:lnTo>
                    <a:pt x="32575" y="1231"/>
                  </a:lnTo>
                  <a:lnTo>
                    <a:pt x="32245" y="0"/>
                  </a:lnTo>
                  <a:lnTo>
                    <a:pt x="30264" y="0"/>
                  </a:lnTo>
                  <a:lnTo>
                    <a:pt x="30264" y="5829"/>
                  </a:lnTo>
                  <a:lnTo>
                    <a:pt x="30441" y="11658"/>
                  </a:lnTo>
                  <a:lnTo>
                    <a:pt x="29997" y="23266"/>
                  </a:lnTo>
                  <a:lnTo>
                    <a:pt x="32156" y="29895"/>
                  </a:lnTo>
                  <a:lnTo>
                    <a:pt x="23888" y="34810"/>
                  </a:lnTo>
                  <a:lnTo>
                    <a:pt x="23888" y="11887"/>
                  </a:lnTo>
                  <a:lnTo>
                    <a:pt x="17983" y="17754"/>
                  </a:lnTo>
                  <a:lnTo>
                    <a:pt x="15265" y="24358"/>
                  </a:lnTo>
                  <a:lnTo>
                    <a:pt x="14528" y="31254"/>
                  </a:lnTo>
                  <a:lnTo>
                    <a:pt x="14528" y="40106"/>
                  </a:lnTo>
                  <a:lnTo>
                    <a:pt x="14071" y="41516"/>
                  </a:lnTo>
                  <a:lnTo>
                    <a:pt x="13487" y="42926"/>
                  </a:lnTo>
                  <a:lnTo>
                    <a:pt x="13106" y="43827"/>
                  </a:lnTo>
                  <a:lnTo>
                    <a:pt x="12293" y="45631"/>
                  </a:lnTo>
                  <a:lnTo>
                    <a:pt x="12166" y="45923"/>
                  </a:lnTo>
                  <a:lnTo>
                    <a:pt x="12052" y="46202"/>
                  </a:lnTo>
                  <a:lnTo>
                    <a:pt x="11938" y="46494"/>
                  </a:lnTo>
                  <a:lnTo>
                    <a:pt x="11861" y="46710"/>
                  </a:lnTo>
                  <a:lnTo>
                    <a:pt x="11734" y="49009"/>
                  </a:lnTo>
                  <a:lnTo>
                    <a:pt x="11569" y="50165"/>
                  </a:lnTo>
                  <a:lnTo>
                    <a:pt x="10820" y="52057"/>
                  </a:lnTo>
                  <a:lnTo>
                    <a:pt x="10160" y="52705"/>
                  </a:lnTo>
                  <a:lnTo>
                    <a:pt x="8788" y="53467"/>
                  </a:lnTo>
                  <a:lnTo>
                    <a:pt x="3721" y="53467"/>
                  </a:lnTo>
                  <a:lnTo>
                    <a:pt x="2082" y="53225"/>
                  </a:lnTo>
                  <a:lnTo>
                    <a:pt x="660" y="53390"/>
                  </a:lnTo>
                  <a:lnTo>
                    <a:pt x="0" y="53467"/>
                  </a:lnTo>
                  <a:lnTo>
                    <a:pt x="647" y="53467"/>
                  </a:lnTo>
                  <a:lnTo>
                    <a:pt x="635" y="71958"/>
                  </a:lnTo>
                  <a:lnTo>
                    <a:pt x="1422" y="71958"/>
                  </a:lnTo>
                  <a:lnTo>
                    <a:pt x="13195" y="72923"/>
                  </a:lnTo>
                  <a:lnTo>
                    <a:pt x="13195" y="91630"/>
                  </a:lnTo>
                  <a:lnTo>
                    <a:pt x="24498" y="91630"/>
                  </a:lnTo>
                  <a:lnTo>
                    <a:pt x="24498" y="72923"/>
                  </a:lnTo>
                  <a:lnTo>
                    <a:pt x="36918" y="71958"/>
                  </a:lnTo>
                  <a:lnTo>
                    <a:pt x="36918" y="67335"/>
                  </a:lnTo>
                  <a:lnTo>
                    <a:pt x="36550" y="63423"/>
                  </a:lnTo>
                  <a:lnTo>
                    <a:pt x="37363" y="57251"/>
                  </a:lnTo>
                  <a:lnTo>
                    <a:pt x="38950" y="55016"/>
                  </a:lnTo>
                  <a:lnTo>
                    <a:pt x="39966" y="52705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360244" y="1834438"/>
              <a:ext cx="6350" cy="23495"/>
            </a:xfrm>
            <a:custGeom>
              <a:avLst/>
              <a:gdLst/>
              <a:ahLst/>
              <a:cxnLst/>
              <a:rect l="l" t="t" r="r" b="b"/>
              <a:pathLst>
                <a:path w="6350" h="23494">
                  <a:moveTo>
                    <a:pt x="6172" y="23177"/>
                  </a:moveTo>
                  <a:lnTo>
                    <a:pt x="6057" y="7785"/>
                  </a:lnTo>
                  <a:lnTo>
                    <a:pt x="5994" y="0"/>
                  </a:lnTo>
                  <a:lnTo>
                    <a:pt x="0" y="6756"/>
                  </a:lnTo>
                  <a:lnTo>
                    <a:pt x="4102" y="14579"/>
                  </a:lnTo>
                  <a:lnTo>
                    <a:pt x="3784" y="21920"/>
                  </a:lnTo>
                  <a:lnTo>
                    <a:pt x="3771" y="22199"/>
                  </a:lnTo>
                  <a:lnTo>
                    <a:pt x="4381" y="22504"/>
                  </a:lnTo>
                  <a:lnTo>
                    <a:pt x="5054" y="22809"/>
                  </a:lnTo>
                  <a:lnTo>
                    <a:pt x="5880" y="23177"/>
                  </a:lnTo>
                  <a:lnTo>
                    <a:pt x="6172" y="23177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042363" y="2170252"/>
              <a:ext cx="476884" cy="88900"/>
            </a:xfrm>
            <a:custGeom>
              <a:avLst/>
              <a:gdLst/>
              <a:ahLst/>
              <a:cxnLst/>
              <a:rect l="l" t="t" r="r" b="b"/>
              <a:pathLst>
                <a:path w="476885" h="88900">
                  <a:moveTo>
                    <a:pt x="192646" y="63982"/>
                  </a:moveTo>
                  <a:lnTo>
                    <a:pt x="191477" y="64274"/>
                  </a:lnTo>
                  <a:lnTo>
                    <a:pt x="181622" y="63195"/>
                  </a:lnTo>
                  <a:lnTo>
                    <a:pt x="180886" y="63195"/>
                  </a:lnTo>
                  <a:lnTo>
                    <a:pt x="180124" y="64706"/>
                  </a:lnTo>
                  <a:lnTo>
                    <a:pt x="180047" y="64871"/>
                  </a:lnTo>
                  <a:lnTo>
                    <a:pt x="179260" y="65760"/>
                  </a:lnTo>
                  <a:lnTo>
                    <a:pt x="182613" y="65493"/>
                  </a:lnTo>
                  <a:lnTo>
                    <a:pt x="186067" y="65671"/>
                  </a:lnTo>
                  <a:lnTo>
                    <a:pt x="186753" y="65493"/>
                  </a:lnTo>
                  <a:lnTo>
                    <a:pt x="190969" y="64389"/>
                  </a:lnTo>
                  <a:lnTo>
                    <a:pt x="192620" y="64389"/>
                  </a:lnTo>
                  <a:lnTo>
                    <a:pt x="192646" y="63982"/>
                  </a:lnTo>
                  <a:close/>
                </a:path>
                <a:path w="476885" h="88900">
                  <a:moveTo>
                    <a:pt x="476631" y="25476"/>
                  </a:moveTo>
                  <a:lnTo>
                    <a:pt x="475005" y="24980"/>
                  </a:lnTo>
                  <a:lnTo>
                    <a:pt x="473379" y="24117"/>
                  </a:lnTo>
                  <a:lnTo>
                    <a:pt x="473849" y="24117"/>
                  </a:lnTo>
                  <a:lnTo>
                    <a:pt x="421043" y="22174"/>
                  </a:lnTo>
                  <a:lnTo>
                    <a:pt x="417715" y="20802"/>
                  </a:lnTo>
                  <a:lnTo>
                    <a:pt x="412940" y="19646"/>
                  </a:lnTo>
                  <a:lnTo>
                    <a:pt x="421233" y="14668"/>
                  </a:lnTo>
                  <a:lnTo>
                    <a:pt x="429437" y="11811"/>
                  </a:lnTo>
                  <a:lnTo>
                    <a:pt x="437616" y="10426"/>
                  </a:lnTo>
                  <a:lnTo>
                    <a:pt x="445820" y="9829"/>
                  </a:lnTo>
                  <a:lnTo>
                    <a:pt x="447840" y="9829"/>
                  </a:lnTo>
                  <a:lnTo>
                    <a:pt x="449707" y="8191"/>
                  </a:lnTo>
                  <a:lnTo>
                    <a:pt x="449961" y="7988"/>
                  </a:lnTo>
                  <a:lnTo>
                    <a:pt x="450938" y="7480"/>
                  </a:lnTo>
                  <a:lnTo>
                    <a:pt x="451916" y="6997"/>
                  </a:lnTo>
                  <a:lnTo>
                    <a:pt x="452145" y="6997"/>
                  </a:lnTo>
                  <a:lnTo>
                    <a:pt x="452056" y="6616"/>
                  </a:lnTo>
                  <a:lnTo>
                    <a:pt x="452018" y="6464"/>
                  </a:lnTo>
                  <a:lnTo>
                    <a:pt x="451231" y="3276"/>
                  </a:lnTo>
                  <a:lnTo>
                    <a:pt x="451192" y="3098"/>
                  </a:lnTo>
                  <a:lnTo>
                    <a:pt x="431025" y="4991"/>
                  </a:lnTo>
                  <a:lnTo>
                    <a:pt x="424865" y="5448"/>
                  </a:lnTo>
                  <a:lnTo>
                    <a:pt x="408952" y="6464"/>
                  </a:lnTo>
                  <a:lnTo>
                    <a:pt x="401358" y="6172"/>
                  </a:lnTo>
                  <a:lnTo>
                    <a:pt x="392760" y="5689"/>
                  </a:lnTo>
                  <a:lnTo>
                    <a:pt x="376694" y="4368"/>
                  </a:lnTo>
                  <a:lnTo>
                    <a:pt x="377012" y="4368"/>
                  </a:lnTo>
                  <a:lnTo>
                    <a:pt x="369773" y="4013"/>
                  </a:lnTo>
                  <a:lnTo>
                    <a:pt x="360476" y="4013"/>
                  </a:lnTo>
                  <a:lnTo>
                    <a:pt x="353542" y="4368"/>
                  </a:lnTo>
                  <a:lnTo>
                    <a:pt x="353961" y="4368"/>
                  </a:lnTo>
                  <a:lnTo>
                    <a:pt x="340258" y="5448"/>
                  </a:lnTo>
                  <a:lnTo>
                    <a:pt x="340474" y="5448"/>
                  </a:lnTo>
                  <a:lnTo>
                    <a:pt x="332994" y="6172"/>
                  </a:lnTo>
                  <a:lnTo>
                    <a:pt x="324332" y="7150"/>
                  </a:lnTo>
                  <a:lnTo>
                    <a:pt x="314998" y="7988"/>
                  </a:lnTo>
                  <a:lnTo>
                    <a:pt x="313753" y="7988"/>
                  </a:lnTo>
                  <a:lnTo>
                    <a:pt x="307022" y="8191"/>
                  </a:lnTo>
                  <a:lnTo>
                    <a:pt x="258089" y="4800"/>
                  </a:lnTo>
                  <a:lnTo>
                    <a:pt x="241630" y="0"/>
                  </a:lnTo>
                  <a:lnTo>
                    <a:pt x="232994" y="596"/>
                  </a:lnTo>
                  <a:lnTo>
                    <a:pt x="207835" y="1879"/>
                  </a:lnTo>
                  <a:lnTo>
                    <a:pt x="195275" y="2679"/>
                  </a:lnTo>
                  <a:lnTo>
                    <a:pt x="164934" y="5829"/>
                  </a:lnTo>
                  <a:lnTo>
                    <a:pt x="147066" y="6616"/>
                  </a:lnTo>
                  <a:lnTo>
                    <a:pt x="0" y="6997"/>
                  </a:lnTo>
                  <a:lnTo>
                    <a:pt x="99148" y="6997"/>
                  </a:lnTo>
                  <a:lnTo>
                    <a:pt x="92481" y="8610"/>
                  </a:lnTo>
                  <a:lnTo>
                    <a:pt x="78473" y="22821"/>
                  </a:lnTo>
                  <a:lnTo>
                    <a:pt x="78346" y="23622"/>
                  </a:lnTo>
                  <a:lnTo>
                    <a:pt x="78295" y="24117"/>
                  </a:lnTo>
                  <a:lnTo>
                    <a:pt x="77863" y="40335"/>
                  </a:lnTo>
                  <a:lnTo>
                    <a:pt x="77851" y="40894"/>
                  </a:lnTo>
                  <a:lnTo>
                    <a:pt x="74510" y="40894"/>
                  </a:lnTo>
                  <a:lnTo>
                    <a:pt x="83781" y="41211"/>
                  </a:lnTo>
                  <a:lnTo>
                    <a:pt x="84721" y="41211"/>
                  </a:lnTo>
                  <a:lnTo>
                    <a:pt x="88049" y="41554"/>
                  </a:lnTo>
                  <a:lnTo>
                    <a:pt x="89662" y="41859"/>
                  </a:lnTo>
                  <a:lnTo>
                    <a:pt x="91135" y="42494"/>
                  </a:lnTo>
                  <a:lnTo>
                    <a:pt x="97497" y="44589"/>
                  </a:lnTo>
                  <a:lnTo>
                    <a:pt x="103886" y="45542"/>
                  </a:lnTo>
                  <a:lnTo>
                    <a:pt x="110350" y="45681"/>
                  </a:lnTo>
                  <a:lnTo>
                    <a:pt x="116954" y="45275"/>
                  </a:lnTo>
                  <a:lnTo>
                    <a:pt x="120421" y="44970"/>
                  </a:lnTo>
                  <a:lnTo>
                    <a:pt x="125399" y="46418"/>
                  </a:lnTo>
                  <a:lnTo>
                    <a:pt x="131457" y="53670"/>
                  </a:lnTo>
                  <a:lnTo>
                    <a:pt x="135839" y="55740"/>
                  </a:lnTo>
                  <a:lnTo>
                    <a:pt x="148983" y="54254"/>
                  </a:lnTo>
                  <a:lnTo>
                    <a:pt x="192519" y="47675"/>
                  </a:lnTo>
                  <a:lnTo>
                    <a:pt x="194195" y="47879"/>
                  </a:lnTo>
                  <a:lnTo>
                    <a:pt x="196989" y="47879"/>
                  </a:lnTo>
                  <a:lnTo>
                    <a:pt x="193065" y="55410"/>
                  </a:lnTo>
                  <a:lnTo>
                    <a:pt x="192786" y="61150"/>
                  </a:lnTo>
                  <a:lnTo>
                    <a:pt x="192735" y="62153"/>
                  </a:lnTo>
                  <a:lnTo>
                    <a:pt x="192646" y="63982"/>
                  </a:lnTo>
                  <a:lnTo>
                    <a:pt x="193802" y="63195"/>
                  </a:lnTo>
                  <a:lnTo>
                    <a:pt x="195503" y="62153"/>
                  </a:lnTo>
                  <a:lnTo>
                    <a:pt x="197713" y="61150"/>
                  </a:lnTo>
                  <a:lnTo>
                    <a:pt x="201434" y="57823"/>
                  </a:lnTo>
                  <a:lnTo>
                    <a:pt x="203733" y="55410"/>
                  </a:lnTo>
                  <a:lnTo>
                    <a:pt x="208165" y="52298"/>
                  </a:lnTo>
                  <a:lnTo>
                    <a:pt x="210451" y="51231"/>
                  </a:lnTo>
                  <a:lnTo>
                    <a:pt x="238290" y="51231"/>
                  </a:lnTo>
                  <a:lnTo>
                    <a:pt x="239966" y="51409"/>
                  </a:lnTo>
                  <a:lnTo>
                    <a:pt x="242633" y="61087"/>
                  </a:lnTo>
                  <a:lnTo>
                    <a:pt x="249948" y="57518"/>
                  </a:lnTo>
                  <a:lnTo>
                    <a:pt x="260540" y="58470"/>
                  </a:lnTo>
                  <a:lnTo>
                    <a:pt x="265696" y="58115"/>
                  </a:lnTo>
                  <a:lnTo>
                    <a:pt x="271119" y="58115"/>
                  </a:lnTo>
                  <a:lnTo>
                    <a:pt x="271843" y="63195"/>
                  </a:lnTo>
                  <a:lnTo>
                    <a:pt x="271957" y="63982"/>
                  </a:lnTo>
                  <a:lnTo>
                    <a:pt x="272059" y="64706"/>
                  </a:lnTo>
                  <a:lnTo>
                    <a:pt x="272173" y="65493"/>
                  </a:lnTo>
                  <a:lnTo>
                    <a:pt x="272211" y="65760"/>
                  </a:lnTo>
                  <a:lnTo>
                    <a:pt x="272326" y="66509"/>
                  </a:lnTo>
                  <a:lnTo>
                    <a:pt x="277914" y="66509"/>
                  </a:lnTo>
                  <a:lnTo>
                    <a:pt x="283070" y="66141"/>
                  </a:lnTo>
                  <a:lnTo>
                    <a:pt x="284010" y="66141"/>
                  </a:lnTo>
                  <a:lnTo>
                    <a:pt x="294132" y="67094"/>
                  </a:lnTo>
                  <a:lnTo>
                    <a:pt x="296557" y="66141"/>
                  </a:lnTo>
                  <a:lnTo>
                    <a:pt x="300240" y="64706"/>
                  </a:lnTo>
                  <a:lnTo>
                    <a:pt x="303618" y="72085"/>
                  </a:lnTo>
                  <a:lnTo>
                    <a:pt x="303707" y="72275"/>
                  </a:lnTo>
                  <a:lnTo>
                    <a:pt x="306184" y="72085"/>
                  </a:lnTo>
                  <a:lnTo>
                    <a:pt x="337870" y="72085"/>
                  </a:lnTo>
                  <a:lnTo>
                    <a:pt x="338467" y="78536"/>
                  </a:lnTo>
                  <a:lnTo>
                    <a:pt x="338531" y="79197"/>
                  </a:lnTo>
                  <a:lnTo>
                    <a:pt x="342138" y="79197"/>
                  </a:lnTo>
                  <a:lnTo>
                    <a:pt x="355523" y="78803"/>
                  </a:lnTo>
                  <a:lnTo>
                    <a:pt x="357543" y="78803"/>
                  </a:lnTo>
                  <a:lnTo>
                    <a:pt x="364896" y="79197"/>
                  </a:lnTo>
                  <a:lnTo>
                    <a:pt x="373265" y="78803"/>
                  </a:lnTo>
                  <a:lnTo>
                    <a:pt x="378942" y="78536"/>
                  </a:lnTo>
                  <a:lnTo>
                    <a:pt x="382524" y="80187"/>
                  </a:lnTo>
                  <a:lnTo>
                    <a:pt x="381419" y="88595"/>
                  </a:lnTo>
                  <a:lnTo>
                    <a:pt x="415556" y="86436"/>
                  </a:lnTo>
                  <a:lnTo>
                    <a:pt x="415378" y="86436"/>
                  </a:lnTo>
                  <a:lnTo>
                    <a:pt x="413321" y="85699"/>
                  </a:lnTo>
                  <a:lnTo>
                    <a:pt x="412572" y="84785"/>
                  </a:lnTo>
                  <a:lnTo>
                    <a:pt x="412699" y="83007"/>
                  </a:lnTo>
                  <a:lnTo>
                    <a:pt x="412800" y="82130"/>
                  </a:lnTo>
                  <a:lnTo>
                    <a:pt x="412927" y="81610"/>
                  </a:lnTo>
                  <a:lnTo>
                    <a:pt x="417588" y="78803"/>
                  </a:lnTo>
                  <a:lnTo>
                    <a:pt x="417652" y="78536"/>
                  </a:lnTo>
                  <a:lnTo>
                    <a:pt x="419239" y="72275"/>
                  </a:lnTo>
                  <a:lnTo>
                    <a:pt x="419290" y="72085"/>
                  </a:lnTo>
                  <a:lnTo>
                    <a:pt x="420712" y="66509"/>
                  </a:lnTo>
                  <a:lnTo>
                    <a:pt x="420814" y="66141"/>
                  </a:lnTo>
                  <a:lnTo>
                    <a:pt x="380822" y="66141"/>
                  </a:lnTo>
                  <a:lnTo>
                    <a:pt x="380822" y="64706"/>
                  </a:lnTo>
                  <a:lnTo>
                    <a:pt x="380822" y="47332"/>
                  </a:lnTo>
                  <a:lnTo>
                    <a:pt x="389547" y="47332"/>
                  </a:lnTo>
                  <a:lnTo>
                    <a:pt x="389597" y="44970"/>
                  </a:lnTo>
                  <a:lnTo>
                    <a:pt x="389686" y="40335"/>
                  </a:lnTo>
                  <a:lnTo>
                    <a:pt x="399224" y="33553"/>
                  </a:lnTo>
                  <a:lnTo>
                    <a:pt x="398310" y="28676"/>
                  </a:lnTo>
                  <a:lnTo>
                    <a:pt x="398208" y="28130"/>
                  </a:lnTo>
                  <a:lnTo>
                    <a:pt x="398183" y="27990"/>
                  </a:lnTo>
                  <a:lnTo>
                    <a:pt x="402170" y="28676"/>
                  </a:lnTo>
                  <a:lnTo>
                    <a:pt x="470852" y="28676"/>
                  </a:lnTo>
                  <a:lnTo>
                    <a:pt x="473824" y="28130"/>
                  </a:lnTo>
                  <a:lnTo>
                    <a:pt x="475259" y="27990"/>
                  </a:lnTo>
                  <a:lnTo>
                    <a:pt x="476427" y="27990"/>
                  </a:lnTo>
                  <a:lnTo>
                    <a:pt x="476504" y="27076"/>
                  </a:lnTo>
                  <a:lnTo>
                    <a:pt x="476631" y="25476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938134" y="2101545"/>
              <a:ext cx="182880" cy="125730"/>
            </a:xfrm>
            <a:custGeom>
              <a:avLst/>
              <a:gdLst/>
              <a:ahLst/>
              <a:cxnLst/>
              <a:rect l="l" t="t" r="r" b="b"/>
              <a:pathLst>
                <a:path w="182880" h="125730">
                  <a:moveTo>
                    <a:pt x="86067" y="122275"/>
                  </a:moveTo>
                  <a:lnTo>
                    <a:pt x="85839" y="33375"/>
                  </a:lnTo>
                  <a:lnTo>
                    <a:pt x="85839" y="0"/>
                  </a:lnTo>
                  <a:lnTo>
                    <a:pt x="56324" y="0"/>
                  </a:lnTo>
                  <a:lnTo>
                    <a:pt x="56324" y="52171"/>
                  </a:lnTo>
                  <a:lnTo>
                    <a:pt x="53568" y="52273"/>
                  </a:lnTo>
                  <a:lnTo>
                    <a:pt x="52603" y="39014"/>
                  </a:lnTo>
                  <a:lnTo>
                    <a:pt x="43383" y="37287"/>
                  </a:lnTo>
                  <a:lnTo>
                    <a:pt x="43383" y="22047"/>
                  </a:lnTo>
                  <a:lnTo>
                    <a:pt x="34988" y="20777"/>
                  </a:lnTo>
                  <a:lnTo>
                    <a:pt x="36258" y="18961"/>
                  </a:lnTo>
                  <a:lnTo>
                    <a:pt x="26924" y="9779"/>
                  </a:lnTo>
                  <a:lnTo>
                    <a:pt x="26187" y="50"/>
                  </a:lnTo>
                  <a:lnTo>
                    <a:pt x="0" y="50"/>
                  </a:lnTo>
                  <a:lnTo>
                    <a:pt x="38" y="109054"/>
                  </a:lnTo>
                  <a:lnTo>
                    <a:pt x="533" y="125095"/>
                  </a:lnTo>
                  <a:lnTo>
                    <a:pt x="29616" y="125095"/>
                  </a:lnTo>
                  <a:lnTo>
                    <a:pt x="29616" y="77050"/>
                  </a:lnTo>
                  <a:lnTo>
                    <a:pt x="39928" y="76238"/>
                  </a:lnTo>
                  <a:lnTo>
                    <a:pt x="33185" y="85166"/>
                  </a:lnTo>
                  <a:lnTo>
                    <a:pt x="37274" y="87934"/>
                  </a:lnTo>
                  <a:lnTo>
                    <a:pt x="43459" y="89154"/>
                  </a:lnTo>
                  <a:lnTo>
                    <a:pt x="44005" y="98971"/>
                  </a:lnTo>
                  <a:lnTo>
                    <a:pt x="50622" y="100888"/>
                  </a:lnTo>
                  <a:lnTo>
                    <a:pt x="51447" y="112547"/>
                  </a:lnTo>
                  <a:lnTo>
                    <a:pt x="58661" y="113715"/>
                  </a:lnTo>
                  <a:lnTo>
                    <a:pt x="59994" y="125095"/>
                  </a:lnTo>
                  <a:lnTo>
                    <a:pt x="74930" y="125234"/>
                  </a:lnTo>
                  <a:lnTo>
                    <a:pt x="83464" y="124917"/>
                  </a:lnTo>
                  <a:lnTo>
                    <a:pt x="84747" y="123215"/>
                  </a:lnTo>
                  <a:lnTo>
                    <a:pt x="86067" y="122275"/>
                  </a:lnTo>
                  <a:close/>
                </a:path>
                <a:path w="182880" h="125730">
                  <a:moveTo>
                    <a:pt x="182765" y="17970"/>
                  </a:moveTo>
                  <a:lnTo>
                    <a:pt x="174066" y="8585"/>
                  </a:lnTo>
                  <a:lnTo>
                    <a:pt x="172910" y="7327"/>
                  </a:lnTo>
                  <a:lnTo>
                    <a:pt x="168897" y="8585"/>
                  </a:lnTo>
                  <a:lnTo>
                    <a:pt x="168325" y="7327"/>
                  </a:lnTo>
                  <a:lnTo>
                    <a:pt x="168236" y="7112"/>
                  </a:lnTo>
                  <a:lnTo>
                    <a:pt x="168122" y="5143"/>
                  </a:lnTo>
                  <a:lnTo>
                    <a:pt x="168021" y="3175"/>
                  </a:lnTo>
                  <a:lnTo>
                    <a:pt x="168465" y="711"/>
                  </a:lnTo>
                  <a:lnTo>
                    <a:pt x="166662" y="12"/>
                  </a:lnTo>
                  <a:lnTo>
                    <a:pt x="154571" y="12"/>
                  </a:lnTo>
                  <a:lnTo>
                    <a:pt x="154571" y="27228"/>
                  </a:lnTo>
                  <a:lnTo>
                    <a:pt x="154571" y="98031"/>
                  </a:lnTo>
                  <a:lnTo>
                    <a:pt x="125107" y="98031"/>
                  </a:lnTo>
                  <a:lnTo>
                    <a:pt x="125107" y="27228"/>
                  </a:lnTo>
                  <a:lnTo>
                    <a:pt x="154571" y="27228"/>
                  </a:lnTo>
                  <a:lnTo>
                    <a:pt x="154571" y="12"/>
                  </a:lnTo>
                  <a:lnTo>
                    <a:pt x="96405" y="12"/>
                  </a:lnTo>
                  <a:lnTo>
                    <a:pt x="96405" y="112890"/>
                  </a:lnTo>
                  <a:lnTo>
                    <a:pt x="93484" y="123151"/>
                  </a:lnTo>
                  <a:lnTo>
                    <a:pt x="94640" y="124917"/>
                  </a:lnTo>
                  <a:lnTo>
                    <a:pt x="163309" y="124917"/>
                  </a:lnTo>
                  <a:lnTo>
                    <a:pt x="165074" y="124485"/>
                  </a:lnTo>
                  <a:lnTo>
                    <a:pt x="166331" y="124333"/>
                  </a:lnTo>
                  <a:lnTo>
                    <a:pt x="167855" y="118224"/>
                  </a:lnTo>
                  <a:lnTo>
                    <a:pt x="175844" y="115976"/>
                  </a:lnTo>
                  <a:lnTo>
                    <a:pt x="174447" y="110401"/>
                  </a:lnTo>
                  <a:lnTo>
                    <a:pt x="177431" y="109169"/>
                  </a:lnTo>
                  <a:lnTo>
                    <a:pt x="182079" y="109601"/>
                  </a:lnTo>
                  <a:lnTo>
                    <a:pt x="182079" y="109169"/>
                  </a:lnTo>
                  <a:lnTo>
                    <a:pt x="182384" y="98031"/>
                  </a:lnTo>
                  <a:lnTo>
                    <a:pt x="182537" y="92671"/>
                  </a:lnTo>
                  <a:lnTo>
                    <a:pt x="182651" y="55321"/>
                  </a:lnTo>
                  <a:lnTo>
                    <a:pt x="182727" y="27228"/>
                  </a:lnTo>
                  <a:lnTo>
                    <a:pt x="182765" y="17970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023973" y="2108822"/>
              <a:ext cx="9525" cy="115570"/>
            </a:xfrm>
            <a:custGeom>
              <a:avLst/>
              <a:gdLst/>
              <a:ahLst/>
              <a:cxnLst/>
              <a:rect l="l" t="t" r="r" b="b"/>
              <a:pathLst>
                <a:path w="9525" h="115569">
                  <a:moveTo>
                    <a:pt x="9169" y="74523"/>
                  </a:moveTo>
                  <a:lnTo>
                    <a:pt x="9042" y="5473"/>
                  </a:lnTo>
                  <a:lnTo>
                    <a:pt x="9029" y="3721"/>
                  </a:lnTo>
                  <a:lnTo>
                    <a:pt x="6908" y="1866"/>
                  </a:lnTo>
                  <a:lnTo>
                    <a:pt x="5765" y="0"/>
                  </a:lnTo>
                  <a:lnTo>
                    <a:pt x="4800" y="1866"/>
                  </a:lnTo>
                  <a:lnTo>
                    <a:pt x="3162" y="3721"/>
                  </a:lnTo>
                  <a:lnTo>
                    <a:pt x="3111" y="5473"/>
                  </a:lnTo>
                  <a:lnTo>
                    <a:pt x="1308" y="34848"/>
                  </a:lnTo>
                  <a:lnTo>
                    <a:pt x="850" y="35610"/>
                  </a:lnTo>
                  <a:lnTo>
                    <a:pt x="368" y="36372"/>
                  </a:lnTo>
                  <a:lnTo>
                    <a:pt x="0" y="37134"/>
                  </a:lnTo>
                  <a:lnTo>
                    <a:pt x="101" y="74523"/>
                  </a:lnTo>
                  <a:lnTo>
                    <a:pt x="228" y="114998"/>
                  </a:lnTo>
                  <a:lnTo>
                    <a:pt x="1104" y="114211"/>
                  </a:lnTo>
                  <a:lnTo>
                    <a:pt x="2641" y="113487"/>
                  </a:lnTo>
                  <a:lnTo>
                    <a:pt x="2755" y="112598"/>
                  </a:lnTo>
                  <a:lnTo>
                    <a:pt x="3619" y="104775"/>
                  </a:lnTo>
                  <a:lnTo>
                    <a:pt x="5270" y="89090"/>
                  </a:lnTo>
                  <a:lnTo>
                    <a:pt x="6197" y="81254"/>
                  </a:lnTo>
                  <a:lnTo>
                    <a:pt x="8534" y="75920"/>
                  </a:lnTo>
                  <a:lnTo>
                    <a:pt x="9169" y="74523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095499" y="2255075"/>
              <a:ext cx="91440" cy="3175"/>
            </a:xfrm>
            <a:custGeom>
              <a:avLst/>
              <a:gdLst/>
              <a:ahLst/>
              <a:cxnLst/>
              <a:rect l="l" t="t" r="r" b="b"/>
              <a:pathLst>
                <a:path w="91439" h="3175">
                  <a:moveTo>
                    <a:pt x="91274" y="0"/>
                  </a:moveTo>
                  <a:lnTo>
                    <a:pt x="88277" y="482"/>
                  </a:lnTo>
                  <a:lnTo>
                    <a:pt x="85293" y="1384"/>
                  </a:lnTo>
                  <a:lnTo>
                    <a:pt x="5372" y="1549"/>
                  </a:lnTo>
                  <a:lnTo>
                    <a:pt x="2679" y="2489"/>
                  </a:lnTo>
                  <a:lnTo>
                    <a:pt x="0" y="2984"/>
                  </a:lnTo>
                  <a:lnTo>
                    <a:pt x="91224" y="3060"/>
                  </a:lnTo>
                  <a:lnTo>
                    <a:pt x="91274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095500" y="2258136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60" h="1905">
                  <a:moveTo>
                    <a:pt x="91223" y="0"/>
                  </a:moveTo>
                  <a:lnTo>
                    <a:pt x="0" y="0"/>
                  </a:lnTo>
                  <a:lnTo>
                    <a:pt x="12" y="1511"/>
                  </a:lnTo>
                  <a:lnTo>
                    <a:pt x="51174" y="1511"/>
                  </a:lnTo>
                  <a:lnTo>
                    <a:pt x="98837" y="596"/>
                  </a:lnTo>
                  <a:lnTo>
                    <a:pt x="91223" y="596"/>
                  </a:lnTo>
                  <a:lnTo>
                    <a:pt x="91223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112581" y="221071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696" y="431"/>
                  </a:moveTo>
                  <a:lnTo>
                    <a:pt x="2984" y="0"/>
                  </a:lnTo>
                  <a:lnTo>
                    <a:pt x="0" y="1231"/>
                  </a:lnTo>
                  <a:lnTo>
                    <a:pt x="1397" y="6807"/>
                  </a:lnTo>
                  <a:lnTo>
                    <a:pt x="7658" y="469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188921" y="2245550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10566" y="0"/>
                  </a:moveTo>
                  <a:lnTo>
                    <a:pt x="0" y="4876"/>
                  </a:lnTo>
                  <a:lnTo>
                    <a:pt x="3822" y="3886"/>
                  </a:lnTo>
                  <a:lnTo>
                    <a:pt x="10312" y="8712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192629" y="223384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58" y="0"/>
                  </a:moveTo>
                  <a:lnTo>
                    <a:pt x="381" y="406"/>
                  </a:lnTo>
                  <a:lnTo>
                    <a:pt x="203" y="800"/>
                  </a:lnTo>
                  <a:lnTo>
                    <a:pt x="38" y="1206"/>
                  </a:lnTo>
                  <a:lnTo>
                    <a:pt x="215" y="1371"/>
                  </a:lnTo>
                  <a:lnTo>
                    <a:pt x="457" y="1524"/>
                  </a:lnTo>
                  <a:lnTo>
                    <a:pt x="673" y="1625"/>
                  </a:lnTo>
                  <a:lnTo>
                    <a:pt x="901" y="1739"/>
                  </a:lnTo>
                  <a:lnTo>
                    <a:pt x="1104" y="1816"/>
                  </a:lnTo>
                  <a:lnTo>
                    <a:pt x="1257" y="1752"/>
                  </a:lnTo>
                  <a:lnTo>
                    <a:pt x="1562" y="1638"/>
                  </a:lnTo>
                  <a:lnTo>
                    <a:pt x="1650" y="977"/>
                  </a:lnTo>
                  <a:lnTo>
                    <a:pt x="1841" y="546"/>
                  </a:lnTo>
                  <a:lnTo>
                    <a:pt x="1409" y="368"/>
                  </a:lnTo>
                  <a:lnTo>
                    <a:pt x="990" y="19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042367" y="2088130"/>
              <a:ext cx="487045" cy="116205"/>
            </a:xfrm>
            <a:custGeom>
              <a:avLst/>
              <a:gdLst/>
              <a:ahLst/>
              <a:cxnLst/>
              <a:rect l="l" t="t" r="r" b="b"/>
              <a:pathLst>
                <a:path w="487044" h="116205">
                  <a:moveTo>
                    <a:pt x="398178" y="110113"/>
                  </a:moveTo>
                  <a:lnTo>
                    <a:pt x="399296" y="115764"/>
                  </a:lnTo>
                  <a:lnTo>
                    <a:pt x="480182" y="115764"/>
                  </a:lnTo>
                  <a:lnTo>
                    <a:pt x="480128" y="110798"/>
                  </a:lnTo>
                  <a:lnTo>
                    <a:pt x="402166" y="110798"/>
                  </a:lnTo>
                  <a:lnTo>
                    <a:pt x="398178" y="110113"/>
                  </a:lnTo>
                  <a:close/>
                </a:path>
                <a:path w="487044" h="116205">
                  <a:moveTo>
                    <a:pt x="485997" y="85221"/>
                  </a:moveTo>
                  <a:lnTo>
                    <a:pt x="451188" y="85221"/>
                  </a:lnTo>
                  <a:lnTo>
                    <a:pt x="451415" y="86135"/>
                  </a:lnTo>
                  <a:lnTo>
                    <a:pt x="451501" y="86486"/>
                  </a:lnTo>
                  <a:lnTo>
                    <a:pt x="451609" y="86919"/>
                  </a:lnTo>
                  <a:lnTo>
                    <a:pt x="451656" y="87111"/>
                  </a:lnTo>
                  <a:lnTo>
                    <a:pt x="451770" y="87570"/>
                  </a:lnTo>
                  <a:lnTo>
                    <a:pt x="451827" y="87802"/>
                  </a:lnTo>
                  <a:lnTo>
                    <a:pt x="451949" y="88293"/>
                  </a:lnTo>
                  <a:lnTo>
                    <a:pt x="452057" y="88732"/>
                  </a:lnTo>
                  <a:lnTo>
                    <a:pt x="452153" y="89120"/>
                  </a:lnTo>
                  <a:lnTo>
                    <a:pt x="451918" y="89120"/>
                  </a:lnTo>
                  <a:lnTo>
                    <a:pt x="450946" y="89591"/>
                  </a:lnTo>
                  <a:lnTo>
                    <a:pt x="449957" y="90100"/>
                  </a:lnTo>
                  <a:lnTo>
                    <a:pt x="447847" y="91952"/>
                  </a:lnTo>
                  <a:lnTo>
                    <a:pt x="445816" y="91952"/>
                  </a:lnTo>
                  <a:lnTo>
                    <a:pt x="437617" y="92537"/>
                  </a:lnTo>
                  <a:lnTo>
                    <a:pt x="429443" y="93931"/>
                  </a:lnTo>
                  <a:lnTo>
                    <a:pt x="421234" y="96790"/>
                  </a:lnTo>
                  <a:lnTo>
                    <a:pt x="412936" y="101769"/>
                  </a:lnTo>
                  <a:lnTo>
                    <a:pt x="417711" y="102924"/>
                  </a:lnTo>
                  <a:lnTo>
                    <a:pt x="421038" y="104296"/>
                  </a:lnTo>
                  <a:lnTo>
                    <a:pt x="473849" y="106239"/>
                  </a:lnTo>
                  <a:lnTo>
                    <a:pt x="473375" y="106239"/>
                  </a:lnTo>
                  <a:lnTo>
                    <a:pt x="475001" y="107103"/>
                  </a:lnTo>
                  <a:lnTo>
                    <a:pt x="476626" y="107598"/>
                  </a:lnTo>
                  <a:lnTo>
                    <a:pt x="476499" y="109198"/>
                  </a:lnTo>
                  <a:lnTo>
                    <a:pt x="476427" y="110113"/>
                  </a:lnTo>
                  <a:lnTo>
                    <a:pt x="475259" y="110113"/>
                  </a:lnTo>
                  <a:lnTo>
                    <a:pt x="473820" y="110252"/>
                  </a:lnTo>
                  <a:lnTo>
                    <a:pt x="470859" y="110798"/>
                  </a:lnTo>
                  <a:lnTo>
                    <a:pt x="480128" y="110798"/>
                  </a:lnTo>
                  <a:lnTo>
                    <a:pt x="480233" y="99280"/>
                  </a:lnTo>
                  <a:lnTo>
                    <a:pt x="480360" y="95546"/>
                  </a:lnTo>
                  <a:lnTo>
                    <a:pt x="478188" y="90758"/>
                  </a:lnTo>
                  <a:lnTo>
                    <a:pt x="485783" y="89399"/>
                  </a:lnTo>
                  <a:lnTo>
                    <a:pt x="485910" y="86919"/>
                  </a:lnTo>
                  <a:lnTo>
                    <a:pt x="485997" y="85221"/>
                  </a:lnTo>
                  <a:close/>
                </a:path>
                <a:path w="487044" h="116205">
                  <a:moveTo>
                    <a:pt x="83828" y="6747"/>
                  </a:moveTo>
                  <a:lnTo>
                    <a:pt x="68677" y="20743"/>
                  </a:lnTo>
                  <a:lnTo>
                    <a:pt x="78532" y="31385"/>
                  </a:lnTo>
                  <a:lnTo>
                    <a:pt x="79132" y="44385"/>
                  </a:lnTo>
                  <a:lnTo>
                    <a:pt x="79397" y="50890"/>
                  </a:lnTo>
                  <a:lnTo>
                    <a:pt x="79531" y="56201"/>
                  </a:lnTo>
                  <a:lnTo>
                    <a:pt x="79561" y="57395"/>
                  </a:lnTo>
                  <a:lnTo>
                    <a:pt x="79663" y="96790"/>
                  </a:lnTo>
                  <a:lnTo>
                    <a:pt x="82812" y="95038"/>
                  </a:lnTo>
                  <a:lnTo>
                    <a:pt x="85403" y="93704"/>
                  </a:lnTo>
                  <a:lnTo>
                    <a:pt x="90254" y="91520"/>
                  </a:lnTo>
                  <a:lnTo>
                    <a:pt x="92405" y="90758"/>
                  </a:lnTo>
                  <a:lnTo>
                    <a:pt x="99144" y="89120"/>
                  </a:lnTo>
                  <a:lnTo>
                    <a:pt x="0" y="89120"/>
                  </a:lnTo>
                  <a:lnTo>
                    <a:pt x="147069" y="88732"/>
                  </a:lnTo>
                  <a:lnTo>
                    <a:pt x="164937" y="87950"/>
                  </a:lnTo>
                  <a:lnTo>
                    <a:pt x="195279" y="84792"/>
                  </a:lnTo>
                  <a:lnTo>
                    <a:pt x="207832" y="83994"/>
                  </a:lnTo>
                  <a:lnTo>
                    <a:pt x="232990" y="82719"/>
                  </a:lnTo>
                  <a:lnTo>
                    <a:pt x="241626" y="82122"/>
                  </a:lnTo>
                  <a:lnTo>
                    <a:pt x="486671" y="82122"/>
                  </a:lnTo>
                  <a:lnTo>
                    <a:pt x="486863" y="81309"/>
                  </a:lnTo>
                  <a:lnTo>
                    <a:pt x="440622" y="81309"/>
                  </a:lnTo>
                  <a:lnTo>
                    <a:pt x="433370" y="71759"/>
                  </a:lnTo>
                  <a:lnTo>
                    <a:pt x="406853" y="70882"/>
                  </a:lnTo>
                  <a:lnTo>
                    <a:pt x="368867" y="70882"/>
                  </a:lnTo>
                  <a:lnTo>
                    <a:pt x="367848" y="63262"/>
                  </a:lnTo>
                  <a:lnTo>
                    <a:pt x="328392" y="63262"/>
                  </a:lnTo>
                  <a:lnTo>
                    <a:pt x="328379" y="61700"/>
                  </a:lnTo>
                  <a:lnTo>
                    <a:pt x="367639" y="61700"/>
                  </a:lnTo>
                  <a:lnTo>
                    <a:pt x="367546" y="61002"/>
                  </a:lnTo>
                  <a:lnTo>
                    <a:pt x="305087" y="56201"/>
                  </a:lnTo>
                  <a:lnTo>
                    <a:pt x="303716" y="46930"/>
                  </a:lnTo>
                  <a:lnTo>
                    <a:pt x="290775" y="46930"/>
                  </a:lnTo>
                  <a:lnTo>
                    <a:pt x="289644" y="36135"/>
                  </a:lnTo>
                  <a:lnTo>
                    <a:pt x="281516" y="35119"/>
                  </a:lnTo>
                  <a:lnTo>
                    <a:pt x="280818" y="28045"/>
                  </a:lnTo>
                  <a:lnTo>
                    <a:pt x="280703" y="25175"/>
                  </a:lnTo>
                  <a:lnTo>
                    <a:pt x="280579" y="11370"/>
                  </a:lnTo>
                  <a:lnTo>
                    <a:pt x="280562" y="8772"/>
                  </a:lnTo>
                  <a:lnTo>
                    <a:pt x="105691" y="8772"/>
                  </a:lnTo>
                  <a:lnTo>
                    <a:pt x="88654" y="7052"/>
                  </a:lnTo>
                  <a:lnTo>
                    <a:pt x="83828" y="6747"/>
                  </a:lnTo>
                  <a:close/>
                </a:path>
                <a:path w="487044" h="116205">
                  <a:moveTo>
                    <a:pt x="486671" y="82122"/>
                  </a:moveTo>
                  <a:lnTo>
                    <a:pt x="241626" y="82122"/>
                  </a:lnTo>
                  <a:lnTo>
                    <a:pt x="249500" y="85398"/>
                  </a:lnTo>
                  <a:lnTo>
                    <a:pt x="294626" y="90100"/>
                  </a:lnTo>
                  <a:lnTo>
                    <a:pt x="307018" y="90313"/>
                  </a:lnTo>
                  <a:lnTo>
                    <a:pt x="313761" y="90100"/>
                  </a:lnTo>
                  <a:lnTo>
                    <a:pt x="315000" y="90100"/>
                  </a:lnTo>
                  <a:lnTo>
                    <a:pt x="324331" y="89261"/>
                  </a:lnTo>
                  <a:lnTo>
                    <a:pt x="332996" y="88293"/>
                  </a:lnTo>
                  <a:lnTo>
                    <a:pt x="340481" y="87570"/>
                  </a:lnTo>
                  <a:lnTo>
                    <a:pt x="340264" y="87570"/>
                  </a:lnTo>
                  <a:lnTo>
                    <a:pt x="353962" y="86486"/>
                  </a:lnTo>
                  <a:lnTo>
                    <a:pt x="353548" y="86486"/>
                  </a:lnTo>
                  <a:lnTo>
                    <a:pt x="360476" y="86135"/>
                  </a:lnTo>
                  <a:lnTo>
                    <a:pt x="441678" y="86135"/>
                  </a:lnTo>
                  <a:lnTo>
                    <a:pt x="451188" y="85221"/>
                  </a:lnTo>
                  <a:lnTo>
                    <a:pt x="485997" y="85221"/>
                  </a:lnTo>
                  <a:lnTo>
                    <a:pt x="486044" y="84792"/>
                  </a:lnTo>
                  <a:lnTo>
                    <a:pt x="486671" y="82122"/>
                  </a:lnTo>
                  <a:close/>
                </a:path>
                <a:path w="487044" h="116205">
                  <a:moveTo>
                    <a:pt x="441678" y="86135"/>
                  </a:moveTo>
                  <a:lnTo>
                    <a:pt x="369775" y="86135"/>
                  </a:lnTo>
                  <a:lnTo>
                    <a:pt x="377019" y="86486"/>
                  </a:lnTo>
                  <a:lnTo>
                    <a:pt x="376702" y="86486"/>
                  </a:lnTo>
                  <a:lnTo>
                    <a:pt x="392762" y="87802"/>
                  </a:lnTo>
                  <a:lnTo>
                    <a:pt x="401364" y="88293"/>
                  </a:lnTo>
                  <a:lnTo>
                    <a:pt x="409117" y="88579"/>
                  </a:lnTo>
                  <a:lnTo>
                    <a:pt x="408866" y="88579"/>
                  </a:lnTo>
                  <a:lnTo>
                    <a:pt x="424861" y="87570"/>
                  </a:lnTo>
                  <a:lnTo>
                    <a:pt x="431024" y="87111"/>
                  </a:lnTo>
                  <a:lnTo>
                    <a:pt x="441678" y="86135"/>
                  </a:lnTo>
                  <a:close/>
                </a:path>
                <a:path w="487044" h="116205">
                  <a:moveTo>
                    <a:pt x="367639" y="61700"/>
                  </a:moveTo>
                  <a:lnTo>
                    <a:pt x="351036" y="61700"/>
                  </a:lnTo>
                  <a:lnTo>
                    <a:pt x="351049" y="63262"/>
                  </a:lnTo>
                  <a:lnTo>
                    <a:pt x="367848" y="63262"/>
                  </a:lnTo>
                  <a:lnTo>
                    <a:pt x="367639" y="61700"/>
                  </a:lnTo>
                  <a:close/>
                </a:path>
                <a:path w="487044" h="116205">
                  <a:moveTo>
                    <a:pt x="163217" y="2756"/>
                  </a:moveTo>
                  <a:lnTo>
                    <a:pt x="141217" y="3204"/>
                  </a:lnTo>
                  <a:lnTo>
                    <a:pt x="119401" y="7459"/>
                  </a:lnTo>
                  <a:lnTo>
                    <a:pt x="112159" y="8772"/>
                  </a:lnTo>
                  <a:lnTo>
                    <a:pt x="280562" y="8772"/>
                  </a:lnTo>
                  <a:lnTo>
                    <a:pt x="280538" y="4868"/>
                  </a:lnTo>
                  <a:lnTo>
                    <a:pt x="279480" y="4868"/>
                  </a:lnTo>
                  <a:lnTo>
                    <a:pt x="251258" y="3852"/>
                  </a:lnTo>
                  <a:lnTo>
                    <a:pt x="257310" y="3852"/>
                  </a:lnTo>
                  <a:lnTo>
                    <a:pt x="249893" y="3047"/>
                  </a:lnTo>
                  <a:lnTo>
                    <a:pt x="185268" y="3047"/>
                  </a:lnTo>
                  <a:lnTo>
                    <a:pt x="163217" y="2756"/>
                  </a:lnTo>
                  <a:close/>
                </a:path>
                <a:path w="487044" h="116205">
                  <a:moveTo>
                    <a:pt x="219164" y="0"/>
                  </a:moveTo>
                  <a:lnTo>
                    <a:pt x="185268" y="3047"/>
                  </a:lnTo>
                  <a:lnTo>
                    <a:pt x="249893" y="3047"/>
                  </a:lnTo>
                  <a:lnTo>
                    <a:pt x="243876" y="2395"/>
                  </a:lnTo>
                  <a:lnTo>
                    <a:pt x="231445" y="805"/>
                  </a:lnTo>
                  <a:lnTo>
                    <a:pt x="219164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014766" y="1977783"/>
              <a:ext cx="316230" cy="82550"/>
            </a:xfrm>
            <a:custGeom>
              <a:avLst/>
              <a:gdLst/>
              <a:ahLst/>
              <a:cxnLst/>
              <a:rect l="l" t="t" r="r" b="b"/>
              <a:pathLst>
                <a:path w="316230" h="82550">
                  <a:moveTo>
                    <a:pt x="48285" y="17691"/>
                  </a:moveTo>
                  <a:lnTo>
                    <a:pt x="0" y="17691"/>
                  </a:lnTo>
                  <a:lnTo>
                    <a:pt x="0" y="81026"/>
                  </a:lnTo>
                  <a:lnTo>
                    <a:pt x="939" y="78689"/>
                  </a:lnTo>
                  <a:lnTo>
                    <a:pt x="2908" y="76238"/>
                  </a:lnTo>
                  <a:lnTo>
                    <a:pt x="1778" y="66484"/>
                  </a:lnTo>
                  <a:lnTo>
                    <a:pt x="5181" y="64871"/>
                  </a:lnTo>
                  <a:lnTo>
                    <a:pt x="11938" y="65239"/>
                  </a:lnTo>
                  <a:lnTo>
                    <a:pt x="18770" y="65481"/>
                  </a:lnTo>
                  <a:lnTo>
                    <a:pt x="43726" y="65481"/>
                  </a:lnTo>
                  <a:lnTo>
                    <a:pt x="46596" y="67081"/>
                  </a:lnTo>
                  <a:lnTo>
                    <a:pt x="46621" y="73723"/>
                  </a:lnTo>
                  <a:lnTo>
                    <a:pt x="48285" y="80873"/>
                  </a:lnTo>
                  <a:lnTo>
                    <a:pt x="48285" y="17691"/>
                  </a:lnTo>
                  <a:close/>
                </a:path>
                <a:path w="316230" h="82550">
                  <a:moveTo>
                    <a:pt x="242633" y="77825"/>
                  </a:moveTo>
                  <a:lnTo>
                    <a:pt x="242620" y="67767"/>
                  </a:lnTo>
                  <a:lnTo>
                    <a:pt x="242620" y="7747"/>
                  </a:lnTo>
                  <a:lnTo>
                    <a:pt x="241604" y="10299"/>
                  </a:lnTo>
                  <a:lnTo>
                    <a:pt x="239864" y="12814"/>
                  </a:lnTo>
                  <a:lnTo>
                    <a:pt x="239382" y="22377"/>
                  </a:lnTo>
                  <a:lnTo>
                    <a:pt x="238010" y="28295"/>
                  </a:lnTo>
                  <a:lnTo>
                    <a:pt x="229387" y="33083"/>
                  </a:lnTo>
                  <a:lnTo>
                    <a:pt x="229095" y="36728"/>
                  </a:lnTo>
                  <a:lnTo>
                    <a:pt x="228117" y="39154"/>
                  </a:lnTo>
                  <a:lnTo>
                    <a:pt x="229158" y="76403"/>
                  </a:lnTo>
                  <a:lnTo>
                    <a:pt x="229209" y="77825"/>
                  </a:lnTo>
                  <a:lnTo>
                    <a:pt x="229298" y="80962"/>
                  </a:lnTo>
                  <a:lnTo>
                    <a:pt x="235064" y="80137"/>
                  </a:lnTo>
                  <a:lnTo>
                    <a:pt x="236512" y="76403"/>
                  </a:lnTo>
                  <a:lnTo>
                    <a:pt x="236461" y="71653"/>
                  </a:lnTo>
                  <a:lnTo>
                    <a:pt x="237756" y="67767"/>
                  </a:lnTo>
                  <a:lnTo>
                    <a:pt x="242633" y="77825"/>
                  </a:lnTo>
                  <a:close/>
                </a:path>
                <a:path w="316230" h="82550">
                  <a:moveTo>
                    <a:pt x="316077" y="74333"/>
                  </a:moveTo>
                  <a:lnTo>
                    <a:pt x="314833" y="70027"/>
                  </a:lnTo>
                  <a:lnTo>
                    <a:pt x="314744" y="38023"/>
                  </a:lnTo>
                  <a:lnTo>
                    <a:pt x="306285" y="36830"/>
                  </a:lnTo>
                  <a:lnTo>
                    <a:pt x="306285" y="16675"/>
                  </a:lnTo>
                  <a:lnTo>
                    <a:pt x="294944" y="15544"/>
                  </a:lnTo>
                  <a:lnTo>
                    <a:pt x="294208" y="0"/>
                  </a:lnTo>
                  <a:lnTo>
                    <a:pt x="286092" y="0"/>
                  </a:lnTo>
                  <a:lnTo>
                    <a:pt x="285216" y="82130"/>
                  </a:lnTo>
                  <a:lnTo>
                    <a:pt x="290258" y="81915"/>
                  </a:lnTo>
                  <a:lnTo>
                    <a:pt x="295490" y="82308"/>
                  </a:lnTo>
                  <a:lnTo>
                    <a:pt x="300037" y="80886"/>
                  </a:lnTo>
                  <a:lnTo>
                    <a:pt x="303034" y="75272"/>
                  </a:lnTo>
                  <a:lnTo>
                    <a:pt x="307860" y="80949"/>
                  </a:lnTo>
                  <a:lnTo>
                    <a:pt x="308597" y="78930"/>
                  </a:lnTo>
                  <a:lnTo>
                    <a:pt x="309118" y="75285"/>
                  </a:lnTo>
                  <a:lnTo>
                    <a:pt x="310108" y="75158"/>
                  </a:lnTo>
                  <a:lnTo>
                    <a:pt x="316077" y="74333"/>
                  </a:lnTo>
                  <a:close/>
                </a:path>
              </a:pathLst>
            </a:custGeom>
            <a:solidFill>
              <a:srgbClr val="6D6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441663" y="1783092"/>
              <a:ext cx="386715" cy="76835"/>
            </a:xfrm>
            <a:custGeom>
              <a:avLst/>
              <a:gdLst/>
              <a:ahLst/>
              <a:cxnLst/>
              <a:rect l="l" t="t" r="r" b="b"/>
              <a:pathLst>
                <a:path w="386714" h="76835">
                  <a:moveTo>
                    <a:pt x="386058" y="21069"/>
                  </a:moveTo>
                  <a:lnTo>
                    <a:pt x="382275" y="21069"/>
                  </a:lnTo>
                  <a:lnTo>
                    <a:pt x="382600" y="22593"/>
                  </a:lnTo>
                  <a:lnTo>
                    <a:pt x="382696" y="22910"/>
                  </a:lnTo>
                  <a:lnTo>
                    <a:pt x="383425" y="24676"/>
                  </a:lnTo>
                  <a:lnTo>
                    <a:pt x="383392" y="27660"/>
                  </a:lnTo>
                  <a:lnTo>
                    <a:pt x="383279" y="37794"/>
                  </a:lnTo>
                  <a:lnTo>
                    <a:pt x="383164" y="45770"/>
                  </a:lnTo>
                  <a:lnTo>
                    <a:pt x="383054" y="53390"/>
                  </a:lnTo>
                  <a:lnTo>
                    <a:pt x="382981" y="72250"/>
                  </a:lnTo>
                  <a:lnTo>
                    <a:pt x="383324" y="73050"/>
                  </a:lnTo>
                  <a:lnTo>
                    <a:pt x="384098" y="74244"/>
                  </a:lnTo>
                  <a:lnTo>
                    <a:pt x="385229" y="75844"/>
                  </a:lnTo>
                  <a:lnTo>
                    <a:pt x="385444" y="76250"/>
                  </a:lnTo>
                  <a:lnTo>
                    <a:pt x="385900" y="37794"/>
                  </a:lnTo>
                  <a:lnTo>
                    <a:pt x="386011" y="26377"/>
                  </a:lnTo>
                  <a:lnTo>
                    <a:pt x="386058" y="21069"/>
                  </a:lnTo>
                  <a:close/>
                </a:path>
                <a:path w="386714" h="76835">
                  <a:moveTo>
                    <a:pt x="386065" y="20231"/>
                  </a:moveTo>
                  <a:lnTo>
                    <a:pt x="359975" y="20231"/>
                  </a:lnTo>
                  <a:lnTo>
                    <a:pt x="366966" y="23977"/>
                  </a:lnTo>
                  <a:lnTo>
                    <a:pt x="372605" y="27952"/>
                  </a:lnTo>
                  <a:lnTo>
                    <a:pt x="378929" y="32029"/>
                  </a:lnTo>
                  <a:lnTo>
                    <a:pt x="379884" y="24676"/>
                  </a:lnTo>
                  <a:lnTo>
                    <a:pt x="379974" y="23977"/>
                  </a:lnTo>
                  <a:lnTo>
                    <a:pt x="380045" y="23431"/>
                  </a:lnTo>
                  <a:lnTo>
                    <a:pt x="380154" y="22593"/>
                  </a:lnTo>
                  <a:lnTo>
                    <a:pt x="380235" y="21970"/>
                  </a:lnTo>
                  <a:lnTo>
                    <a:pt x="380352" y="21069"/>
                  </a:lnTo>
                  <a:lnTo>
                    <a:pt x="386058" y="21069"/>
                  </a:lnTo>
                  <a:lnTo>
                    <a:pt x="386065" y="20231"/>
                  </a:lnTo>
                  <a:close/>
                </a:path>
                <a:path w="386714" h="76835">
                  <a:moveTo>
                    <a:pt x="386088" y="17348"/>
                  </a:moveTo>
                  <a:lnTo>
                    <a:pt x="337453" y="17348"/>
                  </a:lnTo>
                  <a:lnTo>
                    <a:pt x="339661" y="18643"/>
                  </a:lnTo>
                  <a:lnTo>
                    <a:pt x="342176" y="19418"/>
                  </a:lnTo>
                  <a:lnTo>
                    <a:pt x="342176" y="26377"/>
                  </a:lnTo>
                  <a:lnTo>
                    <a:pt x="351332" y="28105"/>
                  </a:lnTo>
                  <a:lnTo>
                    <a:pt x="351650" y="27660"/>
                  </a:lnTo>
                  <a:lnTo>
                    <a:pt x="353623" y="24676"/>
                  </a:lnTo>
                  <a:lnTo>
                    <a:pt x="354164" y="23977"/>
                  </a:lnTo>
                  <a:lnTo>
                    <a:pt x="354818" y="23431"/>
                  </a:lnTo>
                  <a:lnTo>
                    <a:pt x="355915" y="22593"/>
                  </a:lnTo>
                  <a:lnTo>
                    <a:pt x="349360" y="22593"/>
                  </a:lnTo>
                  <a:lnTo>
                    <a:pt x="349236" y="21221"/>
                  </a:lnTo>
                  <a:lnTo>
                    <a:pt x="349146" y="20231"/>
                  </a:lnTo>
                  <a:lnTo>
                    <a:pt x="349026" y="18910"/>
                  </a:lnTo>
                  <a:lnTo>
                    <a:pt x="348945" y="18021"/>
                  </a:lnTo>
                  <a:lnTo>
                    <a:pt x="386082" y="18021"/>
                  </a:lnTo>
                  <a:lnTo>
                    <a:pt x="386088" y="17348"/>
                  </a:lnTo>
                  <a:close/>
                </a:path>
                <a:path w="386714" h="76835">
                  <a:moveTo>
                    <a:pt x="342912" y="0"/>
                  </a:moveTo>
                  <a:lnTo>
                    <a:pt x="333400" y="0"/>
                  </a:lnTo>
                  <a:lnTo>
                    <a:pt x="243166" y="1066"/>
                  </a:lnTo>
                  <a:lnTo>
                    <a:pt x="431" y="2489"/>
                  </a:lnTo>
                  <a:lnTo>
                    <a:pt x="390" y="4470"/>
                  </a:lnTo>
                  <a:lnTo>
                    <a:pt x="303" y="8724"/>
                  </a:lnTo>
                  <a:lnTo>
                    <a:pt x="201" y="13652"/>
                  </a:lnTo>
                  <a:lnTo>
                    <a:pt x="125" y="17348"/>
                  </a:lnTo>
                  <a:lnTo>
                    <a:pt x="0" y="23431"/>
                  </a:lnTo>
                  <a:lnTo>
                    <a:pt x="1320" y="22593"/>
                  </a:lnTo>
                  <a:lnTo>
                    <a:pt x="2628" y="21221"/>
                  </a:lnTo>
                  <a:lnTo>
                    <a:pt x="4381" y="20370"/>
                  </a:lnTo>
                  <a:lnTo>
                    <a:pt x="4825" y="20231"/>
                  </a:lnTo>
                  <a:lnTo>
                    <a:pt x="102616" y="20231"/>
                  </a:lnTo>
                  <a:lnTo>
                    <a:pt x="127228" y="18910"/>
                  </a:lnTo>
                  <a:lnTo>
                    <a:pt x="129006" y="18453"/>
                  </a:lnTo>
                  <a:lnTo>
                    <a:pt x="130797" y="17703"/>
                  </a:lnTo>
                  <a:lnTo>
                    <a:pt x="132575" y="17348"/>
                  </a:lnTo>
                  <a:lnTo>
                    <a:pt x="386088" y="17348"/>
                  </a:lnTo>
                  <a:lnTo>
                    <a:pt x="386118" y="13652"/>
                  </a:lnTo>
                  <a:lnTo>
                    <a:pt x="385292" y="10617"/>
                  </a:lnTo>
                  <a:lnTo>
                    <a:pt x="378523" y="10007"/>
                  </a:lnTo>
                  <a:lnTo>
                    <a:pt x="378961" y="8724"/>
                  </a:lnTo>
                  <a:lnTo>
                    <a:pt x="344081" y="8724"/>
                  </a:lnTo>
                  <a:lnTo>
                    <a:pt x="343246" y="2489"/>
                  </a:lnTo>
                  <a:lnTo>
                    <a:pt x="343152" y="1790"/>
                  </a:lnTo>
                  <a:lnTo>
                    <a:pt x="343028" y="866"/>
                  </a:lnTo>
                  <a:lnTo>
                    <a:pt x="342912" y="0"/>
                  </a:lnTo>
                  <a:close/>
                </a:path>
                <a:path w="386714" h="76835">
                  <a:moveTo>
                    <a:pt x="386082" y="18021"/>
                  </a:moveTo>
                  <a:lnTo>
                    <a:pt x="350875" y="18021"/>
                  </a:lnTo>
                  <a:lnTo>
                    <a:pt x="350875" y="22593"/>
                  </a:lnTo>
                  <a:lnTo>
                    <a:pt x="355915" y="22593"/>
                  </a:lnTo>
                  <a:lnTo>
                    <a:pt x="356730" y="21970"/>
                  </a:lnTo>
                  <a:lnTo>
                    <a:pt x="359492" y="20231"/>
                  </a:lnTo>
                  <a:lnTo>
                    <a:pt x="386065" y="20231"/>
                  </a:lnTo>
                  <a:lnTo>
                    <a:pt x="386082" y="18021"/>
                  </a:lnTo>
                  <a:close/>
                </a:path>
                <a:path w="386714" h="76835">
                  <a:moveTo>
                    <a:pt x="378655" y="1523"/>
                  </a:moveTo>
                  <a:lnTo>
                    <a:pt x="354583" y="1523"/>
                  </a:lnTo>
                  <a:lnTo>
                    <a:pt x="352247" y="8724"/>
                  </a:lnTo>
                  <a:lnTo>
                    <a:pt x="378961" y="8724"/>
                  </a:lnTo>
                  <a:lnTo>
                    <a:pt x="380415" y="4470"/>
                  </a:lnTo>
                  <a:lnTo>
                    <a:pt x="378655" y="1523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9356" y="1803184"/>
              <a:ext cx="80556" cy="224396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2444788" y="1769478"/>
              <a:ext cx="41275" cy="4445"/>
            </a:xfrm>
            <a:custGeom>
              <a:avLst/>
              <a:gdLst/>
              <a:ahLst/>
              <a:cxnLst/>
              <a:rect l="l" t="t" r="r" b="b"/>
              <a:pathLst>
                <a:path w="41275" h="4444">
                  <a:moveTo>
                    <a:pt x="24739" y="1803"/>
                  </a:moveTo>
                  <a:lnTo>
                    <a:pt x="254" y="0"/>
                  </a:lnTo>
                  <a:lnTo>
                    <a:pt x="0" y="3238"/>
                  </a:lnTo>
                  <a:lnTo>
                    <a:pt x="24574" y="3238"/>
                  </a:lnTo>
                  <a:lnTo>
                    <a:pt x="24739" y="1803"/>
                  </a:lnTo>
                  <a:close/>
                </a:path>
                <a:path w="41275" h="4444">
                  <a:moveTo>
                    <a:pt x="40678" y="3568"/>
                  </a:moveTo>
                  <a:lnTo>
                    <a:pt x="40449" y="3492"/>
                  </a:lnTo>
                  <a:lnTo>
                    <a:pt x="40271" y="3441"/>
                  </a:lnTo>
                  <a:lnTo>
                    <a:pt x="40106" y="3390"/>
                  </a:lnTo>
                  <a:lnTo>
                    <a:pt x="39941" y="3340"/>
                  </a:lnTo>
                  <a:lnTo>
                    <a:pt x="39801" y="3289"/>
                  </a:lnTo>
                  <a:lnTo>
                    <a:pt x="39662" y="3238"/>
                  </a:lnTo>
                  <a:lnTo>
                    <a:pt x="39712" y="3441"/>
                  </a:lnTo>
                  <a:lnTo>
                    <a:pt x="39763" y="3632"/>
                  </a:lnTo>
                  <a:lnTo>
                    <a:pt x="39827" y="3822"/>
                  </a:lnTo>
                  <a:lnTo>
                    <a:pt x="40043" y="3759"/>
                  </a:lnTo>
                  <a:lnTo>
                    <a:pt x="40246" y="3695"/>
                  </a:lnTo>
                  <a:lnTo>
                    <a:pt x="40678" y="3568"/>
                  </a:lnTo>
                  <a:close/>
                </a:path>
              </a:pathLst>
            </a:custGeom>
            <a:solidFill>
              <a:srgbClr val="A553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375954" y="1812289"/>
              <a:ext cx="407034" cy="187960"/>
            </a:xfrm>
            <a:custGeom>
              <a:avLst/>
              <a:gdLst/>
              <a:ahLst/>
              <a:cxnLst/>
              <a:rect l="l" t="t" r="r" b="b"/>
              <a:pathLst>
                <a:path w="407035" h="187960">
                  <a:moveTo>
                    <a:pt x="406603" y="571"/>
                  </a:moveTo>
                  <a:lnTo>
                    <a:pt x="395020" y="0"/>
                  </a:lnTo>
                  <a:lnTo>
                    <a:pt x="371602" y="0"/>
                  </a:lnTo>
                  <a:lnTo>
                    <a:pt x="74244" y="1168"/>
                  </a:lnTo>
                  <a:lnTo>
                    <a:pt x="71450" y="1168"/>
                  </a:lnTo>
                  <a:lnTo>
                    <a:pt x="68922" y="571"/>
                  </a:lnTo>
                  <a:lnTo>
                    <a:pt x="69164" y="571"/>
                  </a:lnTo>
                  <a:lnTo>
                    <a:pt x="65862" y="165"/>
                  </a:lnTo>
                  <a:lnTo>
                    <a:pt x="64960" y="9753"/>
                  </a:lnTo>
                  <a:lnTo>
                    <a:pt x="64897" y="10477"/>
                  </a:lnTo>
                  <a:lnTo>
                    <a:pt x="64808" y="11468"/>
                  </a:lnTo>
                  <a:lnTo>
                    <a:pt x="64693" y="12623"/>
                  </a:lnTo>
                  <a:lnTo>
                    <a:pt x="16560" y="12623"/>
                  </a:lnTo>
                  <a:lnTo>
                    <a:pt x="14020" y="11468"/>
                  </a:lnTo>
                  <a:lnTo>
                    <a:pt x="11823" y="10579"/>
                  </a:lnTo>
                  <a:lnTo>
                    <a:pt x="10363" y="9982"/>
                  </a:lnTo>
                  <a:lnTo>
                    <a:pt x="9639" y="9753"/>
                  </a:lnTo>
                  <a:lnTo>
                    <a:pt x="0" y="10477"/>
                  </a:lnTo>
                  <a:lnTo>
                    <a:pt x="0" y="81127"/>
                  </a:lnTo>
                  <a:lnTo>
                    <a:pt x="7429" y="80035"/>
                  </a:lnTo>
                  <a:lnTo>
                    <a:pt x="7429" y="49276"/>
                  </a:lnTo>
                  <a:lnTo>
                    <a:pt x="14960" y="47701"/>
                  </a:lnTo>
                  <a:lnTo>
                    <a:pt x="14960" y="18288"/>
                  </a:lnTo>
                  <a:lnTo>
                    <a:pt x="43700" y="18288"/>
                  </a:lnTo>
                  <a:lnTo>
                    <a:pt x="44018" y="18656"/>
                  </a:lnTo>
                  <a:lnTo>
                    <a:pt x="45796" y="18288"/>
                  </a:lnTo>
                  <a:lnTo>
                    <a:pt x="55778" y="18288"/>
                  </a:lnTo>
                  <a:lnTo>
                    <a:pt x="163918" y="18834"/>
                  </a:lnTo>
                  <a:lnTo>
                    <a:pt x="372821" y="18834"/>
                  </a:lnTo>
                  <a:lnTo>
                    <a:pt x="374307" y="18288"/>
                  </a:lnTo>
                  <a:lnTo>
                    <a:pt x="378790" y="16649"/>
                  </a:lnTo>
                  <a:lnTo>
                    <a:pt x="380923" y="26123"/>
                  </a:lnTo>
                  <a:lnTo>
                    <a:pt x="384810" y="26873"/>
                  </a:lnTo>
                  <a:lnTo>
                    <a:pt x="387083" y="27990"/>
                  </a:lnTo>
                  <a:lnTo>
                    <a:pt x="387083" y="186944"/>
                  </a:lnTo>
                  <a:lnTo>
                    <a:pt x="394728" y="187566"/>
                  </a:lnTo>
                  <a:lnTo>
                    <a:pt x="395630" y="179476"/>
                  </a:lnTo>
                  <a:lnTo>
                    <a:pt x="395693" y="171678"/>
                  </a:lnTo>
                  <a:lnTo>
                    <a:pt x="395770" y="163347"/>
                  </a:lnTo>
                  <a:lnTo>
                    <a:pt x="397103" y="125031"/>
                  </a:lnTo>
                  <a:lnTo>
                    <a:pt x="398018" y="124663"/>
                  </a:lnTo>
                  <a:lnTo>
                    <a:pt x="398665" y="124663"/>
                  </a:lnTo>
                  <a:lnTo>
                    <a:pt x="405066" y="123317"/>
                  </a:lnTo>
                  <a:lnTo>
                    <a:pt x="405066" y="16649"/>
                  </a:lnTo>
                  <a:lnTo>
                    <a:pt x="405066" y="12623"/>
                  </a:lnTo>
                  <a:lnTo>
                    <a:pt x="405066" y="1168"/>
                  </a:lnTo>
                  <a:lnTo>
                    <a:pt x="405066" y="571"/>
                  </a:lnTo>
                  <a:lnTo>
                    <a:pt x="406603" y="571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441930" y="1626908"/>
              <a:ext cx="55244" cy="63500"/>
            </a:xfrm>
            <a:custGeom>
              <a:avLst/>
              <a:gdLst/>
              <a:ahLst/>
              <a:cxnLst/>
              <a:rect l="l" t="t" r="r" b="b"/>
              <a:pathLst>
                <a:path w="55244" h="63500">
                  <a:moveTo>
                    <a:pt x="54749" y="0"/>
                  </a:moveTo>
                  <a:lnTo>
                    <a:pt x="0" y="0"/>
                  </a:lnTo>
                  <a:lnTo>
                    <a:pt x="0" y="63411"/>
                  </a:lnTo>
                  <a:lnTo>
                    <a:pt x="54749" y="63411"/>
                  </a:lnTo>
                  <a:lnTo>
                    <a:pt x="54749" y="0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385682" y="181025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0" y="0"/>
                  </a:moveTo>
                  <a:lnTo>
                    <a:pt x="0" y="1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90456" y="2021370"/>
              <a:ext cx="172199" cy="180454"/>
            </a:xfrm>
            <a:prstGeom prst="rect">
              <a:avLst/>
            </a:prstGeom>
          </p:spPr>
        </p:pic>
        <p:sp>
          <p:nvSpPr>
            <p:cNvPr id="156" name="object 156" descr=""/>
            <p:cNvSpPr/>
            <p:nvPr/>
          </p:nvSpPr>
          <p:spPr>
            <a:xfrm>
              <a:off x="2880499" y="1809800"/>
              <a:ext cx="5080" cy="24130"/>
            </a:xfrm>
            <a:custGeom>
              <a:avLst/>
              <a:gdLst/>
              <a:ahLst/>
              <a:cxnLst/>
              <a:rect l="l" t="t" r="r" b="b"/>
              <a:pathLst>
                <a:path w="5080" h="24130">
                  <a:moveTo>
                    <a:pt x="2374" y="0"/>
                  </a:moveTo>
                  <a:lnTo>
                    <a:pt x="0" y="15278"/>
                  </a:lnTo>
                  <a:lnTo>
                    <a:pt x="0" y="23901"/>
                  </a:lnTo>
                  <a:lnTo>
                    <a:pt x="1968" y="23901"/>
                  </a:lnTo>
                  <a:lnTo>
                    <a:pt x="4584" y="17157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9C5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895384" y="1872792"/>
              <a:ext cx="3810" cy="12065"/>
            </a:xfrm>
            <a:custGeom>
              <a:avLst/>
              <a:gdLst/>
              <a:ahLst/>
              <a:cxnLst/>
              <a:rect l="l" t="t" r="r" b="b"/>
              <a:pathLst>
                <a:path w="3810" h="12064">
                  <a:moveTo>
                    <a:pt x="3797" y="0"/>
                  </a:moveTo>
                  <a:lnTo>
                    <a:pt x="0" y="876"/>
                  </a:lnTo>
                  <a:lnTo>
                    <a:pt x="3797" y="1146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608719" y="2235669"/>
              <a:ext cx="321310" cy="83820"/>
            </a:xfrm>
            <a:custGeom>
              <a:avLst/>
              <a:gdLst/>
              <a:ahLst/>
              <a:cxnLst/>
              <a:rect l="l" t="t" r="r" b="b"/>
              <a:pathLst>
                <a:path w="321310" h="83819">
                  <a:moveTo>
                    <a:pt x="312318" y="45770"/>
                  </a:moveTo>
                  <a:lnTo>
                    <a:pt x="312191" y="45770"/>
                  </a:lnTo>
                  <a:lnTo>
                    <a:pt x="312318" y="45834"/>
                  </a:lnTo>
                  <a:close/>
                </a:path>
                <a:path w="321310" h="83819">
                  <a:moveTo>
                    <a:pt x="320763" y="0"/>
                  </a:moveTo>
                  <a:lnTo>
                    <a:pt x="315569" y="9918"/>
                  </a:lnTo>
                  <a:lnTo>
                    <a:pt x="315429" y="10350"/>
                  </a:lnTo>
                  <a:lnTo>
                    <a:pt x="306616" y="9918"/>
                  </a:lnTo>
                  <a:lnTo>
                    <a:pt x="306222" y="9918"/>
                  </a:lnTo>
                  <a:lnTo>
                    <a:pt x="296989" y="9182"/>
                  </a:lnTo>
                  <a:lnTo>
                    <a:pt x="288709" y="8293"/>
                  </a:lnTo>
                  <a:lnTo>
                    <a:pt x="280111" y="7493"/>
                  </a:lnTo>
                  <a:lnTo>
                    <a:pt x="281889" y="7493"/>
                  </a:lnTo>
                  <a:lnTo>
                    <a:pt x="270217" y="7073"/>
                  </a:lnTo>
                  <a:lnTo>
                    <a:pt x="258457" y="7493"/>
                  </a:lnTo>
                  <a:lnTo>
                    <a:pt x="234950" y="9182"/>
                  </a:lnTo>
                  <a:lnTo>
                    <a:pt x="221322" y="9918"/>
                  </a:lnTo>
                  <a:lnTo>
                    <a:pt x="219583" y="9918"/>
                  </a:lnTo>
                  <a:lnTo>
                    <a:pt x="204089" y="8674"/>
                  </a:lnTo>
                  <a:lnTo>
                    <a:pt x="195097" y="8674"/>
                  </a:lnTo>
                  <a:lnTo>
                    <a:pt x="183426" y="9182"/>
                  </a:lnTo>
                  <a:lnTo>
                    <a:pt x="157175" y="10731"/>
                  </a:lnTo>
                  <a:lnTo>
                    <a:pt x="138468" y="11620"/>
                  </a:lnTo>
                  <a:lnTo>
                    <a:pt x="133591" y="11049"/>
                  </a:lnTo>
                  <a:lnTo>
                    <a:pt x="133921" y="15659"/>
                  </a:lnTo>
                  <a:lnTo>
                    <a:pt x="134010" y="16789"/>
                  </a:lnTo>
                  <a:lnTo>
                    <a:pt x="134099" y="17957"/>
                  </a:lnTo>
                  <a:lnTo>
                    <a:pt x="122148" y="13042"/>
                  </a:lnTo>
                  <a:lnTo>
                    <a:pt x="115303" y="15659"/>
                  </a:lnTo>
                  <a:lnTo>
                    <a:pt x="108331" y="17729"/>
                  </a:lnTo>
                  <a:lnTo>
                    <a:pt x="101269" y="18580"/>
                  </a:lnTo>
                  <a:lnTo>
                    <a:pt x="94170" y="17513"/>
                  </a:lnTo>
                  <a:lnTo>
                    <a:pt x="86880" y="16789"/>
                  </a:lnTo>
                  <a:lnTo>
                    <a:pt x="80949" y="18897"/>
                  </a:lnTo>
                  <a:lnTo>
                    <a:pt x="76060" y="22656"/>
                  </a:lnTo>
                  <a:lnTo>
                    <a:pt x="71882" y="26847"/>
                  </a:lnTo>
                  <a:lnTo>
                    <a:pt x="66205" y="32067"/>
                  </a:lnTo>
                  <a:lnTo>
                    <a:pt x="60248" y="35991"/>
                  </a:lnTo>
                  <a:lnTo>
                    <a:pt x="53682" y="38341"/>
                  </a:lnTo>
                  <a:lnTo>
                    <a:pt x="46151" y="38862"/>
                  </a:lnTo>
                  <a:lnTo>
                    <a:pt x="43357" y="38696"/>
                  </a:lnTo>
                  <a:lnTo>
                    <a:pt x="40538" y="39128"/>
                  </a:lnTo>
                  <a:lnTo>
                    <a:pt x="37884" y="39293"/>
                  </a:lnTo>
                  <a:lnTo>
                    <a:pt x="35077" y="45580"/>
                  </a:lnTo>
                  <a:lnTo>
                    <a:pt x="34975" y="45834"/>
                  </a:lnTo>
                  <a:lnTo>
                    <a:pt x="28092" y="47371"/>
                  </a:lnTo>
                  <a:lnTo>
                    <a:pt x="21259" y="49530"/>
                  </a:lnTo>
                  <a:lnTo>
                    <a:pt x="11023" y="50457"/>
                  </a:lnTo>
                  <a:lnTo>
                    <a:pt x="7493" y="47815"/>
                  </a:lnTo>
                  <a:lnTo>
                    <a:pt x="4089" y="46507"/>
                  </a:lnTo>
                  <a:lnTo>
                    <a:pt x="800" y="45580"/>
                  </a:lnTo>
                  <a:lnTo>
                    <a:pt x="38" y="50457"/>
                  </a:lnTo>
                  <a:lnTo>
                    <a:pt x="0" y="50711"/>
                  </a:lnTo>
                  <a:lnTo>
                    <a:pt x="2336" y="52197"/>
                  </a:lnTo>
                  <a:lnTo>
                    <a:pt x="15481" y="52197"/>
                  </a:lnTo>
                  <a:lnTo>
                    <a:pt x="20396" y="52730"/>
                  </a:lnTo>
                  <a:lnTo>
                    <a:pt x="26949" y="53098"/>
                  </a:lnTo>
                  <a:lnTo>
                    <a:pt x="27686" y="55372"/>
                  </a:lnTo>
                  <a:lnTo>
                    <a:pt x="28752" y="56946"/>
                  </a:lnTo>
                  <a:lnTo>
                    <a:pt x="30975" y="58318"/>
                  </a:lnTo>
                  <a:lnTo>
                    <a:pt x="31762" y="58635"/>
                  </a:lnTo>
                  <a:lnTo>
                    <a:pt x="33616" y="59004"/>
                  </a:lnTo>
                  <a:lnTo>
                    <a:pt x="35534" y="59004"/>
                  </a:lnTo>
                  <a:lnTo>
                    <a:pt x="43548" y="58483"/>
                  </a:lnTo>
                  <a:lnTo>
                    <a:pt x="54381" y="59004"/>
                  </a:lnTo>
                  <a:lnTo>
                    <a:pt x="59486" y="59004"/>
                  </a:lnTo>
                  <a:lnTo>
                    <a:pt x="59410" y="60274"/>
                  </a:lnTo>
                  <a:lnTo>
                    <a:pt x="59334" y="61849"/>
                  </a:lnTo>
                  <a:lnTo>
                    <a:pt x="59245" y="63411"/>
                  </a:lnTo>
                  <a:lnTo>
                    <a:pt x="59131" y="65570"/>
                  </a:lnTo>
                  <a:lnTo>
                    <a:pt x="61620" y="67919"/>
                  </a:lnTo>
                  <a:lnTo>
                    <a:pt x="66675" y="67678"/>
                  </a:lnTo>
                  <a:lnTo>
                    <a:pt x="67602" y="67678"/>
                  </a:lnTo>
                  <a:lnTo>
                    <a:pt x="67970" y="67919"/>
                  </a:lnTo>
                  <a:lnTo>
                    <a:pt x="68580" y="68491"/>
                  </a:lnTo>
                  <a:lnTo>
                    <a:pt x="69634" y="69913"/>
                  </a:lnTo>
                  <a:lnTo>
                    <a:pt x="70167" y="70751"/>
                  </a:lnTo>
                  <a:lnTo>
                    <a:pt x="71259" y="72326"/>
                  </a:lnTo>
                  <a:lnTo>
                    <a:pt x="71526" y="72644"/>
                  </a:lnTo>
                  <a:lnTo>
                    <a:pt x="72821" y="72644"/>
                  </a:lnTo>
                  <a:lnTo>
                    <a:pt x="74409" y="73240"/>
                  </a:lnTo>
                  <a:lnTo>
                    <a:pt x="79133" y="71361"/>
                  </a:lnTo>
                  <a:lnTo>
                    <a:pt x="79286" y="71361"/>
                  </a:lnTo>
                  <a:lnTo>
                    <a:pt x="83223" y="67678"/>
                  </a:lnTo>
                  <a:lnTo>
                    <a:pt x="92824" y="68491"/>
                  </a:lnTo>
                  <a:lnTo>
                    <a:pt x="98679" y="71361"/>
                  </a:lnTo>
                  <a:lnTo>
                    <a:pt x="105448" y="73520"/>
                  </a:lnTo>
                  <a:lnTo>
                    <a:pt x="106438" y="71945"/>
                  </a:lnTo>
                  <a:lnTo>
                    <a:pt x="107492" y="68491"/>
                  </a:lnTo>
                  <a:lnTo>
                    <a:pt x="107594" y="68173"/>
                  </a:lnTo>
                  <a:lnTo>
                    <a:pt x="107670" y="67919"/>
                  </a:lnTo>
                  <a:lnTo>
                    <a:pt x="107734" y="67678"/>
                  </a:lnTo>
                  <a:lnTo>
                    <a:pt x="108966" y="63665"/>
                  </a:lnTo>
                  <a:lnTo>
                    <a:pt x="109054" y="63411"/>
                  </a:lnTo>
                  <a:lnTo>
                    <a:pt x="113195" y="60274"/>
                  </a:lnTo>
                  <a:lnTo>
                    <a:pt x="127000" y="62077"/>
                  </a:lnTo>
                  <a:lnTo>
                    <a:pt x="125831" y="62077"/>
                  </a:lnTo>
                  <a:lnTo>
                    <a:pt x="137934" y="62992"/>
                  </a:lnTo>
                  <a:lnTo>
                    <a:pt x="155702" y="62534"/>
                  </a:lnTo>
                  <a:lnTo>
                    <a:pt x="173139" y="61849"/>
                  </a:lnTo>
                  <a:lnTo>
                    <a:pt x="194119" y="61849"/>
                  </a:lnTo>
                  <a:lnTo>
                    <a:pt x="200152" y="68173"/>
                  </a:lnTo>
                  <a:lnTo>
                    <a:pt x="210007" y="65163"/>
                  </a:lnTo>
                  <a:lnTo>
                    <a:pt x="215226" y="62534"/>
                  </a:lnTo>
                  <a:lnTo>
                    <a:pt x="216217" y="62534"/>
                  </a:lnTo>
                  <a:lnTo>
                    <a:pt x="225171" y="63017"/>
                  </a:lnTo>
                  <a:lnTo>
                    <a:pt x="226542" y="62534"/>
                  </a:lnTo>
                  <a:lnTo>
                    <a:pt x="228498" y="61849"/>
                  </a:lnTo>
                  <a:lnTo>
                    <a:pt x="232359" y="61849"/>
                  </a:lnTo>
                  <a:lnTo>
                    <a:pt x="241960" y="62077"/>
                  </a:lnTo>
                  <a:lnTo>
                    <a:pt x="245795" y="62077"/>
                  </a:lnTo>
                  <a:lnTo>
                    <a:pt x="254215" y="62534"/>
                  </a:lnTo>
                  <a:lnTo>
                    <a:pt x="256019" y="62534"/>
                  </a:lnTo>
                  <a:lnTo>
                    <a:pt x="266204" y="63665"/>
                  </a:lnTo>
                  <a:lnTo>
                    <a:pt x="271487" y="65163"/>
                  </a:lnTo>
                  <a:lnTo>
                    <a:pt x="276733" y="66725"/>
                  </a:lnTo>
                  <a:lnTo>
                    <a:pt x="281990" y="66446"/>
                  </a:lnTo>
                  <a:lnTo>
                    <a:pt x="287121" y="62534"/>
                  </a:lnTo>
                  <a:lnTo>
                    <a:pt x="287337" y="62534"/>
                  </a:lnTo>
                  <a:lnTo>
                    <a:pt x="287413" y="69824"/>
                  </a:lnTo>
                  <a:lnTo>
                    <a:pt x="287337" y="68961"/>
                  </a:lnTo>
                  <a:lnTo>
                    <a:pt x="287337" y="72237"/>
                  </a:lnTo>
                  <a:lnTo>
                    <a:pt x="287553" y="72199"/>
                  </a:lnTo>
                  <a:lnTo>
                    <a:pt x="287680" y="72326"/>
                  </a:lnTo>
                  <a:lnTo>
                    <a:pt x="287972" y="72326"/>
                  </a:lnTo>
                  <a:lnTo>
                    <a:pt x="288150" y="72415"/>
                  </a:lnTo>
                  <a:lnTo>
                    <a:pt x="287743" y="72415"/>
                  </a:lnTo>
                  <a:lnTo>
                    <a:pt x="289471" y="73050"/>
                  </a:lnTo>
                  <a:lnTo>
                    <a:pt x="293306" y="74447"/>
                  </a:lnTo>
                  <a:lnTo>
                    <a:pt x="292061" y="76085"/>
                  </a:lnTo>
                  <a:lnTo>
                    <a:pt x="290982" y="77876"/>
                  </a:lnTo>
                  <a:lnTo>
                    <a:pt x="289153" y="79717"/>
                  </a:lnTo>
                  <a:lnTo>
                    <a:pt x="288747" y="80098"/>
                  </a:lnTo>
                  <a:lnTo>
                    <a:pt x="287032" y="81546"/>
                  </a:lnTo>
                  <a:lnTo>
                    <a:pt x="285635" y="82524"/>
                  </a:lnTo>
                  <a:lnTo>
                    <a:pt x="284314" y="83566"/>
                  </a:lnTo>
                  <a:lnTo>
                    <a:pt x="298196" y="83566"/>
                  </a:lnTo>
                  <a:lnTo>
                    <a:pt x="298196" y="83235"/>
                  </a:lnTo>
                  <a:lnTo>
                    <a:pt x="298284" y="79717"/>
                  </a:lnTo>
                  <a:lnTo>
                    <a:pt x="298411" y="74447"/>
                  </a:lnTo>
                  <a:lnTo>
                    <a:pt x="298538" y="66725"/>
                  </a:lnTo>
                  <a:lnTo>
                    <a:pt x="298564" y="61849"/>
                  </a:lnTo>
                  <a:lnTo>
                    <a:pt x="298577" y="60274"/>
                  </a:lnTo>
                  <a:lnTo>
                    <a:pt x="298589" y="58483"/>
                  </a:lnTo>
                  <a:lnTo>
                    <a:pt x="298640" y="50457"/>
                  </a:lnTo>
                  <a:lnTo>
                    <a:pt x="298653" y="48806"/>
                  </a:lnTo>
                  <a:lnTo>
                    <a:pt x="303885" y="46507"/>
                  </a:lnTo>
                  <a:lnTo>
                    <a:pt x="303479" y="46507"/>
                  </a:lnTo>
                  <a:lnTo>
                    <a:pt x="312191" y="45834"/>
                  </a:lnTo>
                  <a:lnTo>
                    <a:pt x="312204" y="38862"/>
                  </a:lnTo>
                  <a:lnTo>
                    <a:pt x="312280" y="21221"/>
                  </a:lnTo>
                  <a:lnTo>
                    <a:pt x="312407" y="20726"/>
                  </a:lnTo>
                  <a:lnTo>
                    <a:pt x="314883" y="18580"/>
                  </a:lnTo>
                  <a:lnTo>
                    <a:pt x="315607" y="17957"/>
                  </a:lnTo>
                  <a:lnTo>
                    <a:pt x="320763" y="13500"/>
                  </a:lnTo>
                  <a:lnTo>
                    <a:pt x="320763" y="11620"/>
                  </a:lnTo>
                  <a:lnTo>
                    <a:pt x="320763" y="10350"/>
                  </a:lnTo>
                  <a:lnTo>
                    <a:pt x="320763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920924" y="2225459"/>
              <a:ext cx="13970" cy="33020"/>
            </a:xfrm>
            <a:custGeom>
              <a:avLst/>
              <a:gdLst/>
              <a:ahLst/>
              <a:cxnLst/>
              <a:rect l="l" t="t" r="r" b="b"/>
              <a:pathLst>
                <a:path w="13969" h="33019">
                  <a:moveTo>
                    <a:pt x="596" y="30911"/>
                  </a:moveTo>
                  <a:lnTo>
                    <a:pt x="203" y="30937"/>
                  </a:lnTo>
                  <a:lnTo>
                    <a:pt x="76" y="31432"/>
                  </a:lnTo>
                  <a:lnTo>
                    <a:pt x="0" y="32410"/>
                  </a:lnTo>
                  <a:lnTo>
                    <a:pt x="596" y="30911"/>
                  </a:lnTo>
                  <a:close/>
                </a:path>
                <a:path w="13969" h="33019">
                  <a:moveTo>
                    <a:pt x="13817" y="711"/>
                  </a:moveTo>
                  <a:lnTo>
                    <a:pt x="13766" y="355"/>
                  </a:lnTo>
                  <a:lnTo>
                    <a:pt x="13576" y="0"/>
                  </a:lnTo>
                  <a:lnTo>
                    <a:pt x="13449" y="114"/>
                  </a:lnTo>
                  <a:lnTo>
                    <a:pt x="13169" y="342"/>
                  </a:lnTo>
                  <a:lnTo>
                    <a:pt x="13220" y="584"/>
                  </a:lnTo>
                  <a:lnTo>
                    <a:pt x="13284" y="762"/>
                  </a:lnTo>
                  <a:lnTo>
                    <a:pt x="13360" y="927"/>
                  </a:lnTo>
                  <a:lnTo>
                    <a:pt x="13423" y="1092"/>
                  </a:lnTo>
                  <a:lnTo>
                    <a:pt x="13512" y="1244"/>
                  </a:lnTo>
                  <a:lnTo>
                    <a:pt x="13576" y="1422"/>
                  </a:lnTo>
                  <a:lnTo>
                    <a:pt x="13639" y="1295"/>
                  </a:lnTo>
                  <a:lnTo>
                    <a:pt x="13716" y="1066"/>
                  </a:lnTo>
                  <a:lnTo>
                    <a:pt x="13817" y="711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675153" y="2307653"/>
              <a:ext cx="33020" cy="39370"/>
            </a:xfrm>
            <a:custGeom>
              <a:avLst/>
              <a:gdLst/>
              <a:ahLst/>
              <a:cxnLst/>
              <a:rect l="l" t="t" r="r" b="b"/>
              <a:pathLst>
                <a:path w="33019" h="39369">
                  <a:moveTo>
                    <a:pt x="18910" y="0"/>
                  </a:moveTo>
                  <a:lnTo>
                    <a:pt x="15316" y="1308"/>
                  </a:lnTo>
                  <a:lnTo>
                    <a:pt x="15316" y="6807"/>
                  </a:lnTo>
                  <a:lnTo>
                    <a:pt x="15748" y="12382"/>
                  </a:lnTo>
                  <a:lnTo>
                    <a:pt x="14820" y="20497"/>
                  </a:lnTo>
                  <a:lnTo>
                    <a:pt x="7581" y="30213"/>
                  </a:lnTo>
                  <a:lnTo>
                    <a:pt x="3721" y="34734"/>
                  </a:lnTo>
                  <a:lnTo>
                    <a:pt x="0" y="39370"/>
                  </a:lnTo>
                  <a:lnTo>
                    <a:pt x="9931" y="36106"/>
                  </a:lnTo>
                  <a:lnTo>
                    <a:pt x="17259" y="29514"/>
                  </a:lnTo>
                  <a:lnTo>
                    <a:pt x="24178" y="21903"/>
                  </a:lnTo>
                  <a:lnTo>
                    <a:pt x="32880" y="15582"/>
                  </a:lnTo>
                  <a:lnTo>
                    <a:pt x="26675" y="13405"/>
                  </a:lnTo>
                  <a:lnTo>
                    <a:pt x="21294" y="11106"/>
                  </a:lnTo>
                  <a:lnTo>
                    <a:pt x="18214" y="7149"/>
                  </a:lnTo>
                  <a:lnTo>
                    <a:pt x="18910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728722" y="2342184"/>
              <a:ext cx="52705" cy="12700"/>
            </a:xfrm>
            <a:custGeom>
              <a:avLst/>
              <a:gdLst/>
              <a:ahLst/>
              <a:cxnLst/>
              <a:rect l="l" t="t" r="r" b="b"/>
              <a:pathLst>
                <a:path w="52705" h="12700">
                  <a:moveTo>
                    <a:pt x="52705" y="9639"/>
                  </a:moveTo>
                  <a:lnTo>
                    <a:pt x="50952" y="9372"/>
                  </a:lnTo>
                  <a:lnTo>
                    <a:pt x="47752" y="9321"/>
                  </a:lnTo>
                  <a:lnTo>
                    <a:pt x="46342" y="190"/>
                  </a:lnTo>
                  <a:lnTo>
                    <a:pt x="39700" y="3429"/>
                  </a:lnTo>
                  <a:lnTo>
                    <a:pt x="35064" y="3225"/>
                  </a:lnTo>
                  <a:lnTo>
                    <a:pt x="28524" y="3086"/>
                  </a:lnTo>
                  <a:lnTo>
                    <a:pt x="15430" y="3124"/>
                  </a:lnTo>
                  <a:lnTo>
                    <a:pt x="7886" y="2933"/>
                  </a:lnTo>
                  <a:lnTo>
                    <a:pt x="5080" y="1955"/>
                  </a:lnTo>
                  <a:lnTo>
                    <a:pt x="1727" y="342"/>
                  </a:lnTo>
                  <a:lnTo>
                    <a:pt x="838" y="0"/>
                  </a:lnTo>
                  <a:lnTo>
                    <a:pt x="0" y="4826"/>
                  </a:lnTo>
                  <a:lnTo>
                    <a:pt x="27952" y="4711"/>
                  </a:lnTo>
                  <a:lnTo>
                    <a:pt x="40779" y="4229"/>
                  </a:lnTo>
                  <a:lnTo>
                    <a:pt x="45110" y="4826"/>
                  </a:lnTo>
                  <a:lnTo>
                    <a:pt x="45072" y="12700"/>
                  </a:lnTo>
                  <a:lnTo>
                    <a:pt x="52705" y="9639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521077" y="2413584"/>
              <a:ext cx="287655" cy="15875"/>
            </a:xfrm>
            <a:custGeom>
              <a:avLst/>
              <a:gdLst/>
              <a:ahLst/>
              <a:cxnLst/>
              <a:rect l="l" t="t" r="r" b="b"/>
              <a:pathLst>
                <a:path w="287655" h="15875">
                  <a:moveTo>
                    <a:pt x="22961" y="304"/>
                  </a:moveTo>
                  <a:lnTo>
                    <a:pt x="0" y="0"/>
                  </a:lnTo>
                  <a:lnTo>
                    <a:pt x="1181" y="3378"/>
                  </a:lnTo>
                  <a:lnTo>
                    <a:pt x="22961" y="304"/>
                  </a:lnTo>
                  <a:close/>
                </a:path>
                <a:path w="287655" h="15875">
                  <a:moveTo>
                    <a:pt x="287451" y="8572"/>
                  </a:moveTo>
                  <a:lnTo>
                    <a:pt x="284708" y="7797"/>
                  </a:lnTo>
                  <a:lnTo>
                    <a:pt x="281165" y="5613"/>
                  </a:lnTo>
                  <a:lnTo>
                    <a:pt x="279438" y="6604"/>
                  </a:lnTo>
                  <a:lnTo>
                    <a:pt x="277190" y="7899"/>
                  </a:lnTo>
                  <a:lnTo>
                    <a:pt x="276352" y="11709"/>
                  </a:lnTo>
                  <a:lnTo>
                    <a:pt x="274916" y="14427"/>
                  </a:lnTo>
                  <a:lnTo>
                    <a:pt x="276910" y="15748"/>
                  </a:lnTo>
                  <a:lnTo>
                    <a:pt x="278853" y="14770"/>
                  </a:lnTo>
                  <a:lnTo>
                    <a:pt x="280936" y="13970"/>
                  </a:lnTo>
                  <a:lnTo>
                    <a:pt x="284454" y="11595"/>
                  </a:lnTo>
                  <a:lnTo>
                    <a:pt x="285889" y="9982"/>
                  </a:lnTo>
                  <a:lnTo>
                    <a:pt x="287451" y="8572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674975" y="2328303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80" h="8255">
                  <a:moveTo>
                    <a:pt x="6426" y="2971"/>
                  </a:moveTo>
                  <a:lnTo>
                    <a:pt x="5016" y="0"/>
                  </a:lnTo>
                  <a:lnTo>
                    <a:pt x="3352" y="2552"/>
                  </a:lnTo>
                  <a:lnTo>
                    <a:pt x="1663" y="5105"/>
                  </a:lnTo>
                  <a:lnTo>
                    <a:pt x="0" y="7658"/>
                  </a:lnTo>
                  <a:lnTo>
                    <a:pt x="1193" y="6832"/>
                  </a:lnTo>
                  <a:lnTo>
                    <a:pt x="2781" y="6286"/>
                  </a:lnTo>
                  <a:lnTo>
                    <a:pt x="5524" y="4432"/>
                  </a:lnTo>
                  <a:lnTo>
                    <a:pt x="6426" y="2971"/>
                  </a:lnTo>
                  <a:close/>
                </a:path>
                <a:path w="43180" h="8255">
                  <a:moveTo>
                    <a:pt x="42621" y="7137"/>
                  </a:moveTo>
                  <a:lnTo>
                    <a:pt x="42379" y="4648"/>
                  </a:lnTo>
                  <a:lnTo>
                    <a:pt x="38468" y="5130"/>
                  </a:lnTo>
                  <a:lnTo>
                    <a:pt x="36525" y="5384"/>
                  </a:lnTo>
                  <a:lnTo>
                    <a:pt x="36703" y="6743"/>
                  </a:lnTo>
                  <a:lnTo>
                    <a:pt x="36779" y="7416"/>
                  </a:lnTo>
                  <a:lnTo>
                    <a:pt x="38735" y="7327"/>
                  </a:lnTo>
                  <a:lnTo>
                    <a:pt x="40678" y="7226"/>
                  </a:lnTo>
                  <a:lnTo>
                    <a:pt x="42621" y="7137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804261" y="240761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572" y="0"/>
                  </a:moveTo>
                  <a:lnTo>
                    <a:pt x="3048" y="812"/>
                  </a:lnTo>
                  <a:lnTo>
                    <a:pt x="1524" y="1638"/>
                  </a:lnTo>
                  <a:lnTo>
                    <a:pt x="0" y="2451"/>
                  </a:lnTo>
                  <a:lnTo>
                    <a:pt x="1409" y="3835"/>
                  </a:lnTo>
                  <a:lnTo>
                    <a:pt x="2108" y="4533"/>
                  </a:lnTo>
                  <a:lnTo>
                    <a:pt x="4584" y="12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787764" y="233627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508" y="0"/>
                  </a:moveTo>
                  <a:lnTo>
                    <a:pt x="2997" y="228"/>
                  </a:lnTo>
                  <a:lnTo>
                    <a:pt x="1498" y="482"/>
                  </a:lnTo>
                  <a:lnTo>
                    <a:pt x="0" y="711"/>
                  </a:lnTo>
                  <a:lnTo>
                    <a:pt x="63" y="1168"/>
                  </a:lnTo>
                  <a:lnTo>
                    <a:pt x="139" y="1625"/>
                  </a:lnTo>
                  <a:lnTo>
                    <a:pt x="203" y="2082"/>
                  </a:lnTo>
                  <a:lnTo>
                    <a:pt x="4622" y="208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587675" y="2390521"/>
              <a:ext cx="219075" cy="36195"/>
            </a:xfrm>
            <a:custGeom>
              <a:avLst/>
              <a:gdLst/>
              <a:ahLst/>
              <a:cxnLst/>
              <a:rect l="l" t="t" r="r" b="b"/>
              <a:pathLst>
                <a:path w="219075" h="36194">
                  <a:moveTo>
                    <a:pt x="3937" y="25882"/>
                  </a:moveTo>
                  <a:lnTo>
                    <a:pt x="3873" y="24815"/>
                  </a:lnTo>
                  <a:lnTo>
                    <a:pt x="3822" y="23749"/>
                  </a:lnTo>
                  <a:lnTo>
                    <a:pt x="3759" y="22682"/>
                  </a:lnTo>
                  <a:lnTo>
                    <a:pt x="0" y="23406"/>
                  </a:lnTo>
                  <a:lnTo>
                    <a:pt x="3937" y="25882"/>
                  </a:lnTo>
                  <a:close/>
                </a:path>
                <a:path w="219075" h="36194">
                  <a:moveTo>
                    <a:pt x="205193" y="35826"/>
                  </a:moveTo>
                  <a:lnTo>
                    <a:pt x="204152" y="34772"/>
                  </a:lnTo>
                  <a:lnTo>
                    <a:pt x="203111" y="33693"/>
                  </a:lnTo>
                  <a:lnTo>
                    <a:pt x="202057" y="32626"/>
                  </a:lnTo>
                  <a:lnTo>
                    <a:pt x="201295" y="34709"/>
                  </a:lnTo>
                  <a:lnTo>
                    <a:pt x="200901" y="35750"/>
                  </a:lnTo>
                  <a:lnTo>
                    <a:pt x="205193" y="35826"/>
                  </a:lnTo>
                  <a:close/>
                </a:path>
                <a:path w="219075" h="36194">
                  <a:moveTo>
                    <a:pt x="218630" y="7581"/>
                  </a:moveTo>
                  <a:lnTo>
                    <a:pt x="217970" y="0"/>
                  </a:lnTo>
                  <a:lnTo>
                    <a:pt x="217754" y="977"/>
                  </a:lnTo>
                  <a:lnTo>
                    <a:pt x="216814" y="2019"/>
                  </a:lnTo>
                  <a:lnTo>
                    <a:pt x="214871" y="4724"/>
                  </a:lnTo>
                  <a:lnTo>
                    <a:pt x="214249" y="6375"/>
                  </a:lnTo>
                  <a:lnTo>
                    <a:pt x="218630" y="7581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894431" y="23078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159" y="88"/>
                  </a:moveTo>
                  <a:lnTo>
                    <a:pt x="2019" y="38"/>
                  </a:lnTo>
                  <a:lnTo>
                    <a:pt x="1841" y="25"/>
                  </a:lnTo>
                  <a:lnTo>
                    <a:pt x="1625" y="63"/>
                  </a:lnTo>
                  <a:lnTo>
                    <a:pt x="1117" y="139"/>
                  </a:lnTo>
                  <a:lnTo>
                    <a:pt x="990" y="165"/>
                  </a:lnTo>
                  <a:lnTo>
                    <a:pt x="190" y="419"/>
                  </a:lnTo>
                  <a:lnTo>
                    <a:pt x="0" y="1041"/>
                  </a:lnTo>
                  <a:lnTo>
                    <a:pt x="152" y="1765"/>
                  </a:lnTo>
                  <a:lnTo>
                    <a:pt x="177" y="2451"/>
                  </a:lnTo>
                  <a:lnTo>
                    <a:pt x="736" y="1790"/>
                  </a:lnTo>
                  <a:lnTo>
                    <a:pt x="1295" y="1117"/>
                  </a:lnTo>
                  <a:lnTo>
                    <a:pt x="2032" y="228"/>
                  </a:lnTo>
                  <a:lnTo>
                    <a:pt x="1816" y="228"/>
                  </a:lnTo>
                  <a:lnTo>
                    <a:pt x="1981" y="203"/>
                  </a:lnTo>
                  <a:lnTo>
                    <a:pt x="2108" y="139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841180" y="2409634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2235" y="0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12" y="419"/>
                  </a:lnTo>
                  <a:lnTo>
                    <a:pt x="12" y="634"/>
                  </a:lnTo>
                  <a:lnTo>
                    <a:pt x="2247" y="634"/>
                  </a:lnTo>
                  <a:lnTo>
                    <a:pt x="2247" y="215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2581478" y="2406459"/>
              <a:ext cx="229870" cy="60960"/>
            </a:xfrm>
            <a:custGeom>
              <a:avLst/>
              <a:gdLst/>
              <a:ahLst/>
              <a:cxnLst/>
              <a:rect l="l" t="t" r="r" b="b"/>
              <a:pathLst>
                <a:path w="229869" h="60960">
                  <a:moveTo>
                    <a:pt x="3035" y="7518"/>
                  </a:moveTo>
                  <a:lnTo>
                    <a:pt x="2514" y="7340"/>
                  </a:lnTo>
                  <a:lnTo>
                    <a:pt x="1485" y="7010"/>
                  </a:lnTo>
                  <a:lnTo>
                    <a:pt x="990" y="7188"/>
                  </a:lnTo>
                  <a:lnTo>
                    <a:pt x="495" y="7353"/>
                  </a:lnTo>
                  <a:lnTo>
                    <a:pt x="0" y="7531"/>
                  </a:lnTo>
                  <a:lnTo>
                    <a:pt x="508" y="7531"/>
                  </a:lnTo>
                  <a:lnTo>
                    <a:pt x="1016" y="7518"/>
                  </a:lnTo>
                  <a:lnTo>
                    <a:pt x="3035" y="7518"/>
                  </a:lnTo>
                  <a:close/>
                </a:path>
                <a:path w="229869" h="60960">
                  <a:moveTo>
                    <a:pt x="123558" y="41592"/>
                  </a:moveTo>
                  <a:lnTo>
                    <a:pt x="122999" y="41681"/>
                  </a:lnTo>
                  <a:lnTo>
                    <a:pt x="122732" y="41656"/>
                  </a:lnTo>
                  <a:lnTo>
                    <a:pt x="123291" y="40703"/>
                  </a:lnTo>
                  <a:lnTo>
                    <a:pt x="122478" y="41656"/>
                  </a:lnTo>
                  <a:lnTo>
                    <a:pt x="122605" y="41732"/>
                  </a:lnTo>
                  <a:lnTo>
                    <a:pt x="122783" y="41706"/>
                  </a:lnTo>
                  <a:lnTo>
                    <a:pt x="122986" y="41694"/>
                  </a:lnTo>
                  <a:lnTo>
                    <a:pt x="123558" y="41592"/>
                  </a:lnTo>
                  <a:close/>
                </a:path>
                <a:path w="229869" h="60960">
                  <a:moveTo>
                    <a:pt x="198970" y="51193"/>
                  </a:moveTo>
                  <a:lnTo>
                    <a:pt x="188607" y="47396"/>
                  </a:lnTo>
                  <a:lnTo>
                    <a:pt x="187325" y="51054"/>
                  </a:lnTo>
                  <a:lnTo>
                    <a:pt x="197751" y="54648"/>
                  </a:lnTo>
                  <a:lnTo>
                    <a:pt x="198970" y="51193"/>
                  </a:lnTo>
                  <a:close/>
                </a:path>
                <a:path w="229869" h="60960">
                  <a:moveTo>
                    <a:pt x="213614" y="57772"/>
                  </a:moveTo>
                  <a:lnTo>
                    <a:pt x="208457" y="54267"/>
                  </a:lnTo>
                  <a:lnTo>
                    <a:pt x="205549" y="60325"/>
                  </a:lnTo>
                  <a:lnTo>
                    <a:pt x="212839" y="59944"/>
                  </a:lnTo>
                  <a:lnTo>
                    <a:pt x="213347" y="58483"/>
                  </a:lnTo>
                  <a:lnTo>
                    <a:pt x="213614" y="57772"/>
                  </a:lnTo>
                  <a:close/>
                </a:path>
                <a:path w="229869" h="60960">
                  <a:moveTo>
                    <a:pt x="229362" y="584"/>
                  </a:moveTo>
                  <a:lnTo>
                    <a:pt x="229235" y="393"/>
                  </a:lnTo>
                  <a:lnTo>
                    <a:pt x="229108" y="190"/>
                  </a:lnTo>
                  <a:lnTo>
                    <a:pt x="228981" y="0"/>
                  </a:lnTo>
                  <a:lnTo>
                    <a:pt x="228434" y="393"/>
                  </a:lnTo>
                  <a:lnTo>
                    <a:pt x="227901" y="762"/>
                  </a:lnTo>
                  <a:lnTo>
                    <a:pt x="227355" y="1155"/>
                  </a:lnTo>
                  <a:lnTo>
                    <a:pt x="228701" y="787"/>
                  </a:lnTo>
                  <a:lnTo>
                    <a:pt x="229362" y="584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135619" y="2301379"/>
              <a:ext cx="38100" cy="95250"/>
            </a:xfrm>
            <a:custGeom>
              <a:avLst/>
              <a:gdLst/>
              <a:ahLst/>
              <a:cxnLst/>
              <a:rect l="l" t="t" r="r" b="b"/>
              <a:pathLst>
                <a:path w="38100" h="95250">
                  <a:moveTo>
                    <a:pt x="20967" y="0"/>
                  </a:moveTo>
                  <a:lnTo>
                    <a:pt x="15671" y="368"/>
                  </a:lnTo>
                  <a:lnTo>
                    <a:pt x="8039" y="203"/>
                  </a:lnTo>
                  <a:lnTo>
                    <a:pt x="3441" y="342"/>
                  </a:lnTo>
                  <a:lnTo>
                    <a:pt x="2933" y="2514"/>
                  </a:lnTo>
                  <a:lnTo>
                    <a:pt x="1028" y="9029"/>
                  </a:lnTo>
                  <a:lnTo>
                    <a:pt x="546" y="11201"/>
                  </a:lnTo>
                  <a:lnTo>
                    <a:pt x="392" y="66826"/>
                  </a:lnTo>
                  <a:lnTo>
                    <a:pt x="0" y="92328"/>
                  </a:lnTo>
                  <a:lnTo>
                    <a:pt x="2527" y="94640"/>
                  </a:lnTo>
                  <a:lnTo>
                    <a:pt x="14909" y="93357"/>
                  </a:lnTo>
                  <a:lnTo>
                    <a:pt x="20154" y="94183"/>
                  </a:lnTo>
                  <a:lnTo>
                    <a:pt x="27851" y="93408"/>
                  </a:lnTo>
                  <a:lnTo>
                    <a:pt x="37515" y="90716"/>
                  </a:lnTo>
                  <a:lnTo>
                    <a:pt x="37617" y="6527"/>
                  </a:lnTo>
                  <a:lnTo>
                    <a:pt x="31661" y="6603"/>
                  </a:lnTo>
                  <a:lnTo>
                    <a:pt x="24523" y="10731"/>
                  </a:lnTo>
                  <a:lnTo>
                    <a:pt x="21348" y="1142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134323" y="2296604"/>
              <a:ext cx="39370" cy="100330"/>
            </a:xfrm>
            <a:custGeom>
              <a:avLst/>
              <a:gdLst/>
              <a:ahLst/>
              <a:cxnLst/>
              <a:rect l="l" t="t" r="r" b="b"/>
              <a:pathLst>
                <a:path w="39369" h="100330">
                  <a:moveTo>
                    <a:pt x="38811" y="95491"/>
                  </a:moveTo>
                  <a:lnTo>
                    <a:pt x="37287" y="95885"/>
                  </a:lnTo>
                  <a:lnTo>
                    <a:pt x="31699" y="97497"/>
                  </a:lnTo>
                  <a:lnTo>
                    <a:pt x="29146" y="98183"/>
                  </a:lnTo>
                  <a:lnTo>
                    <a:pt x="21450" y="98958"/>
                  </a:lnTo>
                  <a:lnTo>
                    <a:pt x="16522" y="98183"/>
                  </a:lnTo>
                  <a:lnTo>
                    <a:pt x="15709" y="98183"/>
                  </a:lnTo>
                  <a:lnTo>
                    <a:pt x="3810" y="99415"/>
                  </a:lnTo>
                  <a:lnTo>
                    <a:pt x="1295" y="97104"/>
                  </a:lnTo>
                  <a:lnTo>
                    <a:pt x="1460" y="89408"/>
                  </a:lnTo>
                  <a:lnTo>
                    <a:pt x="1676" y="71602"/>
                  </a:lnTo>
                  <a:lnTo>
                    <a:pt x="1816" y="18161"/>
                  </a:lnTo>
                  <a:lnTo>
                    <a:pt x="4229" y="7289"/>
                  </a:lnTo>
                  <a:lnTo>
                    <a:pt x="4737" y="5118"/>
                  </a:lnTo>
                  <a:lnTo>
                    <a:pt x="762" y="0"/>
                  </a:lnTo>
                  <a:lnTo>
                    <a:pt x="520" y="1498"/>
                  </a:lnTo>
                  <a:lnTo>
                    <a:pt x="38" y="2997"/>
                  </a:lnTo>
                  <a:lnTo>
                    <a:pt x="0" y="96443"/>
                  </a:lnTo>
                  <a:lnTo>
                    <a:pt x="495" y="97878"/>
                  </a:lnTo>
                  <a:lnTo>
                    <a:pt x="584" y="98183"/>
                  </a:lnTo>
                  <a:lnTo>
                    <a:pt x="635" y="98450"/>
                  </a:lnTo>
                  <a:lnTo>
                    <a:pt x="723" y="98958"/>
                  </a:lnTo>
                  <a:lnTo>
                    <a:pt x="812" y="99428"/>
                  </a:lnTo>
                  <a:lnTo>
                    <a:pt x="927" y="100037"/>
                  </a:lnTo>
                  <a:lnTo>
                    <a:pt x="25438" y="100037"/>
                  </a:lnTo>
                  <a:lnTo>
                    <a:pt x="34785" y="99834"/>
                  </a:lnTo>
                  <a:lnTo>
                    <a:pt x="35267" y="99834"/>
                  </a:lnTo>
                  <a:lnTo>
                    <a:pt x="35814" y="99428"/>
                  </a:lnTo>
                  <a:lnTo>
                    <a:pt x="36207" y="98958"/>
                  </a:lnTo>
                  <a:lnTo>
                    <a:pt x="37147" y="97878"/>
                  </a:lnTo>
                  <a:lnTo>
                    <a:pt x="37973" y="96443"/>
                  </a:lnTo>
                  <a:lnTo>
                    <a:pt x="38811" y="95491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212530" y="2298471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15265" y="9563"/>
                  </a:moveTo>
                  <a:lnTo>
                    <a:pt x="15189" y="0"/>
                  </a:lnTo>
                  <a:lnTo>
                    <a:pt x="165" y="0"/>
                  </a:lnTo>
                  <a:lnTo>
                    <a:pt x="114" y="3048"/>
                  </a:lnTo>
                  <a:lnTo>
                    <a:pt x="0" y="9563"/>
                  </a:lnTo>
                  <a:lnTo>
                    <a:pt x="15265" y="9563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2165566" y="2271712"/>
              <a:ext cx="46990" cy="30480"/>
            </a:xfrm>
            <a:custGeom>
              <a:avLst/>
              <a:gdLst/>
              <a:ahLst/>
              <a:cxnLst/>
              <a:rect l="l" t="t" r="r" b="b"/>
              <a:pathLst>
                <a:path w="46989" h="30480">
                  <a:moveTo>
                    <a:pt x="8585" y="25552"/>
                  </a:moveTo>
                  <a:lnTo>
                    <a:pt x="7785" y="22948"/>
                  </a:lnTo>
                  <a:lnTo>
                    <a:pt x="5016" y="22618"/>
                  </a:lnTo>
                  <a:lnTo>
                    <a:pt x="3759" y="22479"/>
                  </a:lnTo>
                  <a:lnTo>
                    <a:pt x="2095" y="22796"/>
                  </a:lnTo>
                  <a:lnTo>
                    <a:pt x="0" y="23609"/>
                  </a:lnTo>
                  <a:lnTo>
                    <a:pt x="368" y="29616"/>
                  </a:lnTo>
                  <a:lnTo>
                    <a:pt x="7620" y="30200"/>
                  </a:lnTo>
                  <a:lnTo>
                    <a:pt x="8585" y="25552"/>
                  </a:lnTo>
                  <a:close/>
                </a:path>
                <a:path w="46989" h="30480">
                  <a:moveTo>
                    <a:pt x="46456" y="0"/>
                  </a:moveTo>
                  <a:lnTo>
                    <a:pt x="38938" y="1879"/>
                  </a:lnTo>
                  <a:lnTo>
                    <a:pt x="39281" y="4368"/>
                  </a:lnTo>
                  <a:lnTo>
                    <a:pt x="39954" y="9486"/>
                  </a:lnTo>
                  <a:lnTo>
                    <a:pt x="40563" y="9537"/>
                  </a:lnTo>
                  <a:lnTo>
                    <a:pt x="41719" y="9601"/>
                  </a:lnTo>
                  <a:lnTo>
                    <a:pt x="46456" y="9956"/>
                  </a:lnTo>
                  <a:lnTo>
                    <a:pt x="46456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268626" y="2280145"/>
              <a:ext cx="187960" cy="53975"/>
            </a:xfrm>
            <a:custGeom>
              <a:avLst/>
              <a:gdLst/>
              <a:ahLst/>
              <a:cxnLst/>
              <a:rect l="l" t="t" r="r" b="b"/>
              <a:pathLst>
                <a:path w="187960" h="53975">
                  <a:moveTo>
                    <a:pt x="144500" y="0"/>
                  </a:moveTo>
                  <a:lnTo>
                    <a:pt x="134797" y="0"/>
                  </a:lnTo>
                  <a:lnTo>
                    <a:pt x="134988" y="2400"/>
                  </a:lnTo>
                  <a:lnTo>
                    <a:pt x="134531" y="3975"/>
                  </a:lnTo>
                  <a:lnTo>
                    <a:pt x="126517" y="7937"/>
                  </a:lnTo>
                  <a:lnTo>
                    <a:pt x="124383" y="8496"/>
                  </a:lnTo>
                  <a:lnTo>
                    <a:pt x="123075" y="9017"/>
                  </a:lnTo>
                  <a:lnTo>
                    <a:pt x="120396" y="11785"/>
                  </a:lnTo>
                  <a:lnTo>
                    <a:pt x="118110" y="13030"/>
                  </a:lnTo>
                  <a:lnTo>
                    <a:pt x="114427" y="15722"/>
                  </a:lnTo>
                  <a:lnTo>
                    <a:pt x="118491" y="16916"/>
                  </a:lnTo>
                  <a:lnTo>
                    <a:pt x="119608" y="16916"/>
                  </a:lnTo>
                  <a:lnTo>
                    <a:pt x="122008" y="18669"/>
                  </a:lnTo>
                  <a:lnTo>
                    <a:pt x="123190" y="20142"/>
                  </a:lnTo>
                  <a:lnTo>
                    <a:pt x="123964" y="20916"/>
                  </a:lnTo>
                  <a:lnTo>
                    <a:pt x="124434" y="21450"/>
                  </a:lnTo>
                  <a:lnTo>
                    <a:pt x="122872" y="22237"/>
                  </a:lnTo>
                  <a:lnTo>
                    <a:pt x="122072" y="22974"/>
                  </a:lnTo>
                  <a:lnTo>
                    <a:pt x="127520" y="22974"/>
                  </a:lnTo>
                  <a:lnTo>
                    <a:pt x="127419" y="21450"/>
                  </a:lnTo>
                  <a:lnTo>
                    <a:pt x="127317" y="20142"/>
                  </a:lnTo>
                  <a:lnTo>
                    <a:pt x="127203" y="16916"/>
                  </a:lnTo>
                  <a:lnTo>
                    <a:pt x="127152" y="13474"/>
                  </a:lnTo>
                  <a:lnTo>
                    <a:pt x="133591" y="14935"/>
                  </a:lnTo>
                  <a:lnTo>
                    <a:pt x="135077" y="13474"/>
                  </a:lnTo>
                  <a:lnTo>
                    <a:pt x="144500" y="4267"/>
                  </a:lnTo>
                  <a:lnTo>
                    <a:pt x="144500" y="0"/>
                  </a:lnTo>
                  <a:close/>
                </a:path>
                <a:path w="187960" h="53975">
                  <a:moveTo>
                    <a:pt x="176999" y="36068"/>
                  </a:moveTo>
                  <a:lnTo>
                    <a:pt x="176034" y="33807"/>
                  </a:lnTo>
                  <a:lnTo>
                    <a:pt x="173075" y="36017"/>
                  </a:lnTo>
                  <a:lnTo>
                    <a:pt x="169189" y="35864"/>
                  </a:lnTo>
                  <a:lnTo>
                    <a:pt x="167500" y="35864"/>
                  </a:lnTo>
                  <a:lnTo>
                    <a:pt x="158965" y="34798"/>
                  </a:lnTo>
                  <a:lnTo>
                    <a:pt x="158178" y="34798"/>
                  </a:lnTo>
                  <a:lnTo>
                    <a:pt x="157022" y="31610"/>
                  </a:lnTo>
                  <a:lnTo>
                    <a:pt x="156654" y="31140"/>
                  </a:lnTo>
                  <a:lnTo>
                    <a:pt x="161531" y="31140"/>
                  </a:lnTo>
                  <a:lnTo>
                    <a:pt x="131178" y="29184"/>
                  </a:lnTo>
                  <a:lnTo>
                    <a:pt x="125996" y="39014"/>
                  </a:lnTo>
                  <a:lnTo>
                    <a:pt x="106197" y="39014"/>
                  </a:lnTo>
                  <a:lnTo>
                    <a:pt x="107619" y="33807"/>
                  </a:lnTo>
                  <a:lnTo>
                    <a:pt x="108356" y="31140"/>
                  </a:lnTo>
                  <a:lnTo>
                    <a:pt x="102247" y="31140"/>
                  </a:lnTo>
                  <a:lnTo>
                    <a:pt x="125793" y="29743"/>
                  </a:lnTo>
                  <a:lnTo>
                    <a:pt x="127508" y="29743"/>
                  </a:lnTo>
                  <a:lnTo>
                    <a:pt x="127571" y="23723"/>
                  </a:lnTo>
                  <a:lnTo>
                    <a:pt x="121259" y="23723"/>
                  </a:lnTo>
                  <a:lnTo>
                    <a:pt x="115328" y="23723"/>
                  </a:lnTo>
                  <a:lnTo>
                    <a:pt x="99415" y="23723"/>
                  </a:lnTo>
                  <a:lnTo>
                    <a:pt x="99326" y="33807"/>
                  </a:lnTo>
                  <a:lnTo>
                    <a:pt x="80810" y="33807"/>
                  </a:lnTo>
                  <a:lnTo>
                    <a:pt x="79946" y="31610"/>
                  </a:lnTo>
                  <a:lnTo>
                    <a:pt x="78206" y="27178"/>
                  </a:lnTo>
                  <a:lnTo>
                    <a:pt x="78117" y="26924"/>
                  </a:lnTo>
                  <a:lnTo>
                    <a:pt x="55054" y="26924"/>
                  </a:lnTo>
                  <a:lnTo>
                    <a:pt x="55054" y="25120"/>
                  </a:lnTo>
                  <a:lnTo>
                    <a:pt x="55054" y="22466"/>
                  </a:lnTo>
                  <a:lnTo>
                    <a:pt x="55054" y="21450"/>
                  </a:lnTo>
                  <a:lnTo>
                    <a:pt x="55651" y="20916"/>
                  </a:lnTo>
                  <a:lnTo>
                    <a:pt x="63830" y="14084"/>
                  </a:lnTo>
                  <a:lnTo>
                    <a:pt x="48094" y="15087"/>
                  </a:lnTo>
                  <a:lnTo>
                    <a:pt x="48844" y="18669"/>
                  </a:lnTo>
                  <a:lnTo>
                    <a:pt x="48933" y="19088"/>
                  </a:lnTo>
                  <a:lnTo>
                    <a:pt x="49009" y="19431"/>
                  </a:lnTo>
                  <a:lnTo>
                    <a:pt x="48094" y="22085"/>
                  </a:lnTo>
                  <a:lnTo>
                    <a:pt x="48044" y="22237"/>
                  </a:lnTo>
                  <a:lnTo>
                    <a:pt x="47967" y="22466"/>
                  </a:lnTo>
                  <a:lnTo>
                    <a:pt x="38277" y="20662"/>
                  </a:lnTo>
                  <a:lnTo>
                    <a:pt x="30454" y="25603"/>
                  </a:lnTo>
                  <a:lnTo>
                    <a:pt x="30568" y="22237"/>
                  </a:lnTo>
                  <a:lnTo>
                    <a:pt x="30683" y="19265"/>
                  </a:lnTo>
                  <a:lnTo>
                    <a:pt x="30772" y="16916"/>
                  </a:lnTo>
                  <a:lnTo>
                    <a:pt x="30835" y="15240"/>
                  </a:lnTo>
                  <a:lnTo>
                    <a:pt x="0" y="16916"/>
                  </a:lnTo>
                  <a:lnTo>
                    <a:pt x="2908" y="16916"/>
                  </a:lnTo>
                  <a:lnTo>
                    <a:pt x="3594" y="17780"/>
                  </a:lnTo>
                  <a:lnTo>
                    <a:pt x="4241" y="19088"/>
                  </a:lnTo>
                  <a:lnTo>
                    <a:pt x="4330" y="19265"/>
                  </a:lnTo>
                  <a:lnTo>
                    <a:pt x="5613" y="20916"/>
                  </a:lnTo>
                  <a:lnTo>
                    <a:pt x="6223" y="21450"/>
                  </a:lnTo>
                  <a:lnTo>
                    <a:pt x="6718" y="21450"/>
                  </a:lnTo>
                  <a:lnTo>
                    <a:pt x="11010" y="22085"/>
                  </a:lnTo>
                  <a:lnTo>
                    <a:pt x="15494" y="21450"/>
                  </a:lnTo>
                  <a:lnTo>
                    <a:pt x="23698" y="22009"/>
                  </a:lnTo>
                  <a:lnTo>
                    <a:pt x="29210" y="19265"/>
                  </a:lnTo>
                  <a:lnTo>
                    <a:pt x="29298" y="20294"/>
                  </a:lnTo>
                  <a:lnTo>
                    <a:pt x="29413" y="21450"/>
                  </a:lnTo>
                  <a:lnTo>
                    <a:pt x="29514" y="22466"/>
                  </a:lnTo>
                  <a:lnTo>
                    <a:pt x="29641" y="23723"/>
                  </a:lnTo>
                  <a:lnTo>
                    <a:pt x="29730" y="24625"/>
                  </a:lnTo>
                  <a:lnTo>
                    <a:pt x="29832" y="25603"/>
                  </a:lnTo>
                  <a:lnTo>
                    <a:pt x="29933" y="26606"/>
                  </a:lnTo>
                  <a:lnTo>
                    <a:pt x="29984" y="27178"/>
                  </a:lnTo>
                  <a:lnTo>
                    <a:pt x="33070" y="27559"/>
                  </a:lnTo>
                  <a:lnTo>
                    <a:pt x="40538" y="28816"/>
                  </a:lnTo>
                  <a:lnTo>
                    <a:pt x="46278" y="25603"/>
                  </a:lnTo>
                  <a:lnTo>
                    <a:pt x="47155" y="25120"/>
                  </a:lnTo>
                  <a:lnTo>
                    <a:pt x="53073" y="34594"/>
                  </a:lnTo>
                  <a:lnTo>
                    <a:pt x="59651" y="33185"/>
                  </a:lnTo>
                  <a:lnTo>
                    <a:pt x="67487" y="33807"/>
                  </a:lnTo>
                  <a:lnTo>
                    <a:pt x="68795" y="33185"/>
                  </a:lnTo>
                  <a:lnTo>
                    <a:pt x="72136" y="31610"/>
                  </a:lnTo>
                  <a:lnTo>
                    <a:pt x="73990" y="38760"/>
                  </a:lnTo>
                  <a:lnTo>
                    <a:pt x="74041" y="39014"/>
                  </a:lnTo>
                  <a:lnTo>
                    <a:pt x="74637" y="39014"/>
                  </a:lnTo>
                  <a:lnTo>
                    <a:pt x="77800" y="39535"/>
                  </a:lnTo>
                  <a:lnTo>
                    <a:pt x="87376" y="40030"/>
                  </a:lnTo>
                  <a:lnTo>
                    <a:pt x="90170" y="40030"/>
                  </a:lnTo>
                  <a:lnTo>
                    <a:pt x="95148" y="39700"/>
                  </a:lnTo>
                  <a:lnTo>
                    <a:pt x="97510" y="39700"/>
                  </a:lnTo>
                  <a:lnTo>
                    <a:pt x="101269" y="43713"/>
                  </a:lnTo>
                  <a:lnTo>
                    <a:pt x="101384" y="45072"/>
                  </a:lnTo>
                  <a:lnTo>
                    <a:pt x="135763" y="45072"/>
                  </a:lnTo>
                  <a:lnTo>
                    <a:pt x="136601" y="41719"/>
                  </a:lnTo>
                  <a:lnTo>
                    <a:pt x="136715" y="41249"/>
                  </a:lnTo>
                  <a:lnTo>
                    <a:pt x="136817" y="40779"/>
                  </a:lnTo>
                  <a:lnTo>
                    <a:pt x="136893" y="40436"/>
                  </a:lnTo>
                  <a:lnTo>
                    <a:pt x="136994" y="40030"/>
                  </a:lnTo>
                  <a:lnTo>
                    <a:pt x="137071" y="39700"/>
                  </a:lnTo>
                  <a:lnTo>
                    <a:pt x="137452" y="38036"/>
                  </a:lnTo>
                  <a:lnTo>
                    <a:pt x="137579" y="37490"/>
                  </a:lnTo>
                  <a:lnTo>
                    <a:pt x="156540" y="37490"/>
                  </a:lnTo>
                  <a:lnTo>
                    <a:pt x="156654" y="38760"/>
                  </a:lnTo>
                  <a:lnTo>
                    <a:pt x="156730" y="39535"/>
                  </a:lnTo>
                  <a:lnTo>
                    <a:pt x="156819" y="40436"/>
                  </a:lnTo>
                  <a:lnTo>
                    <a:pt x="156933" y="41719"/>
                  </a:lnTo>
                  <a:lnTo>
                    <a:pt x="157022" y="42646"/>
                  </a:lnTo>
                  <a:lnTo>
                    <a:pt x="157124" y="43713"/>
                  </a:lnTo>
                  <a:lnTo>
                    <a:pt x="157238" y="45072"/>
                  </a:lnTo>
                  <a:lnTo>
                    <a:pt x="157861" y="45072"/>
                  </a:lnTo>
                  <a:lnTo>
                    <a:pt x="162902" y="46088"/>
                  </a:lnTo>
                  <a:lnTo>
                    <a:pt x="162991" y="46901"/>
                  </a:lnTo>
                  <a:lnTo>
                    <a:pt x="163093" y="47713"/>
                  </a:lnTo>
                  <a:lnTo>
                    <a:pt x="163195" y="48539"/>
                  </a:lnTo>
                  <a:lnTo>
                    <a:pt x="151422" y="50076"/>
                  </a:lnTo>
                  <a:lnTo>
                    <a:pt x="152819" y="48094"/>
                  </a:lnTo>
                  <a:lnTo>
                    <a:pt x="153924" y="46532"/>
                  </a:lnTo>
                  <a:lnTo>
                    <a:pt x="136994" y="46532"/>
                  </a:lnTo>
                  <a:lnTo>
                    <a:pt x="136486" y="49834"/>
                  </a:lnTo>
                  <a:lnTo>
                    <a:pt x="136448" y="50076"/>
                  </a:lnTo>
                  <a:lnTo>
                    <a:pt x="136347" y="50673"/>
                  </a:lnTo>
                  <a:lnTo>
                    <a:pt x="136245" y="51295"/>
                  </a:lnTo>
                  <a:lnTo>
                    <a:pt x="136144" y="51968"/>
                  </a:lnTo>
                  <a:lnTo>
                    <a:pt x="136042" y="52666"/>
                  </a:lnTo>
                  <a:lnTo>
                    <a:pt x="136017" y="53797"/>
                  </a:lnTo>
                  <a:lnTo>
                    <a:pt x="138734" y="51968"/>
                  </a:lnTo>
                  <a:lnTo>
                    <a:pt x="141579" y="49834"/>
                  </a:lnTo>
                  <a:lnTo>
                    <a:pt x="145008" y="48094"/>
                  </a:lnTo>
                  <a:lnTo>
                    <a:pt x="146824" y="50673"/>
                  </a:lnTo>
                  <a:lnTo>
                    <a:pt x="147993" y="51968"/>
                  </a:lnTo>
                  <a:lnTo>
                    <a:pt x="166382" y="51295"/>
                  </a:lnTo>
                  <a:lnTo>
                    <a:pt x="166357" y="50076"/>
                  </a:lnTo>
                  <a:lnTo>
                    <a:pt x="166255" y="44615"/>
                  </a:lnTo>
                  <a:lnTo>
                    <a:pt x="166154" y="43383"/>
                  </a:lnTo>
                  <a:lnTo>
                    <a:pt x="160464" y="40982"/>
                  </a:lnTo>
                  <a:lnTo>
                    <a:pt x="162344" y="39700"/>
                  </a:lnTo>
                  <a:lnTo>
                    <a:pt x="164134" y="37490"/>
                  </a:lnTo>
                  <a:lnTo>
                    <a:pt x="164414" y="37147"/>
                  </a:lnTo>
                  <a:lnTo>
                    <a:pt x="170357" y="38036"/>
                  </a:lnTo>
                  <a:lnTo>
                    <a:pt x="171538" y="37147"/>
                  </a:lnTo>
                  <a:lnTo>
                    <a:pt x="172999" y="36068"/>
                  </a:lnTo>
                  <a:lnTo>
                    <a:pt x="174701" y="36068"/>
                  </a:lnTo>
                  <a:lnTo>
                    <a:pt x="176999" y="36068"/>
                  </a:lnTo>
                  <a:close/>
                </a:path>
                <a:path w="187960" h="53975">
                  <a:moveTo>
                    <a:pt x="187921" y="31140"/>
                  </a:moveTo>
                  <a:lnTo>
                    <a:pt x="183324" y="31140"/>
                  </a:lnTo>
                  <a:lnTo>
                    <a:pt x="182905" y="32169"/>
                  </a:lnTo>
                  <a:lnTo>
                    <a:pt x="182435" y="33807"/>
                  </a:lnTo>
                  <a:lnTo>
                    <a:pt x="182067" y="34798"/>
                  </a:lnTo>
                  <a:lnTo>
                    <a:pt x="181965" y="35077"/>
                  </a:lnTo>
                  <a:lnTo>
                    <a:pt x="181571" y="35864"/>
                  </a:lnTo>
                  <a:lnTo>
                    <a:pt x="181394" y="36068"/>
                  </a:lnTo>
                  <a:lnTo>
                    <a:pt x="176999" y="36068"/>
                  </a:lnTo>
                  <a:lnTo>
                    <a:pt x="178866" y="40436"/>
                  </a:lnTo>
                  <a:lnTo>
                    <a:pt x="186486" y="41681"/>
                  </a:lnTo>
                  <a:lnTo>
                    <a:pt x="186397" y="40436"/>
                  </a:lnTo>
                  <a:lnTo>
                    <a:pt x="186283" y="39014"/>
                  </a:lnTo>
                  <a:lnTo>
                    <a:pt x="186156" y="37490"/>
                  </a:lnTo>
                  <a:lnTo>
                    <a:pt x="186080" y="34798"/>
                  </a:lnTo>
                  <a:lnTo>
                    <a:pt x="187921" y="3114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266784" y="2307907"/>
              <a:ext cx="139700" cy="37465"/>
            </a:xfrm>
            <a:custGeom>
              <a:avLst/>
              <a:gdLst/>
              <a:ahLst/>
              <a:cxnLst/>
              <a:rect l="l" t="t" r="r" b="b"/>
              <a:pathLst>
                <a:path w="139700" h="37464">
                  <a:moveTo>
                    <a:pt x="100712" y="28295"/>
                  </a:moveTo>
                  <a:lnTo>
                    <a:pt x="91925" y="28295"/>
                  </a:lnTo>
                  <a:lnTo>
                    <a:pt x="93091" y="29273"/>
                  </a:lnTo>
                  <a:lnTo>
                    <a:pt x="96799" y="31381"/>
                  </a:lnTo>
                  <a:lnTo>
                    <a:pt x="98971" y="33858"/>
                  </a:lnTo>
                  <a:lnTo>
                    <a:pt x="101295" y="33985"/>
                  </a:lnTo>
                  <a:lnTo>
                    <a:pt x="111938" y="34322"/>
                  </a:lnTo>
                  <a:lnTo>
                    <a:pt x="123375" y="34322"/>
                  </a:lnTo>
                  <a:lnTo>
                    <a:pt x="132265" y="34544"/>
                  </a:lnTo>
                  <a:lnTo>
                    <a:pt x="131750" y="34544"/>
                  </a:lnTo>
                  <a:lnTo>
                    <a:pt x="132778" y="34810"/>
                  </a:lnTo>
                  <a:lnTo>
                    <a:pt x="135471" y="35788"/>
                  </a:lnTo>
                  <a:lnTo>
                    <a:pt x="137147" y="36703"/>
                  </a:lnTo>
                  <a:lnTo>
                    <a:pt x="138836" y="37299"/>
                  </a:lnTo>
                  <a:lnTo>
                    <a:pt x="138836" y="32410"/>
                  </a:lnTo>
                  <a:lnTo>
                    <a:pt x="139007" y="31381"/>
                  </a:lnTo>
                  <a:lnTo>
                    <a:pt x="105437" y="31381"/>
                  </a:lnTo>
                  <a:lnTo>
                    <a:pt x="102870" y="30822"/>
                  </a:lnTo>
                  <a:lnTo>
                    <a:pt x="100724" y="30645"/>
                  </a:lnTo>
                  <a:lnTo>
                    <a:pt x="100712" y="28295"/>
                  </a:lnTo>
                  <a:close/>
                </a:path>
                <a:path w="139700" h="37464">
                  <a:moveTo>
                    <a:pt x="139484" y="28498"/>
                  </a:moveTo>
                  <a:lnTo>
                    <a:pt x="103851" y="31381"/>
                  </a:lnTo>
                  <a:lnTo>
                    <a:pt x="139007" y="31381"/>
                  </a:lnTo>
                  <a:lnTo>
                    <a:pt x="139484" y="28498"/>
                  </a:lnTo>
                  <a:close/>
                </a:path>
                <a:path w="139700" h="37464">
                  <a:moveTo>
                    <a:pt x="25" y="0"/>
                  </a:moveTo>
                  <a:lnTo>
                    <a:pt x="0" y="12573"/>
                  </a:lnTo>
                  <a:lnTo>
                    <a:pt x="1982" y="12573"/>
                  </a:lnTo>
                  <a:lnTo>
                    <a:pt x="47536" y="17437"/>
                  </a:lnTo>
                  <a:lnTo>
                    <a:pt x="49378" y="19329"/>
                  </a:lnTo>
                  <a:lnTo>
                    <a:pt x="51321" y="20459"/>
                  </a:lnTo>
                  <a:lnTo>
                    <a:pt x="53188" y="20700"/>
                  </a:lnTo>
                  <a:lnTo>
                    <a:pt x="55067" y="21132"/>
                  </a:lnTo>
                  <a:lnTo>
                    <a:pt x="57425" y="21437"/>
                  </a:lnTo>
                  <a:lnTo>
                    <a:pt x="62700" y="21437"/>
                  </a:lnTo>
                  <a:lnTo>
                    <a:pt x="66573" y="22237"/>
                  </a:lnTo>
                  <a:lnTo>
                    <a:pt x="67970" y="24257"/>
                  </a:lnTo>
                  <a:lnTo>
                    <a:pt x="67927" y="24904"/>
                  </a:lnTo>
                  <a:lnTo>
                    <a:pt x="67806" y="26733"/>
                  </a:lnTo>
                  <a:lnTo>
                    <a:pt x="67703" y="28295"/>
                  </a:lnTo>
                  <a:lnTo>
                    <a:pt x="111052" y="28295"/>
                  </a:lnTo>
                  <a:lnTo>
                    <a:pt x="122288" y="27279"/>
                  </a:lnTo>
                  <a:lnTo>
                    <a:pt x="126568" y="26733"/>
                  </a:lnTo>
                  <a:lnTo>
                    <a:pt x="130848" y="26301"/>
                  </a:lnTo>
                  <a:lnTo>
                    <a:pt x="98844" y="24904"/>
                  </a:lnTo>
                  <a:lnTo>
                    <a:pt x="98781" y="21971"/>
                  </a:lnTo>
                  <a:lnTo>
                    <a:pt x="97993" y="19989"/>
                  </a:lnTo>
                  <a:lnTo>
                    <a:pt x="96114" y="19050"/>
                  </a:lnTo>
                  <a:lnTo>
                    <a:pt x="76700" y="19050"/>
                  </a:lnTo>
                  <a:lnTo>
                    <a:pt x="76251" y="18389"/>
                  </a:lnTo>
                  <a:lnTo>
                    <a:pt x="70536" y="13514"/>
                  </a:lnTo>
                  <a:lnTo>
                    <a:pt x="67149" y="12997"/>
                  </a:lnTo>
                  <a:lnTo>
                    <a:pt x="57102" y="12997"/>
                  </a:lnTo>
                  <a:lnTo>
                    <a:pt x="50444" y="12573"/>
                  </a:lnTo>
                  <a:lnTo>
                    <a:pt x="49187" y="12128"/>
                  </a:lnTo>
                  <a:lnTo>
                    <a:pt x="49288" y="8191"/>
                  </a:lnTo>
                  <a:lnTo>
                    <a:pt x="12713" y="8191"/>
                  </a:lnTo>
                  <a:lnTo>
                    <a:pt x="11266" y="469"/>
                  </a:lnTo>
                  <a:lnTo>
                    <a:pt x="4013" y="469"/>
                  </a:lnTo>
                  <a:lnTo>
                    <a:pt x="25" y="0"/>
                  </a:lnTo>
                  <a:close/>
                </a:path>
                <a:path w="139700" h="37464">
                  <a:moveTo>
                    <a:pt x="83909" y="18669"/>
                  </a:moveTo>
                  <a:lnTo>
                    <a:pt x="78472" y="18669"/>
                  </a:lnTo>
                  <a:lnTo>
                    <a:pt x="76555" y="19050"/>
                  </a:lnTo>
                  <a:lnTo>
                    <a:pt x="87846" y="19050"/>
                  </a:lnTo>
                  <a:lnTo>
                    <a:pt x="83909" y="18669"/>
                  </a:lnTo>
                  <a:close/>
                </a:path>
                <a:path w="139700" h="37464">
                  <a:moveTo>
                    <a:pt x="93826" y="18389"/>
                  </a:moveTo>
                  <a:lnTo>
                    <a:pt x="93386" y="18389"/>
                  </a:lnTo>
                  <a:lnTo>
                    <a:pt x="87846" y="19050"/>
                  </a:lnTo>
                  <a:lnTo>
                    <a:pt x="96114" y="19050"/>
                  </a:lnTo>
                  <a:lnTo>
                    <a:pt x="95352" y="18669"/>
                  </a:lnTo>
                  <a:lnTo>
                    <a:pt x="96319" y="18669"/>
                  </a:lnTo>
                  <a:lnTo>
                    <a:pt x="93826" y="18389"/>
                  </a:lnTo>
                  <a:close/>
                </a:path>
                <a:path w="139700" h="37464">
                  <a:moveTo>
                    <a:pt x="64362" y="12573"/>
                  </a:moveTo>
                  <a:lnTo>
                    <a:pt x="63141" y="12573"/>
                  </a:lnTo>
                  <a:lnTo>
                    <a:pt x="57102" y="12997"/>
                  </a:lnTo>
                  <a:lnTo>
                    <a:pt x="67149" y="12997"/>
                  </a:lnTo>
                  <a:lnTo>
                    <a:pt x="64362" y="12573"/>
                  </a:lnTo>
                  <a:close/>
                </a:path>
                <a:path w="139700" h="37464">
                  <a:moveTo>
                    <a:pt x="21057" y="6286"/>
                  </a:moveTo>
                  <a:lnTo>
                    <a:pt x="17138" y="6286"/>
                  </a:lnTo>
                  <a:lnTo>
                    <a:pt x="12713" y="8191"/>
                  </a:lnTo>
                  <a:lnTo>
                    <a:pt x="49288" y="8191"/>
                  </a:lnTo>
                  <a:lnTo>
                    <a:pt x="49332" y="6489"/>
                  </a:lnTo>
                  <a:lnTo>
                    <a:pt x="27534" y="6489"/>
                  </a:lnTo>
                  <a:lnTo>
                    <a:pt x="21057" y="6286"/>
                  </a:lnTo>
                  <a:close/>
                </a:path>
                <a:path w="139700" h="37464">
                  <a:moveTo>
                    <a:pt x="45212" y="6019"/>
                  </a:moveTo>
                  <a:lnTo>
                    <a:pt x="33384" y="6489"/>
                  </a:lnTo>
                  <a:lnTo>
                    <a:pt x="49332" y="6489"/>
                  </a:lnTo>
                  <a:lnTo>
                    <a:pt x="49337" y="6286"/>
                  </a:lnTo>
                  <a:lnTo>
                    <a:pt x="51403" y="6286"/>
                  </a:lnTo>
                  <a:lnTo>
                    <a:pt x="45212" y="6019"/>
                  </a:lnTo>
                  <a:close/>
                </a:path>
                <a:path w="139700" h="37464">
                  <a:moveTo>
                    <a:pt x="11239" y="330"/>
                  </a:moveTo>
                  <a:lnTo>
                    <a:pt x="4013" y="469"/>
                  </a:lnTo>
                  <a:lnTo>
                    <a:pt x="11266" y="469"/>
                  </a:lnTo>
                  <a:lnTo>
                    <a:pt x="11239" y="33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255951" y="2225319"/>
              <a:ext cx="88900" cy="34925"/>
            </a:xfrm>
            <a:custGeom>
              <a:avLst/>
              <a:gdLst/>
              <a:ahLst/>
              <a:cxnLst/>
              <a:rect l="l" t="t" r="r" b="b"/>
              <a:pathLst>
                <a:path w="88900" h="34925">
                  <a:moveTo>
                    <a:pt x="19710" y="0"/>
                  </a:moveTo>
                  <a:lnTo>
                    <a:pt x="12128" y="4406"/>
                  </a:lnTo>
                  <a:lnTo>
                    <a:pt x="2032" y="2794"/>
                  </a:lnTo>
                  <a:lnTo>
                    <a:pt x="228" y="4749"/>
                  </a:lnTo>
                  <a:lnTo>
                    <a:pt x="0" y="14008"/>
                  </a:lnTo>
                  <a:lnTo>
                    <a:pt x="1879" y="15557"/>
                  </a:lnTo>
                  <a:lnTo>
                    <a:pt x="14439" y="15189"/>
                  </a:lnTo>
                  <a:lnTo>
                    <a:pt x="30568" y="15354"/>
                  </a:lnTo>
                  <a:lnTo>
                    <a:pt x="32156" y="23495"/>
                  </a:lnTo>
                  <a:lnTo>
                    <a:pt x="60058" y="23495"/>
                  </a:lnTo>
                  <a:lnTo>
                    <a:pt x="60718" y="32753"/>
                  </a:lnTo>
                  <a:lnTo>
                    <a:pt x="77647" y="34429"/>
                  </a:lnTo>
                  <a:lnTo>
                    <a:pt x="81089" y="34328"/>
                  </a:lnTo>
                  <a:lnTo>
                    <a:pt x="88773" y="32448"/>
                  </a:lnTo>
                  <a:lnTo>
                    <a:pt x="73698" y="27978"/>
                  </a:lnTo>
                  <a:lnTo>
                    <a:pt x="83896" y="23952"/>
                  </a:lnTo>
                  <a:lnTo>
                    <a:pt x="82105" y="23533"/>
                  </a:lnTo>
                  <a:lnTo>
                    <a:pt x="79387" y="23317"/>
                  </a:lnTo>
                  <a:lnTo>
                    <a:pt x="76695" y="22415"/>
                  </a:lnTo>
                  <a:lnTo>
                    <a:pt x="76441" y="22009"/>
                  </a:lnTo>
                  <a:lnTo>
                    <a:pt x="75171" y="16725"/>
                  </a:lnTo>
                  <a:lnTo>
                    <a:pt x="71399" y="17564"/>
                  </a:lnTo>
                  <a:lnTo>
                    <a:pt x="62814" y="17348"/>
                  </a:lnTo>
                  <a:lnTo>
                    <a:pt x="51295" y="17437"/>
                  </a:lnTo>
                  <a:lnTo>
                    <a:pt x="54610" y="9182"/>
                  </a:lnTo>
                  <a:lnTo>
                    <a:pt x="39535" y="9575"/>
                  </a:lnTo>
                  <a:lnTo>
                    <a:pt x="26885" y="9245"/>
                  </a:lnTo>
                  <a:lnTo>
                    <a:pt x="23863" y="9486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333454" y="2259749"/>
              <a:ext cx="45720" cy="34290"/>
            </a:xfrm>
            <a:custGeom>
              <a:avLst/>
              <a:gdLst/>
              <a:ahLst/>
              <a:cxnLst/>
              <a:rect l="l" t="t" r="r" b="b"/>
              <a:pathLst>
                <a:path w="45719" h="34289">
                  <a:moveTo>
                    <a:pt x="34339" y="10477"/>
                  </a:moveTo>
                  <a:lnTo>
                    <a:pt x="4170" y="10477"/>
                  </a:lnTo>
                  <a:lnTo>
                    <a:pt x="8463" y="11175"/>
                  </a:lnTo>
                  <a:lnTo>
                    <a:pt x="11442" y="12153"/>
                  </a:lnTo>
                  <a:lnTo>
                    <a:pt x="13492" y="12700"/>
                  </a:lnTo>
                  <a:lnTo>
                    <a:pt x="11663" y="14135"/>
                  </a:lnTo>
                  <a:lnTo>
                    <a:pt x="9796" y="15544"/>
                  </a:lnTo>
                  <a:lnTo>
                    <a:pt x="5605" y="19024"/>
                  </a:lnTo>
                  <a:lnTo>
                    <a:pt x="3256" y="21069"/>
                  </a:lnTo>
                  <a:lnTo>
                    <a:pt x="906" y="23075"/>
                  </a:lnTo>
                  <a:lnTo>
                    <a:pt x="25" y="33718"/>
                  </a:lnTo>
                  <a:lnTo>
                    <a:pt x="0" y="34023"/>
                  </a:lnTo>
                  <a:lnTo>
                    <a:pt x="3573" y="34023"/>
                  </a:lnTo>
                  <a:lnTo>
                    <a:pt x="5174" y="25768"/>
                  </a:lnTo>
                  <a:lnTo>
                    <a:pt x="17556" y="25768"/>
                  </a:lnTo>
                  <a:lnTo>
                    <a:pt x="19953" y="21614"/>
                  </a:lnTo>
                  <a:lnTo>
                    <a:pt x="25425" y="17589"/>
                  </a:lnTo>
                  <a:lnTo>
                    <a:pt x="25221" y="17589"/>
                  </a:lnTo>
                  <a:lnTo>
                    <a:pt x="32916" y="15762"/>
                  </a:lnTo>
                  <a:lnTo>
                    <a:pt x="45024" y="15762"/>
                  </a:lnTo>
                  <a:lnTo>
                    <a:pt x="45082" y="14135"/>
                  </a:lnTo>
                  <a:lnTo>
                    <a:pt x="45382" y="12700"/>
                  </a:lnTo>
                  <a:lnTo>
                    <a:pt x="45496" y="12153"/>
                  </a:lnTo>
                  <a:lnTo>
                    <a:pt x="34384" y="12153"/>
                  </a:lnTo>
                  <a:lnTo>
                    <a:pt x="34339" y="10477"/>
                  </a:lnTo>
                  <a:close/>
                </a:path>
                <a:path w="45719" h="34289">
                  <a:moveTo>
                    <a:pt x="17556" y="25768"/>
                  </a:moveTo>
                  <a:lnTo>
                    <a:pt x="5174" y="25768"/>
                  </a:lnTo>
                  <a:lnTo>
                    <a:pt x="11854" y="28994"/>
                  </a:lnTo>
                  <a:lnTo>
                    <a:pt x="16324" y="27901"/>
                  </a:lnTo>
                  <a:lnTo>
                    <a:pt x="17556" y="25768"/>
                  </a:lnTo>
                  <a:close/>
                </a:path>
                <a:path w="45719" h="34289">
                  <a:moveTo>
                    <a:pt x="45024" y="15762"/>
                  </a:moveTo>
                  <a:lnTo>
                    <a:pt x="32916" y="15762"/>
                  </a:lnTo>
                  <a:lnTo>
                    <a:pt x="42016" y="16497"/>
                  </a:lnTo>
                  <a:lnTo>
                    <a:pt x="37476" y="23075"/>
                  </a:lnTo>
                  <a:lnTo>
                    <a:pt x="38613" y="22415"/>
                  </a:lnTo>
                  <a:lnTo>
                    <a:pt x="39857" y="21983"/>
                  </a:lnTo>
                  <a:lnTo>
                    <a:pt x="41855" y="21069"/>
                  </a:lnTo>
                  <a:lnTo>
                    <a:pt x="43121" y="20345"/>
                  </a:lnTo>
                  <a:lnTo>
                    <a:pt x="45102" y="17589"/>
                  </a:lnTo>
                  <a:lnTo>
                    <a:pt x="45024" y="15762"/>
                  </a:lnTo>
                  <a:close/>
                </a:path>
                <a:path w="45719" h="34289">
                  <a:moveTo>
                    <a:pt x="3681" y="0"/>
                  </a:moveTo>
                  <a:lnTo>
                    <a:pt x="144" y="0"/>
                  </a:lnTo>
                  <a:lnTo>
                    <a:pt x="537" y="10477"/>
                  </a:lnTo>
                  <a:lnTo>
                    <a:pt x="551" y="10845"/>
                  </a:lnTo>
                  <a:lnTo>
                    <a:pt x="2049" y="10845"/>
                  </a:lnTo>
                  <a:lnTo>
                    <a:pt x="4170" y="10477"/>
                  </a:lnTo>
                  <a:lnTo>
                    <a:pt x="34339" y="10477"/>
                  </a:lnTo>
                  <a:lnTo>
                    <a:pt x="34201" y="5346"/>
                  </a:lnTo>
                  <a:lnTo>
                    <a:pt x="13657" y="5346"/>
                  </a:lnTo>
                  <a:lnTo>
                    <a:pt x="6596" y="4546"/>
                  </a:lnTo>
                  <a:lnTo>
                    <a:pt x="5161" y="1587"/>
                  </a:lnTo>
                  <a:lnTo>
                    <a:pt x="3681" y="0"/>
                  </a:lnTo>
                  <a:close/>
                </a:path>
                <a:path w="45719" h="34289">
                  <a:moveTo>
                    <a:pt x="29939" y="4343"/>
                  </a:moveTo>
                  <a:lnTo>
                    <a:pt x="19106" y="5168"/>
                  </a:lnTo>
                  <a:lnTo>
                    <a:pt x="13657" y="5346"/>
                  </a:lnTo>
                  <a:lnTo>
                    <a:pt x="34201" y="5346"/>
                  </a:lnTo>
                  <a:lnTo>
                    <a:pt x="34196" y="5168"/>
                  </a:lnTo>
                  <a:lnTo>
                    <a:pt x="34877" y="5168"/>
                  </a:lnTo>
                  <a:lnTo>
                    <a:pt x="29939" y="4343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246680" y="2245829"/>
              <a:ext cx="64135" cy="12700"/>
            </a:xfrm>
            <a:custGeom>
              <a:avLst/>
              <a:gdLst/>
              <a:ahLst/>
              <a:cxnLst/>
              <a:rect l="l" t="t" r="r" b="b"/>
              <a:pathLst>
                <a:path w="64135" h="12700">
                  <a:moveTo>
                    <a:pt x="63703" y="12255"/>
                  </a:moveTo>
                  <a:lnTo>
                    <a:pt x="61671" y="11125"/>
                  </a:lnTo>
                  <a:lnTo>
                    <a:pt x="59677" y="9093"/>
                  </a:lnTo>
                  <a:lnTo>
                    <a:pt x="57607" y="9004"/>
                  </a:lnTo>
                  <a:lnTo>
                    <a:pt x="51079" y="8826"/>
                  </a:lnTo>
                  <a:lnTo>
                    <a:pt x="31559" y="8851"/>
                  </a:lnTo>
                  <a:lnTo>
                    <a:pt x="30289" y="1384"/>
                  </a:lnTo>
                  <a:lnTo>
                    <a:pt x="14554" y="0"/>
                  </a:lnTo>
                  <a:lnTo>
                    <a:pt x="5842" y="12"/>
                  </a:lnTo>
                  <a:lnTo>
                    <a:pt x="1778" y="1765"/>
                  </a:lnTo>
                  <a:lnTo>
                    <a:pt x="0" y="5613"/>
                  </a:lnTo>
                  <a:lnTo>
                    <a:pt x="7124" y="6896"/>
                  </a:lnTo>
                  <a:lnTo>
                    <a:pt x="14173" y="8026"/>
                  </a:lnTo>
                  <a:lnTo>
                    <a:pt x="22529" y="9766"/>
                  </a:lnTo>
                  <a:lnTo>
                    <a:pt x="23634" y="11328"/>
                  </a:lnTo>
                  <a:lnTo>
                    <a:pt x="24866" y="12306"/>
                  </a:lnTo>
                  <a:lnTo>
                    <a:pt x="63703" y="12255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199449" y="2247773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80" h="23494">
                  <a:moveTo>
                    <a:pt x="18529" y="0"/>
                  </a:moveTo>
                  <a:lnTo>
                    <a:pt x="11937" y="1981"/>
                  </a:lnTo>
                  <a:lnTo>
                    <a:pt x="7429" y="6095"/>
                  </a:lnTo>
                  <a:lnTo>
                    <a:pt x="0" y="7175"/>
                  </a:lnTo>
                  <a:lnTo>
                    <a:pt x="3187" y="15024"/>
                  </a:lnTo>
                  <a:lnTo>
                    <a:pt x="7518" y="15024"/>
                  </a:lnTo>
                  <a:lnTo>
                    <a:pt x="11887" y="14820"/>
                  </a:lnTo>
                  <a:lnTo>
                    <a:pt x="18021" y="15239"/>
                  </a:lnTo>
                  <a:lnTo>
                    <a:pt x="19951" y="16141"/>
                  </a:lnTo>
                  <a:lnTo>
                    <a:pt x="23901" y="18872"/>
                  </a:lnTo>
                  <a:lnTo>
                    <a:pt x="26047" y="20967"/>
                  </a:lnTo>
                  <a:lnTo>
                    <a:pt x="28308" y="22885"/>
                  </a:lnTo>
                  <a:lnTo>
                    <a:pt x="29971" y="10477"/>
                  </a:lnTo>
                  <a:lnTo>
                    <a:pt x="26898" y="9220"/>
                  </a:lnTo>
                  <a:lnTo>
                    <a:pt x="21920" y="8699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334120" y="2357932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4851" y="1308"/>
                  </a:moveTo>
                  <a:lnTo>
                    <a:pt x="660" y="2959"/>
                  </a:lnTo>
                  <a:lnTo>
                    <a:pt x="0" y="9258"/>
                  </a:lnTo>
                  <a:lnTo>
                    <a:pt x="15199" y="9258"/>
                  </a:lnTo>
                  <a:lnTo>
                    <a:pt x="14980" y="7937"/>
                  </a:lnTo>
                  <a:lnTo>
                    <a:pt x="10922" y="7937"/>
                  </a:lnTo>
                  <a:lnTo>
                    <a:pt x="10294" y="7251"/>
                  </a:lnTo>
                  <a:lnTo>
                    <a:pt x="8770" y="7251"/>
                  </a:lnTo>
                  <a:lnTo>
                    <a:pt x="8792" y="6680"/>
                  </a:lnTo>
                  <a:lnTo>
                    <a:pt x="9770" y="6680"/>
                  </a:lnTo>
                  <a:lnTo>
                    <a:pt x="4851" y="1308"/>
                  </a:lnTo>
                  <a:close/>
                </a:path>
                <a:path w="15239" h="9525">
                  <a:moveTo>
                    <a:pt x="13665" y="0"/>
                  </a:moveTo>
                  <a:lnTo>
                    <a:pt x="10922" y="7937"/>
                  </a:lnTo>
                  <a:lnTo>
                    <a:pt x="14980" y="7937"/>
                  </a:lnTo>
                  <a:lnTo>
                    <a:pt x="13665" y="0"/>
                  </a:lnTo>
                  <a:close/>
                </a:path>
                <a:path w="15239" h="9525">
                  <a:moveTo>
                    <a:pt x="9770" y="6680"/>
                  </a:moveTo>
                  <a:lnTo>
                    <a:pt x="9436" y="6680"/>
                  </a:lnTo>
                  <a:lnTo>
                    <a:pt x="9385" y="6870"/>
                  </a:lnTo>
                  <a:lnTo>
                    <a:pt x="9232" y="7251"/>
                  </a:lnTo>
                  <a:lnTo>
                    <a:pt x="10294" y="7251"/>
                  </a:lnTo>
                  <a:lnTo>
                    <a:pt x="9770" y="668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216569" y="2276132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0" y="0"/>
                  </a:moveTo>
                  <a:lnTo>
                    <a:pt x="1384" y="8559"/>
                  </a:lnTo>
                  <a:lnTo>
                    <a:pt x="11137" y="8559"/>
                  </a:lnTo>
                  <a:lnTo>
                    <a:pt x="11061" y="5854"/>
                  </a:lnTo>
                  <a:lnTo>
                    <a:pt x="10985" y="3136"/>
                  </a:lnTo>
                  <a:lnTo>
                    <a:pt x="10909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334780" y="235745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12552" y="1790"/>
                  </a:moveTo>
                  <a:lnTo>
                    <a:pt x="4190" y="1790"/>
                  </a:lnTo>
                  <a:lnTo>
                    <a:pt x="10261" y="8420"/>
                  </a:lnTo>
                  <a:lnTo>
                    <a:pt x="12552" y="1790"/>
                  </a:lnTo>
                  <a:close/>
                </a:path>
                <a:path w="13335" h="8889">
                  <a:moveTo>
                    <a:pt x="88" y="0"/>
                  </a:moveTo>
                  <a:lnTo>
                    <a:pt x="0" y="3441"/>
                  </a:lnTo>
                  <a:lnTo>
                    <a:pt x="4190" y="1790"/>
                  </a:lnTo>
                  <a:lnTo>
                    <a:pt x="12552" y="1790"/>
                  </a:lnTo>
                  <a:lnTo>
                    <a:pt x="13004" y="48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308999" y="22949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 h="0">
                  <a:moveTo>
                    <a:pt x="1219" y="0"/>
                  </a:moveTo>
                  <a:lnTo>
                    <a:pt x="0" y="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349385" y="2367229"/>
              <a:ext cx="66040" cy="15875"/>
            </a:xfrm>
            <a:custGeom>
              <a:avLst/>
              <a:gdLst/>
              <a:ahLst/>
              <a:cxnLst/>
              <a:rect l="l" t="t" r="r" b="b"/>
              <a:pathLst>
                <a:path w="66039" h="15875">
                  <a:moveTo>
                    <a:pt x="31496" y="8966"/>
                  </a:moveTo>
                  <a:lnTo>
                    <a:pt x="30899" y="1739"/>
                  </a:lnTo>
                  <a:lnTo>
                    <a:pt x="0" y="0"/>
                  </a:lnTo>
                  <a:lnTo>
                    <a:pt x="4775" y="1003"/>
                  </a:lnTo>
                  <a:lnTo>
                    <a:pt x="9575" y="2908"/>
                  </a:lnTo>
                  <a:lnTo>
                    <a:pt x="14325" y="2794"/>
                  </a:lnTo>
                  <a:lnTo>
                    <a:pt x="16840" y="2768"/>
                  </a:lnTo>
                  <a:lnTo>
                    <a:pt x="19646" y="2984"/>
                  </a:lnTo>
                  <a:lnTo>
                    <a:pt x="20408" y="3098"/>
                  </a:lnTo>
                  <a:lnTo>
                    <a:pt x="24587" y="3708"/>
                  </a:lnTo>
                  <a:lnTo>
                    <a:pt x="28257" y="5346"/>
                  </a:lnTo>
                  <a:lnTo>
                    <a:pt x="31394" y="8915"/>
                  </a:lnTo>
                  <a:lnTo>
                    <a:pt x="31496" y="9067"/>
                  </a:lnTo>
                  <a:close/>
                </a:path>
                <a:path w="66039" h="15875">
                  <a:moveTo>
                    <a:pt x="65519" y="12382"/>
                  </a:moveTo>
                  <a:lnTo>
                    <a:pt x="64998" y="12179"/>
                  </a:lnTo>
                  <a:lnTo>
                    <a:pt x="63474" y="11480"/>
                  </a:lnTo>
                  <a:lnTo>
                    <a:pt x="60718" y="10198"/>
                  </a:lnTo>
                  <a:lnTo>
                    <a:pt x="59524" y="9766"/>
                  </a:lnTo>
                  <a:lnTo>
                    <a:pt x="59931" y="9766"/>
                  </a:lnTo>
                  <a:lnTo>
                    <a:pt x="51600" y="9385"/>
                  </a:lnTo>
                  <a:lnTo>
                    <a:pt x="44894" y="9194"/>
                  </a:lnTo>
                  <a:lnTo>
                    <a:pt x="31813" y="9194"/>
                  </a:lnTo>
                  <a:lnTo>
                    <a:pt x="37134" y="12014"/>
                  </a:lnTo>
                  <a:lnTo>
                    <a:pt x="43370" y="12153"/>
                  </a:lnTo>
                  <a:lnTo>
                    <a:pt x="49745" y="11480"/>
                  </a:lnTo>
                  <a:lnTo>
                    <a:pt x="56159" y="12179"/>
                  </a:lnTo>
                  <a:lnTo>
                    <a:pt x="55994" y="12179"/>
                  </a:lnTo>
                  <a:lnTo>
                    <a:pt x="57429" y="12674"/>
                  </a:lnTo>
                  <a:lnTo>
                    <a:pt x="64909" y="15494"/>
                  </a:lnTo>
                  <a:lnTo>
                    <a:pt x="65455" y="12674"/>
                  </a:lnTo>
                  <a:lnTo>
                    <a:pt x="65519" y="12382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337828" y="239702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635" y="9042"/>
                  </a:moveTo>
                  <a:lnTo>
                    <a:pt x="292" y="8407"/>
                  </a:lnTo>
                  <a:lnTo>
                    <a:pt x="0" y="8686"/>
                  </a:lnTo>
                  <a:lnTo>
                    <a:pt x="635" y="9042"/>
                  </a:lnTo>
                  <a:close/>
                </a:path>
                <a:path w="5080" h="9525">
                  <a:moveTo>
                    <a:pt x="4940" y="1638"/>
                  </a:moveTo>
                  <a:lnTo>
                    <a:pt x="4318" y="965"/>
                  </a:lnTo>
                  <a:lnTo>
                    <a:pt x="3949" y="228"/>
                  </a:lnTo>
                  <a:lnTo>
                    <a:pt x="3454" y="114"/>
                  </a:lnTo>
                  <a:lnTo>
                    <a:pt x="2882" y="0"/>
                  </a:lnTo>
                  <a:lnTo>
                    <a:pt x="2184" y="431"/>
                  </a:lnTo>
                  <a:lnTo>
                    <a:pt x="1549" y="609"/>
                  </a:lnTo>
                  <a:lnTo>
                    <a:pt x="1955" y="1257"/>
                  </a:lnTo>
                  <a:lnTo>
                    <a:pt x="2247" y="2108"/>
                  </a:lnTo>
                  <a:lnTo>
                    <a:pt x="2844" y="2463"/>
                  </a:lnTo>
                  <a:lnTo>
                    <a:pt x="3175" y="2667"/>
                  </a:lnTo>
                  <a:lnTo>
                    <a:pt x="4000" y="2032"/>
                  </a:lnTo>
                  <a:lnTo>
                    <a:pt x="4940" y="1638"/>
                  </a:lnTo>
                  <a:close/>
                </a:path>
              </a:pathLst>
            </a:custGeom>
            <a:solidFill>
              <a:srgbClr val="3C8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360040" y="2015401"/>
              <a:ext cx="119380" cy="90805"/>
            </a:xfrm>
            <a:custGeom>
              <a:avLst/>
              <a:gdLst/>
              <a:ahLst/>
              <a:cxnLst/>
              <a:rect l="l" t="t" r="r" b="b"/>
              <a:pathLst>
                <a:path w="119380" h="90805">
                  <a:moveTo>
                    <a:pt x="10477" y="0"/>
                  </a:moveTo>
                  <a:lnTo>
                    <a:pt x="0" y="1015"/>
                  </a:lnTo>
                  <a:lnTo>
                    <a:pt x="0" y="69507"/>
                  </a:lnTo>
                  <a:lnTo>
                    <a:pt x="9639" y="70612"/>
                  </a:lnTo>
                  <a:lnTo>
                    <a:pt x="10337" y="78879"/>
                  </a:lnTo>
                  <a:lnTo>
                    <a:pt x="14033" y="80149"/>
                  </a:lnTo>
                  <a:lnTo>
                    <a:pt x="19418" y="80822"/>
                  </a:lnTo>
                  <a:lnTo>
                    <a:pt x="20446" y="87515"/>
                  </a:lnTo>
                  <a:lnTo>
                    <a:pt x="23748" y="86791"/>
                  </a:lnTo>
                  <a:lnTo>
                    <a:pt x="113969" y="90182"/>
                  </a:lnTo>
                  <a:lnTo>
                    <a:pt x="118605" y="89814"/>
                  </a:lnTo>
                  <a:lnTo>
                    <a:pt x="118986" y="82143"/>
                  </a:lnTo>
                  <a:lnTo>
                    <a:pt x="107695" y="81381"/>
                  </a:lnTo>
                  <a:lnTo>
                    <a:pt x="25831" y="77800"/>
                  </a:lnTo>
                  <a:lnTo>
                    <a:pt x="22720" y="75044"/>
                  </a:lnTo>
                  <a:lnTo>
                    <a:pt x="20027" y="65138"/>
                  </a:lnTo>
                  <a:lnTo>
                    <a:pt x="10477" y="63665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332266" y="2031149"/>
              <a:ext cx="69215" cy="106045"/>
            </a:xfrm>
            <a:custGeom>
              <a:avLst/>
              <a:gdLst/>
              <a:ahLst/>
              <a:cxnLst/>
              <a:rect l="l" t="t" r="r" b="b"/>
              <a:pathLst>
                <a:path w="69214" h="106044">
                  <a:moveTo>
                    <a:pt x="37541" y="77533"/>
                  </a:moveTo>
                  <a:lnTo>
                    <a:pt x="37426" y="77203"/>
                  </a:lnTo>
                  <a:lnTo>
                    <a:pt x="37338" y="76708"/>
                  </a:lnTo>
                  <a:lnTo>
                    <a:pt x="36893" y="73647"/>
                  </a:lnTo>
                  <a:lnTo>
                    <a:pt x="36830" y="73228"/>
                  </a:lnTo>
                  <a:lnTo>
                    <a:pt x="36652" y="72605"/>
                  </a:lnTo>
                  <a:lnTo>
                    <a:pt x="36563" y="72250"/>
                  </a:lnTo>
                  <a:lnTo>
                    <a:pt x="33858" y="69126"/>
                  </a:lnTo>
                  <a:lnTo>
                    <a:pt x="30949" y="67386"/>
                  </a:lnTo>
                  <a:lnTo>
                    <a:pt x="28524" y="65481"/>
                  </a:lnTo>
                  <a:lnTo>
                    <a:pt x="28282" y="65481"/>
                  </a:lnTo>
                  <a:lnTo>
                    <a:pt x="28727" y="64808"/>
                  </a:lnTo>
                  <a:lnTo>
                    <a:pt x="29387" y="63817"/>
                  </a:lnTo>
                  <a:lnTo>
                    <a:pt x="21297" y="62509"/>
                  </a:lnTo>
                  <a:lnTo>
                    <a:pt x="21297" y="38582"/>
                  </a:lnTo>
                  <a:lnTo>
                    <a:pt x="21297" y="37973"/>
                  </a:lnTo>
                  <a:lnTo>
                    <a:pt x="16751" y="35814"/>
                  </a:lnTo>
                  <a:lnTo>
                    <a:pt x="8851" y="38366"/>
                  </a:lnTo>
                  <a:lnTo>
                    <a:pt x="8851" y="77533"/>
                  </a:lnTo>
                  <a:lnTo>
                    <a:pt x="8280" y="80340"/>
                  </a:lnTo>
                  <a:lnTo>
                    <a:pt x="3594" y="79095"/>
                  </a:lnTo>
                  <a:lnTo>
                    <a:pt x="3835" y="78193"/>
                  </a:lnTo>
                  <a:lnTo>
                    <a:pt x="3962" y="77533"/>
                  </a:lnTo>
                  <a:lnTo>
                    <a:pt x="4089" y="76987"/>
                  </a:lnTo>
                  <a:lnTo>
                    <a:pt x="4191" y="76504"/>
                  </a:lnTo>
                  <a:lnTo>
                    <a:pt x="5854" y="76708"/>
                  </a:lnTo>
                  <a:lnTo>
                    <a:pt x="7543" y="77203"/>
                  </a:lnTo>
                  <a:lnTo>
                    <a:pt x="8851" y="77533"/>
                  </a:lnTo>
                  <a:lnTo>
                    <a:pt x="8851" y="38366"/>
                  </a:lnTo>
                  <a:lnTo>
                    <a:pt x="8153" y="38582"/>
                  </a:lnTo>
                  <a:lnTo>
                    <a:pt x="11785" y="29413"/>
                  </a:lnTo>
                  <a:lnTo>
                    <a:pt x="11874" y="29210"/>
                  </a:lnTo>
                  <a:lnTo>
                    <a:pt x="20396" y="28130"/>
                  </a:lnTo>
                  <a:lnTo>
                    <a:pt x="20396" y="0"/>
                  </a:lnTo>
                  <a:lnTo>
                    <a:pt x="7543" y="0"/>
                  </a:lnTo>
                  <a:lnTo>
                    <a:pt x="7543" y="28536"/>
                  </a:lnTo>
                  <a:lnTo>
                    <a:pt x="0" y="29413"/>
                  </a:lnTo>
                  <a:lnTo>
                    <a:pt x="0" y="82461"/>
                  </a:lnTo>
                  <a:lnTo>
                    <a:pt x="7416" y="84518"/>
                  </a:lnTo>
                  <a:lnTo>
                    <a:pt x="8458" y="96139"/>
                  </a:lnTo>
                  <a:lnTo>
                    <a:pt x="21463" y="98475"/>
                  </a:lnTo>
                  <a:lnTo>
                    <a:pt x="21094" y="102171"/>
                  </a:lnTo>
                  <a:lnTo>
                    <a:pt x="28943" y="102171"/>
                  </a:lnTo>
                  <a:lnTo>
                    <a:pt x="26809" y="99796"/>
                  </a:lnTo>
                  <a:lnTo>
                    <a:pt x="21120" y="96139"/>
                  </a:lnTo>
                  <a:lnTo>
                    <a:pt x="12712" y="90589"/>
                  </a:lnTo>
                  <a:lnTo>
                    <a:pt x="12712" y="87503"/>
                  </a:lnTo>
                  <a:lnTo>
                    <a:pt x="11328" y="82461"/>
                  </a:lnTo>
                  <a:lnTo>
                    <a:pt x="12534" y="80340"/>
                  </a:lnTo>
                  <a:lnTo>
                    <a:pt x="14351" y="77203"/>
                  </a:lnTo>
                  <a:lnTo>
                    <a:pt x="14478" y="76987"/>
                  </a:lnTo>
                  <a:lnTo>
                    <a:pt x="15354" y="76987"/>
                  </a:lnTo>
                  <a:lnTo>
                    <a:pt x="20180" y="77203"/>
                  </a:lnTo>
                  <a:lnTo>
                    <a:pt x="20561" y="76987"/>
                  </a:lnTo>
                  <a:lnTo>
                    <a:pt x="21424" y="76504"/>
                  </a:lnTo>
                  <a:lnTo>
                    <a:pt x="23914" y="75107"/>
                  </a:lnTo>
                  <a:lnTo>
                    <a:pt x="22212" y="74828"/>
                  </a:lnTo>
                  <a:lnTo>
                    <a:pt x="21793" y="74828"/>
                  </a:lnTo>
                  <a:lnTo>
                    <a:pt x="19862" y="75031"/>
                  </a:lnTo>
                  <a:lnTo>
                    <a:pt x="16230" y="72605"/>
                  </a:lnTo>
                  <a:lnTo>
                    <a:pt x="14401" y="70472"/>
                  </a:lnTo>
                  <a:lnTo>
                    <a:pt x="12446" y="67983"/>
                  </a:lnTo>
                  <a:lnTo>
                    <a:pt x="13716" y="65481"/>
                  </a:lnTo>
                  <a:lnTo>
                    <a:pt x="16002" y="65481"/>
                  </a:lnTo>
                  <a:lnTo>
                    <a:pt x="20447" y="64808"/>
                  </a:lnTo>
                  <a:lnTo>
                    <a:pt x="27813" y="69430"/>
                  </a:lnTo>
                  <a:lnTo>
                    <a:pt x="32550" y="73647"/>
                  </a:lnTo>
                  <a:lnTo>
                    <a:pt x="37541" y="77533"/>
                  </a:lnTo>
                  <a:close/>
                </a:path>
                <a:path w="69214" h="106044">
                  <a:moveTo>
                    <a:pt x="68681" y="105206"/>
                  </a:moveTo>
                  <a:lnTo>
                    <a:pt x="66370" y="104178"/>
                  </a:lnTo>
                  <a:lnTo>
                    <a:pt x="64274" y="102527"/>
                  </a:lnTo>
                  <a:lnTo>
                    <a:pt x="21056" y="102527"/>
                  </a:lnTo>
                  <a:lnTo>
                    <a:pt x="20891" y="104178"/>
                  </a:lnTo>
                  <a:lnTo>
                    <a:pt x="20878" y="104419"/>
                  </a:lnTo>
                  <a:lnTo>
                    <a:pt x="24384" y="105435"/>
                  </a:lnTo>
                  <a:lnTo>
                    <a:pt x="39331" y="105206"/>
                  </a:lnTo>
                  <a:lnTo>
                    <a:pt x="68681" y="105206"/>
                  </a:lnTo>
                  <a:close/>
                </a:path>
              </a:pathLst>
            </a:custGeom>
            <a:solidFill>
              <a:srgbClr val="656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017369" y="191089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19" h="39369">
                  <a:moveTo>
                    <a:pt x="45173" y="4533"/>
                  </a:moveTo>
                  <a:lnTo>
                    <a:pt x="40830" y="0"/>
                  </a:lnTo>
                  <a:lnTo>
                    <a:pt x="4876" y="0"/>
                  </a:lnTo>
                  <a:lnTo>
                    <a:pt x="228" y="0"/>
                  </a:lnTo>
                  <a:lnTo>
                    <a:pt x="139" y="31902"/>
                  </a:lnTo>
                  <a:lnTo>
                    <a:pt x="0" y="36918"/>
                  </a:lnTo>
                  <a:lnTo>
                    <a:pt x="1282" y="38912"/>
                  </a:lnTo>
                  <a:lnTo>
                    <a:pt x="1409" y="39103"/>
                  </a:lnTo>
                  <a:lnTo>
                    <a:pt x="7035" y="38912"/>
                  </a:lnTo>
                  <a:lnTo>
                    <a:pt x="42329" y="38912"/>
                  </a:lnTo>
                  <a:lnTo>
                    <a:pt x="42252" y="23787"/>
                  </a:lnTo>
                  <a:lnTo>
                    <a:pt x="42456" y="19291"/>
                  </a:lnTo>
                  <a:lnTo>
                    <a:pt x="42519" y="17970"/>
                  </a:lnTo>
                  <a:lnTo>
                    <a:pt x="44221" y="16738"/>
                  </a:lnTo>
                  <a:lnTo>
                    <a:pt x="45173" y="15455"/>
                  </a:lnTo>
                  <a:lnTo>
                    <a:pt x="45173" y="9994"/>
                  </a:lnTo>
                  <a:lnTo>
                    <a:pt x="45173" y="4533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014728" y="1910727"/>
              <a:ext cx="48260" cy="41275"/>
            </a:xfrm>
            <a:custGeom>
              <a:avLst/>
              <a:gdLst/>
              <a:ahLst/>
              <a:cxnLst/>
              <a:rect l="l" t="t" r="r" b="b"/>
              <a:pathLst>
                <a:path w="48260" h="41275">
                  <a:moveTo>
                    <a:pt x="7518" y="165"/>
                  </a:moveTo>
                  <a:lnTo>
                    <a:pt x="7391" y="114"/>
                  </a:lnTo>
                  <a:lnTo>
                    <a:pt x="7137" y="38"/>
                  </a:lnTo>
                  <a:lnTo>
                    <a:pt x="6896" y="0"/>
                  </a:lnTo>
                  <a:lnTo>
                    <a:pt x="6769" y="0"/>
                  </a:lnTo>
                  <a:lnTo>
                    <a:pt x="6527" y="12"/>
                  </a:lnTo>
                  <a:lnTo>
                    <a:pt x="6286" y="76"/>
                  </a:lnTo>
                  <a:lnTo>
                    <a:pt x="6032" y="203"/>
                  </a:lnTo>
                  <a:lnTo>
                    <a:pt x="7518" y="165"/>
                  </a:lnTo>
                  <a:close/>
                </a:path>
                <a:path w="48260" h="41275">
                  <a:moveTo>
                    <a:pt x="47815" y="15621"/>
                  </a:moveTo>
                  <a:lnTo>
                    <a:pt x="46863" y="16903"/>
                  </a:lnTo>
                  <a:lnTo>
                    <a:pt x="45161" y="18135"/>
                  </a:lnTo>
                  <a:lnTo>
                    <a:pt x="45097" y="19456"/>
                  </a:lnTo>
                  <a:lnTo>
                    <a:pt x="44818" y="25755"/>
                  </a:lnTo>
                  <a:lnTo>
                    <a:pt x="44970" y="32067"/>
                  </a:lnTo>
                  <a:lnTo>
                    <a:pt x="44970" y="38976"/>
                  </a:lnTo>
                  <a:lnTo>
                    <a:pt x="18173" y="38912"/>
                  </a:lnTo>
                  <a:lnTo>
                    <a:pt x="4051" y="39268"/>
                  </a:lnTo>
                  <a:lnTo>
                    <a:pt x="2641" y="37084"/>
                  </a:lnTo>
                  <a:lnTo>
                    <a:pt x="2933" y="23952"/>
                  </a:lnTo>
                  <a:lnTo>
                    <a:pt x="2870" y="165"/>
                  </a:lnTo>
                  <a:lnTo>
                    <a:pt x="1917" y="1041"/>
                  </a:lnTo>
                  <a:lnTo>
                    <a:pt x="152" y="1892"/>
                  </a:lnTo>
                  <a:lnTo>
                    <a:pt x="0" y="21780"/>
                  </a:lnTo>
                  <a:lnTo>
                    <a:pt x="12" y="41059"/>
                  </a:lnTo>
                  <a:lnTo>
                    <a:pt x="47815" y="41059"/>
                  </a:lnTo>
                  <a:lnTo>
                    <a:pt x="47815" y="21831"/>
                  </a:lnTo>
                  <a:lnTo>
                    <a:pt x="47815" y="15621"/>
                  </a:lnTo>
                  <a:close/>
                </a:path>
                <a:path w="48260" h="41275">
                  <a:moveTo>
                    <a:pt x="48082" y="1498"/>
                  </a:moveTo>
                  <a:lnTo>
                    <a:pt x="47891" y="939"/>
                  </a:lnTo>
                  <a:lnTo>
                    <a:pt x="47104" y="63"/>
                  </a:lnTo>
                  <a:lnTo>
                    <a:pt x="43383" y="63"/>
                  </a:lnTo>
                  <a:lnTo>
                    <a:pt x="47815" y="4699"/>
                  </a:lnTo>
                  <a:lnTo>
                    <a:pt x="48056" y="3733"/>
                  </a:lnTo>
                  <a:lnTo>
                    <a:pt x="48082" y="1498"/>
                  </a:lnTo>
                  <a:close/>
                </a:path>
              </a:pathLst>
            </a:custGeom>
            <a:solidFill>
              <a:srgbClr val="7461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120671" y="2119515"/>
              <a:ext cx="1905" cy="74930"/>
            </a:xfrm>
            <a:custGeom>
              <a:avLst/>
              <a:gdLst/>
              <a:ahLst/>
              <a:cxnLst/>
              <a:rect l="l" t="t" r="r" b="b"/>
              <a:pathLst>
                <a:path w="1905" h="74930">
                  <a:moveTo>
                    <a:pt x="228" y="0"/>
                  </a:moveTo>
                  <a:lnTo>
                    <a:pt x="0" y="74701"/>
                  </a:lnTo>
                  <a:lnTo>
                    <a:pt x="1358" y="65366"/>
                  </a:lnTo>
                  <a:lnTo>
                    <a:pt x="1257" y="2600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432049" y="2203805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9537" y="0"/>
                  </a:moveTo>
                  <a:lnTo>
                    <a:pt x="0" y="6781"/>
                  </a:lnTo>
                  <a:lnTo>
                    <a:pt x="3759" y="5321"/>
                  </a:lnTo>
                  <a:lnTo>
                    <a:pt x="10960" y="8712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435275" y="2272880"/>
              <a:ext cx="205740" cy="116839"/>
            </a:xfrm>
            <a:custGeom>
              <a:avLst/>
              <a:gdLst/>
              <a:ahLst/>
              <a:cxnLst/>
              <a:rect l="l" t="t" r="r" b="b"/>
              <a:pathLst>
                <a:path w="205739" h="116839">
                  <a:moveTo>
                    <a:pt x="50863" y="38481"/>
                  </a:moveTo>
                  <a:lnTo>
                    <a:pt x="33705" y="38481"/>
                  </a:lnTo>
                  <a:lnTo>
                    <a:pt x="31610" y="40386"/>
                  </a:lnTo>
                  <a:lnTo>
                    <a:pt x="48768" y="44323"/>
                  </a:lnTo>
                  <a:lnTo>
                    <a:pt x="50863" y="38481"/>
                  </a:lnTo>
                  <a:close/>
                </a:path>
                <a:path w="205739" h="116839">
                  <a:moveTo>
                    <a:pt x="52222" y="38481"/>
                  </a:moveTo>
                  <a:lnTo>
                    <a:pt x="51803" y="37973"/>
                  </a:lnTo>
                  <a:lnTo>
                    <a:pt x="51054" y="37973"/>
                  </a:lnTo>
                  <a:lnTo>
                    <a:pt x="50863" y="38481"/>
                  </a:lnTo>
                  <a:lnTo>
                    <a:pt x="52222" y="38481"/>
                  </a:lnTo>
                  <a:close/>
                </a:path>
                <a:path w="205739" h="116839">
                  <a:moveTo>
                    <a:pt x="53060" y="38481"/>
                  </a:moveTo>
                  <a:lnTo>
                    <a:pt x="52222" y="38481"/>
                  </a:lnTo>
                  <a:lnTo>
                    <a:pt x="52539" y="38862"/>
                  </a:lnTo>
                  <a:lnTo>
                    <a:pt x="53060" y="38481"/>
                  </a:lnTo>
                  <a:close/>
                </a:path>
                <a:path w="205739" h="116839">
                  <a:moveTo>
                    <a:pt x="70129" y="37973"/>
                  </a:moveTo>
                  <a:lnTo>
                    <a:pt x="53733" y="37973"/>
                  </a:lnTo>
                  <a:lnTo>
                    <a:pt x="53060" y="38481"/>
                  </a:lnTo>
                  <a:lnTo>
                    <a:pt x="69202" y="38481"/>
                  </a:lnTo>
                  <a:lnTo>
                    <a:pt x="70129" y="37973"/>
                  </a:lnTo>
                  <a:close/>
                </a:path>
                <a:path w="205739" h="116839">
                  <a:moveTo>
                    <a:pt x="106146" y="69469"/>
                  </a:moveTo>
                  <a:lnTo>
                    <a:pt x="102755" y="69215"/>
                  </a:lnTo>
                  <a:lnTo>
                    <a:pt x="101003" y="69469"/>
                  </a:lnTo>
                  <a:lnTo>
                    <a:pt x="106146" y="69469"/>
                  </a:lnTo>
                  <a:close/>
                </a:path>
                <a:path w="205739" h="116839">
                  <a:moveTo>
                    <a:pt x="133375" y="89839"/>
                  </a:moveTo>
                  <a:lnTo>
                    <a:pt x="132905" y="89319"/>
                  </a:lnTo>
                  <a:lnTo>
                    <a:pt x="132791" y="89662"/>
                  </a:lnTo>
                  <a:lnTo>
                    <a:pt x="132727" y="89839"/>
                  </a:lnTo>
                  <a:lnTo>
                    <a:pt x="132626" y="90170"/>
                  </a:lnTo>
                  <a:lnTo>
                    <a:pt x="133375" y="89839"/>
                  </a:lnTo>
                  <a:close/>
                </a:path>
                <a:path w="205739" h="116839">
                  <a:moveTo>
                    <a:pt x="154152" y="37973"/>
                  </a:moveTo>
                  <a:lnTo>
                    <a:pt x="154000" y="37338"/>
                  </a:lnTo>
                  <a:lnTo>
                    <a:pt x="153250" y="34290"/>
                  </a:lnTo>
                  <a:lnTo>
                    <a:pt x="152933" y="33020"/>
                  </a:lnTo>
                  <a:lnTo>
                    <a:pt x="152844" y="32639"/>
                  </a:lnTo>
                  <a:lnTo>
                    <a:pt x="146697" y="34175"/>
                  </a:lnTo>
                  <a:lnTo>
                    <a:pt x="141541" y="32639"/>
                  </a:lnTo>
                  <a:lnTo>
                    <a:pt x="141541" y="31369"/>
                  </a:lnTo>
                  <a:lnTo>
                    <a:pt x="141541" y="27432"/>
                  </a:lnTo>
                  <a:lnTo>
                    <a:pt x="141541" y="20955"/>
                  </a:lnTo>
                  <a:lnTo>
                    <a:pt x="141541" y="19177"/>
                  </a:lnTo>
                  <a:lnTo>
                    <a:pt x="141541" y="16510"/>
                  </a:lnTo>
                  <a:lnTo>
                    <a:pt x="126072" y="16510"/>
                  </a:lnTo>
                  <a:lnTo>
                    <a:pt x="126072" y="25400"/>
                  </a:lnTo>
                  <a:lnTo>
                    <a:pt x="124942" y="27305"/>
                  </a:lnTo>
                  <a:lnTo>
                    <a:pt x="116725" y="27305"/>
                  </a:lnTo>
                  <a:lnTo>
                    <a:pt x="108483" y="27432"/>
                  </a:lnTo>
                  <a:lnTo>
                    <a:pt x="104368" y="27305"/>
                  </a:lnTo>
                  <a:lnTo>
                    <a:pt x="99034" y="27305"/>
                  </a:lnTo>
                  <a:lnTo>
                    <a:pt x="97612" y="25146"/>
                  </a:lnTo>
                  <a:lnTo>
                    <a:pt x="97536" y="25019"/>
                  </a:lnTo>
                  <a:lnTo>
                    <a:pt x="96329" y="24003"/>
                  </a:lnTo>
                  <a:lnTo>
                    <a:pt x="96012" y="24003"/>
                  </a:lnTo>
                  <a:lnTo>
                    <a:pt x="97421" y="22987"/>
                  </a:lnTo>
                  <a:lnTo>
                    <a:pt x="98539" y="21463"/>
                  </a:lnTo>
                  <a:lnTo>
                    <a:pt x="92671" y="21463"/>
                  </a:lnTo>
                  <a:lnTo>
                    <a:pt x="107175" y="20955"/>
                  </a:lnTo>
                  <a:lnTo>
                    <a:pt x="114439" y="20955"/>
                  </a:lnTo>
                  <a:lnTo>
                    <a:pt x="124066" y="21463"/>
                  </a:lnTo>
                  <a:lnTo>
                    <a:pt x="123215" y="21463"/>
                  </a:lnTo>
                  <a:lnTo>
                    <a:pt x="124612" y="24003"/>
                  </a:lnTo>
                  <a:lnTo>
                    <a:pt x="126072" y="25400"/>
                  </a:lnTo>
                  <a:lnTo>
                    <a:pt x="126072" y="16510"/>
                  </a:lnTo>
                  <a:lnTo>
                    <a:pt x="108648" y="16510"/>
                  </a:lnTo>
                  <a:lnTo>
                    <a:pt x="108686" y="16129"/>
                  </a:lnTo>
                  <a:lnTo>
                    <a:pt x="108788" y="15113"/>
                  </a:lnTo>
                  <a:lnTo>
                    <a:pt x="108889" y="14224"/>
                  </a:lnTo>
                  <a:lnTo>
                    <a:pt x="109004" y="13208"/>
                  </a:lnTo>
                  <a:lnTo>
                    <a:pt x="109042" y="12827"/>
                  </a:lnTo>
                  <a:lnTo>
                    <a:pt x="109093" y="12319"/>
                  </a:lnTo>
                  <a:lnTo>
                    <a:pt x="109207" y="11303"/>
                  </a:lnTo>
                  <a:lnTo>
                    <a:pt x="109308" y="10287"/>
                  </a:lnTo>
                  <a:lnTo>
                    <a:pt x="109347" y="10033"/>
                  </a:lnTo>
                  <a:lnTo>
                    <a:pt x="109461" y="8890"/>
                  </a:lnTo>
                  <a:lnTo>
                    <a:pt x="109499" y="8636"/>
                  </a:lnTo>
                  <a:lnTo>
                    <a:pt x="108000" y="7874"/>
                  </a:lnTo>
                  <a:lnTo>
                    <a:pt x="106502" y="7112"/>
                  </a:lnTo>
                  <a:lnTo>
                    <a:pt x="102743" y="7112"/>
                  </a:lnTo>
                  <a:lnTo>
                    <a:pt x="99479" y="7366"/>
                  </a:lnTo>
                  <a:lnTo>
                    <a:pt x="67233" y="7366"/>
                  </a:lnTo>
                  <a:lnTo>
                    <a:pt x="66865" y="7112"/>
                  </a:lnTo>
                  <a:lnTo>
                    <a:pt x="65214" y="5969"/>
                  </a:lnTo>
                  <a:lnTo>
                    <a:pt x="59448" y="3429"/>
                  </a:lnTo>
                  <a:lnTo>
                    <a:pt x="56540" y="889"/>
                  </a:lnTo>
                  <a:lnTo>
                    <a:pt x="46990" y="0"/>
                  </a:lnTo>
                  <a:lnTo>
                    <a:pt x="40462" y="635"/>
                  </a:lnTo>
                  <a:lnTo>
                    <a:pt x="33972" y="635"/>
                  </a:lnTo>
                  <a:lnTo>
                    <a:pt x="49415" y="3810"/>
                  </a:lnTo>
                  <a:lnTo>
                    <a:pt x="49314" y="5969"/>
                  </a:lnTo>
                  <a:lnTo>
                    <a:pt x="49250" y="7112"/>
                  </a:lnTo>
                  <a:lnTo>
                    <a:pt x="33286" y="7112"/>
                  </a:lnTo>
                  <a:lnTo>
                    <a:pt x="29400" y="6604"/>
                  </a:lnTo>
                  <a:lnTo>
                    <a:pt x="25730" y="7366"/>
                  </a:lnTo>
                  <a:lnTo>
                    <a:pt x="25285" y="7366"/>
                  </a:lnTo>
                  <a:lnTo>
                    <a:pt x="24612" y="8255"/>
                  </a:lnTo>
                  <a:lnTo>
                    <a:pt x="24206" y="8890"/>
                  </a:lnTo>
                  <a:lnTo>
                    <a:pt x="23647" y="9906"/>
                  </a:lnTo>
                  <a:lnTo>
                    <a:pt x="23139" y="11303"/>
                  </a:lnTo>
                  <a:lnTo>
                    <a:pt x="22466" y="12319"/>
                  </a:lnTo>
                  <a:lnTo>
                    <a:pt x="24142" y="12319"/>
                  </a:lnTo>
                  <a:lnTo>
                    <a:pt x="29006" y="13208"/>
                  </a:lnTo>
                  <a:lnTo>
                    <a:pt x="29756" y="12319"/>
                  </a:lnTo>
                  <a:lnTo>
                    <a:pt x="30581" y="10541"/>
                  </a:lnTo>
                  <a:lnTo>
                    <a:pt x="38531" y="10541"/>
                  </a:lnTo>
                  <a:lnTo>
                    <a:pt x="45859" y="10033"/>
                  </a:lnTo>
                  <a:lnTo>
                    <a:pt x="53149" y="10287"/>
                  </a:lnTo>
                  <a:lnTo>
                    <a:pt x="60350" y="12827"/>
                  </a:lnTo>
                  <a:lnTo>
                    <a:pt x="62712" y="14224"/>
                  </a:lnTo>
                  <a:lnTo>
                    <a:pt x="66446" y="12827"/>
                  </a:lnTo>
                  <a:lnTo>
                    <a:pt x="70777" y="13589"/>
                  </a:lnTo>
                  <a:lnTo>
                    <a:pt x="71856" y="15113"/>
                  </a:lnTo>
                  <a:lnTo>
                    <a:pt x="73050" y="16129"/>
                  </a:lnTo>
                  <a:lnTo>
                    <a:pt x="71907" y="17272"/>
                  </a:lnTo>
                  <a:lnTo>
                    <a:pt x="70726" y="19177"/>
                  </a:lnTo>
                  <a:lnTo>
                    <a:pt x="62865" y="18796"/>
                  </a:lnTo>
                  <a:lnTo>
                    <a:pt x="29044" y="16510"/>
                  </a:lnTo>
                  <a:lnTo>
                    <a:pt x="15506" y="25781"/>
                  </a:lnTo>
                  <a:lnTo>
                    <a:pt x="12014" y="28067"/>
                  </a:lnTo>
                  <a:lnTo>
                    <a:pt x="11379" y="28448"/>
                  </a:lnTo>
                  <a:lnTo>
                    <a:pt x="10642" y="28829"/>
                  </a:lnTo>
                  <a:lnTo>
                    <a:pt x="7048" y="30480"/>
                  </a:lnTo>
                  <a:lnTo>
                    <a:pt x="1638" y="32258"/>
                  </a:lnTo>
                  <a:lnTo>
                    <a:pt x="1676" y="32639"/>
                  </a:lnTo>
                  <a:lnTo>
                    <a:pt x="1790" y="33655"/>
                  </a:lnTo>
                  <a:lnTo>
                    <a:pt x="1866" y="34290"/>
                  </a:lnTo>
                  <a:lnTo>
                    <a:pt x="15595" y="36703"/>
                  </a:lnTo>
                  <a:lnTo>
                    <a:pt x="16675" y="38481"/>
                  </a:lnTo>
                  <a:lnTo>
                    <a:pt x="18249" y="38481"/>
                  </a:lnTo>
                  <a:lnTo>
                    <a:pt x="21412" y="38481"/>
                  </a:lnTo>
                  <a:lnTo>
                    <a:pt x="33705" y="38481"/>
                  </a:lnTo>
                  <a:lnTo>
                    <a:pt x="34264" y="37973"/>
                  </a:lnTo>
                  <a:lnTo>
                    <a:pt x="24536" y="37973"/>
                  </a:lnTo>
                  <a:lnTo>
                    <a:pt x="21386" y="38239"/>
                  </a:lnTo>
                  <a:lnTo>
                    <a:pt x="21323" y="37338"/>
                  </a:lnTo>
                  <a:lnTo>
                    <a:pt x="21196" y="35941"/>
                  </a:lnTo>
                  <a:lnTo>
                    <a:pt x="21132" y="35052"/>
                  </a:lnTo>
                  <a:lnTo>
                    <a:pt x="21005" y="33655"/>
                  </a:lnTo>
                  <a:lnTo>
                    <a:pt x="20891" y="32258"/>
                  </a:lnTo>
                  <a:lnTo>
                    <a:pt x="20866" y="31877"/>
                  </a:lnTo>
                  <a:lnTo>
                    <a:pt x="23393" y="28829"/>
                  </a:lnTo>
                  <a:lnTo>
                    <a:pt x="25730" y="28829"/>
                  </a:lnTo>
                  <a:lnTo>
                    <a:pt x="31686" y="29171"/>
                  </a:lnTo>
                  <a:lnTo>
                    <a:pt x="32804" y="28829"/>
                  </a:lnTo>
                  <a:lnTo>
                    <a:pt x="34061" y="28448"/>
                  </a:lnTo>
                  <a:lnTo>
                    <a:pt x="34150" y="28067"/>
                  </a:lnTo>
                  <a:lnTo>
                    <a:pt x="35407" y="21463"/>
                  </a:lnTo>
                  <a:lnTo>
                    <a:pt x="35509" y="20955"/>
                  </a:lnTo>
                  <a:lnTo>
                    <a:pt x="35941" y="20955"/>
                  </a:lnTo>
                  <a:lnTo>
                    <a:pt x="41287" y="22606"/>
                  </a:lnTo>
                  <a:lnTo>
                    <a:pt x="45173" y="22606"/>
                  </a:lnTo>
                  <a:lnTo>
                    <a:pt x="47015" y="22733"/>
                  </a:lnTo>
                  <a:lnTo>
                    <a:pt x="48818" y="24257"/>
                  </a:lnTo>
                  <a:lnTo>
                    <a:pt x="50622" y="25146"/>
                  </a:lnTo>
                  <a:lnTo>
                    <a:pt x="48945" y="26543"/>
                  </a:lnTo>
                  <a:lnTo>
                    <a:pt x="47371" y="28067"/>
                  </a:lnTo>
                  <a:lnTo>
                    <a:pt x="44831" y="29464"/>
                  </a:lnTo>
                  <a:lnTo>
                    <a:pt x="43649" y="29464"/>
                  </a:lnTo>
                  <a:lnTo>
                    <a:pt x="34264" y="37973"/>
                  </a:lnTo>
                  <a:lnTo>
                    <a:pt x="51054" y="37973"/>
                  </a:lnTo>
                  <a:lnTo>
                    <a:pt x="51282" y="37338"/>
                  </a:lnTo>
                  <a:lnTo>
                    <a:pt x="51803" y="37973"/>
                  </a:lnTo>
                  <a:lnTo>
                    <a:pt x="53733" y="37973"/>
                  </a:lnTo>
                  <a:lnTo>
                    <a:pt x="54584" y="37338"/>
                  </a:lnTo>
                  <a:lnTo>
                    <a:pt x="55435" y="36703"/>
                  </a:lnTo>
                  <a:lnTo>
                    <a:pt x="57912" y="33655"/>
                  </a:lnTo>
                  <a:lnTo>
                    <a:pt x="57569" y="33655"/>
                  </a:lnTo>
                  <a:lnTo>
                    <a:pt x="65646" y="31369"/>
                  </a:lnTo>
                  <a:lnTo>
                    <a:pt x="70548" y="31496"/>
                  </a:lnTo>
                  <a:lnTo>
                    <a:pt x="75247" y="31369"/>
                  </a:lnTo>
                  <a:lnTo>
                    <a:pt x="75577" y="31369"/>
                  </a:lnTo>
                  <a:lnTo>
                    <a:pt x="76606" y="33655"/>
                  </a:lnTo>
                  <a:lnTo>
                    <a:pt x="76441" y="33655"/>
                  </a:lnTo>
                  <a:lnTo>
                    <a:pt x="75196" y="35052"/>
                  </a:lnTo>
                  <a:lnTo>
                    <a:pt x="73825" y="35941"/>
                  </a:lnTo>
                  <a:lnTo>
                    <a:pt x="70129" y="37973"/>
                  </a:lnTo>
                  <a:lnTo>
                    <a:pt x="97028" y="37973"/>
                  </a:lnTo>
                  <a:lnTo>
                    <a:pt x="99072" y="37338"/>
                  </a:lnTo>
                  <a:lnTo>
                    <a:pt x="101244" y="37973"/>
                  </a:lnTo>
                  <a:lnTo>
                    <a:pt x="97028" y="37973"/>
                  </a:lnTo>
                  <a:lnTo>
                    <a:pt x="95402" y="38481"/>
                  </a:lnTo>
                  <a:lnTo>
                    <a:pt x="103098" y="38481"/>
                  </a:lnTo>
                  <a:lnTo>
                    <a:pt x="103289" y="37973"/>
                  </a:lnTo>
                  <a:lnTo>
                    <a:pt x="154152" y="37973"/>
                  </a:lnTo>
                  <a:close/>
                </a:path>
                <a:path w="205739" h="116839">
                  <a:moveTo>
                    <a:pt x="191300" y="43053"/>
                  </a:moveTo>
                  <a:lnTo>
                    <a:pt x="189572" y="41910"/>
                  </a:lnTo>
                  <a:lnTo>
                    <a:pt x="187883" y="39878"/>
                  </a:lnTo>
                  <a:lnTo>
                    <a:pt x="165989" y="39878"/>
                  </a:lnTo>
                  <a:lnTo>
                    <a:pt x="165989" y="46609"/>
                  </a:lnTo>
                  <a:lnTo>
                    <a:pt x="165989" y="54991"/>
                  </a:lnTo>
                  <a:lnTo>
                    <a:pt x="146951" y="54991"/>
                  </a:lnTo>
                  <a:lnTo>
                    <a:pt x="146951" y="46609"/>
                  </a:lnTo>
                  <a:lnTo>
                    <a:pt x="165989" y="46609"/>
                  </a:lnTo>
                  <a:lnTo>
                    <a:pt x="165989" y="39878"/>
                  </a:lnTo>
                  <a:lnTo>
                    <a:pt x="154622" y="39878"/>
                  </a:lnTo>
                  <a:lnTo>
                    <a:pt x="154406" y="38989"/>
                  </a:lnTo>
                  <a:lnTo>
                    <a:pt x="154279" y="38481"/>
                  </a:lnTo>
                  <a:lnTo>
                    <a:pt x="137515" y="38481"/>
                  </a:lnTo>
                  <a:lnTo>
                    <a:pt x="137515" y="44577"/>
                  </a:lnTo>
                  <a:lnTo>
                    <a:pt x="136842" y="44577"/>
                  </a:lnTo>
                  <a:lnTo>
                    <a:pt x="135102" y="45339"/>
                  </a:lnTo>
                  <a:lnTo>
                    <a:pt x="126453" y="55245"/>
                  </a:lnTo>
                  <a:lnTo>
                    <a:pt x="120053" y="53340"/>
                  </a:lnTo>
                  <a:lnTo>
                    <a:pt x="113411" y="53733"/>
                  </a:lnTo>
                  <a:lnTo>
                    <a:pt x="113588" y="51689"/>
                  </a:lnTo>
                  <a:lnTo>
                    <a:pt x="113690" y="50292"/>
                  </a:lnTo>
                  <a:lnTo>
                    <a:pt x="113753" y="49530"/>
                  </a:lnTo>
                  <a:lnTo>
                    <a:pt x="113855" y="47752"/>
                  </a:lnTo>
                  <a:lnTo>
                    <a:pt x="113982" y="45720"/>
                  </a:lnTo>
                  <a:lnTo>
                    <a:pt x="114046" y="44577"/>
                  </a:lnTo>
                  <a:lnTo>
                    <a:pt x="114160" y="42799"/>
                  </a:lnTo>
                  <a:lnTo>
                    <a:pt x="114249" y="41402"/>
                  </a:lnTo>
                  <a:lnTo>
                    <a:pt x="133946" y="39878"/>
                  </a:lnTo>
                  <a:lnTo>
                    <a:pt x="135648" y="39878"/>
                  </a:lnTo>
                  <a:lnTo>
                    <a:pt x="137515" y="44577"/>
                  </a:lnTo>
                  <a:lnTo>
                    <a:pt x="137515" y="38481"/>
                  </a:lnTo>
                  <a:lnTo>
                    <a:pt x="103098" y="38481"/>
                  </a:lnTo>
                  <a:lnTo>
                    <a:pt x="102628" y="39878"/>
                  </a:lnTo>
                  <a:lnTo>
                    <a:pt x="102577" y="40386"/>
                  </a:lnTo>
                  <a:lnTo>
                    <a:pt x="102450" y="41402"/>
                  </a:lnTo>
                  <a:lnTo>
                    <a:pt x="102400" y="41910"/>
                  </a:lnTo>
                  <a:lnTo>
                    <a:pt x="102298" y="42799"/>
                  </a:lnTo>
                  <a:lnTo>
                    <a:pt x="93306" y="44577"/>
                  </a:lnTo>
                  <a:lnTo>
                    <a:pt x="94018" y="44577"/>
                  </a:lnTo>
                  <a:lnTo>
                    <a:pt x="96837" y="49530"/>
                  </a:lnTo>
                  <a:lnTo>
                    <a:pt x="96723" y="53848"/>
                  </a:lnTo>
                  <a:lnTo>
                    <a:pt x="111315" y="53848"/>
                  </a:lnTo>
                  <a:lnTo>
                    <a:pt x="113411" y="53848"/>
                  </a:lnTo>
                  <a:lnTo>
                    <a:pt x="113652" y="54356"/>
                  </a:lnTo>
                  <a:lnTo>
                    <a:pt x="114528" y="56896"/>
                  </a:lnTo>
                  <a:lnTo>
                    <a:pt x="114617" y="57150"/>
                  </a:lnTo>
                  <a:lnTo>
                    <a:pt x="114998" y="58039"/>
                  </a:lnTo>
                  <a:lnTo>
                    <a:pt x="115062" y="58293"/>
                  </a:lnTo>
                  <a:lnTo>
                    <a:pt x="115544" y="59309"/>
                  </a:lnTo>
                  <a:lnTo>
                    <a:pt x="115811" y="59817"/>
                  </a:lnTo>
                  <a:lnTo>
                    <a:pt x="123748" y="59309"/>
                  </a:lnTo>
                  <a:lnTo>
                    <a:pt x="129895" y="58801"/>
                  </a:lnTo>
                  <a:lnTo>
                    <a:pt x="130746" y="58801"/>
                  </a:lnTo>
                  <a:lnTo>
                    <a:pt x="143764" y="56388"/>
                  </a:lnTo>
                  <a:lnTo>
                    <a:pt x="144449" y="56388"/>
                  </a:lnTo>
                  <a:lnTo>
                    <a:pt x="144500" y="58039"/>
                  </a:lnTo>
                  <a:lnTo>
                    <a:pt x="144614" y="61849"/>
                  </a:lnTo>
                  <a:lnTo>
                    <a:pt x="144729" y="62738"/>
                  </a:lnTo>
                  <a:lnTo>
                    <a:pt x="144818" y="63119"/>
                  </a:lnTo>
                  <a:lnTo>
                    <a:pt x="144868" y="63373"/>
                  </a:lnTo>
                  <a:lnTo>
                    <a:pt x="144983" y="63881"/>
                  </a:lnTo>
                  <a:lnTo>
                    <a:pt x="145059" y="64516"/>
                  </a:lnTo>
                  <a:lnTo>
                    <a:pt x="145161" y="65405"/>
                  </a:lnTo>
                  <a:lnTo>
                    <a:pt x="145249" y="66040"/>
                  </a:lnTo>
                  <a:lnTo>
                    <a:pt x="157568" y="66040"/>
                  </a:lnTo>
                  <a:lnTo>
                    <a:pt x="161975" y="70866"/>
                  </a:lnTo>
                  <a:lnTo>
                    <a:pt x="167919" y="59309"/>
                  </a:lnTo>
                  <a:lnTo>
                    <a:pt x="169697" y="58801"/>
                  </a:lnTo>
                  <a:lnTo>
                    <a:pt x="173507" y="58801"/>
                  </a:lnTo>
                  <a:lnTo>
                    <a:pt x="177584" y="56388"/>
                  </a:lnTo>
                  <a:lnTo>
                    <a:pt x="179082" y="55499"/>
                  </a:lnTo>
                  <a:lnTo>
                    <a:pt x="179946" y="54991"/>
                  </a:lnTo>
                  <a:lnTo>
                    <a:pt x="180809" y="54483"/>
                  </a:lnTo>
                  <a:lnTo>
                    <a:pt x="184150" y="50800"/>
                  </a:lnTo>
                  <a:lnTo>
                    <a:pt x="188760" y="46609"/>
                  </a:lnTo>
                  <a:lnTo>
                    <a:pt x="189052" y="46355"/>
                  </a:lnTo>
                  <a:lnTo>
                    <a:pt x="190080" y="44577"/>
                  </a:lnTo>
                  <a:lnTo>
                    <a:pt x="191300" y="43053"/>
                  </a:lnTo>
                  <a:close/>
                </a:path>
                <a:path w="205739" h="116839">
                  <a:moveTo>
                    <a:pt x="205651" y="61849"/>
                  </a:moveTo>
                  <a:lnTo>
                    <a:pt x="193814" y="55499"/>
                  </a:lnTo>
                  <a:lnTo>
                    <a:pt x="193560" y="55499"/>
                  </a:lnTo>
                  <a:lnTo>
                    <a:pt x="192824" y="61849"/>
                  </a:lnTo>
                  <a:lnTo>
                    <a:pt x="192786" y="62230"/>
                  </a:lnTo>
                  <a:lnTo>
                    <a:pt x="192671" y="63119"/>
                  </a:lnTo>
                  <a:lnTo>
                    <a:pt x="192582" y="63881"/>
                  </a:lnTo>
                  <a:lnTo>
                    <a:pt x="192519" y="64516"/>
                  </a:lnTo>
                  <a:lnTo>
                    <a:pt x="192417" y="65405"/>
                  </a:lnTo>
                  <a:lnTo>
                    <a:pt x="183451" y="64516"/>
                  </a:lnTo>
                  <a:lnTo>
                    <a:pt x="180492" y="65405"/>
                  </a:lnTo>
                  <a:lnTo>
                    <a:pt x="180695" y="65405"/>
                  </a:lnTo>
                  <a:lnTo>
                    <a:pt x="178879" y="66421"/>
                  </a:lnTo>
                  <a:lnTo>
                    <a:pt x="175221" y="69469"/>
                  </a:lnTo>
                  <a:lnTo>
                    <a:pt x="173609" y="71374"/>
                  </a:lnTo>
                  <a:lnTo>
                    <a:pt x="171958" y="73533"/>
                  </a:lnTo>
                  <a:lnTo>
                    <a:pt x="167322" y="78994"/>
                  </a:lnTo>
                  <a:lnTo>
                    <a:pt x="162191" y="84201"/>
                  </a:lnTo>
                  <a:lnTo>
                    <a:pt x="156768" y="89027"/>
                  </a:lnTo>
                  <a:lnTo>
                    <a:pt x="149377" y="95504"/>
                  </a:lnTo>
                  <a:lnTo>
                    <a:pt x="145338" y="95504"/>
                  </a:lnTo>
                  <a:lnTo>
                    <a:pt x="142773" y="96139"/>
                  </a:lnTo>
                  <a:lnTo>
                    <a:pt x="144437" y="90170"/>
                  </a:lnTo>
                  <a:lnTo>
                    <a:pt x="144526" y="89839"/>
                  </a:lnTo>
                  <a:lnTo>
                    <a:pt x="144576" y="89662"/>
                  </a:lnTo>
                  <a:lnTo>
                    <a:pt x="144665" y="89319"/>
                  </a:lnTo>
                  <a:lnTo>
                    <a:pt x="144754" y="89027"/>
                  </a:lnTo>
                  <a:lnTo>
                    <a:pt x="144983" y="89027"/>
                  </a:lnTo>
                  <a:lnTo>
                    <a:pt x="140957" y="86487"/>
                  </a:lnTo>
                  <a:lnTo>
                    <a:pt x="133375" y="89839"/>
                  </a:lnTo>
                  <a:lnTo>
                    <a:pt x="140017" y="97155"/>
                  </a:lnTo>
                  <a:lnTo>
                    <a:pt x="140042" y="98044"/>
                  </a:lnTo>
                  <a:lnTo>
                    <a:pt x="139242" y="104394"/>
                  </a:lnTo>
                  <a:lnTo>
                    <a:pt x="138137" y="106172"/>
                  </a:lnTo>
                  <a:lnTo>
                    <a:pt x="136194" y="106680"/>
                  </a:lnTo>
                  <a:lnTo>
                    <a:pt x="134810" y="105410"/>
                  </a:lnTo>
                  <a:lnTo>
                    <a:pt x="131356" y="103378"/>
                  </a:lnTo>
                  <a:lnTo>
                    <a:pt x="129413" y="101219"/>
                  </a:lnTo>
                  <a:lnTo>
                    <a:pt x="129197" y="100965"/>
                  </a:lnTo>
                  <a:lnTo>
                    <a:pt x="123342" y="100584"/>
                  </a:lnTo>
                  <a:lnTo>
                    <a:pt x="119456" y="100330"/>
                  </a:lnTo>
                  <a:lnTo>
                    <a:pt x="112001" y="100584"/>
                  </a:lnTo>
                  <a:lnTo>
                    <a:pt x="104584" y="100584"/>
                  </a:lnTo>
                  <a:lnTo>
                    <a:pt x="103479" y="98044"/>
                  </a:lnTo>
                  <a:lnTo>
                    <a:pt x="105549" y="96774"/>
                  </a:lnTo>
                  <a:lnTo>
                    <a:pt x="107696" y="95758"/>
                  </a:lnTo>
                  <a:lnTo>
                    <a:pt x="111798" y="92837"/>
                  </a:lnTo>
                  <a:lnTo>
                    <a:pt x="113779" y="91059"/>
                  </a:lnTo>
                  <a:lnTo>
                    <a:pt x="117157" y="88392"/>
                  </a:lnTo>
                  <a:lnTo>
                    <a:pt x="132080" y="88392"/>
                  </a:lnTo>
                  <a:lnTo>
                    <a:pt x="132791" y="89192"/>
                  </a:lnTo>
                  <a:lnTo>
                    <a:pt x="132905" y="89319"/>
                  </a:lnTo>
                  <a:lnTo>
                    <a:pt x="133210" y="88392"/>
                  </a:lnTo>
                  <a:lnTo>
                    <a:pt x="135204" y="82423"/>
                  </a:lnTo>
                  <a:lnTo>
                    <a:pt x="135293" y="82169"/>
                  </a:lnTo>
                  <a:lnTo>
                    <a:pt x="135928" y="80264"/>
                  </a:lnTo>
                  <a:lnTo>
                    <a:pt x="136017" y="80010"/>
                  </a:lnTo>
                  <a:lnTo>
                    <a:pt x="140944" y="80010"/>
                  </a:lnTo>
                  <a:lnTo>
                    <a:pt x="146100" y="80264"/>
                  </a:lnTo>
                  <a:lnTo>
                    <a:pt x="149402" y="80010"/>
                  </a:lnTo>
                  <a:lnTo>
                    <a:pt x="152730" y="79756"/>
                  </a:lnTo>
                  <a:lnTo>
                    <a:pt x="154012" y="78105"/>
                  </a:lnTo>
                  <a:lnTo>
                    <a:pt x="155562" y="76962"/>
                  </a:lnTo>
                  <a:lnTo>
                    <a:pt x="154101" y="76073"/>
                  </a:lnTo>
                  <a:lnTo>
                    <a:pt x="152666" y="74295"/>
                  </a:lnTo>
                  <a:lnTo>
                    <a:pt x="147040" y="74041"/>
                  </a:lnTo>
                  <a:lnTo>
                    <a:pt x="130009" y="74041"/>
                  </a:lnTo>
                  <a:lnTo>
                    <a:pt x="128968" y="66802"/>
                  </a:lnTo>
                  <a:lnTo>
                    <a:pt x="115316" y="63373"/>
                  </a:lnTo>
                  <a:lnTo>
                    <a:pt x="113004" y="64135"/>
                  </a:lnTo>
                  <a:lnTo>
                    <a:pt x="113411" y="64135"/>
                  </a:lnTo>
                  <a:lnTo>
                    <a:pt x="114020" y="68580"/>
                  </a:lnTo>
                  <a:lnTo>
                    <a:pt x="114134" y="69469"/>
                  </a:lnTo>
                  <a:lnTo>
                    <a:pt x="114236" y="70231"/>
                  </a:lnTo>
                  <a:lnTo>
                    <a:pt x="114274" y="70485"/>
                  </a:lnTo>
                  <a:lnTo>
                    <a:pt x="114401" y="71374"/>
                  </a:lnTo>
                  <a:lnTo>
                    <a:pt x="114490" y="72009"/>
                  </a:lnTo>
                  <a:lnTo>
                    <a:pt x="123037" y="73152"/>
                  </a:lnTo>
                  <a:lnTo>
                    <a:pt x="122097" y="73152"/>
                  </a:lnTo>
                  <a:lnTo>
                    <a:pt x="122097" y="79756"/>
                  </a:lnTo>
                  <a:lnTo>
                    <a:pt x="95402" y="79756"/>
                  </a:lnTo>
                  <a:lnTo>
                    <a:pt x="95402" y="70485"/>
                  </a:lnTo>
                  <a:lnTo>
                    <a:pt x="95402" y="68961"/>
                  </a:lnTo>
                  <a:lnTo>
                    <a:pt x="99390" y="68961"/>
                  </a:lnTo>
                  <a:lnTo>
                    <a:pt x="104521" y="68961"/>
                  </a:lnTo>
                  <a:lnTo>
                    <a:pt x="107175" y="68580"/>
                  </a:lnTo>
                  <a:lnTo>
                    <a:pt x="108826" y="66421"/>
                  </a:lnTo>
                  <a:lnTo>
                    <a:pt x="108762" y="64135"/>
                  </a:lnTo>
                  <a:lnTo>
                    <a:pt x="107010" y="62357"/>
                  </a:lnTo>
                  <a:lnTo>
                    <a:pt x="99250" y="60579"/>
                  </a:lnTo>
                  <a:lnTo>
                    <a:pt x="86639" y="57861"/>
                  </a:lnTo>
                  <a:lnTo>
                    <a:pt x="86639" y="62357"/>
                  </a:lnTo>
                  <a:lnTo>
                    <a:pt x="86639" y="70485"/>
                  </a:lnTo>
                  <a:lnTo>
                    <a:pt x="57658" y="70485"/>
                  </a:lnTo>
                  <a:lnTo>
                    <a:pt x="48069" y="70231"/>
                  </a:lnTo>
                  <a:lnTo>
                    <a:pt x="45961" y="70231"/>
                  </a:lnTo>
                  <a:lnTo>
                    <a:pt x="43916" y="66802"/>
                  </a:lnTo>
                  <a:lnTo>
                    <a:pt x="43649" y="66421"/>
                  </a:lnTo>
                  <a:lnTo>
                    <a:pt x="42202" y="64516"/>
                  </a:lnTo>
                  <a:lnTo>
                    <a:pt x="42392" y="64516"/>
                  </a:lnTo>
                  <a:lnTo>
                    <a:pt x="39306" y="63119"/>
                  </a:lnTo>
                  <a:lnTo>
                    <a:pt x="38468" y="62738"/>
                  </a:lnTo>
                  <a:lnTo>
                    <a:pt x="33655" y="63119"/>
                  </a:lnTo>
                  <a:lnTo>
                    <a:pt x="29451" y="61849"/>
                  </a:lnTo>
                  <a:lnTo>
                    <a:pt x="28143" y="57150"/>
                  </a:lnTo>
                  <a:lnTo>
                    <a:pt x="28067" y="56896"/>
                  </a:lnTo>
                  <a:lnTo>
                    <a:pt x="27673" y="55499"/>
                  </a:lnTo>
                  <a:lnTo>
                    <a:pt x="46037" y="55499"/>
                  </a:lnTo>
                  <a:lnTo>
                    <a:pt x="47459" y="61849"/>
                  </a:lnTo>
                  <a:lnTo>
                    <a:pt x="47574" y="62357"/>
                  </a:lnTo>
                  <a:lnTo>
                    <a:pt x="86639" y="62357"/>
                  </a:lnTo>
                  <a:lnTo>
                    <a:pt x="86639" y="57861"/>
                  </a:lnTo>
                  <a:lnTo>
                    <a:pt x="79819" y="56388"/>
                  </a:lnTo>
                  <a:lnTo>
                    <a:pt x="79743" y="56007"/>
                  </a:lnTo>
                  <a:lnTo>
                    <a:pt x="78854" y="50800"/>
                  </a:lnTo>
                  <a:lnTo>
                    <a:pt x="78778" y="50292"/>
                  </a:lnTo>
                  <a:lnTo>
                    <a:pt x="82054" y="45720"/>
                  </a:lnTo>
                  <a:lnTo>
                    <a:pt x="84150" y="42799"/>
                  </a:lnTo>
                  <a:lnTo>
                    <a:pt x="92329" y="40767"/>
                  </a:lnTo>
                  <a:lnTo>
                    <a:pt x="94297" y="38989"/>
                  </a:lnTo>
                  <a:lnTo>
                    <a:pt x="93764" y="38989"/>
                  </a:lnTo>
                  <a:lnTo>
                    <a:pt x="95402" y="38481"/>
                  </a:lnTo>
                  <a:lnTo>
                    <a:pt x="69202" y="38481"/>
                  </a:lnTo>
                  <a:lnTo>
                    <a:pt x="68287" y="38989"/>
                  </a:lnTo>
                  <a:lnTo>
                    <a:pt x="61493" y="38989"/>
                  </a:lnTo>
                  <a:lnTo>
                    <a:pt x="63766" y="46355"/>
                  </a:lnTo>
                  <a:lnTo>
                    <a:pt x="63842" y="46609"/>
                  </a:lnTo>
                  <a:lnTo>
                    <a:pt x="63931" y="46863"/>
                  </a:lnTo>
                  <a:lnTo>
                    <a:pt x="67094" y="49403"/>
                  </a:lnTo>
                  <a:lnTo>
                    <a:pt x="75603" y="45720"/>
                  </a:lnTo>
                  <a:lnTo>
                    <a:pt x="74079" y="53340"/>
                  </a:lnTo>
                  <a:lnTo>
                    <a:pt x="73977" y="53848"/>
                  </a:lnTo>
                  <a:lnTo>
                    <a:pt x="73875" y="54356"/>
                  </a:lnTo>
                  <a:lnTo>
                    <a:pt x="73748" y="54991"/>
                  </a:lnTo>
                  <a:lnTo>
                    <a:pt x="73660" y="55499"/>
                  </a:lnTo>
                  <a:lnTo>
                    <a:pt x="67233" y="55499"/>
                  </a:lnTo>
                  <a:lnTo>
                    <a:pt x="60782" y="56007"/>
                  </a:lnTo>
                  <a:lnTo>
                    <a:pt x="56603" y="55499"/>
                  </a:lnTo>
                  <a:lnTo>
                    <a:pt x="52438" y="54991"/>
                  </a:lnTo>
                  <a:lnTo>
                    <a:pt x="50774" y="51689"/>
                  </a:lnTo>
                  <a:lnTo>
                    <a:pt x="48615" y="49530"/>
                  </a:lnTo>
                  <a:lnTo>
                    <a:pt x="49847" y="49530"/>
                  </a:lnTo>
                  <a:lnTo>
                    <a:pt x="33566" y="48006"/>
                  </a:lnTo>
                  <a:lnTo>
                    <a:pt x="25450" y="47752"/>
                  </a:lnTo>
                  <a:lnTo>
                    <a:pt x="24790" y="47752"/>
                  </a:lnTo>
                  <a:lnTo>
                    <a:pt x="24117" y="48133"/>
                  </a:lnTo>
                  <a:lnTo>
                    <a:pt x="22644" y="49530"/>
                  </a:lnTo>
                  <a:lnTo>
                    <a:pt x="22402" y="49784"/>
                  </a:lnTo>
                  <a:lnTo>
                    <a:pt x="21894" y="50292"/>
                  </a:lnTo>
                  <a:lnTo>
                    <a:pt x="21221" y="50800"/>
                  </a:lnTo>
                  <a:lnTo>
                    <a:pt x="21399" y="50800"/>
                  </a:lnTo>
                  <a:lnTo>
                    <a:pt x="21399" y="56896"/>
                  </a:lnTo>
                  <a:lnTo>
                    <a:pt x="8877" y="56388"/>
                  </a:lnTo>
                  <a:lnTo>
                    <a:pt x="12" y="56388"/>
                  </a:lnTo>
                  <a:lnTo>
                    <a:pt x="0" y="59817"/>
                  </a:lnTo>
                  <a:lnTo>
                    <a:pt x="2120" y="68580"/>
                  </a:lnTo>
                  <a:lnTo>
                    <a:pt x="2209" y="68961"/>
                  </a:lnTo>
                  <a:lnTo>
                    <a:pt x="35140" y="68961"/>
                  </a:lnTo>
                  <a:lnTo>
                    <a:pt x="34480" y="71374"/>
                  </a:lnTo>
                  <a:lnTo>
                    <a:pt x="34378" y="71755"/>
                  </a:lnTo>
                  <a:lnTo>
                    <a:pt x="37109" y="73152"/>
                  </a:lnTo>
                  <a:lnTo>
                    <a:pt x="39878" y="75692"/>
                  </a:lnTo>
                  <a:lnTo>
                    <a:pt x="41021" y="75692"/>
                  </a:lnTo>
                  <a:lnTo>
                    <a:pt x="48729" y="76454"/>
                  </a:lnTo>
                  <a:lnTo>
                    <a:pt x="55016" y="75692"/>
                  </a:lnTo>
                  <a:lnTo>
                    <a:pt x="65252" y="76454"/>
                  </a:lnTo>
                  <a:lnTo>
                    <a:pt x="63665" y="76454"/>
                  </a:lnTo>
                  <a:lnTo>
                    <a:pt x="65722" y="78740"/>
                  </a:lnTo>
                  <a:lnTo>
                    <a:pt x="69710" y="80899"/>
                  </a:lnTo>
                  <a:lnTo>
                    <a:pt x="71450" y="81915"/>
                  </a:lnTo>
                  <a:lnTo>
                    <a:pt x="75984" y="82423"/>
                  </a:lnTo>
                  <a:lnTo>
                    <a:pt x="78816" y="82169"/>
                  </a:lnTo>
                  <a:lnTo>
                    <a:pt x="82245" y="82169"/>
                  </a:lnTo>
                  <a:lnTo>
                    <a:pt x="82359" y="89662"/>
                  </a:lnTo>
                  <a:lnTo>
                    <a:pt x="103085" y="89662"/>
                  </a:lnTo>
                  <a:lnTo>
                    <a:pt x="100901" y="99441"/>
                  </a:lnTo>
                  <a:lnTo>
                    <a:pt x="97370" y="101219"/>
                  </a:lnTo>
                  <a:lnTo>
                    <a:pt x="90004" y="100330"/>
                  </a:lnTo>
                  <a:lnTo>
                    <a:pt x="85623" y="99809"/>
                  </a:lnTo>
                  <a:lnTo>
                    <a:pt x="84747" y="99695"/>
                  </a:lnTo>
                  <a:lnTo>
                    <a:pt x="82689" y="91059"/>
                  </a:lnTo>
                  <a:lnTo>
                    <a:pt x="82626" y="90805"/>
                  </a:lnTo>
                  <a:lnTo>
                    <a:pt x="82473" y="90170"/>
                  </a:lnTo>
                  <a:lnTo>
                    <a:pt x="82359" y="89662"/>
                  </a:lnTo>
                  <a:lnTo>
                    <a:pt x="82270" y="89319"/>
                  </a:lnTo>
                  <a:lnTo>
                    <a:pt x="82207" y="89662"/>
                  </a:lnTo>
                  <a:lnTo>
                    <a:pt x="60782" y="89662"/>
                  </a:lnTo>
                  <a:lnTo>
                    <a:pt x="56489" y="90805"/>
                  </a:lnTo>
                  <a:lnTo>
                    <a:pt x="55511" y="85471"/>
                  </a:lnTo>
                  <a:lnTo>
                    <a:pt x="55460" y="85217"/>
                  </a:lnTo>
                  <a:lnTo>
                    <a:pt x="55372" y="84709"/>
                  </a:lnTo>
                  <a:lnTo>
                    <a:pt x="55283" y="84201"/>
                  </a:lnTo>
                  <a:lnTo>
                    <a:pt x="52082" y="84201"/>
                  </a:lnTo>
                  <a:lnTo>
                    <a:pt x="49555" y="83566"/>
                  </a:lnTo>
                  <a:lnTo>
                    <a:pt x="29044" y="85217"/>
                  </a:lnTo>
                  <a:lnTo>
                    <a:pt x="28067" y="85217"/>
                  </a:lnTo>
                  <a:lnTo>
                    <a:pt x="24104" y="85471"/>
                  </a:lnTo>
                  <a:lnTo>
                    <a:pt x="32639" y="91059"/>
                  </a:lnTo>
                  <a:lnTo>
                    <a:pt x="48717" y="91059"/>
                  </a:lnTo>
                  <a:lnTo>
                    <a:pt x="50698" y="100088"/>
                  </a:lnTo>
                  <a:lnTo>
                    <a:pt x="18478" y="100330"/>
                  </a:lnTo>
                  <a:lnTo>
                    <a:pt x="50761" y="100330"/>
                  </a:lnTo>
                  <a:lnTo>
                    <a:pt x="76733" y="100330"/>
                  </a:lnTo>
                  <a:lnTo>
                    <a:pt x="80162" y="101600"/>
                  </a:lnTo>
                  <a:lnTo>
                    <a:pt x="80225" y="102235"/>
                  </a:lnTo>
                  <a:lnTo>
                    <a:pt x="80340" y="103378"/>
                  </a:lnTo>
                  <a:lnTo>
                    <a:pt x="80454" y="104394"/>
                  </a:lnTo>
                  <a:lnTo>
                    <a:pt x="80556" y="105410"/>
                  </a:lnTo>
                  <a:lnTo>
                    <a:pt x="80645" y="106172"/>
                  </a:lnTo>
                  <a:lnTo>
                    <a:pt x="80695" y="106680"/>
                  </a:lnTo>
                  <a:lnTo>
                    <a:pt x="80822" y="107823"/>
                  </a:lnTo>
                  <a:lnTo>
                    <a:pt x="84493" y="107061"/>
                  </a:lnTo>
                  <a:lnTo>
                    <a:pt x="117729" y="107061"/>
                  </a:lnTo>
                  <a:lnTo>
                    <a:pt x="116979" y="109347"/>
                  </a:lnTo>
                  <a:lnTo>
                    <a:pt x="121196" y="116713"/>
                  </a:lnTo>
                  <a:lnTo>
                    <a:pt x="142963" y="116713"/>
                  </a:lnTo>
                  <a:lnTo>
                    <a:pt x="145122" y="111633"/>
                  </a:lnTo>
                  <a:lnTo>
                    <a:pt x="154203" y="107061"/>
                  </a:lnTo>
                  <a:lnTo>
                    <a:pt x="154952" y="106680"/>
                  </a:lnTo>
                  <a:lnTo>
                    <a:pt x="163791" y="102235"/>
                  </a:lnTo>
                  <a:lnTo>
                    <a:pt x="167652" y="97282"/>
                  </a:lnTo>
                  <a:lnTo>
                    <a:pt x="167754" y="97155"/>
                  </a:lnTo>
                  <a:lnTo>
                    <a:pt x="168351" y="96139"/>
                  </a:lnTo>
                  <a:lnTo>
                    <a:pt x="170840" y="91948"/>
                  </a:lnTo>
                  <a:lnTo>
                    <a:pt x="178955" y="84709"/>
                  </a:lnTo>
                  <a:lnTo>
                    <a:pt x="184124" y="82804"/>
                  </a:lnTo>
                  <a:lnTo>
                    <a:pt x="189064" y="79756"/>
                  </a:lnTo>
                  <a:lnTo>
                    <a:pt x="189230" y="79756"/>
                  </a:lnTo>
                  <a:lnTo>
                    <a:pt x="189788" y="78105"/>
                  </a:lnTo>
                  <a:lnTo>
                    <a:pt x="188556" y="72009"/>
                  </a:lnTo>
                  <a:lnTo>
                    <a:pt x="192532" y="70866"/>
                  </a:lnTo>
                  <a:lnTo>
                    <a:pt x="195719" y="69469"/>
                  </a:lnTo>
                  <a:lnTo>
                    <a:pt x="195999" y="69469"/>
                  </a:lnTo>
                  <a:lnTo>
                    <a:pt x="196126" y="64516"/>
                  </a:lnTo>
                  <a:lnTo>
                    <a:pt x="196164" y="63373"/>
                  </a:lnTo>
                  <a:lnTo>
                    <a:pt x="199644" y="65405"/>
                  </a:lnTo>
                  <a:lnTo>
                    <a:pt x="202831" y="63373"/>
                  </a:lnTo>
                  <a:lnTo>
                    <a:pt x="205219" y="61849"/>
                  </a:lnTo>
                  <a:lnTo>
                    <a:pt x="205651" y="61849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329649" y="2249271"/>
              <a:ext cx="155575" cy="38100"/>
            </a:xfrm>
            <a:custGeom>
              <a:avLst/>
              <a:gdLst/>
              <a:ahLst/>
              <a:cxnLst/>
              <a:rect l="l" t="t" r="r" b="b"/>
              <a:pathLst>
                <a:path w="155575" h="38100">
                  <a:moveTo>
                    <a:pt x="134264" y="23202"/>
                  </a:moveTo>
                  <a:lnTo>
                    <a:pt x="125578" y="27304"/>
                  </a:lnTo>
                  <a:lnTo>
                    <a:pt x="120850" y="27304"/>
                  </a:lnTo>
                  <a:lnTo>
                    <a:pt x="122804" y="30594"/>
                  </a:lnTo>
                  <a:lnTo>
                    <a:pt x="122797" y="31165"/>
                  </a:lnTo>
                  <a:lnTo>
                    <a:pt x="120980" y="37503"/>
                  </a:lnTo>
                  <a:lnTo>
                    <a:pt x="128181" y="35763"/>
                  </a:lnTo>
                  <a:lnTo>
                    <a:pt x="128765" y="34810"/>
                  </a:lnTo>
                  <a:lnTo>
                    <a:pt x="129273" y="33502"/>
                  </a:lnTo>
                  <a:lnTo>
                    <a:pt x="130035" y="32092"/>
                  </a:lnTo>
                  <a:lnTo>
                    <a:pt x="130238" y="31762"/>
                  </a:lnTo>
                  <a:lnTo>
                    <a:pt x="130721" y="31165"/>
                  </a:lnTo>
                  <a:lnTo>
                    <a:pt x="131025" y="30937"/>
                  </a:lnTo>
                  <a:lnTo>
                    <a:pt x="135026" y="30187"/>
                  </a:lnTo>
                  <a:lnTo>
                    <a:pt x="154909" y="30187"/>
                  </a:lnTo>
                  <a:lnTo>
                    <a:pt x="155003" y="28409"/>
                  </a:lnTo>
                  <a:lnTo>
                    <a:pt x="155041" y="27304"/>
                  </a:lnTo>
                  <a:lnTo>
                    <a:pt x="139598" y="24180"/>
                  </a:lnTo>
                  <a:lnTo>
                    <a:pt x="134264" y="23202"/>
                  </a:lnTo>
                  <a:close/>
                </a:path>
                <a:path w="155575" h="38100">
                  <a:moveTo>
                    <a:pt x="154909" y="30187"/>
                  </a:moveTo>
                  <a:lnTo>
                    <a:pt x="135026" y="30187"/>
                  </a:lnTo>
                  <a:lnTo>
                    <a:pt x="138912" y="30594"/>
                  </a:lnTo>
                  <a:lnTo>
                    <a:pt x="154888" y="30594"/>
                  </a:lnTo>
                  <a:lnTo>
                    <a:pt x="154909" y="30187"/>
                  </a:lnTo>
                  <a:close/>
                </a:path>
                <a:path w="155575" h="38100">
                  <a:moveTo>
                    <a:pt x="126880" y="18783"/>
                  </a:moveTo>
                  <a:lnTo>
                    <a:pt x="84239" y="18783"/>
                  </a:lnTo>
                  <a:lnTo>
                    <a:pt x="87274" y="27304"/>
                  </a:lnTo>
                  <a:lnTo>
                    <a:pt x="125780" y="27304"/>
                  </a:lnTo>
                  <a:lnTo>
                    <a:pt x="126880" y="18783"/>
                  </a:lnTo>
                  <a:close/>
                </a:path>
                <a:path w="155575" h="38100">
                  <a:moveTo>
                    <a:pt x="89062" y="14795"/>
                  </a:moveTo>
                  <a:lnTo>
                    <a:pt x="53492" y="14795"/>
                  </a:lnTo>
                  <a:lnTo>
                    <a:pt x="62407" y="15938"/>
                  </a:lnTo>
                  <a:lnTo>
                    <a:pt x="65455" y="18364"/>
                  </a:lnTo>
                  <a:lnTo>
                    <a:pt x="71386" y="21005"/>
                  </a:lnTo>
                  <a:lnTo>
                    <a:pt x="77889" y="21894"/>
                  </a:lnTo>
                  <a:lnTo>
                    <a:pt x="84239" y="18783"/>
                  </a:lnTo>
                  <a:lnTo>
                    <a:pt x="126880" y="18783"/>
                  </a:lnTo>
                  <a:lnTo>
                    <a:pt x="127247" y="15938"/>
                  </a:lnTo>
                  <a:lnTo>
                    <a:pt x="127328" y="15316"/>
                  </a:lnTo>
                  <a:lnTo>
                    <a:pt x="89179" y="15316"/>
                  </a:lnTo>
                  <a:lnTo>
                    <a:pt x="89062" y="14795"/>
                  </a:lnTo>
                  <a:close/>
                </a:path>
                <a:path w="155575" h="38100">
                  <a:moveTo>
                    <a:pt x="87597" y="8293"/>
                  </a:moveTo>
                  <a:lnTo>
                    <a:pt x="37884" y="8293"/>
                  </a:lnTo>
                  <a:lnTo>
                    <a:pt x="42684" y="8877"/>
                  </a:lnTo>
                  <a:lnTo>
                    <a:pt x="41737" y="8877"/>
                  </a:lnTo>
                  <a:lnTo>
                    <a:pt x="41335" y="14795"/>
                  </a:lnTo>
                  <a:lnTo>
                    <a:pt x="41300" y="15316"/>
                  </a:lnTo>
                  <a:lnTo>
                    <a:pt x="47726" y="15316"/>
                  </a:lnTo>
                  <a:lnTo>
                    <a:pt x="53492" y="14795"/>
                  </a:lnTo>
                  <a:lnTo>
                    <a:pt x="89062" y="14795"/>
                  </a:lnTo>
                  <a:lnTo>
                    <a:pt x="87729" y="8877"/>
                  </a:lnTo>
                  <a:lnTo>
                    <a:pt x="87654" y="8547"/>
                  </a:lnTo>
                  <a:lnTo>
                    <a:pt x="87597" y="8293"/>
                  </a:lnTo>
                  <a:close/>
                </a:path>
                <a:path w="155575" h="38100">
                  <a:moveTo>
                    <a:pt x="38780" y="0"/>
                  </a:moveTo>
                  <a:lnTo>
                    <a:pt x="10198" y="0"/>
                  </a:lnTo>
                  <a:lnTo>
                    <a:pt x="0" y="4025"/>
                  </a:lnTo>
                  <a:lnTo>
                    <a:pt x="15246" y="8547"/>
                  </a:lnTo>
                  <a:lnTo>
                    <a:pt x="21031" y="8547"/>
                  </a:lnTo>
                  <a:lnTo>
                    <a:pt x="27000" y="8877"/>
                  </a:lnTo>
                  <a:lnTo>
                    <a:pt x="37884" y="8293"/>
                  </a:lnTo>
                  <a:lnTo>
                    <a:pt x="87597" y="8293"/>
                  </a:lnTo>
                  <a:lnTo>
                    <a:pt x="87477" y="7759"/>
                  </a:lnTo>
                  <a:lnTo>
                    <a:pt x="46075" y="7759"/>
                  </a:lnTo>
                  <a:lnTo>
                    <a:pt x="46286" y="4025"/>
                  </a:lnTo>
                  <a:lnTo>
                    <a:pt x="46367" y="2578"/>
                  </a:lnTo>
                  <a:lnTo>
                    <a:pt x="38780" y="0"/>
                  </a:lnTo>
                  <a:close/>
                </a:path>
                <a:path w="155575" h="38100">
                  <a:moveTo>
                    <a:pt x="87391" y="7378"/>
                  </a:moveTo>
                  <a:lnTo>
                    <a:pt x="49707" y="7378"/>
                  </a:lnTo>
                  <a:lnTo>
                    <a:pt x="46075" y="7759"/>
                  </a:lnTo>
                  <a:lnTo>
                    <a:pt x="87477" y="7759"/>
                  </a:lnTo>
                  <a:lnTo>
                    <a:pt x="87391" y="7378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462987" y="2256269"/>
              <a:ext cx="172720" cy="33020"/>
            </a:xfrm>
            <a:custGeom>
              <a:avLst/>
              <a:gdLst/>
              <a:ahLst/>
              <a:cxnLst/>
              <a:rect l="l" t="t" r="r" b="b"/>
              <a:pathLst>
                <a:path w="172719" h="33019">
                  <a:moveTo>
                    <a:pt x="172681" y="32499"/>
                  </a:moveTo>
                  <a:lnTo>
                    <a:pt x="166128" y="32131"/>
                  </a:lnTo>
                  <a:lnTo>
                    <a:pt x="159575" y="31419"/>
                  </a:lnTo>
                  <a:lnTo>
                    <a:pt x="148069" y="31597"/>
                  </a:lnTo>
                  <a:lnTo>
                    <a:pt x="145732" y="30111"/>
                  </a:lnTo>
                  <a:lnTo>
                    <a:pt x="147243" y="20104"/>
                  </a:lnTo>
                  <a:lnTo>
                    <a:pt x="143878" y="20358"/>
                  </a:lnTo>
                  <a:lnTo>
                    <a:pt x="140677" y="20231"/>
                  </a:lnTo>
                  <a:lnTo>
                    <a:pt x="98844" y="18402"/>
                  </a:lnTo>
                  <a:lnTo>
                    <a:pt x="97345" y="8166"/>
                  </a:lnTo>
                  <a:lnTo>
                    <a:pt x="53403" y="8089"/>
                  </a:lnTo>
                  <a:lnTo>
                    <a:pt x="49403" y="7670"/>
                  </a:lnTo>
                  <a:lnTo>
                    <a:pt x="47993" y="0"/>
                  </a:lnTo>
                  <a:lnTo>
                    <a:pt x="42760" y="2247"/>
                  </a:lnTo>
                  <a:lnTo>
                    <a:pt x="32131" y="1638"/>
                  </a:lnTo>
                  <a:lnTo>
                    <a:pt x="0" y="1181"/>
                  </a:lnTo>
                  <a:lnTo>
                    <a:pt x="660" y="10109"/>
                  </a:lnTo>
                  <a:lnTo>
                    <a:pt x="41414" y="10109"/>
                  </a:lnTo>
                  <a:lnTo>
                    <a:pt x="43510" y="17843"/>
                  </a:lnTo>
                  <a:lnTo>
                    <a:pt x="84759" y="17843"/>
                  </a:lnTo>
                  <a:lnTo>
                    <a:pt x="86436" y="26784"/>
                  </a:lnTo>
                  <a:lnTo>
                    <a:pt x="116471" y="26720"/>
                  </a:lnTo>
                  <a:lnTo>
                    <a:pt x="131508" y="27101"/>
                  </a:lnTo>
                  <a:lnTo>
                    <a:pt x="138468" y="23482"/>
                  </a:lnTo>
                  <a:lnTo>
                    <a:pt x="141401" y="32600"/>
                  </a:lnTo>
                  <a:lnTo>
                    <a:pt x="172681" y="32499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581884" y="2289987"/>
              <a:ext cx="86995" cy="48260"/>
            </a:xfrm>
            <a:custGeom>
              <a:avLst/>
              <a:gdLst/>
              <a:ahLst/>
              <a:cxnLst/>
              <a:rect l="l" t="t" r="r" b="b"/>
              <a:pathLst>
                <a:path w="86994" h="48260">
                  <a:moveTo>
                    <a:pt x="86410" y="23037"/>
                  </a:moveTo>
                  <a:lnTo>
                    <a:pt x="83248" y="17741"/>
                  </a:lnTo>
                  <a:lnTo>
                    <a:pt x="82435" y="11366"/>
                  </a:lnTo>
                  <a:lnTo>
                    <a:pt x="65582" y="11315"/>
                  </a:lnTo>
                  <a:lnTo>
                    <a:pt x="57594" y="13627"/>
                  </a:lnTo>
                  <a:lnTo>
                    <a:pt x="45110" y="5588"/>
                  </a:lnTo>
                  <a:lnTo>
                    <a:pt x="37350" y="7594"/>
                  </a:lnTo>
                  <a:lnTo>
                    <a:pt x="25031" y="6108"/>
                  </a:lnTo>
                  <a:lnTo>
                    <a:pt x="18757" y="9347"/>
                  </a:lnTo>
                  <a:lnTo>
                    <a:pt x="17424" y="685"/>
                  </a:lnTo>
                  <a:lnTo>
                    <a:pt x="15265" y="165"/>
                  </a:lnTo>
                  <a:lnTo>
                    <a:pt x="9461" y="0"/>
                  </a:lnTo>
                  <a:lnTo>
                    <a:pt x="0" y="76"/>
                  </a:lnTo>
                  <a:lnTo>
                    <a:pt x="0" y="9728"/>
                  </a:lnTo>
                  <a:lnTo>
                    <a:pt x="4140" y="10223"/>
                  </a:lnTo>
                  <a:lnTo>
                    <a:pt x="9944" y="9525"/>
                  </a:lnTo>
                  <a:lnTo>
                    <a:pt x="13652" y="16992"/>
                  </a:lnTo>
                  <a:lnTo>
                    <a:pt x="18148" y="14452"/>
                  </a:lnTo>
                  <a:lnTo>
                    <a:pt x="22021" y="15176"/>
                  </a:lnTo>
                  <a:lnTo>
                    <a:pt x="30048" y="15316"/>
                  </a:lnTo>
                  <a:lnTo>
                    <a:pt x="56172" y="32524"/>
                  </a:lnTo>
                  <a:lnTo>
                    <a:pt x="51015" y="35153"/>
                  </a:lnTo>
                  <a:lnTo>
                    <a:pt x="47739" y="36626"/>
                  </a:lnTo>
                  <a:lnTo>
                    <a:pt x="42773" y="39598"/>
                  </a:lnTo>
                  <a:lnTo>
                    <a:pt x="41033" y="41122"/>
                  </a:lnTo>
                  <a:lnTo>
                    <a:pt x="38976" y="43408"/>
                  </a:lnTo>
                  <a:lnTo>
                    <a:pt x="36842" y="47383"/>
                  </a:lnTo>
                  <a:lnTo>
                    <a:pt x="45808" y="48196"/>
                  </a:lnTo>
                  <a:lnTo>
                    <a:pt x="46977" y="38227"/>
                  </a:lnTo>
                  <a:lnTo>
                    <a:pt x="58813" y="44551"/>
                  </a:lnTo>
                  <a:lnTo>
                    <a:pt x="65011" y="41300"/>
                  </a:lnTo>
                  <a:lnTo>
                    <a:pt x="69164" y="36398"/>
                  </a:lnTo>
                  <a:lnTo>
                    <a:pt x="72428" y="29552"/>
                  </a:lnTo>
                  <a:lnTo>
                    <a:pt x="86410" y="23037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228253" y="2238184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5341" y="0"/>
                  </a:moveTo>
                  <a:lnTo>
                    <a:pt x="9842" y="1396"/>
                  </a:lnTo>
                  <a:lnTo>
                    <a:pt x="5067" y="2400"/>
                  </a:lnTo>
                  <a:lnTo>
                    <a:pt x="0" y="4292"/>
                  </a:lnTo>
                  <a:lnTo>
                    <a:pt x="393" y="10058"/>
                  </a:lnTo>
                  <a:lnTo>
                    <a:pt x="1193" y="10299"/>
                  </a:lnTo>
                  <a:lnTo>
                    <a:pt x="5587" y="11556"/>
                  </a:lnTo>
                  <a:lnTo>
                    <a:pt x="10248" y="11887"/>
                  </a:lnTo>
                  <a:lnTo>
                    <a:pt x="15341" y="12611"/>
                  </a:lnTo>
                  <a:lnTo>
                    <a:pt x="15341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583040" y="2390292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60" h="14605">
                  <a:moveTo>
                    <a:pt x="9829" y="0"/>
                  </a:moveTo>
                  <a:lnTo>
                    <a:pt x="0" y="635"/>
                  </a:lnTo>
                  <a:lnTo>
                    <a:pt x="0" y="14160"/>
                  </a:lnTo>
                  <a:lnTo>
                    <a:pt x="9829" y="14173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630843" y="2331275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0464" y="13258"/>
                  </a:moveTo>
                  <a:lnTo>
                    <a:pt x="0" y="21945"/>
                  </a:lnTo>
                  <a:lnTo>
                    <a:pt x="10464" y="24853"/>
                  </a:lnTo>
                  <a:lnTo>
                    <a:pt x="10464" y="13258"/>
                  </a:lnTo>
                  <a:close/>
                </a:path>
                <a:path w="24764" h="25400">
                  <a:moveTo>
                    <a:pt x="16078" y="25"/>
                  </a:moveTo>
                  <a:close/>
                </a:path>
                <a:path w="24764" h="25400">
                  <a:moveTo>
                    <a:pt x="24561" y="596"/>
                  </a:moveTo>
                  <a:lnTo>
                    <a:pt x="16078" y="88"/>
                  </a:lnTo>
                  <a:lnTo>
                    <a:pt x="16840" y="12560"/>
                  </a:lnTo>
                  <a:lnTo>
                    <a:pt x="24561" y="12077"/>
                  </a:lnTo>
                  <a:lnTo>
                    <a:pt x="24561" y="596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2631287" y="233620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52" y="0"/>
                  </a:moveTo>
                  <a:lnTo>
                    <a:pt x="0" y="5918"/>
                  </a:lnTo>
                  <a:lnTo>
                    <a:pt x="2425" y="3301"/>
                  </a:lnTo>
                  <a:lnTo>
                    <a:pt x="3632" y="198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27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343213" y="22489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939" y="0"/>
                  </a:moveTo>
                  <a:lnTo>
                    <a:pt x="469" y="12"/>
                  </a:lnTo>
                  <a:lnTo>
                    <a:pt x="0" y="228"/>
                  </a:lnTo>
                  <a:lnTo>
                    <a:pt x="1422" y="19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063242" y="2128774"/>
              <a:ext cx="29845" cy="71120"/>
            </a:xfrm>
            <a:custGeom>
              <a:avLst/>
              <a:gdLst/>
              <a:ahLst/>
              <a:cxnLst/>
              <a:rect l="l" t="t" r="r" b="b"/>
              <a:pathLst>
                <a:path w="29844" h="71119">
                  <a:moveTo>
                    <a:pt x="29463" y="0"/>
                  </a:moveTo>
                  <a:lnTo>
                    <a:pt x="0" y="0"/>
                  </a:lnTo>
                  <a:lnTo>
                    <a:pt x="0" y="70802"/>
                  </a:lnTo>
                  <a:lnTo>
                    <a:pt x="29463" y="70802"/>
                  </a:lnTo>
                  <a:lnTo>
                    <a:pt x="29463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370747" y="2149830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60" h="1905">
                  <a:moveTo>
                    <a:pt x="22656" y="0"/>
                  </a:moveTo>
                  <a:lnTo>
                    <a:pt x="0" y="0"/>
                  </a:lnTo>
                  <a:lnTo>
                    <a:pt x="12" y="1562"/>
                  </a:lnTo>
                  <a:lnTo>
                    <a:pt x="22669" y="1562"/>
                  </a:lnTo>
                  <a:lnTo>
                    <a:pt x="22656" y="0"/>
                  </a:lnTo>
                  <a:close/>
                </a:path>
              </a:pathLst>
            </a:custGeom>
            <a:solidFill>
              <a:srgbClr val="536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343594" y="2095957"/>
              <a:ext cx="449580" cy="94615"/>
            </a:xfrm>
            <a:custGeom>
              <a:avLst/>
              <a:gdLst/>
              <a:ahLst/>
              <a:cxnLst/>
              <a:rect l="l" t="t" r="r" b="b"/>
              <a:pathLst>
                <a:path w="449580" h="94614">
                  <a:moveTo>
                    <a:pt x="418731" y="93814"/>
                  </a:moveTo>
                  <a:lnTo>
                    <a:pt x="400020" y="93814"/>
                  </a:lnTo>
                  <a:lnTo>
                    <a:pt x="412661" y="94183"/>
                  </a:lnTo>
                  <a:lnTo>
                    <a:pt x="418731" y="93814"/>
                  </a:lnTo>
                  <a:close/>
                </a:path>
                <a:path w="449580" h="94614">
                  <a:moveTo>
                    <a:pt x="447707" y="72961"/>
                  </a:moveTo>
                  <a:lnTo>
                    <a:pt x="248564" y="72961"/>
                  </a:lnTo>
                  <a:lnTo>
                    <a:pt x="248656" y="74383"/>
                  </a:lnTo>
                  <a:lnTo>
                    <a:pt x="248769" y="76136"/>
                  </a:lnTo>
                  <a:lnTo>
                    <a:pt x="275144" y="82880"/>
                  </a:lnTo>
                  <a:lnTo>
                    <a:pt x="351294" y="82880"/>
                  </a:lnTo>
                  <a:lnTo>
                    <a:pt x="353466" y="92176"/>
                  </a:lnTo>
                  <a:lnTo>
                    <a:pt x="399266" y="93814"/>
                  </a:lnTo>
                  <a:lnTo>
                    <a:pt x="424802" y="93814"/>
                  </a:lnTo>
                  <a:lnTo>
                    <a:pt x="424776" y="88887"/>
                  </a:lnTo>
                  <a:lnTo>
                    <a:pt x="424668" y="87414"/>
                  </a:lnTo>
                  <a:lnTo>
                    <a:pt x="406247" y="87414"/>
                  </a:lnTo>
                  <a:lnTo>
                    <a:pt x="406764" y="86487"/>
                  </a:lnTo>
                  <a:lnTo>
                    <a:pt x="403618" y="86487"/>
                  </a:lnTo>
                  <a:lnTo>
                    <a:pt x="392938" y="85572"/>
                  </a:lnTo>
                  <a:lnTo>
                    <a:pt x="393449" y="82880"/>
                  </a:lnTo>
                  <a:lnTo>
                    <a:pt x="393572" y="82232"/>
                  </a:lnTo>
                  <a:lnTo>
                    <a:pt x="393683" y="81648"/>
                  </a:lnTo>
                  <a:lnTo>
                    <a:pt x="394073" y="77977"/>
                  </a:lnTo>
                  <a:lnTo>
                    <a:pt x="395554" y="73888"/>
                  </a:lnTo>
                  <a:lnTo>
                    <a:pt x="446427" y="73888"/>
                  </a:lnTo>
                  <a:lnTo>
                    <a:pt x="447707" y="72961"/>
                  </a:lnTo>
                  <a:close/>
                </a:path>
                <a:path w="449580" h="94614">
                  <a:moveTo>
                    <a:pt x="446427" y="73888"/>
                  </a:moveTo>
                  <a:lnTo>
                    <a:pt x="418679" y="73888"/>
                  </a:lnTo>
                  <a:lnTo>
                    <a:pt x="418985" y="74383"/>
                  </a:lnTo>
                  <a:lnTo>
                    <a:pt x="416012" y="87414"/>
                  </a:lnTo>
                  <a:lnTo>
                    <a:pt x="424668" y="87414"/>
                  </a:lnTo>
                  <a:lnTo>
                    <a:pt x="424792" y="80581"/>
                  </a:lnTo>
                  <a:lnTo>
                    <a:pt x="425069" y="77977"/>
                  </a:lnTo>
                  <a:lnTo>
                    <a:pt x="427609" y="76847"/>
                  </a:lnTo>
                  <a:lnTo>
                    <a:pt x="428623" y="75984"/>
                  </a:lnTo>
                  <a:lnTo>
                    <a:pt x="443534" y="75984"/>
                  </a:lnTo>
                  <a:lnTo>
                    <a:pt x="446427" y="73888"/>
                  </a:lnTo>
                  <a:close/>
                </a:path>
                <a:path w="449580" h="94614">
                  <a:moveTo>
                    <a:pt x="417788" y="73888"/>
                  </a:moveTo>
                  <a:lnTo>
                    <a:pt x="400600" y="73888"/>
                  </a:lnTo>
                  <a:lnTo>
                    <a:pt x="402164" y="77977"/>
                  </a:lnTo>
                  <a:lnTo>
                    <a:pt x="402602" y="81648"/>
                  </a:lnTo>
                  <a:lnTo>
                    <a:pt x="403618" y="86487"/>
                  </a:lnTo>
                  <a:lnTo>
                    <a:pt x="406764" y="86487"/>
                  </a:lnTo>
                  <a:lnTo>
                    <a:pt x="410057" y="80581"/>
                  </a:lnTo>
                  <a:lnTo>
                    <a:pt x="409438" y="76847"/>
                  </a:lnTo>
                  <a:lnTo>
                    <a:pt x="409320" y="76136"/>
                  </a:lnTo>
                  <a:lnTo>
                    <a:pt x="417788" y="73888"/>
                  </a:lnTo>
                  <a:close/>
                </a:path>
                <a:path w="449580" h="94614">
                  <a:moveTo>
                    <a:pt x="441160" y="63715"/>
                  </a:moveTo>
                  <a:lnTo>
                    <a:pt x="154323" y="63715"/>
                  </a:lnTo>
                  <a:lnTo>
                    <a:pt x="156527" y="63969"/>
                  </a:lnTo>
                  <a:lnTo>
                    <a:pt x="192074" y="63969"/>
                  </a:lnTo>
                  <a:lnTo>
                    <a:pt x="193747" y="73888"/>
                  </a:lnTo>
                  <a:lnTo>
                    <a:pt x="243465" y="73888"/>
                  </a:lnTo>
                  <a:lnTo>
                    <a:pt x="248564" y="72961"/>
                  </a:lnTo>
                  <a:lnTo>
                    <a:pt x="447707" y="72961"/>
                  </a:lnTo>
                  <a:lnTo>
                    <a:pt x="449338" y="71780"/>
                  </a:lnTo>
                  <a:lnTo>
                    <a:pt x="449442" y="65036"/>
                  </a:lnTo>
                  <a:lnTo>
                    <a:pt x="441883" y="65036"/>
                  </a:lnTo>
                  <a:lnTo>
                    <a:pt x="441363" y="64617"/>
                  </a:lnTo>
                  <a:lnTo>
                    <a:pt x="440944" y="64427"/>
                  </a:lnTo>
                  <a:lnTo>
                    <a:pt x="441060" y="64135"/>
                  </a:lnTo>
                  <a:lnTo>
                    <a:pt x="441160" y="63715"/>
                  </a:lnTo>
                  <a:close/>
                </a:path>
                <a:path w="449580" h="94614">
                  <a:moveTo>
                    <a:pt x="449473" y="63106"/>
                  </a:moveTo>
                  <a:lnTo>
                    <a:pt x="441820" y="63106"/>
                  </a:lnTo>
                  <a:lnTo>
                    <a:pt x="442596" y="63715"/>
                  </a:lnTo>
                  <a:lnTo>
                    <a:pt x="442517" y="64617"/>
                  </a:lnTo>
                  <a:lnTo>
                    <a:pt x="442937" y="64617"/>
                  </a:lnTo>
                  <a:lnTo>
                    <a:pt x="441890" y="65036"/>
                  </a:lnTo>
                  <a:lnTo>
                    <a:pt x="449442" y="65036"/>
                  </a:lnTo>
                  <a:lnTo>
                    <a:pt x="449473" y="63106"/>
                  </a:lnTo>
                  <a:close/>
                </a:path>
                <a:path w="449580" h="94614">
                  <a:moveTo>
                    <a:pt x="3175" y="12141"/>
                  </a:moveTo>
                  <a:lnTo>
                    <a:pt x="0" y="17614"/>
                  </a:lnTo>
                  <a:lnTo>
                    <a:pt x="1384" y="22694"/>
                  </a:lnTo>
                  <a:lnTo>
                    <a:pt x="1384" y="25780"/>
                  </a:lnTo>
                  <a:lnTo>
                    <a:pt x="9664" y="31241"/>
                  </a:lnTo>
                  <a:lnTo>
                    <a:pt x="15481" y="34988"/>
                  </a:lnTo>
                  <a:lnTo>
                    <a:pt x="17620" y="37363"/>
                  </a:lnTo>
                  <a:lnTo>
                    <a:pt x="149378" y="37718"/>
                  </a:lnTo>
                  <a:lnTo>
                    <a:pt x="52946" y="37718"/>
                  </a:lnTo>
                  <a:lnTo>
                    <a:pt x="55041" y="39369"/>
                  </a:lnTo>
                  <a:lnTo>
                    <a:pt x="57150" y="40297"/>
                  </a:lnTo>
                  <a:lnTo>
                    <a:pt x="70370" y="41059"/>
                  </a:lnTo>
                  <a:lnTo>
                    <a:pt x="71079" y="50380"/>
                  </a:lnTo>
                  <a:lnTo>
                    <a:pt x="71170" y="51587"/>
                  </a:lnTo>
                  <a:lnTo>
                    <a:pt x="71295" y="53222"/>
                  </a:lnTo>
                  <a:lnTo>
                    <a:pt x="71420" y="54876"/>
                  </a:lnTo>
                  <a:lnTo>
                    <a:pt x="141274" y="54876"/>
                  </a:lnTo>
                  <a:lnTo>
                    <a:pt x="140560" y="61239"/>
                  </a:lnTo>
                  <a:lnTo>
                    <a:pt x="140436" y="62344"/>
                  </a:lnTo>
                  <a:lnTo>
                    <a:pt x="143647" y="64617"/>
                  </a:lnTo>
                  <a:lnTo>
                    <a:pt x="143374" y="64617"/>
                  </a:lnTo>
                  <a:lnTo>
                    <a:pt x="151805" y="63715"/>
                  </a:lnTo>
                  <a:lnTo>
                    <a:pt x="441141" y="63715"/>
                  </a:lnTo>
                  <a:lnTo>
                    <a:pt x="441432" y="63245"/>
                  </a:lnTo>
                  <a:lnTo>
                    <a:pt x="441820" y="63106"/>
                  </a:lnTo>
                  <a:lnTo>
                    <a:pt x="449473" y="63106"/>
                  </a:lnTo>
                  <a:lnTo>
                    <a:pt x="449507" y="61239"/>
                  </a:lnTo>
                  <a:lnTo>
                    <a:pt x="414197" y="61239"/>
                  </a:lnTo>
                  <a:lnTo>
                    <a:pt x="395211" y="57975"/>
                  </a:lnTo>
                  <a:lnTo>
                    <a:pt x="387197" y="57264"/>
                  </a:lnTo>
                  <a:lnTo>
                    <a:pt x="379247" y="56172"/>
                  </a:lnTo>
                  <a:lnTo>
                    <a:pt x="378860" y="56172"/>
                  </a:lnTo>
                  <a:lnTo>
                    <a:pt x="377812" y="55867"/>
                  </a:lnTo>
                  <a:lnTo>
                    <a:pt x="376389" y="55371"/>
                  </a:lnTo>
                  <a:lnTo>
                    <a:pt x="375691" y="55092"/>
                  </a:lnTo>
                  <a:lnTo>
                    <a:pt x="374967" y="54876"/>
                  </a:lnTo>
                  <a:lnTo>
                    <a:pt x="363716" y="53598"/>
                  </a:lnTo>
                  <a:lnTo>
                    <a:pt x="340747" y="53598"/>
                  </a:lnTo>
                  <a:lnTo>
                    <a:pt x="332829" y="52972"/>
                  </a:lnTo>
                  <a:lnTo>
                    <a:pt x="325056" y="50380"/>
                  </a:lnTo>
                  <a:lnTo>
                    <a:pt x="289674" y="48069"/>
                  </a:lnTo>
                  <a:lnTo>
                    <a:pt x="290587" y="41059"/>
                  </a:lnTo>
                  <a:lnTo>
                    <a:pt x="290686" y="40297"/>
                  </a:lnTo>
                  <a:lnTo>
                    <a:pt x="290779" y="39585"/>
                  </a:lnTo>
                  <a:lnTo>
                    <a:pt x="287664" y="39369"/>
                  </a:lnTo>
                  <a:lnTo>
                    <a:pt x="238734" y="39369"/>
                  </a:lnTo>
                  <a:lnTo>
                    <a:pt x="238832" y="31241"/>
                  </a:lnTo>
                  <a:lnTo>
                    <a:pt x="234499" y="31241"/>
                  </a:lnTo>
                  <a:lnTo>
                    <a:pt x="147764" y="26720"/>
                  </a:lnTo>
                  <a:lnTo>
                    <a:pt x="146913" y="26720"/>
                  </a:lnTo>
                  <a:lnTo>
                    <a:pt x="145872" y="26200"/>
                  </a:lnTo>
                  <a:lnTo>
                    <a:pt x="145084" y="25971"/>
                  </a:lnTo>
                  <a:lnTo>
                    <a:pt x="143344" y="18618"/>
                  </a:lnTo>
                  <a:lnTo>
                    <a:pt x="50304" y="14986"/>
                  </a:lnTo>
                  <a:lnTo>
                    <a:pt x="28854" y="12915"/>
                  </a:lnTo>
                  <a:lnTo>
                    <a:pt x="26174" y="12687"/>
                  </a:lnTo>
                  <a:lnTo>
                    <a:pt x="25798" y="12395"/>
                  </a:lnTo>
                  <a:lnTo>
                    <a:pt x="8851" y="12395"/>
                  </a:lnTo>
                  <a:lnTo>
                    <a:pt x="3175" y="12141"/>
                  </a:lnTo>
                  <a:close/>
                </a:path>
                <a:path w="449580" h="94614">
                  <a:moveTo>
                    <a:pt x="424853" y="26720"/>
                  </a:moveTo>
                  <a:lnTo>
                    <a:pt x="424700" y="26720"/>
                  </a:lnTo>
                  <a:lnTo>
                    <a:pt x="424688" y="28778"/>
                  </a:lnTo>
                  <a:lnTo>
                    <a:pt x="424571" y="42085"/>
                  </a:lnTo>
                  <a:lnTo>
                    <a:pt x="424472" y="44881"/>
                  </a:lnTo>
                  <a:lnTo>
                    <a:pt x="424383" y="47028"/>
                  </a:lnTo>
                  <a:lnTo>
                    <a:pt x="423468" y="47574"/>
                  </a:lnTo>
                  <a:lnTo>
                    <a:pt x="421652" y="48704"/>
                  </a:lnTo>
                  <a:lnTo>
                    <a:pt x="418332" y="58915"/>
                  </a:lnTo>
                  <a:lnTo>
                    <a:pt x="418274" y="59093"/>
                  </a:lnTo>
                  <a:lnTo>
                    <a:pt x="414197" y="61239"/>
                  </a:lnTo>
                  <a:lnTo>
                    <a:pt x="449507" y="61239"/>
                  </a:lnTo>
                  <a:lnTo>
                    <a:pt x="449540" y="59397"/>
                  </a:lnTo>
                  <a:lnTo>
                    <a:pt x="445884" y="59397"/>
                  </a:lnTo>
                  <a:lnTo>
                    <a:pt x="444233" y="58915"/>
                  </a:lnTo>
                  <a:lnTo>
                    <a:pt x="440257" y="48704"/>
                  </a:lnTo>
                  <a:lnTo>
                    <a:pt x="438929" y="42085"/>
                  </a:lnTo>
                  <a:lnTo>
                    <a:pt x="435255" y="35386"/>
                  </a:lnTo>
                  <a:lnTo>
                    <a:pt x="430194" y="29819"/>
                  </a:lnTo>
                  <a:lnTo>
                    <a:pt x="424853" y="26720"/>
                  </a:lnTo>
                  <a:close/>
                </a:path>
                <a:path w="449580" h="94614">
                  <a:moveTo>
                    <a:pt x="356743" y="52806"/>
                  </a:moveTo>
                  <a:lnTo>
                    <a:pt x="340747" y="53598"/>
                  </a:lnTo>
                  <a:lnTo>
                    <a:pt x="363716" y="53598"/>
                  </a:lnTo>
                  <a:lnTo>
                    <a:pt x="356743" y="52806"/>
                  </a:lnTo>
                  <a:close/>
                </a:path>
                <a:path w="449580" h="94614">
                  <a:moveTo>
                    <a:pt x="238836" y="30975"/>
                  </a:moveTo>
                  <a:lnTo>
                    <a:pt x="234008" y="31241"/>
                  </a:lnTo>
                  <a:lnTo>
                    <a:pt x="238832" y="31241"/>
                  </a:lnTo>
                  <a:lnTo>
                    <a:pt x="238836" y="30975"/>
                  </a:lnTo>
                  <a:close/>
                </a:path>
                <a:path w="449580" h="94614">
                  <a:moveTo>
                    <a:pt x="22709" y="9994"/>
                  </a:moveTo>
                  <a:lnTo>
                    <a:pt x="10731" y="9994"/>
                  </a:lnTo>
                  <a:lnTo>
                    <a:pt x="12585" y="10299"/>
                  </a:lnTo>
                  <a:lnTo>
                    <a:pt x="8851" y="12395"/>
                  </a:lnTo>
                  <a:lnTo>
                    <a:pt x="25798" y="12395"/>
                  </a:lnTo>
                  <a:lnTo>
                    <a:pt x="22709" y="9994"/>
                  </a:lnTo>
                  <a:close/>
                </a:path>
                <a:path w="449580" h="94614">
                  <a:moveTo>
                    <a:pt x="9118" y="0"/>
                  </a:moveTo>
                  <a:lnTo>
                    <a:pt x="5765" y="507"/>
                  </a:lnTo>
                  <a:lnTo>
                    <a:pt x="2387" y="673"/>
                  </a:lnTo>
                  <a:lnTo>
                    <a:pt x="1117" y="3175"/>
                  </a:lnTo>
                  <a:lnTo>
                    <a:pt x="3073" y="5664"/>
                  </a:lnTo>
                  <a:lnTo>
                    <a:pt x="4902" y="7797"/>
                  </a:lnTo>
                  <a:lnTo>
                    <a:pt x="8681" y="10299"/>
                  </a:lnTo>
                  <a:lnTo>
                    <a:pt x="7647" y="10299"/>
                  </a:lnTo>
                  <a:lnTo>
                    <a:pt x="10731" y="9994"/>
                  </a:lnTo>
                  <a:lnTo>
                    <a:pt x="22709" y="9994"/>
                  </a:lnTo>
                  <a:lnTo>
                    <a:pt x="21221" y="8839"/>
                  </a:lnTo>
                  <a:lnTo>
                    <a:pt x="16484" y="4622"/>
                  </a:lnTo>
                  <a:lnTo>
                    <a:pt x="9118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431910" y="2187371"/>
              <a:ext cx="299085" cy="91440"/>
            </a:xfrm>
            <a:custGeom>
              <a:avLst/>
              <a:gdLst/>
              <a:ahLst/>
              <a:cxnLst/>
              <a:rect l="l" t="t" r="r" b="b"/>
              <a:pathLst>
                <a:path w="299085" h="91439">
                  <a:moveTo>
                    <a:pt x="101" y="30213"/>
                  </a:moveTo>
                  <a:close/>
                </a:path>
                <a:path w="299085" h="91439">
                  <a:moveTo>
                    <a:pt x="254723" y="48221"/>
                  </a:moveTo>
                  <a:lnTo>
                    <a:pt x="247078" y="37846"/>
                  </a:lnTo>
                  <a:lnTo>
                    <a:pt x="242671" y="37846"/>
                  </a:lnTo>
                  <a:lnTo>
                    <a:pt x="237464" y="37401"/>
                  </a:lnTo>
                  <a:lnTo>
                    <a:pt x="225374" y="38671"/>
                  </a:lnTo>
                  <a:lnTo>
                    <a:pt x="217258" y="34836"/>
                  </a:lnTo>
                  <a:lnTo>
                    <a:pt x="211455" y="42786"/>
                  </a:lnTo>
                  <a:lnTo>
                    <a:pt x="208216" y="41478"/>
                  </a:lnTo>
                  <a:lnTo>
                    <a:pt x="203085" y="36360"/>
                  </a:lnTo>
                  <a:lnTo>
                    <a:pt x="200152" y="37528"/>
                  </a:lnTo>
                  <a:lnTo>
                    <a:pt x="191960" y="45580"/>
                  </a:lnTo>
                  <a:lnTo>
                    <a:pt x="184442" y="46520"/>
                  </a:lnTo>
                  <a:lnTo>
                    <a:pt x="182727" y="54546"/>
                  </a:lnTo>
                  <a:lnTo>
                    <a:pt x="174777" y="54737"/>
                  </a:lnTo>
                  <a:lnTo>
                    <a:pt x="171069" y="55219"/>
                  </a:lnTo>
                  <a:lnTo>
                    <a:pt x="163779" y="54038"/>
                  </a:lnTo>
                  <a:lnTo>
                    <a:pt x="160185" y="52387"/>
                  </a:lnTo>
                  <a:lnTo>
                    <a:pt x="156527" y="51181"/>
                  </a:lnTo>
                  <a:lnTo>
                    <a:pt x="156946" y="49187"/>
                  </a:lnTo>
                  <a:lnTo>
                    <a:pt x="118084" y="49187"/>
                  </a:lnTo>
                  <a:lnTo>
                    <a:pt x="114871" y="44310"/>
                  </a:lnTo>
                  <a:lnTo>
                    <a:pt x="113499" y="39560"/>
                  </a:lnTo>
                  <a:lnTo>
                    <a:pt x="104406" y="36766"/>
                  </a:lnTo>
                  <a:lnTo>
                    <a:pt x="84797" y="32448"/>
                  </a:lnTo>
                  <a:lnTo>
                    <a:pt x="83832" y="21247"/>
                  </a:lnTo>
                  <a:lnTo>
                    <a:pt x="19075" y="21475"/>
                  </a:lnTo>
                  <a:lnTo>
                    <a:pt x="16433" y="24295"/>
                  </a:lnTo>
                  <a:lnTo>
                    <a:pt x="15735" y="30835"/>
                  </a:lnTo>
                  <a:lnTo>
                    <a:pt x="13030" y="31330"/>
                  </a:lnTo>
                  <a:lnTo>
                    <a:pt x="101" y="30302"/>
                  </a:lnTo>
                  <a:lnTo>
                    <a:pt x="101" y="38862"/>
                  </a:lnTo>
                  <a:lnTo>
                    <a:pt x="45237" y="38862"/>
                  </a:lnTo>
                  <a:lnTo>
                    <a:pt x="47612" y="48171"/>
                  </a:lnTo>
                  <a:lnTo>
                    <a:pt x="110350" y="48171"/>
                  </a:lnTo>
                  <a:lnTo>
                    <a:pt x="112458" y="51714"/>
                  </a:lnTo>
                  <a:lnTo>
                    <a:pt x="113372" y="55448"/>
                  </a:lnTo>
                  <a:lnTo>
                    <a:pt x="121462" y="57861"/>
                  </a:lnTo>
                  <a:lnTo>
                    <a:pt x="127990" y="59309"/>
                  </a:lnTo>
                  <a:lnTo>
                    <a:pt x="155892" y="60413"/>
                  </a:lnTo>
                  <a:lnTo>
                    <a:pt x="166585" y="60388"/>
                  </a:lnTo>
                  <a:lnTo>
                    <a:pt x="177203" y="59677"/>
                  </a:lnTo>
                  <a:lnTo>
                    <a:pt x="184518" y="60210"/>
                  </a:lnTo>
                  <a:lnTo>
                    <a:pt x="189788" y="63182"/>
                  </a:lnTo>
                  <a:lnTo>
                    <a:pt x="193992" y="67894"/>
                  </a:lnTo>
                  <a:lnTo>
                    <a:pt x="198094" y="73672"/>
                  </a:lnTo>
                  <a:lnTo>
                    <a:pt x="190284" y="73812"/>
                  </a:lnTo>
                  <a:lnTo>
                    <a:pt x="184048" y="74625"/>
                  </a:lnTo>
                  <a:lnTo>
                    <a:pt x="178181" y="76174"/>
                  </a:lnTo>
                  <a:lnTo>
                    <a:pt x="179527" y="78206"/>
                  </a:lnTo>
                  <a:lnTo>
                    <a:pt x="181711" y="80086"/>
                  </a:lnTo>
                  <a:lnTo>
                    <a:pt x="183515" y="90830"/>
                  </a:lnTo>
                  <a:lnTo>
                    <a:pt x="190068" y="87464"/>
                  </a:lnTo>
                  <a:lnTo>
                    <a:pt x="196138" y="86842"/>
                  </a:lnTo>
                  <a:lnTo>
                    <a:pt x="197497" y="81838"/>
                  </a:lnTo>
                  <a:lnTo>
                    <a:pt x="199796" y="77724"/>
                  </a:lnTo>
                  <a:lnTo>
                    <a:pt x="204851" y="75361"/>
                  </a:lnTo>
                  <a:lnTo>
                    <a:pt x="203949" y="71653"/>
                  </a:lnTo>
                  <a:lnTo>
                    <a:pt x="201104" y="67271"/>
                  </a:lnTo>
                  <a:lnTo>
                    <a:pt x="200329" y="62865"/>
                  </a:lnTo>
                  <a:lnTo>
                    <a:pt x="224345" y="62865"/>
                  </a:lnTo>
                  <a:lnTo>
                    <a:pt x="225933" y="61201"/>
                  </a:lnTo>
                  <a:lnTo>
                    <a:pt x="227253" y="58915"/>
                  </a:lnTo>
                  <a:lnTo>
                    <a:pt x="240296" y="52730"/>
                  </a:lnTo>
                  <a:lnTo>
                    <a:pt x="246164" y="51028"/>
                  </a:lnTo>
                  <a:lnTo>
                    <a:pt x="253301" y="51244"/>
                  </a:lnTo>
                  <a:lnTo>
                    <a:pt x="254723" y="48221"/>
                  </a:lnTo>
                  <a:close/>
                </a:path>
                <a:path w="299085" h="91439">
                  <a:moveTo>
                    <a:pt x="298577" y="43319"/>
                  </a:moveTo>
                  <a:lnTo>
                    <a:pt x="286308" y="42240"/>
                  </a:lnTo>
                  <a:lnTo>
                    <a:pt x="287959" y="40246"/>
                  </a:lnTo>
                  <a:lnTo>
                    <a:pt x="276225" y="23063"/>
                  </a:lnTo>
                  <a:lnTo>
                    <a:pt x="269836" y="21437"/>
                  </a:lnTo>
                  <a:lnTo>
                    <a:pt x="268782" y="11772"/>
                  </a:lnTo>
                  <a:lnTo>
                    <a:pt x="256171" y="11061"/>
                  </a:lnTo>
                  <a:lnTo>
                    <a:pt x="254876" y="0"/>
                  </a:lnTo>
                  <a:lnTo>
                    <a:pt x="200583" y="0"/>
                  </a:lnTo>
                  <a:lnTo>
                    <a:pt x="200456" y="14744"/>
                  </a:lnTo>
                  <a:lnTo>
                    <a:pt x="200748" y="23431"/>
                  </a:lnTo>
                  <a:lnTo>
                    <a:pt x="201942" y="25844"/>
                  </a:lnTo>
                  <a:lnTo>
                    <a:pt x="218414" y="30111"/>
                  </a:lnTo>
                  <a:lnTo>
                    <a:pt x="231025" y="32105"/>
                  </a:lnTo>
                  <a:lnTo>
                    <a:pt x="236067" y="31229"/>
                  </a:lnTo>
                  <a:lnTo>
                    <a:pt x="245999" y="32105"/>
                  </a:lnTo>
                  <a:lnTo>
                    <a:pt x="252793" y="28803"/>
                  </a:lnTo>
                  <a:lnTo>
                    <a:pt x="254889" y="37731"/>
                  </a:lnTo>
                  <a:lnTo>
                    <a:pt x="257543" y="38150"/>
                  </a:lnTo>
                  <a:lnTo>
                    <a:pt x="266382" y="40386"/>
                  </a:lnTo>
                  <a:lnTo>
                    <a:pt x="269430" y="44450"/>
                  </a:lnTo>
                  <a:lnTo>
                    <a:pt x="270103" y="56070"/>
                  </a:lnTo>
                  <a:lnTo>
                    <a:pt x="271106" y="59715"/>
                  </a:lnTo>
                  <a:lnTo>
                    <a:pt x="278917" y="63614"/>
                  </a:lnTo>
                  <a:lnTo>
                    <a:pt x="286054" y="60464"/>
                  </a:lnTo>
                  <a:lnTo>
                    <a:pt x="288759" y="54343"/>
                  </a:lnTo>
                  <a:lnTo>
                    <a:pt x="298577" y="53289"/>
                  </a:lnTo>
                  <a:lnTo>
                    <a:pt x="298577" y="43319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778213" y="1994090"/>
              <a:ext cx="38100" cy="172720"/>
            </a:xfrm>
            <a:custGeom>
              <a:avLst/>
              <a:gdLst/>
              <a:ahLst/>
              <a:cxnLst/>
              <a:rect l="l" t="t" r="r" b="b"/>
              <a:pathLst>
                <a:path w="38100" h="172719">
                  <a:moveTo>
                    <a:pt x="30962" y="78359"/>
                  </a:moveTo>
                  <a:lnTo>
                    <a:pt x="23253" y="78359"/>
                  </a:lnTo>
                  <a:lnTo>
                    <a:pt x="27197" y="85191"/>
                  </a:lnTo>
                  <a:lnTo>
                    <a:pt x="28446" y="87439"/>
                  </a:lnTo>
                  <a:lnTo>
                    <a:pt x="24396" y="93179"/>
                  </a:lnTo>
                  <a:lnTo>
                    <a:pt x="32003" y="94792"/>
                  </a:lnTo>
                  <a:lnTo>
                    <a:pt x="31889" y="157657"/>
                  </a:lnTo>
                  <a:lnTo>
                    <a:pt x="31750" y="160782"/>
                  </a:lnTo>
                  <a:lnTo>
                    <a:pt x="31623" y="163893"/>
                  </a:lnTo>
                  <a:lnTo>
                    <a:pt x="31313" y="168757"/>
                  </a:lnTo>
                  <a:lnTo>
                    <a:pt x="31201" y="170522"/>
                  </a:lnTo>
                  <a:lnTo>
                    <a:pt x="31089" y="172288"/>
                  </a:lnTo>
                  <a:lnTo>
                    <a:pt x="31978" y="170522"/>
                  </a:lnTo>
                  <a:lnTo>
                    <a:pt x="33616" y="168757"/>
                  </a:lnTo>
                  <a:lnTo>
                    <a:pt x="33743" y="137845"/>
                  </a:lnTo>
                  <a:lnTo>
                    <a:pt x="33781" y="123277"/>
                  </a:lnTo>
                  <a:lnTo>
                    <a:pt x="33921" y="108712"/>
                  </a:lnTo>
                  <a:lnTo>
                    <a:pt x="33934" y="108140"/>
                  </a:lnTo>
                  <a:lnTo>
                    <a:pt x="34099" y="107581"/>
                  </a:lnTo>
                  <a:lnTo>
                    <a:pt x="35128" y="105333"/>
                  </a:lnTo>
                  <a:lnTo>
                    <a:pt x="36741" y="103657"/>
                  </a:lnTo>
                  <a:lnTo>
                    <a:pt x="37731" y="101980"/>
                  </a:lnTo>
                  <a:lnTo>
                    <a:pt x="37744" y="83947"/>
                  </a:lnTo>
                  <a:lnTo>
                    <a:pt x="30962" y="82435"/>
                  </a:lnTo>
                  <a:lnTo>
                    <a:pt x="30962" y="78359"/>
                  </a:lnTo>
                  <a:close/>
                </a:path>
                <a:path w="38100" h="172719">
                  <a:moveTo>
                    <a:pt x="11353" y="0"/>
                  </a:moveTo>
                  <a:lnTo>
                    <a:pt x="8786" y="0"/>
                  </a:lnTo>
                  <a:lnTo>
                    <a:pt x="7823" y="3086"/>
                  </a:lnTo>
                  <a:lnTo>
                    <a:pt x="7035" y="6629"/>
                  </a:lnTo>
                  <a:lnTo>
                    <a:pt x="4762" y="11760"/>
                  </a:lnTo>
                  <a:lnTo>
                    <a:pt x="2870" y="13169"/>
                  </a:lnTo>
                  <a:lnTo>
                    <a:pt x="1460" y="14782"/>
                  </a:lnTo>
                  <a:lnTo>
                    <a:pt x="774" y="17843"/>
                  </a:lnTo>
                  <a:lnTo>
                    <a:pt x="863" y="21424"/>
                  </a:lnTo>
                  <a:lnTo>
                    <a:pt x="965" y="28651"/>
                  </a:lnTo>
                  <a:lnTo>
                    <a:pt x="381" y="74891"/>
                  </a:lnTo>
                  <a:lnTo>
                    <a:pt x="286" y="82435"/>
                  </a:lnTo>
                  <a:lnTo>
                    <a:pt x="186" y="90297"/>
                  </a:lnTo>
                  <a:lnTo>
                    <a:pt x="60" y="100317"/>
                  </a:lnTo>
                  <a:lnTo>
                    <a:pt x="0" y="105105"/>
                  </a:lnTo>
                  <a:lnTo>
                    <a:pt x="863" y="102704"/>
                  </a:lnTo>
                  <a:lnTo>
                    <a:pt x="2362" y="100317"/>
                  </a:lnTo>
                  <a:lnTo>
                    <a:pt x="2600" y="94792"/>
                  </a:lnTo>
                  <a:lnTo>
                    <a:pt x="2649" y="82435"/>
                  </a:lnTo>
                  <a:lnTo>
                    <a:pt x="4381" y="74891"/>
                  </a:lnTo>
                  <a:lnTo>
                    <a:pt x="30962" y="74891"/>
                  </a:lnTo>
                  <a:lnTo>
                    <a:pt x="30962" y="14947"/>
                  </a:lnTo>
                  <a:lnTo>
                    <a:pt x="27787" y="12598"/>
                  </a:lnTo>
                  <a:lnTo>
                    <a:pt x="12386" y="12598"/>
                  </a:lnTo>
                  <a:lnTo>
                    <a:pt x="11353" y="0"/>
                  </a:lnTo>
                  <a:close/>
                </a:path>
                <a:path w="38100" h="172719">
                  <a:moveTo>
                    <a:pt x="30962" y="74891"/>
                  </a:moveTo>
                  <a:lnTo>
                    <a:pt x="4381" y="74891"/>
                  </a:lnTo>
                  <a:lnTo>
                    <a:pt x="8280" y="92113"/>
                  </a:lnTo>
                  <a:lnTo>
                    <a:pt x="10612" y="92113"/>
                  </a:lnTo>
                  <a:lnTo>
                    <a:pt x="13131" y="85191"/>
                  </a:lnTo>
                  <a:lnTo>
                    <a:pt x="21524" y="85191"/>
                  </a:lnTo>
                  <a:lnTo>
                    <a:pt x="23253" y="78359"/>
                  </a:lnTo>
                  <a:lnTo>
                    <a:pt x="30962" y="78359"/>
                  </a:lnTo>
                  <a:lnTo>
                    <a:pt x="30962" y="74891"/>
                  </a:lnTo>
                  <a:close/>
                </a:path>
                <a:path w="38100" h="172719">
                  <a:moveTo>
                    <a:pt x="21524" y="85191"/>
                  </a:moveTo>
                  <a:lnTo>
                    <a:pt x="13131" y="85191"/>
                  </a:lnTo>
                  <a:lnTo>
                    <a:pt x="17348" y="89814"/>
                  </a:lnTo>
                  <a:lnTo>
                    <a:pt x="20955" y="87439"/>
                  </a:lnTo>
                  <a:lnTo>
                    <a:pt x="21524" y="85191"/>
                  </a:lnTo>
                  <a:close/>
                </a:path>
                <a:path w="38100" h="172719">
                  <a:moveTo>
                    <a:pt x="18859" y="7759"/>
                  </a:moveTo>
                  <a:lnTo>
                    <a:pt x="15544" y="10922"/>
                  </a:lnTo>
                  <a:lnTo>
                    <a:pt x="12283" y="12598"/>
                  </a:lnTo>
                  <a:lnTo>
                    <a:pt x="27787" y="12598"/>
                  </a:lnTo>
                  <a:lnTo>
                    <a:pt x="24866" y="9080"/>
                  </a:lnTo>
                  <a:lnTo>
                    <a:pt x="18859" y="7759"/>
                  </a:lnTo>
                  <a:close/>
                </a:path>
              </a:pathLst>
            </a:custGeom>
            <a:solidFill>
              <a:srgbClr val="6D6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768295" y="2068982"/>
              <a:ext cx="38735" cy="86995"/>
            </a:xfrm>
            <a:custGeom>
              <a:avLst/>
              <a:gdLst/>
              <a:ahLst/>
              <a:cxnLst/>
              <a:rect l="l" t="t" r="r" b="b"/>
              <a:pathLst>
                <a:path w="38735" h="86994">
                  <a:moveTo>
                    <a:pt x="38354" y="12547"/>
                  </a:moveTo>
                  <a:lnTo>
                    <a:pt x="37109" y="10299"/>
                  </a:lnTo>
                  <a:lnTo>
                    <a:pt x="33172" y="3467"/>
                  </a:lnTo>
                  <a:lnTo>
                    <a:pt x="30873" y="12547"/>
                  </a:lnTo>
                  <a:lnTo>
                    <a:pt x="27266" y="14922"/>
                  </a:lnTo>
                  <a:lnTo>
                    <a:pt x="23050" y="10299"/>
                  </a:lnTo>
                  <a:lnTo>
                    <a:pt x="20523" y="17221"/>
                  </a:lnTo>
                  <a:lnTo>
                    <a:pt x="18199" y="17221"/>
                  </a:lnTo>
                  <a:lnTo>
                    <a:pt x="14300" y="0"/>
                  </a:lnTo>
                  <a:lnTo>
                    <a:pt x="12509" y="7797"/>
                  </a:lnTo>
                  <a:lnTo>
                    <a:pt x="12496" y="20180"/>
                  </a:lnTo>
                  <a:lnTo>
                    <a:pt x="12382" y="22987"/>
                  </a:lnTo>
                  <a:lnTo>
                    <a:pt x="12280" y="25425"/>
                  </a:lnTo>
                  <a:lnTo>
                    <a:pt x="10782" y="27813"/>
                  </a:lnTo>
                  <a:lnTo>
                    <a:pt x="9918" y="30213"/>
                  </a:lnTo>
                  <a:lnTo>
                    <a:pt x="9055" y="38481"/>
                  </a:lnTo>
                  <a:lnTo>
                    <a:pt x="9029" y="38785"/>
                  </a:lnTo>
                  <a:lnTo>
                    <a:pt x="0" y="39624"/>
                  </a:lnTo>
                  <a:lnTo>
                    <a:pt x="0" y="53606"/>
                  </a:lnTo>
                  <a:lnTo>
                    <a:pt x="5486" y="56794"/>
                  </a:lnTo>
                  <a:lnTo>
                    <a:pt x="10553" y="62369"/>
                  </a:lnTo>
                  <a:lnTo>
                    <a:pt x="14224" y="69062"/>
                  </a:lnTo>
                  <a:lnTo>
                    <a:pt x="15557" y="75641"/>
                  </a:lnTo>
                  <a:lnTo>
                    <a:pt x="15519" y="79121"/>
                  </a:lnTo>
                  <a:lnTo>
                    <a:pt x="15722" y="81102"/>
                  </a:lnTo>
                  <a:lnTo>
                    <a:pt x="17094" y="83769"/>
                  </a:lnTo>
                  <a:lnTo>
                    <a:pt x="17780" y="84569"/>
                  </a:lnTo>
                  <a:lnTo>
                    <a:pt x="19532" y="85890"/>
                  </a:lnTo>
                  <a:lnTo>
                    <a:pt x="21183" y="86372"/>
                  </a:lnTo>
                  <a:lnTo>
                    <a:pt x="24561" y="86372"/>
                  </a:lnTo>
                  <a:lnTo>
                    <a:pt x="32435" y="84569"/>
                  </a:lnTo>
                  <a:lnTo>
                    <a:pt x="32791" y="79121"/>
                  </a:lnTo>
                  <a:lnTo>
                    <a:pt x="32905" y="24650"/>
                  </a:lnTo>
                  <a:lnTo>
                    <a:pt x="33401" y="22085"/>
                  </a:lnTo>
                  <a:lnTo>
                    <a:pt x="33947" y="20180"/>
                  </a:lnTo>
                  <a:lnTo>
                    <a:pt x="34315" y="18288"/>
                  </a:lnTo>
                  <a:lnTo>
                    <a:pt x="35064" y="17221"/>
                  </a:lnTo>
                  <a:lnTo>
                    <a:pt x="36677" y="14922"/>
                  </a:lnTo>
                  <a:lnTo>
                    <a:pt x="38354" y="12547"/>
                  </a:lnTo>
                  <a:close/>
                </a:path>
              </a:pathLst>
            </a:custGeom>
            <a:solidFill>
              <a:srgbClr val="656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520861" y="2167737"/>
              <a:ext cx="273050" cy="118745"/>
            </a:xfrm>
            <a:custGeom>
              <a:avLst/>
              <a:gdLst/>
              <a:ahLst/>
              <a:cxnLst/>
              <a:rect l="l" t="t" r="r" b="b"/>
              <a:pathLst>
                <a:path w="273050" h="118744">
                  <a:moveTo>
                    <a:pt x="29959" y="89293"/>
                  </a:moveTo>
                  <a:lnTo>
                    <a:pt x="27457" y="85039"/>
                  </a:lnTo>
                  <a:lnTo>
                    <a:pt x="19723" y="85039"/>
                  </a:lnTo>
                  <a:lnTo>
                    <a:pt x="12293" y="84823"/>
                  </a:lnTo>
                  <a:lnTo>
                    <a:pt x="4902" y="85191"/>
                  </a:lnTo>
                  <a:lnTo>
                    <a:pt x="3213" y="85280"/>
                  </a:lnTo>
                  <a:lnTo>
                    <a:pt x="1638" y="87376"/>
                  </a:lnTo>
                  <a:lnTo>
                    <a:pt x="0" y="88531"/>
                  </a:lnTo>
                  <a:lnTo>
                    <a:pt x="1816" y="89484"/>
                  </a:lnTo>
                  <a:lnTo>
                    <a:pt x="3581" y="91147"/>
                  </a:lnTo>
                  <a:lnTo>
                    <a:pt x="11328" y="91579"/>
                  </a:lnTo>
                  <a:lnTo>
                    <a:pt x="17246" y="91376"/>
                  </a:lnTo>
                  <a:lnTo>
                    <a:pt x="27940" y="91186"/>
                  </a:lnTo>
                  <a:lnTo>
                    <a:pt x="29959" y="89293"/>
                  </a:lnTo>
                  <a:close/>
                </a:path>
                <a:path w="273050" h="118744">
                  <a:moveTo>
                    <a:pt x="98082" y="56045"/>
                  </a:moveTo>
                  <a:lnTo>
                    <a:pt x="96608" y="52514"/>
                  </a:lnTo>
                  <a:lnTo>
                    <a:pt x="95935" y="48653"/>
                  </a:lnTo>
                  <a:lnTo>
                    <a:pt x="85585" y="46507"/>
                  </a:lnTo>
                  <a:lnTo>
                    <a:pt x="84493" y="57302"/>
                  </a:lnTo>
                  <a:lnTo>
                    <a:pt x="75298" y="57302"/>
                  </a:lnTo>
                  <a:lnTo>
                    <a:pt x="74472" y="52031"/>
                  </a:lnTo>
                  <a:lnTo>
                    <a:pt x="74663" y="46469"/>
                  </a:lnTo>
                  <a:lnTo>
                    <a:pt x="72986" y="41935"/>
                  </a:lnTo>
                  <a:lnTo>
                    <a:pt x="66586" y="39751"/>
                  </a:lnTo>
                  <a:lnTo>
                    <a:pt x="66586" y="37172"/>
                  </a:lnTo>
                  <a:lnTo>
                    <a:pt x="67106" y="34925"/>
                  </a:lnTo>
                  <a:lnTo>
                    <a:pt x="65684" y="30937"/>
                  </a:lnTo>
                  <a:lnTo>
                    <a:pt x="63906" y="29133"/>
                  </a:lnTo>
                  <a:lnTo>
                    <a:pt x="62560" y="27178"/>
                  </a:lnTo>
                  <a:lnTo>
                    <a:pt x="61290" y="29273"/>
                  </a:lnTo>
                  <a:lnTo>
                    <a:pt x="59397" y="31242"/>
                  </a:lnTo>
                  <a:lnTo>
                    <a:pt x="58064" y="37223"/>
                  </a:lnTo>
                  <a:lnTo>
                    <a:pt x="60286" y="42176"/>
                  </a:lnTo>
                  <a:lnTo>
                    <a:pt x="53289" y="43167"/>
                  </a:lnTo>
                  <a:lnTo>
                    <a:pt x="52476" y="45262"/>
                  </a:lnTo>
                  <a:lnTo>
                    <a:pt x="53619" y="56578"/>
                  </a:lnTo>
                  <a:lnTo>
                    <a:pt x="47205" y="54533"/>
                  </a:lnTo>
                  <a:lnTo>
                    <a:pt x="41414" y="53822"/>
                  </a:lnTo>
                  <a:lnTo>
                    <a:pt x="40627" y="51181"/>
                  </a:lnTo>
                  <a:lnTo>
                    <a:pt x="40665" y="48158"/>
                  </a:lnTo>
                  <a:lnTo>
                    <a:pt x="39230" y="47028"/>
                  </a:lnTo>
                  <a:lnTo>
                    <a:pt x="32169" y="40068"/>
                  </a:lnTo>
                  <a:lnTo>
                    <a:pt x="27863" y="38493"/>
                  </a:lnTo>
                  <a:lnTo>
                    <a:pt x="22174" y="40678"/>
                  </a:lnTo>
                  <a:lnTo>
                    <a:pt x="21653" y="41059"/>
                  </a:lnTo>
                  <a:lnTo>
                    <a:pt x="20307" y="40284"/>
                  </a:lnTo>
                  <a:lnTo>
                    <a:pt x="18796" y="39916"/>
                  </a:lnTo>
                  <a:lnTo>
                    <a:pt x="18796" y="35928"/>
                  </a:lnTo>
                  <a:lnTo>
                    <a:pt x="19062" y="32067"/>
                  </a:lnTo>
                  <a:lnTo>
                    <a:pt x="18503" y="27063"/>
                  </a:lnTo>
                  <a:lnTo>
                    <a:pt x="16611" y="25260"/>
                  </a:lnTo>
                  <a:lnTo>
                    <a:pt x="14351" y="25133"/>
                  </a:lnTo>
                  <a:lnTo>
                    <a:pt x="12217" y="26987"/>
                  </a:lnTo>
                  <a:lnTo>
                    <a:pt x="11836" y="34442"/>
                  </a:lnTo>
                  <a:lnTo>
                    <a:pt x="12001" y="40817"/>
                  </a:lnTo>
                  <a:lnTo>
                    <a:pt x="12001" y="47866"/>
                  </a:lnTo>
                  <a:lnTo>
                    <a:pt x="19888" y="47675"/>
                  </a:lnTo>
                  <a:lnTo>
                    <a:pt x="26758" y="48526"/>
                  </a:lnTo>
                  <a:lnTo>
                    <a:pt x="30911" y="52628"/>
                  </a:lnTo>
                  <a:lnTo>
                    <a:pt x="30683" y="62153"/>
                  </a:lnTo>
                  <a:lnTo>
                    <a:pt x="57912" y="62217"/>
                  </a:lnTo>
                  <a:lnTo>
                    <a:pt x="71691" y="61874"/>
                  </a:lnTo>
                  <a:lnTo>
                    <a:pt x="75247" y="62611"/>
                  </a:lnTo>
                  <a:lnTo>
                    <a:pt x="75222" y="68668"/>
                  </a:lnTo>
                  <a:lnTo>
                    <a:pt x="89636" y="68668"/>
                  </a:lnTo>
                  <a:lnTo>
                    <a:pt x="90525" y="64744"/>
                  </a:lnTo>
                  <a:lnTo>
                    <a:pt x="90385" y="59118"/>
                  </a:lnTo>
                  <a:lnTo>
                    <a:pt x="98082" y="56045"/>
                  </a:lnTo>
                  <a:close/>
                </a:path>
                <a:path w="273050" h="118744">
                  <a:moveTo>
                    <a:pt x="102577" y="37719"/>
                  </a:moveTo>
                  <a:lnTo>
                    <a:pt x="102501" y="30238"/>
                  </a:lnTo>
                  <a:lnTo>
                    <a:pt x="102260" y="21907"/>
                  </a:lnTo>
                  <a:lnTo>
                    <a:pt x="100901" y="21069"/>
                  </a:lnTo>
                  <a:lnTo>
                    <a:pt x="100164" y="20231"/>
                  </a:lnTo>
                  <a:lnTo>
                    <a:pt x="97574" y="20675"/>
                  </a:lnTo>
                  <a:lnTo>
                    <a:pt x="97574" y="29019"/>
                  </a:lnTo>
                  <a:lnTo>
                    <a:pt x="97510" y="37363"/>
                  </a:lnTo>
                  <a:lnTo>
                    <a:pt x="97688" y="46570"/>
                  </a:lnTo>
                  <a:lnTo>
                    <a:pt x="99123" y="47383"/>
                  </a:lnTo>
                  <a:lnTo>
                    <a:pt x="99898" y="48221"/>
                  </a:lnTo>
                  <a:lnTo>
                    <a:pt x="100774" y="47205"/>
                  </a:lnTo>
                  <a:lnTo>
                    <a:pt x="102387" y="46215"/>
                  </a:lnTo>
                  <a:lnTo>
                    <a:pt x="102577" y="37719"/>
                  </a:lnTo>
                  <a:close/>
                </a:path>
                <a:path w="273050" h="118744">
                  <a:moveTo>
                    <a:pt x="122834" y="113766"/>
                  </a:moveTo>
                  <a:lnTo>
                    <a:pt x="91948" y="114439"/>
                  </a:lnTo>
                  <a:lnTo>
                    <a:pt x="95351" y="115747"/>
                  </a:lnTo>
                  <a:lnTo>
                    <a:pt x="98882" y="118389"/>
                  </a:lnTo>
                  <a:lnTo>
                    <a:pt x="102146" y="118097"/>
                  </a:lnTo>
                  <a:lnTo>
                    <a:pt x="109118" y="117462"/>
                  </a:lnTo>
                  <a:lnTo>
                    <a:pt x="115951" y="115303"/>
                  </a:lnTo>
                  <a:lnTo>
                    <a:pt x="122834" y="113766"/>
                  </a:lnTo>
                  <a:close/>
                </a:path>
                <a:path w="273050" h="118744">
                  <a:moveTo>
                    <a:pt x="135407" y="82499"/>
                  </a:moveTo>
                  <a:lnTo>
                    <a:pt x="135280" y="82638"/>
                  </a:lnTo>
                  <a:lnTo>
                    <a:pt x="135407" y="82626"/>
                  </a:lnTo>
                  <a:lnTo>
                    <a:pt x="135407" y="82499"/>
                  </a:lnTo>
                  <a:close/>
                </a:path>
                <a:path w="273050" h="118744">
                  <a:moveTo>
                    <a:pt x="160083" y="84709"/>
                  </a:moveTo>
                  <a:lnTo>
                    <a:pt x="159562" y="77139"/>
                  </a:lnTo>
                  <a:lnTo>
                    <a:pt x="158292" y="74142"/>
                  </a:lnTo>
                  <a:lnTo>
                    <a:pt x="153428" y="80035"/>
                  </a:lnTo>
                  <a:lnTo>
                    <a:pt x="147739" y="82308"/>
                  </a:lnTo>
                  <a:lnTo>
                    <a:pt x="141605" y="82613"/>
                  </a:lnTo>
                  <a:lnTo>
                    <a:pt x="135407" y="82626"/>
                  </a:lnTo>
                  <a:lnTo>
                    <a:pt x="135407" y="92138"/>
                  </a:lnTo>
                  <a:lnTo>
                    <a:pt x="160083" y="84709"/>
                  </a:lnTo>
                  <a:close/>
                </a:path>
                <a:path w="273050" h="118744">
                  <a:moveTo>
                    <a:pt x="251790" y="3835"/>
                  </a:moveTo>
                  <a:lnTo>
                    <a:pt x="250342" y="5067"/>
                  </a:lnTo>
                  <a:lnTo>
                    <a:pt x="247802" y="6197"/>
                  </a:lnTo>
                  <a:lnTo>
                    <a:pt x="247662" y="7569"/>
                  </a:lnTo>
                  <a:lnTo>
                    <a:pt x="247154" y="12293"/>
                  </a:lnTo>
                  <a:lnTo>
                    <a:pt x="247510" y="17106"/>
                  </a:lnTo>
                  <a:lnTo>
                    <a:pt x="247535" y="21907"/>
                  </a:lnTo>
                  <a:lnTo>
                    <a:pt x="247904" y="18161"/>
                  </a:lnTo>
                  <a:lnTo>
                    <a:pt x="247992" y="14363"/>
                  </a:lnTo>
                  <a:lnTo>
                    <a:pt x="249262" y="8318"/>
                  </a:lnTo>
                  <a:lnTo>
                    <a:pt x="250748" y="6121"/>
                  </a:lnTo>
                  <a:lnTo>
                    <a:pt x="251790" y="3835"/>
                  </a:lnTo>
                  <a:close/>
                </a:path>
                <a:path w="273050" h="118744">
                  <a:moveTo>
                    <a:pt x="269100" y="13258"/>
                  </a:moveTo>
                  <a:lnTo>
                    <a:pt x="264172" y="8102"/>
                  </a:lnTo>
                  <a:lnTo>
                    <a:pt x="262255" y="10350"/>
                  </a:lnTo>
                  <a:lnTo>
                    <a:pt x="259969" y="12230"/>
                  </a:lnTo>
                  <a:lnTo>
                    <a:pt x="260261" y="12814"/>
                  </a:lnTo>
                  <a:lnTo>
                    <a:pt x="261073" y="14427"/>
                  </a:lnTo>
                  <a:lnTo>
                    <a:pt x="262928" y="16446"/>
                  </a:lnTo>
                  <a:lnTo>
                    <a:pt x="265950" y="16535"/>
                  </a:lnTo>
                  <a:lnTo>
                    <a:pt x="267538" y="14427"/>
                  </a:lnTo>
                  <a:lnTo>
                    <a:pt x="269100" y="13258"/>
                  </a:lnTo>
                  <a:close/>
                </a:path>
                <a:path w="273050" h="118744">
                  <a:moveTo>
                    <a:pt x="272465" y="2336"/>
                  </a:moveTo>
                  <a:lnTo>
                    <a:pt x="272072" y="0"/>
                  </a:lnTo>
                  <a:lnTo>
                    <a:pt x="270141" y="1409"/>
                  </a:lnTo>
                  <a:lnTo>
                    <a:pt x="268211" y="2794"/>
                  </a:lnTo>
                  <a:lnTo>
                    <a:pt x="266268" y="4203"/>
                  </a:lnTo>
                  <a:lnTo>
                    <a:pt x="267741" y="4432"/>
                  </a:lnTo>
                  <a:lnTo>
                    <a:pt x="269201" y="4686"/>
                  </a:lnTo>
                  <a:lnTo>
                    <a:pt x="270637" y="4381"/>
                  </a:lnTo>
                  <a:lnTo>
                    <a:pt x="270916" y="4267"/>
                  </a:lnTo>
                  <a:lnTo>
                    <a:pt x="272059" y="3543"/>
                  </a:lnTo>
                  <a:lnTo>
                    <a:pt x="272465" y="2336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568892" y="1800275"/>
              <a:ext cx="226060" cy="130810"/>
            </a:xfrm>
            <a:custGeom>
              <a:avLst/>
              <a:gdLst/>
              <a:ahLst/>
              <a:cxnLst/>
              <a:rect l="l" t="t" r="r" b="b"/>
              <a:pathLst>
                <a:path w="226060" h="130810">
                  <a:moveTo>
                    <a:pt x="214947" y="2235"/>
                  </a:moveTo>
                  <a:lnTo>
                    <a:pt x="212432" y="1460"/>
                  </a:lnTo>
                  <a:lnTo>
                    <a:pt x="209943" y="0"/>
                  </a:lnTo>
                  <a:lnTo>
                    <a:pt x="5346" y="165"/>
                  </a:lnTo>
                  <a:lnTo>
                    <a:pt x="3568" y="520"/>
                  </a:lnTo>
                  <a:lnTo>
                    <a:pt x="1778" y="1270"/>
                  </a:lnTo>
                  <a:lnTo>
                    <a:pt x="0" y="1727"/>
                  </a:lnTo>
                  <a:lnTo>
                    <a:pt x="211899" y="1612"/>
                  </a:lnTo>
                  <a:lnTo>
                    <a:pt x="214947" y="2235"/>
                  </a:lnTo>
                  <a:close/>
                </a:path>
                <a:path w="226060" h="130810">
                  <a:moveTo>
                    <a:pt x="223647" y="749"/>
                  </a:moveTo>
                  <a:lnTo>
                    <a:pt x="223012" y="787"/>
                  </a:lnTo>
                  <a:lnTo>
                    <a:pt x="221716" y="838"/>
                  </a:lnTo>
                  <a:lnTo>
                    <a:pt x="221996" y="3822"/>
                  </a:lnTo>
                  <a:lnTo>
                    <a:pt x="222123" y="5308"/>
                  </a:lnTo>
                  <a:lnTo>
                    <a:pt x="222631" y="5283"/>
                  </a:lnTo>
                  <a:lnTo>
                    <a:pt x="223647" y="5207"/>
                  </a:lnTo>
                  <a:lnTo>
                    <a:pt x="223647" y="749"/>
                  </a:lnTo>
                  <a:close/>
                </a:path>
                <a:path w="226060" h="130810">
                  <a:moveTo>
                    <a:pt x="225983" y="121412"/>
                  </a:moveTo>
                  <a:lnTo>
                    <a:pt x="224739" y="115836"/>
                  </a:lnTo>
                  <a:lnTo>
                    <a:pt x="222211" y="110210"/>
                  </a:lnTo>
                  <a:lnTo>
                    <a:pt x="221716" y="130708"/>
                  </a:lnTo>
                  <a:lnTo>
                    <a:pt x="222313" y="129870"/>
                  </a:lnTo>
                  <a:lnTo>
                    <a:pt x="222821" y="129019"/>
                  </a:lnTo>
                  <a:lnTo>
                    <a:pt x="223634" y="127342"/>
                  </a:lnTo>
                  <a:lnTo>
                    <a:pt x="225983" y="121412"/>
                  </a:lnTo>
                  <a:close/>
                </a:path>
              </a:pathLst>
            </a:custGeom>
            <a:solidFill>
              <a:srgbClr val="935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405126" y="2340317"/>
              <a:ext cx="80010" cy="23495"/>
            </a:xfrm>
            <a:custGeom>
              <a:avLst/>
              <a:gdLst/>
              <a:ahLst/>
              <a:cxnLst/>
              <a:rect l="l" t="t" r="r" b="b"/>
              <a:pathLst>
                <a:path w="80010" h="23494">
                  <a:moveTo>
                    <a:pt x="79705" y="16040"/>
                  </a:moveTo>
                  <a:lnTo>
                    <a:pt x="59220" y="16040"/>
                  </a:lnTo>
                  <a:lnTo>
                    <a:pt x="59105" y="15570"/>
                  </a:lnTo>
                  <a:lnTo>
                    <a:pt x="57569" y="9144"/>
                  </a:lnTo>
                  <a:lnTo>
                    <a:pt x="57404" y="8432"/>
                  </a:lnTo>
                  <a:lnTo>
                    <a:pt x="25806" y="8432"/>
                  </a:lnTo>
                  <a:lnTo>
                    <a:pt x="24218" y="0"/>
                  </a:lnTo>
                  <a:lnTo>
                    <a:pt x="495" y="0"/>
                  </a:lnTo>
                  <a:lnTo>
                    <a:pt x="495" y="4889"/>
                  </a:lnTo>
                  <a:lnTo>
                    <a:pt x="0" y="7721"/>
                  </a:lnTo>
                  <a:lnTo>
                    <a:pt x="50" y="8432"/>
                  </a:lnTo>
                  <a:lnTo>
                    <a:pt x="152" y="9690"/>
                  </a:lnTo>
                  <a:lnTo>
                    <a:pt x="8661" y="9144"/>
                  </a:lnTo>
                  <a:lnTo>
                    <a:pt x="20713" y="9690"/>
                  </a:lnTo>
                  <a:lnTo>
                    <a:pt x="19964" y="9690"/>
                  </a:lnTo>
                  <a:lnTo>
                    <a:pt x="22733" y="10121"/>
                  </a:lnTo>
                  <a:lnTo>
                    <a:pt x="23456" y="15570"/>
                  </a:lnTo>
                  <a:lnTo>
                    <a:pt x="23545" y="16217"/>
                  </a:lnTo>
                  <a:lnTo>
                    <a:pt x="23647" y="16992"/>
                  </a:lnTo>
                  <a:lnTo>
                    <a:pt x="23749" y="17767"/>
                  </a:lnTo>
                  <a:lnTo>
                    <a:pt x="23812" y="18199"/>
                  </a:lnTo>
                  <a:lnTo>
                    <a:pt x="29578" y="15570"/>
                  </a:lnTo>
                  <a:lnTo>
                    <a:pt x="39700" y="16217"/>
                  </a:lnTo>
                  <a:lnTo>
                    <a:pt x="43611" y="16040"/>
                  </a:lnTo>
                  <a:lnTo>
                    <a:pt x="52374" y="16040"/>
                  </a:lnTo>
                  <a:lnTo>
                    <a:pt x="53949" y="23469"/>
                  </a:lnTo>
                  <a:lnTo>
                    <a:pt x="60515" y="23469"/>
                  </a:lnTo>
                  <a:lnTo>
                    <a:pt x="62598" y="23469"/>
                  </a:lnTo>
                  <a:lnTo>
                    <a:pt x="54254" y="18021"/>
                  </a:lnTo>
                  <a:lnTo>
                    <a:pt x="58216" y="17767"/>
                  </a:lnTo>
                  <a:lnTo>
                    <a:pt x="59385" y="17767"/>
                  </a:lnTo>
                  <a:lnTo>
                    <a:pt x="79705" y="1604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343315" y="2297468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25590" y="0"/>
                  </a:moveTo>
                  <a:lnTo>
                    <a:pt x="15938" y="1181"/>
                  </a:lnTo>
                  <a:lnTo>
                    <a:pt x="10998" y="381"/>
                  </a:lnTo>
                  <a:lnTo>
                    <a:pt x="3556" y="1181"/>
                  </a:lnTo>
                  <a:lnTo>
                    <a:pt x="3975" y="1181"/>
                  </a:lnTo>
                  <a:lnTo>
                    <a:pt x="2057" y="3086"/>
                  </a:lnTo>
                  <a:lnTo>
                    <a:pt x="0" y="4254"/>
                  </a:lnTo>
                  <a:lnTo>
                    <a:pt x="6057" y="7607"/>
                  </a:lnTo>
                  <a:lnTo>
                    <a:pt x="24638" y="7607"/>
                  </a:lnTo>
                  <a:lnTo>
                    <a:pt x="24752" y="6210"/>
                  </a:lnTo>
                  <a:lnTo>
                    <a:pt x="24828" y="2882"/>
                  </a:lnTo>
                  <a:lnTo>
                    <a:pt x="25425" y="596"/>
                  </a:lnTo>
                  <a:lnTo>
                    <a:pt x="25488" y="381"/>
                  </a:lnTo>
                  <a:lnTo>
                    <a:pt x="25590" y="0"/>
                  </a:lnTo>
                  <a:close/>
                </a:path>
                <a:path w="73660" h="41910">
                  <a:moveTo>
                    <a:pt x="73304" y="34645"/>
                  </a:moveTo>
                  <a:lnTo>
                    <a:pt x="72136" y="33350"/>
                  </a:lnTo>
                  <a:lnTo>
                    <a:pt x="70319" y="30772"/>
                  </a:lnTo>
                  <a:lnTo>
                    <a:pt x="66890" y="32512"/>
                  </a:lnTo>
                  <a:lnTo>
                    <a:pt x="64147" y="34582"/>
                  </a:lnTo>
                  <a:lnTo>
                    <a:pt x="61328" y="36474"/>
                  </a:lnTo>
                  <a:lnTo>
                    <a:pt x="54330" y="36741"/>
                  </a:lnTo>
                  <a:lnTo>
                    <a:pt x="50038" y="37172"/>
                  </a:lnTo>
                  <a:lnTo>
                    <a:pt x="45758" y="37719"/>
                  </a:lnTo>
                  <a:lnTo>
                    <a:pt x="37160" y="38455"/>
                  </a:lnTo>
                  <a:lnTo>
                    <a:pt x="32854" y="38735"/>
                  </a:lnTo>
                  <a:lnTo>
                    <a:pt x="28511" y="38506"/>
                  </a:lnTo>
                  <a:lnTo>
                    <a:pt x="24180" y="38506"/>
                  </a:lnTo>
                  <a:lnTo>
                    <a:pt x="24193" y="41084"/>
                  </a:lnTo>
                  <a:lnTo>
                    <a:pt x="26339" y="41262"/>
                  </a:lnTo>
                  <a:lnTo>
                    <a:pt x="28498" y="41732"/>
                  </a:lnTo>
                  <a:lnTo>
                    <a:pt x="63461" y="38849"/>
                  </a:lnTo>
                  <a:lnTo>
                    <a:pt x="64465" y="38658"/>
                  </a:lnTo>
                  <a:lnTo>
                    <a:pt x="72694" y="38506"/>
                  </a:lnTo>
                  <a:lnTo>
                    <a:pt x="73304" y="34645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385187" y="2271674"/>
              <a:ext cx="29845" cy="10160"/>
            </a:xfrm>
            <a:custGeom>
              <a:avLst/>
              <a:gdLst/>
              <a:ahLst/>
              <a:cxnLst/>
              <a:rect l="l" t="t" r="r" b="b"/>
              <a:pathLst>
                <a:path w="29844" h="10160">
                  <a:moveTo>
                    <a:pt x="29794" y="8470"/>
                  </a:moveTo>
                  <a:lnTo>
                    <a:pt x="23622" y="7670"/>
                  </a:lnTo>
                  <a:lnTo>
                    <a:pt x="19227" y="7442"/>
                  </a:lnTo>
                  <a:lnTo>
                    <a:pt x="11899" y="5689"/>
                  </a:lnTo>
                  <a:lnTo>
                    <a:pt x="9004" y="3962"/>
                  </a:lnTo>
                  <a:lnTo>
                    <a:pt x="6019" y="2667"/>
                  </a:lnTo>
                  <a:lnTo>
                    <a:pt x="6578" y="482"/>
                  </a:lnTo>
                  <a:lnTo>
                    <a:pt x="6705" y="0"/>
                  </a:lnTo>
                  <a:lnTo>
                    <a:pt x="0" y="482"/>
                  </a:lnTo>
                  <a:lnTo>
                    <a:pt x="3975" y="4889"/>
                  </a:lnTo>
                  <a:lnTo>
                    <a:pt x="0" y="9639"/>
                  </a:lnTo>
                  <a:lnTo>
                    <a:pt x="762" y="9601"/>
                  </a:lnTo>
                  <a:lnTo>
                    <a:pt x="1511" y="9550"/>
                  </a:lnTo>
                  <a:lnTo>
                    <a:pt x="2273" y="9499"/>
                  </a:lnTo>
                  <a:lnTo>
                    <a:pt x="18237" y="8470"/>
                  </a:lnTo>
                  <a:lnTo>
                    <a:pt x="29794" y="8470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429090" y="2313952"/>
              <a:ext cx="18415" cy="10160"/>
            </a:xfrm>
            <a:custGeom>
              <a:avLst/>
              <a:gdLst/>
              <a:ahLst/>
              <a:cxnLst/>
              <a:rect l="l" t="t" r="r" b="b"/>
              <a:pathLst>
                <a:path w="18414" h="10160">
                  <a:moveTo>
                    <a:pt x="15570" y="0"/>
                  </a:moveTo>
                  <a:lnTo>
                    <a:pt x="9893" y="4229"/>
                  </a:lnTo>
                  <a:lnTo>
                    <a:pt x="3949" y="3340"/>
                  </a:lnTo>
                  <a:lnTo>
                    <a:pt x="1879" y="5892"/>
                  </a:lnTo>
                  <a:lnTo>
                    <a:pt x="0" y="7175"/>
                  </a:lnTo>
                  <a:lnTo>
                    <a:pt x="5689" y="9575"/>
                  </a:lnTo>
                  <a:lnTo>
                    <a:pt x="18402" y="6629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369997" y="2325052"/>
              <a:ext cx="46990" cy="1905"/>
            </a:xfrm>
            <a:custGeom>
              <a:avLst/>
              <a:gdLst/>
              <a:ahLst/>
              <a:cxnLst/>
              <a:rect l="l" t="t" r="r" b="b"/>
              <a:pathLst>
                <a:path w="46989" h="1905">
                  <a:moveTo>
                    <a:pt x="46812" y="1358"/>
                  </a:moveTo>
                  <a:lnTo>
                    <a:pt x="34391" y="165"/>
                  </a:lnTo>
                  <a:lnTo>
                    <a:pt x="0" y="0"/>
                  </a:lnTo>
                  <a:lnTo>
                    <a:pt x="6096" y="1066"/>
                  </a:lnTo>
                  <a:lnTo>
                    <a:pt x="35648" y="1536"/>
                  </a:lnTo>
                  <a:lnTo>
                    <a:pt x="43091" y="1422"/>
                  </a:lnTo>
                  <a:lnTo>
                    <a:pt x="46812" y="1358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359177" y="2271903"/>
              <a:ext cx="73025" cy="58419"/>
            </a:xfrm>
            <a:custGeom>
              <a:avLst/>
              <a:gdLst/>
              <a:ahLst/>
              <a:cxnLst/>
              <a:rect l="l" t="t" r="r" b="b"/>
              <a:pathLst>
                <a:path w="73025" h="58419">
                  <a:moveTo>
                    <a:pt x="29984" y="4660"/>
                  </a:moveTo>
                  <a:lnTo>
                    <a:pt x="26009" y="254"/>
                  </a:lnTo>
                  <a:lnTo>
                    <a:pt x="19773" y="0"/>
                  </a:lnTo>
                  <a:lnTo>
                    <a:pt x="19253" y="2489"/>
                  </a:lnTo>
                  <a:lnTo>
                    <a:pt x="19380" y="5435"/>
                  </a:lnTo>
                  <a:lnTo>
                    <a:pt x="17399" y="8191"/>
                  </a:lnTo>
                  <a:lnTo>
                    <a:pt x="16383" y="8801"/>
                  </a:lnTo>
                  <a:lnTo>
                    <a:pt x="14135" y="9829"/>
                  </a:lnTo>
                  <a:lnTo>
                    <a:pt x="12890" y="10261"/>
                  </a:lnTo>
                  <a:lnTo>
                    <a:pt x="11823" y="10820"/>
                  </a:lnTo>
                  <a:lnTo>
                    <a:pt x="0" y="12979"/>
                  </a:lnTo>
                  <a:lnTo>
                    <a:pt x="2146" y="22555"/>
                  </a:lnTo>
                  <a:lnTo>
                    <a:pt x="7302" y="23736"/>
                  </a:lnTo>
                  <a:lnTo>
                    <a:pt x="12179" y="22402"/>
                  </a:lnTo>
                  <a:lnTo>
                    <a:pt x="15379" y="19037"/>
                  </a:lnTo>
                  <a:lnTo>
                    <a:pt x="17335" y="16751"/>
                  </a:lnTo>
                  <a:lnTo>
                    <a:pt x="21056" y="13271"/>
                  </a:lnTo>
                  <a:lnTo>
                    <a:pt x="26009" y="9410"/>
                  </a:lnTo>
                  <a:lnTo>
                    <a:pt x="29984" y="4660"/>
                  </a:lnTo>
                  <a:close/>
                </a:path>
                <a:path w="73025" h="58419">
                  <a:moveTo>
                    <a:pt x="72644" y="56781"/>
                  </a:moveTo>
                  <a:lnTo>
                    <a:pt x="72351" y="54330"/>
                  </a:lnTo>
                  <a:lnTo>
                    <a:pt x="66687" y="53187"/>
                  </a:lnTo>
                  <a:lnTo>
                    <a:pt x="63373" y="54775"/>
                  </a:lnTo>
                  <a:lnTo>
                    <a:pt x="60871" y="58318"/>
                  </a:lnTo>
                  <a:lnTo>
                    <a:pt x="72644" y="56781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342680" y="23643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41" y="0"/>
                  </a:moveTo>
                  <a:lnTo>
                    <a:pt x="165" y="190"/>
                  </a:lnTo>
                  <a:lnTo>
                    <a:pt x="0" y="495"/>
                  </a:lnTo>
                  <a:lnTo>
                    <a:pt x="215" y="673"/>
                  </a:lnTo>
                  <a:lnTo>
                    <a:pt x="469" y="711"/>
                  </a:lnTo>
                  <a:lnTo>
                    <a:pt x="673" y="800"/>
                  </a:lnTo>
                  <a:lnTo>
                    <a:pt x="749" y="609"/>
                  </a:lnTo>
                  <a:lnTo>
                    <a:pt x="876" y="228"/>
                  </a:lnTo>
                  <a:lnTo>
                    <a:pt x="660" y="152"/>
                  </a:lnTo>
                  <a:lnTo>
                    <a:pt x="457" y="7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3C8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492654" y="1935581"/>
              <a:ext cx="267970" cy="207010"/>
            </a:xfrm>
            <a:custGeom>
              <a:avLst/>
              <a:gdLst/>
              <a:ahLst/>
              <a:cxnLst/>
              <a:rect l="l" t="t" r="r" b="b"/>
              <a:pathLst>
                <a:path w="267969" h="207010">
                  <a:moveTo>
                    <a:pt x="82169" y="0"/>
                  </a:moveTo>
                  <a:lnTo>
                    <a:pt x="1524" y="0"/>
                  </a:lnTo>
                  <a:lnTo>
                    <a:pt x="88" y="1663"/>
                  </a:lnTo>
                  <a:lnTo>
                    <a:pt x="0" y="7886"/>
                  </a:lnTo>
                  <a:lnTo>
                    <a:pt x="2946" y="10248"/>
                  </a:lnTo>
                  <a:lnTo>
                    <a:pt x="25476" y="11391"/>
                  </a:lnTo>
                  <a:lnTo>
                    <a:pt x="82169" y="11391"/>
                  </a:lnTo>
                  <a:lnTo>
                    <a:pt x="82169" y="0"/>
                  </a:lnTo>
                  <a:close/>
                </a:path>
                <a:path w="267969" h="207010">
                  <a:moveTo>
                    <a:pt x="122135" y="183603"/>
                  </a:moveTo>
                  <a:lnTo>
                    <a:pt x="104965" y="182130"/>
                  </a:lnTo>
                  <a:lnTo>
                    <a:pt x="103593" y="172669"/>
                  </a:lnTo>
                  <a:lnTo>
                    <a:pt x="14300" y="169062"/>
                  </a:lnTo>
                  <a:lnTo>
                    <a:pt x="14300" y="178904"/>
                  </a:lnTo>
                  <a:lnTo>
                    <a:pt x="97066" y="182727"/>
                  </a:lnTo>
                  <a:lnTo>
                    <a:pt x="99034" y="190779"/>
                  </a:lnTo>
                  <a:lnTo>
                    <a:pt x="122135" y="192074"/>
                  </a:lnTo>
                  <a:lnTo>
                    <a:pt x="122135" y="183603"/>
                  </a:lnTo>
                  <a:close/>
                </a:path>
                <a:path w="267969" h="207010">
                  <a:moveTo>
                    <a:pt x="267563" y="122301"/>
                  </a:moveTo>
                  <a:lnTo>
                    <a:pt x="267525" y="84048"/>
                  </a:lnTo>
                  <a:lnTo>
                    <a:pt x="257251" y="84048"/>
                  </a:lnTo>
                  <a:lnTo>
                    <a:pt x="257251" y="161213"/>
                  </a:lnTo>
                  <a:lnTo>
                    <a:pt x="250215" y="162496"/>
                  </a:lnTo>
                  <a:lnTo>
                    <a:pt x="250215" y="170954"/>
                  </a:lnTo>
                  <a:lnTo>
                    <a:pt x="257200" y="172440"/>
                  </a:lnTo>
                  <a:lnTo>
                    <a:pt x="259588" y="189318"/>
                  </a:lnTo>
                  <a:lnTo>
                    <a:pt x="258546" y="192532"/>
                  </a:lnTo>
                  <a:lnTo>
                    <a:pt x="250215" y="191897"/>
                  </a:lnTo>
                  <a:lnTo>
                    <a:pt x="250215" y="177406"/>
                  </a:lnTo>
                  <a:lnTo>
                    <a:pt x="238950" y="176288"/>
                  </a:lnTo>
                  <a:lnTo>
                    <a:pt x="228892" y="192074"/>
                  </a:lnTo>
                  <a:lnTo>
                    <a:pt x="245579" y="193586"/>
                  </a:lnTo>
                  <a:lnTo>
                    <a:pt x="246240" y="203962"/>
                  </a:lnTo>
                  <a:lnTo>
                    <a:pt x="253085" y="205384"/>
                  </a:lnTo>
                  <a:lnTo>
                    <a:pt x="265785" y="206502"/>
                  </a:lnTo>
                  <a:lnTo>
                    <a:pt x="266611" y="205587"/>
                  </a:lnTo>
                  <a:lnTo>
                    <a:pt x="267563" y="122301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517017" y="1999754"/>
              <a:ext cx="78740" cy="12700"/>
            </a:xfrm>
            <a:custGeom>
              <a:avLst/>
              <a:gdLst/>
              <a:ahLst/>
              <a:cxnLst/>
              <a:rect l="l" t="t" r="r" b="b"/>
              <a:pathLst>
                <a:path w="78739" h="12700">
                  <a:moveTo>
                    <a:pt x="60764" y="0"/>
                  </a:moveTo>
                  <a:lnTo>
                    <a:pt x="0" y="0"/>
                  </a:lnTo>
                  <a:lnTo>
                    <a:pt x="2237" y="10020"/>
                  </a:lnTo>
                  <a:lnTo>
                    <a:pt x="2319" y="10388"/>
                  </a:lnTo>
                  <a:lnTo>
                    <a:pt x="52391" y="12420"/>
                  </a:lnTo>
                  <a:lnTo>
                    <a:pt x="64422" y="12420"/>
                  </a:lnTo>
                  <a:lnTo>
                    <a:pt x="77909" y="11163"/>
                  </a:lnTo>
                  <a:lnTo>
                    <a:pt x="77684" y="10834"/>
                  </a:lnTo>
                  <a:lnTo>
                    <a:pt x="77650" y="10388"/>
                  </a:lnTo>
                  <a:lnTo>
                    <a:pt x="78151" y="10020"/>
                  </a:lnTo>
                  <a:lnTo>
                    <a:pt x="76817" y="1422"/>
                  </a:lnTo>
                  <a:lnTo>
                    <a:pt x="60764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457170" y="1951494"/>
              <a:ext cx="84455" cy="11430"/>
            </a:xfrm>
            <a:custGeom>
              <a:avLst/>
              <a:gdLst/>
              <a:ahLst/>
              <a:cxnLst/>
              <a:rect l="l" t="t" r="r" b="b"/>
              <a:pathLst>
                <a:path w="84455" h="11430">
                  <a:moveTo>
                    <a:pt x="84340" y="4508"/>
                  </a:moveTo>
                  <a:lnTo>
                    <a:pt x="83883" y="4203"/>
                  </a:lnTo>
                  <a:lnTo>
                    <a:pt x="82981" y="3505"/>
                  </a:lnTo>
                  <a:lnTo>
                    <a:pt x="81635" y="2438"/>
                  </a:lnTo>
                  <a:lnTo>
                    <a:pt x="80314" y="1270"/>
                  </a:lnTo>
                  <a:lnTo>
                    <a:pt x="74472" y="469"/>
                  </a:lnTo>
                  <a:lnTo>
                    <a:pt x="65620" y="0"/>
                  </a:lnTo>
                  <a:lnTo>
                    <a:pt x="1841" y="0"/>
                  </a:lnTo>
                  <a:lnTo>
                    <a:pt x="0" y="6667"/>
                  </a:lnTo>
                  <a:lnTo>
                    <a:pt x="10718" y="9220"/>
                  </a:lnTo>
                  <a:lnTo>
                    <a:pt x="11747" y="9220"/>
                  </a:lnTo>
                  <a:lnTo>
                    <a:pt x="74231" y="11226"/>
                  </a:lnTo>
                  <a:lnTo>
                    <a:pt x="80645" y="11226"/>
                  </a:lnTo>
                  <a:lnTo>
                    <a:pt x="84289" y="9220"/>
                  </a:lnTo>
                  <a:lnTo>
                    <a:pt x="84289" y="5930"/>
                  </a:lnTo>
                  <a:lnTo>
                    <a:pt x="84162" y="5689"/>
                  </a:lnTo>
                  <a:lnTo>
                    <a:pt x="84099" y="4851"/>
                  </a:lnTo>
                  <a:lnTo>
                    <a:pt x="84340" y="4508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447632" y="1887499"/>
              <a:ext cx="71755" cy="10795"/>
            </a:xfrm>
            <a:custGeom>
              <a:avLst/>
              <a:gdLst/>
              <a:ahLst/>
              <a:cxnLst/>
              <a:rect l="l" t="t" r="r" b="b"/>
              <a:pathLst>
                <a:path w="71755" h="10794">
                  <a:moveTo>
                    <a:pt x="71450" y="10591"/>
                  </a:moveTo>
                  <a:lnTo>
                    <a:pt x="70040" y="330"/>
                  </a:lnTo>
                  <a:lnTo>
                    <a:pt x="69977" y="0"/>
                  </a:lnTo>
                  <a:lnTo>
                    <a:pt x="10680" y="330"/>
                  </a:lnTo>
                  <a:lnTo>
                    <a:pt x="76" y="330"/>
                  </a:lnTo>
                  <a:lnTo>
                    <a:pt x="0" y="8890"/>
                  </a:lnTo>
                  <a:lnTo>
                    <a:pt x="71450" y="10591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474163" y="1870405"/>
              <a:ext cx="227965" cy="269240"/>
            </a:xfrm>
            <a:custGeom>
              <a:avLst/>
              <a:gdLst/>
              <a:ahLst/>
              <a:cxnLst/>
              <a:rect l="l" t="t" r="r" b="b"/>
              <a:pathLst>
                <a:path w="227964" h="269239">
                  <a:moveTo>
                    <a:pt x="43167" y="3911"/>
                  </a:moveTo>
                  <a:lnTo>
                    <a:pt x="40932" y="0"/>
                  </a:lnTo>
                  <a:lnTo>
                    <a:pt x="5892" y="0"/>
                  </a:lnTo>
                  <a:lnTo>
                    <a:pt x="0" y="787"/>
                  </a:lnTo>
                  <a:lnTo>
                    <a:pt x="469" y="10960"/>
                  </a:lnTo>
                  <a:lnTo>
                    <a:pt x="42519" y="10960"/>
                  </a:lnTo>
                  <a:lnTo>
                    <a:pt x="43167" y="3911"/>
                  </a:lnTo>
                  <a:close/>
                </a:path>
                <a:path w="227964" h="269239">
                  <a:moveTo>
                    <a:pt x="92163" y="101193"/>
                  </a:moveTo>
                  <a:lnTo>
                    <a:pt x="73012" y="99237"/>
                  </a:lnTo>
                  <a:lnTo>
                    <a:pt x="63652" y="97485"/>
                  </a:lnTo>
                  <a:lnTo>
                    <a:pt x="44970" y="96570"/>
                  </a:lnTo>
                  <a:lnTo>
                    <a:pt x="40043" y="96570"/>
                  </a:lnTo>
                  <a:lnTo>
                    <a:pt x="24879" y="96570"/>
                  </a:lnTo>
                  <a:lnTo>
                    <a:pt x="24879" y="105295"/>
                  </a:lnTo>
                  <a:lnTo>
                    <a:pt x="30886" y="107810"/>
                  </a:lnTo>
                  <a:lnTo>
                    <a:pt x="57454" y="107823"/>
                  </a:lnTo>
                  <a:lnTo>
                    <a:pt x="69875" y="108991"/>
                  </a:lnTo>
                  <a:lnTo>
                    <a:pt x="74587" y="109194"/>
                  </a:lnTo>
                  <a:lnTo>
                    <a:pt x="77800" y="108204"/>
                  </a:lnTo>
                  <a:lnTo>
                    <a:pt x="81432" y="109283"/>
                  </a:lnTo>
                  <a:lnTo>
                    <a:pt x="86347" y="109181"/>
                  </a:lnTo>
                  <a:lnTo>
                    <a:pt x="88912" y="108661"/>
                  </a:lnTo>
                  <a:lnTo>
                    <a:pt x="90614" y="107721"/>
                  </a:lnTo>
                  <a:lnTo>
                    <a:pt x="92113" y="105689"/>
                  </a:lnTo>
                  <a:lnTo>
                    <a:pt x="92163" y="101193"/>
                  </a:lnTo>
                  <a:close/>
                </a:path>
                <a:path w="227964" h="269239">
                  <a:moveTo>
                    <a:pt x="105054" y="7226"/>
                  </a:moveTo>
                  <a:lnTo>
                    <a:pt x="104940" y="6680"/>
                  </a:lnTo>
                  <a:lnTo>
                    <a:pt x="104838" y="6248"/>
                  </a:lnTo>
                  <a:lnTo>
                    <a:pt x="105054" y="7226"/>
                  </a:lnTo>
                  <a:close/>
                </a:path>
                <a:path w="227964" h="269239">
                  <a:moveTo>
                    <a:pt x="105295" y="9410"/>
                  </a:moveTo>
                  <a:lnTo>
                    <a:pt x="104698" y="5676"/>
                  </a:lnTo>
                  <a:lnTo>
                    <a:pt x="104432" y="3911"/>
                  </a:lnTo>
                  <a:lnTo>
                    <a:pt x="104381" y="3098"/>
                  </a:lnTo>
                  <a:lnTo>
                    <a:pt x="104470" y="2298"/>
                  </a:lnTo>
                  <a:lnTo>
                    <a:pt x="104851" y="1562"/>
                  </a:lnTo>
                  <a:lnTo>
                    <a:pt x="94856" y="774"/>
                  </a:lnTo>
                  <a:lnTo>
                    <a:pt x="73025" y="723"/>
                  </a:lnTo>
                  <a:lnTo>
                    <a:pt x="69888" y="660"/>
                  </a:lnTo>
                  <a:lnTo>
                    <a:pt x="47955" y="1066"/>
                  </a:lnTo>
                  <a:lnTo>
                    <a:pt x="47586" y="4419"/>
                  </a:lnTo>
                  <a:lnTo>
                    <a:pt x="47561" y="9271"/>
                  </a:lnTo>
                  <a:lnTo>
                    <a:pt x="47815" y="9753"/>
                  </a:lnTo>
                  <a:lnTo>
                    <a:pt x="47815" y="10223"/>
                  </a:lnTo>
                  <a:lnTo>
                    <a:pt x="47561" y="10706"/>
                  </a:lnTo>
                  <a:lnTo>
                    <a:pt x="49682" y="12522"/>
                  </a:lnTo>
                  <a:lnTo>
                    <a:pt x="100939" y="12865"/>
                  </a:lnTo>
                  <a:lnTo>
                    <a:pt x="102476" y="12534"/>
                  </a:lnTo>
                  <a:lnTo>
                    <a:pt x="103492" y="12065"/>
                  </a:lnTo>
                  <a:lnTo>
                    <a:pt x="104533" y="11201"/>
                  </a:lnTo>
                  <a:lnTo>
                    <a:pt x="105194" y="9969"/>
                  </a:lnTo>
                  <a:lnTo>
                    <a:pt x="105295" y="9410"/>
                  </a:lnTo>
                  <a:close/>
                </a:path>
                <a:path w="227964" h="269239">
                  <a:moveTo>
                    <a:pt x="227571" y="269024"/>
                  </a:moveTo>
                  <a:lnTo>
                    <a:pt x="227126" y="259346"/>
                  </a:lnTo>
                  <a:lnTo>
                    <a:pt x="168541" y="256667"/>
                  </a:lnTo>
                  <a:lnTo>
                    <a:pt x="168541" y="266280"/>
                  </a:lnTo>
                  <a:lnTo>
                    <a:pt x="227571" y="269024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470569" y="1996668"/>
              <a:ext cx="42545" cy="12700"/>
            </a:xfrm>
            <a:custGeom>
              <a:avLst/>
              <a:gdLst/>
              <a:ahLst/>
              <a:cxnLst/>
              <a:rect l="l" t="t" r="r" b="b"/>
              <a:pathLst>
                <a:path w="42544" h="12700">
                  <a:moveTo>
                    <a:pt x="13601" y="0"/>
                  </a:moveTo>
                  <a:lnTo>
                    <a:pt x="7302" y="127"/>
                  </a:lnTo>
                  <a:lnTo>
                    <a:pt x="0" y="127"/>
                  </a:lnTo>
                  <a:lnTo>
                    <a:pt x="2324" y="11950"/>
                  </a:lnTo>
                  <a:lnTo>
                    <a:pt x="28295" y="12598"/>
                  </a:lnTo>
                  <a:lnTo>
                    <a:pt x="40093" y="11976"/>
                  </a:lnTo>
                  <a:lnTo>
                    <a:pt x="42240" y="4127"/>
                  </a:lnTo>
                  <a:lnTo>
                    <a:pt x="40576" y="304"/>
                  </a:lnTo>
                  <a:lnTo>
                    <a:pt x="32232" y="1092"/>
                  </a:lnTo>
                  <a:lnTo>
                    <a:pt x="28193" y="1473"/>
                  </a:lnTo>
                  <a:lnTo>
                    <a:pt x="24015" y="292"/>
                  </a:lnTo>
                  <a:lnTo>
                    <a:pt x="13601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447721" y="1934591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6083" y="0"/>
                  </a:moveTo>
                  <a:lnTo>
                    <a:pt x="0" y="1104"/>
                  </a:lnTo>
                  <a:lnTo>
                    <a:pt x="10" y="1701"/>
                  </a:lnTo>
                  <a:lnTo>
                    <a:pt x="133" y="9029"/>
                  </a:lnTo>
                  <a:lnTo>
                    <a:pt x="32872" y="9029"/>
                  </a:lnTo>
                  <a:lnTo>
                    <a:pt x="35115" y="6756"/>
                  </a:lnTo>
                  <a:lnTo>
                    <a:pt x="37020" y="5689"/>
                  </a:lnTo>
                  <a:lnTo>
                    <a:pt x="35051" y="4648"/>
                  </a:lnTo>
                  <a:lnTo>
                    <a:pt x="33185" y="3111"/>
                  </a:lnTo>
                  <a:lnTo>
                    <a:pt x="27228" y="1866"/>
                  </a:lnTo>
                  <a:lnTo>
                    <a:pt x="23240" y="1701"/>
                  </a:lnTo>
                  <a:lnTo>
                    <a:pt x="19291" y="1257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466200" y="1966112"/>
              <a:ext cx="26670" cy="10160"/>
            </a:xfrm>
            <a:custGeom>
              <a:avLst/>
              <a:gdLst/>
              <a:ahLst/>
              <a:cxnLst/>
              <a:rect l="l" t="t" r="r" b="b"/>
              <a:pathLst>
                <a:path w="26669" h="10160">
                  <a:moveTo>
                    <a:pt x="1511" y="0"/>
                  </a:moveTo>
                  <a:lnTo>
                    <a:pt x="0" y="9931"/>
                  </a:lnTo>
                  <a:lnTo>
                    <a:pt x="26593" y="9931"/>
                  </a:lnTo>
                  <a:lnTo>
                    <a:pt x="26047" y="111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474429" y="1901863"/>
              <a:ext cx="21590" cy="12065"/>
            </a:xfrm>
            <a:custGeom>
              <a:avLst/>
              <a:gdLst/>
              <a:ahLst/>
              <a:cxnLst/>
              <a:rect l="l" t="t" r="r" b="b"/>
              <a:pathLst>
                <a:path w="21589" h="12064">
                  <a:moveTo>
                    <a:pt x="11823" y="0"/>
                  </a:moveTo>
                  <a:lnTo>
                    <a:pt x="0" y="2146"/>
                  </a:lnTo>
                  <a:lnTo>
                    <a:pt x="812" y="11747"/>
                  </a:lnTo>
                  <a:lnTo>
                    <a:pt x="21488" y="11747"/>
                  </a:lnTo>
                  <a:lnTo>
                    <a:pt x="20525" y="2146"/>
                  </a:lnTo>
                  <a:lnTo>
                    <a:pt x="20472" y="1612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447137" y="1918360"/>
              <a:ext cx="49530" cy="12065"/>
            </a:xfrm>
            <a:custGeom>
              <a:avLst/>
              <a:gdLst/>
              <a:ahLst/>
              <a:cxnLst/>
              <a:rect l="l" t="t" r="r" b="b"/>
              <a:pathLst>
                <a:path w="49530" h="12064">
                  <a:moveTo>
                    <a:pt x="22339" y="4978"/>
                  </a:moveTo>
                  <a:lnTo>
                    <a:pt x="18999" y="0"/>
                  </a:lnTo>
                  <a:lnTo>
                    <a:pt x="11176" y="812"/>
                  </a:lnTo>
                  <a:lnTo>
                    <a:pt x="5842" y="508"/>
                  </a:lnTo>
                  <a:lnTo>
                    <a:pt x="533" y="571"/>
                  </a:lnTo>
                  <a:lnTo>
                    <a:pt x="863" y="3022"/>
                  </a:lnTo>
                  <a:lnTo>
                    <a:pt x="0" y="6146"/>
                  </a:lnTo>
                  <a:lnTo>
                    <a:pt x="5588" y="11226"/>
                  </a:lnTo>
                  <a:lnTo>
                    <a:pt x="6565" y="11214"/>
                  </a:lnTo>
                  <a:lnTo>
                    <a:pt x="22326" y="9525"/>
                  </a:lnTo>
                  <a:lnTo>
                    <a:pt x="22339" y="4978"/>
                  </a:lnTo>
                  <a:close/>
                </a:path>
                <a:path w="49530" h="12064">
                  <a:moveTo>
                    <a:pt x="49110" y="4813"/>
                  </a:moveTo>
                  <a:lnTo>
                    <a:pt x="48844" y="4330"/>
                  </a:lnTo>
                  <a:lnTo>
                    <a:pt x="48831" y="3848"/>
                  </a:lnTo>
                  <a:lnTo>
                    <a:pt x="49072" y="3340"/>
                  </a:lnTo>
                  <a:lnTo>
                    <a:pt x="48133" y="723"/>
                  </a:lnTo>
                  <a:lnTo>
                    <a:pt x="48056" y="482"/>
                  </a:lnTo>
                  <a:lnTo>
                    <a:pt x="47688" y="723"/>
                  </a:lnTo>
                  <a:lnTo>
                    <a:pt x="47409" y="723"/>
                  </a:lnTo>
                  <a:lnTo>
                    <a:pt x="47205" y="482"/>
                  </a:lnTo>
                  <a:lnTo>
                    <a:pt x="47091" y="330"/>
                  </a:lnTo>
                  <a:lnTo>
                    <a:pt x="28549" y="330"/>
                  </a:lnTo>
                  <a:lnTo>
                    <a:pt x="26911" y="9537"/>
                  </a:lnTo>
                  <a:lnTo>
                    <a:pt x="37592" y="11734"/>
                  </a:lnTo>
                  <a:lnTo>
                    <a:pt x="48526" y="11734"/>
                  </a:lnTo>
                  <a:lnTo>
                    <a:pt x="49110" y="4813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447340" y="1902828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9359" y="0"/>
                  </a:moveTo>
                  <a:lnTo>
                    <a:pt x="2298" y="380"/>
                  </a:lnTo>
                  <a:lnTo>
                    <a:pt x="1168" y="2235"/>
                  </a:lnTo>
                  <a:lnTo>
                    <a:pt x="0" y="3276"/>
                  </a:lnTo>
                  <a:lnTo>
                    <a:pt x="101" y="7416"/>
                  </a:lnTo>
                  <a:lnTo>
                    <a:pt x="177" y="8445"/>
                  </a:lnTo>
                  <a:lnTo>
                    <a:pt x="253" y="9486"/>
                  </a:lnTo>
                  <a:lnTo>
                    <a:pt x="558" y="9639"/>
                  </a:lnTo>
                  <a:lnTo>
                    <a:pt x="634" y="10198"/>
                  </a:lnTo>
                  <a:lnTo>
                    <a:pt x="21462" y="10198"/>
                  </a:lnTo>
                  <a:lnTo>
                    <a:pt x="21462" y="177"/>
                  </a:lnTo>
                  <a:lnTo>
                    <a:pt x="15214" y="177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447886" y="1869732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5" h="11430">
                  <a:moveTo>
                    <a:pt x="20624" y="0"/>
                  </a:moveTo>
                  <a:lnTo>
                    <a:pt x="0" y="2197"/>
                  </a:lnTo>
                  <a:lnTo>
                    <a:pt x="88" y="5194"/>
                  </a:lnTo>
                  <a:lnTo>
                    <a:pt x="165" y="8166"/>
                  </a:lnTo>
                  <a:lnTo>
                    <a:pt x="253" y="11150"/>
                  </a:lnTo>
                  <a:lnTo>
                    <a:pt x="20624" y="11150"/>
                  </a:lnTo>
                  <a:lnTo>
                    <a:pt x="20624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453919" y="1838388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5" h="12064">
                  <a:moveTo>
                    <a:pt x="16408" y="0"/>
                  </a:moveTo>
                  <a:lnTo>
                    <a:pt x="0" y="1701"/>
                  </a:lnTo>
                  <a:lnTo>
                    <a:pt x="139" y="11506"/>
                  </a:lnTo>
                  <a:lnTo>
                    <a:pt x="18313" y="11506"/>
                  </a:lnTo>
                  <a:lnTo>
                    <a:pt x="19608" y="3086"/>
                  </a:lnTo>
                  <a:lnTo>
                    <a:pt x="16408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701747" y="2110232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4">
                  <a:moveTo>
                    <a:pt x="15189" y="0"/>
                  </a:moveTo>
                  <a:lnTo>
                    <a:pt x="0" y="0"/>
                  </a:lnTo>
                  <a:lnTo>
                    <a:pt x="10604" y="16586"/>
                  </a:lnTo>
                  <a:lnTo>
                    <a:pt x="15189" y="16586"/>
                  </a:lnTo>
                  <a:lnTo>
                    <a:pt x="15189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450936" y="1979600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80" h="11430">
                  <a:moveTo>
                    <a:pt x="5852" y="0"/>
                  </a:moveTo>
                  <a:lnTo>
                    <a:pt x="0" y="4483"/>
                  </a:lnTo>
                  <a:lnTo>
                    <a:pt x="86" y="8420"/>
                  </a:lnTo>
                  <a:lnTo>
                    <a:pt x="163" y="9385"/>
                  </a:lnTo>
                  <a:lnTo>
                    <a:pt x="239" y="10363"/>
                  </a:lnTo>
                  <a:lnTo>
                    <a:pt x="2652" y="11226"/>
                  </a:lnTo>
                  <a:lnTo>
                    <a:pt x="11938" y="11226"/>
                  </a:lnTo>
                  <a:lnTo>
                    <a:pt x="17487" y="8420"/>
                  </a:lnTo>
                  <a:lnTo>
                    <a:pt x="17641" y="8420"/>
                  </a:lnTo>
                  <a:lnTo>
                    <a:pt x="15898" y="4483"/>
                  </a:lnTo>
                  <a:lnTo>
                    <a:pt x="13726" y="533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718562" y="2144661"/>
              <a:ext cx="46990" cy="12700"/>
            </a:xfrm>
            <a:custGeom>
              <a:avLst/>
              <a:gdLst/>
              <a:ahLst/>
              <a:cxnLst/>
              <a:rect l="l" t="t" r="r" b="b"/>
              <a:pathLst>
                <a:path w="46989" h="12700">
                  <a:moveTo>
                    <a:pt x="46685" y="0"/>
                  </a:moveTo>
                  <a:lnTo>
                    <a:pt x="45504" y="254"/>
                  </a:lnTo>
                  <a:lnTo>
                    <a:pt x="43345" y="406"/>
                  </a:lnTo>
                  <a:lnTo>
                    <a:pt x="43307" y="787"/>
                  </a:lnTo>
                  <a:lnTo>
                    <a:pt x="42545" y="7924"/>
                  </a:lnTo>
                  <a:lnTo>
                    <a:pt x="37287" y="6235"/>
                  </a:lnTo>
                  <a:lnTo>
                    <a:pt x="0" y="6172"/>
                  </a:lnTo>
                  <a:lnTo>
                    <a:pt x="3543" y="7366"/>
                  </a:lnTo>
                  <a:lnTo>
                    <a:pt x="12230" y="8559"/>
                  </a:lnTo>
                  <a:lnTo>
                    <a:pt x="20243" y="9271"/>
                  </a:lnTo>
                  <a:lnTo>
                    <a:pt x="39230" y="12534"/>
                  </a:lnTo>
                  <a:lnTo>
                    <a:pt x="43307" y="10388"/>
                  </a:lnTo>
                  <a:lnTo>
                    <a:pt x="46685" y="0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435366" y="183948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0653" y="0"/>
                  </a:moveTo>
                  <a:lnTo>
                    <a:pt x="0" y="0"/>
                  </a:lnTo>
                  <a:lnTo>
                    <a:pt x="1278" y="12115"/>
                  </a:lnTo>
                  <a:lnTo>
                    <a:pt x="9002" y="12115"/>
                  </a:lnTo>
                  <a:lnTo>
                    <a:pt x="11987" y="10540"/>
                  </a:lnTo>
                  <a:lnTo>
                    <a:pt x="12076" y="4317"/>
                  </a:lnTo>
                  <a:lnTo>
                    <a:pt x="10653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565336" y="1980920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0" y="0"/>
                  </a:moveTo>
                  <a:lnTo>
                    <a:pt x="2628" y="8000"/>
                  </a:lnTo>
                  <a:lnTo>
                    <a:pt x="3746" y="11480"/>
                  </a:lnTo>
                  <a:lnTo>
                    <a:pt x="7670" y="12128"/>
                  </a:lnTo>
                  <a:lnTo>
                    <a:pt x="14173" y="10591"/>
                  </a:lnTo>
                  <a:lnTo>
                    <a:pt x="12039" y="6794"/>
                  </a:lnTo>
                  <a:lnTo>
                    <a:pt x="11226" y="2285"/>
                  </a:lnTo>
                  <a:lnTo>
                    <a:pt x="11163" y="1447"/>
                  </a:lnTo>
                  <a:lnTo>
                    <a:pt x="11277" y="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2400884" y="1852320"/>
              <a:ext cx="50165" cy="107314"/>
            </a:xfrm>
            <a:custGeom>
              <a:avLst/>
              <a:gdLst/>
              <a:ahLst/>
              <a:cxnLst/>
              <a:rect l="l" t="t" r="r" b="b"/>
              <a:pathLst>
                <a:path w="50164" h="107314">
                  <a:moveTo>
                    <a:pt x="9309" y="7048"/>
                  </a:moveTo>
                  <a:lnTo>
                    <a:pt x="9182" y="4991"/>
                  </a:lnTo>
                  <a:lnTo>
                    <a:pt x="9055" y="2946"/>
                  </a:lnTo>
                  <a:lnTo>
                    <a:pt x="8928" y="901"/>
                  </a:lnTo>
                  <a:lnTo>
                    <a:pt x="0" y="0"/>
                  </a:lnTo>
                  <a:lnTo>
                    <a:pt x="0" y="9728"/>
                  </a:lnTo>
                  <a:lnTo>
                    <a:pt x="8686" y="9728"/>
                  </a:lnTo>
                  <a:lnTo>
                    <a:pt x="9309" y="7048"/>
                  </a:lnTo>
                  <a:close/>
                </a:path>
                <a:path w="50164" h="107314">
                  <a:moveTo>
                    <a:pt x="47561" y="97637"/>
                  </a:moveTo>
                  <a:lnTo>
                    <a:pt x="40360" y="97205"/>
                  </a:lnTo>
                  <a:lnTo>
                    <a:pt x="40208" y="97637"/>
                  </a:lnTo>
                  <a:lnTo>
                    <a:pt x="47561" y="97637"/>
                  </a:lnTo>
                  <a:close/>
                </a:path>
                <a:path w="50164" h="107314">
                  <a:moveTo>
                    <a:pt x="49695" y="97764"/>
                  </a:moveTo>
                  <a:lnTo>
                    <a:pt x="39916" y="97764"/>
                  </a:lnTo>
                  <a:lnTo>
                    <a:pt x="39598" y="97637"/>
                  </a:lnTo>
                  <a:lnTo>
                    <a:pt x="39687" y="106502"/>
                  </a:lnTo>
                  <a:lnTo>
                    <a:pt x="40144" y="106502"/>
                  </a:lnTo>
                  <a:lnTo>
                    <a:pt x="40335" y="106705"/>
                  </a:lnTo>
                  <a:lnTo>
                    <a:pt x="49695" y="106705"/>
                  </a:lnTo>
                  <a:lnTo>
                    <a:pt x="49695" y="97764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2451404" y="1935391"/>
              <a:ext cx="35560" cy="10160"/>
            </a:xfrm>
            <a:custGeom>
              <a:avLst/>
              <a:gdLst/>
              <a:ahLst/>
              <a:cxnLst/>
              <a:rect l="l" t="t" r="r" b="b"/>
              <a:pathLst>
                <a:path w="35560" h="10160">
                  <a:moveTo>
                    <a:pt x="35102" y="457"/>
                  </a:moveTo>
                  <a:lnTo>
                    <a:pt x="33286" y="0"/>
                  </a:lnTo>
                  <a:lnTo>
                    <a:pt x="15608" y="457"/>
                  </a:lnTo>
                  <a:lnTo>
                    <a:pt x="19558" y="901"/>
                  </a:lnTo>
                  <a:lnTo>
                    <a:pt x="23545" y="1066"/>
                  </a:lnTo>
                  <a:lnTo>
                    <a:pt x="29502" y="2311"/>
                  </a:lnTo>
                  <a:lnTo>
                    <a:pt x="31369" y="3848"/>
                  </a:lnTo>
                  <a:lnTo>
                    <a:pt x="33337" y="4889"/>
                  </a:lnTo>
                  <a:lnTo>
                    <a:pt x="31432" y="5956"/>
                  </a:lnTo>
                  <a:lnTo>
                    <a:pt x="29464" y="7950"/>
                  </a:lnTo>
                  <a:lnTo>
                    <a:pt x="27609" y="7950"/>
                  </a:lnTo>
                  <a:lnTo>
                    <a:pt x="17564" y="8229"/>
                  </a:lnTo>
                  <a:lnTo>
                    <a:pt x="0" y="8229"/>
                  </a:lnTo>
                  <a:lnTo>
                    <a:pt x="34988" y="10147"/>
                  </a:lnTo>
                  <a:lnTo>
                    <a:pt x="34988" y="457"/>
                  </a:lnTo>
                  <a:close/>
                </a:path>
              </a:pathLst>
            </a:custGeom>
            <a:solidFill>
              <a:srgbClr val="80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2414955" y="1840699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10833" y="6210"/>
                  </a:moveTo>
                  <a:lnTo>
                    <a:pt x="10718" y="9156"/>
                  </a:lnTo>
                  <a:lnTo>
                    <a:pt x="10782" y="7683"/>
                  </a:lnTo>
                  <a:lnTo>
                    <a:pt x="10833" y="6210"/>
                  </a:lnTo>
                  <a:close/>
                </a:path>
                <a:path w="11430" h="10794">
                  <a:moveTo>
                    <a:pt x="10833" y="3086"/>
                  </a:moveTo>
                  <a:lnTo>
                    <a:pt x="8686" y="1066"/>
                  </a:lnTo>
                  <a:lnTo>
                    <a:pt x="7607" y="76"/>
                  </a:lnTo>
                  <a:lnTo>
                    <a:pt x="0" y="0"/>
                  </a:lnTo>
                  <a:lnTo>
                    <a:pt x="4140" y="6134"/>
                  </a:lnTo>
                  <a:lnTo>
                    <a:pt x="2717" y="9334"/>
                  </a:lnTo>
                  <a:lnTo>
                    <a:pt x="2997" y="9702"/>
                  </a:lnTo>
                  <a:lnTo>
                    <a:pt x="3111" y="10121"/>
                  </a:lnTo>
                  <a:lnTo>
                    <a:pt x="3048" y="10591"/>
                  </a:lnTo>
                  <a:lnTo>
                    <a:pt x="10655" y="10629"/>
                  </a:lnTo>
                  <a:lnTo>
                    <a:pt x="10833" y="6210"/>
                  </a:lnTo>
                  <a:lnTo>
                    <a:pt x="10833" y="3086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2668651" y="2146338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86" y="2425"/>
                  </a:moveTo>
                  <a:lnTo>
                    <a:pt x="0" y="0"/>
                  </a:lnTo>
                  <a:lnTo>
                    <a:pt x="7772" y="2603"/>
                  </a:lnTo>
                  <a:lnTo>
                    <a:pt x="15684" y="3225"/>
                  </a:lnTo>
                  <a:lnTo>
                    <a:pt x="31686" y="2425"/>
                  </a:lnTo>
                  <a:close/>
                </a:path>
              </a:pathLst>
            </a:custGeom>
            <a:solidFill>
              <a:srgbClr val="4E6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2690406" y="210893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6934" y="0"/>
                  </a:moveTo>
                  <a:lnTo>
                    <a:pt x="0" y="0"/>
                  </a:lnTo>
                  <a:lnTo>
                    <a:pt x="0" y="6997"/>
                  </a:lnTo>
                  <a:lnTo>
                    <a:pt x="7950" y="9664"/>
                  </a:lnTo>
                  <a:lnTo>
                    <a:pt x="8331" y="5854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335860" y="210765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96" y="0"/>
                  </a:moveTo>
                  <a:lnTo>
                    <a:pt x="241" y="1689"/>
                  </a:lnTo>
                  <a:lnTo>
                    <a:pt x="0" y="2590"/>
                  </a:lnTo>
                  <a:lnTo>
                    <a:pt x="3124" y="3428"/>
                  </a:lnTo>
                  <a:lnTo>
                    <a:pt x="4686" y="3835"/>
                  </a:lnTo>
                  <a:lnTo>
                    <a:pt x="5257" y="1028"/>
                  </a:lnTo>
                  <a:lnTo>
                    <a:pt x="3759" y="647"/>
                  </a:lnTo>
                  <a:lnTo>
                    <a:pt x="2260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6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401557" y="1833918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8572" y="0"/>
                  </a:moveTo>
                  <a:lnTo>
                    <a:pt x="0" y="469"/>
                  </a:lnTo>
                  <a:lnTo>
                    <a:pt x="0" y="9525"/>
                  </a:lnTo>
                  <a:lnTo>
                    <a:pt x="8572" y="952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8BA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450782" y="228490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3538" y="4406"/>
                  </a:moveTo>
                  <a:lnTo>
                    <a:pt x="13500" y="1155"/>
                  </a:lnTo>
                  <a:lnTo>
                    <a:pt x="7251" y="0"/>
                  </a:lnTo>
                  <a:lnTo>
                    <a:pt x="7251" y="8064"/>
                  </a:lnTo>
                  <a:lnTo>
                    <a:pt x="5410" y="7099"/>
                  </a:lnTo>
                  <a:lnTo>
                    <a:pt x="0" y="13677"/>
                  </a:lnTo>
                  <a:lnTo>
                    <a:pt x="8191" y="8064"/>
                  </a:lnTo>
                  <a:lnTo>
                    <a:pt x="13538" y="4406"/>
                  </a:lnTo>
                  <a:close/>
                </a:path>
              </a:pathLst>
            </a:custGeom>
            <a:solidFill>
              <a:srgbClr val="4A77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784538" y="215906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76" y="0"/>
                  </a:moveTo>
                  <a:lnTo>
                    <a:pt x="584" y="114"/>
                  </a:lnTo>
                  <a:lnTo>
                    <a:pt x="444" y="203"/>
                  </a:lnTo>
                  <a:lnTo>
                    <a:pt x="228" y="558"/>
                  </a:lnTo>
                  <a:lnTo>
                    <a:pt x="126" y="1003"/>
                  </a:lnTo>
                  <a:lnTo>
                    <a:pt x="0" y="1320"/>
                  </a:lnTo>
                  <a:lnTo>
                    <a:pt x="419" y="1511"/>
                  </a:lnTo>
                  <a:lnTo>
                    <a:pt x="939" y="1930"/>
                  </a:lnTo>
                  <a:lnTo>
                    <a:pt x="1549" y="1689"/>
                  </a:lnTo>
                  <a:lnTo>
                    <a:pt x="1638" y="1028"/>
                  </a:lnTo>
                  <a:lnTo>
                    <a:pt x="1828" y="609"/>
                  </a:lnTo>
                  <a:lnTo>
                    <a:pt x="1409" y="419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656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409431" y="2282634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60">
                  <a:moveTo>
                    <a:pt x="28041" y="0"/>
                  </a:moveTo>
                  <a:lnTo>
                    <a:pt x="21602" y="317"/>
                  </a:lnTo>
                  <a:lnTo>
                    <a:pt x="14909" y="317"/>
                  </a:lnTo>
                  <a:lnTo>
                    <a:pt x="14249" y="11442"/>
                  </a:lnTo>
                  <a:lnTo>
                    <a:pt x="9893" y="14668"/>
                  </a:lnTo>
                  <a:lnTo>
                    <a:pt x="0" y="9067"/>
                  </a:lnTo>
                  <a:lnTo>
                    <a:pt x="1460" y="19989"/>
                  </a:lnTo>
                  <a:lnTo>
                    <a:pt x="16065" y="22466"/>
                  </a:lnTo>
                  <a:lnTo>
                    <a:pt x="18503" y="19900"/>
                  </a:lnTo>
                  <a:lnTo>
                    <a:pt x="20929" y="16560"/>
                  </a:lnTo>
                  <a:lnTo>
                    <a:pt x="28282" y="11188"/>
                  </a:lnTo>
                  <a:lnTo>
                    <a:pt x="33121" y="9016"/>
                  </a:lnTo>
                  <a:lnTo>
                    <a:pt x="37642" y="5956"/>
                  </a:lnTo>
                  <a:lnTo>
                    <a:pt x="35636" y="698"/>
                  </a:lnTo>
                  <a:lnTo>
                    <a:pt x="28041" y="0"/>
                  </a:lnTo>
                  <a:close/>
                </a:path>
              </a:pathLst>
            </a:custGeom>
            <a:solidFill>
              <a:srgbClr val="3C7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457132" y="1856460"/>
              <a:ext cx="90170" cy="8890"/>
            </a:xfrm>
            <a:custGeom>
              <a:avLst/>
              <a:gdLst/>
              <a:ahLst/>
              <a:cxnLst/>
              <a:rect l="l" t="t" r="r" b="b"/>
              <a:pathLst>
                <a:path w="90169" h="8889">
                  <a:moveTo>
                    <a:pt x="76" y="0"/>
                  </a:moveTo>
                  <a:close/>
                </a:path>
                <a:path w="90169" h="8889">
                  <a:moveTo>
                    <a:pt x="89725" y="50"/>
                  </a:moveTo>
                  <a:lnTo>
                    <a:pt x="76" y="50"/>
                  </a:lnTo>
                  <a:lnTo>
                    <a:pt x="1358" y="8813"/>
                  </a:lnTo>
                  <a:lnTo>
                    <a:pt x="89725" y="8813"/>
                  </a:lnTo>
                  <a:lnTo>
                    <a:pt x="89725" y="50"/>
                  </a:lnTo>
                  <a:close/>
                </a:path>
              </a:pathLst>
            </a:custGeom>
            <a:solidFill>
              <a:srgbClr val="C74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472702" y="1980730"/>
              <a:ext cx="33655" cy="10160"/>
            </a:xfrm>
            <a:custGeom>
              <a:avLst/>
              <a:gdLst/>
              <a:ahLst/>
              <a:cxnLst/>
              <a:rect l="l" t="t" r="r" b="b"/>
              <a:pathLst>
                <a:path w="33655" h="10160">
                  <a:moveTo>
                    <a:pt x="0" y="0"/>
                  </a:moveTo>
                  <a:lnTo>
                    <a:pt x="0" y="10109"/>
                  </a:lnTo>
                  <a:lnTo>
                    <a:pt x="33362" y="10109"/>
                  </a:lnTo>
                  <a:lnTo>
                    <a:pt x="33362" y="1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B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599169" y="2001126"/>
              <a:ext cx="38735" cy="12700"/>
            </a:xfrm>
            <a:custGeom>
              <a:avLst/>
              <a:gdLst/>
              <a:ahLst/>
              <a:cxnLst/>
              <a:rect l="l" t="t" r="r" b="b"/>
              <a:pathLst>
                <a:path w="38735" h="12700">
                  <a:moveTo>
                    <a:pt x="38303" y="1562"/>
                  </a:moveTo>
                  <a:lnTo>
                    <a:pt x="0" y="0"/>
                  </a:lnTo>
                  <a:lnTo>
                    <a:pt x="927" y="10909"/>
                  </a:lnTo>
                  <a:lnTo>
                    <a:pt x="38303" y="12585"/>
                  </a:lnTo>
                  <a:lnTo>
                    <a:pt x="38303" y="4038"/>
                  </a:lnTo>
                  <a:lnTo>
                    <a:pt x="38303" y="1562"/>
                  </a:lnTo>
                  <a:close/>
                </a:path>
              </a:pathLst>
            </a:custGeom>
            <a:solidFill>
              <a:srgbClr val="C744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4069" y="1575665"/>
              <a:ext cx="2643682" cy="4394657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6307" y="4065689"/>
              <a:ext cx="1014818" cy="1331514"/>
            </a:xfrm>
            <a:prstGeom prst="rect">
              <a:avLst/>
            </a:prstGeom>
          </p:spPr>
        </p:pic>
      </p:grpSp>
      <p:grpSp>
        <p:nvGrpSpPr>
          <p:cNvPr id="249" name="object 249" descr=""/>
          <p:cNvGrpSpPr/>
          <p:nvPr/>
        </p:nvGrpSpPr>
        <p:grpSpPr>
          <a:xfrm>
            <a:off x="6452501" y="0"/>
            <a:ext cx="4239895" cy="5835015"/>
            <a:chOff x="6452501" y="0"/>
            <a:chExt cx="4239895" cy="5835015"/>
          </a:xfrm>
        </p:grpSpPr>
        <p:pic>
          <p:nvPicPr>
            <p:cNvPr id="250" name="object 2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2501" y="0"/>
              <a:ext cx="4239501" cy="4312513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84385" y="1069594"/>
              <a:ext cx="1693320" cy="1672945"/>
            </a:xfrm>
            <a:prstGeom prst="rect">
              <a:avLst/>
            </a:prstGeom>
          </p:spPr>
        </p:pic>
        <p:pic>
          <p:nvPicPr>
            <p:cNvPr id="252" name="object 2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47468" y="4152506"/>
              <a:ext cx="1682280" cy="1682280"/>
            </a:xfrm>
            <a:prstGeom prst="rect">
              <a:avLst/>
            </a:prstGeom>
          </p:spPr>
        </p:pic>
        <p:pic>
          <p:nvPicPr>
            <p:cNvPr id="253" name="object 2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88196" y="4715549"/>
              <a:ext cx="426217" cy="347979"/>
            </a:xfrm>
            <a:prstGeom prst="rect">
              <a:avLst/>
            </a:prstGeom>
          </p:spPr>
        </p:pic>
        <p:sp>
          <p:nvSpPr>
            <p:cNvPr id="254" name="object 254" descr=""/>
            <p:cNvSpPr/>
            <p:nvPr/>
          </p:nvSpPr>
          <p:spPr>
            <a:xfrm>
              <a:off x="7742492" y="5608116"/>
              <a:ext cx="1017269" cy="112395"/>
            </a:xfrm>
            <a:custGeom>
              <a:avLst/>
              <a:gdLst/>
              <a:ahLst/>
              <a:cxnLst/>
              <a:rect l="l" t="t" r="r" b="b"/>
              <a:pathLst>
                <a:path w="1017270" h="112395">
                  <a:moveTo>
                    <a:pt x="107403" y="74079"/>
                  </a:moveTo>
                  <a:lnTo>
                    <a:pt x="106311" y="70383"/>
                  </a:lnTo>
                  <a:lnTo>
                    <a:pt x="106260" y="70205"/>
                  </a:lnTo>
                  <a:lnTo>
                    <a:pt x="105879" y="68872"/>
                  </a:lnTo>
                  <a:lnTo>
                    <a:pt x="77673" y="53428"/>
                  </a:lnTo>
                  <a:lnTo>
                    <a:pt x="77673" y="76492"/>
                  </a:lnTo>
                  <a:lnTo>
                    <a:pt x="77673" y="83032"/>
                  </a:lnTo>
                  <a:lnTo>
                    <a:pt x="76212" y="85661"/>
                  </a:lnTo>
                  <a:lnTo>
                    <a:pt x="70370" y="88265"/>
                  </a:lnTo>
                  <a:lnTo>
                    <a:pt x="65557" y="88925"/>
                  </a:lnTo>
                  <a:lnTo>
                    <a:pt x="27470" y="88925"/>
                  </a:lnTo>
                  <a:lnTo>
                    <a:pt x="27470" y="70205"/>
                  </a:lnTo>
                  <a:lnTo>
                    <a:pt x="63512" y="70205"/>
                  </a:lnTo>
                  <a:lnTo>
                    <a:pt x="77673" y="76492"/>
                  </a:lnTo>
                  <a:lnTo>
                    <a:pt x="77673" y="53428"/>
                  </a:lnTo>
                  <a:lnTo>
                    <a:pt x="75590" y="53111"/>
                  </a:lnTo>
                  <a:lnTo>
                    <a:pt x="68186" y="52527"/>
                  </a:lnTo>
                  <a:lnTo>
                    <a:pt x="59918" y="52336"/>
                  </a:lnTo>
                  <a:lnTo>
                    <a:pt x="27470" y="52336"/>
                  </a:lnTo>
                  <a:lnTo>
                    <a:pt x="27470" y="41198"/>
                  </a:lnTo>
                  <a:lnTo>
                    <a:pt x="100761" y="41198"/>
                  </a:lnTo>
                  <a:lnTo>
                    <a:pt x="100761" y="21907"/>
                  </a:lnTo>
                  <a:lnTo>
                    <a:pt x="0" y="21907"/>
                  </a:lnTo>
                  <a:lnTo>
                    <a:pt x="0" y="109524"/>
                  </a:lnTo>
                  <a:lnTo>
                    <a:pt x="63588" y="109524"/>
                  </a:lnTo>
                  <a:lnTo>
                    <a:pt x="103936" y="96177"/>
                  </a:lnTo>
                  <a:lnTo>
                    <a:pt x="107403" y="89281"/>
                  </a:lnTo>
                  <a:lnTo>
                    <a:pt x="107403" y="88925"/>
                  </a:lnTo>
                  <a:lnTo>
                    <a:pt x="107403" y="74079"/>
                  </a:lnTo>
                  <a:close/>
                </a:path>
                <a:path w="1017270" h="112395">
                  <a:moveTo>
                    <a:pt x="207505" y="21666"/>
                  </a:moveTo>
                  <a:lnTo>
                    <a:pt x="113550" y="21666"/>
                  </a:lnTo>
                  <a:lnTo>
                    <a:pt x="113550" y="43256"/>
                  </a:lnTo>
                  <a:lnTo>
                    <a:pt x="113550" y="54686"/>
                  </a:lnTo>
                  <a:lnTo>
                    <a:pt x="113550" y="75006"/>
                  </a:lnTo>
                  <a:lnTo>
                    <a:pt x="113550" y="87706"/>
                  </a:lnTo>
                  <a:lnTo>
                    <a:pt x="113550" y="88976"/>
                  </a:lnTo>
                  <a:lnTo>
                    <a:pt x="113550" y="109296"/>
                  </a:lnTo>
                  <a:lnTo>
                    <a:pt x="207454" y="109296"/>
                  </a:lnTo>
                  <a:lnTo>
                    <a:pt x="207454" y="88976"/>
                  </a:lnTo>
                  <a:lnTo>
                    <a:pt x="207454" y="87706"/>
                  </a:lnTo>
                  <a:lnTo>
                    <a:pt x="188849" y="87706"/>
                  </a:lnTo>
                  <a:lnTo>
                    <a:pt x="188849" y="88976"/>
                  </a:lnTo>
                  <a:lnTo>
                    <a:pt x="142798" y="88976"/>
                  </a:lnTo>
                  <a:lnTo>
                    <a:pt x="142798" y="87706"/>
                  </a:lnTo>
                  <a:lnTo>
                    <a:pt x="142798" y="75006"/>
                  </a:lnTo>
                  <a:lnTo>
                    <a:pt x="197497" y="75006"/>
                  </a:lnTo>
                  <a:lnTo>
                    <a:pt x="197497" y="54686"/>
                  </a:lnTo>
                  <a:lnTo>
                    <a:pt x="142798" y="54686"/>
                  </a:lnTo>
                  <a:lnTo>
                    <a:pt x="142798" y="43256"/>
                  </a:lnTo>
                  <a:lnTo>
                    <a:pt x="207505" y="43256"/>
                  </a:lnTo>
                  <a:lnTo>
                    <a:pt x="207505" y="21666"/>
                  </a:lnTo>
                  <a:close/>
                </a:path>
                <a:path w="1017270" h="112395">
                  <a:moveTo>
                    <a:pt x="298030" y="0"/>
                  </a:moveTo>
                  <a:lnTo>
                    <a:pt x="282282" y="0"/>
                  </a:lnTo>
                  <a:lnTo>
                    <a:pt x="282282" y="3632"/>
                  </a:lnTo>
                  <a:lnTo>
                    <a:pt x="281000" y="6667"/>
                  </a:lnTo>
                  <a:lnTo>
                    <a:pt x="275869" y="11557"/>
                  </a:lnTo>
                  <a:lnTo>
                    <a:pt x="272656" y="12788"/>
                  </a:lnTo>
                  <a:lnTo>
                    <a:pt x="264833" y="12788"/>
                  </a:lnTo>
                  <a:lnTo>
                    <a:pt x="261581" y="11557"/>
                  </a:lnTo>
                  <a:lnTo>
                    <a:pt x="256451" y="6667"/>
                  </a:lnTo>
                  <a:lnTo>
                    <a:pt x="255168" y="3632"/>
                  </a:lnTo>
                  <a:lnTo>
                    <a:pt x="255168" y="0"/>
                  </a:lnTo>
                  <a:lnTo>
                    <a:pt x="239420" y="0"/>
                  </a:lnTo>
                  <a:lnTo>
                    <a:pt x="239344" y="7886"/>
                  </a:lnTo>
                  <a:lnTo>
                    <a:pt x="242023" y="13792"/>
                  </a:lnTo>
                  <a:lnTo>
                    <a:pt x="252920" y="21602"/>
                  </a:lnTo>
                  <a:lnTo>
                    <a:pt x="260057" y="23558"/>
                  </a:lnTo>
                  <a:lnTo>
                    <a:pt x="277507" y="23558"/>
                  </a:lnTo>
                  <a:lnTo>
                    <a:pt x="284454" y="21602"/>
                  </a:lnTo>
                  <a:lnTo>
                    <a:pt x="295186" y="13792"/>
                  </a:lnTo>
                  <a:lnTo>
                    <a:pt x="295732" y="12788"/>
                  </a:lnTo>
                  <a:lnTo>
                    <a:pt x="297992" y="7886"/>
                  </a:lnTo>
                  <a:lnTo>
                    <a:pt x="298030" y="0"/>
                  </a:lnTo>
                  <a:close/>
                </a:path>
                <a:path w="1017270" h="112395">
                  <a:moveTo>
                    <a:pt x="322427" y="21780"/>
                  </a:moveTo>
                  <a:lnTo>
                    <a:pt x="293293" y="21780"/>
                  </a:lnTo>
                  <a:lnTo>
                    <a:pt x="244754" y="76136"/>
                  </a:lnTo>
                  <a:lnTo>
                    <a:pt x="244754" y="21780"/>
                  </a:lnTo>
                  <a:lnTo>
                    <a:pt x="215506" y="21780"/>
                  </a:lnTo>
                  <a:lnTo>
                    <a:pt x="215506" y="109410"/>
                  </a:lnTo>
                  <a:lnTo>
                    <a:pt x="244754" y="109410"/>
                  </a:lnTo>
                  <a:lnTo>
                    <a:pt x="274396" y="76136"/>
                  </a:lnTo>
                  <a:lnTo>
                    <a:pt x="293293" y="54940"/>
                  </a:lnTo>
                  <a:lnTo>
                    <a:pt x="293293" y="109410"/>
                  </a:lnTo>
                  <a:lnTo>
                    <a:pt x="322427" y="109410"/>
                  </a:lnTo>
                  <a:lnTo>
                    <a:pt x="322427" y="54940"/>
                  </a:lnTo>
                  <a:lnTo>
                    <a:pt x="322427" y="21780"/>
                  </a:lnTo>
                  <a:close/>
                </a:path>
                <a:path w="1017270" h="112395">
                  <a:moveTo>
                    <a:pt x="444500" y="57188"/>
                  </a:moveTo>
                  <a:lnTo>
                    <a:pt x="415023" y="24206"/>
                  </a:lnTo>
                  <a:lnTo>
                    <a:pt x="388493" y="19532"/>
                  </a:lnTo>
                  <a:lnTo>
                    <a:pt x="380504" y="19913"/>
                  </a:lnTo>
                  <a:lnTo>
                    <a:pt x="341744" y="37045"/>
                  </a:lnTo>
                  <a:lnTo>
                    <a:pt x="329768" y="56946"/>
                  </a:lnTo>
                  <a:lnTo>
                    <a:pt x="329768" y="65709"/>
                  </a:lnTo>
                  <a:lnTo>
                    <a:pt x="329768" y="74320"/>
                  </a:lnTo>
                  <a:lnTo>
                    <a:pt x="358838" y="105727"/>
                  </a:lnTo>
                  <a:lnTo>
                    <a:pt x="388493" y="111772"/>
                  </a:lnTo>
                  <a:lnTo>
                    <a:pt x="395643" y="111480"/>
                  </a:lnTo>
                  <a:lnTo>
                    <a:pt x="439254" y="88430"/>
                  </a:lnTo>
                  <a:lnTo>
                    <a:pt x="444385" y="74358"/>
                  </a:lnTo>
                  <a:lnTo>
                    <a:pt x="413956" y="74358"/>
                  </a:lnTo>
                  <a:lnTo>
                    <a:pt x="411746" y="79171"/>
                  </a:lnTo>
                  <a:lnTo>
                    <a:pt x="408330" y="82880"/>
                  </a:lnTo>
                  <a:lnTo>
                    <a:pt x="399097" y="88087"/>
                  </a:lnTo>
                  <a:lnTo>
                    <a:pt x="394068" y="89395"/>
                  </a:lnTo>
                  <a:lnTo>
                    <a:pt x="383717" y="89395"/>
                  </a:lnTo>
                  <a:lnTo>
                    <a:pt x="360311" y="70612"/>
                  </a:lnTo>
                  <a:lnTo>
                    <a:pt x="360311" y="60820"/>
                  </a:lnTo>
                  <a:lnTo>
                    <a:pt x="383959" y="41910"/>
                  </a:lnTo>
                  <a:lnTo>
                    <a:pt x="391922" y="41910"/>
                  </a:lnTo>
                  <a:lnTo>
                    <a:pt x="414185" y="57188"/>
                  </a:lnTo>
                  <a:lnTo>
                    <a:pt x="444500" y="57188"/>
                  </a:lnTo>
                  <a:close/>
                </a:path>
                <a:path w="1017270" h="112395">
                  <a:moveTo>
                    <a:pt x="559244" y="74079"/>
                  </a:moveTo>
                  <a:lnTo>
                    <a:pt x="558152" y="70383"/>
                  </a:lnTo>
                  <a:lnTo>
                    <a:pt x="558101" y="70205"/>
                  </a:lnTo>
                  <a:lnTo>
                    <a:pt x="557720" y="68872"/>
                  </a:lnTo>
                  <a:lnTo>
                    <a:pt x="529513" y="53428"/>
                  </a:lnTo>
                  <a:lnTo>
                    <a:pt x="529513" y="76492"/>
                  </a:lnTo>
                  <a:lnTo>
                    <a:pt x="529513" y="83032"/>
                  </a:lnTo>
                  <a:lnTo>
                    <a:pt x="528053" y="85661"/>
                  </a:lnTo>
                  <a:lnTo>
                    <a:pt x="522224" y="88265"/>
                  </a:lnTo>
                  <a:lnTo>
                    <a:pt x="517398" y="88925"/>
                  </a:lnTo>
                  <a:lnTo>
                    <a:pt x="479310" y="88925"/>
                  </a:lnTo>
                  <a:lnTo>
                    <a:pt x="479310" y="70205"/>
                  </a:lnTo>
                  <a:lnTo>
                    <a:pt x="515353" y="70205"/>
                  </a:lnTo>
                  <a:lnTo>
                    <a:pt x="529513" y="76492"/>
                  </a:lnTo>
                  <a:lnTo>
                    <a:pt x="529513" y="53428"/>
                  </a:lnTo>
                  <a:lnTo>
                    <a:pt x="527431" y="53111"/>
                  </a:lnTo>
                  <a:lnTo>
                    <a:pt x="520026" y="52527"/>
                  </a:lnTo>
                  <a:lnTo>
                    <a:pt x="511759" y="52336"/>
                  </a:lnTo>
                  <a:lnTo>
                    <a:pt x="479310" y="52336"/>
                  </a:lnTo>
                  <a:lnTo>
                    <a:pt x="479310" y="41198"/>
                  </a:lnTo>
                  <a:lnTo>
                    <a:pt x="552615" y="41198"/>
                  </a:lnTo>
                  <a:lnTo>
                    <a:pt x="552615" y="21907"/>
                  </a:lnTo>
                  <a:lnTo>
                    <a:pt x="451853" y="21907"/>
                  </a:lnTo>
                  <a:lnTo>
                    <a:pt x="451853" y="109524"/>
                  </a:lnTo>
                  <a:lnTo>
                    <a:pt x="515429" y="109524"/>
                  </a:lnTo>
                  <a:lnTo>
                    <a:pt x="555790" y="96177"/>
                  </a:lnTo>
                  <a:lnTo>
                    <a:pt x="559244" y="89281"/>
                  </a:lnTo>
                  <a:lnTo>
                    <a:pt x="559244" y="88925"/>
                  </a:lnTo>
                  <a:lnTo>
                    <a:pt x="559244" y="74079"/>
                  </a:lnTo>
                  <a:close/>
                </a:path>
                <a:path w="1017270" h="112395">
                  <a:moveTo>
                    <a:pt x="677646" y="74637"/>
                  </a:moveTo>
                  <a:lnTo>
                    <a:pt x="677557" y="56934"/>
                  </a:lnTo>
                  <a:lnTo>
                    <a:pt x="675309" y="49745"/>
                  </a:lnTo>
                  <a:lnTo>
                    <a:pt x="675208" y="49415"/>
                  </a:lnTo>
                  <a:lnTo>
                    <a:pt x="646976" y="24803"/>
                  </a:lnTo>
                  <a:lnTo>
                    <a:pt x="646976" y="61137"/>
                  </a:lnTo>
                  <a:lnTo>
                    <a:pt x="646976" y="70840"/>
                  </a:lnTo>
                  <a:lnTo>
                    <a:pt x="624992" y="89623"/>
                  </a:lnTo>
                  <a:lnTo>
                    <a:pt x="616077" y="89623"/>
                  </a:lnTo>
                  <a:lnTo>
                    <a:pt x="594055" y="70840"/>
                  </a:lnTo>
                  <a:lnTo>
                    <a:pt x="594055" y="61137"/>
                  </a:lnTo>
                  <a:lnTo>
                    <a:pt x="615302" y="42392"/>
                  </a:lnTo>
                  <a:lnTo>
                    <a:pt x="625297" y="42392"/>
                  </a:lnTo>
                  <a:lnTo>
                    <a:pt x="646976" y="61137"/>
                  </a:lnTo>
                  <a:lnTo>
                    <a:pt x="646976" y="24803"/>
                  </a:lnTo>
                  <a:lnTo>
                    <a:pt x="643013" y="23253"/>
                  </a:lnTo>
                  <a:lnTo>
                    <a:pt x="635889" y="21386"/>
                  </a:lnTo>
                  <a:lnTo>
                    <a:pt x="628357" y="20256"/>
                  </a:lnTo>
                  <a:lnTo>
                    <a:pt x="620458" y="19888"/>
                  </a:lnTo>
                  <a:lnTo>
                    <a:pt x="612787" y="20256"/>
                  </a:lnTo>
                  <a:lnTo>
                    <a:pt x="574878" y="37401"/>
                  </a:lnTo>
                  <a:lnTo>
                    <a:pt x="562940" y="74637"/>
                  </a:lnTo>
                  <a:lnTo>
                    <a:pt x="565429" y="82169"/>
                  </a:lnTo>
                  <a:lnTo>
                    <a:pt x="598449" y="108407"/>
                  </a:lnTo>
                  <a:lnTo>
                    <a:pt x="620572" y="111772"/>
                  </a:lnTo>
                  <a:lnTo>
                    <a:pt x="628484" y="111404"/>
                  </a:lnTo>
                  <a:lnTo>
                    <a:pt x="666191" y="94322"/>
                  </a:lnTo>
                  <a:lnTo>
                    <a:pt x="670039" y="89623"/>
                  </a:lnTo>
                  <a:lnTo>
                    <a:pt x="670242" y="89395"/>
                  </a:lnTo>
                  <a:lnTo>
                    <a:pt x="675182" y="82448"/>
                  </a:lnTo>
                  <a:lnTo>
                    <a:pt x="677646" y="74637"/>
                  </a:lnTo>
                  <a:close/>
                </a:path>
                <a:path w="1017270" h="112395">
                  <a:moveTo>
                    <a:pt x="784682" y="21780"/>
                  </a:moveTo>
                  <a:lnTo>
                    <a:pt x="699909" y="21780"/>
                  </a:lnTo>
                  <a:lnTo>
                    <a:pt x="698487" y="36766"/>
                  </a:lnTo>
                  <a:lnTo>
                    <a:pt x="696379" y="51066"/>
                  </a:lnTo>
                  <a:lnTo>
                    <a:pt x="680961" y="85839"/>
                  </a:lnTo>
                  <a:lnTo>
                    <a:pt x="677176" y="85839"/>
                  </a:lnTo>
                  <a:lnTo>
                    <a:pt x="677176" y="109410"/>
                  </a:lnTo>
                  <a:lnTo>
                    <a:pt x="713054" y="92240"/>
                  </a:lnTo>
                  <a:lnTo>
                    <a:pt x="726541" y="42506"/>
                  </a:lnTo>
                  <a:lnTo>
                    <a:pt x="755446" y="42506"/>
                  </a:lnTo>
                  <a:lnTo>
                    <a:pt x="755446" y="109410"/>
                  </a:lnTo>
                  <a:lnTo>
                    <a:pt x="784682" y="109410"/>
                  </a:lnTo>
                  <a:lnTo>
                    <a:pt x="784682" y="21780"/>
                  </a:lnTo>
                  <a:close/>
                </a:path>
                <a:path w="1017270" h="112395">
                  <a:moveTo>
                    <a:pt x="1016889" y="109410"/>
                  </a:moveTo>
                  <a:lnTo>
                    <a:pt x="1008735" y="94373"/>
                  </a:lnTo>
                  <a:lnTo>
                    <a:pt x="998016" y="74587"/>
                  </a:lnTo>
                  <a:lnTo>
                    <a:pt x="983894" y="48539"/>
                  </a:lnTo>
                  <a:lnTo>
                    <a:pt x="969403" y="21780"/>
                  </a:lnTo>
                  <a:lnTo>
                    <a:pt x="968578" y="21780"/>
                  </a:lnTo>
                  <a:lnTo>
                    <a:pt x="968578" y="74587"/>
                  </a:lnTo>
                  <a:lnTo>
                    <a:pt x="940269" y="74587"/>
                  </a:lnTo>
                  <a:lnTo>
                    <a:pt x="954481" y="48539"/>
                  </a:lnTo>
                  <a:lnTo>
                    <a:pt x="968578" y="74587"/>
                  </a:lnTo>
                  <a:lnTo>
                    <a:pt x="968578" y="21780"/>
                  </a:lnTo>
                  <a:lnTo>
                    <a:pt x="939444" y="21780"/>
                  </a:lnTo>
                  <a:lnTo>
                    <a:pt x="893038" y="107416"/>
                  </a:lnTo>
                  <a:lnTo>
                    <a:pt x="847318" y="61925"/>
                  </a:lnTo>
                  <a:lnTo>
                    <a:pt x="893267" y="21780"/>
                  </a:lnTo>
                  <a:lnTo>
                    <a:pt x="857034" y="21780"/>
                  </a:lnTo>
                  <a:lnTo>
                    <a:pt x="823645" y="52209"/>
                  </a:lnTo>
                  <a:lnTo>
                    <a:pt x="823645" y="21780"/>
                  </a:lnTo>
                  <a:lnTo>
                    <a:pt x="794397" y="21780"/>
                  </a:lnTo>
                  <a:lnTo>
                    <a:pt x="794397" y="109410"/>
                  </a:lnTo>
                  <a:lnTo>
                    <a:pt x="823645" y="109410"/>
                  </a:lnTo>
                  <a:lnTo>
                    <a:pt x="823645" y="72694"/>
                  </a:lnTo>
                  <a:lnTo>
                    <a:pt x="859167" y="109410"/>
                  </a:lnTo>
                  <a:lnTo>
                    <a:pt x="891959" y="109410"/>
                  </a:lnTo>
                  <a:lnTo>
                    <a:pt x="895045" y="109410"/>
                  </a:lnTo>
                  <a:lnTo>
                    <a:pt x="921448" y="109410"/>
                  </a:lnTo>
                  <a:lnTo>
                    <a:pt x="929614" y="94373"/>
                  </a:lnTo>
                  <a:lnTo>
                    <a:pt x="979233" y="94373"/>
                  </a:lnTo>
                  <a:lnTo>
                    <a:pt x="987399" y="109410"/>
                  </a:lnTo>
                  <a:lnTo>
                    <a:pt x="1016889" y="1094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5" name="object 255" descr=""/>
          <p:cNvSpPr/>
          <p:nvPr/>
        </p:nvSpPr>
        <p:spPr>
          <a:xfrm>
            <a:off x="6039117" y="479132"/>
            <a:ext cx="944880" cy="92075"/>
          </a:xfrm>
          <a:custGeom>
            <a:avLst/>
            <a:gdLst/>
            <a:ahLst/>
            <a:cxnLst/>
            <a:rect l="l" t="t" r="r" b="b"/>
            <a:pathLst>
              <a:path w="944879" h="92075">
                <a:moveTo>
                  <a:pt x="158915" y="39192"/>
                </a:moveTo>
                <a:lnTo>
                  <a:pt x="157797" y="36449"/>
                </a:lnTo>
                <a:lnTo>
                  <a:pt x="156438" y="33197"/>
                </a:lnTo>
                <a:lnTo>
                  <a:pt x="156387" y="33058"/>
                </a:lnTo>
                <a:lnTo>
                  <a:pt x="153924" y="30429"/>
                </a:lnTo>
                <a:lnTo>
                  <a:pt x="146278" y="22237"/>
                </a:lnTo>
                <a:lnTo>
                  <a:pt x="139306" y="17995"/>
                </a:lnTo>
                <a:lnTo>
                  <a:pt x="130746" y="15036"/>
                </a:lnTo>
                <a:lnTo>
                  <a:pt x="128003" y="14224"/>
                </a:lnTo>
                <a:lnTo>
                  <a:pt x="128003" y="40373"/>
                </a:lnTo>
                <a:lnTo>
                  <a:pt x="128003" y="51269"/>
                </a:lnTo>
                <a:lnTo>
                  <a:pt x="125272" y="55181"/>
                </a:lnTo>
                <a:lnTo>
                  <a:pt x="114388" y="59918"/>
                </a:lnTo>
                <a:lnTo>
                  <a:pt x="107797" y="61099"/>
                </a:lnTo>
                <a:lnTo>
                  <a:pt x="94970" y="61099"/>
                </a:lnTo>
                <a:lnTo>
                  <a:pt x="94970" y="30429"/>
                </a:lnTo>
                <a:lnTo>
                  <a:pt x="107721" y="30429"/>
                </a:lnTo>
                <a:lnTo>
                  <a:pt x="114312" y="31635"/>
                </a:lnTo>
                <a:lnTo>
                  <a:pt x="125463" y="36449"/>
                </a:lnTo>
                <a:lnTo>
                  <a:pt x="125310" y="36449"/>
                </a:lnTo>
                <a:lnTo>
                  <a:pt x="127228" y="39192"/>
                </a:lnTo>
                <a:lnTo>
                  <a:pt x="128003" y="40373"/>
                </a:lnTo>
                <a:lnTo>
                  <a:pt x="128003" y="14224"/>
                </a:lnTo>
                <a:lnTo>
                  <a:pt x="123774" y="12966"/>
                </a:lnTo>
                <a:lnTo>
                  <a:pt x="116408" y="11468"/>
                </a:lnTo>
                <a:lnTo>
                  <a:pt x="108610" y="10541"/>
                </a:lnTo>
                <a:lnTo>
                  <a:pt x="100418" y="10185"/>
                </a:lnTo>
                <a:lnTo>
                  <a:pt x="94970" y="10185"/>
                </a:lnTo>
                <a:lnTo>
                  <a:pt x="94970" y="1905"/>
                </a:lnTo>
                <a:lnTo>
                  <a:pt x="65836" y="1905"/>
                </a:lnTo>
                <a:lnTo>
                  <a:pt x="65836" y="10185"/>
                </a:lnTo>
                <a:lnTo>
                  <a:pt x="65836" y="30429"/>
                </a:lnTo>
                <a:lnTo>
                  <a:pt x="65836" y="61099"/>
                </a:lnTo>
                <a:lnTo>
                  <a:pt x="53797" y="61099"/>
                </a:lnTo>
                <a:lnTo>
                  <a:pt x="47053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73" y="51269"/>
                </a:lnTo>
                <a:lnTo>
                  <a:pt x="31623" y="40373"/>
                </a:lnTo>
                <a:lnTo>
                  <a:pt x="34658" y="36449"/>
                </a:lnTo>
                <a:lnTo>
                  <a:pt x="46812" y="31635"/>
                </a:lnTo>
                <a:lnTo>
                  <a:pt x="53721" y="30429"/>
                </a:lnTo>
                <a:lnTo>
                  <a:pt x="65836" y="30429"/>
                </a:lnTo>
                <a:lnTo>
                  <a:pt x="65836" y="10185"/>
                </a:lnTo>
                <a:lnTo>
                  <a:pt x="60032" y="10185"/>
                </a:lnTo>
                <a:lnTo>
                  <a:pt x="52171" y="10541"/>
                </a:lnTo>
                <a:lnTo>
                  <a:pt x="12687" y="24015"/>
                </a:lnTo>
                <a:lnTo>
                  <a:pt x="0" y="39192"/>
                </a:lnTo>
                <a:lnTo>
                  <a:pt x="38" y="52463"/>
                </a:lnTo>
                <a:lnTo>
                  <a:pt x="30759" y="76669"/>
                </a:lnTo>
                <a:lnTo>
                  <a:pt x="60515" y="81356"/>
                </a:lnTo>
                <a:lnTo>
                  <a:pt x="65836" y="81356"/>
                </a:lnTo>
                <a:lnTo>
                  <a:pt x="65836" y="89522"/>
                </a:lnTo>
                <a:lnTo>
                  <a:pt x="94970" y="89522"/>
                </a:lnTo>
                <a:lnTo>
                  <a:pt x="94970" y="81356"/>
                </a:lnTo>
                <a:lnTo>
                  <a:pt x="100418" y="81356"/>
                </a:lnTo>
                <a:lnTo>
                  <a:pt x="139293" y="73558"/>
                </a:lnTo>
                <a:lnTo>
                  <a:pt x="153924" y="61099"/>
                </a:lnTo>
                <a:lnTo>
                  <a:pt x="156387" y="58470"/>
                </a:lnTo>
                <a:lnTo>
                  <a:pt x="158915" y="52463"/>
                </a:lnTo>
                <a:lnTo>
                  <a:pt x="158915" y="39192"/>
                </a:lnTo>
                <a:close/>
              </a:path>
              <a:path w="944879" h="92075">
                <a:moveTo>
                  <a:pt x="266420" y="1905"/>
                </a:moveTo>
                <a:lnTo>
                  <a:pt x="235521" y="1905"/>
                </a:lnTo>
                <a:lnTo>
                  <a:pt x="210654" y="45948"/>
                </a:lnTo>
                <a:lnTo>
                  <a:pt x="186499" y="1905"/>
                </a:lnTo>
                <a:lnTo>
                  <a:pt x="155587" y="1905"/>
                </a:lnTo>
                <a:lnTo>
                  <a:pt x="191350" y="62407"/>
                </a:lnTo>
                <a:lnTo>
                  <a:pt x="191325" y="65125"/>
                </a:lnTo>
                <a:lnTo>
                  <a:pt x="190779" y="66548"/>
                </a:lnTo>
                <a:lnTo>
                  <a:pt x="189712" y="67144"/>
                </a:lnTo>
                <a:lnTo>
                  <a:pt x="186004" y="68084"/>
                </a:lnTo>
                <a:lnTo>
                  <a:pt x="182905" y="68326"/>
                </a:lnTo>
                <a:lnTo>
                  <a:pt x="178562" y="68326"/>
                </a:lnTo>
                <a:lnTo>
                  <a:pt x="178562" y="89750"/>
                </a:lnTo>
                <a:lnTo>
                  <a:pt x="219532" y="81546"/>
                </a:lnTo>
                <a:lnTo>
                  <a:pt x="222377" y="76250"/>
                </a:lnTo>
                <a:lnTo>
                  <a:pt x="266420" y="1905"/>
                </a:lnTo>
                <a:close/>
              </a:path>
              <a:path w="944879" h="92075">
                <a:moveTo>
                  <a:pt x="371335" y="1905"/>
                </a:moveTo>
                <a:lnTo>
                  <a:pt x="267843" y="1905"/>
                </a:lnTo>
                <a:lnTo>
                  <a:pt x="267843" y="25577"/>
                </a:lnTo>
                <a:lnTo>
                  <a:pt x="305257" y="25692"/>
                </a:lnTo>
                <a:lnTo>
                  <a:pt x="305257" y="89522"/>
                </a:lnTo>
                <a:lnTo>
                  <a:pt x="334391" y="89522"/>
                </a:lnTo>
                <a:lnTo>
                  <a:pt x="334391" y="25692"/>
                </a:lnTo>
                <a:lnTo>
                  <a:pt x="371335" y="25692"/>
                </a:lnTo>
                <a:lnTo>
                  <a:pt x="371335" y="1905"/>
                </a:lnTo>
                <a:close/>
              </a:path>
              <a:path w="944879" h="92075">
                <a:moveTo>
                  <a:pt x="486664" y="54190"/>
                </a:moveTo>
                <a:lnTo>
                  <a:pt x="485584" y="50507"/>
                </a:lnTo>
                <a:lnTo>
                  <a:pt x="485533" y="50330"/>
                </a:lnTo>
                <a:lnTo>
                  <a:pt x="485140" y="48983"/>
                </a:lnTo>
                <a:lnTo>
                  <a:pt x="456933" y="33553"/>
                </a:lnTo>
                <a:lnTo>
                  <a:pt x="456933" y="56603"/>
                </a:lnTo>
                <a:lnTo>
                  <a:pt x="456933" y="63157"/>
                </a:lnTo>
                <a:lnTo>
                  <a:pt x="455472" y="65773"/>
                </a:lnTo>
                <a:lnTo>
                  <a:pt x="449643" y="68389"/>
                </a:lnTo>
                <a:lnTo>
                  <a:pt x="444817" y="69037"/>
                </a:lnTo>
                <a:lnTo>
                  <a:pt x="406730" y="69037"/>
                </a:lnTo>
                <a:lnTo>
                  <a:pt x="406730" y="50330"/>
                </a:lnTo>
                <a:lnTo>
                  <a:pt x="442772" y="50330"/>
                </a:lnTo>
                <a:lnTo>
                  <a:pt x="456933" y="56603"/>
                </a:lnTo>
                <a:lnTo>
                  <a:pt x="456933" y="33553"/>
                </a:lnTo>
                <a:lnTo>
                  <a:pt x="454850" y="33235"/>
                </a:lnTo>
                <a:lnTo>
                  <a:pt x="447446" y="32651"/>
                </a:lnTo>
                <a:lnTo>
                  <a:pt x="439178" y="32448"/>
                </a:lnTo>
                <a:lnTo>
                  <a:pt x="406730" y="32448"/>
                </a:lnTo>
                <a:lnTo>
                  <a:pt x="406730" y="21323"/>
                </a:lnTo>
                <a:lnTo>
                  <a:pt x="480021" y="21323"/>
                </a:lnTo>
                <a:lnTo>
                  <a:pt x="480021" y="2019"/>
                </a:lnTo>
                <a:lnTo>
                  <a:pt x="379260" y="2019"/>
                </a:lnTo>
                <a:lnTo>
                  <a:pt x="379260" y="89636"/>
                </a:lnTo>
                <a:lnTo>
                  <a:pt x="442849" y="89636"/>
                </a:lnTo>
                <a:lnTo>
                  <a:pt x="483196" y="76301"/>
                </a:lnTo>
                <a:lnTo>
                  <a:pt x="486664" y="69392"/>
                </a:lnTo>
                <a:lnTo>
                  <a:pt x="486664" y="69037"/>
                </a:lnTo>
                <a:lnTo>
                  <a:pt x="486664" y="54190"/>
                </a:lnTo>
                <a:close/>
              </a:path>
              <a:path w="944879" h="92075">
                <a:moveTo>
                  <a:pt x="605066" y="54749"/>
                </a:moveTo>
                <a:lnTo>
                  <a:pt x="604977" y="37045"/>
                </a:lnTo>
                <a:lnTo>
                  <a:pt x="602729" y="29857"/>
                </a:lnTo>
                <a:lnTo>
                  <a:pt x="602627" y="29527"/>
                </a:lnTo>
                <a:lnTo>
                  <a:pt x="574395" y="4914"/>
                </a:lnTo>
                <a:lnTo>
                  <a:pt x="574395" y="41249"/>
                </a:lnTo>
                <a:lnTo>
                  <a:pt x="574395" y="50952"/>
                </a:lnTo>
                <a:lnTo>
                  <a:pt x="552411" y="69748"/>
                </a:lnTo>
                <a:lnTo>
                  <a:pt x="543496" y="69748"/>
                </a:lnTo>
                <a:lnTo>
                  <a:pt x="521474" y="50952"/>
                </a:lnTo>
                <a:lnTo>
                  <a:pt x="521474" y="41249"/>
                </a:lnTo>
                <a:lnTo>
                  <a:pt x="522617" y="37376"/>
                </a:lnTo>
                <a:lnTo>
                  <a:pt x="522706" y="37045"/>
                </a:lnTo>
                <a:lnTo>
                  <a:pt x="527685" y="29857"/>
                </a:lnTo>
                <a:lnTo>
                  <a:pt x="530936" y="27114"/>
                </a:lnTo>
                <a:lnTo>
                  <a:pt x="538988" y="23329"/>
                </a:lnTo>
                <a:lnTo>
                  <a:pt x="542683" y="22504"/>
                </a:lnTo>
                <a:lnTo>
                  <a:pt x="552754" y="22504"/>
                </a:lnTo>
                <a:lnTo>
                  <a:pt x="574395" y="41249"/>
                </a:lnTo>
                <a:lnTo>
                  <a:pt x="574395" y="4914"/>
                </a:lnTo>
                <a:lnTo>
                  <a:pt x="570433" y="3365"/>
                </a:lnTo>
                <a:lnTo>
                  <a:pt x="563308" y="1498"/>
                </a:lnTo>
                <a:lnTo>
                  <a:pt x="555777" y="381"/>
                </a:lnTo>
                <a:lnTo>
                  <a:pt x="547865" y="0"/>
                </a:lnTo>
                <a:lnTo>
                  <a:pt x="540207" y="381"/>
                </a:lnTo>
                <a:lnTo>
                  <a:pt x="502297" y="17526"/>
                </a:lnTo>
                <a:lnTo>
                  <a:pt x="490347" y="54749"/>
                </a:lnTo>
                <a:lnTo>
                  <a:pt x="492848" y="62280"/>
                </a:lnTo>
                <a:lnTo>
                  <a:pt x="525868" y="88531"/>
                </a:lnTo>
                <a:lnTo>
                  <a:pt x="547979" y="91884"/>
                </a:lnTo>
                <a:lnTo>
                  <a:pt x="555904" y="91516"/>
                </a:lnTo>
                <a:lnTo>
                  <a:pt x="593610" y="74447"/>
                </a:lnTo>
                <a:lnTo>
                  <a:pt x="597458" y="69748"/>
                </a:lnTo>
                <a:lnTo>
                  <a:pt x="597662" y="69507"/>
                </a:lnTo>
                <a:lnTo>
                  <a:pt x="602602" y="62560"/>
                </a:lnTo>
                <a:lnTo>
                  <a:pt x="605066" y="54749"/>
                </a:lnTo>
                <a:close/>
              </a:path>
              <a:path w="944879" h="92075">
                <a:moveTo>
                  <a:pt x="712101" y="1905"/>
                </a:moveTo>
                <a:lnTo>
                  <a:pt x="627329" y="1905"/>
                </a:lnTo>
                <a:lnTo>
                  <a:pt x="625906" y="16891"/>
                </a:lnTo>
                <a:lnTo>
                  <a:pt x="623798" y="31178"/>
                </a:lnTo>
                <a:lnTo>
                  <a:pt x="608368" y="65963"/>
                </a:lnTo>
                <a:lnTo>
                  <a:pt x="604583" y="65963"/>
                </a:lnTo>
                <a:lnTo>
                  <a:pt x="604583" y="89522"/>
                </a:lnTo>
                <a:lnTo>
                  <a:pt x="640473" y="72351"/>
                </a:lnTo>
                <a:lnTo>
                  <a:pt x="653973" y="22618"/>
                </a:lnTo>
                <a:lnTo>
                  <a:pt x="682866" y="22618"/>
                </a:lnTo>
                <a:lnTo>
                  <a:pt x="682866" y="89522"/>
                </a:lnTo>
                <a:lnTo>
                  <a:pt x="712101" y="89522"/>
                </a:lnTo>
                <a:lnTo>
                  <a:pt x="712101" y="1905"/>
                </a:lnTo>
                <a:close/>
              </a:path>
              <a:path w="944879" h="92075">
                <a:moveTo>
                  <a:pt x="944308" y="89522"/>
                </a:moveTo>
                <a:lnTo>
                  <a:pt x="936155" y="74485"/>
                </a:lnTo>
                <a:lnTo>
                  <a:pt x="925436" y="54711"/>
                </a:lnTo>
                <a:lnTo>
                  <a:pt x="911313" y="28663"/>
                </a:lnTo>
                <a:lnTo>
                  <a:pt x="896823" y="1905"/>
                </a:lnTo>
                <a:lnTo>
                  <a:pt x="895997" y="1905"/>
                </a:lnTo>
                <a:lnTo>
                  <a:pt x="895997" y="54711"/>
                </a:lnTo>
                <a:lnTo>
                  <a:pt x="867689" y="54711"/>
                </a:lnTo>
                <a:lnTo>
                  <a:pt x="881900" y="28663"/>
                </a:lnTo>
                <a:lnTo>
                  <a:pt x="895997" y="54711"/>
                </a:lnTo>
                <a:lnTo>
                  <a:pt x="895997" y="1905"/>
                </a:lnTo>
                <a:lnTo>
                  <a:pt x="866863" y="1905"/>
                </a:lnTo>
                <a:lnTo>
                  <a:pt x="820458" y="87528"/>
                </a:lnTo>
                <a:lnTo>
                  <a:pt x="774738" y="42037"/>
                </a:lnTo>
                <a:lnTo>
                  <a:pt x="820686" y="1905"/>
                </a:lnTo>
                <a:lnTo>
                  <a:pt x="784453" y="1905"/>
                </a:lnTo>
                <a:lnTo>
                  <a:pt x="751065" y="32334"/>
                </a:lnTo>
                <a:lnTo>
                  <a:pt x="751065" y="1905"/>
                </a:lnTo>
                <a:lnTo>
                  <a:pt x="721817" y="1905"/>
                </a:lnTo>
                <a:lnTo>
                  <a:pt x="721817" y="89522"/>
                </a:lnTo>
                <a:lnTo>
                  <a:pt x="751065" y="89522"/>
                </a:lnTo>
                <a:lnTo>
                  <a:pt x="751065" y="52806"/>
                </a:lnTo>
                <a:lnTo>
                  <a:pt x="786587" y="89522"/>
                </a:lnTo>
                <a:lnTo>
                  <a:pt x="819378" y="89522"/>
                </a:lnTo>
                <a:lnTo>
                  <a:pt x="822464" y="89522"/>
                </a:lnTo>
                <a:lnTo>
                  <a:pt x="848868" y="89522"/>
                </a:lnTo>
                <a:lnTo>
                  <a:pt x="857034" y="74485"/>
                </a:lnTo>
                <a:lnTo>
                  <a:pt x="906653" y="74485"/>
                </a:lnTo>
                <a:lnTo>
                  <a:pt x="914819" y="89522"/>
                </a:lnTo>
                <a:lnTo>
                  <a:pt x="944308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297243" y="4582045"/>
            <a:ext cx="944880" cy="92075"/>
          </a:xfrm>
          <a:custGeom>
            <a:avLst/>
            <a:gdLst/>
            <a:ahLst/>
            <a:cxnLst/>
            <a:rect l="l" t="t" r="r" b="b"/>
            <a:pathLst>
              <a:path w="944880" h="92075">
                <a:moveTo>
                  <a:pt x="158902" y="39192"/>
                </a:moveTo>
                <a:lnTo>
                  <a:pt x="128003" y="14211"/>
                </a:lnTo>
                <a:lnTo>
                  <a:pt x="128003" y="40386"/>
                </a:lnTo>
                <a:lnTo>
                  <a:pt x="128003" y="51269"/>
                </a:lnTo>
                <a:lnTo>
                  <a:pt x="125272" y="55181"/>
                </a:lnTo>
                <a:lnTo>
                  <a:pt x="114388" y="59918"/>
                </a:lnTo>
                <a:lnTo>
                  <a:pt x="107797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08" y="30429"/>
                </a:lnTo>
                <a:lnTo>
                  <a:pt x="114312" y="31635"/>
                </a:lnTo>
                <a:lnTo>
                  <a:pt x="125463" y="36449"/>
                </a:lnTo>
                <a:lnTo>
                  <a:pt x="125323" y="36449"/>
                </a:lnTo>
                <a:lnTo>
                  <a:pt x="127228" y="39192"/>
                </a:lnTo>
                <a:lnTo>
                  <a:pt x="128003" y="40386"/>
                </a:lnTo>
                <a:lnTo>
                  <a:pt x="128003" y="14211"/>
                </a:lnTo>
                <a:lnTo>
                  <a:pt x="123786" y="12966"/>
                </a:lnTo>
                <a:lnTo>
                  <a:pt x="116408" y="11468"/>
                </a:lnTo>
                <a:lnTo>
                  <a:pt x="108610" y="10541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905"/>
                </a:lnTo>
                <a:lnTo>
                  <a:pt x="65836" y="1905"/>
                </a:lnTo>
                <a:lnTo>
                  <a:pt x="65836" y="10185"/>
                </a:lnTo>
                <a:lnTo>
                  <a:pt x="65836" y="30429"/>
                </a:lnTo>
                <a:lnTo>
                  <a:pt x="65836" y="61099"/>
                </a:lnTo>
                <a:lnTo>
                  <a:pt x="53797" y="61099"/>
                </a:lnTo>
                <a:lnTo>
                  <a:pt x="46977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73" y="51269"/>
                </a:lnTo>
                <a:lnTo>
                  <a:pt x="31623" y="40386"/>
                </a:lnTo>
                <a:lnTo>
                  <a:pt x="34658" y="36449"/>
                </a:lnTo>
                <a:lnTo>
                  <a:pt x="46812" y="31635"/>
                </a:lnTo>
                <a:lnTo>
                  <a:pt x="53721" y="30429"/>
                </a:lnTo>
                <a:lnTo>
                  <a:pt x="65836" y="30429"/>
                </a:lnTo>
                <a:lnTo>
                  <a:pt x="65836" y="10185"/>
                </a:lnTo>
                <a:lnTo>
                  <a:pt x="60032" y="10185"/>
                </a:lnTo>
                <a:lnTo>
                  <a:pt x="52184" y="10541"/>
                </a:lnTo>
                <a:lnTo>
                  <a:pt x="12700" y="24028"/>
                </a:lnTo>
                <a:lnTo>
                  <a:pt x="0" y="39192"/>
                </a:lnTo>
                <a:lnTo>
                  <a:pt x="38" y="52463"/>
                </a:lnTo>
                <a:lnTo>
                  <a:pt x="30721" y="76669"/>
                </a:lnTo>
                <a:lnTo>
                  <a:pt x="60502" y="81356"/>
                </a:lnTo>
                <a:lnTo>
                  <a:pt x="65836" y="81356"/>
                </a:lnTo>
                <a:lnTo>
                  <a:pt x="65836" y="89522"/>
                </a:lnTo>
                <a:lnTo>
                  <a:pt x="94957" y="89522"/>
                </a:lnTo>
                <a:lnTo>
                  <a:pt x="94957" y="81356"/>
                </a:lnTo>
                <a:lnTo>
                  <a:pt x="100406" y="81356"/>
                </a:lnTo>
                <a:lnTo>
                  <a:pt x="139293" y="73558"/>
                </a:lnTo>
                <a:lnTo>
                  <a:pt x="158902" y="52463"/>
                </a:lnTo>
                <a:lnTo>
                  <a:pt x="158902" y="39192"/>
                </a:lnTo>
                <a:close/>
              </a:path>
              <a:path w="944880" h="92075">
                <a:moveTo>
                  <a:pt x="266420" y="1905"/>
                </a:moveTo>
                <a:lnTo>
                  <a:pt x="235508" y="1905"/>
                </a:lnTo>
                <a:lnTo>
                  <a:pt x="210654" y="45948"/>
                </a:lnTo>
                <a:lnTo>
                  <a:pt x="186499" y="1905"/>
                </a:lnTo>
                <a:lnTo>
                  <a:pt x="155587" y="1905"/>
                </a:lnTo>
                <a:lnTo>
                  <a:pt x="191350" y="62407"/>
                </a:lnTo>
                <a:lnTo>
                  <a:pt x="191325" y="65125"/>
                </a:lnTo>
                <a:lnTo>
                  <a:pt x="190779" y="66548"/>
                </a:lnTo>
                <a:lnTo>
                  <a:pt x="189712" y="67144"/>
                </a:lnTo>
                <a:lnTo>
                  <a:pt x="186004" y="68097"/>
                </a:lnTo>
                <a:lnTo>
                  <a:pt x="182905" y="68326"/>
                </a:lnTo>
                <a:lnTo>
                  <a:pt x="178562" y="68326"/>
                </a:lnTo>
                <a:lnTo>
                  <a:pt x="178562" y="89763"/>
                </a:lnTo>
                <a:lnTo>
                  <a:pt x="219532" y="81546"/>
                </a:lnTo>
                <a:lnTo>
                  <a:pt x="222377" y="76263"/>
                </a:lnTo>
                <a:lnTo>
                  <a:pt x="266420" y="1905"/>
                </a:lnTo>
                <a:close/>
              </a:path>
              <a:path w="944880" h="92075">
                <a:moveTo>
                  <a:pt x="371322" y="1905"/>
                </a:moveTo>
                <a:lnTo>
                  <a:pt x="267843" y="1905"/>
                </a:lnTo>
                <a:lnTo>
                  <a:pt x="267843" y="25577"/>
                </a:lnTo>
                <a:lnTo>
                  <a:pt x="267843" y="25704"/>
                </a:lnTo>
                <a:lnTo>
                  <a:pt x="305257" y="25704"/>
                </a:lnTo>
                <a:lnTo>
                  <a:pt x="305257" y="89522"/>
                </a:lnTo>
                <a:lnTo>
                  <a:pt x="334391" y="89522"/>
                </a:lnTo>
                <a:lnTo>
                  <a:pt x="334391" y="25704"/>
                </a:lnTo>
                <a:lnTo>
                  <a:pt x="371322" y="25704"/>
                </a:lnTo>
                <a:lnTo>
                  <a:pt x="371322" y="1905"/>
                </a:lnTo>
                <a:close/>
              </a:path>
              <a:path w="944880" h="92075">
                <a:moveTo>
                  <a:pt x="486664" y="54203"/>
                </a:moveTo>
                <a:lnTo>
                  <a:pt x="485584" y="50507"/>
                </a:lnTo>
                <a:lnTo>
                  <a:pt x="485533" y="50330"/>
                </a:lnTo>
                <a:lnTo>
                  <a:pt x="485140" y="48983"/>
                </a:lnTo>
                <a:lnTo>
                  <a:pt x="456933" y="33553"/>
                </a:lnTo>
                <a:lnTo>
                  <a:pt x="456933" y="56603"/>
                </a:lnTo>
                <a:lnTo>
                  <a:pt x="456933" y="63157"/>
                </a:lnTo>
                <a:lnTo>
                  <a:pt x="455472" y="65786"/>
                </a:lnTo>
                <a:lnTo>
                  <a:pt x="449630" y="68389"/>
                </a:lnTo>
                <a:lnTo>
                  <a:pt x="444817" y="69037"/>
                </a:lnTo>
                <a:lnTo>
                  <a:pt x="406730" y="69037"/>
                </a:lnTo>
                <a:lnTo>
                  <a:pt x="406730" y="50330"/>
                </a:lnTo>
                <a:lnTo>
                  <a:pt x="442772" y="50330"/>
                </a:lnTo>
                <a:lnTo>
                  <a:pt x="456933" y="56603"/>
                </a:lnTo>
                <a:lnTo>
                  <a:pt x="456933" y="33553"/>
                </a:lnTo>
                <a:lnTo>
                  <a:pt x="454850" y="33235"/>
                </a:lnTo>
                <a:lnTo>
                  <a:pt x="447446" y="32651"/>
                </a:lnTo>
                <a:lnTo>
                  <a:pt x="439178" y="32448"/>
                </a:lnTo>
                <a:lnTo>
                  <a:pt x="406730" y="32448"/>
                </a:lnTo>
                <a:lnTo>
                  <a:pt x="406730" y="21323"/>
                </a:lnTo>
                <a:lnTo>
                  <a:pt x="480021" y="21323"/>
                </a:lnTo>
                <a:lnTo>
                  <a:pt x="480021" y="2019"/>
                </a:lnTo>
                <a:lnTo>
                  <a:pt x="379260" y="2019"/>
                </a:lnTo>
                <a:lnTo>
                  <a:pt x="379260" y="89636"/>
                </a:lnTo>
                <a:lnTo>
                  <a:pt x="442849" y="89636"/>
                </a:lnTo>
                <a:lnTo>
                  <a:pt x="483196" y="76301"/>
                </a:lnTo>
                <a:lnTo>
                  <a:pt x="486664" y="69392"/>
                </a:lnTo>
                <a:lnTo>
                  <a:pt x="486664" y="69037"/>
                </a:lnTo>
                <a:lnTo>
                  <a:pt x="486664" y="54203"/>
                </a:lnTo>
                <a:close/>
              </a:path>
              <a:path w="944880" h="92075">
                <a:moveTo>
                  <a:pt x="605066" y="54749"/>
                </a:moveTo>
                <a:lnTo>
                  <a:pt x="604977" y="37045"/>
                </a:lnTo>
                <a:lnTo>
                  <a:pt x="602729" y="29857"/>
                </a:lnTo>
                <a:lnTo>
                  <a:pt x="602627" y="29527"/>
                </a:lnTo>
                <a:lnTo>
                  <a:pt x="574395" y="4914"/>
                </a:lnTo>
                <a:lnTo>
                  <a:pt x="574395" y="41249"/>
                </a:lnTo>
                <a:lnTo>
                  <a:pt x="574395" y="50952"/>
                </a:lnTo>
                <a:lnTo>
                  <a:pt x="552411" y="69748"/>
                </a:lnTo>
                <a:lnTo>
                  <a:pt x="543496" y="69748"/>
                </a:lnTo>
                <a:lnTo>
                  <a:pt x="521462" y="50952"/>
                </a:lnTo>
                <a:lnTo>
                  <a:pt x="521462" y="41249"/>
                </a:lnTo>
                <a:lnTo>
                  <a:pt x="542734" y="22504"/>
                </a:lnTo>
                <a:lnTo>
                  <a:pt x="552704" y="22504"/>
                </a:lnTo>
                <a:lnTo>
                  <a:pt x="574395" y="41249"/>
                </a:lnTo>
                <a:lnTo>
                  <a:pt x="574395" y="4914"/>
                </a:lnTo>
                <a:lnTo>
                  <a:pt x="570433" y="3365"/>
                </a:lnTo>
                <a:lnTo>
                  <a:pt x="563308" y="1498"/>
                </a:lnTo>
                <a:lnTo>
                  <a:pt x="555790" y="381"/>
                </a:lnTo>
                <a:lnTo>
                  <a:pt x="547878" y="0"/>
                </a:lnTo>
                <a:lnTo>
                  <a:pt x="540207" y="381"/>
                </a:lnTo>
                <a:lnTo>
                  <a:pt x="502297" y="17526"/>
                </a:lnTo>
                <a:lnTo>
                  <a:pt x="490347" y="54749"/>
                </a:lnTo>
                <a:lnTo>
                  <a:pt x="492861" y="62293"/>
                </a:lnTo>
                <a:lnTo>
                  <a:pt x="525881" y="88531"/>
                </a:lnTo>
                <a:lnTo>
                  <a:pt x="547992" y="91884"/>
                </a:lnTo>
                <a:lnTo>
                  <a:pt x="555904" y="91516"/>
                </a:lnTo>
                <a:lnTo>
                  <a:pt x="593610" y="74447"/>
                </a:lnTo>
                <a:lnTo>
                  <a:pt x="597458" y="69748"/>
                </a:lnTo>
                <a:lnTo>
                  <a:pt x="597662" y="69507"/>
                </a:lnTo>
                <a:lnTo>
                  <a:pt x="602602" y="62560"/>
                </a:lnTo>
                <a:lnTo>
                  <a:pt x="605066" y="54749"/>
                </a:lnTo>
                <a:close/>
              </a:path>
              <a:path w="944880" h="92075">
                <a:moveTo>
                  <a:pt x="712101" y="1905"/>
                </a:moveTo>
                <a:lnTo>
                  <a:pt x="627329" y="1905"/>
                </a:lnTo>
                <a:lnTo>
                  <a:pt x="625906" y="16891"/>
                </a:lnTo>
                <a:lnTo>
                  <a:pt x="623798" y="31178"/>
                </a:lnTo>
                <a:lnTo>
                  <a:pt x="608380" y="65963"/>
                </a:lnTo>
                <a:lnTo>
                  <a:pt x="604596" y="65963"/>
                </a:lnTo>
                <a:lnTo>
                  <a:pt x="604596" y="89522"/>
                </a:lnTo>
                <a:lnTo>
                  <a:pt x="640473" y="72351"/>
                </a:lnTo>
                <a:lnTo>
                  <a:pt x="653961" y="22618"/>
                </a:lnTo>
                <a:lnTo>
                  <a:pt x="682853" y="22618"/>
                </a:lnTo>
                <a:lnTo>
                  <a:pt x="682853" y="89522"/>
                </a:lnTo>
                <a:lnTo>
                  <a:pt x="712101" y="89522"/>
                </a:lnTo>
                <a:lnTo>
                  <a:pt x="712101" y="1905"/>
                </a:lnTo>
                <a:close/>
              </a:path>
              <a:path w="944880" h="92075">
                <a:moveTo>
                  <a:pt x="944295" y="89522"/>
                </a:moveTo>
                <a:lnTo>
                  <a:pt x="936155" y="74485"/>
                </a:lnTo>
                <a:lnTo>
                  <a:pt x="925436" y="54711"/>
                </a:lnTo>
                <a:lnTo>
                  <a:pt x="911313" y="28663"/>
                </a:lnTo>
                <a:lnTo>
                  <a:pt x="896823" y="1905"/>
                </a:lnTo>
                <a:lnTo>
                  <a:pt x="895997" y="1905"/>
                </a:lnTo>
                <a:lnTo>
                  <a:pt x="895997" y="54711"/>
                </a:lnTo>
                <a:lnTo>
                  <a:pt x="867689" y="54711"/>
                </a:lnTo>
                <a:lnTo>
                  <a:pt x="881900" y="28663"/>
                </a:lnTo>
                <a:lnTo>
                  <a:pt x="895997" y="54711"/>
                </a:lnTo>
                <a:lnTo>
                  <a:pt x="895997" y="1905"/>
                </a:lnTo>
                <a:lnTo>
                  <a:pt x="866863" y="1905"/>
                </a:lnTo>
                <a:lnTo>
                  <a:pt x="820458" y="87528"/>
                </a:lnTo>
                <a:lnTo>
                  <a:pt x="774738" y="42037"/>
                </a:lnTo>
                <a:lnTo>
                  <a:pt x="820686" y="1905"/>
                </a:lnTo>
                <a:lnTo>
                  <a:pt x="784453" y="1905"/>
                </a:lnTo>
                <a:lnTo>
                  <a:pt x="751065" y="32334"/>
                </a:lnTo>
                <a:lnTo>
                  <a:pt x="751065" y="1905"/>
                </a:lnTo>
                <a:lnTo>
                  <a:pt x="721817" y="1905"/>
                </a:lnTo>
                <a:lnTo>
                  <a:pt x="721817" y="89522"/>
                </a:lnTo>
                <a:lnTo>
                  <a:pt x="751065" y="89522"/>
                </a:lnTo>
                <a:lnTo>
                  <a:pt x="751065" y="52819"/>
                </a:lnTo>
                <a:lnTo>
                  <a:pt x="786587" y="89522"/>
                </a:lnTo>
                <a:lnTo>
                  <a:pt x="819378" y="89522"/>
                </a:lnTo>
                <a:lnTo>
                  <a:pt x="822464" y="89522"/>
                </a:lnTo>
                <a:lnTo>
                  <a:pt x="848868" y="89522"/>
                </a:lnTo>
                <a:lnTo>
                  <a:pt x="857034" y="74485"/>
                </a:lnTo>
                <a:lnTo>
                  <a:pt x="906653" y="74485"/>
                </a:lnTo>
                <a:lnTo>
                  <a:pt x="914819" y="89522"/>
                </a:lnTo>
                <a:lnTo>
                  <a:pt x="94429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2115540" y="5276177"/>
            <a:ext cx="315595" cy="92075"/>
          </a:xfrm>
          <a:custGeom>
            <a:avLst/>
            <a:gdLst/>
            <a:ahLst/>
            <a:cxnLst/>
            <a:rect l="l" t="t" r="r" b="b"/>
            <a:pathLst>
              <a:path w="315594" h="92075">
                <a:moveTo>
                  <a:pt x="161734" y="1892"/>
                </a:moveTo>
                <a:lnTo>
                  <a:pt x="132613" y="1892"/>
                </a:lnTo>
                <a:lnTo>
                  <a:pt x="132613" y="67856"/>
                </a:lnTo>
                <a:lnTo>
                  <a:pt x="95427" y="67856"/>
                </a:lnTo>
                <a:lnTo>
                  <a:pt x="95427" y="1892"/>
                </a:lnTo>
                <a:lnTo>
                  <a:pt x="66294" y="1892"/>
                </a:lnTo>
                <a:lnTo>
                  <a:pt x="66294" y="67856"/>
                </a:lnTo>
                <a:lnTo>
                  <a:pt x="29248" y="67856"/>
                </a:lnTo>
                <a:lnTo>
                  <a:pt x="29248" y="1816"/>
                </a:lnTo>
                <a:lnTo>
                  <a:pt x="0" y="1816"/>
                </a:lnTo>
                <a:lnTo>
                  <a:pt x="0" y="67856"/>
                </a:lnTo>
                <a:lnTo>
                  <a:pt x="0" y="89446"/>
                </a:lnTo>
                <a:lnTo>
                  <a:pt x="161734" y="89446"/>
                </a:lnTo>
                <a:lnTo>
                  <a:pt x="161734" y="68440"/>
                </a:lnTo>
                <a:lnTo>
                  <a:pt x="161734" y="67856"/>
                </a:lnTo>
                <a:lnTo>
                  <a:pt x="161734" y="1892"/>
                </a:lnTo>
                <a:close/>
              </a:path>
              <a:path w="315594" h="92075">
                <a:moveTo>
                  <a:pt x="278485" y="54749"/>
                </a:moveTo>
                <a:lnTo>
                  <a:pt x="278396" y="37045"/>
                </a:lnTo>
                <a:lnTo>
                  <a:pt x="276148" y="29857"/>
                </a:lnTo>
                <a:lnTo>
                  <a:pt x="276047" y="29527"/>
                </a:lnTo>
                <a:lnTo>
                  <a:pt x="247815" y="4914"/>
                </a:lnTo>
                <a:lnTo>
                  <a:pt x="247815" y="41249"/>
                </a:lnTo>
                <a:lnTo>
                  <a:pt x="247815" y="50952"/>
                </a:lnTo>
                <a:lnTo>
                  <a:pt x="225831" y="69735"/>
                </a:lnTo>
                <a:lnTo>
                  <a:pt x="216916" y="69735"/>
                </a:lnTo>
                <a:lnTo>
                  <a:pt x="194894" y="50952"/>
                </a:lnTo>
                <a:lnTo>
                  <a:pt x="194894" y="41249"/>
                </a:lnTo>
                <a:lnTo>
                  <a:pt x="216141" y="22504"/>
                </a:lnTo>
                <a:lnTo>
                  <a:pt x="226136" y="22504"/>
                </a:lnTo>
                <a:lnTo>
                  <a:pt x="247815" y="41249"/>
                </a:lnTo>
                <a:lnTo>
                  <a:pt x="247815" y="4914"/>
                </a:lnTo>
                <a:lnTo>
                  <a:pt x="243852" y="3365"/>
                </a:lnTo>
                <a:lnTo>
                  <a:pt x="236728" y="1498"/>
                </a:lnTo>
                <a:lnTo>
                  <a:pt x="229209" y="368"/>
                </a:lnTo>
                <a:lnTo>
                  <a:pt x="221297" y="0"/>
                </a:lnTo>
                <a:lnTo>
                  <a:pt x="213626" y="368"/>
                </a:lnTo>
                <a:lnTo>
                  <a:pt x="175717" y="17513"/>
                </a:lnTo>
                <a:lnTo>
                  <a:pt x="163779" y="54749"/>
                </a:lnTo>
                <a:lnTo>
                  <a:pt x="166268" y="62280"/>
                </a:lnTo>
                <a:lnTo>
                  <a:pt x="199288" y="88519"/>
                </a:lnTo>
                <a:lnTo>
                  <a:pt x="221411" y="91884"/>
                </a:lnTo>
                <a:lnTo>
                  <a:pt x="229323" y="91516"/>
                </a:lnTo>
                <a:lnTo>
                  <a:pt x="267030" y="74434"/>
                </a:lnTo>
                <a:lnTo>
                  <a:pt x="270891" y="69735"/>
                </a:lnTo>
                <a:lnTo>
                  <a:pt x="271094" y="69507"/>
                </a:lnTo>
                <a:lnTo>
                  <a:pt x="276021" y="62560"/>
                </a:lnTo>
                <a:lnTo>
                  <a:pt x="278485" y="54749"/>
                </a:lnTo>
                <a:close/>
              </a:path>
              <a:path w="315594" h="92075">
                <a:moveTo>
                  <a:pt x="315074" y="22136"/>
                </a:moveTo>
                <a:lnTo>
                  <a:pt x="285711" y="22136"/>
                </a:lnTo>
                <a:lnTo>
                  <a:pt x="285711" y="89446"/>
                </a:lnTo>
                <a:lnTo>
                  <a:pt x="315074" y="89446"/>
                </a:lnTo>
                <a:lnTo>
                  <a:pt x="315074" y="221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2401252" y="5277992"/>
            <a:ext cx="323215" cy="88265"/>
          </a:xfrm>
          <a:custGeom>
            <a:avLst/>
            <a:gdLst/>
            <a:ahLst/>
            <a:cxnLst/>
            <a:rect l="l" t="t" r="r" b="b"/>
            <a:pathLst>
              <a:path w="323214" h="88264">
                <a:moveTo>
                  <a:pt x="107518" y="0"/>
                </a:moveTo>
                <a:lnTo>
                  <a:pt x="0" y="0"/>
                </a:lnTo>
                <a:lnTo>
                  <a:pt x="0" y="20320"/>
                </a:lnTo>
                <a:lnTo>
                  <a:pt x="78155" y="20320"/>
                </a:lnTo>
                <a:lnTo>
                  <a:pt x="78155" y="87630"/>
                </a:lnTo>
                <a:lnTo>
                  <a:pt x="107518" y="87630"/>
                </a:lnTo>
                <a:lnTo>
                  <a:pt x="107518" y="20320"/>
                </a:lnTo>
                <a:lnTo>
                  <a:pt x="107518" y="0"/>
                </a:lnTo>
                <a:close/>
              </a:path>
              <a:path w="323214" h="88264">
                <a:moveTo>
                  <a:pt x="211175" y="0"/>
                </a:moveTo>
                <a:lnTo>
                  <a:pt x="117221" y="0"/>
                </a:lnTo>
                <a:lnTo>
                  <a:pt x="117221" y="21590"/>
                </a:lnTo>
                <a:lnTo>
                  <a:pt x="117221" y="33020"/>
                </a:lnTo>
                <a:lnTo>
                  <a:pt x="117221" y="53340"/>
                </a:lnTo>
                <a:lnTo>
                  <a:pt x="117221" y="66040"/>
                </a:lnTo>
                <a:lnTo>
                  <a:pt x="117221" y="67310"/>
                </a:lnTo>
                <a:lnTo>
                  <a:pt x="117221" y="87630"/>
                </a:lnTo>
                <a:lnTo>
                  <a:pt x="211124" y="87630"/>
                </a:lnTo>
                <a:lnTo>
                  <a:pt x="211124" y="67310"/>
                </a:lnTo>
                <a:lnTo>
                  <a:pt x="211124" y="66040"/>
                </a:lnTo>
                <a:lnTo>
                  <a:pt x="187312" y="66040"/>
                </a:lnTo>
                <a:lnTo>
                  <a:pt x="187312" y="67310"/>
                </a:lnTo>
                <a:lnTo>
                  <a:pt x="146469" y="67310"/>
                </a:lnTo>
                <a:lnTo>
                  <a:pt x="146469" y="66040"/>
                </a:lnTo>
                <a:lnTo>
                  <a:pt x="146469" y="53340"/>
                </a:lnTo>
                <a:lnTo>
                  <a:pt x="201168" y="53340"/>
                </a:lnTo>
                <a:lnTo>
                  <a:pt x="201168" y="33020"/>
                </a:lnTo>
                <a:lnTo>
                  <a:pt x="146469" y="33020"/>
                </a:lnTo>
                <a:lnTo>
                  <a:pt x="146469" y="21590"/>
                </a:lnTo>
                <a:lnTo>
                  <a:pt x="211175" y="21590"/>
                </a:lnTo>
                <a:lnTo>
                  <a:pt x="211175" y="0"/>
                </a:lnTo>
                <a:close/>
              </a:path>
              <a:path w="323214" h="88264">
                <a:moveTo>
                  <a:pt x="322656" y="23444"/>
                </a:moveTo>
                <a:lnTo>
                  <a:pt x="321741" y="20485"/>
                </a:lnTo>
                <a:lnTo>
                  <a:pt x="321106" y="18376"/>
                </a:lnTo>
                <a:lnTo>
                  <a:pt x="314858" y="9613"/>
                </a:lnTo>
                <a:lnTo>
                  <a:pt x="310476" y="6197"/>
                </a:lnTo>
                <a:lnTo>
                  <a:pt x="299199" y="1308"/>
                </a:lnTo>
                <a:lnTo>
                  <a:pt x="296367" y="774"/>
                </a:lnTo>
                <a:lnTo>
                  <a:pt x="296367" y="26797"/>
                </a:lnTo>
                <a:lnTo>
                  <a:pt x="296367" y="32715"/>
                </a:lnTo>
                <a:lnTo>
                  <a:pt x="295706" y="34810"/>
                </a:lnTo>
                <a:lnTo>
                  <a:pt x="293014" y="37338"/>
                </a:lnTo>
                <a:lnTo>
                  <a:pt x="291338" y="38087"/>
                </a:lnTo>
                <a:lnTo>
                  <a:pt x="286283" y="38684"/>
                </a:lnTo>
                <a:lnTo>
                  <a:pt x="248424" y="38684"/>
                </a:lnTo>
                <a:lnTo>
                  <a:pt x="248424" y="20485"/>
                </a:lnTo>
                <a:lnTo>
                  <a:pt x="287020" y="20485"/>
                </a:lnTo>
                <a:lnTo>
                  <a:pt x="291274" y="21120"/>
                </a:lnTo>
                <a:lnTo>
                  <a:pt x="293014" y="21945"/>
                </a:lnTo>
                <a:lnTo>
                  <a:pt x="295706" y="24625"/>
                </a:lnTo>
                <a:lnTo>
                  <a:pt x="296367" y="26797"/>
                </a:lnTo>
                <a:lnTo>
                  <a:pt x="296367" y="774"/>
                </a:lnTo>
                <a:lnTo>
                  <a:pt x="292696" y="76"/>
                </a:lnTo>
                <a:lnTo>
                  <a:pt x="219176" y="76"/>
                </a:lnTo>
                <a:lnTo>
                  <a:pt x="219176" y="87706"/>
                </a:lnTo>
                <a:lnTo>
                  <a:pt x="248424" y="87706"/>
                </a:lnTo>
                <a:lnTo>
                  <a:pt x="248424" y="59397"/>
                </a:lnTo>
                <a:lnTo>
                  <a:pt x="286423" y="59397"/>
                </a:lnTo>
                <a:lnTo>
                  <a:pt x="322656" y="39154"/>
                </a:lnTo>
                <a:lnTo>
                  <a:pt x="322656" y="38684"/>
                </a:lnTo>
                <a:lnTo>
                  <a:pt x="322656" y="234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4753000" y="1510055"/>
            <a:ext cx="944880" cy="92075"/>
          </a:xfrm>
          <a:custGeom>
            <a:avLst/>
            <a:gdLst/>
            <a:ahLst/>
            <a:cxnLst/>
            <a:rect l="l" t="t" r="r" b="b"/>
            <a:pathLst>
              <a:path w="944879" h="92075">
                <a:moveTo>
                  <a:pt x="158902" y="39192"/>
                </a:moveTo>
                <a:lnTo>
                  <a:pt x="157784" y="36449"/>
                </a:lnTo>
                <a:lnTo>
                  <a:pt x="156425" y="33197"/>
                </a:lnTo>
                <a:lnTo>
                  <a:pt x="156375" y="33058"/>
                </a:lnTo>
                <a:lnTo>
                  <a:pt x="153911" y="30429"/>
                </a:lnTo>
                <a:lnTo>
                  <a:pt x="146278" y="22250"/>
                </a:lnTo>
                <a:lnTo>
                  <a:pt x="139306" y="18008"/>
                </a:lnTo>
                <a:lnTo>
                  <a:pt x="130784" y="15049"/>
                </a:lnTo>
                <a:lnTo>
                  <a:pt x="128003" y="14224"/>
                </a:lnTo>
                <a:lnTo>
                  <a:pt x="128003" y="40386"/>
                </a:lnTo>
                <a:lnTo>
                  <a:pt x="128003" y="51269"/>
                </a:lnTo>
                <a:lnTo>
                  <a:pt x="125272" y="55181"/>
                </a:lnTo>
                <a:lnTo>
                  <a:pt x="114388" y="59918"/>
                </a:lnTo>
                <a:lnTo>
                  <a:pt x="107797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21" y="30429"/>
                </a:lnTo>
                <a:lnTo>
                  <a:pt x="114312" y="31635"/>
                </a:lnTo>
                <a:lnTo>
                  <a:pt x="125463" y="36449"/>
                </a:lnTo>
                <a:lnTo>
                  <a:pt x="125310" y="36449"/>
                </a:lnTo>
                <a:lnTo>
                  <a:pt x="127228" y="39192"/>
                </a:lnTo>
                <a:lnTo>
                  <a:pt x="128003" y="40386"/>
                </a:lnTo>
                <a:lnTo>
                  <a:pt x="128003" y="14224"/>
                </a:lnTo>
                <a:lnTo>
                  <a:pt x="123786" y="12966"/>
                </a:lnTo>
                <a:lnTo>
                  <a:pt x="116408" y="11468"/>
                </a:lnTo>
                <a:lnTo>
                  <a:pt x="108597" y="10541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905"/>
                </a:lnTo>
                <a:lnTo>
                  <a:pt x="65836" y="1905"/>
                </a:lnTo>
                <a:lnTo>
                  <a:pt x="65836" y="10185"/>
                </a:lnTo>
                <a:lnTo>
                  <a:pt x="65836" y="30429"/>
                </a:lnTo>
                <a:lnTo>
                  <a:pt x="65836" y="61099"/>
                </a:lnTo>
                <a:lnTo>
                  <a:pt x="53797" y="61099"/>
                </a:lnTo>
                <a:lnTo>
                  <a:pt x="46977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73" y="51269"/>
                </a:lnTo>
                <a:lnTo>
                  <a:pt x="31623" y="40386"/>
                </a:lnTo>
                <a:lnTo>
                  <a:pt x="34658" y="36449"/>
                </a:lnTo>
                <a:lnTo>
                  <a:pt x="46812" y="31635"/>
                </a:lnTo>
                <a:lnTo>
                  <a:pt x="53721" y="30429"/>
                </a:lnTo>
                <a:lnTo>
                  <a:pt x="65836" y="30429"/>
                </a:lnTo>
                <a:lnTo>
                  <a:pt x="65836" y="10185"/>
                </a:lnTo>
                <a:lnTo>
                  <a:pt x="60032" y="10185"/>
                </a:lnTo>
                <a:lnTo>
                  <a:pt x="52171" y="10541"/>
                </a:lnTo>
                <a:lnTo>
                  <a:pt x="12687" y="24028"/>
                </a:lnTo>
                <a:lnTo>
                  <a:pt x="0" y="39192"/>
                </a:lnTo>
                <a:lnTo>
                  <a:pt x="38" y="52463"/>
                </a:lnTo>
                <a:lnTo>
                  <a:pt x="30721" y="76669"/>
                </a:lnTo>
                <a:lnTo>
                  <a:pt x="60502" y="81356"/>
                </a:lnTo>
                <a:lnTo>
                  <a:pt x="65836" y="81356"/>
                </a:lnTo>
                <a:lnTo>
                  <a:pt x="65836" y="89522"/>
                </a:lnTo>
                <a:lnTo>
                  <a:pt x="94957" y="89522"/>
                </a:lnTo>
                <a:lnTo>
                  <a:pt x="94957" y="81356"/>
                </a:lnTo>
                <a:lnTo>
                  <a:pt x="100406" y="81356"/>
                </a:lnTo>
                <a:lnTo>
                  <a:pt x="139293" y="73558"/>
                </a:lnTo>
                <a:lnTo>
                  <a:pt x="153924" y="61099"/>
                </a:lnTo>
                <a:lnTo>
                  <a:pt x="156375" y="58483"/>
                </a:lnTo>
                <a:lnTo>
                  <a:pt x="158902" y="52463"/>
                </a:lnTo>
                <a:lnTo>
                  <a:pt x="158902" y="39192"/>
                </a:lnTo>
                <a:close/>
              </a:path>
              <a:path w="944879" h="92075">
                <a:moveTo>
                  <a:pt x="266420" y="1905"/>
                </a:moveTo>
                <a:lnTo>
                  <a:pt x="235521" y="1905"/>
                </a:lnTo>
                <a:lnTo>
                  <a:pt x="210654" y="45948"/>
                </a:lnTo>
                <a:lnTo>
                  <a:pt x="186499" y="1905"/>
                </a:lnTo>
                <a:lnTo>
                  <a:pt x="155587" y="1905"/>
                </a:lnTo>
                <a:lnTo>
                  <a:pt x="191350" y="62407"/>
                </a:lnTo>
                <a:lnTo>
                  <a:pt x="191325" y="65125"/>
                </a:lnTo>
                <a:lnTo>
                  <a:pt x="190779" y="66548"/>
                </a:lnTo>
                <a:lnTo>
                  <a:pt x="189712" y="67144"/>
                </a:lnTo>
                <a:lnTo>
                  <a:pt x="186004" y="68084"/>
                </a:lnTo>
                <a:lnTo>
                  <a:pt x="182905" y="68326"/>
                </a:lnTo>
                <a:lnTo>
                  <a:pt x="178562" y="68326"/>
                </a:lnTo>
                <a:lnTo>
                  <a:pt x="178562" y="89763"/>
                </a:lnTo>
                <a:lnTo>
                  <a:pt x="219532" y="81546"/>
                </a:lnTo>
                <a:lnTo>
                  <a:pt x="222377" y="76263"/>
                </a:lnTo>
                <a:lnTo>
                  <a:pt x="266420" y="1905"/>
                </a:lnTo>
                <a:close/>
              </a:path>
              <a:path w="944879" h="92075">
                <a:moveTo>
                  <a:pt x="371335" y="1905"/>
                </a:moveTo>
                <a:lnTo>
                  <a:pt x="267843" y="1905"/>
                </a:lnTo>
                <a:lnTo>
                  <a:pt x="267843" y="25577"/>
                </a:lnTo>
                <a:lnTo>
                  <a:pt x="267843" y="25704"/>
                </a:lnTo>
                <a:lnTo>
                  <a:pt x="305257" y="25704"/>
                </a:lnTo>
                <a:lnTo>
                  <a:pt x="305257" y="89522"/>
                </a:lnTo>
                <a:lnTo>
                  <a:pt x="334391" y="89522"/>
                </a:lnTo>
                <a:lnTo>
                  <a:pt x="334391" y="25704"/>
                </a:lnTo>
                <a:lnTo>
                  <a:pt x="371335" y="25704"/>
                </a:lnTo>
                <a:lnTo>
                  <a:pt x="371335" y="1905"/>
                </a:lnTo>
                <a:close/>
              </a:path>
              <a:path w="944879" h="92075">
                <a:moveTo>
                  <a:pt x="486664" y="54203"/>
                </a:moveTo>
                <a:lnTo>
                  <a:pt x="485584" y="50507"/>
                </a:lnTo>
                <a:lnTo>
                  <a:pt x="485521" y="50330"/>
                </a:lnTo>
                <a:lnTo>
                  <a:pt x="485140" y="48983"/>
                </a:lnTo>
                <a:lnTo>
                  <a:pt x="456933" y="33553"/>
                </a:lnTo>
                <a:lnTo>
                  <a:pt x="456933" y="56603"/>
                </a:lnTo>
                <a:lnTo>
                  <a:pt x="456933" y="63157"/>
                </a:lnTo>
                <a:lnTo>
                  <a:pt x="455472" y="65786"/>
                </a:lnTo>
                <a:lnTo>
                  <a:pt x="449630" y="68389"/>
                </a:lnTo>
                <a:lnTo>
                  <a:pt x="444817" y="69037"/>
                </a:lnTo>
                <a:lnTo>
                  <a:pt x="406730" y="69037"/>
                </a:lnTo>
                <a:lnTo>
                  <a:pt x="406730" y="50330"/>
                </a:lnTo>
                <a:lnTo>
                  <a:pt x="442772" y="50330"/>
                </a:lnTo>
                <a:lnTo>
                  <a:pt x="456933" y="56603"/>
                </a:lnTo>
                <a:lnTo>
                  <a:pt x="456933" y="33553"/>
                </a:lnTo>
                <a:lnTo>
                  <a:pt x="454850" y="33235"/>
                </a:lnTo>
                <a:lnTo>
                  <a:pt x="447446" y="32651"/>
                </a:lnTo>
                <a:lnTo>
                  <a:pt x="439178" y="32448"/>
                </a:lnTo>
                <a:lnTo>
                  <a:pt x="406730" y="32448"/>
                </a:lnTo>
                <a:lnTo>
                  <a:pt x="406730" y="21323"/>
                </a:lnTo>
                <a:lnTo>
                  <a:pt x="480021" y="21323"/>
                </a:lnTo>
                <a:lnTo>
                  <a:pt x="480021" y="2019"/>
                </a:lnTo>
                <a:lnTo>
                  <a:pt x="379260" y="2019"/>
                </a:lnTo>
                <a:lnTo>
                  <a:pt x="379260" y="89636"/>
                </a:lnTo>
                <a:lnTo>
                  <a:pt x="442849" y="89636"/>
                </a:lnTo>
                <a:lnTo>
                  <a:pt x="483196" y="76301"/>
                </a:lnTo>
                <a:lnTo>
                  <a:pt x="486664" y="69392"/>
                </a:lnTo>
                <a:lnTo>
                  <a:pt x="486664" y="69037"/>
                </a:lnTo>
                <a:lnTo>
                  <a:pt x="486664" y="54203"/>
                </a:lnTo>
                <a:close/>
              </a:path>
              <a:path w="944879" h="92075">
                <a:moveTo>
                  <a:pt x="605066" y="54749"/>
                </a:moveTo>
                <a:lnTo>
                  <a:pt x="604977" y="37045"/>
                </a:lnTo>
                <a:lnTo>
                  <a:pt x="602729" y="29857"/>
                </a:lnTo>
                <a:lnTo>
                  <a:pt x="602627" y="29527"/>
                </a:lnTo>
                <a:lnTo>
                  <a:pt x="574395" y="4914"/>
                </a:lnTo>
                <a:lnTo>
                  <a:pt x="574395" y="41249"/>
                </a:lnTo>
                <a:lnTo>
                  <a:pt x="574395" y="50952"/>
                </a:lnTo>
                <a:lnTo>
                  <a:pt x="552411" y="69748"/>
                </a:lnTo>
                <a:lnTo>
                  <a:pt x="543496" y="69748"/>
                </a:lnTo>
                <a:lnTo>
                  <a:pt x="521462" y="50952"/>
                </a:lnTo>
                <a:lnTo>
                  <a:pt x="521462" y="41249"/>
                </a:lnTo>
                <a:lnTo>
                  <a:pt x="542734" y="22504"/>
                </a:lnTo>
                <a:lnTo>
                  <a:pt x="552704" y="22504"/>
                </a:lnTo>
                <a:lnTo>
                  <a:pt x="574395" y="41249"/>
                </a:lnTo>
                <a:lnTo>
                  <a:pt x="574395" y="4914"/>
                </a:lnTo>
                <a:lnTo>
                  <a:pt x="570433" y="3365"/>
                </a:lnTo>
                <a:lnTo>
                  <a:pt x="563308" y="1498"/>
                </a:lnTo>
                <a:lnTo>
                  <a:pt x="555777" y="381"/>
                </a:lnTo>
                <a:lnTo>
                  <a:pt x="547878" y="0"/>
                </a:lnTo>
                <a:lnTo>
                  <a:pt x="540207" y="381"/>
                </a:lnTo>
                <a:lnTo>
                  <a:pt x="502297" y="17526"/>
                </a:lnTo>
                <a:lnTo>
                  <a:pt x="490347" y="54749"/>
                </a:lnTo>
                <a:lnTo>
                  <a:pt x="492848" y="62293"/>
                </a:lnTo>
                <a:lnTo>
                  <a:pt x="525868" y="88531"/>
                </a:lnTo>
                <a:lnTo>
                  <a:pt x="547992" y="91884"/>
                </a:lnTo>
                <a:lnTo>
                  <a:pt x="555891" y="91516"/>
                </a:lnTo>
                <a:lnTo>
                  <a:pt x="593610" y="74447"/>
                </a:lnTo>
                <a:lnTo>
                  <a:pt x="597458" y="69748"/>
                </a:lnTo>
                <a:lnTo>
                  <a:pt x="597662" y="69507"/>
                </a:lnTo>
                <a:lnTo>
                  <a:pt x="602602" y="62560"/>
                </a:lnTo>
                <a:lnTo>
                  <a:pt x="605066" y="54749"/>
                </a:lnTo>
                <a:close/>
              </a:path>
              <a:path w="944879" h="92075">
                <a:moveTo>
                  <a:pt x="712101" y="1905"/>
                </a:moveTo>
                <a:lnTo>
                  <a:pt x="627329" y="1905"/>
                </a:lnTo>
                <a:lnTo>
                  <a:pt x="625906" y="16891"/>
                </a:lnTo>
                <a:lnTo>
                  <a:pt x="623798" y="31178"/>
                </a:lnTo>
                <a:lnTo>
                  <a:pt x="608380" y="65963"/>
                </a:lnTo>
                <a:lnTo>
                  <a:pt x="604596" y="65963"/>
                </a:lnTo>
                <a:lnTo>
                  <a:pt x="604596" y="89522"/>
                </a:lnTo>
                <a:lnTo>
                  <a:pt x="640473" y="72351"/>
                </a:lnTo>
                <a:lnTo>
                  <a:pt x="653961" y="22618"/>
                </a:lnTo>
                <a:lnTo>
                  <a:pt x="682853" y="22618"/>
                </a:lnTo>
                <a:lnTo>
                  <a:pt x="682853" y="89522"/>
                </a:lnTo>
                <a:lnTo>
                  <a:pt x="712101" y="89522"/>
                </a:lnTo>
                <a:lnTo>
                  <a:pt x="712101" y="1905"/>
                </a:lnTo>
                <a:close/>
              </a:path>
              <a:path w="944879" h="92075">
                <a:moveTo>
                  <a:pt x="944295" y="89522"/>
                </a:moveTo>
                <a:lnTo>
                  <a:pt x="936142" y="74485"/>
                </a:lnTo>
                <a:lnTo>
                  <a:pt x="925423" y="54711"/>
                </a:lnTo>
                <a:lnTo>
                  <a:pt x="911313" y="28663"/>
                </a:lnTo>
                <a:lnTo>
                  <a:pt x="896823" y="1905"/>
                </a:lnTo>
                <a:lnTo>
                  <a:pt x="895997" y="1905"/>
                </a:lnTo>
                <a:lnTo>
                  <a:pt x="895997" y="54711"/>
                </a:lnTo>
                <a:lnTo>
                  <a:pt x="867689" y="54711"/>
                </a:lnTo>
                <a:lnTo>
                  <a:pt x="881900" y="28663"/>
                </a:lnTo>
                <a:lnTo>
                  <a:pt x="895997" y="54711"/>
                </a:lnTo>
                <a:lnTo>
                  <a:pt x="895997" y="1905"/>
                </a:lnTo>
                <a:lnTo>
                  <a:pt x="866863" y="1905"/>
                </a:lnTo>
                <a:lnTo>
                  <a:pt x="820458" y="87528"/>
                </a:lnTo>
                <a:lnTo>
                  <a:pt x="774738" y="42037"/>
                </a:lnTo>
                <a:lnTo>
                  <a:pt x="820686" y="1905"/>
                </a:lnTo>
                <a:lnTo>
                  <a:pt x="784453" y="1905"/>
                </a:lnTo>
                <a:lnTo>
                  <a:pt x="751065" y="32334"/>
                </a:lnTo>
                <a:lnTo>
                  <a:pt x="751065" y="1905"/>
                </a:lnTo>
                <a:lnTo>
                  <a:pt x="721817" y="1905"/>
                </a:lnTo>
                <a:lnTo>
                  <a:pt x="721817" y="89522"/>
                </a:lnTo>
                <a:lnTo>
                  <a:pt x="751065" y="89522"/>
                </a:lnTo>
                <a:lnTo>
                  <a:pt x="751065" y="52819"/>
                </a:lnTo>
                <a:lnTo>
                  <a:pt x="786587" y="89522"/>
                </a:lnTo>
                <a:lnTo>
                  <a:pt x="819378" y="89522"/>
                </a:lnTo>
                <a:lnTo>
                  <a:pt x="822464" y="89522"/>
                </a:lnTo>
                <a:lnTo>
                  <a:pt x="848868" y="89522"/>
                </a:lnTo>
                <a:lnTo>
                  <a:pt x="857034" y="74485"/>
                </a:lnTo>
                <a:lnTo>
                  <a:pt x="906653" y="74485"/>
                </a:lnTo>
                <a:lnTo>
                  <a:pt x="914819" y="89522"/>
                </a:lnTo>
                <a:lnTo>
                  <a:pt x="94429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0" name="object 260" descr=""/>
          <p:cNvGrpSpPr/>
          <p:nvPr/>
        </p:nvGrpSpPr>
        <p:grpSpPr>
          <a:xfrm>
            <a:off x="8361350" y="5771026"/>
            <a:ext cx="393700" cy="64135"/>
            <a:chOff x="8361350" y="5771026"/>
            <a:chExt cx="393700" cy="64135"/>
          </a:xfrm>
        </p:grpSpPr>
        <p:sp>
          <p:nvSpPr>
            <p:cNvPr id="261" name="object 261" descr=""/>
            <p:cNvSpPr/>
            <p:nvPr/>
          </p:nvSpPr>
          <p:spPr>
            <a:xfrm>
              <a:off x="8361350" y="5772874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12"/>
                  </a:moveTo>
                  <a:lnTo>
                    <a:pt x="75628" y="48780"/>
                  </a:lnTo>
                  <a:lnTo>
                    <a:pt x="69418" y="37312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12"/>
                  </a:lnTo>
                  <a:lnTo>
                    <a:pt x="28028" y="37312"/>
                  </a:lnTo>
                  <a:lnTo>
                    <a:pt x="41414" y="12712"/>
                  </a:lnTo>
                  <a:lnTo>
                    <a:pt x="54724" y="37312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12"/>
                  </a:lnTo>
                  <a:lnTo>
                    <a:pt x="14732" y="61912"/>
                  </a:lnTo>
                  <a:lnTo>
                    <a:pt x="21844" y="48780"/>
                  </a:lnTo>
                  <a:lnTo>
                    <a:pt x="60909" y="48780"/>
                  </a:lnTo>
                  <a:lnTo>
                    <a:pt x="68033" y="61912"/>
                  </a:lnTo>
                  <a:lnTo>
                    <a:pt x="82753" y="61912"/>
                  </a:lnTo>
                  <a:close/>
                </a:path>
                <a:path w="247650" h="62229">
                  <a:moveTo>
                    <a:pt x="156895" y="16510"/>
                  </a:moveTo>
                  <a:lnTo>
                    <a:pt x="155790" y="12928"/>
                  </a:lnTo>
                  <a:lnTo>
                    <a:pt x="154444" y="11036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14" y="30797"/>
                  </a:lnTo>
                  <a:lnTo>
                    <a:pt x="100914" y="11036"/>
                  </a:lnTo>
                  <a:lnTo>
                    <a:pt x="134670" y="11036"/>
                  </a:lnTo>
                  <a:lnTo>
                    <a:pt x="138518" y="11709"/>
                  </a:lnTo>
                  <a:lnTo>
                    <a:pt x="140157" y="12623"/>
                  </a:lnTo>
                  <a:lnTo>
                    <a:pt x="142836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14" y="61912"/>
                  </a:lnTo>
                  <a:lnTo>
                    <a:pt x="100914" y="41833"/>
                  </a:lnTo>
                  <a:lnTo>
                    <a:pt x="140741" y="41833"/>
                  </a:lnTo>
                  <a:lnTo>
                    <a:pt x="146710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95" y="27724"/>
                  </a:lnTo>
                  <a:lnTo>
                    <a:pt x="156895" y="16510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98" y="12052"/>
                  </a:lnTo>
                  <a:lnTo>
                    <a:pt x="191198" y="61912"/>
                  </a:lnTo>
                  <a:lnTo>
                    <a:pt x="205333" y="61912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" name="object 26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43252" y="5771026"/>
              <a:ext cx="111531" cy="63760"/>
            </a:xfrm>
            <a:prstGeom prst="rect">
              <a:avLst/>
            </a:prstGeom>
          </p:spPr>
        </p:pic>
      </p:grpSp>
      <p:sp>
        <p:nvSpPr>
          <p:cNvPr id="263" name="object 263" descr=""/>
          <p:cNvSpPr/>
          <p:nvPr/>
        </p:nvSpPr>
        <p:spPr>
          <a:xfrm>
            <a:off x="6595859" y="624001"/>
            <a:ext cx="381000" cy="62230"/>
          </a:xfrm>
          <a:custGeom>
            <a:avLst/>
            <a:gdLst/>
            <a:ahLst/>
            <a:cxnLst/>
            <a:rect l="l" t="t" r="r" b="b"/>
            <a:pathLst>
              <a:path w="381000" h="62229">
                <a:moveTo>
                  <a:pt x="82753" y="61925"/>
                </a:moveTo>
                <a:lnTo>
                  <a:pt x="75615" y="48780"/>
                </a:lnTo>
                <a:lnTo>
                  <a:pt x="69418" y="37325"/>
                </a:lnTo>
                <a:lnTo>
                  <a:pt x="56083" y="12725"/>
                </a:lnTo>
                <a:lnTo>
                  <a:pt x="54711" y="10198"/>
                </a:lnTo>
                <a:lnTo>
                  <a:pt x="54711" y="37325"/>
                </a:lnTo>
                <a:lnTo>
                  <a:pt x="28028" y="37325"/>
                </a:lnTo>
                <a:lnTo>
                  <a:pt x="41414" y="12725"/>
                </a:lnTo>
                <a:lnTo>
                  <a:pt x="54711" y="37325"/>
                </a:lnTo>
                <a:lnTo>
                  <a:pt x="54711" y="10198"/>
                </a:lnTo>
                <a:lnTo>
                  <a:pt x="49187" y="0"/>
                </a:lnTo>
                <a:lnTo>
                  <a:pt x="33553" y="0"/>
                </a:lnTo>
                <a:lnTo>
                  <a:pt x="0" y="61925"/>
                </a:lnTo>
                <a:lnTo>
                  <a:pt x="14719" y="61925"/>
                </a:lnTo>
                <a:lnTo>
                  <a:pt x="21831" y="48780"/>
                </a:lnTo>
                <a:lnTo>
                  <a:pt x="60909" y="48780"/>
                </a:lnTo>
                <a:lnTo>
                  <a:pt x="68021" y="61925"/>
                </a:lnTo>
                <a:lnTo>
                  <a:pt x="82753" y="61925"/>
                </a:lnTo>
                <a:close/>
              </a:path>
              <a:path w="381000" h="62229">
                <a:moveTo>
                  <a:pt x="156883" y="16510"/>
                </a:moveTo>
                <a:lnTo>
                  <a:pt x="155778" y="12928"/>
                </a:lnTo>
                <a:lnTo>
                  <a:pt x="154432" y="11049"/>
                </a:lnTo>
                <a:lnTo>
                  <a:pt x="151371" y="6731"/>
                </a:lnTo>
                <a:lnTo>
                  <a:pt x="148285" y="4318"/>
                </a:lnTo>
                <a:lnTo>
                  <a:pt x="143497" y="2247"/>
                </a:lnTo>
                <a:lnTo>
                  <a:pt x="143497" y="17907"/>
                </a:lnTo>
                <a:lnTo>
                  <a:pt x="143497" y="24104"/>
                </a:lnTo>
                <a:lnTo>
                  <a:pt x="132118" y="30797"/>
                </a:lnTo>
                <a:lnTo>
                  <a:pt x="100901" y="30797"/>
                </a:lnTo>
                <a:lnTo>
                  <a:pt x="100901" y="11049"/>
                </a:lnTo>
                <a:lnTo>
                  <a:pt x="134670" y="11049"/>
                </a:lnTo>
                <a:lnTo>
                  <a:pt x="138518" y="11709"/>
                </a:lnTo>
                <a:lnTo>
                  <a:pt x="140144" y="12623"/>
                </a:lnTo>
                <a:lnTo>
                  <a:pt x="142824" y="15582"/>
                </a:lnTo>
                <a:lnTo>
                  <a:pt x="143497" y="17907"/>
                </a:lnTo>
                <a:lnTo>
                  <a:pt x="143497" y="2247"/>
                </a:lnTo>
                <a:lnTo>
                  <a:pt x="140296" y="863"/>
                </a:lnTo>
                <a:lnTo>
                  <a:pt x="135712" y="0"/>
                </a:lnTo>
                <a:lnTo>
                  <a:pt x="86766" y="0"/>
                </a:lnTo>
                <a:lnTo>
                  <a:pt x="86766" y="61925"/>
                </a:lnTo>
                <a:lnTo>
                  <a:pt x="100901" y="61925"/>
                </a:lnTo>
                <a:lnTo>
                  <a:pt x="100901" y="41833"/>
                </a:lnTo>
                <a:lnTo>
                  <a:pt x="140728" y="41833"/>
                </a:lnTo>
                <a:lnTo>
                  <a:pt x="146697" y="40055"/>
                </a:lnTo>
                <a:lnTo>
                  <a:pt x="154851" y="32905"/>
                </a:lnTo>
                <a:lnTo>
                  <a:pt x="155676" y="30797"/>
                </a:lnTo>
                <a:lnTo>
                  <a:pt x="156883" y="27724"/>
                </a:lnTo>
                <a:lnTo>
                  <a:pt x="156883" y="16510"/>
                </a:lnTo>
                <a:close/>
              </a:path>
              <a:path w="381000" h="62229">
                <a:moveTo>
                  <a:pt x="233108" y="0"/>
                </a:moveTo>
                <a:lnTo>
                  <a:pt x="162991" y="0"/>
                </a:lnTo>
                <a:lnTo>
                  <a:pt x="162991" y="11798"/>
                </a:lnTo>
                <a:lnTo>
                  <a:pt x="162991" y="12052"/>
                </a:lnTo>
                <a:lnTo>
                  <a:pt x="191185" y="12052"/>
                </a:lnTo>
                <a:lnTo>
                  <a:pt x="191185" y="61925"/>
                </a:lnTo>
                <a:lnTo>
                  <a:pt x="205333" y="61925"/>
                </a:lnTo>
                <a:lnTo>
                  <a:pt x="205333" y="12052"/>
                </a:lnTo>
                <a:lnTo>
                  <a:pt x="233108" y="12052"/>
                </a:lnTo>
                <a:lnTo>
                  <a:pt x="233108" y="0"/>
                </a:lnTo>
                <a:close/>
              </a:path>
              <a:path w="381000" h="62229">
                <a:moveTo>
                  <a:pt x="247421" y="48945"/>
                </a:moveTo>
                <a:lnTo>
                  <a:pt x="233032" y="48945"/>
                </a:lnTo>
                <a:lnTo>
                  <a:pt x="233032" y="61925"/>
                </a:lnTo>
                <a:lnTo>
                  <a:pt x="247421" y="61925"/>
                </a:lnTo>
                <a:lnTo>
                  <a:pt x="247421" y="48945"/>
                </a:lnTo>
                <a:close/>
              </a:path>
              <a:path w="381000" h="62229">
                <a:moveTo>
                  <a:pt x="348411" y="41414"/>
                </a:moveTo>
                <a:lnTo>
                  <a:pt x="339623" y="41414"/>
                </a:lnTo>
                <a:lnTo>
                  <a:pt x="339623" y="13385"/>
                </a:lnTo>
                <a:lnTo>
                  <a:pt x="339623" y="0"/>
                </a:lnTo>
                <a:lnTo>
                  <a:pt x="325907" y="0"/>
                </a:lnTo>
                <a:lnTo>
                  <a:pt x="325907" y="13385"/>
                </a:lnTo>
                <a:lnTo>
                  <a:pt x="325907" y="41414"/>
                </a:lnTo>
                <a:lnTo>
                  <a:pt x="297878" y="41414"/>
                </a:lnTo>
                <a:lnTo>
                  <a:pt x="325907" y="13385"/>
                </a:lnTo>
                <a:lnTo>
                  <a:pt x="325907" y="0"/>
                </a:lnTo>
                <a:lnTo>
                  <a:pt x="281889" y="41414"/>
                </a:lnTo>
                <a:lnTo>
                  <a:pt x="281889" y="52552"/>
                </a:lnTo>
                <a:lnTo>
                  <a:pt x="325907" y="52552"/>
                </a:lnTo>
                <a:lnTo>
                  <a:pt x="325907" y="61925"/>
                </a:lnTo>
                <a:lnTo>
                  <a:pt x="339623" y="61925"/>
                </a:lnTo>
                <a:lnTo>
                  <a:pt x="339623" y="52552"/>
                </a:lnTo>
                <a:lnTo>
                  <a:pt x="348411" y="52552"/>
                </a:lnTo>
                <a:lnTo>
                  <a:pt x="348411" y="41414"/>
                </a:lnTo>
                <a:close/>
              </a:path>
              <a:path w="381000" h="62229">
                <a:moveTo>
                  <a:pt x="380873" y="0"/>
                </a:moveTo>
                <a:lnTo>
                  <a:pt x="370166" y="0"/>
                </a:lnTo>
                <a:lnTo>
                  <a:pt x="370166" y="1511"/>
                </a:lnTo>
                <a:lnTo>
                  <a:pt x="369874" y="2997"/>
                </a:lnTo>
                <a:lnTo>
                  <a:pt x="368706" y="5956"/>
                </a:lnTo>
                <a:lnTo>
                  <a:pt x="367169" y="7340"/>
                </a:lnTo>
                <a:lnTo>
                  <a:pt x="362204" y="9906"/>
                </a:lnTo>
                <a:lnTo>
                  <a:pt x="358368" y="10541"/>
                </a:lnTo>
                <a:lnTo>
                  <a:pt x="353174" y="10541"/>
                </a:lnTo>
                <a:lnTo>
                  <a:pt x="353174" y="19329"/>
                </a:lnTo>
                <a:lnTo>
                  <a:pt x="367157" y="19329"/>
                </a:lnTo>
                <a:lnTo>
                  <a:pt x="367157" y="61925"/>
                </a:lnTo>
                <a:lnTo>
                  <a:pt x="380873" y="61925"/>
                </a:lnTo>
                <a:lnTo>
                  <a:pt x="3808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4" name="object 264" descr=""/>
          <p:cNvGrpSpPr/>
          <p:nvPr/>
        </p:nvGrpSpPr>
        <p:grpSpPr>
          <a:xfrm>
            <a:off x="295451" y="4726749"/>
            <a:ext cx="432434" cy="64135"/>
            <a:chOff x="295451" y="4726749"/>
            <a:chExt cx="432434" cy="64135"/>
          </a:xfrm>
        </p:grpSpPr>
        <p:sp>
          <p:nvSpPr>
            <p:cNvPr id="265" name="object 265" descr=""/>
            <p:cNvSpPr/>
            <p:nvPr/>
          </p:nvSpPr>
          <p:spPr>
            <a:xfrm>
              <a:off x="295440" y="4726914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41" y="48780"/>
                  </a:lnTo>
                  <a:lnTo>
                    <a:pt x="69430" y="37325"/>
                  </a:lnTo>
                  <a:lnTo>
                    <a:pt x="56095" y="12725"/>
                  </a:lnTo>
                  <a:lnTo>
                    <a:pt x="54724" y="10198"/>
                  </a:lnTo>
                  <a:lnTo>
                    <a:pt x="54724" y="37325"/>
                  </a:lnTo>
                  <a:lnTo>
                    <a:pt x="28041" y="37325"/>
                  </a:lnTo>
                  <a:lnTo>
                    <a:pt x="41427" y="12725"/>
                  </a:lnTo>
                  <a:lnTo>
                    <a:pt x="54724" y="37325"/>
                  </a:lnTo>
                  <a:lnTo>
                    <a:pt x="54724" y="10198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32" y="61925"/>
                  </a:lnTo>
                  <a:lnTo>
                    <a:pt x="21844" y="48780"/>
                  </a:lnTo>
                  <a:lnTo>
                    <a:pt x="60921" y="48780"/>
                  </a:lnTo>
                  <a:lnTo>
                    <a:pt x="68033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95" y="16510"/>
                  </a:moveTo>
                  <a:lnTo>
                    <a:pt x="143510" y="2260"/>
                  </a:lnTo>
                  <a:lnTo>
                    <a:pt x="143510" y="17907"/>
                  </a:lnTo>
                  <a:lnTo>
                    <a:pt x="143510" y="24104"/>
                  </a:lnTo>
                  <a:lnTo>
                    <a:pt x="132130" y="30797"/>
                  </a:lnTo>
                  <a:lnTo>
                    <a:pt x="100914" y="30797"/>
                  </a:lnTo>
                  <a:lnTo>
                    <a:pt x="100914" y="11049"/>
                  </a:lnTo>
                  <a:lnTo>
                    <a:pt x="134683" y="11049"/>
                  </a:lnTo>
                  <a:lnTo>
                    <a:pt x="138531" y="11722"/>
                  </a:lnTo>
                  <a:lnTo>
                    <a:pt x="140157" y="12623"/>
                  </a:lnTo>
                  <a:lnTo>
                    <a:pt x="142836" y="15582"/>
                  </a:lnTo>
                  <a:lnTo>
                    <a:pt x="143510" y="17907"/>
                  </a:lnTo>
                  <a:lnTo>
                    <a:pt x="143510" y="2260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79" y="0"/>
                  </a:lnTo>
                  <a:lnTo>
                    <a:pt x="86779" y="61925"/>
                  </a:lnTo>
                  <a:lnTo>
                    <a:pt x="100914" y="61925"/>
                  </a:lnTo>
                  <a:lnTo>
                    <a:pt x="100914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89" y="30797"/>
                  </a:lnTo>
                  <a:lnTo>
                    <a:pt x="156895" y="27724"/>
                  </a:lnTo>
                  <a:lnTo>
                    <a:pt x="156895" y="16510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3004" y="0"/>
                  </a:lnTo>
                  <a:lnTo>
                    <a:pt x="163004" y="11798"/>
                  </a:lnTo>
                  <a:lnTo>
                    <a:pt x="163004" y="12052"/>
                  </a:lnTo>
                  <a:lnTo>
                    <a:pt x="191198" y="12052"/>
                  </a:lnTo>
                  <a:lnTo>
                    <a:pt x="191198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58"/>
                  </a:moveTo>
                  <a:lnTo>
                    <a:pt x="233032" y="48958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" name="object 26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7345" y="4726749"/>
              <a:ext cx="150282" cy="63766"/>
            </a:xfrm>
            <a:prstGeom prst="rect">
              <a:avLst/>
            </a:prstGeom>
          </p:spPr>
        </p:pic>
      </p:grpSp>
      <p:grpSp>
        <p:nvGrpSpPr>
          <p:cNvPr id="267" name="object 267" descr=""/>
          <p:cNvGrpSpPr/>
          <p:nvPr/>
        </p:nvGrpSpPr>
        <p:grpSpPr>
          <a:xfrm>
            <a:off x="2247290" y="5419198"/>
            <a:ext cx="474980" cy="66040"/>
            <a:chOff x="2247290" y="5419198"/>
            <a:chExt cx="474980" cy="66040"/>
          </a:xfrm>
        </p:grpSpPr>
        <p:sp>
          <p:nvSpPr>
            <p:cNvPr id="268" name="object 268" descr=""/>
            <p:cNvSpPr/>
            <p:nvPr/>
          </p:nvSpPr>
          <p:spPr>
            <a:xfrm>
              <a:off x="2247290" y="5421046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12"/>
                  </a:moveTo>
                  <a:lnTo>
                    <a:pt x="75628" y="48780"/>
                  </a:lnTo>
                  <a:lnTo>
                    <a:pt x="69405" y="37312"/>
                  </a:lnTo>
                  <a:lnTo>
                    <a:pt x="56070" y="12712"/>
                  </a:lnTo>
                  <a:lnTo>
                    <a:pt x="54711" y="10210"/>
                  </a:lnTo>
                  <a:lnTo>
                    <a:pt x="54711" y="37312"/>
                  </a:lnTo>
                  <a:lnTo>
                    <a:pt x="28028" y="37312"/>
                  </a:lnTo>
                  <a:lnTo>
                    <a:pt x="41414" y="12712"/>
                  </a:lnTo>
                  <a:lnTo>
                    <a:pt x="54711" y="37312"/>
                  </a:lnTo>
                  <a:lnTo>
                    <a:pt x="54711" y="10210"/>
                  </a:lnTo>
                  <a:lnTo>
                    <a:pt x="49187" y="0"/>
                  </a:lnTo>
                  <a:lnTo>
                    <a:pt x="33540" y="0"/>
                  </a:lnTo>
                  <a:lnTo>
                    <a:pt x="0" y="61912"/>
                  </a:lnTo>
                  <a:lnTo>
                    <a:pt x="14719" y="61912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12"/>
                  </a:lnTo>
                  <a:lnTo>
                    <a:pt x="82753" y="61912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78" y="12928"/>
                  </a:lnTo>
                  <a:lnTo>
                    <a:pt x="154432" y="11036"/>
                  </a:lnTo>
                  <a:lnTo>
                    <a:pt x="151371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36"/>
                  </a:lnTo>
                  <a:lnTo>
                    <a:pt x="134670" y="11036"/>
                  </a:lnTo>
                  <a:lnTo>
                    <a:pt x="138518" y="11709"/>
                  </a:lnTo>
                  <a:lnTo>
                    <a:pt x="140144" y="12623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296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01" y="61912"/>
                  </a:lnTo>
                  <a:lnTo>
                    <a:pt x="100901" y="41833"/>
                  </a:lnTo>
                  <a:lnTo>
                    <a:pt x="140728" y="41833"/>
                  </a:lnTo>
                  <a:lnTo>
                    <a:pt x="146697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12"/>
                  </a:lnTo>
                  <a:lnTo>
                    <a:pt x="205333" y="61912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" name="object 26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29090" y="5419198"/>
              <a:ext cx="192874" cy="65434"/>
            </a:xfrm>
            <a:prstGeom prst="rect">
              <a:avLst/>
            </a:prstGeom>
          </p:spPr>
        </p:pic>
      </p:grpSp>
      <p:grpSp>
        <p:nvGrpSpPr>
          <p:cNvPr id="270" name="object 270" descr=""/>
          <p:cNvGrpSpPr/>
          <p:nvPr/>
        </p:nvGrpSpPr>
        <p:grpSpPr>
          <a:xfrm>
            <a:off x="4111815" y="1374521"/>
            <a:ext cx="4460875" cy="4460875"/>
            <a:chOff x="4111815" y="1374521"/>
            <a:chExt cx="4460875" cy="4460875"/>
          </a:xfrm>
        </p:grpSpPr>
        <p:sp>
          <p:nvSpPr>
            <p:cNvPr id="271" name="object 271" descr=""/>
            <p:cNvSpPr/>
            <p:nvPr/>
          </p:nvSpPr>
          <p:spPr>
            <a:xfrm>
              <a:off x="5250916" y="1654924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25"/>
                  </a:lnTo>
                  <a:lnTo>
                    <a:pt x="54724" y="10223"/>
                  </a:lnTo>
                  <a:lnTo>
                    <a:pt x="54724" y="37325"/>
                  </a:lnTo>
                  <a:lnTo>
                    <a:pt x="28028" y="37325"/>
                  </a:lnTo>
                  <a:lnTo>
                    <a:pt x="41414" y="12725"/>
                  </a:lnTo>
                  <a:lnTo>
                    <a:pt x="54724" y="37325"/>
                  </a:lnTo>
                  <a:lnTo>
                    <a:pt x="54724" y="10223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30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31"/>
                  </a:lnTo>
                  <a:lnTo>
                    <a:pt x="148285" y="4330"/>
                  </a:lnTo>
                  <a:lnTo>
                    <a:pt x="143497" y="2260"/>
                  </a:lnTo>
                  <a:lnTo>
                    <a:pt x="143497" y="17907"/>
                  </a:lnTo>
                  <a:lnTo>
                    <a:pt x="143497" y="24104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22"/>
                  </a:lnTo>
                  <a:lnTo>
                    <a:pt x="140157" y="12623"/>
                  </a:lnTo>
                  <a:lnTo>
                    <a:pt x="142824" y="15582"/>
                  </a:lnTo>
                  <a:lnTo>
                    <a:pt x="143497" y="17907"/>
                  </a:lnTo>
                  <a:lnTo>
                    <a:pt x="143497" y="2260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30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30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" name="object 27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2729" y="1653082"/>
              <a:ext cx="159330" cy="65608"/>
            </a:xfrm>
            <a:prstGeom prst="rect">
              <a:avLst/>
            </a:prstGeom>
          </p:spPr>
        </p:pic>
        <p:pic>
          <p:nvPicPr>
            <p:cNvPr id="273" name="object 2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11815" y="1374521"/>
              <a:ext cx="4460265" cy="4460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425"/>
            <a:ext cx="10692130" cy="5708650"/>
            <a:chOff x="0" y="256425"/>
            <a:chExt cx="10692130" cy="5708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4854" y="424228"/>
              <a:ext cx="4661382" cy="466138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8520" y="2181225"/>
              <a:ext cx="3783279" cy="37832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6249" y="256425"/>
              <a:ext cx="1600657" cy="160065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5059" y="779068"/>
              <a:ext cx="377456" cy="3651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49834"/>
              <a:ext cx="4288282" cy="42884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256" y="2376557"/>
              <a:ext cx="3391509" cy="339150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0151" y="1905812"/>
              <a:ext cx="9625965" cy="3712210"/>
            </a:xfrm>
            <a:custGeom>
              <a:avLst/>
              <a:gdLst/>
              <a:ahLst/>
              <a:cxnLst/>
              <a:rect l="l" t="t" r="r" b="b"/>
              <a:pathLst>
                <a:path w="9625965" h="3712210">
                  <a:moveTo>
                    <a:pt x="158902" y="2811729"/>
                  </a:moveTo>
                  <a:lnTo>
                    <a:pt x="128003" y="2786761"/>
                  </a:lnTo>
                  <a:lnTo>
                    <a:pt x="128003" y="2812910"/>
                  </a:lnTo>
                  <a:lnTo>
                    <a:pt x="128003" y="2823807"/>
                  </a:lnTo>
                  <a:lnTo>
                    <a:pt x="125272" y="2827718"/>
                  </a:lnTo>
                  <a:lnTo>
                    <a:pt x="114388" y="2832455"/>
                  </a:lnTo>
                  <a:lnTo>
                    <a:pt x="107797" y="2833636"/>
                  </a:lnTo>
                  <a:lnTo>
                    <a:pt x="94957" y="2833636"/>
                  </a:lnTo>
                  <a:lnTo>
                    <a:pt x="94957" y="2802966"/>
                  </a:lnTo>
                  <a:lnTo>
                    <a:pt x="107708" y="2802966"/>
                  </a:lnTo>
                  <a:lnTo>
                    <a:pt x="114338" y="2804172"/>
                  </a:lnTo>
                  <a:lnTo>
                    <a:pt x="125488" y="2808986"/>
                  </a:lnTo>
                  <a:lnTo>
                    <a:pt x="125323" y="2808986"/>
                  </a:lnTo>
                  <a:lnTo>
                    <a:pt x="127228" y="2811729"/>
                  </a:lnTo>
                  <a:lnTo>
                    <a:pt x="128003" y="2812910"/>
                  </a:lnTo>
                  <a:lnTo>
                    <a:pt x="128003" y="2786761"/>
                  </a:lnTo>
                  <a:lnTo>
                    <a:pt x="123774" y="2785503"/>
                  </a:lnTo>
                  <a:lnTo>
                    <a:pt x="116408" y="2784005"/>
                  </a:lnTo>
                  <a:lnTo>
                    <a:pt x="108610" y="2783078"/>
                  </a:lnTo>
                  <a:lnTo>
                    <a:pt x="100406" y="2782722"/>
                  </a:lnTo>
                  <a:lnTo>
                    <a:pt x="94957" y="2782722"/>
                  </a:lnTo>
                  <a:lnTo>
                    <a:pt x="94957" y="2774429"/>
                  </a:lnTo>
                  <a:lnTo>
                    <a:pt x="65836" y="2774429"/>
                  </a:lnTo>
                  <a:lnTo>
                    <a:pt x="65836" y="2782722"/>
                  </a:lnTo>
                  <a:lnTo>
                    <a:pt x="65836" y="2802966"/>
                  </a:lnTo>
                  <a:lnTo>
                    <a:pt x="65836" y="2833636"/>
                  </a:lnTo>
                  <a:lnTo>
                    <a:pt x="53797" y="2833636"/>
                  </a:lnTo>
                  <a:lnTo>
                    <a:pt x="47053" y="2832455"/>
                  </a:lnTo>
                  <a:lnTo>
                    <a:pt x="34925" y="2827718"/>
                  </a:lnTo>
                  <a:lnTo>
                    <a:pt x="34747" y="2827718"/>
                  </a:lnTo>
                  <a:lnTo>
                    <a:pt x="31673" y="2823807"/>
                  </a:lnTo>
                  <a:lnTo>
                    <a:pt x="31623" y="2812910"/>
                  </a:lnTo>
                  <a:lnTo>
                    <a:pt x="34658" y="2808986"/>
                  </a:lnTo>
                  <a:lnTo>
                    <a:pt x="46812" y="2804172"/>
                  </a:lnTo>
                  <a:lnTo>
                    <a:pt x="53721" y="2802966"/>
                  </a:lnTo>
                  <a:lnTo>
                    <a:pt x="65836" y="2802966"/>
                  </a:lnTo>
                  <a:lnTo>
                    <a:pt x="65836" y="2782722"/>
                  </a:lnTo>
                  <a:lnTo>
                    <a:pt x="60032" y="2782722"/>
                  </a:lnTo>
                  <a:lnTo>
                    <a:pt x="52171" y="2783078"/>
                  </a:lnTo>
                  <a:lnTo>
                    <a:pt x="12687" y="2796552"/>
                  </a:lnTo>
                  <a:lnTo>
                    <a:pt x="0" y="2811729"/>
                  </a:lnTo>
                  <a:lnTo>
                    <a:pt x="38" y="2824988"/>
                  </a:lnTo>
                  <a:lnTo>
                    <a:pt x="30772" y="2849207"/>
                  </a:lnTo>
                  <a:lnTo>
                    <a:pt x="60502" y="2853880"/>
                  </a:lnTo>
                  <a:lnTo>
                    <a:pt x="65836" y="2853880"/>
                  </a:lnTo>
                  <a:lnTo>
                    <a:pt x="65836" y="2862059"/>
                  </a:lnTo>
                  <a:lnTo>
                    <a:pt x="94957" y="2862059"/>
                  </a:lnTo>
                  <a:lnTo>
                    <a:pt x="94957" y="2853880"/>
                  </a:lnTo>
                  <a:lnTo>
                    <a:pt x="100406" y="2853880"/>
                  </a:lnTo>
                  <a:lnTo>
                    <a:pt x="139293" y="2846082"/>
                  </a:lnTo>
                  <a:lnTo>
                    <a:pt x="158902" y="2824988"/>
                  </a:lnTo>
                  <a:lnTo>
                    <a:pt x="158902" y="2811729"/>
                  </a:lnTo>
                  <a:close/>
                </a:path>
                <a:path w="9625965" h="3712210">
                  <a:moveTo>
                    <a:pt x="266420" y="2774429"/>
                  </a:moveTo>
                  <a:lnTo>
                    <a:pt x="235508" y="2774429"/>
                  </a:lnTo>
                  <a:lnTo>
                    <a:pt x="210642" y="2818485"/>
                  </a:lnTo>
                  <a:lnTo>
                    <a:pt x="186486" y="2774429"/>
                  </a:lnTo>
                  <a:lnTo>
                    <a:pt x="155587" y="2774429"/>
                  </a:lnTo>
                  <a:lnTo>
                    <a:pt x="191350" y="2834944"/>
                  </a:lnTo>
                  <a:lnTo>
                    <a:pt x="191325" y="2837662"/>
                  </a:lnTo>
                  <a:lnTo>
                    <a:pt x="190779" y="2839085"/>
                  </a:lnTo>
                  <a:lnTo>
                    <a:pt x="189712" y="2839682"/>
                  </a:lnTo>
                  <a:lnTo>
                    <a:pt x="186004" y="2840621"/>
                  </a:lnTo>
                  <a:lnTo>
                    <a:pt x="182905" y="2840863"/>
                  </a:lnTo>
                  <a:lnTo>
                    <a:pt x="178562" y="2840863"/>
                  </a:lnTo>
                  <a:lnTo>
                    <a:pt x="178562" y="2862288"/>
                  </a:lnTo>
                  <a:lnTo>
                    <a:pt x="219532" y="2854083"/>
                  </a:lnTo>
                  <a:lnTo>
                    <a:pt x="222364" y="2848787"/>
                  </a:lnTo>
                  <a:lnTo>
                    <a:pt x="266420" y="2774429"/>
                  </a:lnTo>
                  <a:close/>
                </a:path>
                <a:path w="9625965" h="3712210">
                  <a:moveTo>
                    <a:pt x="371322" y="2774429"/>
                  </a:moveTo>
                  <a:lnTo>
                    <a:pt x="267843" y="2774429"/>
                  </a:lnTo>
                  <a:lnTo>
                    <a:pt x="267843" y="2798114"/>
                  </a:lnTo>
                  <a:lnTo>
                    <a:pt x="305257" y="2798229"/>
                  </a:lnTo>
                  <a:lnTo>
                    <a:pt x="305257" y="2862059"/>
                  </a:lnTo>
                  <a:lnTo>
                    <a:pt x="334378" y="2862059"/>
                  </a:lnTo>
                  <a:lnTo>
                    <a:pt x="334378" y="2798229"/>
                  </a:lnTo>
                  <a:lnTo>
                    <a:pt x="371322" y="2798229"/>
                  </a:lnTo>
                  <a:lnTo>
                    <a:pt x="371322" y="2774429"/>
                  </a:lnTo>
                  <a:close/>
                </a:path>
                <a:path w="9625965" h="3712210">
                  <a:moveTo>
                    <a:pt x="486651" y="2826728"/>
                  </a:moveTo>
                  <a:lnTo>
                    <a:pt x="485584" y="2823032"/>
                  </a:lnTo>
                  <a:lnTo>
                    <a:pt x="485533" y="2822867"/>
                  </a:lnTo>
                  <a:lnTo>
                    <a:pt x="485140" y="2821521"/>
                  </a:lnTo>
                  <a:lnTo>
                    <a:pt x="456933" y="2806090"/>
                  </a:lnTo>
                  <a:lnTo>
                    <a:pt x="456933" y="2829141"/>
                  </a:lnTo>
                  <a:lnTo>
                    <a:pt x="456933" y="2835694"/>
                  </a:lnTo>
                  <a:lnTo>
                    <a:pt x="455472" y="2838310"/>
                  </a:lnTo>
                  <a:lnTo>
                    <a:pt x="449630" y="2840913"/>
                  </a:lnTo>
                  <a:lnTo>
                    <a:pt x="444817" y="2841574"/>
                  </a:lnTo>
                  <a:lnTo>
                    <a:pt x="406730" y="2841574"/>
                  </a:lnTo>
                  <a:lnTo>
                    <a:pt x="406730" y="2822867"/>
                  </a:lnTo>
                  <a:lnTo>
                    <a:pt x="442760" y="2822867"/>
                  </a:lnTo>
                  <a:lnTo>
                    <a:pt x="456933" y="2829141"/>
                  </a:lnTo>
                  <a:lnTo>
                    <a:pt x="456933" y="2806090"/>
                  </a:lnTo>
                  <a:lnTo>
                    <a:pt x="454850" y="2805773"/>
                  </a:lnTo>
                  <a:lnTo>
                    <a:pt x="447446" y="2805188"/>
                  </a:lnTo>
                  <a:lnTo>
                    <a:pt x="439178" y="2804985"/>
                  </a:lnTo>
                  <a:lnTo>
                    <a:pt x="406730" y="2804985"/>
                  </a:lnTo>
                  <a:lnTo>
                    <a:pt x="406730" y="2793847"/>
                  </a:lnTo>
                  <a:lnTo>
                    <a:pt x="480021" y="2793847"/>
                  </a:lnTo>
                  <a:lnTo>
                    <a:pt x="480021" y="2774556"/>
                  </a:lnTo>
                  <a:lnTo>
                    <a:pt x="379260" y="2774556"/>
                  </a:lnTo>
                  <a:lnTo>
                    <a:pt x="379260" y="2862173"/>
                  </a:lnTo>
                  <a:lnTo>
                    <a:pt x="442849" y="2862173"/>
                  </a:lnTo>
                  <a:lnTo>
                    <a:pt x="483196" y="2848826"/>
                  </a:lnTo>
                  <a:lnTo>
                    <a:pt x="486651" y="2841929"/>
                  </a:lnTo>
                  <a:lnTo>
                    <a:pt x="486651" y="2841574"/>
                  </a:lnTo>
                  <a:lnTo>
                    <a:pt x="486651" y="2826728"/>
                  </a:lnTo>
                  <a:close/>
                </a:path>
                <a:path w="9625965" h="3712210">
                  <a:moveTo>
                    <a:pt x="605066" y="2827286"/>
                  </a:moveTo>
                  <a:lnTo>
                    <a:pt x="604977" y="2809583"/>
                  </a:lnTo>
                  <a:lnTo>
                    <a:pt x="602729" y="2802394"/>
                  </a:lnTo>
                  <a:lnTo>
                    <a:pt x="602627" y="2802064"/>
                  </a:lnTo>
                  <a:lnTo>
                    <a:pt x="574395" y="2777452"/>
                  </a:lnTo>
                  <a:lnTo>
                    <a:pt x="574395" y="2813786"/>
                  </a:lnTo>
                  <a:lnTo>
                    <a:pt x="574395" y="2823489"/>
                  </a:lnTo>
                  <a:lnTo>
                    <a:pt x="552411" y="2842285"/>
                  </a:lnTo>
                  <a:lnTo>
                    <a:pt x="543483" y="2842285"/>
                  </a:lnTo>
                  <a:lnTo>
                    <a:pt x="521462" y="2823489"/>
                  </a:lnTo>
                  <a:lnTo>
                    <a:pt x="521462" y="2813786"/>
                  </a:lnTo>
                  <a:lnTo>
                    <a:pt x="522617" y="2809913"/>
                  </a:lnTo>
                  <a:lnTo>
                    <a:pt x="522706" y="2809583"/>
                  </a:lnTo>
                  <a:lnTo>
                    <a:pt x="527685" y="2802394"/>
                  </a:lnTo>
                  <a:lnTo>
                    <a:pt x="530936" y="2799651"/>
                  </a:lnTo>
                  <a:lnTo>
                    <a:pt x="538988" y="2795867"/>
                  </a:lnTo>
                  <a:lnTo>
                    <a:pt x="542683" y="2795041"/>
                  </a:lnTo>
                  <a:lnTo>
                    <a:pt x="552754" y="2795041"/>
                  </a:lnTo>
                  <a:lnTo>
                    <a:pt x="574395" y="2813786"/>
                  </a:lnTo>
                  <a:lnTo>
                    <a:pt x="574395" y="2777452"/>
                  </a:lnTo>
                  <a:lnTo>
                    <a:pt x="570433" y="2775902"/>
                  </a:lnTo>
                  <a:lnTo>
                    <a:pt x="563308" y="2774035"/>
                  </a:lnTo>
                  <a:lnTo>
                    <a:pt x="555790" y="2772918"/>
                  </a:lnTo>
                  <a:lnTo>
                    <a:pt x="547865" y="2772537"/>
                  </a:lnTo>
                  <a:lnTo>
                    <a:pt x="540207" y="2772918"/>
                  </a:lnTo>
                  <a:lnTo>
                    <a:pt x="502297" y="2790063"/>
                  </a:lnTo>
                  <a:lnTo>
                    <a:pt x="490359" y="2827286"/>
                  </a:lnTo>
                  <a:lnTo>
                    <a:pt x="492848" y="2834817"/>
                  </a:lnTo>
                  <a:lnTo>
                    <a:pt x="525868" y="2861068"/>
                  </a:lnTo>
                  <a:lnTo>
                    <a:pt x="547992" y="2864421"/>
                  </a:lnTo>
                  <a:lnTo>
                    <a:pt x="555904" y="2864053"/>
                  </a:lnTo>
                  <a:lnTo>
                    <a:pt x="593610" y="2846984"/>
                  </a:lnTo>
                  <a:lnTo>
                    <a:pt x="597458" y="2842285"/>
                  </a:lnTo>
                  <a:lnTo>
                    <a:pt x="597662" y="2842044"/>
                  </a:lnTo>
                  <a:lnTo>
                    <a:pt x="602589" y="2835097"/>
                  </a:lnTo>
                  <a:lnTo>
                    <a:pt x="605066" y="2827286"/>
                  </a:lnTo>
                  <a:close/>
                </a:path>
                <a:path w="9625965" h="3712210">
                  <a:moveTo>
                    <a:pt x="712101" y="2774429"/>
                  </a:moveTo>
                  <a:lnTo>
                    <a:pt x="627329" y="2774429"/>
                  </a:lnTo>
                  <a:lnTo>
                    <a:pt x="625906" y="2789428"/>
                  </a:lnTo>
                  <a:lnTo>
                    <a:pt x="623798" y="2803715"/>
                  </a:lnTo>
                  <a:lnTo>
                    <a:pt x="608380" y="2838488"/>
                  </a:lnTo>
                  <a:lnTo>
                    <a:pt x="604583" y="2838488"/>
                  </a:lnTo>
                  <a:lnTo>
                    <a:pt x="604583" y="2862059"/>
                  </a:lnTo>
                  <a:lnTo>
                    <a:pt x="640461" y="2844889"/>
                  </a:lnTo>
                  <a:lnTo>
                    <a:pt x="653961" y="2795155"/>
                  </a:lnTo>
                  <a:lnTo>
                    <a:pt x="682853" y="2795155"/>
                  </a:lnTo>
                  <a:lnTo>
                    <a:pt x="682853" y="2862059"/>
                  </a:lnTo>
                  <a:lnTo>
                    <a:pt x="712101" y="2862059"/>
                  </a:lnTo>
                  <a:lnTo>
                    <a:pt x="712101" y="2774429"/>
                  </a:lnTo>
                  <a:close/>
                </a:path>
                <a:path w="9625965" h="3712210">
                  <a:moveTo>
                    <a:pt x="944308" y="2862059"/>
                  </a:moveTo>
                  <a:lnTo>
                    <a:pt x="936155" y="2847022"/>
                  </a:lnTo>
                  <a:lnTo>
                    <a:pt x="925436" y="2827248"/>
                  </a:lnTo>
                  <a:lnTo>
                    <a:pt x="911313" y="2801188"/>
                  </a:lnTo>
                  <a:lnTo>
                    <a:pt x="896823" y="2774429"/>
                  </a:lnTo>
                  <a:lnTo>
                    <a:pt x="895997" y="2774429"/>
                  </a:lnTo>
                  <a:lnTo>
                    <a:pt x="895997" y="2827248"/>
                  </a:lnTo>
                  <a:lnTo>
                    <a:pt x="867702" y="2827248"/>
                  </a:lnTo>
                  <a:lnTo>
                    <a:pt x="881913" y="2801188"/>
                  </a:lnTo>
                  <a:lnTo>
                    <a:pt x="895997" y="2827248"/>
                  </a:lnTo>
                  <a:lnTo>
                    <a:pt x="895997" y="2774429"/>
                  </a:lnTo>
                  <a:lnTo>
                    <a:pt x="866863" y="2774429"/>
                  </a:lnTo>
                  <a:lnTo>
                    <a:pt x="820458" y="2860078"/>
                  </a:lnTo>
                  <a:lnTo>
                    <a:pt x="774750" y="2814574"/>
                  </a:lnTo>
                  <a:lnTo>
                    <a:pt x="820686" y="2774429"/>
                  </a:lnTo>
                  <a:lnTo>
                    <a:pt x="784453" y="2774429"/>
                  </a:lnTo>
                  <a:lnTo>
                    <a:pt x="751052" y="2804871"/>
                  </a:lnTo>
                  <a:lnTo>
                    <a:pt x="751052" y="2774429"/>
                  </a:lnTo>
                  <a:lnTo>
                    <a:pt x="721817" y="2774429"/>
                  </a:lnTo>
                  <a:lnTo>
                    <a:pt x="721817" y="2862059"/>
                  </a:lnTo>
                  <a:lnTo>
                    <a:pt x="751052" y="2862059"/>
                  </a:lnTo>
                  <a:lnTo>
                    <a:pt x="751052" y="2825343"/>
                  </a:lnTo>
                  <a:lnTo>
                    <a:pt x="786587" y="2862059"/>
                  </a:lnTo>
                  <a:lnTo>
                    <a:pt x="819391" y="2862059"/>
                  </a:lnTo>
                  <a:lnTo>
                    <a:pt x="822464" y="2862059"/>
                  </a:lnTo>
                  <a:lnTo>
                    <a:pt x="848868" y="2862059"/>
                  </a:lnTo>
                  <a:lnTo>
                    <a:pt x="857034" y="2847022"/>
                  </a:lnTo>
                  <a:lnTo>
                    <a:pt x="906653" y="2847022"/>
                  </a:lnTo>
                  <a:lnTo>
                    <a:pt x="914819" y="2862059"/>
                  </a:lnTo>
                  <a:lnTo>
                    <a:pt x="944308" y="2862059"/>
                  </a:lnTo>
                  <a:close/>
                </a:path>
                <a:path w="9625965" h="3712210">
                  <a:moveTo>
                    <a:pt x="1213446" y="3621938"/>
                  </a:moveTo>
                  <a:lnTo>
                    <a:pt x="1184313" y="3621938"/>
                  </a:lnTo>
                  <a:lnTo>
                    <a:pt x="1184313" y="3688410"/>
                  </a:lnTo>
                  <a:lnTo>
                    <a:pt x="1147127" y="3688410"/>
                  </a:lnTo>
                  <a:lnTo>
                    <a:pt x="1147127" y="3621938"/>
                  </a:lnTo>
                  <a:lnTo>
                    <a:pt x="1118006" y="3621938"/>
                  </a:lnTo>
                  <a:lnTo>
                    <a:pt x="1118006" y="3688410"/>
                  </a:lnTo>
                  <a:lnTo>
                    <a:pt x="1080947" y="3688410"/>
                  </a:lnTo>
                  <a:lnTo>
                    <a:pt x="1080947" y="3622370"/>
                  </a:lnTo>
                  <a:lnTo>
                    <a:pt x="1051699" y="3622370"/>
                  </a:lnTo>
                  <a:lnTo>
                    <a:pt x="1051699" y="3688410"/>
                  </a:lnTo>
                  <a:lnTo>
                    <a:pt x="1051699" y="3710000"/>
                  </a:lnTo>
                  <a:lnTo>
                    <a:pt x="1213446" y="3710000"/>
                  </a:lnTo>
                  <a:lnTo>
                    <a:pt x="1213446" y="3688473"/>
                  </a:lnTo>
                  <a:lnTo>
                    <a:pt x="1213446" y="3621938"/>
                  </a:lnTo>
                  <a:close/>
                </a:path>
                <a:path w="9625965" h="3712210">
                  <a:moveTo>
                    <a:pt x="1330185" y="3674783"/>
                  </a:moveTo>
                  <a:lnTo>
                    <a:pt x="1330096" y="3657079"/>
                  </a:lnTo>
                  <a:lnTo>
                    <a:pt x="1327848" y="3649891"/>
                  </a:lnTo>
                  <a:lnTo>
                    <a:pt x="1327746" y="3649561"/>
                  </a:lnTo>
                  <a:lnTo>
                    <a:pt x="1299514" y="3624935"/>
                  </a:lnTo>
                  <a:lnTo>
                    <a:pt x="1299514" y="3661283"/>
                  </a:lnTo>
                  <a:lnTo>
                    <a:pt x="1299514" y="3670985"/>
                  </a:lnTo>
                  <a:lnTo>
                    <a:pt x="1277543" y="3689781"/>
                  </a:lnTo>
                  <a:lnTo>
                    <a:pt x="1268615" y="3689781"/>
                  </a:lnTo>
                  <a:lnTo>
                    <a:pt x="1246593" y="3670985"/>
                  </a:lnTo>
                  <a:lnTo>
                    <a:pt x="1246593" y="3661283"/>
                  </a:lnTo>
                  <a:lnTo>
                    <a:pt x="1267841" y="3642537"/>
                  </a:lnTo>
                  <a:lnTo>
                    <a:pt x="1277835" y="3642537"/>
                  </a:lnTo>
                  <a:lnTo>
                    <a:pt x="1299514" y="3661283"/>
                  </a:lnTo>
                  <a:lnTo>
                    <a:pt x="1299514" y="3624935"/>
                  </a:lnTo>
                  <a:lnTo>
                    <a:pt x="1295565" y="3623399"/>
                  </a:lnTo>
                  <a:lnTo>
                    <a:pt x="1288427" y="3621532"/>
                  </a:lnTo>
                  <a:lnTo>
                    <a:pt x="1280909" y="3620414"/>
                  </a:lnTo>
                  <a:lnTo>
                    <a:pt x="1272997" y="3620033"/>
                  </a:lnTo>
                  <a:lnTo>
                    <a:pt x="1265326" y="3620414"/>
                  </a:lnTo>
                  <a:lnTo>
                    <a:pt x="1227429" y="3637546"/>
                  </a:lnTo>
                  <a:lnTo>
                    <a:pt x="1215478" y="3674783"/>
                  </a:lnTo>
                  <a:lnTo>
                    <a:pt x="1217980" y="3682327"/>
                  </a:lnTo>
                  <a:lnTo>
                    <a:pt x="1251000" y="3708565"/>
                  </a:lnTo>
                  <a:lnTo>
                    <a:pt x="1273124" y="3711918"/>
                  </a:lnTo>
                  <a:lnTo>
                    <a:pt x="1281023" y="3711549"/>
                  </a:lnTo>
                  <a:lnTo>
                    <a:pt x="1318729" y="3694480"/>
                  </a:lnTo>
                  <a:lnTo>
                    <a:pt x="1322590" y="3689781"/>
                  </a:lnTo>
                  <a:lnTo>
                    <a:pt x="1322793" y="3689540"/>
                  </a:lnTo>
                  <a:lnTo>
                    <a:pt x="1327721" y="3682593"/>
                  </a:lnTo>
                  <a:lnTo>
                    <a:pt x="1330185" y="3674783"/>
                  </a:lnTo>
                  <a:close/>
                </a:path>
                <a:path w="9625965" h="3712210">
                  <a:moveTo>
                    <a:pt x="1444929" y="3622370"/>
                  </a:moveTo>
                  <a:lnTo>
                    <a:pt x="1337411" y="3622370"/>
                  </a:lnTo>
                  <a:lnTo>
                    <a:pt x="1337411" y="3642690"/>
                  </a:lnTo>
                  <a:lnTo>
                    <a:pt x="1337411" y="3710000"/>
                  </a:lnTo>
                  <a:lnTo>
                    <a:pt x="1366774" y="3710000"/>
                  </a:lnTo>
                  <a:lnTo>
                    <a:pt x="1366774" y="3642690"/>
                  </a:lnTo>
                  <a:lnTo>
                    <a:pt x="1415567" y="3642690"/>
                  </a:lnTo>
                  <a:lnTo>
                    <a:pt x="1415567" y="3710000"/>
                  </a:lnTo>
                  <a:lnTo>
                    <a:pt x="1444929" y="3710000"/>
                  </a:lnTo>
                  <a:lnTo>
                    <a:pt x="1444929" y="3642690"/>
                  </a:lnTo>
                  <a:lnTo>
                    <a:pt x="1444929" y="3622370"/>
                  </a:lnTo>
                  <a:close/>
                </a:path>
                <a:path w="9625965" h="3712210">
                  <a:moveTo>
                    <a:pt x="1548587" y="3622370"/>
                  </a:moveTo>
                  <a:lnTo>
                    <a:pt x="1454632" y="3622370"/>
                  </a:lnTo>
                  <a:lnTo>
                    <a:pt x="1454632" y="3642690"/>
                  </a:lnTo>
                  <a:lnTo>
                    <a:pt x="1454632" y="3654120"/>
                  </a:lnTo>
                  <a:lnTo>
                    <a:pt x="1454632" y="3675710"/>
                  </a:lnTo>
                  <a:lnTo>
                    <a:pt x="1454632" y="3688410"/>
                  </a:lnTo>
                  <a:lnTo>
                    <a:pt x="1454632" y="3710000"/>
                  </a:lnTo>
                  <a:lnTo>
                    <a:pt x="1548536" y="3710000"/>
                  </a:lnTo>
                  <a:lnTo>
                    <a:pt x="1548536" y="3688410"/>
                  </a:lnTo>
                  <a:lnTo>
                    <a:pt x="1483880" y="3688410"/>
                  </a:lnTo>
                  <a:lnTo>
                    <a:pt x="1483880" y="3675710"/>
                  </a:lnTo>
                  <a:lnTo>
                    <a:pt x="1538592" y="3675710"/>
                  </a:lnTo>
                  <a:lnTo>
                    <a:pt x="1538592" y="3654120"/>
                  </a:lnTo>
                  <a:lnTo>
                    <a:pt x="1483880" y="3654120"/>
                  </a:lnTo>
                  <a:lnTo>
                    <a:pt x="1483880" y="3642690"/>
                  </a:lnTo>
                  <a:lnTo>
                    <a:pt x="1548587" y="3642690"/>
                  </a:lnTo>
                  <a:lnTo>
                    <a:pt x="1548587" y="3622370"/>
                  </a:lnTo>
                  <a:close/>
                </a:path>
                <a:path w="9625965" h="3712210">
                  <a:moveTo>
                    <a:pt x="1660067" y="3645293"/>
                  </a:moveTo>
                  <a:lnTo>
                    <a:pt x="1659153" y="3642334"/>
                  </a:lnTo>
                  <a:lnTo>
                    <a:pt x="1658518" y="3640226"/>
                  </a:lnTo>
                  <a:lnTo>
                    <a:pt x="1652282" y="3631463"/>
                  </a:lnTo>
                  <a:lnTo>
                    <a:pt x="1647901" y="3628047"/>
                  </a:lnTo>
                  <a:lnTo>
                    <a:pt x="1636610" y="3623157"/>
                  </a:lnTo>
                  <a:lnTo>
                    <a:pt x="1633778" y="3622637"/>
                  </a:lnTo>
                  <a:lnTo>
                    <a:pt x="1633778" y="3648659"/>
                  </a:lnTo>
                  <a:lnTo>
                    <a:pt x="1633778" y="3654577"/>
                  </a:lnTo>
                  <a:lnTo>
                    <a:pt x="1633118" y="3656673"/>
                  </a:lnTo>
                  <a:lnTo>
                    <a:pt x="1630438" y="3659187"/>
                  </a:lnTo>
                  <a:lnTo>
                    <a:pt x="1628749" y="3659949"/>
                  </a:lnTo>
                  <a:lnTo>
                    <a:pt x="1623695" y="3660533"/>
                  </a:lnTo>
                  <a:lnTo>
                    <a:pt x="1585836" y="3660533"/>
                  </a:lnTo>
                  <a:lnTo>
                    <a:pt x="1585836" y="3642334"/>
                  </a:lnTo>
                  <a:lnTo>
                    <a:pt x="1624431" y="3642334"/>
                  </a:lnTo>
                  <a:lnTo>
                    <a:pt x="1628698" y="3642969"/>
                  </a:lnTo>
                  <a:lnTo>
                    <a:pt x="1630438" y="3643795"/>
                  </a:lnTo>
                  <a:lnTo>
                    <a:pt x="1633118" y="3646487"/>
                  </a:lnTo>
                  <a:lnTo>
                    <a:pt x="1633778" y="3648659"/>
                  </a:lnTo>
                  <a:lnTo>
                    <a:pt x="1633778" y="3622637"/>
                  </a:lnTo>
                  <a:lnTo>
                    <a:pt x="1630121" y="3621938"/>
                  </a:lnTo>
                  <a:lnTo>
                    <a:pt x="1556588" y="3621938"/>
                  </a:lnTo>
                  <a:lnTo>
                    <a:pt x="1556588" y="3709555"/>
                  </a:lnTo>
                  <a:lnTo>
                    <a:pt x="1585836" y="3709555"/>
                  </a:lnTo>
                  <a:lnTo>
                    <a:pt x="1585836" y="3681260"/>
                  </a:lnTo>
                  <a:lnTo>
                    <a:pt x="1623834" y="3681260"/>
                  </a:lnTo>
                  <a:lnTo>
                    <a:pt x="1660067" y="3661003"/>
                  </a:lnTo>
                  <a:lnTo>
                    <a:pt x="1660067" y="3660533"/>
                  </a:lnTo>
                  <a:lnTo>
                    <a:pt x="1660067" y="3645293"/>
                  </a:lnTo>
                  <a:close/>
                </a:path>
                <a:path w="9625965" h="3712210">
                  <a:moveTo>
                    <a:pt x="6294856" y="3548126"/>
                  </a:moveTo>
                  <a:lnTo>
                    <a:pt x="6293739" y="3545382"/>
                  </a:lnTo>
                  <a:lnTo>
                    <a:pt x="6292380" y="3542131"/>
                  </a:lnTo>
                  <a:lnTo>
                    <a:pt x="6292329" y="3541992"/>
                  </a:lnTo>
                  <a:lnTo>
                    <a:pt x="6289865" y="3539363"/>
                  </a:lnTo>
                  <a:lnTo>
                    <a:pt x="6282220" y="3531184"/>
                  </a:lnTo>
                  <a:lnTo>
                    <a:pt x="6275260" y="3526942"/>
                  </a:lnTo>
                  <a:lnTo>
                    <a:pt x="6266713" y="3523983"/>
                  </a:lnTo>
                  <a:lnTo>
                    <a:pt x="6263945" y="3523170"/>
                  </a:lnTo>
                  <a:lnTo>
                    <a:pt x="6263945" y="3549319"/>
                  </a:lnTo>
                  <a:lnTo>
                    <a:pt x="6263945" y="3560203"/>
                  </a:lnTo>
                  <a:lnTo>
                    <a:pt x="6261227" y="3564115"/>
                  </a:lnTo>
                  <a:lnTo>
                    <a:pt x="6250330" y="3568852"/>
                  </a:lnTo>
                  <a:lnTo>
                    <a:pt x="6243739" y="3570033"/>
                  </a:lnTo>
                  <a:lnTo>
                    <a:pt x="6230912" y="3570033"/>
                  </a:lnTo>
                  <a:lnTo>
                    <a:pt x="6230912" y="3539363"/>
                  </a:lnTo>
                  <a:lnTo>
                    <a:pt x="6243663" y="3539363"/>
                  </a:lnTo>
                  <a:lnTo>
                    <a:pt x="6250267" y="3540569"/>
                  </a:lnTo>
                  <a:lnTo>
                    <a:pt x="6261417" y="3545382"/>
                  </a:lnTo>
                  <a:lnTo>
                    <a:pt x="6261265" y="3545382"/>
                  </a:lnTo>
                  <a:lnTo>
                    <a:pt x="6263170" y="3548126"/>
                  </a:lnTo>
                  <a:lnTo>
                    <a:pt x="6263945" y="3549319"/>
                  </a:lnTo>
                  <a:lnTo>
                    <a:pt x="6263945" y="3523170"/>
                  </a:lnTo>
                  <a:lnTo>
                    <a:pt x="6259715" y="3521900"/>
                  </a:lnTo>
                  <a:lnTo>
                    <a:pt x="6252337" y="3520389"/>
                  </a:lnTo>
                  <a:lnTo>
                    <a:pt x="6244552" y="3519474"/>
                  </a:lnTo>
                  <a:lnTo>
                    <a:pt x="6236360" y="3519119"/>
                  </a:lnTo>
                  <a:lnTo>
                    <a:pt x="6230912" y="3519119"/>
                  </a:lnTo>
                  <a:lnTo>
                    <a:pt x="6230912" y="3510838"/>
                  </a:lnTo>
                  <a:lnTo>
                    <a:pt x="6201791" y="3510838"/>
                  </a:lnTo>
                  <a:lnTo>
                    <a:pt x="6201791" y="3519119"/>
                  </a:lnTo>
                  <a:lnTo>
                    <a:pt x="6201791" y="3539363"/>
                  </a:lnTo>
                  <a:lnTo>
                    <a:pt x="6201791" y="3570033"/>
                  </a:lnTo>
                  <a:lnTo>
                    <a:pt x="6189751" y="3570033"/>
                  </a:lnTo>
                  <a:lnTo>
                    <a:pt x="6182957" y="3568852"/>
                  </a:lnTo>
                  <a:lnTo>
                    <a:pt x="6170879" y="3564115"/>
                  </a:lnTo>
                  <a:lnTo>
                    <a:pt x="6170701" y="3564115"/>
                  </a:lnTo>
                  <a:lnTo>
                    <a:pt x="6167615" y="3560203"/>
                  </a:lnTo>
                  <a:lnTo>
                    <a:pt x="6167564" y="3549319"/>
                  </a:lnTo>
                  <a:lnTo>
                    <a:pt x="6170600" y="3545382"/>
                  </a:lnTo>
                  <a:lnTo>
                    <a:pt x="6182766" y="3540569"/>
                  </a:lnTo>
                  <a:lnTo>
                    <a:pt x="6189662" y="3539363"/>
                  </a:lnTo>
                  <a:lnTo>
                    <a:pt x="6201791" y="3539363"/>
                  </a:lnTo>
                  <a:lnTo>
                    <a:pt x="6201791" y="3519119"/>
                  </a:lnTo>
                  <a:lnTo>
                    <a:pt x="6195987" y="3519119"/>
                  </a:lnTo>
                  <a:lnTo>
                    <a:pt x="6188126" y="3519474"/>
                  </a:lnTo>
                  <a:lnTo>
                    <a:pt x="6148641" y="3532949"/>
                  </a:lnTo>
                  <a:lnTo>
                    <a:pt x="6135954" y="3548126"/>
                  </a:lnTo>
                  <a:lnTo>
                    <a:pt x="6135979" y="3561397"/>
                  </a:lnTo>
                  <a:lnTo>
                    <a:pt x="6166688" y="3585603"/>
                  </a:lnTo>
                  <a:lnTo>
                    <a:pt x="6196457" y="3590290"/>
                  </a:lnTo>
                  <a:lnTo>
                    <a:pt x="6201791" y="3590290"/>
                  </a:lnTo>
                  <a:lnTo>
                    <a:pt x="6201791" y="3598456"/>
                  </a:lnTo>
                  <a:lnTo>
                    <a:pt x="6230912" y="3598456"/>
                  </a:lnTo>
                  <a:lnTo>
                    <a:pt x="6230912" y="3590290"/>
                  </a:lnTo>
                  <a:lnTo>
                    <a:pt x="6236360" y="3590290"/>
                  </a:lnTo>
                  <a:lnTo>
                    <a:pt x="6275235" y="3582492"/>
                  </a:lnTo>
                  <a:lnTo>
                    <a:pt x="6289865" y="3570033"/>
                  </a:lnTo>
                  <a:lnTo>
                    <a:pt x="6292329" y="3567417"/>
                  </a:lnTo>
                  <a:lnTo>
                    <a:pt x="6294856" y="3561397"/>
                  </a:lnTo>
                  <a:lnTo>
                    <a:pt x="6294856" y="3548126"/>
                  </a:lnTo>
                  <a:close/>
                </a:path>
                <a:path w="9625965" h="3712210">
                  <a:moveTo>
                    <a:pt x="6402375" y="3510838"/>
                  </a:moveTo>
                  <a:lnTo>
                    <a:pt x="6371463" y="3510838"/>
                  </a:lnTo>
                  <a:lnTo>
                    <a:pt x="6346596" y="3554882"/>
                  </a:lnTo>
                  <a:lnTo>
                    <a:pt x="6322441" y="3510838"/>
                  </a:lnTo>
                  <a:lnTo>
                    <a:pt x="6291542" y="3510838"/>
                  </a:lnTo>
                  <a:lnTo>
                    <a:pt x="6327305" y="3571341"/>
                  </a:lnTo>
                  <a:lnTo>
                    <a:pt x="6327280" y="3574059"/>
                  </a:lnTo>
                  <a:lnTo>
                    <a:pt x="6326721" y="3575481"/>
                  </a:lnTo>
                  <a:lnTo>
                    <a:pt x="6325654" y="3576078"/>
                  </a:lnTo>
                  <a:lnTo>
                    <a:pt x="6321946" y="3577018"/>
                  </a:lnTo>
                  <a:lnTo>
                    <a:pt x="6318847" y="3577259"/>
                  </a:lnTo>
                  <a:lnTo>
                    <a:pt x="6314503" y="3577259"/>
                  </a:lnTo>
                  <a:lnTo>
                    <a:pt x="6314503" y="3598697"/>
                  </a:lnTo>
                  <a:lnTo>
                    <a:pt x="6355474" y="3590480"/>
                  </a:lnTo>
                  <a:lnTo>
                    <a:pt x="6358318" y="3585197"/>
                  </a:lnTo>
                  <a:lnTo>
                    <a:pt x="6402375" y="3510838"/>
                  </a:lnTo>
                  <a:close/>
                </a:path>
                <a:path w="9625965" h="3712210">
                  <a:moveTo>
                    <a:pt x="6507277" y="3510838"/>
                  </a:moveTo>
                  <a:lnTo>
                    <a:pt x="6403784" y="3510838"/>
                  </a:lnTo>
                  <a:lnTo>
                    <a:pt x="6403784" y="3534524"/>
                  </a:lnTo>
                  <a:lnTo>
                    <a:pt x="6441211" y="3534638"/>
                  </a:lnTo>
                  <a:lnTo>
                    <a:pt x="6441211" y="3598456"/>
                  </a:lnTo>
                  <a:lnTo>
                    <a:pt x="6470332" y="3598456"/>
                  </a:lnTo>
                  <a:lnTo>
                    <a:pt x="6470332" y="3534638"/>
                  </a:lnTo>
                  <a:lnTo>
                    <a:pt x="6507277" y="3534638"/>
                  </a:lnTo>
                  <a:lnTo>
                    <a:pt x="6507277" y="3510838"/>
                  </a:lnTo>
                  <a:close/>
                </a:path>
                <a:path w="9625965" h="3712210">
                  <a:moveTo>
                    <a:pt x="6622605" y="3563137"/>
                  </a:moveTo>
                  <a:lnTo>
                    <a:pt x="6621513" y="3559441"/>
                  </a:lnTo>
                  <a:lnTo>
                    <a:pt x="6621462" y="3559264"/>
                  </a:lnTo>
                  <a:lnTo>
                    <a:pt x="6621081" y="3557917"/>
                  </a:lnTo>
                  <a:lnTo>
                    <a:pt x="6615011" y="3549713"/>
                  </a:lnTo>
                  <a:lnTo>
                    <a:pt x="6609994" y="3546614"/>
                  </a:lnTo>
                  <a:lnTo>
                    <a:pt x="6603009" y="3544519"/>
                  </a:lnTo>
                  <a:lnTo>
                    <a:pt x="6597332" y="3543147"/>
                  </a:lnTo>
                  <a:lnTo>
                    <a:pt x="6592887" y="3542487"/>
                  </a:lnTo>
                  <a:lnTo>
                    <a:pt x="6592887" y="3565537"/>
                  </a:lnTo>
                  <a:lnTo>
                    <a:pt x="6592887" y="3572091"/>
                  </a:lnTo>
                  <a:lnTo>
                    <a:pt x="6591427" y="3574719"/>
                  </a:lnTo>
                  <a:lnTo>
                    <a:pt x="6585585" y="3577323"/>
                  </a:lnTo>
                  <a:lnTo>
                    <a:pt x="6580772" y="3577971"/>
                  </a:lnTo>
                  <a:lnTo>
                    <a:pt x="6542684" y="3577971"/>
                  </a:lnTo>
                  <a:lnTo>
                    <a:pt x="6542684" y="3559264"/>
                  </a:lnTo>
                  <a:lnTo>
                    <a:pt x="6578714" y="3559264"/>
                  </a:lnTo>
                  <a:lnTo>
                    <a:pt x="6592887" y="3565537"/>
                  </a:lnTo>
                  <a:lnTo>
                    <a:pt x="6592887" y="3542487"/>
                  </a:lnTo>
                  <a:lnTo>
                    <a:pt x="6590792" y="3542169"/>
                  </a:lnTo>
                  <a:lnTo>
                    <a:pt x="6583388" y="3541585"/>
                  </a:lnTo>
                  <a:lnTo>
                    <a:pt x="6575120" y="3541382"/>
                  </a:lnTo>
                  <a:lnTo>
                    <a:pt x="6542684" y="3541382"/>
                  </a:lnTo>
                  <a:lnTo>
                    <a:pt x="6542684" y="3530257"/>
                  </a:lnTo>
                  <a:lnTo>
                    <a:pt x="6615976" y="3530257"/>
                  </a:lnTo>
                  <a:lnTo>
                    <a:pt x="6615976" y="3510953"/>
                  </a:lnTo>
                  <a:lnTo>
                    <a:pt x="6515214" y="3510953"/>
                  </a:lnTo>
                  <a:lnTo>
                    <a:pt x="6515214" y="3598570"/>
                  </a:lnTo>
                  <a:lnTo>
                    <a:pt x="6578790" y="3598570"/>
                  </a:lnTo>
                  <a:lnTo>
                    <a:pt x="6619151" y="3585235"/>
                  </a:lnTo>
                  <a:lnTo>
                    <a:pt x="6622605" y="3578326"/>
                  </a:lnTo>
                  <a:lnTo>
                    <a:pt x="6622605" y="3577971"/>
                  </a:lnTo>
                  <a:lnTo>
                    <a:pt x="6622605" y="3563137"/>
                  </a:lnTo>
                  <a:close/>
                </a:path>
                <a:path w="9625965" h="3712210">
                  <a:moveTo>
                    <a:pt x="6741007" y="3563683"/>
                  </a:moveTo>
                  <a:lnTo>
                    <a:pt x="6740919" y="3545979"/>
                  </a:lnTo>
                  <a:lnTo>
                    <a:pt x="6738671" y="3538791"/>
                  </a:lnTo>
                  <a:lnTo>
                    <a:pt x="6738569" y="3538461"/>
                  </a:lnTo>
                  <a:lnTo>
                    <a:pt x="6710337" y="3513836"/>
                  </a:lnTo>
                  <a:lnTo>
                    <a:pt x="6710337" y="3550183"/>
                  </a:lnTo>
                  <a:lnTo>
                    <a:pt x="6710337" y="3559886"/>
                  </a:lnTo>
                  <a:lnTo>
                    <a:pt x="6688366" y="3578682"/>
                  </a:lnTo>
                  <a:lnTo>
                    <a:pt x="6679438" y="3578682"/>
                  </a:lnTo>
                  <a:lnTo>
                    <a:pt x="6657416" y="3559886"/>
                  </a:lnTo>
                  <a:lnTo>
                    <a:pt x="6657416" y="3550183"/>
                  </a:lnTo>
                  <a:lnTo>
                    <a:pt x="6678663" y="3531438"/>
                  </a:lnTo>
                  <a:lnTo>
                    <a:pt x="6688658" y="3531438"/>
                  </a:lnTo>
                  <a:lnTo>
                    <a:pt x="6710337" y="3550183"/>
                  </a:lnTo>
                  <a:lnTo>
                    <a:pt x="6710337" y="3513836"/>
                  </a:lnTo>
                  <a:lnTo>
                    <a:pt x="6706387" y="3512299"/>
                  </a:lnTo>
                  <a:lnTo>
                    <a:pt x="6699250" y="3510432"/>
                  </a:lnTo>
                  <a:lnTo>
                    <a:pt x="6691731" y="3509314"/>
                  </a:lnTo>
                  <a:lnTo>
                    <a:pt x="6683819" y="3508933"/>
                  </a:lnTo>
                  <a:lnTo>
                    <a:pt x="6676149" y="3509314"/>
                  </a:lnTo>
                  <a:lnTo>
                    <a:pt x="6638252" y="3526447"/>
                  </a:lnTo>
                  <a:lnTo>
                    <a:pt x="6626301" y="3563683"/>
                  </a:lnTo>
                  <a:lnTo>
                    <a:pt x="6628790" y="3571227"/>
                  </a:lnTo>
                  <a:lnTo>
                    <a:pt x="6661823" y="3597465"/>
                  </a:lnTo>
                  <a:lnTo>
                    <a:pt x="6683934" y="3600818"/>
                  </a:lnTo>
                  <a:lnTo>
                    <a:pt x="6691846" y="3600450"/>
                  </a:lnTo>
                  <a:lnTo>
                    <a:pt x="6729552" y="3583381"/>
                  </a:lnTo>
                  <a:lnTo>
                    <a:pt x="6733413" y="3578682"/>
                  </a:lnTo>
                  <a:lnTo>
                    <a:pt x="6733616" y="3578441"/>
                  </a:lnTo>
                  <a:lnTo>
                    <a:pt x="6738544" y="3571494"/>
                  </a:lnTo>
                  <a:lnTo>
                    <a:pt x="6741007" y="3563683"/>
                  </a:lnTo>
                  <a:close/>
                </a:path>
                <a:path w="9625965" h="3712210">
                  <a:moveTo>
                    <a:pt x="6848056" y="3510838"/>
                  </a:moveTo>
                  <a:lnTo>
                    <a:pt x="6763271" y="3510838"/>
                  </a:lnTo>
                  <a:lnTo>
                    <a:pt x="6761848" y="3525824"/>
                  </a:lnTo>
                  <a:lnTo>
                    <a:pt x="6759740" y="3540112"/>
                  </a:lnTo>
                  <a:lnTo>
                    <a:pt x="6744322" y="3574897"/>
                  </a:lnTo>
                  <a:lnTo>
                    <a:pt x="6740538" y="3574897"/>
                  </a:lnTo>
                  <a:lnTo>
                    <a:pt x="6740538" y="3598456"/>
                  </a:lnTo>
                  <a:lnTo>
                    <a:pt x="6776415" y="3581285"/>
                  </a:lnTo>
                  <a:lnTo>
                    <a:pt x="6789915" y="3531552"/>
                  </a:lnTo>
                  <a:lnTo>
                    <a:pt x="6818808" y="3531552"/>
                  </a:lnTo>
                  <a:lnTo>
                    <a:pt x="6818808" y="3598456"/>
                  </a:lnTo>
                  <a:lnTo>
                    <a:pt x="6848056" y="3598456"/>
                  </a:lnTo>
                  <a:lnTo>
                    <a:pt x="6848056" y="3510838"/>
                  </a:lnTo>
                  <a:close/>
                </a:path>
                <a:path w="9625965" h="3712210">
                  <a:moveTo>
                    <a:pt x="7080250" y="3598456"/>
                  </a:moveTo>
                  <a:lnTo>
                    <a:pt x="7072096" y="3583419"/>
                  </a:lnTo>
                  <a:lnTo>
                    <a:pt x="7061378" y="3563645"/>
                  </a:lnTo>
                  <a:lnTo>
                    <a:pt x="7047255" y="3537597"/>
                  </a:lnTo>
                  <a:lnTo>
                    <a:pt x="7032765" y="3510838"/>
                  </a:lnTo>
                  <a:lnTo>
                    <a:pt x="7031939" y="3510838"/>
                  </a:lnTo>
                  <a:lnTo>
                    <a:pt x="7031939" y="3563645"/>
                  </a:lnTo>
                  <a:lnTo>
                    <a:pt x="7003643" y="3563645"/>
                  </a:lnTo>
                  <a:lnTo>
                    <a:pt x="7017855" y="3537597"/>
                  </a:lnTo>
                  <a:lnTo>
                    <a:pt x="7031939" y="3563645"/>
                  </a:lnTo>
                  <a:lnTo>
                    <a:pt x="7031939" y="3510838"/>
                  </a:lnTo>
                  <a:lnTo>
                    <a:pt x="7002805" y="3510838"/>
                  </a:lnTo>
                  <a:lnTo>
                    <a:pt x="6956399" y="3596475"/>
                  </a:lnTo>
                  <a:lnTo>
                    <a:pt x="6910692" y="3550970"/>
                  </a:lnTo>
                  <a:lnTo>
                    <a:pt x="6956628" y="3510838"/>
                  </a:lnTo>
                  <a:lnTo>
                    <a:pt x="6920395" y="3510838"/>
                  </a:lnTo>
                  <a:lnTo>
                    <a:pt x="6887007" y="3541268"/>
                  </a:lnTo>
                  <a:lnTo>
                    <a:pt x="6887007" y="3510838"/>
                  </a:lnTo>
                  <a:lnTo>
                    <a:pt x="6857759" y="3510838"/>
                  </a:lnTo>
                  <a:lnTo>
                    <a:pt x="6857759" y="3598456"/>
                  </a:lnTo>
                  <a:lnTo>
                    <a:pt x="6887007" y="3598456"/>
                  </a:lnTo>
                  <a:lnTo>
                    <a:pt x="6887007" y="3561753"/>
                  </a:lnTo>
                  <a:lnTo>
                    <a:pt x="6922529" y="3598456"/>
                  </a:lnTo>
                  <a:lnTo>
                    <a:pt x="6955333" y="3598456"/>
                  </a:lnTo>
                  <a:lnTo>
                    <a:pt x="6958406" y="3598456"/>
                  </a:lnTo>
                  <a:lnTo>
                    <a:pt x="6984809" y="3598456"/>
                  </a:lnTo>
                  <a:lnTo>
                    <a:pt x="6992975" y="3583419"/>
                  </a:lnTo>
                  <a:lnTo>
                    <a:pt x="7042594" y="3583419"/>
                  </a:lnTo>
                  <a:lnTo>
                    <a:pt x="7050760" y="3598456"/>
                  </a:lnTo>
                  <a:lnTo>
                    <a:pt x="7080250" y="3598456"/>
                  </a:lnTo>
                  <a:close/>
                </a:path>
                <a:path w="9625965" h="3712210">
                  <a:moveTo>
                    <a:pt x="8716188" y="74079"/>
                  </a:moveTo>
                  <a:lnTo>
                    <a:pt x="8715108" y="70383"/>
                  </a:lnTo>
                  <a:lnTo>
                    <a:pt x="8715057" y="70218"/>
                  </a:lnTo>
                  <a:lnTo>
                    <a:pt x="8714676" y="68872"/>
                  </a:lnTo>
                  <a:lnTo>
                    <a:pt x="8686470" y="53441"/>
                  </a:lnTo>
                  <a:lnTo>
                    <a:pt x="8686470" y="76492"/>
                  </a:lnTo>
                  <a:lnTo>
                    <a:pt x="8686470" y="83045"/>
                  </a:lnTo>
                  <a:lnTo>
                    <a:pt x="8685009" y="85661"/>
                  </a:lnTo>
                  <a:lnTo>
                    <a:pt x="8679167" y="88265"/>
                  </a:lnTo>
                  <a:lnTo>
                    <a:pt x="8674354" y="88925"/>
                  </a:lnTo>
                  <a:lnTo>
                    <a:pt x="8636267" y="88925"/>
                  </a:lnTo>
                  <a:lnTo>
                    <a:pt x="8636267" y="70218"/>
                  </a:lnTo>
                  <a:lnTo>
                    <a:pt x="8672297" y="70218"/>
                  </a:lnTo>
                  <a:lnTo>
                    <a:pt x="8686470" y="76492"/>
                  </a:lnTo>
                  <a:lnTo>
                    <a:pt x="8686470" y="53441"/>
                  </a:lnTo>
                  <a:lnTo>
                    <a:pt x="8684374" y="53124"/>
                  </a:lnTo>
                  <a:lnTo>
                    <a:pt x="8676970" y="52539"/>
                  </a:lnTo>
                  <a:lnTo>
                    <a:pt x="8668715" y="52336"/>
                  </a:lnTo>
                  <a:lnTo>
                    <a:pt x="8636267" y="52336"/>
                  </a:lnTo>
                  <a:lnTo>
                    <a:pt x="8636267" y="41198"/>
                  </a:lnTo>
                  <a:lnTo>
                    <a:pt x="8709558" y="41198"/>
                  </a:lnTo>
                  <a:lnTo>
                    <a:pt x="8709558" y="21907"/>
                  </a:lnTo>
                  <a:lnTo>
                    <a:pt x="8608797" y="21907"/>
                  </a:lnTo>
                  <a:lnTo>
                    <a:pt x="8608797" y="109524"/>
                  </a:lnTo>
                  <a:lnTo>
                    <a:pt x="8672385" y="109524"/>
                  </a:lnTo>
                  <a:lnTo>
                    <a:pt x="8712733" y="96177"/>
                  </a:lnTo>
                  <a:lnTo>
                    <a:pt x="8716188" y="89281"/>
                  </a:lnTo>
                  <a:lnTo>
                    <a:pt x="8716188" y="88925"/>
                  </a:lnTo>
                  <a:lnTo>
                    <a:pt x="8716188" y="74079"/>
                  </a:lnTo>
                  <a:close/>
                </a:path>
                <a:path w="9625965" h="3712210">
                  <a:moveTo>
                    <a:pt x="8816302" y="21920"/>
                  </a:moveTo>
                  <a:lnTo>
                    <a:pt x="8722347" y="21920"/>
                  </a:lnTo>
                  <a:lnTo>
                    <a:pt x="8722347" y="43510"/>
                  </a:lnTo>
                  <a:lnTo>
                    <a:pt x="8722347" y="54940"/>
                  </a:lnTo>
                  <a:lnTo>
                    <a:pt x="8722347" y="75260"/>
                  </a:lnTo>
                  <a:lnTo>
                    <a:pt x="8722347" y="87960"/>
                  </a:lnTo>
                  <a:lnTo>
                    <a:pt x="8722347" y="89230"/>
                  </a:lnTo>
                  <a:lnTo>
                    <a:pt x="8722347" y="109550"/>
                  </a:lnTo>
                  <a:lnTo>
                    <a:pt x="8816251" y="109550"/>
                  </a:lnTo>
                  <a:lnTo>
                    <a:pt x="8816251" y="89230"/>
                  </a:lnTo>
                  <a:lnTo>
                    <a:pt x="8816251" y="87960"/>
                  </a:lnTo>
                  <a:lnTo>
                    <a:pt x="8763825" y="87960"/>
                  </a:lnTo>
                  <a:lnTo>
                    <a:pt x="8763825" y="89230"/>
                  </a:lnTo>
                  <a:lnTo>
                    <a:pt x="8751595" y="89230"/>
                  </a:lnTo>
                  <a:lnTo>
                    <a:pt x="8751595" y="87960"/>
                  </a:lnTo>
                  <a:lnTo>
                    <a:pt x="8751595" y="75260"/>
                  </a:lnTo>
                  <a:lnTo>
                    <a:pt x="8806294" y="75260"/>
                  </a:lnTo>
                  <a:lnTo>
                    <a:pt x="8806294" y="54940"/>
                  </a:lnTo>
                  <a:lnTo>
                    <a:pt x="8751595" y="54940"/>
                  </a:lnTo>
                  <a:lnTo>
                    <a:pt x="8751595" y="43510"/>
                  </a:lnTo>
                  <a:lnTo>
                    <a:pt x="8816302" y="43510"/>
                  </a:lnTo>
                  <a:lnTo>
                    <a:pt x="8816302" y="21920"/>
                  </a:lnTo>
                  <a:close/>
                </a:path>
                <a:path w="9625965" h="3712210">
                  <a:moveTo>
                    <a:pt x="8906827" y="0"/>
                  </a:moveTo>
                  <a:lnTo>
                    <a:pt x="8891079" y="0"/>
                  </a:lnTo>
                  <a:lnTo>
                    <a:pt x="8891079" y="3632"/>
                  </a:lnTo>
                  <a:lnTo>
                    <a:pt x="8889797" y="6667"/>
                  </a:lnTo>
                  <a:lnTo>
                    <a:pt x="8884666" y="11557"/>
                  </a:lnTo>
                  <a:lnTo>
                    <a:pt x="8881453" y="12788"/>
                  </a:lnTo>
                  <a:lnTo>
                    <a:pt x="8873630" y="12788"/>
                  </a:lnTo>
                  <a:lnTo>
                    <a:pt x="8870378" y="11557"/>
                  </a:lnTo>
                  <a:lnTo>
                    <a:pt x="8865248" y="6667"/>
                  </a:lnTo>
                  <a:lnTo>
                    <a:pt x="8863965" y="3632"/>
                  </a:lnTo>
                  <a:lnTo>
                    <a:pt x="8863965" y="0"/>
                  </a:lnTo>
                  <a:lnTo>
                    <a:pt x="8848217" y="0"/>
                  </a:lnTo>
                  <a:lnTo>
                    <a:pt x="8848141" y="7886"/>
                  </a:lnTo>
                  <a:lnTo>
                    <a:pt x="8850820" y="13792"/>
                  </a:lnTo>
                  <a:lnTo>
                    <a:pt x="8861717" y="21602"/>
                  </a:lnTo>
                  <a:lnTo>
                    <a:pt x="8868854" y="23558"/>
                  </a:lnTo>
                  <a:lnTo>
                    <a:pt x="8886304" y="23558"/>
                  </a:lnTo>
                  <a:lnTo>
                    <a:pt x="8893264" y="21602"/>
                  </a:lnTo>
                  <a:lnTo>
                    <a:pt x="8903983" y="13792"/>
                  </a:lnTo>
                  <a:lnTo>
                    <a:pt x="8904529" y="12788"/>
                  </a:lnTo>
                  <a:lnTo>
                    <a:pt x="8906789" y="7886"/>
                  </a:lnTo>
                  <a:lnTo>
                    <a:pt x="8906827" y="0"/>
                  </a:lnTo>
                  <a:close/>
                </a:path>
                <a:path w="9625965" h="3712210">
                  <a:moveTo>
                    <a:pt x="8931224" y="21780"/>
                  </a:moveTo>
                  <a:lnTo>
                    <a:pt x="8902090" y="21780"/>
                  </a:lnTo>
                  <a:lnTo>
                    <a:pt x="8853538" y="76136"/>
                  </a:lnTo>
                  <a:lnTo>
                    <a:pt x="8853538" y="21780"/>
                  </a:lnTo>
                  <a:lnTo>
                    <a:pt x="8824303" y="21780"/>
                  </a:lnTo>
                  <a:lnTo>
                    <a:pt x="8824303" y="109410"/>
                  </a:lnTo>
                  <a:lnTo>
                    <a:pt x="8853538" y="109410"/>
                  </a:lnTo>
                  <a:lnTo>
                    <a:pt x="8883193" y="76136"/>
                  </a:lnTo>
                  <a:lnTo>
                    <a:pt x="8902090" y="54940"/>
                  </a:lnTo>
                  <a:lnTo>
                    <a:pt x="8902090" y="109410"/>
                  </a:lnTo>
                  <a:lnTo>
                    <a:pt x="8931224" y="109410"/>
                  </a:lnTo>
                  <a:lnTo>
                    <a:pt x="8931224" y="54940"/>
                  </a:lnTo>
                  <a:lnTo>
                    <a:pt x="8931224" y="21780"/>
                  </a:lnTo>
                  <a:close/>
                </a:path>
                <a:path w="9625965" h="3712210">
                  <a:moveTo>
                    <a:pt x="9053297" y="57188"/>
                  </a:moveTo>
                  <a:lnTo>
                    <a:pt x="9023820" y="24206"/>
                  </a:lnTo>
                  <a:lnTo>
                    <a:pt x="8997290" y="19532"/>
                  </a:lnTo>
                  <a:lnTo>
                    <a:pt x="8989289" y="19913"/>
                  </a:lnTo>
                  <a:lnTo>
                    <a:pt x="8950541" y="37058"/>
                  </a:lnTo>
                  <a:lnTo>
                    <a:pt x="8938565" y="56946"/>
                  </a:lnTo>
                  <a:lnTo>
                    <a:pt x="8938565" y="65709"/>
                  </a:lnTo>
                  <a:lnTo>
                    <a:pt x="8938565" y="74320"/>
                  </a:lnTo>
                  <a:lnTo>
                    <a:pt x="8967635" y="105740"/>
                  </a:lnTo>
                  <a:lnTo>
                    <a:pt x="8997290" y="111772"/>
                  </a:lnTo>
                  <a:lnTo>
                    <a:pt x="9004440" y="111493"/>
                  </a:lnTo>
                  <a:lnTo>
                    <a:pt x="9048051" y="88430"/>
                  </a:lnTo>
                  <a:lnTo>
                    <a:pt x="9053182" y="74358"/>
                  </a:lnTo>
                  <a:lnTo>
                    <a:pt x="9022753" y="74358"/>
                  </a:lnTo>
                  <a:lnTo>
                    <a:pt x="9020543" y="79171"/>
                  </a:lnTo>
                  <a:lnTo>
                    <a:pt x="9017127" y="82880"/>
                  </a:lnTo>
                  <a:lnTo>
                    <a:pt x="9007881" y="88099"/>
                  </a:lnTo>
                  <a:lnTo>
                    <a:pt x="9002852" y="89395"/>
                  </a:lnTo>
                  <a:lnTo>
                    <a:pt x="8992514" y="89395"/>
                  </a:lnTo>
                  <a:lnTo>
                    <a:pt x="8969108" y="70612"/>
                  </a:lnTo>
                  <a:lnTo>
                    <a:pt x="8969108" y="60820"/>
                  </a:lnTo>
                  <a:lnTo>
                    <a:pt x="8992756" y="41910"/>
                  </a:lnTo>
                  <a:lnTo>
                    <a:pt x="9000719" y="41910"/>
                  </a:lnTo>
                  <a:lnTo>
                    <a:pt x="9022982" y="57188"/>
                  </a:lnTo>
                  <a:lnTo>
                    <a:pt x="9053297" y="57188"/>
                  </a:lnTo>
                  <a:close/>
                </a:path>
                <a:path w="9625965" h="3712210">
                  <a:moveTo>
                    <a:pt x="9168041" y="74079"/>
                  </a:moveTo>
                  <a:lnTo>
                    <a:pt x="9166949" y="70383"/>
                  </a:lnTo>
                  <a:lnTo>
                    <a:pt x="9166911" y="70218"/>
                  </a:lnTo>
                  <a:lnTo>
                    <a:pt x="9166517" y="68872"/>
                  </a:lnTo>
                  <a:lnTo>
                    <a:pt x="9138310" y="53441"/>
                  </a:lnTo>
                  <a:lnTo>
                    <a:pt x="9138310" y="76492"/>
                  </a:lnTo>
                  <a:lnTo>
                    <a:pt x="9138310" y="83045"/>
                  </a:lnTo>
                  <a:lnTo>
                    <a:pt x="9136850" y="85661"/>
                  </a:lnTo>
                  <a:lnTo>
                    <a:pt x="9131021" y="88265"/>
                  </a:lnTo>
                  <a:lnTo>
                    <a:pt x="9126195" y="88925"/>
                  </a:lnTo>
                  <a:lnTo>
                    <a:pt x="9088107" y="88925"/>
                  </a:lnTo>
                  <a:lnTo>
                    <a:pt x="9088107" y="70218"/>
                  </a:lnTo>
                  <a:lnTo>
                    <a:pt x="9124150" y="70218"/>
                  </a:lnTo>
                  <a:lnTo>
                    <a:pt x="9138310" y="76492"/>
                  </a:lnTo>
                  <a:lnTo>
                    <a:pt x="9138310" y="53441"/>
                  </a:lnTo>
                  <a:lnTo>
                    <a:pt x="9136228" y="53124"/>
                  </a:lnTo>
                  <a:lnTo>
                    <a:pt x="9128823" y="52539"/>
                  </a:lnTo>
                  <a:lnTo>
                    <a:pt x="9120556" y="52336"/>
                  </a:lnTo>
                  <a:lnTo>
                    <a:pt x="9088107" y="52336"/>
                  </a:lnTo>
                  <a:lnTo>
                    <a:pt x="9088107" y="41198"/>
                  </a:lnTo>
                  <a:lnTo>
                    <a:pt x="9161412" y="41198"/>
                  </a:lnTo>
                  <a:lnTo>
                    <a:pt x="9161412" y="21907"/>
                  </a:lnTo>
                  <a:lnTo>
                    <a:pt x="9060637" y="21907"/>
                  </a:lnTo>
                  <a:lnTo>
                    <a:pt x="9060637" y="109524"/>
                  </a:lnTo>
                  <a:lnTo>
                    <a:pt x="9124226" y="109524"/>
                  </a:lnTo>
                  <a:lnTo>
                    <a:pt x="9164587" y="96177"/>
                  </a:lnTo>
                  <a:lnTo>
                    <a:pt x="9168041" y="89281"/>
                  </a:lnTo>
                  <a:lnTo>
                    <a:pt x="9168041" y="88925"/>
                  </a:lnTo>
                  <a:lnTo>
                    <a:pt x="9168041" y="74079"/>
                  </a:lnTo>
                  <a:close/>
                </a:path>
                <a:path w="9625965" h="3712210">
                  <a:moveTo>
                    <a:pt x="9286443" y="74637"/>
                  </a:moveTo>
                  <a:lnTo>
                    <a:pt x="9286354" y="56934"/>
                  </a:lnTo>
                  <a:lnTo>
                    <a:pt x="9284106" y="49745"/>
                  </a:lnTo>
                  <a:lnTo>
                    <a:pt x="9284005" y="49415"/>
                  </a:lnTo>
                  <a:lnTo>
                    <a:pt x="9255773" y="24803"/>
                  </a:lnTo>
                  <a:lnTo>
                    <a:pt x="9255773" y="61137"/>
                  </a:lnTo>
                  <a:lnTo>
                    <a:pt x="9255773" y="70840"/>
                  </a:lnTo>
                  <a:lnTo>
                    <a:pt x="9233789" y="89636"/>
                  </a:lnTo>
                  <a:lnTo>
                    <a:pt x="9224874" y="89636"/>
                  </a:lnTo>
                  <a:lnTo>
                    <a:pt x="9202839" y="70840"/>
                  </a:lnTo>
                  <a:lnTo>
                    <a:pt x="9202839" y="61137"/>
                  </a:lnTo>
                  <a:lnTo>
                    <a:pt x="9224061" y="42392"/>
                  </a:lnTo>
                  <a:lnTo>
                    <a:pt x="9234132" y="42392"/>
                  </a:lnTo>
                  <a:lnTo>
                    <a:pt x="9255773" y="61137"/>
                  </a:lnTo>
                  <a:lnTo>
                    <a:pt x="9255773" y="24803"/>
                  </a:lnTo>
                  <a:lnTo>
                    <a:pt x="9251810" y="23253"/>
                  </a:lnTo>
                  <a:lnTo>
                    <a:pt x="9244686" y="21386"/>
                  </a:lnTo>
                  <a:lnTo>
                    <a:pt x="9237154" y="20269"/>
                  </a:lnTo>
                  <a:lnTo>
                    <a:pt x="9229255" y="19888"/>
                  </a:lnTo>
                  <a:lnTo>
                    <a:pt x="9221584" y="20269"/>
                  </a:lnTo>
                  <a:lnTo>
                    <a:pt x="9183675" y="37414"/>
                  </a:lnTo>
                  <a:lnTo>
                    <a:pt x="9171737" y="74637"/>
                  </a:lnTo>
                  <a:lnTo>
                    <a:pt x="9174226" y="82169"/>
                  </a:lnTo>
                  <a:lnTo>
                    <a:pt x="9207246" y="108419"/>
                  </a:lnTo>
                  <a:lnTo>
                    <a:pt x="9229369" y="111772"/>
                  </a:lnTo>
                  <a:lnTo>
                    <a:pt x="9237281" y="111404"/>
                  </a:lnTo>
                  <a:lnTo>
                    <a:pt x="9274988" y="94335"/>
                  </a:lnTo>
                  <a:lnTo>
                    <a:pt x="9278836" y="89636"/>
                  </a:lnTo>
                  <a:lnTo>
                    <a:pt x="9279039" y="89395"/>
                  </a:lnTo>
                  <a:lnTo>
                    <a:pt x="9283979" y="82448"/>
                  </a:lnTo>
                  <a:lnTo>
                    <a:pt x="9286443" y="74637"/>
                  </a:lnTo>
                  <a:close/>
                </a:path>
                <a:path w="9625965" h="3712210">
                  <a:moveTo>
                    <a:pt x="9393479" y="21780"/>
                  </a:moveTo>
                  <a:lnTo>
                    <a:pt x="9308706" y="21780"/>
                  </a:lnTo>
                  <a:lnTo>
                    <a:pt x="9307284" y="36779"/>
                  </a:lnTo>
                  <a:lnTo>
                    <a:pt x="9305176" y="51066"/>
                  </a:lnTo>
                  <a:lnTo>
                    <a:pt x="9289758" y="85839"/>
                  </a:lnTo>
                  <a:lnTo>
                    <a:pt x="9285973" y="85839"/>
                  </a:lnTo>
                  <a:lnTo>
                    <a:pt x="9285973" y="109410"/>
                  </a:lnTo>
                  <a:lnTo>
                    <a:pt x="9321851" y="92240"/>
                  </a:lnTo>
                  <a:lnTo>
                    <a:pt x="9335338" y="42506"/>
                  </a:lnTo>
                  <a:lnTo>
                    <a:pt x="9364243" y="42506"/>
                  </a:lnTo>
                  <a:lnTo>
                    <a:pt x="9364243" y="109410"/>
                  </a:lnTo>
                  <a:lnTo>
                    <a:pt x="9393479" y="109410"/>
                  </a:lnTo>
                  <a:lnTo>
                    <a:pt x="9393479" y="21780"/>
                  </a:lnTo>
                  <a:close/>
                </a:path>
                <a:path w="9625965" h="3712210">
                  <a:moveTo>
                    <a:pt x="9625686" y="109410"/>
                  </a:moveTo>
                  <a:lnTo>
                    <a:pt x="9617532" y="94373"/>
                  </a:lnTo>
                  <a:lnTo>
                    <a:pt x="9606813" y="74599"/>
                  </a:lnTo>
                  <a:lnTo>
                    <a:pt x="9592691" y="48539"/>
                  </a:lnTo>
                  <a:lnTo>
                    <a:pt x="9578200" y="21780"/>
                  </a:lnTo>
                  <a:lnTo>
                    <a:pt x="9577375" y="21780"/>
                  </a:lnTo>
                  <a:lnTo>
                    <a:pt x="9577375" y="74599"/>
                  </a:lnTo>
                  <a:lnTo>
                    <a:pt x="9549066" y="74599"/>
                  </a:lnTo>
                  <a:lnTo>
                    <a:pt x="9563278" y="48539"/>
                  </a:lnTo>
                  <a:lnTo>
                    <a:pt x="9577375" y="74599"/>
                  </a:lnTo>
                  <a:lnTo>
                    <a:pt x="9577375" y="21780"/>
                  </a:lnTo>
                  <a:lnTo>
                    <a:pt x="9548241" y="21780"/>
                  </a:lnTo>
                  <a:lnTo>
                    <a:pt x="9501835" y="107416"/>
                  </a:lnTo>
                  <a:lnTo>
                    <a:pt x="9456115" y="61925"/>
                  </a:lnTo>
                  <a:lnTo>
                    <a:pt x="9502064" y="21780"/>
                  </a:lnTo>
                  <a:lnTo>
                    <a:pt x="9465831" y="21780"/>
                  </a:lnTo>
                  <a:lnTo>
                    <a:pt x="9432442" y="52222"/>
                  </a:lnTo>
                  <a:lnTo>
                    <a:pt x="9432442" y="21780"/>
                  </a:lnTo>
                  <a:lnTo>
                    <a:pt x="9403194" y="21780"/>
                  </a:lnTo>
                  <a:lnTo>
                    <a:pt x="9403194" y="109410"/>
                  </a:lnTo>
                  <a:lnTo>
                    <a:pt x="9432442" y="109410"/>
                  </a:lnTo>
                  <a:lnTo>
                    <a:pt x="9432442" y="72694"/>
                  </a:lnTo>
                  <a:lnTo>
                    <a:pt x="9467964" y="109410"/>
                  </a:lnTo>
                  <a:lnTo>
                    <a:pt x="9500756" y="109410"/>
                  </a:lnTo>
                  <a:lnTo>
                    <a:pt x="9503842" y="109410"/>
                  </a:lnTo>
                  <a:lnTo>
                    <a:pt x="9530245" y="109410"/>
                  </a:lnTo>
                  <a:lnTo>
                    <a:pt x="9538411" y="94373"/>
                  </a:lnTo>
                  <a:lnTo>
                    <a:pt x="9588030" y="94373"/>
                  </a:lnTo>
                  <a:lnTo>
                    <a:pt x="9596196" y="109410"/>
                  </a:lnTo>
                  <a:lnTo>
                    <a:pt x="9625686" y="1094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7375" y="834517"/>
              <a:ext cx="428752" cy="9898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98067" y="4823218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28" y="48793"/>
                  </a:lnTo>
                  <a:lnTo>
                    <a:pt x="69418" y="37325"/>
                  </a:lnTo>
                  <a:lnTo>
                    <a:pt x="56083" y="12712"/>
                  </a:lnTo>
                  <a:lnTo>
                    <a:pt x="54711" y="10185"/>
                  </a:lnTo>
                  <a:lnTo>
                    <a:pt x="54711" y="37325"/>
                  </a:lnTo>
                  <a:lnTo>
                    <a:pt x="28028" y="37325"/>
                  </a:lnTo>
                  <a:lnTo>
                    <a:pt x="41414" y="12712"/>
                  </a:lnTo>
                  <a:lnTo>
                    <a:pt x="54711" y="37325"/>
                  </a:lnTo>
                  <a:lnTo>
                    <a:pt x="54711" y="10185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93"/>
                  </a:lnTo>
                  <a:lnTo>
                    <a:pt x="60909" y="48793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78" y="12928"/>
                  </a:lnTo>
                  <a:lnTo>
                    <a:pt x="154444" y="11049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09"/>
                  </a:lnTo>
                  <a:lnTo>
                    <a:pt x="140144" y="12623"/>
                  </a:lnTo>
                  <a:lnTo>
                    <a:pt x="142824" y="15582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29">
                  <a:moveTo>
                    <a:pt x="247421" y="48958"/>
                  </a:moveTo>
                  <a:lnTo>
                    <a:pt x="233032" y="48958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9880" y="4821377"/>
              <a:ext cx="159329" cy="656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691462" y="5670715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25"/>
                  </a:lnTo>
                  <a:lnTo>
                    <a:pt x="54724" y="10223"/>
                  </a:lnTo>
                  <a:lnTo>
                    <a:pt x="54724" y="37325"/>
                  </a:lnTo>
                  <a:lnTo>
                    <a:pt x="28028" y="37325"/>
                  </a:lnTo>
                  <a:lnTo>
                    <a:pt x="41414" y="12725"/>
                  </a:lnTo>
                  <a:lnTo>
                    <a:pt x="54724" y="37325"/>
                  </a:lnTo>
                  <a:lnTo>
                    <a:pt x="54724" y="10223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44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43"/>
                  </a:lnTo>
                  <a:lnTo>
                    <a:pt x="148285" y="4330"/>
                  </a:lnTo>
                  <a:lnTo>
                    <a:pt x="143497" y="2260"/>
                  </a:lnTo>
                  <a:lnTo>
                    <a:pt x="143497" y="17907"/>
                  </a:lnTo>
                  <a:lnTo>
                    <a:pt x="143497" y="24104"/>
                  </a:lnTo>
                  <a:lnTo>
                    <a:pt x="132118" y="30797"/>
                  </a:lnTo>
                  <a:lnTo>
                    <a:pt x="100914" y="30797"/>
                  </a:lnTo>
                  <a:lnTo>
                    <a:pt x="100914" y="11049"/>
                  </a:lnTo>
                  <a:lnTo>
                    <a:pt x="134670" y="11049"/>
                  </a:lnTo>
                  <a:lnTo>
                    <a:pt x="138518" y="11722"/>
                  </a:lnTo>
                  <a:lnTo>
                    <a:pt x="140157" y="12623"/>
                  </a:lnTo>
                  <a:lnTo>
                    <a:pt x="142836" y="15582"/>
                  </a:lnTo>
                  <a:lnTo>
                    <a:pt x="143497" y="17907"/>
                  </a:lnTo>
                  <a:lnTo>
                    <a:pt x="143497" y="2260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14" y="61925"/>
                  </a:lnTo>
                  <a:lnTo>
                    <a:pt x="100914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98" y="12052"/>
                  </a:lnTo>
                  <a:lnTo>
                    <a:pt x="191198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3275" y="5668872"/>
              <a:ext cx="185000" cy="6551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661792" y="2070569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25"/>
                  </a:moveTo>
                  <a:lnTo>
                    <a:pt x="75615" y="48780"/>
                  </a:lnTo>
                  <a:lnTo>
                    <a:pt x="69418" y="37325"/>
                  </a:lnTo>
                  <a:lnTo>
                    <a:pt x="56070" y="12712"/>
                  </a:lnTo>
                  <a:lnTo>
                    <a:pt x="54711" y="10210"/>
                  </a:lnTo>
                  <a:lnTo>
                    <a:pt x="54711" y="37325"/>
                  </a:lnTo>
                  <a:lnTo>
                    <a:pt x="28028" y="37325"/>
                  </a:lnTo>
                  <a:lnTo>
                    <a:pt x="41414" y="12712"/>
                  </a:lnTo>
                  <a:lnTo>
                    <a:pt x="54711" y="37325"/>
                  </a:lnTo>
                  <a:lnTo>
                    <a:pt x="54711" y="10210"/>
                  </a:lnTo>
                  <a:lnTo>
                    <a:pt x="49187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30">
                  <a:moveTo>
                    <a:pt x="156883" y="16510"/>
                  </a:moveTo>
                  <a:lnTo>
                    <a:pt x="155778" y="12928"/>
                  </a:lnTo>
                  <a:lnTo>
                    <a:pt x="154432" y="11049"/>
                  </a:lnTo>
                  <a:lnTo>
                    <a:pt x="151371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09"/>
                  </a:lnTo>
                  <a:lnTo>
                    <a:pt x="140144" y="12623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296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33"/>
                  </a:lnTo>
                  <a:lnTo>
                    <a:pt x="140728" y="41833"/>
                  </a:lnTo>
                  <a:lnTo>
                    <a:pt x="146697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30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30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43680" y="2070404"/>
              <a:ext cx="176644" cy="6375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141718" y="5559615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28" y="48780"/>
                  </a:lnTo>
                  <a:lnTo>
                    <a:pt x="69405" y="37325"/>
                  </a:lnTo>
                  <a:lnTo>
                    <a:pt x="56070" y="12725"/>
                  </a:lnTo>
                  <a:lnTo>
                    <a:pt x="54711" y="10223"/>
                  </a:lnTo>
                  <a:lnTo>
                    <a:pt x="54711" y="37325"/>
                  </a:lnTo>
                  <a:lnTo>
                    <a:pt x="28028" y="37325"/>
                  </a:lnTo>
                  <a:lnTo>
                    <a:pt x="41414" y="12725"/>
                  </a:lnTo>
                  <a:lnTo>
                    <a:pt x="54711" y="37325"/>
                  </a:lnTo>
                  <a:lnTo>
                    <a:pt x="54711" y="10223"/>
                  </a:lnTo>
                  <a:lnTo>
                    <a:pt x="49187" y="0"/>
                  </a:lnTo>
                  <a:lnTo>
                    <a:pt x="33540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78" y="12928"/>
                  </a:lnTo>
                  <a:lnTo>
                    <a:pt x="154432" y="11049"/>
                  </a:lnTo>
                  <a:lnTo>
                    <a:pt x="151371" y="6743"/>
                  </a:lnTo>
                  <a:lnTo>
                    <a:pt x="148272" y="4330"/>
                  </a:lnTo>
                  <a:lnTo>
                    <a:pt x="143497" y="2260"/>
                  </a:lnTo>
                  <a:lnTo>
                    <a:pt x="143497" y="17907"/>
                  </a:lnTo>
                  <a:lnTo>
                    <a:pt x="143497" y="24104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22"/>
                  </a:lnTo>
                  <a:lnTo>
                    <a:pt x="140144" y="12623"/>
                  </a:lnTo>
                  <a:lnTo>
                    <a:pt x="142824" y="15582"/>
                  </a:lnTo>
                  <a:lnTo>
                    <a:pt x="143497" y="17907"/>
                  </a:lnTo>
                  <a:lnTo>
                    <a:pt x="143497" y="2260"/>
                  </a:lnTo>
                  <a:lnTo>
                    <a:pt x="140296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46"/>
                  </a:lnTo>
                  <a:lnTo>
                    <a:pt x="140728" y="41846"/>
                  </a:lnTo>
                  <a:lnTo>
                    <a:pt x="146697" y="40055"/>
                  </a:lnTo>
                  <a:lnTo>
                    <a:pt x="154838" y="32918"/>
                  </a:lnTo>
                  <a:lnTo>
                    <a:pt x="155663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20" y="61925"/>
                  </a:lnTo>
                  <a:lnTo>
                    <a:pt x="205320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29">
                  <a:moveTo>
                    <a:pt x="247408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08" y="61925"/>
                  </a:lnTo>
                  <a:lnTo>
                    <a:pt x="247408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24864" y="5558273"/>
              <a:ext cx="150190" cy="6509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288282" y="977480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25"/>
                  </a:moveTo>
                  <a:lnTo>
                    <a:pt x="75615" y="48780"/>
                  </a:lnTo>
                  <a:lnTo>
                    <a:pt x="69418" y="37325"/>
                  </a:lnTo>
                  <a:lnTo>
                    <a:pt x="56083" y="12725"/>
                  </a:lnTo>
                  <a:lnTo>
                    <a:pt x="54711" y="10198"/>
                  </a:lnTo>
                  <a:lnTo>
                    <a:pt x="54711" y="37325"/>
                  </a:lnTo>
                  <a:lnTo>
                    <a:pt x="28028" y="37325"/>
                  </a:lnTo>
                  <a:lnTo>
                    <a:pt x="41414" y="12725"/>
                  </a:lnTo>
                  <a:lnTo>
                    <a:pt x="54711" y="37325"/>
                  </a:lnTo>
                  <a:lnTo>
                    <a:pt x="54711" y="10198"/>
                  </a:lnTo>
                  <a:lnTo>
                    <a:pt x="49187" y="0"/>
                  </a:lnTo>
                  <a:lnTo>
                    <a:pt x="33540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30">
                  <a:moveTo>
                    <a:pt x="156883" y="16510"/>
                  </a:moveTo>
                  <a:lnTo>
                    <a:pt x="155778" y="12928"/>
                  </a:lnTo>
                  <a:lnTo>
                    <a:pt x="154432" y="11049"/>
                  </a:lnTo>
                  <a:lnTo>
                    <a:pt x="151371" y="6743"/>
                  </a:lnTo>
                  <a:lnTo>
                    <a:pt x="148272" y="4330"/>
                  </a:lnTo>
                  <a:lnTo>
                    <a:pt x="143497" y="2260"/>
                  </a:lnTo>
                  <a:lnTo>
                    <a:pt x="143497" y="17907"/>
                  </a:lnTo>
                  <a:lnTo>
                    <a:pt x="143497" y="24104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22"/>
                  </a:lnTo>
                  <a:lnTo>
                    <a:pt x="140144" y="12623"/>
                  </a:lnTo>
                  <a:lnTo>
                    <a:pt x="142824" y="15582"/>
                  </a:lnTo>
                  <a:lnTo>
                    <a:pt x="143497" y="17907"/>
                  </a:lnTo>
                  <a:lnTo>
                    <a:pt x="143497" y="2260"/>
                  </a:lnTo>
                  <a:lnTo>
                    <a:pt x="140296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46"/>
                  </a:lnTo>
                  <a:lnTo>
                    <a:pt x="140728" y="41846"/>
                  </a:lnTo>
                  <a:lnTo>
                    <a:pt x="146697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30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30">
                  <a:moveTo>
                    <a:pt x="247408" y="48945"/>
                  </a:moveTo>
                  <a:lnTo>
                    <a:pt x="233019" y="48945"/>
                  </a:lnTo>
                  <a:lnTo>
                    <a:pt x="233019" y="61925"/>
                  </a:lnTo>
                  <a:lnTo>
                    <a:pt x="247408" y="61925"/>
                  </a:lnTo>
                  <a:lnTo>
                    <a:pt x="247408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0235" y="976058"/>
              <a:ext cx="157767" cy="65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18449" y="144797"/>
            <a:ext cx="4732655" cy="4732655"/>
            <a:chOff x="1618449" y="144797"/>
            <a:chExt cx="4732655" cy="47326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449" y="144797"/>
              <a:ext cx="4732337" cy="473233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684" y="1570291"/>
              <a:ext cx="532764" cy="427723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470755" y="330682"/>
            <a:ext cx="6221730" cy="5789930"/>
            <a:chOff x="4470755" y="330682"/>
            <a:chExt cx="6221730" cy="5789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8668" y="330682"/>
              <a:ext cx="3528567" cy="35285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143354" y="1267879"/>
              <a:ext cx="993140" cy="1116330"/>
            </a:xfrm>
            <a:custGeom>
              <a:avLst/>
              <a:gdLst/>
              <a:ahLst/>
              <a:cxnLst/>
              <a:rect l="l" t="t" r="r" b="b"/>
              <a:pathLst>
                <a:path w="993140" h="1116330">
                  <a:moveTo>
                    <a:pt x="66446" y="426059"/>
                  </a:moveTo>
                  <a:lnTo>
                    <a:pt x="66090" y="422770"/>
                  </a:lnTo>
                  <a:lnTo>
                    <a:pt x="66167" y="419468"/>
                  </a:lnTo>
                  <a:lnTo>
                    <a:pt x="66268" y="414756"/>
                  </a:lnTo>
                  <a:lnTo>
                    <a:pt x="66370" y="397205"/>
                  </a:lnTo>
                  <a:lnTo>
                    <a:pt x="65913" y="391045"/>
                  </a:lnTo>
                  <a:lnTo>
                    <a:pt x="65900" y="390702"/>
                  </a:lnTo>
                  <a:lnTo>
                    <a:pt x="60934" y="390575"/>
                  </a:lnTo>
                  <a:lnTo>
                    <a:pt x="59931" y="390575"/>
                  </a:lnTo>
                  <a:lnTo>
                    <a:pt x="59931" y="397725"/>
                  </a:lnTo>
                  <a:lnTo>
                    <a:pt x="59893" y="398691"/>
                  </a:lnTo>
                  <a:lnTo>
                    <a:pt x="59778" y="419036"/>
                  </a:lnTo>
                  <a:lnTo>
                    <a:pt x="51650" y="419468"/>
                  </a:lnTo>
                  <a:lnTo>
                    <a:pt x="43510" y="419468"/>
                  </a:lnTo>
                  <a:lnTo>
                    <a:pt x="35394" y="419227"/>
                  </a:lnTo>
                  <a:lnTo>
                    <a:pt x="35433" y="397205"/>
                  </a:lnTo>
                  <a:lnTo>
                    <a:pt x="51765" y="397205"/>
                  </a:lnTo>
                  <a:lnTo>
                    <a:pt x="59931" y="397725"/>
                  </a:lnTo>
                  <a:lnTo>
                    <a:pt x="59931" y="390575"/>
                  </a:lnTo>
                  <a:lnTo>
                    <a:pt x="38227" y="390575"/>
                  </a:lnTo>
                  <a:lnTo>
                    <a:pt x="29032" y="391045"/>
                  </a:lnTo>
                  <a:lnTo>
                    <a:pt x="29032" y="419036"/>
                  </a:lnTo>
                  <a:lnTo>
                    <a:pt x="29159" y="425792"/>
                  </a:lnTo>
                  <a:lnTo>
                    <a:pt x="62369" y="425792"/>
                  </a:lnTo>
                  <a:lnTo>
                    <a:pt x="66446" y="426059"/>
                  </a:lnTo>
                  <a:close/>
                </a:path>
                <a:path w="993140" h="1116330">
                  <a:moveTo>
                    <a:pt x="66586" y="24180"/>
                  </a:moveTo>
                  <a:lnTo>
                    <a:pt x="62572" y="24612"/>
                  </a:lnTo>
                  <a:lnTo>
                    <a:pt x="59232" y="24612"/>
                  </a:lnTo>
                  <a:lnTo>
                    <a:pt x="59232" y="53949"/>
                  </a:lnTo>
                  <a:lnTo>
                    <a:pt x="40563" y="53949"/>
                  </a:lnTo>
                  <a:lnTo>
                    <a:pt x="35407" y="54114"/>
                  </a:lnTo>
                  <a:lnTo>
                    <a:pt x="35128" y="46443"/>
                  </a:lnTo>
                  <a:lnTo>
                    <a:pt x="35102" y="38747"/>
                  </a:lnTo>
                  <a:lnTo>
                    <a:pt x="35242" y="33820"/>
                  </a:lnTo>
                  <a:lnTo>
                    <a:pt x="35318" y="31153"/>
                  </a:lnTo>
                  <a:lnTo>
                    <a:pt x="59131" y="31153"/>
                  </a:lnTo>
                  <a:lnTo>
                    <a:pt x="59232" y="53949"/>
                  </a:lnTo>
                  <a:lnTo>
                    <a:pt x="59232" y="24612"/>
                  </a:lnTo>
                  <a:lnTo>
                    <a:pt x="36677" y="24612"/>
                  </a:lnTo>
                  <a:lnTo>
                    <a:pt x="29387" y="25133"/>
                  </a:lnTo>
                  <a:lnTo>
                    <a:pt x="28879" y="31153"/>
                  </a:lnTo>
                  <a:lnTo>
                    <a:pt x="28829" y="31661"/>
                  </a:lnTo>
                  <a:lnTo>
                    <a:pt x="28714" y="46443"/>
                  </a:lnTo>
                  <a:lnTo>
                    <a:pt x="28841" y="51308"/>
                  </a:lnTo>
                  <a:lnTo>
                    <a:pt x="28968" y="60032"/>
                  </a:lnTo>
                  <a:lnTo>
                    <a:pt x="38125" y="60604"/>
                  </a:lnTo>
                  <a:lnTo>
                    <a:pt x="53886" y="60604"/>
                  </a:lnTo>
                  <a:lnTo>
                    <a:pt x="65392" y="60032"/>
                  </a:lnTo>
                  <a:lnTo>
                    <a:pt x="65646" y="60032"/>
                  </a:lnTo>
                  <a:lnTo>
                    <a:pt x="65722" y="54114"/>
                  </a:lnTo>
                  <a:lnTo>
                    <a:pt x="65836" y="42545"/>
                  </a:lnTo>
                  <a:lnTo>
                    <a:pt x="65887" y="38747"/>
                  </a:lnTo>
                  <a:lnTo>
                    <a:pt x="66014" y="33820"/>
                  </a:lnTo>
                  <a:lnTo>
                    <a:pt x="66052" y="31153"/>
                  </a:lnTo>
                  <a:lnTo>
                    <a:pt x="65963" y="29044"/>
                  </a:lnTo>
                  <a:lnTo>
                    <a:pt x="66459" y="25133"/>
                  </a:lnTo>
                  <a:lnTo>
                    <a:pt x="66586" y="24180"/>
                  </a:lnTo>
                  <a:close/>
                </a:path>
                <a:path w="993140" h="1116330">
                  <a:moveTo>
                    <a:pt x="162915" y="403415"/>
                  </a:moveTo>
                  <a:lnTo>
                    <a:pt x="162864" y="399529"/>
                  </a:lnTo>
                  <a:lnTo>
                    <a:pt x="162864" y="395630"/>
                  </a:lnTo>
                  <a:lnTo>
                    <a:pt x="162801" y="391756"/>
                  </a:lnTo>
                  <a:lnTo>
                    <a:pt x="155409" y="391642"/>
                  </a:lnTo>
                  <a:lnTo>
                    <a:pt x="151752" y="391668"/>
                  </a:lnTo>
                  <a:lnTo>
                    <a:pt x="151650" y="399542"/>
                  </a:lnTo>
                  <a:lnTo>
                    <a:pt x="151574" y="403517"/>
                  </a:lnTo>
                  <a:lnTo>
                    <a:pt x="155333" y="403428"/>
                  </a:lnTo>
                  <a:lnTo>
                    <a:pt x="162915" y="403415"/>
                  </a:lnTo>
                  <a:close/>
                </a:path>
                <a:path w="993140" h="1116330">
                  <a:moveTo>
                    <a:pt x="176568" y="411873"/>
                  </a:moveTo>
                  <a:lnTo>
                    <a:pt x="168783" y="411988"/>
                  </a:lnTo>
                  <a:lnTo>
                    <a:pt x="164922" y="412089"/>
                  </a:lnTo>
                  <a:lnTo>
                    <a:pt x="164871" y="415950"/>
                  </a:lnTo>
                  <a:lnTo>
                    <a:pt x="164846" y="419836"/>
                  </a:lnTo>
                  <a:lnTo>
                    <a:pt x="164896" y="423710"/>
                  </a:lnTo>
                  <a:lnTo>
                    <a:pt x="176250" y="423837"/>
                  </a:lnTo>
                  <a:lnTo>
                    <a:pt x="176326" y="419849"/>
                  </a:lnTo>
                  <a:lnTo>
                    <a:pt x="176568" y="411873"/>
                  </a:lnTo>
                  <a:close/>
                </a:path>
                <a:path w="993140" h="1116330">
                  <a:moveTo>
                    <a:pt x="188849" y="396328"/>
                  </a:moveTo>
                  <a:lnTo>
                    <a:pt x="188506" y="392455"/>
                  </a:lnTo>
                  <a:lnTo>
                    <a:pt x="185369" y="390613"/>
                  </a:lnTo>
                  <a:lnTo>
                    <a:pt x="181025" y="391985"/>
                  </a:lnTo>
                  <a:lnTo>
                    <a:pt x="177431" y="391591"/>
                  </a:lnTo>
                  <a:lnTo>
                    <a:pt x="177393" y="395719"/>
                  </a:lnTo>
                  <a:lnTo>
                    <a:pt x="177469" y="404025"/>
                  </a:lnTo>
                  <a:lnTo>
                    <a:pt x="188709" y="404114"/>
                  </a:lnTo>
                  <a:lnTo>
                    <a:pt x="188696" y="400215"/>
                  </a:lnTo>
                  <a:lnTo>
                    <a:pt x="188849" y="396328"/>
                  </a:lnTo>
                  <a:close/>
                </a:path>
                <a:path w="993140" h="1116330">
                  <a:moveTo>
                    <a:pt x="231063" y="495312"/>
                  </a:moveTo>
                  <a:lnTo>
                    <a:pt x="227736" y="495757"/>
                  </a:lnTo>
                  <a:lnTo>
                    <a:pt x="224243" y="495630"/>
                  </a:lnTo>
                  <a:lnTo>
                    <a:pt x="224243" y="501713"/>
                  </a:lnTo>
                  <a:lnTo>
                    <a:pt x="224142" y="575170"/>
                  </a:lnTo>
                  <a:lnTo>
                    <a:pt x="215265" y="575310"/>
                  </a:lnTo>
                  <a:lnTo>
                    <a:pt x="197916" y="575310"/>
                  </a:lnTo>
                  <a:lnTo>
                    <a:pt x="191617" y="575170"/>
                  </a:lnTo>
                  <a:lnTo>
                    <a:pt x="188683" y="575170"/>
                  </a:lnTo>
                  <a:lnTo>
                    <a:pt x="188798" y="501713"/>
                  </a:lnTo>
                  <a:lnTo>
                    <a:pt x="224243" y="501713"/>
                  </a:lnTo>
                  <a:lnTo>
                    <a:pt x="224243" y="495630"/>
                  </a:lnTo>
                  <a:lnTo>
                    <a:pt x="216560" y="495312"/>
                  </a:lnTo>
                  <a:lnTo>
                    <a:pt x="205346" y="495147"/>
                  </a:lnTo>
                  <a:lnTo>
                    <a:pt x="194094" y="495312"/>
                  </a:lnTo>
                  <a:lnTo>
                    <a:pt x="182346" y="536409"/>
                  </a:lnTo>
                  <a:lnTo>
                    <a:pt x="182283" y="579272"/>
                  </a:lnTo>
                  <a:lnTo>
                    <a:pt x="183642" y="582168"/>
                  </a:lnTo>
                  <a:lnTo>
                    <a:pt x="186385" y="581647"/>
                  </a:lnTo>
                  <a:lnTo>
                    <a:pt x="199453" y="581875"/>
                  </a:lnTo>
                  <a:lnTo>
                    <a:pt x="219354" y="581875"/>
                  </a:lnTo>
                  <a:lnTo>
                    <a:pt x="225729" y="581647"/>
                  </a:lnTo>
                  <a:lnTo>
                    <a:pt x="230339" y="581482"/>
                  </a:lnTo>
                  <a:lnTo>
                    <a:pt x="230378" y="579272"/>
                  </a:lnTo>
                  <a:lnTo>
                    <a:pt x="230466" y="575310"/>
                  </a:lnTo>
                  <a:lnTo>
                    <a:pt x="230746" y="561543"/>
                  </a:lnTo>
                  <a:lnTo>
                    <a:pt x="230746" y="516128"/>
                  </a:lnTo>
                  <a:lnTo>
                    <a:pt x="230886" y="501713"/>
                  </a:lnTo>
                  <a:lnTo>
                    <a:pt x="230708" y="499567"/>
                  </a:lnTo>
                  <a:lnTo>
                    <a:pt x="231025" y="495846"/>
                  </a:lnTo>
                  <a:lnTo>
                    <a:pt x="231063" y="495312"/>
                  </a:lnTo>
                  <a:close/>
                </a:path>
                <a:path w="993140" h="1116330">
                  <a:moveTo>
                    <a:pt x="311632" y="535813"/>
                  </a:moveTo>
                  <a:lnTo>
                    <a:pt x="311492" y="514299"/>
                  </a:lnTo>
                  <a:lnTo>
                    <a:pt x="311467" y="508622"/>
                  </a:lnTo>
                  <a:lnTo>
                    <a:pt x="305689" y="508622"/>
                  </a:lnTo>
                  <a:lnTo>
                    <a:pt x="305689" y="535813"/>
                  </a:lnTo>
                  <a:lnTo>
                    <a:pt x="305663" y="645909"/>
                  </a:lnTo>
                  <a:lnTo>
                    <a:pt x="305536" y="739381"/>
                  </a:lnTo>
                  <a:lnTo>
                    <a:pt x="305066" y="773722"/>
                  </a:lnTo>
                  <a:lnTo>
                    <a:pt x="305041" y="775131"/>
                  </a:lnTo>
                  <a:lnTo>
                    <a:pt x="296011" y="775131"/>
                  </a:lnTo>
                  <a:lnTo>
                    <a:pt x="296138" y="784606"/>
                  </a:lnTo>
                  <a:lnTo>
                    <a:pt x="292874" y="784796"/>
                  </a:lnTo>
                  <a:lnTo>
                    <a:pt x="286461" y="785304"/>
                  </a:lnTo>
                  <a:lnTo>
                    <a:pt x="286766" y="789990"/>
                  </a:lnTo>
                  <a:lnTo>
                    <a:pt x="286854" y="791438"/>
                  </a:lnTo>
                  <a:lnTo>
                    <a:pt x="286969" y="793076"/>
                  </a:lnTo>
                  <a:lnTo>
                    <a:pt x="287070" y="794677"/>
                  </a:lnTo>
                  <a:lnTo>
                    <a:pt x="287159" y="796048"/>
                  </a:lnTo>
                  <a:lnTo>
                    <a:pt x="284048" y="795883"/>
                  </a:lnTo>
                  <a:lnTo>
                    <a:pt x="280466" y="795731"/>
                  </a:lnTo>
                  <a:lnTo>
                    <a:pt x="279869" y="795731"/>
                  </a:lnTo>
                  <a:lnTo>
                    <a:pt x="280631" y="791794"/>
                  </a:lnTo>
                  <a:lnTo>
                    <a:pt x="280746" y="683463"/>
                  </a:lnTo>
                  <a:lnTo>
                    <a:pt x="280327" y="653059"/>
                  </a:lnTo>
                  <a:lnTo>
                    <a:pt x="280250" y="647471"/>
                  </a:lnTo>
                  <a:lnTo>
                    <a:pt x="275831" y="647471"/>
                  </a:lnTo>
                  <a:lnTo>
                    <a:pt x="274574" y="647052"/>
                  </a:lnTo>
                  <a:lnTo>
                    <a:pt x="274574" y="795731"/>
                  </a:lnTo>
                  <a:lnTo>
                    <a:pt x="37071" y="795731"/>
                  </a:lnTo>
                  <a:lnTo>
                    <a:pt x="37084" y="653059"/>
                  </a:lnTo>
                  <a:lnTo>
                    <a:pt x="39331" y="652856"/>
                  </a:lnTo>
                  <a:lnTo>
                    <a:pt x="43891" y="652513"/>
                  </a:lnTo>
                  <a:lnTo>
                    <a:pt x="44284" y="648246"/>
                  </a:lnTo>
                  <a:lnTo>
                    <a:pt x="44361" y="647471"/>
                  </a:lnTo>
                  <a:lnTo>
                    <a:pt x="40805" y="647471"/>
                  </a:lnTo>
                  <a:lnTo>
                    <a:pt x="92506" y="647103"/>
                  </a:lnTo>
                  <a:lnTo>
                    <a:pt x="266014" y="647103"/>
                  </a:lnTo>
                  <a:lnTo>
                    <a:pt x="267017" y="651256"/>
                  </a:lnTo>
                  <a:lnTo>
                    <a:pt x="267106" y="651649"/>
                  </a:lnTo>
                  <a:lnTo>
                    <a:pt x="274167" y="652856"/>
                  </a:lnTo>
                  <a:lnTo>
                    <a:pt x="274078" y="760018"/>
                  </a:lnTo>
                  <a:lnTo>
                    <a:pt x="274269" y="773722"/>
                  </a:lnTo>
                  <a:lnTo>
                    <a:pt x="274332" y="779081"/>
                  </a:lnTo>
                  <a:lnTo>
                    <a:pt x="274447" y="786904"/>
                  </a:lnTo>
                  <a:lnTo>
                    <a:pt x="274574" y="795731"/>
                  </a:lnTo>
                  <a:lnTo>
                    <a:pt x="274574" y="647052"/>
                  </a:lnTo>
                  <a:lnTo>
                    <a:pt x="271183" y="645909"/>
                  </a:lnTo>
                  <a:lnTo>
                    <a:pt x="269963" y="641007"/>
                  </a:lnTo>
                  <a:lnTo>
                    <a:pt x="269925" y="640816"/>
                  </a:lnTo>
                  <a:lnTo>
                    <a:pt x="223888" y="641007"/>
                  </a:lnTo>
                  <a:lnTo>
                    <a:pt x="39751" y="641007"/>
                  </a:lnTo>
                  <a:lnTo>
                    <a:pt x="39966" y="645909"/>
                  </a:lnTo>
                  <a:lnTo>
                    <a:pt x="39992" y="646252"/>
                  </a:lnTo>
                  <a:lnTo>
                    <a:pt x="34417" y="647103"/>
                  </a:lnTo>
                  <a:lnTo>
                    <a:pt x="34874" y="647103"/>
                  </a:lnTo>
                  <a:lnTo>
                    <a:pt x="31394" y="648081"/>
                  </a:lnTo>
                  <a:lnTo>
                    <a:pt x="30873" y="683463"/>
                  </a:lnTo>
                  <a:lnTo>
                    <a:pt x="30911" y="760018"/>
                  </a:lnTo>
                  <a:lnTo>
                    <a:pt x="30657" y="773722"/>
                  </a:lnTo>
                  <a:lnTo>
                    <a:pt x="30556" y="779081"/>
                  </a:lnTo>
                  <a:lnTo>
                    <a:pt x="30480" y="783577"/>
                  </a:lnTo>
                  <a:lnTo>
                    <a:pt x="30353" y="789990"/>
                  </a:lnTo>
                  <a:lnTo>
                    <a:pt x="30276" y="794677"/>
                  </a:lnTo>
                  <a:lnTo>
                    <a:pt x="26289" y="796175"/>
                  </a:lnTo>
                  <a:lnTo>
                    <a:pt x="26377" y="794677"/>
                  </a:lnTo>
                  <a:lnTo>
                    <a:pt x="26492" y="793076"/>
                  </a:lnTo>
                  <a:lnTo>
                    <a:pt x="26593" y="789990"/>
                  </a:lnTo>
                  <a:lnTo>
                    <a:pt x="26644" y="786904"/>
                  </a:lnTo>
                  <a:lnTo>
                    <a:pt x="26073" y="785952"/>
                  </a:lnTo>
                  <a:lnTo>
                    <a:pt x="24638" y="783577"/>
                  </a:lnTo>
                  <a:lnTo>
                    <a:pt x="19761" y="785952"/>
                  </a:lnTo>
                  <a:lnTo>
                    <a:pt x="16662" y="785177"/>
                  </a:lnTo>
                  <a:lnTo>
                    <a:pt x="16751" y="775131"/>
                  </a:lnTo>
                  <a:lnTo>
                    <a:pt x="7785" y="775131"/>
                  </a:lnTo>
                  <a:lnTo>
                    <a:pt x="7378" y="739381"/>
                  </a:lnTo>
                  <a:lnTo>
                    <a:pt x="7404" y="535813"/>
                  </a:lnTo>
                  <a:lnTo>
                    <a:pt x="7912" y="514299"/>
                  </a:lnTo>
                  <a:lnTo>
                    <a:pt x="4013" y="514299"/>
                  </a:lnTo>
                  <a:lnTo>
                    <a:pt x="13919" y="513397"/>
                  </a:lnTo>
                  <a:lnTo>
                    <a:pt x="16941" y="513156"/>
                  </a:lnTo>
                  <a:lnTo>
                    <a:pt x="17691" y="506158"/>
                  </a:lnTo>
                  <a:lnTo>
                    <a:pt x="18059" y="503034"/>
                  </a:lnTo>
                  <a:lnTo>
                    <a:pt x="18110" y="502678"/>
                  </a:lnTo>
                  <a:lnTo>
                    <a:pt x="27686" y="502678"/>
                  </a:lnTo>
                  <a:lnTo>
                    <a:pt x="27762" y="498525"/>
                  </a:lnTo>
                  <a:lnTo>
                    <a:pt x="27825" y="495858"/>
                  </a:lnTo>
                  <a:lnTo>
                    <a:pt x="31610" y="491972"/>
                  </a:lnTo>
                  <a:lnTo>
                    <a:pt x="41465" y="491972"/>
                  </a:lnTo>
                  <a:lnTo>
                    <a:pt x="57010" y="480796"/>
                  </a:lnTo>
                  <a:lnTo>
                    <a:pt x="75145" y="480796"/>
                  </a:lnTo>
                  <a:lnTo>
                    <a:pt x="75044" y="557618"/>
                  </a:lnTo>
                  <a:lnTo>
                    <a:pt x="74930" y="592074"/>
                  </a:lnTo>
                  <a:lnTo>
                    <a:pt x="77355" y="592988"/>
                  </a:lnTo>
                  <a:lnTo>
                    <a:pt x="82283" y="594766"/>
                  </a:lnTo>
                  <a:lnTo>
                    <a:pt x="82753" y="596836"/>
                  </a:lnTo>
                  <a:lnTo>
                    <a:pt x="83769" y="601027"/>
                  </a:lnTo>
                  <a:lnTo>
                    <a:pt x="94945" y="601764"/>
                  </a:lnTo>
                  <a:lnTo>
                    <a:pt x="237274" y="601764"/>
                  </a:lnTo>
                  <a:lnTo>
                    <a:pt x="251561" y="601027"/>
                  </a:lnTo>
                  <a:lnTo>
                    <a:pt x="252031" y="599122"/>
                  </a:lnTo>
                  <a:lnTo>
                    <a:pt x="253009" y="595414"/>
                  </a:lnTo>
                  <a:lnTo>
                    <a:pt x="256184" y="593966"/>
                  </a:lnTo>
                  <a:lnTo>
                    <a:pt x="261696" y="592988"/>
                  </a:lnTo>
                  <a:lnTo>
                    <a:pt x="261175" y="589826"/>
                  </a:lnTo>
                  <a:lnTo>
                    <a:pt x="261073" y="481495"/>
                  </a:lnTo>
                  <a:lnTo>
                    <a:pt x="276796" y="481495"/>
                  </a:lnTo>
                  <a:lnTo>
                    <a:pt x="276910" y="484987"/>
                  </a:lnTo>
                  <a:lnTo>
                    <a:pt x="277037" y="488467"/>
                  </a:lnTo>
                  <a:lnTo>
                    <a:pt x="277101" y="490194"/>
                  </a:lnTo>
                  <a:lnTo>
                    <a:pt x="277228" y="493674"/>
                  </a:lnTo>
                  <a:lnTo>
                    <a:pt x="286537" y="493674"/>
                  </a:lnTo>
                  <a:lnTo>
                    <a:pt x="286956" y="498525"/>
                  </a:lnTo>
                  <a:lnTo>
                    <a:pt x="287528" y="504380"/>
                  </a:lnTo>
                  <a:lnTo>
                    <a:pt x="290461" y="504380"/>
                  </a:lnTo>
                  <a:lnTo>
                    <a:pt x="296405" y="504698"/>
                  </a:lnTo>
                  <a:lnTo>
                    <a:pt x="296418" y="514299"/>
                  </a:lnTo>
                  <a:lnTo>
                    <a:pt x="305358" y="514299"/>
                  </a:lnTo>
                  <a:lnTo>
                    <a:pt x="305689" y="535813"/>
                  </a:lnTo>
                  <a:lnTo>
                    <a:pt x="305689" y="508622"/>
                  </a:lnTo>
                  <a:lnTo>
                    <a:pt x="303606" y="508622"/>
                  </a:lnTo>
                  <a:lnTo>
                    <a:pt x="303491" y="505447"/>
                  </a:lnTo>
                  <a:lnTo>
                    <a:pt x="303364" y="500710"/>
                  </a:lnTo>
                  <a:lnTo>
                    <a:pt x="303339" y="499338"/>
                  </a:lnTo>
                  <a:lnTo>
                    <a:pt x="300278" y="499033"/>
                  </a:lnTo>
                  <a:lnTo>
                    <a:pt x="294246" y="498525"/>
                  </a:lnTo>
                  <a:lnTo>
                    <a:pt x="293954" y="493674"/>
                  </a:lnTo>
                  <a:lnTo>
                    <a:pt x="293827" y="491604"/>
                  </a:lnTo>
                  <a:lnTo>
                    <a:pt x="293700" y="489635"/>
                  </a:lnTo>
                  <a:lnTo>
                    <a:pt x="293674" y="489026"/>
                  </a:lnTo>
                  <a:lnTo>
                    <a:pt x="284822" y="489026"/>
                  </a:lnTo>
                  <a:lnTo>
                    <a:pt x="284048" y="484174"/>
                  </a:lnTo>
                  <a:lnTo>
                    <a:pt x="283819" y="481495"/>
                  </a:lnTo>
                  <a:lnTo>
                    <a:pt x="293916" y="481495"/>
                  </a:lnTo>
                  <a:lnTo>
                    <a:pt x="283806" y="481418"/>
                  </a:lnTo>
                  <a:lnTo>
                    <a:pt x="283781" y="480974"/>
                  </a:lnTo>
                  <a:lnTo>
                    <a:pt x="283743" y="480606"/>
                  </a:lnTo>
                  <a:lnTo>
                    <a:pt x="283641" y="479069"/>
                  </a:lnTo>
                  <a:lnTo>
                    <a:pt x="283540" y="476186"/>
                  </a:lnTo>
                  <a:lnTo>
                    <a:pt x="283489" y="474764"/>
                  </a:lnTo>
                  <a:lnTo>
                    <a:pt x="288010" y="474764"/>
                  </a:lnTo>
                  <a:lnTo>
                    <a:pt x="257009" y="474243"/>
                  </a:lnTo>
                  <a:lnTo>
                    <a:pt x="254571" y="474243"/>
                  </a:lnTo>
                  <a:lnTo>
                    <a:pt x="254571" y="480606"/>
                  </a:lnTo>
                  <a:lnTo>
                    <a:pt x="254558" y="480974"/>
                  </a:lnTo>
                  <a:lnTo>
                    <a:pt x="254558" y="481164"/>
                  </a:lnTo>
                  <a:lnTo>
                    <a:pt x="254558" y="481495"/>
                  </a:lnTo>
                  <a:lnTo>
                    <a:pt x="254546" y="587603"/>
                  </a:lnTo>
                  <a:lnTo>
                    <a:pt x="246837" y="595414"/>
                  </a:lnTo>
                  <a:lnTo>
                    <a:pt x="89230" y="595414"/>
                  </a:lnTo>
                  <a:lnTo>
                    <a:pt x="87655" y="589826"/>
                  </a:lnTo>
                  <a:lnTo>
                    <a:pt x="87566" y="589483"/>
                  </a:lnTo>
                  <a:lnTo>
                    <a:pt x="81546" y="588162"/>
                  </a:lnTo>
                  <a:lnTo>
                    <a:pt x="81661" y="505739"/>
                  </a:lnTo>
                  <a:lnTo>
                    <a:pt x="81788" y="491604"/>
                  </a:lnTo>
                  <a:lnTo>
                    <a:pt x="81876" y="480796"/>
                  </a:lnTo>
                  <a:lnTo>
                    <a:pt x="81876" y="480606"/>
                  </a:lnTo>
                  <a:lnTo>
                    <a:pt x="254571" y="480606"/>
                  </a:lnTo>
                  <a:lnTo>
                    <a:pt x="254571" y="474243"/>
                  </a:lnTo>
                  <a:lnTo>
                    <a:pt x="69430" y="474243"/>
                  </a:lnTo>
                  <a:lnTo>
                    <a:pt x="38620" y="474764"/>
                  </a:lnTo>
                  <a:lnTo>
                    <a:pt x="38252" y="479069"/>
                  </a:lnTo>
                  <a:lnTo>
                    <a:pt x="38214" y="479425"/>
                  </a:lnTo>
                  <a:lnTo>
                    <a:pt x="38100" y="480606"/>
                  </a:lnTo>
                  <a:lnTo>
                    <a:pt x="31978" y="480606"/>
                  </a:lnTo>
                  <a:lnTo>
                    <a:pt x="31978" y="491604"/>
                  </a:lnTo>
                  <a:lnTo>
                    <a:pt x="31242" y="491604"/>
                  </a:lnTo>
                  <a:lnTo>
                    <a:pt x="31978" y="491604"/>
                  </a:lnTo>
                  <a:lnTo>
                    <a:pt x="31978" y="480606"/>
                  </a:lnTo>
                  <a:lnTo>
                    <a:pt x="30962" y="480606"/>
                  </a:lnTo>
                  <a:lnTo>
                    <a:pt x="30302" y="483476"/>
                  </a:lnTo>
                  <a:lnTo>
                    <a:pt x="29311" y="488467"/>
                  </a:lnTo>
                  <a:lnTo>
                    <a:pt x="29197" y="489026"/>
                  </a:lnTo>
                  <a:lnTo>
                    <a:pt x="29083" y="489635"/>
                  </a:lnTo>
                  <a:lnTo>
                    <a:pt x="22733" y="489966"/>
                  </a:lnTo>
                  <a:lnTo>
                    <a:pt x="19596" y="490194"/>
                  </a:lnTo>
                  <a:lnTo>
                    <a:pt x="19723" y="498792"/>
                  </a:lnTo>
                  <a:lnTo>
                    <a:pt x="13665" y="499808"/>
                  </a:lnTo>
                  <a:lnTo>
                    <a:pt x="10693" y="500354"/>
                  </a:lnTo>
                  <a:lnTo>
                    <a:pt x="10515" y="502678"/>
                  </a:lnTo>
                  <a:lnTo>
                    <a:pt x="10502" y="503034"/>
                  </a:lnTo>
                  <a:lnTo>
                    <a:pt x="10375" y="505739"/>
                  </a:lnTo>
                  <a:lnTo>
                    <a:pt x="10248" y="508622"/>
                  </a:lnTo>
                  <a:lnTo>
                    <a:pt x="9182" y="508622"/>
                  </a:lnTo>
                  <a:lnTo>
                    <a:pt x="4127" y="509397"/>
                  </a:lnTo>
                  <a:lnTo>
                    <a:pt x="1104" y="509943"/>
                  </a:lnTo>
                  <a:lnTo>
                    <a:pt x="1104" y="779081"/>
                  </a:lnTo>
                  <a:lnTo>
                    <a:pt x="3810" y="779665"/>
                  </a:lnTo>
                  <a:lnTo>
                    <a:pt x="6553" y="780161"/>
                  </a:lnTo>
                  <a:lnTo>
                    <a:pt x="9283" y="780897"/>
                  </a:lnTo>
                  <a:lnTo>
                    <a:pt x="9753" y="783577"/>
                  </a:lnTo>
                  <a:lnTo>
                    <a:pt x="9855" y="784110"/>
                  </a:lnTo>
                  <a:lnTo>
                    <a:pt x="9931" y="787400"/>
                  </a:lnTo>
                  <a:lnTo>
                    <a:pt x="10388" y="789990"/>
                  </a:lnTo>
                  <a:lnTo>
                    <a:pt x="10502" y="790651"/>
                  </a:lnTo>
                  <a:lnTo>
                    <a:pt x="10718" y="790651"/>
                  </a:lnTo>
                  <a:lnTo>
                    <a:pt x="14046" y="791032"/>
                  </a:lnTo>
                  <a:lnTo>
                    <a:pt x="19532" y="791032"/>
                  </a:lnTo>
                  <a:lnTo>
                    <a:pt x="19608" y="793076"/>
                  </a:lnTo>
                  <a:lnTo>
                    <a:pt x="57848" y="801928"/>
                  </a:lnTo>
                  <a:lnTo>
                    <a:pt x="255485" y="801928"/>
                  </a:lnTo>
                  <a:lnTo>
                    <a:pt x="293903" y="801458"/>
                  </a:lnTo>
                  <a:lnTo>
                    <a:pt x="294055" y="798233"/>
                  </a:lnTo>
                  <a:lnTo>
                    <a:pt x="294081" y="796175"/>
                  </a:lnTo>
                  <a:lnTo>
                    <a:pt x="294132" y="794677"/>
                  </a:lnTo>
                  <a:lnTo>
                    <a:pt x="294487" y="791794"/>
                  </a:lnTo>
                  <a:lnTo>
                    <a:pt x="296760" y="790257"/>
                  </a:lnTo>
                  <a:lnTo>
                    <a:pt x="299859" y="790651"/>
                  </a:lnTo>
                  <a:lnTo>
                    <a:pt x="301434" y="790257"/>
                  </a:lnTo>
                  <a:lnTo>
                    <a:pt x="302514" y="789990"/>
                  </a:lnTo>
                  <a:lnTo>
                    <a:pt x="302628" y="786904"/>
                  </a:lnTo>
                  <a:lnTo>
                    <a:pt x="302691" y="783577"/>
                  </a:lnTo>
                  <a:lnTo>
                    <a:pt x="302793" y="780757"/>
                  </a:lnTo>
                  <a:lnTo>
                    <a:pt x="305625" y="780605"/>
                  </a:lnTo>
                  <a:lnTo>
                    <a:pt x="311365" y="780605"/>
                  </a:lnTo>
                  <a:lnTo>
                    <a:pt x="311632" y="775131"/>
                  </a:lnTo>
                  <a:lnTo>
                    <a:pt x="311632" y="535813"/>
                  </a:lnTo>
                  <a:close/>
                </a:path>
                <a:path w="993140" h="1116330">
                  <a:moveTo>
                    <a:pt x="332447" y="409575"/>
                  </a:moveTo>
                  <a:lnTo>
                    <a:pt x="331762" y="402005"/>
                  </a:lnTo>
                  <a:lnTo>
                    <a:pt x="329387" y="399224"/>
                  </a:lnTo>
                  <a:lnTo>
                    <a:pt x="324891" y="400519"/>
                  </a:lnTo>
                  <a:lnTo>
                    <a:pt x="321665" y="400024"/>
                  </a:lnTo>
                  <a:lnTo>
                    <a:pt x="309397" y="400316"/>
                  </a:lnTo>
                  <a:lnTo>
                    <a:pt x="284861" y="400088"/>
                  </a:lnTo>
                  <a:lnTo>
                    <a:pt x="272605" y="400164"/>
                  </a:lnTo>
                  <a:lnTo>
                    <a:pt x="268071" y="399415"/>
                  </a:lnTo>
                  <a:lnTo>
                    <a:pt x="268782" y="406641"/>
                  </a:lnTo>
                  <a:lnTo>
                    <a:pt x="272656" y="406387"/>
                  </a:lnTo>
                  <a:lnTo>
                    <a:pt x="285902" y="406717"/>
                  </a:lnTo>
                  <a:lnTo>
                    <a:pt x="325704" y="406501"/>
                  </a:lnTo>
                  <a:lnTo>
                    <a:pt x="325564" y="419341"/>
                  </a:lnTo>
                  <a:lnTo>
                    <a:pt x="311937" y="419404"/>
                  </a:lnTo>
                  <a:lnTo>
                    <a:pt x="284695" y="419163"/>
                  </a:lnTo>
                  <a:lnTo>
                    <a:pt x="271081" y="419442"/>
                  </a:lnTo>
                  <a:lnTo>
                    <a:pt x="269125" y="421754"/>
                  </a:lnTo>
                  <a:lnTo>
                    <a:pt x="269557" y="425208"/>
                  </a:lnTo>
                  <a:lnTo>
                    <a:pt x="272961" y="425361"/>
                  </a:lnTo>
                  <a:lnTo>
                    <a:pt x="284645" y="425589"/>
                  </a:lnTo>
                  <a:lnTo>
                    <a:pt x="319786" y="425627"/>
                  </a:lnTo>
                  <a:lnTo>
                    <a:pt x="323596" y="425526"/>
                  </a:lnTo>
                  <a:lnTo>
                    <a:pt x="327583" y="425996"/>
                  </a:lnTo>
                  <a:lnTo>
                    <a:pt x="331330" y="424802"/>
                  </a:lnTo>
                  <a:lnTo>
                    <a:pt x="332282" y="417245"/>
                  </a:lnTo>
                  <a:lnTo>
                    <a:pt x="332447" y="409575"/>
                  </a:lnTo>
                  <a:close/>
                </a:path>
                <a:path w="993140" h="1116330">
                  <a:moveTo>
                    <a:pt x="411937" y="357555"/>
                  </a:moveTo>
                  <a:lnTo>
                    <a:pt x="410044" y="357403"/>
                  </a:lnTo>
                  <a:lnTo>
                    <a:pt x="401015" y="357555"/>
                  </a:lnTo>
                  <a:lnTo>
                    <a:pt x="411937" y="357555"/>
                  </a:lnTo>
                  <a:close/>
                </a:path>
                <a:path w="993140" h="1116330">
                  <a:moveTo>
                    <a:pt x="421868" y="498081"/>
                  </a:moveTo>
                  <a:lnTo>
                    <a:pt x="421005" y="494817"/>
                  </a:lnTo>
                  <a:lnTo>
                    <a:pt x="415188" y="494563"/>
                  </a:lnTo>
                  <a:lnTo>
                    <a:pt x="409397" y="494563"/>
                  </a:lnTo>
                  <a:lnTo>
                    <a:pt x="403606" y="494842"/>
                  </a:lnTo>
                  <a:lnTo>
                    <a:pt x="403250" y="497776"/>
                  </a:lnTo>
                  <a:lnTo>
                    <a:pt x="403631" y="500583"/>
                  </a:lnTo>
                  <a:lnTo>
                    <a:pt x="404710" y="503262"/>
                  </a:lnTo>
                  <a:lnTo>
                    <a:pt x="409359" y="504748"/>
                  </a:lnTo>
                  <a:lnTo>
                    <a:pt x="414629" y="504304"/>
                  </a:lnTo>
                  <a:lnTo>
                    <a:pt x="419404" y="503415"/>
                  </a:lnTo>
                  <a:lnTo>
                    <a:pt x="421322" y="500951"/>
                  </a:lnTo>
                  <a:lnTo>
                    <a:pt x="421868" y="498081"/>
                  </a:lnTo>
                  <a:close/>
                </a:path>
                <a:path w="993140" h="1116330">
                  <a:moveTo>
                    <a:pt x="425665" y="417182"/>
                  </a:moveTo>
                  <a:lnTo>
                    <a:pt x="425564" y="408533"/>
                  </a:lnTo>
                  <a:lnTo>
                    <a:pt x="425399" y="406082"/>
                  </a:lnTo>
                  <a:lnTo>
                    <a:pt x="425157" y="402018"/>
                  </a:lnTo>
                  <a:lnTo>
                    <a:pt x="424738" y="400481"/>
                  </a:lnTo>
                  <a:lnTo>
                    <a:pt x="424649" y="400164"/>
                  </a:lnTo>
                  <a:lnTo>
                    <a:pt x="424268" y="398729"/>
                  </a:lnTo>
                  <a:lnTo>
                    <a:pt x="419950" y="400164"/>
                  </a:lnTo>
                  <a:lnTo>
                    <a:pt x="419849" y="419608"/>
                  </a:lnTo>
                  <a:lnTo>
                    <a:pt x="385533" y="419735"/>
                  </a:lnTo>
                  <a:lnTo>
                    <a:pt x="368515" y="419735"/>
                  </a:lnTo>
                  <a:lnTo>
                    <a:pt x="351218" y="419366"/>
                  </a:lnTo>
                  <a:lnTo>
                    <a:pt x="351180" y="406082"/>
                  </a:lnTo>
                  <a:lnTo>
                    <a:pt x="419633" y="406082"/>
                  </a:lnTo>
                  <a:lnTo>
                    <a:pt x="419760" y="415061"/>
                  </a:lnTo>
                  <a:lnTo>
                    <a:pt x="419849" y="419608"/>
                  </a:lnTo>
                  <a:lnTo>
                    <a:pt x="419849" y="400151"/>
                  </a:lnTo>
                  <a:lnTo>
                    <a:pt x="418401" y="399910"/>
                  </a:lnTo>
                  <a:lnTo>
                    <a:pt x="360934" y="399910"/>
                  </a:lnTo>
                  <a:lnTo>
                    <a:pt x="345160" y="400481"/>
                  </a:lnTo>
                  <a:lnTo>
                    <a:pt x="345122" y="409549"/>
                  </a:lnTo>
                  <a:lnTo>
                    <a:pt x="344563" y="415061"/>
                  </a:lnTo>
                  <a:lnTo>
                    <a:pt x="344474" y="417182"/>
                  </a:lnTo>
                  <a:lnTo>
                    <a:pt x="345935" y="424713"/>
                  </a:lnTo>
                  <a:lnTo>
                    <a:pt x="348310" y="426046"/>
                  </a:lnTo>
                  <a:lnTo>
                    <a:pt x="351104" y="425856"/>
                  </a:lnTo>
                  <a:lnTo>
                    <a:pt x="421881" y="425856"/>
                  </a:lnTo>
                  <a:lnTo>
                    <a:pt x="424815" y="424713"/>
                  </a:lnTo>
                  <a:lnTo>
                    <a:pt x="425386" y="419735"/>
                  </a:lnTo>
                  <a:lnTo>
                    <a:pt x="425665" y="417182"/>
                  </a:lnTo>
                  <a:close/>
                </a:path>
                <a:path w="993140" h="1116330">
                  <a:moveTo>
                    <a:pt x="430072" y="513549"/>
                  </a:moveTo>
                  <a:lnTo>
                    <a:pt x="428802" y="507961"/>
                  </a:lnTo>
                  <a:lnTo>
                    <a:pt x="428053" y="502640"/>
                  </a:lnTo>
                  <a:lnTo>
                    <a:pt x="422452" y="504596"/>
                  </a:lnTo>
                  <a:lnTo>
                    <a:pt x="419874" y="508584"/>
                  </a:lnTo>
                  <a:lnTo>
                    <a:pt x="421665" y="513816"/>
                  </a:lnTo>
                  <a:lnTo>
                    <a:pt x="421017" y="518325"/>
                  </a:lnTo>
                  <a:lnTo>
                    <a:pt x="415137" y="519137"/>
                  </a:lnTo>
                  <a:lnTo>
                    <a:pt x="408139" y="516470"/>
                  </a:lnTo>
                  <a:lnTo>
                    <a:pt x="403085" y="520319"/>
                  </a:lnTo>
                  <a:lnTo>
                    <a:pt x="404266" y="525627"/>
                  </a:lnTo>
                  <a:lnTo>
                    <a:pt x="409854" y="526783"/>
                  </a:lnTo>
                  <a:lnTo>
                    <a:pt x="415734" y="526783"/>
                  </a:lnTo>
                  <a:lnTo>
                    <a:pt x="421322" y="525487"/>
                  </a:lnTo>
                  <a:lnTo>
                    <a:pt x="422021" y="521487"/>
                  </a:lnTo>
                  <a:lnTo>
                    <a:pt x="422249" y="519480"/>
                  </a:lnTo>
                  <a:lnTo>
                    <a:pt x="424307" y="519353"/>
                  </a:lnTo>
                  <a:lnTo>
                    <a:pt x="426415" y="519137"/>
                  </a:lnTo>
                  <a:lnTo>
                    <a:pt x="428523" y="518858"/>
                  </a:lnTo>
                  <a:lnTo>
                    <a:pt x="430072" y="513549"/>
                  </a:lnTo>
                  <a:close/>
                </a:path>
                <a:path w="993140" h="1116330">
                  <a:moveTo>
                    <a:pt x="453059" y="328371"/>
                  </a:moveTo>
                  <a:lnTo>
                    <a:pt x="452970" y="99415"/>
                  </a:lnTo>
                  <a:lnTo>
                    <a:pt x="452145" y="98564"/>
                  </a:lnTo>
                  <a:lnTo>
                    <a:pt x="420154" y="68008"/>
                  </a:lnTo>
                  <a:lnTo>
                    <a:pt x="419595" y="67462"/>
                  </a:lnTo>
                  <a:lnTo>
                    <a:pt x="416902" y="64998"/>
                  </a:lnTo>
                  <a:lnTo>
                    <a:pt x="414197" y="61633"/>
                  </a:lnTo>
                  <a:lnTo>
                    <a:pt x="409422" y="62509"/>
                  </a:lnTo>
                  <a:lnTo>
                    <a:pt x="98742" y="62738"/>
                  </a:lnTo>
                  <a:lnTo>
                    <a:pt x="89789" y="72097"/>
                  </a:lnTo>
                  <a:lnTo>
                    <a:pt x="80568" y="81203"/>
                  </a:lnTo>
                  <a:lnTo>
                    <a:pt x="71285" y="90246"/>
                  </a:lnTo>
                  <a:lnTo>
                    <a:pt x="62166" y="99415"/>
                  </a:lnTo>
                  <a:lnTo>
                    <a:pt x="61785" y="117678"/>
                  </a:lnTo>
                  <a:lnTo>
                    <a:pt x="61785" y="328853"/>
                  </a:lnTo>
                  <a:lnTo>
                    <a:pt x="78079" y="344678"/>
                  </a:lnTo>
                  <a:lnTo>
                    <a:pt x="86131" y="352666"/>
                  </a:lnTo>
                  <a:lnTo>
                    <a:pt x="91236" y="357898"/>
                  </a:lnTo>
                  <a:lnTo>
                    <a:pt x="42659" y="357936"/>
                  </a:lnTo>
                  <a:lnTo>
                    <a:pt x="91274" y="357936"/>
                  </a:lnTo>
                  <a:lnTo>
                    <a:pt x="94068" y="360794"/>
                  </a:lnTo>
                  <a:lnTo>
                    <a:pt x="97256" y="364921"/>
                  </a:lnTo>
                  <a:lnTo>
                    <a:pt x="102933" y="363156"/>
                  </a:lnTo>
                  <a:lnTo>
                    <a:pt x="107530" y="363702"/>
                  </a:lnTo>
                  <a:lnTo>
                    <a:pt x="414096" y="363702"/>
                  </a:lnTo>
                  <a:lnTo>
                    <a:pt x="416953" y="364045"/>
                  </a:lnTo>
                  <a:lnTo>
                    <a:pt x="417512" y="363156"/>
                  </a:lnTo>
                  <a:lnTo>
                    <a:pt x="418630" y="361391"/>
                  </a:lnTo>
                  <a:lnTo>
                    <a:pt x="420535" y="359752"/>
                  </a:lnTo>
                  <a:lnTo>
                    <a:pt x="422021" y="358254"/>
                  </a:lnTo>
                  <a:lnTo>
                    <a:pt x="422338" y="357936"/>
                  </a:lnTo>
                  <a:lnTo>
                    <a:pt x="422668" y="357606"/>
                  </a:lnTo>
                  <a:lnTo>
                    <a:pt x="416687" y="357619"/>
                  </a:lnTo>
                  <a:lnTo>
                    <a:pt x="416687" y="357936"/>
                  </a:lnTo>
                  <a:lnTo>
                    <a:pt x="414680" y="357936"/>
                  </a:lnTo>
                  <a:lnTo>
                    <a:pt x="414782" y="357784"/>
                  </a:lnTo>
                  <a:lnTo>
                    <a:pt x="416687" y="357936"/>
                  </a:lnTo>
                  <a:lnTo>
                    <a:pt x="416687" y="357619"/>
                  </a:lnTo>
                  <a:lnTo>
                    <a:pt x="414896" y="357619"/>
                  </a:lnTo>
                  <a:lnTo>
                    <a:pt x="411937" y="357555"/>
                  </a:lnTo>
                  <a:lnTo>
                    <a:pt x="412661" y="357619"/>
                  </a:lnTo>
                  <a:lnTo>
                    <a:pt x="396697" y="357632"/>
                  </a:lnTo>
                  <a:lnTo>
                    <a:pt x="401015" y="357555"/>
                  </a:lnTo>
                  <a:lnTo>
                    <a:pt x="219951" y="357555"/>
                  </a:lnTo>
                  <a:lnTo>
                    <a:pt x="269138" y="357746"/>
                  </a:lnTo>
                  <a:lnTo>
                    <a:pt x="163766" y="357835"/>
                  </a:lnTo>
                  <a:lnTo>
                    <a:pt x="111086" y="357555"/>
                  </a:lnTo>
                  <a:lnTo>
                    <a:pt x="106260" y="357162"/>
                  </a:lnTo>
                  <a:lnTo>
                    <a:pt x="102374" y="357886"/>
                  </a:lnTo>
                  <a:lnTo>
                    <a:pt x="102095" y="357898"/>
                  </a:lnTo>
                  <a:lnTo>
                    <a:pt x="100393" y="358254"/>
                  </a:lnTo>
                  <a:lnTo>
                    <a:pt x="100114" y="357936"/>
                  </a:lnTo>
                  <a:lnTo>
                    <a:pt x="102095" y="357936"/>
                  </a:lnTo>
                  <a:lnTo>
                    <a:pt x="100076" y="357898"/>
                  </a:lnTo>
                  <a:lnTo>
                    <a:pt x="96875" y="354114"/>
                  </a:lnTo>
                  <a:lnTo>
                    <a:pt x="90449" y="347878"/>
                  </a:lnTo>
                  <a:lnTo>
                    <a:pt x="77482" y="335559"/>
                  </a:lnTo>
                  <a:lnTo>
                    <a:pt x="71043" y="329361"/>
                  </a:lnTo>
                  <a:lnTo>
                    <a:pt x="67919" y="326961"/>
                  </a:lnTo>
                  <a:lnTo>
                    <a:pt x="68237" y="322859"/>
                  </a:lnTo>
                  <a:lnTo>
                    <a:pt x="68262" y="106768"/>
                  </a:lnTo>
                  <a:lnTo>
                    <a:pt x="67640" y="102476"/>
                  </a:lnTo>
                  <a:lnTo>
                    <a:pt x="67525" y="101587"/>
                  </a:lnTo>
                  <a:lnTo>
                    <a:pt x="72263" y="98564"/>
                  </a:lnTo>
                  <a:lnTo>
                    <a:pt x="75361" y="95288"/>
                  </a:lnTo>
                  <a:lnTo>
                    <a:pt x="82016" y="88849"/>
                  </a:lnTo>
                  <a:lnTo>
                    <a:pt x="88531" y="82232"/>
                  </a:lnTo>
                  <a:lnTo>
                    <a:pt x="95186" y="75780"/>
                  </a:lnTo>
                  <a:lnTo>
                    <a:pt x="102285" y="69811"/>
                  </a:lnTo>
                  <a:lnTo>
                    <a:pt x="105041" y="68605"/>
                  </a:lnTo>
                  <a:lnTo>
                    <a:pt x="108178" y="69011"/>
                  </a:lnTo>
                  <a:lnTo>
                    <a:pt x="111125" y="68821"/>
                  </a:lnTo>
                  <a:lnTo>
                    <a:pt x="406146" y="68821"/>
                  </a:lnTo>
                  <a:lnTo>
                    <a:pt x="407860" y="68605"/>
                  </a:lnTo>
                  <a:lnTo>
                    <a:pt x="412648" y="68008"/>
                  </a:lnTo>
                  <a:lnTo>
                    <a:pt x="416699" y="73456"/>
                  </a:lnTo>
                  <a:lnTo>
                    <a:pt x="420941" y="77127"/>
                  </a:lnTo>
                  <a:lnTo>
                    <a:pt x="426897" y="82943"/>
                  </a:lnTo>
                  <a:lnTo>
                    <a:pt x="432892" y="88709"/>
                  </a:lnTo>
                  <a:lnTo>
                    <a:pt x="438835" y="94526"/>
                  </a:lnTo>
                  <a:lnTo>
                    <a:pt x="444652" y="100469"/>
                  </a:lnTo>
                  <a:lnTo>
                    <a:pt x="447014" y="102476"/>
                  </a:lnTo>
                  <a:lnTo>
                    <a:pt x="446938" y="105689"/>
                  </a:lnTo>
                  <a:lnTo>
                    <a:pt x="446874" y="158381"/>
                  </a:lnTo>
                  <a:lnTo>
                    <a:pt x="446786" y="313855"/>
                  </a:lnTo>
                  <a:lnTo>
                    <a:pt x="447649" y="319925"/>
                  </a:lnTo>
                  <a:lnTo>
                    <a:pt x="446392" y="325704"/>
                  </a:lnTo>
                  <a:lnTo>
                    <a:pt x="440194" y="332130"/>
                  </a:lnTo>
                  <a:lnTo>
                    <a:pt x="433692" y="338251"/>
                  </a:lnTo>
                  <a:lnTo>
                    <a:pt x="427151" y="344335"/>
                  </a:lnTo>
                  <a:lnTo>
                    <a:pt x="420852" y="350647"/>
                  </a:lnTo>
                  <a:lnTo>
                    <a:pt x="417728" y="353542"/>
                  </a:lnTo>
                  <a:lnTo>
                    <a:pt x="415048" y="357403"/>
                  </a:lnTo>
                  <a:lnTo>
                    <a:pt x="414947" y="357555"/>
                  </a:lnTo>
                  <a:lnTo>
                    <a:pt x="422719" y="357555"/>
                  </a:lnTo>
                  <a:lnTo>
                    <a:pt x="428510" y="351751"/>
                  </a:lnTo>
                  <a:lnTo>
                    <a:pt x="436613" y="343877"/>
                  </a:lnTo>
                  <a:lnTo>
                    <a:pt x="444804" y="336092"/>
                  </a:lnTo>
                  <a:lnTo>
                    <a:pt x="453059" y="328371"/>
                  </a:lnTo>
                  <a:close/>
                </a:path>
                <a:path w="993140" h="1116330">
                  <a:moveTo>
                    <a:pt x="485762" y="33972"/>
                  </a:moveTo>
                  <a:lnTo>
                    <a:pt x="485597" y="30988"/>
                  </a:lnTo>
                  <a:lnTo>
                    <a:pt x="485584" y="30721"/>
                  </a:lnTo>
                  <a:lnTo>
                    <a:pt x="485330" y="25996"/>
                  </a:lnTo>
                  <a:lnTo>
                    <a:pt x="481774" y="24307"/>
                  </a:lnTo>
                  <a:lnTo>
                    <a:pt x="479412" y="24638"/>
                  </a:lnTo>
                  <a:lnTo>
                    <a:pt x="479412" y="54038"/>
                  </a:lnTo>
                  <a:lnTo>
                    <a:pt x="471589" y="53809"/>
                  </a:lnTo>
                  <a:lnTo>
                    <a:pt x="454685" y="53809"/>
                  </a:lnTo>
                  <a:lnTo>
                    <a:pt x="454215" y="46342"/>
                  </a:lnTo>
                  <a:lnTo>
                    <a:pt x="454152" y="38544"/>
                  </a:lnTo>
                  <a:lnTo>
                    <a:pt x="454279" y="34544"/>
                  </a:lnTo>
                  <a:lnTo>
                    <a:pt x="454393" y="30988"/>
                  </a:lnTo>
                  <a:lnTo>
                    <a:pt x="451091" y="30988"/>
                  </a:lnTo>
                  <a:lnTo>
                    <a:pt x="462673" y="30721"/>
                  </a:lnTo>
                  <a:lnTo>
                    <a:pt x="472554" y="30721"/>
                  </a:lnTo>
                  <a:lnTo>
                    <a:pt x="479259" y="30988"/>
                  </a:lnTo>
                  <a:lnTo>
                    <a:pt x="479183" y="46342"/>
                  </a:lnTo>
                  <a:lnTo>
                    <a:pt x="479323" y="51346"/>
                  </a:lnTo>
                  <a:lnTo>
                    <a:pt x="479412" y="54038"/>
                  </a:lnTo>
                  <a:lnTo>
                    <a:pt x="479412" y="24638"/>
                  </a:lnTo>
                  <a:lnTo>
                    <a:pt x="477608" y="24879"/>
                  </a:lnTo>
                  <a:lnTo>
                    <a:pt x="454380" y="24879"/>
                  </a:lnTo>
                  <a:lnTo>
                    <a:pt x="447890" y="25285"/>
                  </a:lnTo>
                  <a:lnTo>
                    <a:pt x="447890" y="25996"/>
                  </a:lnTo>
                  <a:lnTo>
                    <a:pt x="448017" y="33972"/>
                  </a:lnTo>
                  <a:lnTo>
                    <a:pt x="448106" y="42659"/>
                  </a:lnTo>
                  <a:lnTo>
                    <a:pt x="448221" y="53809"/>
                  </a:lnTo>
                  <a:lnTo>
                    <a:pt x="448322" y="60159"/>
                  </a:lnTo>
                  <a:lnTo>
                    <a:pt x="451205" y="60159"/>
                  </a:lnTo>
                  <a:lnTo>
                    <a:pt x="457644" y="60452"/>
                  </a:lnTo>
                  <a:lnTo>
                    <a:pt x="476275" y="60452"/>
                  </a:lnTo>
                  <a:lnTo>
                    <a:pt x="485686" y="60159"/>
                  </a:lnTo>
                  <a:lnTo>
                    <a:pt x="485686" y="54038"/>
                  </a:lnTo>
                  <a:lnTo>
                    <a:pt x="485762" y="33972"/>
                  </a:lnTo>
                  <a:close/>
                </a:path>
                <a:path w="993140" h="1116330">
                  <a:moveTo>
                    <a:pt x="490169" y="720166"/>
                  </a:moveTo>
                  <a:lnTo>
                    <a:pt x="483755" y="720166"/>
                  </a:lnTo>
                  <a:lnTo>
                    <a:pt x="480631" y="720166"/>
                  </a:lnTo>
                  <a:lnTo>
                    <a:pt x="474433" y="720166"/>
                  </a:lnTo>
                  <a:lnTo>
                    <a:pt x="474560" y="727786"/>
                  </a:lnTo>
                  <a:lnTo>
                    <a:pt x="465924" y="727786"/>
                  </a:lnTo>
                  <a:lnTo>
                    <a:pt x="465582" y="730326"/>
                  </a:lnTo>
                  <a:lnTo>
                    <a:pt x="466026" y="734136"/>
                  </a:lnTo>
                  <a:lnTo>
                    <a:pt x="464934" y="736676"/>
                  </a:lnTo>
                  <a:lnTo>
                    <a:pt x="462089" y="737946"/>
                  </a:lnTo>
                  <a:lnTo>
                    <a:pt x="456463" y="737946"/>
                  </a:lnTo>
                  <a:lnTo>
                    <a:pt x="456387" y="740486"/>
                  </a:lnTo>
                  <a:lnTo>
                    <a:pt x="456272" y="745566"/>
                  </a:lnTo>
                  <a:lnTo>
                    <a:pt x="446913" y="745566"/>
                  </a:lnTo>
                  <a:lnTo>
                    <a:pt x="447040" y="760806"/>
                  </a:lnTo>
                  <a:lnTo>
                    <a:pt x="447230" y="765886"/>
                  </a:lnTo>
                  <a:lnTo>
                    <a:pt x="447281" y="767156"/>
                  </a:lnTo>
                  <a:lnTo>
                    <a:pt x="454050" y="767156"/>
                  </a:lnTo>
                  <a:lnTo>
                    <a:pt x="453986" y="758266"/>
                  </a:lnTo>
                  <a:lnTo>
                    <a:pt x="454152" y="753186"/>
                  </a:lnTo>
                  <a:lnTo>
                    <a:pt x="454279" y="749376"/>
                  </a:lnTo>
                  <a:lnTo>
                    <a:pt x="465378" y="749376"/>
                  </a:lnTo>
                  <a:lnTo>
                    <a:pt x="465582" y="745566"/>
                  </a:lnTo>
                  <a:lnTo>
                    <a:pt x="465848" y="743026"/>
                  </a:lnTo>
                  <a:lnTo>
                    <a:pt x="466051" y="740486"/>
                  </a:lnTo>
                  <a:lnTo>
                    <a:pt x="466153" y="739216"/>
                  </a:lnTo>
                  <a:lnTo>
                    <a:pt x="472325" y="739216"/>
                  </a:lnTo>
                  <a:lnTo>
                    <a:pt x="475399" y="737946"/>
                  </a:lnTo>
                  <a:lnTo>
                    <a:pt x="476872" y="735406"/>
                  </a:lnTo>
                  <a:lnTo>
                    <a:pt x="476084" y="731596"/>
                  </a:lnTo>
                  <a:lnTo>
                    <a:pt x="476478" y="729056"/>
                  </a:lnTo>
                  <a:lnTo>
                    <a:pt x="485482" y="726516"/>
                  </a:lnTo>
                  <a:lnTo>
                    <a:pt x="490067" y="726516"/>
                  </a:lnTo>
                  <a:lnTo>
                    <a:pt x="490169" y="720166"/>
                  </a:lnTo>
                  <a:close/>
                </a:path>
                <a:path w="993140" h="1116330">
                  <a:moveTo>
                    <a:pt x="490296" y="682066"/>
                  </a:moveTo>
                  <a:lnTo>
                    <a:pt x="490283" y="676986"/>
                  </a:lnTo>
                  <a:lnTo>
                    <a:pt x="490169" y="668096"/>
                  </a:lnTo>
                  <a:lnTo>
                    <a:pt x="490143" y="666826"/>
                  </a:lnTo>
                  <a:lnTo>
                    <a:pt x="490042" y="661746"/>
                  </a:lnTo>
                  <a:lnTo>
                    <a:pt x="490016" y="660476"/>
                  </a:lnTo>
                  <a:lnTo>
                    <a:pt x="489915" y="655396"/>
                  </a:lnTo>
                  <a:lnTo>
                    <a:pt x="483870" y="654304"/>
                  </a:lnTo>
                  <a:lnTo>
                    <a:pt x="483870" y="660476"/>
                  </a:lnTo>
                  <a:lnTo>
                    <a:pt x="483755" y="666826"/>
                  </a:lnTo>
                  <a:lnTo>
                    <a:pt x="483679" y="676986"/>
                  </a:lnTo>
                  <a:lnTo>
                    <a:pt x="468426" y="676986"/>
                  </a:lnTo>
                  <a:lnTo>
                    <a:pt x="468160" y="673176"/>
                  </a:lnTo>
                  <a:lnTo>
                    <a:pt x="468083" y="671906"/>
                  </a:lnTo>
                  <a:lnTo>
                    <a:pt x="467956" y="661746"/>
                  </a:lnTo>
                  <a:lnTo>
                    <a:pt x="473240" y="661746"/>
                  </a:lnTo>
                  <a:lnTo>
                    <a:pt x="478548" y="660476"/>
                  </a:lnTo>
                  <a:lnTo>
                    <a:pt x="483870" y="660476"/>
                  </a:lnTo>
                  <a:lnTo>
                    <a:pt x="483870" y="654304"/>
                  </a:lnTo>
                  <a:lnTo>
                    <a:pt x="482904" y="654126"/>
                  </a:lnTo>
                  <a:lnTo>
                    <a:pt x="475869" y="655396"/>
                  </a:lnTo>
                  <a:lnTo>
                    <a:pt x="468858" y="655396"/>
                  </a:lnTo>
                  <a:lnTo>
                    <a:pt x="468934" y="637616"/>
                  </a:lnTo>
                  <a:lnTo>
                    <a:pt x="468960" y="631266"/>
                  </a:lnTo>
                  <a:lnTo>
                    <a:pt x="468998" y="614756"/>
                  </a:lnTo>
                  <a:lnTo>
                    <a:pt x="469023" y="608406"/>
                  </a:lnTo>
                  <a:lnTo>
                    <a:pt x="462254" y="608406"/>
                  </a:lnTo>
                  <a:lnTo>
                    <a:pt x="462254" y="614756"/>
                  </a:lnTo>
                  <a:lnTo>
                    <a:pt x="462178" y="631266"/>
                  </a:lnTo>
                  <a:lnTo>
                    <a:pt x="448195" y="631266"/>
                  </a:lnTo>
                  <a:lnTo>
                    <a:pt x="448068" y="622376"/>
                  </a:lnTo>
                  <a:lnTo>
                    <a:pt x="448017" y="614756"/>
                  </a:lnTo>
                  <a:lnTo>
                    <a:pt x="462254" y="614756"/>
                  </a:lnTo>
                  <a:lnTo>
                    <a:pt x="462254" y="608406"/>
                  </a:lnTo>
                  <a:lnTo>
                    <a:pt x="448017" y="608406"/>
                  </a:lnTo>
                  <a:lnTo>
                    <a:pt x="447967" y="600786"/>
                  </a:lnTo>
                  <a:lnTo>
                    <a:pt x="448284" y="593166"/>
                  </a:lnTo>
                  <a:lnTo>
                    <a:pt x="448310" y="590626"/>
                  </a:lnTo>
                  <a:lnTo>
                    <a:pt x="448386" y="584276"/>
                  </a:lnTo>
                  <a:lnTo>
                    <a:pt x="441388" y="584276"/>
                  </a:lnTo>
                  <a:lnTo>
                    <a:pt x="441388" y="608406"/>
                  </a:lnTo>
                  <a:lnTo>
                    <a:pt x="426656" y="608406"/>
                  </a:lnTo>
                  <a:lnTo>
                    <a:pt x="426567" y="600786"/>
                  </a:lnTo>
                  <a:lnTo>
                    <a:pt x="426402" y="596976"/>
                  </a:lnTo>
                  <a:lnTo>
                    <a:pt x="426694" y="593166"/>
                  </a:lnTo>
                  <a:lnTo>
                    <a:pt x="426796" y="591896"/>
                  </a:lnTo>
                  <a:lnTo>
                    <a:pt x="431495" y="590626"/>
                  </a:lnTo>
                  <a:lnTo>
                    <a:pt x="436460" y="591896"/>
                  </a:lnTo>
                  <a:lnTo>
                    <a:pt x="441312" y="591896"/>
                  </a:lnTo>
                  <a:lnTo>
                    <a:pt x="441388" y="608406"/>
                  </a:lnTo>
                  <a:lnTo>
                    <a:pt x="441388" y="584276"/>
                  </a:lnTo>
                  <a:lnTo>
                    <a:pt x="427240" y="584276"/>
                  </a:lnTo>
                  <a:lnTo>
                    <a:pt x="427253" y="569036"/>
                  </a:lnTo>
                  <a:lnTo>
                    <a:pt x="427266" y="562686"/>
                  </a:lnTo>
                  <a:lnTo>
                    <a:pt x="427291" y="546176"/>
                  </a:lnTo>
                  <a:lnTo>
                    <a:pt x="427304" y="539826"/>
                  </a:lnTo>
                  <a:lnTo>
                    <a:pt x="420725" y="539826"/>
                  </a:lnTo>
                  <a:lnTo>
                    <a:pt x="420725" y="562686"/>
                  </a:lnTo>
                  <a:lnTo>
                    <a:pt x="403339" y="562686"/>
                  </a:lnTo>
                  <a:lnTo>
                    <a:pt x="403263" y="556336"/>
                  </a:lnTo>
                  <a:lnTo>
                    <a:pt x="403186" y="546176"/>
                  </a:lnTo>
                  <a:lnTo>
                    <a:pt x="420662" y="546176"/>
                  </a:lnTo>
                  <a:lnTo>
                    <a:pt x="420725" y="562686"/>
                  </a:lnTo>
                  <a:lnTo>
                    <a:pt x="420725" y="539826"/>
                  </a:lnTo>
                  <a:lnTo>
                    <a:pt x="396938" y="539826"/>
                  </a:lnTo>
                  <a:lnTo>
                    <a:pt x="396938" y="602056"/>
                  </a:lnTo>
                  <a:lnTo>
                    <a:pt x="396646" y="608152"/>
                  </a:lnTo>
                  <a:lnTo>
                    <a:pt x="396646" y="631266"/>
                  </a:lnTo>
                  <a:lnTo>
                    <a:pt x="396468" y="631266"/>
                  </a:lnTo>
                  <a:lnTo>
                    <a:pt x="396468" y="654126"/>
                  </a:lnTo>
                  <a:lnTo>
                    <a:pt x="382270" y="654126"/>
                  </a:lnTo>
                  <a:lnTo>
                    <a:pt x="382244" y="637616"/>
                  </a:lnTo>
                  <a:lnTo>
                    <a:pt x="391668" y="637616"/>
                  </a:lnTo>
                  <a:lnTo>
                    <a:pt x="396392" y="638886"/>
                  </a:lnTo>
                  <a:lnTo>
                    <a:pt x="396468" y="654126"/>
                  </a:lnTo>
                  <a:lnTo>
                    <a:pt x="396468" y="631266"/>
                  </a:lnTo>
                  <a:lnTo>
                    <a:pt x="382358" y="631266"/>
                  </a:lnTo>
                  <a:lnTo>
                    <a:pt x="382473" y="614756"/>
                  </a:lnTo>
                  <a:lnTo>
                    <a:pt x="396608" y="614756"/>
                  </a:lnTo>
                  <a:lnTo>
                    <a:pt x="396646" y="631266"/>
                  </a:lnTo>
                  <a:lnTo>
                    <a:pt x="396646" y="608152"/>
                  </a:lnTo>
                  <a:lnTo>
                    <a:pt x="396633" y="608406"/>
                  </a:lnTo>
                  <a:lnTo>
                    <a:pt x="382320" y="608406"/>
                  </a:lnTo>
                  <a:lnTo>
                    <a:pt x="382193" y="590626"/>
                  </a:lnTo>
                  <a:lnTo>
                    <a:pt x="387045" y="590626"/>
                  </a:lnTo>
                  <a:lnTo>
                    <a:pt x="396760" y="591896"/>
                  </a:lnTo>
                  <a:lnTo>
                    <a:pt x="396722" y="596976"/>
                  </a:lnTo>
                  <a:lnTo>
                    <a:pt x="396875" y="600786"/>
                  </a:lnTo>
                  <a:lnTo>
                    <a:pt x="396938" y="602056"/>
                  </a:lnTo>
                  <a:lnTo>
                    <a:pt x="396938" y="539826"/>
                  </a:lnTo>
                  <a:lnTo>
                    <a:pt x="396633" y="539826"/>
                  </a:lnTo>
                  <a:lnTo>
                    <a:pt x="396595" y="584276"/>
                  </a:lnTo>
                  <a:lnTo>
                    <a:pt x="375513" y="584276"/>
                  </a:lnTo>
                  <a:lnTo>
                    <a:pt x="375589" y="593166"/>
                  </a:lnTo>
                  <a:lnTo>
                    <a:pt x="375729" y="596976"/>
                  </a:lnTo>
                  <a:lnTo>
                    <a:pt x="375767" y="608406"/>
                  </a:lnTo>
                  <a:lnTo>
                    <a:pt x="375500" y="608406"/>
                  </a:lnTo>
                  <a:lnTo>
                    <a:pt x="375500" y="638886"/>
                  </a:lnTo>
                  <a:lnTo>
                    <a:pt x="375386" y="642696"/>
                  </a:lnTo>
                  <a:lnTo>
                    <a:pt x="375272" y="654126"/>
                  </a:lnTo>
                  <a:lnTo>
                    <a:pt x="362216" y="654126"/>
                  </a:lnTo>
                  <a:lnTo>
                    <a:pt x="362089" y="642696"/>
                  </a:lnTo>
                  <a:lnTo>
                    <a:pt x="362077" y="637616"/>
                  </a:lnTo>
                  <a:lnTo>
                    <a:pt x="375500" y="638886"/>
                  </a:lnTo>
                  <a:lnTo>
                    <a:pt x="375500" y="608406"/>
                  </a:lnTo>
                  <a:lnTo>
                    <a:pt x="375361" y="608406"/>
                  </a:lnTo>
                  <a:lnTo>
                    <a:pt x="375361" y="631266"/>
                  </a:lnTo>
                  <a:lnTo>
                    <a:pt x="361530" y="631266"/>
                  </a:lnTo>
                  <a:lnTo>
                    <a:pt x="361645" y="618566"/>
                  </a:lnTo>
                  <a:lnTo>
                    <a:pt x="361848" y="614756"/>
                  </a:lnTo>
                  <a:lnTo>
                    <a:pt x="375272" y="614756"/>
                  </a:lnTo>
                  <a:lnTo>
                    <a:pt x="375361" y="631266"/>
                  </a:lnTo>
                  <a:lnTo>
                    <a:pt x="375361" y="608406"/>
                  </a:lnTo>
                  <a:lnTo>
                    <a:pt x="356171" y="608406"/>
                  </a:lnTo>
                  <a:lnTo>
                    <a:pt x="356171" y="660476"/>
                  </a:lnTo>
                  <a:lnTo>
                    <a:pt x="355993" y="666826"/>
                  </a:lnTo>
                  <a:lnTo>
                    <a:pt x="355942" y="676986"/>
                  </a:lnTo>
                  <a:lnTo>
                    <a:pt x="341426" y="676986"/>
                  </a:lnTo>
                  <a:lnTo>
                    <a:pt x="341312" y="673176"/>
                  </a:lnTo>
                  <a:lnTo>
                    <a:pt x="341210" y="668096"/>
                  </a:lnTo>
                  <a:lnTo>
                    <a:pt x="341083" y="660476"/>
                  </a:lnTo>
                  <a:lnTo>
                    <a:pt x="356171" y="660476"/>
                  </a:lnTo>
                  <a:lnTo>
                    <a:pt x="356171" y="608406"/>
                  </a:lnTo>
                  <a:lnTo>
                    <a:pt x="354965" y="608406"/>
                  </a:lnTo>
                  <a:lnTo>
                    <a:pt x="355041" y="629996"/>
                  </a:lnTo>
                  <a:lnTo>
                    <a:pt x="355155" y="649046"/>
                  </a:lnTo>
                  <a:lnTo>
                    <a:pt x="355231" y="654126"/>
                  </a:lnTo>
                  <a:lnTo>
                    <a:pt x="334505" y="654126"/>
                  </a:lnTo>
                  <a:lnTo>
                    <a:pt x="334505" y="726516"/>
                  </a:lnTo>
                  <a:lnTo>
                    <a:pt x="340182" y="726516"/>
                  </a:lnTo>
                  <a:lnTo>
                    <a:pt x="345516" y="727786"/>
                  </a:lnTo>
                  <a:lnTo>
                    <a:pt x="350545" y="730326"/>
                  </a:lnTo>
                  <a:lnTo>
                    <a:pt x="350951" y="732866"/>
                  </a:lnTo>
                  <a:lnTo>
                    <a:pt x="351066" y="736676"/>
                  </a:lnTo>
                  <a:lnTo>
                    <a:pt x="351358" y="739216"/>
                  </a:lnTo>
                  <a:lnTo>
                    <a:pt x="361708" y="739216"/>
                  </a:lnTo>
                  <a:lnTo>
                    <a:pt x="362038" y="745566"/>
                  </a:lnTo>
                  <a:lnTo>
                    <a:pt x="362140" y="749376"/>
                  </a:lnTo>
                  <a:lnTo>
                    <a:pt x="372745" y="749376"/>
                  </a:lnTo>
                  <a:lnTo>
                    <a:pt x="373291" y="758266"/>
                  </a:lnTo>
                  <a:lnTo>
                    <a:pt x="372973" y="765886"/>
                  </a:lnTo>
                  <a:lnTo>
                    <a:pt x="373049" y="774776"/>
                  </a:lnTo>
                  <a:lnTo>
                    <a:pt x="396024" y="774776"/>
                  </a:lnTo>
                  <a:lnTo>
                    <a:pt x="396062" y="782396"/>
                  </a:lnTo>
                  <a:lnTo>
                    <a:pt x="396163" y="796366"/>
                  </a:lnTo>
                  <a:lnTo>
                    <a:pt x="396278" y="801446"/>
                  </a:lnTo>
                  <a:lnTo>
                    <a:pt x="428574" y="801446"/>
                  </a:lnTo>
                  <a:lnTo>
                    <a:pt x="428561" y="796366"/>
                  </a:lnTo>
                  <a:lnTo>
                    <a:pt x="428523" y="774776"/>
                  </a:lnTo>
                  <a:lnTo>
                    <a:pt x="447713" y="774776"/>
                  </a:lnTo>
                  <a:lnTo>
                    <a:pt x="454113" y="773506"/>
                  </a:lnTo>
                  <a:lnTo>
                    <a:pt x="454063" y="768426"/>
                  </a:lnTo>
                  <a:lnTo>
                    <a:pt x="447332" y="768426"/>
                  </a:lnTo>
                  <a:lnTo>
                    <a:pt x="438975" y="768426"/>
                  </a:lnTo>
                  <a:lnTo>
                    <a:pt x="422300" y="768426"/>
                  </a:lnTo>
                  <a:lnTo>
                    <a:pt x="422071" y="773506"/>
                  </a:lnTo>
                  <a:lnTo>
                    <a:pt x="422084" y="782396"/>
                  </a:lnTo>
                  <a:lnTo>
                    <a:pt x="422249" y="788746"/>
                  </a:lnTo>
                  <a:lnTo>
                    <a:pt x="422262" y="796366"/>
                  </a:lnTo>
                  <a:lnTo>
                    <a:pt x="409346" y="796366"/>
                  </a:lnTo>
                  <a:lnTo>
                    <a:pt x="402907" y="795096"/>
                  </a:lnTo>
                  <a:lnTo>
                    <a:pt x="402501" y="788746"/>
                  </a:lnTo>
                  <a:lnTo>
                    <a:pt x="402386" y="768426"/>
                  </a:lnTo>
                  <a:lnTo>
                    <a:pt x="379501" y="768426"/>
                  </a:lnTo>
                  <a:lnTo>
                    <a:pt x="379730" y="760806"/>
                  </a:lnTo>
                  <a:lnTo>
                    <a:pt x="379844" y="745566"/>
                  </a:lnTo>
                  <a:lnTo>
                    <a:pt x="371690" y="745566"/>
                  </a:lnTo>
                  <a:lnTo>
                    <a:pt x="371373" y="743026"/>
                  </a:lnTo>
                  <a:lnTo>
                    <a:pt x="371094" y="740486"/>
                  </a:lnTo>
                  <a:lnTo>
                    <a:pt x="371017" y="739216"/>
                  </a:lnTo>
                  <a:lnTo>
                    <a:pt x="370954" y="737946"/>
                  </a:lnTo>
                  <a:lnTo>
                    <a:pt x="370890" y="736676"/>
                  </a:lnTo>
                  <a:lnTo>
                    <a:pt x="361657" y="736676"/>
                  </a:lnTo>
                  <a:lnTo>
                    <a:pt x="361657" y="727786"/>
                  </a:lnTo>
                  <a:lnTo>
                    <a:pt x="351282" y="727786"/>
                  </a:lnTo>
                  <a:lnTo>
                    <a:pt x="351282" y="720166"/>
                  </a:lnTo>
                  <a:lnTo>
                    <a:pt x="340995" y="720166"/>
                  </a:lnTo>
                  <a:lnTo>
                    <a:pt x="340995" y="683336"/>
                  </a:lnTo>
                  <a:lnTo>
                    <a:pt x="351104" y="684606"/>
                  </a:lnTo>
                  <a:lnTo>
                    <a:pt x="356184" y="684606"/>
                  </a:lnTo>
                  <a:lnTo>
                    <a:pt x="356057" y="697306"/>
                  </a:lnTo>
                  <a:lnTo>
                    <a:pt x="356374" y="702386"/>
                  </a:lnTo>
                  <a:lnTo>
                    <a:pt x="356450" y="703656"/>
                  </a:lnTo>
                  <a:lnTo>
                    <a:pt x="356539" y="704926"/>
                  </a:lnTo>
                  <a:lnTo>
                    <a:pt x="362623" y="703656"/>
                  </a:lnTo>
                  <a:lnTo>
                    <a:pt x="362737" y="683336"/>
                  </a:lnTo>
                  <a:lnTo>
                    <a:pt x="362762" y="676986"/>
                  </a:lnTo>
                  <a:lnTo>
                    <a:pt x="362826" y="660476"/>
                  </a:lnTo>
                  <a:lnTo>
                    <a:pt x="375246" y="660476"/>
                  </a:lnTo>
                  <a:lnTo>
                    <a:pt x="375246" y="683336"/>
                  </a:lnTo>
                  <a:lnTo>
                    <a:pt x="381723" y="684606"/>
                  </a:lnTo>
                  <a:lnTo>
                    <a:pt x="381787" y="666826"/>
                  </a:lnTo>
                  <a:lnTo>
                    <a:pt x="382054" y="661746"/>
                  </a:lnTo>
                  <a:lnTo>
                    <a:pt x="382130" y="660476"/>
                  </a:lnTo>
                  <a:lnTo>
                    <a:pt x="402907" y="660476"/>
                  </a:lnTo>
                  <a:lnTo>
                    <a:pt x="403009" y="649046"/>
                  </a:lnTo>
                  <a:lnTo>
                    <a:pt x="403110" y="637616"/>
                  </a:lnTo>
                  <a:lnTo>
                    <a:pt x="403123" y="631266"/>
                  </a:lnTo>
                  <a:lnTo>
                    <a:pt x="403148" y="614756"/>
                  </a:lnTo>
                  <a:lnTo>
                    <a:pt x="403174" y="590626"/>
                  </a:lnTo>
                  <a:lnTo>
                    <a:pt x="403212" y="569036"/>
                  </a:lnTo>
                  <a:lnTo>
                    <a:pt x="420471" y="569036"/>
                  </a:lnTo>
                  <a:lnTo>
                    <a:pt x="420712" y="584276"/>
                  </a:lnTo>
                  <a:lnTo>
                    <a:pt x="420751" y="614756"/>
                  </a:lnTo>
                  <a:lnTo>
                    <a:pt x="420916" y="618566"/>
                  </a:lnTo>
                  <a:lnTo>
                    <a:pt x="420966" y="619836"/>
                  </a:lnTo>
                  <a:lnTo>
                    <a:pt x="421081" y="622376"/>
                  </a:lnTo>
                  <a:lnTo>
                    <a:pt x="421132" y="623646"/>
                  </a:lnTo>
                  <a:lnTo>
                    <a:pt x="421233" y="626186"/>
                  </a:lnTo>
                  <a:lnTo>
                    <a:pt x="421297" y="627456"/>
                  </a:lnTo>
                  <a:lnTo>
                    <a:pt x="425665" y="627456"/>
                  </a:lnTo>
                  <a:lnTo>
                    <a:pt x="426402" y="623646"/>
                  </a:lnTo>
                  <a:lnTo>
                    <a:pt x="426440" y="618566"/>
                  </a:lnTo>
                  <a:lnTo>
                    <a:pt x="426681" y="614756"/>
                  </a:lnTo>
                  <a:lnTo>
                    <a:pt x="441540" y="614756"/>
                  </a:lnTo>
                  <a:lnTo>
                    <a:pt x="441426" y="618566"/>
                  </a:lnTo>
                  <a:lnTo>
                    <a:pt x="441325" y="622376"/>
                  </a:lnTo>
                  <a:lnTo>
                    <a:pt x="441236" y="631266"/>
                  </a:lnTo>
                  <a:lnTo>
                    <a:pt x="441121" y="637616"/>
                  </a:lnTo>
                  <a:lnTo>
                    <a:pt x="447941" y="638886"/>
                  </a:lnTo>
                  <a:lnTo>
                    <a:pt x="454774" y="638886"/>
                  </a:lnTo>
                  <a:lnTo>
                    <a:pt x="461619" y="637616"/>
                  </a:lnTo>
                  <a:lnTo>
                    <a:pt x="461708" y="697306"/>
                  </a:lnTo>
                  <a:lnTo>
                    <a:pt x="461873" y="702386"/>
                  </a:lnTo>
                  <a:lnTo>
                    <a:pt x="462000" y="706196"/>
                  </a:lnTo>
                  <a:lnTo>
                    <a:pt x="467728" y="704926"/>
                  </a:lnTo>
                  <a:lnTo>
                    <a:pt x="467791" y="702386"/>
                  </a:lnTo>
                  <a:lnTo>
                    <a:pt x="467893" y="683336"/>
                  </a:lnTo>
                  <a:lnTo>
                    <a:pt x="473011" y="684606"/>
                  </a:lnTo>
                  <a:lnTo>
                    <a:pt x="475970" y="683336"/>
                  </a:lnTo>
                  <a:lnTo>
                    <a:pt x="478942" y="682066"/>
                  </a:lnTo>
                  <a:lnTo>
                    <a:pt x="483577" y="684606"/>
                  </a:lnTo>
                  <a:lnTo>
                    <a:pt x="483755" y="688416"/>
                  </a:lnTo>
                  <a:lnTo>
                    <a:pt x="483870" y="690956"/>
                  </a:lnTo>
                  <a:lnTo>
                    <a:pt x="483933" y="708736"/>
                  </a:lnTo>
                  <a:lnTo>
                    <a:pt x="483768" y="718896"/>
                  </a:lnTo>
                  <a:lnTo>
                    <a:pt x="490194" y="718896"/>
                  </a:lnTo>
                  <a:lnTo>
                    <a:pt x="490296" y="682066"/>
                  </a:lnTo>
                  <a:close/>
                </a:path>
                <a:path w="993140" h="1116330">
                  <a:moveTo>
                    <a:pt x="517601" y="571"/>
                  </a:moveTo>
                  <a:lnTo>
                    <a:pt x="460552" y="330"/>
                  </a:lnTo>
                  <a:lnTo>
                    <a:pt x="69659" y="330"/>
                  </a:lnTo>
                  <a:lnTo>
                    <a:pt x="18503" y="571"/>
                  </a:lnTo>
                  <a:lnTo>
                    <a:pt x="18580" y="10655"/>
                  </a:lnTo>
                  <a:lnTo>
                    <a:pt x="15100" y="10655"/>
                  </a:lnTo>
                  <a:lnTo>
                    <a:pt x="11658" y="10896"/>
                  </a:lnTo>
                  <a:lnTo>
                    <a:pt x="8229" y="11226"/>
                  </a:lnTo>
                  <a:lnTo>
                    <a:pt x="8255" y="14211"/>
                  </a:lnTo>
                  <a:lnTo>
                    <a:pt x="8369" y="17754"/>
                  </a:lnTo>
                  <a:lnTo>
                    <a:pt x="8470" y="19888"/>
                  </a:lnTo>
                  <a:lnTo>
                    <a:pt x="8559" y="21348"/>
                  </a:lnTo>
                  <a:lnTo>
                    <a:pt x="939" y="22910"/>
                  </a:lnTo>
                  <a:lnTo>
                    <a:pt x="977" y="73710"/>
                  </a:lnTo>
                  <a:lnTo>
                    <a:pt x="1092" y="429260"/>
                  </a:lnTo>
                  <a:lnTo>
                    <a:pt x="5753" y="429895"/>
                  </a:lnTo>
                  <a:lnTo>
                    <a:pt x="5956" y="429895"/>
                  </a:lnTo>
                  <a:lnTo>
                    <a:pt x="8420" y="430161"/>
                  </a:lnTo>
                  <a:lnTo>
                    <a:pt x="8483" y="432917"/>
                  </a:lnTo>
                  <a:lnTo>
                    <a:pt x="8610" y="437438"/>
                  </a:lnTo>
                  <a:lnTo>
                    <a:pt x="8712" y="439928"/>
                  </a:lnTo>
                  <a:lnTo>
                    <a:pt x="8775" y="441083"/>
                  </a:lnTo>
                  <a:lnTo>
                    <a:pt x="7429" y="441083"/>
                  </a:lnTo>
                  <a:lnTo>
                    <a:pt x="18389" y="441401"/>
                  </a:lnTo>
                  <a:lnTo>
                    <a:pt x="18491" y="444639"/>
                  </a:lnTo>
                  <a:lnTo>
                    <a:pt x="18605" y="448373"/>
                  </a:lnTo>
                  <a:lnTo>
                    <a:pt x="18694" y="452424"/>
                  </a:lnTo>
                  <a:lnTo>
                    <a:pt x="23863" y="453186"/>
                  </a:lnTo>
                  <a:lnTo>
                    <a:pt x="483336" y="453186"/>
                  </a:lnTo>
                  <a:lnTo>
                    <a:pt x="496912" y="452145"/>
                  </a:lnTo>
                  <a:lnTo>
                    <a:pt x="496989" y="448373"/>
                  </a:lnTo>
                  <a:lnTo>
                    <a:pt x="497039" y="446849"/>
                  </a:lnTo>
                  <a:lnTo>
                    <a:pt x="497116" y="444639"/>
                  </a:lnTo>
                  <a:lnTo>
                    <a:pt x="497179" y="443407"/>
                  </a:lnTo>
                  <a:lnTo>
                    <a:pt x="497293" y="441401"/>
                  </a:lnTo>
                  <a:lnTo>
                    <a:pt x="497332" y="440918"/>
                  </a:lnTo>
                  <a:lnTo>
                    <a:pt x="505625" y="440918"/>
                  </a:lnTo>
                  <a:lnTo>
                    <a:pt x="505701" y="429895"/>
                  </a:lnTo>
                  <a:lnTo>
                    <a:pt x="513092" y="429895"/>
                  </a:lnTo>
                  <a:lnTo>
                    <a:pt x="513283" y="426186"/>
                  </a:lnTo>
                  <a:lnTo>
                    <a:pt x="513562" y="420852"/>
                  </a:lnTo>
                  <a:lnTo>
                    <a:pt x="513664" y="419061"/>
                  </a:lnTo>
                  <a:lnTo>
                    <a:pt x="513765" y="387057"/>
                  </a:lnTo>
                  <a:lnTo>
                    <a:pt x="513880" y="73710"/>
                  </a:lnTo>
                  <a:lnTo>
                    <a:pt x="513956" y="25806"/>
                  </a:lnTo>
                  <a:lnTo>
                    <a:pt x="514794" y="21971"/>
                  </a:lnTo>
                  <a:lnTo>
                    <a:pt x="514934" y="21348"/>
                  </a:lnTo>
                  <a:lnTo>
                    <a:pt x="514108" y="21348"/>
                  </a:lnTo>
                  <a:lnTo>
                    <a:pt x="509498" y="21971"/>
                  </a:lnTo>
                  <a:lnTo>
                    <a:pt x="508787" y="21717"/>
                  </a:lnTo>
                  <a:lnTo>
                    <a:pt x="508787" y="426186"/>
                  </a:lnTo>
                  <a:lnTo>
                    <a:pt x="502424" y="424802"/>
                  </a:lnTo>
                  <a:lnTo>
                    <a:pt x="499211" y="425475"/>
                  </a:lnTo>
                  <a:lnTo>
                    <a:pt x="499110" y="428955"/>
                  </a:lnTo>
                  <a:lnTo>
                    <a:pt x="499033" y="432435"/>
                  </a:lnTo>
                  <a:lnTo>
                    <a:pt x="498944" y="435914"/>
                  </a:lnTo>
                  <a:lnTo>
                    <a:pt x="489724" y="436664"/>
                  </a:lnTo>
                  <a:lnTo>
                    <a:pt x="491121" y="436664"/>
                  </a:lnTo>
                  <a:lnTo>
                    <a:pt x="490804" y="439928"/>
                  </a:lnTo>
                  <a:lnTo>
                    <a:pt x="490562" y="443407"/>
                  </a:lnTo>
                  <a:lnTo>
                    <a:pt x="490448" y="445046"/>
                  </a:lnTo>
                  <a:lnTo>
                    <a:pt x="490321" y="446849"/>
                  </a:lnTo>
                  <a:lnTo>
                    <a:pt x="26263" y="446849"/>
                  </a:lnTo>
                  <a:lnTo>
                    <a:pt x="26136" y="441401"/>
                  </a:lnTo>
                  <a:lnTo>
                    <a:pt x="26047" y="436664"/>
                  </a:lnTo>
                  <a:lnTo>
                    <a:pt x="16586" y="436664"/>
                  </a:lnTo>
                  <a:lnTo>
                    <a:pt x="16471" y="432435"/>
                  </a:lnTo>
                  <a:lnTo>
                    <a:pt x="16383" y="425475"/>
                  </a:lnTo>
                  <a:lnTo>
                    <a:pt x="13385" y="425335"/>
                  </a:lnTo>
                  <a:lnTo>
                    <a:pt x="7467" y="425335"/>
                  </a:lnTo>
                  <a:lnTo>
                    <a:pt x="7353" y="27698"/>
                  </a:lnTo>
                  <a:lnTo>
                    <a:pt x="19481" y="27330"/>
                  </a:lnTo>
                  <a:lnTo>
                    <a:pt x="14884" y="27330"/>
                  </a:lnTo>
                  <a:lnTo>
                    <a:pt x="14947" y="25806"/>
                  </a:lnTo>
                  <a:lnTo>
                    <a:pt x="15062" y="22910"/>
                  </a:lnTo>
                  <a:lnTo>
                    <a:pt x="15189" y="19888"/>
                  </a:lnTo>
                  <a:lnTo>
                    <a:pt x="15290" y="17754"/>
                  </a:lnTo>
                  <a:lnTo>
                    <a:pt x="15367" y="16217"/>
                  </a:lnTo>
                  <a:lnTo>
                    <a:pt x="11747" y="16217"/>
                  </a:lnTo>
                  <a:lnTo>
                    <a:pt x="26136" y="15709"/>
                  </a:lnTo>
                  <a:lnTo>
                    <a:pt x="25082" y="15709"/>
                  </a:lnTo>
                  <a:lnTo>
                    <a:pt x="24993" y="12496"/>
                  </a:lnTo>
                  <a:lnTo>
                    <a:pt x="24879" y="9283"/>
                  </a:lnTo>
                  <a:lnTo>
                    <a:pt x="24815" y="6083"/>
                  </a:lnTo>
                  <a:lnTo>
                    <a:pt x="100050" y="6565"/>
                  </a:lnTo>
                  <a:lnTo>
                    <a:pt x="490308" y="6565"/>
                  </a:lnTo>
                  <a:lnTo>
                    <a:pt x="490181" y="9283"/>
                  </a:lnTo>
                  <a:lnTo>
                    <a:pt x="490105" y="11226"/>
                  </a:lnTo>
                  <a:lnTo>
                    <a:pt x="489991" y="15709"/>
                  </a:lnTo>
                  <a:lnTo>
                    <a:pt x="486892" y="15709"/>
                  </a:lnTo>
                  <a:lnTo>
                    <a:pt x="498157" y="16217"/>
                  </a:lnTo>
                  <a:lnTo>
                    <a:pt x="499376" y="16217"/>
                  </a:lnTo>
                  <a:lnTo>
                    <a:pt x="499440" y="26974"/>
                  </a:lnTo>
                  <a:lnTo>
                    <a:pt x="502081" y="27330"/>
                  </a:lnTo>
                  <a:lnTo>
                    <a:pt x="507441" y="27990"/>
                  </a:lnTo>
                  <a:lnTo>
                    <a:pt x="507428" y="420852"/>
                  </a:lnTo>
                  <a:lnTo>
                    <a:pt x="508787" y="426186"/>
                  </a:lnTo>
                  <a:lnTo>
                    <a:pt x="508787" y="21717"/>
                  </a:lnTo>
                  <a:lnTo>
                    <a:pt x="506768" y="20980"/>
                  </a:lnTo>
                  <a:lnTo>
                    <a:pt x="506412" y="17970"/>
                  </a:lnTo>
                  <a:lnTo>
                    <a:pt x="506387" y="17754"/>
                  </a:lnTo>
                  <a:lnTo>
                    <a:pt x="507034" y="14605"/>
                  </a:lnTo>
                  <a:lnTo>
                    <a:pt x="507123" y="14211"/>
                  </a:lnTo>
                  <a:lnTo>
                    <a:pt x="505637" y="11226"/>
                  </a:lnTo>
                  <a:lnTo>
                    <a:pt x="503682" y="10655"/>
                  </a:lnTo>
                  <a:lnTo>
                    <a:pt x="497154" y="10655"/>
                  </a:lnTo>
                  <a:lnTo>
                    <a:pt x="497116" y="6083"/>
                  </a:lnTo>
                  <a:lnTo>
                    <a:pt x="497078" y="571"/>
                  </a:lnTo>
                  <a:lnTo>
                    <a:pt x="517601" y="571"/>
                  </a:lnTo>
                  <a:close/>
                </a:path>
                <a:path w="993140" h="1116330">
                  <a:moveTo>
                    <a:pt x="576656" y="433514"/>
                  </a:moveTo>
                  <a:lnTo>
                    <a:pt x="576478" y="423595"/>
                  </a:lnTo>
                  <a:lnTo>
                    <a:pt x="576465" y="419493"/>
                  </a:lnTo>
                  <a:lnTo>
                    <a:pt x="576453" y="413575"/>
                  </a:lnTo>
                  <a:lnTo>
                    <a:pt x="570318" y="413258"/>
                  </a:lnTo>
                  <a:lnTo>
                    <a:pt x="570318" y="419493"/>
                  </a:lnTo>
                  <a:lnTo>
                    <a:pt x="570217" y="448005"/>
                  </a:lnTo>
                  <a:lnTo>
                    <a:pt x="542912" y="448005"/>
                  </a:lnTo>
                  <a:lnTo>
                    <a:pt x="542798" y="433514"/>
                  </a:lnTo>
                  <a:lnTo>
                    <a:pt x="542772" y="419709"/>
                  </a:lnTo>
                  <a:lnTo>
                    <a:pt x="549643" y="419493"/>
                  </a:lnTo>
                  <a:lnTo>
                    <a:pt x="570318" y="419493"/>
                  </a:lnTo>
                  <a:lnTo>
                    <a:pt x="570318" y="413258"/>
                  </a:lnTo>
                  <a:lnTo>
                    <a:pt x="566470" y="413054"/>
                  </a:lnTo>
                  <a:lnTo>
                    <a:pt x="559574" y="412838"/>
                  </a:lnTo>
                  <a:lnTo>
                    <a:pt x="546455" y="412838"/>
                  </a:lnTo>
                  <a:lnTo>
                    <a:pt x="535609" y="413575"/>
                  </a:lnTo>
                  <a:lnTo>
                    <a:pt x="536536" y="413575"/>
                  </a:lnTo>
                  <a:lnTo>
                    <a:pt x="536409" y="419493"/>
                  </a:lnTo>
                  <a:lnTo>
                    <a:pt x="544499" y="454418"/>
                  </a:lnTo>
                  <a:lnTo>
                    <a:pt x="564235" y="454418"/>
                  </a:lnTo>
                  <a:lnTo>
                    <a:pt x="568223" y="454152"/>
                  </a:lnTo>
                  <a:lnTo>
                    <a:pt x="572604" y="455231"/>
                  </a:lnTo>
                  <a:lnTo>
                    <a:pt x="574814" y="454152"/>
                  </a:lnTo>
                  <a:lnTo>
                    <a:pt x="576338" y="453415"/>
                  </a:lnTo>
                  <a:lnTo>
                    <a:pt x="576529" y="448005"/>
                  </a:lnTo>
                  <a:lnTo>
                    <a:pt x="576656" y="433514"/>
                  </a:lnTo>
                  <a:close/>
                </a:path>
                <a:path w="993140" h="1116330">
                  <a:moveTo>
                    <a:pt x="609612" y="359702"/>
                  </a:moveTo>
                  <a:lnTo>
                    <a:pt x="609485" y="357898"/>
                  </a:lnTo>
                  <a:lnTo>
                    <a:pt x="609371" y="356247"/>
                  </a:lnTo>
                  <a:lnTo>
                    <a:pt x="608926" y="349948"/>
                  </a:lnTo>
                  <a:lnTo>
                    <a:pt x="591210" y="349732"/>
                  </a:lnTo>
                  <a:lnTo>
                    <a:pt x="574903" y="349732"/>
                  </a:lnTo>
                  <a:lnTo>
                    <a:pt x="570331" y="349681"/>
                  </a:lnTo>
                  <a:lnTo>
                    <a:pt x="570331" y="356247"/>
                  </a:lnTo>
                  <a:lnTo>
                    <a:pt x="570255" y="378498"/>
                  </a:lnTo>
                  <a:lnTo>
                    <a:pt x="570141" y="385635"/>
                  </a:lnTo>
                  <a:lnTo>
                    <a:pt x="563359" y="385927"/>
                  </a:lnTo>
                  <a:lnTo>
                    <a:pt x="543039" y="385927"/>
                  </a:lnTo>
                  <a:lnTo>
                    <a:pt x="542937" y="382384"/>
                  </a:lnTo>
                  <a:lnTo>
                    <a:pt x="542836" y="356247"/>
                  </a:lnTo>
                  <a:lnTo>
                    <a:pt x="570331" y="356247"/>
                  </a:lnTo>
                  <a:lnTo>
                    <a:pt x="570331" y="349681"/>
                  </a:lnTo>
                  <a:lnTo>
                    <a:pt x="555752" y="349516"/>
                  </a:lnTo>
                  <a:lnTo>
                    <a:pt x="538060" y="348754"/>
                  </a:lnTo>
                  <a:lnTo>
                    <a:pt x="535800" y="352983"/>
                  </a:lnTo>
                  <a:lnTo>
                    <a:pt x="536702" y="357898"/>
                  </a:lnTo>
                  <a:lnTo>
                    <a:pt x="536790" y="384746"/>
                  </a:lnTo>
                  <a:lnTo>
                    <a:pt x="537489" y="391160"/>
                  </a:lnTo>
                  <a:lnTo>
                    <a:pt x="537591" y="392176"/>
                  </a:lnTo>
                  <a:lnTo>
                    <a:pt x="570763" y="392176"/>
                  </a:lnTo>
                  <a:lnTo>
                    <a:pt x="573709" y="392582"/>
                  </a:lnTo>
                  <a:lnTo>
                    <a:pt x="576186" y="391160"/>
                  </a:lnTo>
                  <a:lnTo>
                    <a:pt x="576478" y="385927"/>
                  </a:lnTo>
                  <a:lnTo>
                    <a:pt x="576440" y="356247"/>
                  </a:lnTo>
                  <a:lnTo>
                    <a:pt x="603161" y="356247"/>
                  </a:lnTo>
                  <a:lnTo>
                    <a:pt x="609180" y="392747"/>
                  </a:lnTo>
                  <a:lnTo>
                    <a:pt x="609574" y="388988"/>
                  </a:lnTo>
                  <a:lnTo>
                    <a:pt x="609612" y="359702"/>
                  </a:lnTo>
                  <a:close/>
                </a:path>
                <a:path w="993140" h="1116330">
                  <a:moveTo>
                    <a:pt x="609663" y="283705"/>
                  </a:moveTo>
                  <a:lnTo>
                    <a:pt x="606234" y="283514"/>
                  </a:lnTo>
                  <a:lnTo>
                    <a:pt x="607949" y="283514"/>
                  </a:lnTo>
                  <a:lnTo>
                    <a:pt x="602843" y="283464"/>
                  </a:lnTo>
                  <a:lnTo>
                    <a:pt x="602843" y="321957"/>
                  </a:lnTo>
                  <a:lnTo>
                    <a:pt x="558279" y="321957"/>
                  </a:lnTo>
                  <a:lnTo>
                    <a:pt x="543458" y="321691"/>
                  </a:lnTo>
                  <a:lnTo>
                    <a:pt x="542124" y="313804"/>
                  </a:lnTo>
                  <a:lnTo>
                    <a:pt x="542099" y="296735"/>
                  </a:lnTo>
                  <a:lnTo>
                    <a:pt x="541972" y="292265"/>
                  </a:lnTo>
                  <a:lnTo>
                    <a:pt x="541896" y="289382"/>
                  </a:lnTo>
                  <a:lnTo>
                    <a:pt x="602589" y="289382"/>
                  </a:lnTo>
                  <a:lnTo>
                    <a:pt x="602830" y="296735"/>
                  </a:lnTo>
                  <a:lnTo>
                    <a:pt x="602843" y="321957"/>
                  </a:lnTo>
                  <a:lnTo>
                    <a:pt x="602843" y="283464"/>
                  </a:lnTo>
                  <a:lnTo>
                    <a:pt x="588797" y="283298"/>
                  </a:lnTo>
                  <a:lnTo>
                    <a:pt x="554672" y="283679"/>
                  </a:lnTo>
                  <a:lnTo>
                    <a:pt x="538670" y="283298"/>
                  </a:lnTo>
                  <a:lnTo>
                    <a:pt x="537908" y="283298"/>
                  </a:lnTo>
                  <a:lnTo>
                    <a:pt x="535673" y="287401"/>
                  </a:lnTo>
                  <a:lnTo>
                    <a:pt x="536778" y="292265"/>
                  </a:lnTo>
                  <a:lnTo>
                    <a:pt x="536536" y="296735"/>
                  </a:lnTo>
                  <a:lnTo>
                    <a:pt x="536600" y="304647"/>
                  </a:lnTo>
                  <a:lnTo>
                    <a:pt x="536702" y="320459"/>
                  </a:lnTo>
                  <a:lnTo>
                    <a:pt x="537527" y="328307"/>
                  </a:lnTo>
                  <a:lnTo>
                    <a:pt x="600532" y="328307"/>
                  </a:lnTo>
                  <a:lnTo>
                    <a:pt x="604304" y="328764"/>
                  </a:lnTo>
                  <a:lnTo>
                    <a:pt x="608012" y="327050"/>
                  </a:lnTo>
                  <a:lnTo>
                    <a:pt x="608330" y="321957"/>
                  </a:lnTo>
                  <a:lnTo>
                    <a:pt x="608584" y="318071"/>
                  </a:lnTo>
                  <a:lnTo>
                    <a:pt x="608647" y="296735"/>
                  </a:lnTo>
                  <a:lnTo>
                    <a:pt x="608723" y="289382"/>
                  </a:lnTo>
                  <a:lnTo>
                    <a:pt x="608685" y="288391"/>
                  </a:lnTo>
                  <a:lnTo>
                    <a:pt x="609663" y="283705"/>
                  </a:lnTo>
                  <a:close/>
                </a:path>
                <a:path w="993140" h="1116330">
                  <a:moveTo>
                    <a:pt x="622871" y="1041412"/>
                  </a:moveTo>
                  <a:lnTo>
                    <a:pt x="622858" y="1008392"/>
                  </a:lnTo>
                  <a:lnTo>
                    <a:pt x="622858" y="1002042"/>
                  </a:lnTo>
                  <a:lnTo>
                    <a:pt x="622858" y="969022"/>
                  </a:lnTo>
                  <a:lnTo>
                    <a:pt x="622858" y="962672"/>
                  </a:lnTo>
                  <a:lnTo>
                    <a:pt x="622846" y="929652"/>
                  </a:lnTo>
                  <a:lnTo>
                    <a:pt x="622846" y="923302"/>
                  </a:lnTo>
                  <a:lnTo>
                    <a:pt x="622820" y="890282"/>
                  </a:lnTo>
                  <a:lnTo>
                    <a:pt x="622782" y="883932"/>
                  </a:lnTo>
                  <a:lnTo>
                    <a:pt x="622681" y="862342"/>
                  </a:lnTo>
                  <a:lnTo>
                    <a:pt x="622655" y="855992"/>
                  </a:lnTo>
                  <a:lnTo>
                    <a:pt x="616534" y="855992"/>
                  </a:lnTo>
                  <a:lnTo>
                    <a:pt x="616534" y="890282"/>
                  </a:lnTo>
                  <a:lnTo>
                    <a:pt x="616534" y="962672"/>
                  </a:lnTo>
                  <a:lnTo>
                    <a:pt x="616534" y="1082052"/>
                  </a:lnTo>
                  <a:lnTo>
                    <a:pt x="577570" y="1082052"/>
                  </a:lnTo>
                  <a:lnTo>
                    <a:pt x="616077" y="1047762"/>
                  </a:lnTo>
                  <a:lnTo>
                    <a:pt x="616534" y="1082052"/>
                  </a:lnTo>
                  <a:lnTo>
                    <a:pt x="616534" y="962672"/>
                  </a:lnTo>
                  <a:lnTo>
                    <a:pt x="616470" y="1041412"/>
                  </a:lnTo>
                  <a:lnTo>
                    <a:pt x="578015" y="1041412"/>
                  </a:lnTo>
                  <a:lnTo>
                    <a:pt x="578078" y="1016012"/>
                  </a:lnTo>
                  <a:lnTo>
                    <a:pt x="578205" y="1008392"/>
                  </a:lnTo>
                  <a:lnTo>
                    <a:pt x="616356" y="1008392"/>
                  </a:lnTo>
                  <a:lnTo>
                    <a:pt x="616470" y="1041412"/>
                  </a:lnTo>
                  <a:lnTo>
                    <a:pt x="616470" y="962672"/>
                  </a:lnTo>
                  <a:lnTo>
                    <a:pt x="616458" y="969022"/>
                  </a:lnTo>
                  <a:lnTo>
                    <a:pt x="616381" y="1002042"/>
                  </a:lnTo>
                  <a:lnTo>
                    <a:pt x="571525" y="1002042"/>
                  </a:lnTo>
                  <a:lnTo>
                    <a:pt x="571525" y="1041412"/>
                  </a:lnTo>
                  <a:lnTo>
                    <a:pt x="571042" y="1041412"/>
                  </a:lnTo>
                  <a:lnTo>
                    <a:pt x="571042" y="1047762"/>
                  </a:lnTo>
                  <a:lnTo>
                    <a:pt x="570992" y="1076972"/>
                  </a:lnTo>
                  <a:lnTo>
                    <a:pt x="570890" y="1082052"/>
                  </a:lnTo>
                  <a:lnTo>
                    <a:pt x="533996" y="1082052"/>
                  </a:lnTo>
                  <a:lnTo>
                    <a:pt x="534085" y="1047762"/>
                  </a:lnTo>
                  <a:lnTo>
                    <a:pt x="571042" y="1047762"/>
                  </a:lnTo>
                  <a:lnTo>
                    <a:pt x="571042" y="1041412"/>
                  </a:lnTo>
                  <a:lnTo>
                    <a:pt x="554304" y="1041412"/>
                  </a:lnTo>
                  <a:lnTo>
                    <a:pt x="554062" y="1033792"/>
                  </a:lnTo>
                  <a:lnTo>
                    <a:pt x="554062" y="1008392"/>
                  </a:lnTo>
                  <a:lnTo>
                    <a:pt x="571398" y="1008392"/>
                  </a:lnTo>
                  <a:lnTo>
                    <a:pt x="571525" y="1041412"/>
                  </a:lnTo>
                  <a:lnTo>
                    <a:pt x="571525" y="1002042"/>
                  </a:lnTo>
                  <a:lnTo>
                    <a:pt x="547878" y="1002042"/>
                  </a:lnTo>
                  <a:lnTo>
                    <a:pt x="547878" y="1041412"/>
                  </a:lnTo>
                  <a:lnTo>
                    <a:pt x="510641" y="1041412"/>
                  </a:lnTo>
                  <a:lnTo>
                    <a:pt x="510565" y="1008392"/>
                  </a:lnTo>
                  <a:lnTo>
                    <a:pt x="547598" y="1008392"/>
                  </a:lnTo>
                  <a:lnTo>
                    <a:pt x="547712" y="1016012"/>
                  </a:lnTo>
                  <a:lnTo>
                    <a:pt x="547751" y="1024902"/>
                  </a:lnTo>
                  <a:lnTo>
                    <a:pt x="547878" y="1041412"/>
                  </a:lnTo>
                  <a:lnTo>
                    <a:pt x="547878" y="1002042"/>
                  </a:lnTo>
                  <a:lnTo>
                    <a:pt x="532155" y="1002042"/>
                  </a:lnTo>
                  <a:lnTo>
                    <a:pt x="531926" y="993152"/>
                  </a:lnTo>
                  <a:lnTo>
                    <a:pt x="531952" y="969022"/>
                  </a:lnTo>
                  <a:lnTo>
                    <a:pt x="616458" y="969022"/>
                  </a:lnTo>
                  <a:lnTo>
                    <a:pt x="616458" y="962672"/>
                  </a:lnTo>
                  <a:lnTo>
                    <a:pt x="554228" y="962672"/>
                  </a:lnTo>
                  <a:lnTo>
                    <a:pt x="554316" y="937272"/>
                  </a:lnTo>
                  <a:lnTo>
                    <a:pt x="554431" y="929652"/>
                  </a:lnTo>
                  <a:lnTo>
                    <a:pt x="616356" y="929652"/>
                  </a:lnTo>
                  <a:lnTo>
                    <a:pt x="616407" y="946162"/>
                  </a:lnTo>
                  <a:lnTo>
                    <a:pt x="616534" y="962672"/>
                  </a:lnTo>
                  <a:lnTo>
                    <a:pt x="616534" y="890282"/>
                  </a:lnTo>
                  <a:lnTo>
                    <a:pt x="616508" y="923302"/>
                  </a:lnTo>
                  <a:lnTo>
                    <a:pt x="577202" y="923302"/>
                  </a:lnTo>
                  <a:lnTo>
                    <a:pt x="577164" y="890282"/>
                  </a:lnTo>
                  <a:lnTo>
                    <a:pt x="616534" y="890282"/>
                  </a:lnTo>
                  <a:lnTo>
                    <a:pt x="616534" y="855992"/>
                  </a:lnTo>
                  <a:lnTo>
                    <a:pt x="616394" y="855992"/>
                  </a:lnTo>
                  <a:lnTo>
                    <a:pt x="616394" y="883932"/>
                  </a:lnTo>
                  <a:lnTo>
                    <a:pt x="570699" y="883932"/>
                  </a:lnTo>
                  <a:lnTo>
                    <a:pt x="570699" y="923302"/>
                  </a:lnTo>
                  <a:lnTo>
                    <a:pt x="547890" y="923302"/>
                  </a:lnTo>
                  <a:lnTo>
                    <a:pt x="547890" y="962672"/>
                  </a:lnTo>
                  <a:lnTo>
                    <a:pt x="525589" y="962672"/>
                  </a:lnTo>
                  <a:lnTo>
                    <a:pt x="525589" y="1002042"/>
                  </a:lnTo>
                  <a:lnTo>
                    <a:pt x="504355" y="1002042"/>
                  </a:lnTo>
                  <a:lnTo>
                    <a:pt x="504355" y="1041412"/>
                  </a:lnTo>
                  <a:lnTo>
                    <a:pt x="504342" y="1082052"/>
                  </a:lnTo>
                  <a:lnTo>
                    <a:pt x="465493" y="1082052"/>
                  </a:lnTo>
                  <a:lnTo>
                    <a:pt x="465569" y="1064272"/>
                  </a:lnTo>
                  <a:lnTo>
                    <a:pt x="465670" y="1056652"/>
                  </a:lnTo>
                  <a:lnTo>
                    <a:pt x="465912" y="1047762"/>
                  </a:lnTo>
                  <a:lnTo>
                    <a:pt x="503834" y="1047762"/>
                  </a:lnTo>
                  <a:lnTo>
                    <a:pt x="503999" y="1056652"/>
                  </a:lnTo>
                  <a:lnTo>
                    <a:pt x="504190" y="1064272"/>
                  </a:lnTo>
                  <a:lnTo>
                    <a:pt x="504215" y="1065542"/>
                  </a:lnTo>
                  <a:lnTo>
                    <a:pt x="504342" y="1082052"/>
                  </a:lnTo>
                  <a:lnTo>
                    <a:pt x="504342" y="1041412"/>
                  </a:lnTo>
                  <a:lnTo>
                    <a:pt x="466039" y="1041412"/>
                  </a:lnTo>
                  <a:lnTo>
                    <a:pt x="465963" y="1016012"/>
                  </a:lnTo>
                  <a:lnTo>
                    <a:pt x="465848" y="1008392"/>
                  </a:lnTo>
                  <a:lnTo>
                    <a:pt x="504228" y="1008392"/>
                  </a:lnTo>
                  <a:lnTo>
                    <a:pt x="504355" y="1041412"/>
                  </a:lnTo>
                  <a:lnTo>
                    <a:pt x="504355" y="1002042"/>
                  </a:lnTo>
                  <a:lnTo>
                    <a:pt x="488391" y="1002042"/>
                  </a:lnTo>
                  <a:lnTo>
                    <a:pt x="488492" y="993152"/>
                  </a:lnTo>
                  <a:lnTo>
                    <a:pt x="488581" y="985532"/>
                  </a:lnTo>
                  <a:lnTo>
                    <a:pt x="488657" y="976642"/>
                  </a:lnTo>
                  <a:lnTo>
                    <a:pt x="488734" y="969022"/>
                  </a:lnTo>
                  <a:lnTo>
                    <a:pt x="525322" y="969022"/>
                  </a:lnTo>
                  <a:lnTo>
                    <a:pt x="525424" y="993152"/>
                  </a:lnTo>
                  <a:lnTo>
                    <a:pt x="525589" y="1002042"/>
                  </a:lnTo>
                  <a:lnTo>
                    <a:pt x="525589" y="962672"/>
                  </a:lnTo>
                  <a:lnTo>
                    <a:pt x="510921" y="962672"/>
                  </a:lnTo>
                  <a:lnTo>
                    <a:pt x="510781" y="955052"/>
                  </a:lnTo>
                  <a:lnTo>
                    <a:pt x="510654" y="937272"/>
                  </a:lnTo>
                  <a:lnTo>
                    <a:pt x="510641" y="929652"/>
                  </a:lnTo>
                  <a:lnTo>
                    <a:pt x="547801" y="929652"/>
                  </a:lnTo>
                  <a:lnTo>
                    <a:pt x="547890" y="962672"/>
                  </a:lnTo>
                  <a:lnTo>
                    <a:pt x="547890" y="923302"/>
                  </a:lnTo>
                  <a:lnTo>
                    <a:pt x="532980" y="923302"/>
                  </a:lnTo>
                  <a:lnTo>
                    <a:pt x="533019" y="890282"/>
                  </a:lnTo>
                  <a:lnTo>
                    <a:pt x="570433" y="890282"/>
                  </a:lnTo>
                  <a:lnTo>
                    <a:pt x="570484" y="899172"/>
                  </a:lnTo>
                  <a:lnTo>
                    <a:pt x="570598" y="910602"/>
                  </a:lnTo>
                  <a:lnTo>
                    <a:pt x="570699" y="923302"/>
                  </a:lnTo>
                  <a:lnTo>
                    <a:pt x="570699" y="883932"/>
                  </a:lnTo>
                  <a:lnTo>
                    <a:pt x="526148" y="883932"/>
                  </a:lnTo>
                  <a:lnTo>
                    <a:pt x="526148" y="923302"/>
                  </a:lnTo>
                  <a:lnTo>
                    <a:pt x="504228" y="923302"/>
                  </a:lnTo>
                  <a:lnTo>
                    <a:pt x="504228" y="929652"/>
                  </a:lnTo>
                  <a:lnTo>
                    <a:pt x="504228" y="962672"/>
                  </a:lnTo>
                  <a:lnTo>
                    <a:pt x="482485" y="962672"/>
                  </a:lnTo>
                  <a:lnTo>
                    <a:pt x="482485" y="1002042"/>
                  </a:lnTo>
                  <a:lnTo>
                    <a:pt x="459498" y="1002042"/>
                  </a:lnTo>
                  <a:lnTo>
                    <a:pt x="459498" y="1008392"/>
                  </a:lnTo>
                  <a:lnTo>
                    <a:pt x="459320" y="1016012"/>
                  </a:lnTo>
                  <a:lnTo>
                    <a:pt x="459206" y="1024902"/>
                  </a:lnTo>
                  <a:lnTo>
                    <a:pt x="459155" y="1033792"/>
                  </a:lnTo>
                  <a:lnTo>
                    <a:pt x="459066" y="1041412"/>
                  </a:lnTo>
                  <a:lnTo>
                    <a:pt x="457898" y="1041412"/>
                  </a:lnTo>
                  <a:lnTo>
                    <a:pt x="457898" y="1047762"/>
                  </a:lnTo>
                  <a:lnTo>
                    <a:pt x="457860" y="1082052"/>
                  </a:lnTo>
                  <a:lnTo>
                    <a:pt x="162052" y="1082052"/>
                  </a:lnTo>
                  <a:lnTo>
                    <a:pt x="162140" y="1047762"/>
                  </a:lnTo>
                  <a:lnTo>
                    <a:pt x="457898" y="1047762"/>
                  </a:lnTo>
                  <a:lnTo>
                    <a:pt x="457898" y="1041412"/>
                  </a:lnTo>
                  <a:lnTo>
                    <a:pt x="422427" y="1041412"/>
                  </a:lnTo>
                  <a:lnTo>
                    <a:pt x="422262" y="1033792"/>
                  </a:lnTo>
                  <a:lnTo>
                    <a:pt x="422122" y="1024902"/>
                  </a:lnTo>
                  <a:lnTo>
                    <a:pt x="422033" y="1008392"/>
                  </a:lnTo>
                  <a:lnTo>
                    <a:pt x="459498" y="1008392"/>
                  </a:lnTo>
                  <a:lnTo>
                    <a:pt x="459498" y="1002042"/>
                  </a:lnTo>
                  <a:lnTo>
                    <a:pt x="444957" y="1002042"/>
                  </a:lnTo>
                  <a:lnTo>
                    <a:pt x="445084" y="993152"/>
                  </a:lnTo>
                  <a:lnTo>
                    <a:pt x="445135" y="976642"/>
                  </a:lnTo>
                  <a:lnTo>
                    <a:pt x="445300" y="969022"/>
                  </a:lnTo>
                  <a:lnTo>
                    <a:pt x="482079" y="969022"/>
                  </a:lnTo>
                  <a:lnTo>
                    <a:pt x="482130" y="976642"/>
                  </a:lnTo>
                  <a:lnTo>
                    <a:pt x="482257" y="985532"/>
                  </a:lnTo>
                  <a:lnTo>
                    <a:pt x="482384" y="993152"/>
                  </a:lnTo>
                  <a:lnTo>
                    <a:pt x="482485" y="1002042"/>
                  </a:lnTo>
                  <a:lnTo>
                    <a:pt x="482485" y="962672"/>
                  </a:lnTo>
                  <a:lnTo>
                    <a:pt x="466953" y="962672"/>
                  </a:lnTo>
                  <a:lnTo>
                    <a:pt x="467334" y="937272"/>
                  </a:lnTo>
                  <a:lnTo>
                    <a:pt x="467448" y="929652"/>
                  </a:lnTo>
                  <a:lnTo>
                    <a:pt x="504228" y="929652"/>
                  </a:lnTo>
                  <a:lnTo>
                    <a:pt x="504228" y="923302"/>
                  </a:lnTo>
                  <a:lnTo>
                    <a:pt x="489750" y="923302"/>
                  </a:lnTo>
                  <a:lnTo>
                    <a:pt x="489635" y="906792"/>
                  </a:lnTo>
                  <a:lnTo>
                    <a:pt x="489597" y="890282"/>
                  </a:lnTo>
                  <a:lnTo>
                    <a:pt x="526084" y="890282"/>
                  </a:lnTo>
                  <a:lnTo>
                    <a:pt x="526148" y="923302"/>
                  </a:lnTo>
                  <a:lnTo>
                    <a:pt x="526148" y="883932"/>
                  </a:lnTo>
                  <a:lnTo>
                    <a:pt x="483184" y="883932"/>
                  </a:lnTo>
                  <a:lnTo>
                    <a:pt x="483184" y="923302"/>
                  </a:lnTo>
                  <a:lnTo>
                    <a:pt x="460413" y="923302"/>
                  </a:lnTo>
                  <a:lnTo>
                    <a:pt x="460413" y="929652"/>
                  </a:lnTo>
                  <a:lnTo>
                    <a:pt x="460286" y="946162"/>
                  </a:lnTo>
                  <a:lnTo>
                    <a:pt x="460171" y="953782"/>
                  </a:lnTo>
                  <a:lnTo>
                    <a:pt x="460057" y="962672"/>
                  </a:lnTo>
                  <a:lnTo>
                    <a:pt x="438848" y="962672"/>
                  </a:lnTo>
                  <a:lnTo>
                    <a:pt x="438848" y="1002042"/>
                  </a:lnTo>
                  <a:lnTo>
                    <a:pt x="415569" y="1002042"/>
                  </a:lnTo>
                  <a:lnTo>
                    <a:pt x="415569" y="1041412"/>
                  </a:lnTo>
                  <a:lnTo>
                    <a:pt x="379412" y="1041412"/>
                  </a:lnTo>
                  <a:lnTo>
                    <a:pt x="379514" y="1008392"/>
                  </a:lnTo>
                  <a:lnTo>
                    <a:pt x="415493" y="1008392"/>
                  </a:lnTo>
                  <a:lnTo>
                    <a:pt x="415569" y="1041412"/>
                  </a:lnTo>
                  <a:lnTo>
                    <a:pt x="415569" y="1002042"/>
                  </a:lnTo>
                  <a:lnTo>
                    <a:pt x="401878" y="1002042"/>
                  </a:lnTo>
                  <a:lnTo>
                    <a:pt x="401777" y="976642"/>
                  </a:lnTo>
                  <a:lnTo>
                    <a:pt x="401675" y="969022"/>
                  </a:lnTo>
                  <a:lnTo>
                    <a:pt x="438734" y="969022"/>
                  </a:lnTo>
                  <a:lnTo>
                    <a:pt x="438670" y="976642"/>
                  </a:lnTo>
                  <a:lnTo>
                    <a:pt x="438556" y="993152"/>
                  </a:lnTo>
                  <a:lnTo>
                    <a:pt x="438848" y="1002042"/>
                  </a:lnTo>
                  <a:lnTo>
                    <a:pt x="438848" y="962672"/>
                  </a:lnTo>
                  <a:lnTo>
                    <a:pt x="423722" y="962672"/>
                  </a:lnTo>
                  <a:lnTo>
                    <a:pt x="423633" y="937272"/>
                  </a:lnTo>
                  <a:lnTo>
                    <a:pt x="423583" y="929652"/>
                  </a:lnTo>
                  <a:lnTo>
                    <a:pt x="460413" y="929652"/>
                  </a:lnTo>
                  <a:lnTo>
                    <a:pt x="460413" y="923302"/>
                  </a:lnTo>
                  <a:lnTo>
                    <a:pt x="446125" y="923302"/>
                  </a:lnTo>
                  <a:lnTo>
                    <a:pt x="446024" y="890282"/>
                  </a:lnTo>
                  <a:lnTo>
                    <a:pt x="483057" y="890282"/>
                  </a:lnTo>
                  <a:lnTo>
                    <a:pt x="483184" y="923302"/>
                  </a:lnTo>
                  <a:lnTo>
                    <a:pt x="483184" y="883932"/>
                  </a:lnTo>
                  <a:lnTo>
                    <a:pt x="439432" y="883932"/>
                  </a:lnTo>
                  <a:lnTo>
                    <a:pt x="439432" y="890282"/>
                  </a:lnTo>
                  <a:lnTo>
                    <a:pt x="439318" y="923302"/>
                  </a:lnTo>
                  <a:lnTo>
                    <a:pt x="416661" y="923302"/>
                  </a:lnTo>
                  <a:lnTo>
                    <a:pt x="416661" y="929652"/>
                  </a:lnTo>
                  <a:lnTo>
                    <a:pt x="416560" y="962672"/>
                  </a:lnTo>
                  <a:lnTo>
                    <a:pt x="395262" y="962672"/>
                  </a:lnTo>
                  <a:lnTo>
                    <a:pt x="395262" y="993152"/>
                  </a:lnTo>
                  <a:lnTo>
                    <a:pt x="395008" y="1002042"/>
                  </a:lnTo>
                  <a:lnTo>
                    <a:pt x="372897" y="1002042"/>
                  </a:lnTo>
                  <a:lnTo>
                    <a:pt x="372897" y="1041412"/>
                  </a:lnTo>
                  <a:lnTo>
                    <a:pt x="335953" y="1041412"/>
                  </a:lnTo>
                  <a:lnTo>
                    <a:pt x="336067" y="1008392"/>
                  </a:lnTo>
                  <a:lnTo>
                    <a:pt x="372770" y="1008392"/>
                  </a:lnTo>
                  <a:lnTo>
                    <a:pt x="372897" y="1041412"/>
                  </a:lnTo>
                  <a:lnTo>
                    <a:pt x="372897" y="1002042"/>
                  </a:lnTo>
                  <a:lnTo>
                    <a:pt x="358178" y="1002042"/>
                  </a:lnTo>
                  <a:lnTo>
                    <a:pt x="357987" y="993152"/>
                  </a:lnTo>
                  <a:lnTo>
                    <a:pt x="357911" y="969022"/>
                  </a:lnTo>
                  <a:lnTo>
                    <a:pt x="394474" y="969022"/>
                  </a:lnTo>
                  <a:lnTo>
                    <a:pt x="395135" y="985532"/>
                  </a:lnTo>
                  <a:lnTo>
                    <a:pt x="395262" y="993152"/>
                  </a:lnTo>
                  <a:lnTo>
                    <a:pt x="395262" y="962672"/>
                  </a:lnTo>
                  <a:lnTo>
                    <a:pt x="380085" y="962672"/>
                  </a:lnTo>
                  <a:lnTo>
                    <a:pt x="380161" y="929652"/>
                  </a:lnTo>
                  <a:lnTo>
                    <a:pt x="416661" y="929652"/>
                  </a:lnTo>
                  <a:lnTo>
                    <a:pt x="416661" y="923302"/>
                  </a:lnTo>
                  <a:lnTo>
                    <a:pt x="402615" y="923302"/>
                  </a:lnTo>
                  <a:lnTo>
                    <a:pt x="402412" y="915682"/>
                  </a:lnTo>
                  <a:lnTo>
                    <a:pt x="402399" y="890282"/>
                  </a:lnTo>
                  <a:lnTo>
                    <a:pt x="439432" y="890282"/>
                  </a:lnTo>
                  <a:lnTo>
                    <a:pt x="439432" y="883932"/>
                  </a:lnTo>
                  <a:lnTo>
                    <a:pt x="395935" y="883932"/>
                  </a:lnTo>
                  <a:lnTo>
                    <a:pt x="395935" y="923302"/>
                  </a:lnTo>
                  <a:lnTo>
                    <a:pt x="373354" y="923302"/>
                  </a:lnTo>
                  <a:lnTo>
                    <a:pt x="373354" y="962672"/>
                  </a:lnTo>
                  <a:lnTo>
                    <a:pt x="351447" y="962672"/>
                  </a:lnTo>
                  <a:lnTo>
                    <a:pt x="351447" y="1002042"/>
                  </a:lnTo>
                  <a:lnTo>
                    <a:pt x="329692" y="1002042"/>
                  </a:lnTo>
                  <a:lnTo>
                    <a:pt x="329692" y="1041412"/>
                  </a:lnTo>
                  <a:lnTo>
                    <a:pt x="292760" y="1041412"/>
                  </a:lnTo>
                  <a:lnTo>
                    <a:pt x="292811" y="1008392"/>
                  </a:lnTo>
                  <a:lnTo>
                    <a:pt x="329361" y="1008392"/>
                  </a:lnTo>
                  <a:lnTo>
                    <a:pt x="329476" y="1017282"/>
                  </a:lnTo>
                  <a:lnTo>
                    <a:pt x="329603" y="1033792"/>
                  </a:lnTo>
                  <a:lnTo>
                    <a:pt x="329692" y="1041412"/>
                  </a:lnTo>
                  <a:lnTo>
                    <a:pt x="329692" y="1002042"/>
                  </a:lnTo>
                  <a:lnTo>
                    <a:pt x="314159" y="1002042"/>
                  </a:lnTo>
                  <a:lnTo>
                    <a:pt x="314045" y="985532"/>
                  </a:lnTo>
                  <a:lnTo>
                    <a:pt x="314515" y="969022"/>
                  </a:lnTo>
                  <a:lnTo>
                    <a:pt x="350774" y="969022"/>
                  </a:lnTo>
                  <a:lnTo>
                    <a:pt x="351053" y="985532"/>
                  </a:lnTo>
                  <a:lnTo>
                    <a:pt x="351447" y="1002042"/>
                  </a:lnTo>
                  <a:lnTo>
                    <a:pt x="351447" y="962672"/>
                  </a:lnTo>
                  <a:lnTo>
                    <a:pt x="336194" y="962672"/>
                  </a:lnTo>
                  <a:lnTo>
                    <a:pt x="336257" y="937272"/>
                  </a:lnTo>
                  <a:lnTo>
                    <a:pt x="336372" y="929652"/>
                  </a:lnTo>
                  <a:lnTo>
                    <a:pt x="373316" y="929652"/>
                  </a:lnTo>
                  <a:lnTo>
                    <a:pt x="373354" y="962672"/>
                  </a:lnTo>
                  <a:lnTo>
                    <a:pt x="373354" y="923302"/>
                  </a:lnTo>
                  <a:lnTo>
                    <a:pt x="359206" y="923302"/>
                  </a:lnTo>
                  <a:lnTo>
                    <a:pt x="359054" y="915682"/>
                  </a:lnTo>
                  <a:lnTo>
                    <a:pt x="359054" y="890282"/>
                  </a:lnTo>
                  <a:lnTo>
                    <a:pt x="395897" y="890282"/>
                  </a:lnTo>
                  <a:lnTo>
                    <a:pt x="395935" y="923302"/>
                  </a:lnTo>
                  <a:lnTo>
                    <a:pt x="395935" y="883932"/>
                  </a:lnTo>
                  <a:lnTo>
                    <a:pt x="352399" y="883932"/>
                  </a:lnTo>
                  <a:lnTo>
                    <a:pt x="352399" y="923302"/>
                  </a:lnTo>
                  <a:lnTo>
                    <a:pt x="329717" y="923302"/>
                  </a:lnTo>
                  <a:lnTo>
                    <a:pt x="329717" y="937272"/>
                  </a:lnTo>
                  <a:lnTo>
                    <a:pt x="329704" y="946162"/>
                  </a:lnTo>
                  <a:lnTo>
                    <a:pt x="329361" y="962672"/>
                  </a:lnTo>
                  <a:lnTo>
                    <a:pt x="307517" y="962672"/>
                  </a:lnTo>
                  <a:lnTo>
                    <a:pt x="307517" y="1002042"/>
                  </a:lnTo>
                  <a:lnTo>
                    <a:pt x="286232" y="1002042"/>
                  </a:lnTo>
                  <a:lnTo>
                    <a:pt x="286232" y="1041412"/>
                  </a:lnTo>
                  <a:lnTo>
                    <a:pt x="249834" y="1041412"/>
                  </a:lnTo>
                  <a:lnTo>
                    <a:pt x="249631" y="1033792"/>
                  </a:lnTo>
                  <a:lnTo>
                    <a:pt x="249618" y="1008392"/>
                  </a:lnTo>
                  <a:lnTo>
                    <a:pt x="285838" y="1008392"/>
                  </a:lnTo>
                  <a:lnTo>
                    <a:pt x="285889" y="1017282"/>
                  </a:lnTo>
                  <a:lnTo>
                    <a:pt x="286194" y="1033792"/>
                  </a:lnTo>
                  <a:lnTo>
                    <a:pt x="286232" y="1041412"/>
                  </a:lnTo>
                  <a:lnTo>
                    <a:pt x="286232" y="1002042"/>
                  </a:lnTo>
                  <a:lnTo>
                    <a:pt x="271170" y="1002042"/>
                  </a:lnTo>
                  <a:lnTo>
                    <a:pt x="271221" y="969022"/>
                  </a:lnTo>
                  <a:lnTo>
                    <a:pt x="307505" y="969022"/>
                  </a:lnTo>
                  <a:lnTo>
                    <a:pt x="307517" y="1002042"/>
                  </a:lnTo>
                  <a:lnTo>
                    <a:pt x="307517" y="962672"/>
                  </a:lnTo>
                  <a:lnTo>
                    <a:pt x="293154" y="962672"/>
                  </a:lnTo>
                  <a:lnTo>
                    <a:pt x="293230" y="937272"/>
                  </a:lnTo>
                  <a:lnTo>
                    <a:pt x="293471" y="929652"/>
                  </a:lnTo>
                  <a:lnTo>
                    <a:pt x="329412" y="929652"/>
                  </a:lnTo>
                  <a:lnTo>
                    <a:pt x="329717" y="937272"/>
                  </a:lnTo>
                  <a:lnTo>
                    <a:pt x="329717" y="923302"/>
                  </a:lnTo>
                  <a:lnTo>
                    <a:pt x="315188" y="923302"/>
                  </a:lnTo>
                  <a:lnTo>
                    <a:pt x="315226" y="890282"/>
                  </a:lnTo>
                  <a:lnTo>
                    <a:pt x="351917" y="890282"/>
                  </a:lnTo>
                  <a:lnTo>
                    <a:pt x="352247" y="906792"/>
                  </a:lnTo>
                  <a:lnTo>
                    <a:pt x="352298" y="910602"/>
                  </a:lnTo>
                  <a:lnTo>
                    <a:pt x="352399" y="923302"/>
                  </a:lnTo>
                  <a:lnTo>
                    <a:pt x="352399" y="883932"/>
                  </a:lnTo>
                  <a:lnTo>
                    <a:pt x="308952" y="883932"/>
                  </a:lnTo>
                  <a:lnTo>
                    <a:pt x="308952" y="923302"/>
                  </a:lnTo>
                  <a:lnTo>
                    <a:pt x="286702" y="923302"/>
                  </a:lnTo>
                  <a:lnTo>
                    <a:pt x="286702" y="962672"/>
                  </a:lnTo>
                  <a:lnTo>
                    <a:pt x="264515" y="962672"/>
                  </a:lnTo>
                  <a:lnTo>
                    <a:pt x="264515" y="1002042"/>
                  </a:lnTo>
                  <a:lnTo>
                    <a:pt x="243192" y="1002042"/>
                  </a:lnTo>
                  <a:lnTo>
                    <a:pt x="243192" y="1041412"/>
                  </a:lnTo>
                  <a:lnTo>
                    <a:pt x="206463" y="1041412"/>
                  </a:lnTo>
                  <a:lnTo>
                    <a:pt x="206336" y="1033792"/>
                  </a:lnTo>
                  <a:lnTo>
                    <a:pt x="206298" y="1008392"/>
                  </a:lnTo>
                  <a:lnTo>
                    <a:pt x="243027" y="1008392"/>
                  </a:lnTo>
                  <a:lnTo>
                    <a:pt x="243065" y="1016012"/>
                  </a:lnTo>
                  <a:lnTo>
                    <a:pt x="243192" y="1041412"/>
                  </a:lnTo>
                  <a:lnTo>
                    <a:pt x="243192" y="1002042"/>
                  </a:lnTo>
                  <a:lnTo>
                    <a:pt x="227203" y="1002042"/>
                  </a:lnTo>
                  <a:lnTo>
                    <a:pt x="227317" y="969022"/>
                  </a:lnTo>
                  <a:lnTo>
                    <a:pt x="264350" y="969022"/>
                  </a:lnTo>
                  <a:lnTo>
                    <a:pt x="264401" y="976642"/>
                  </a:lnTo>
                  <a:lnTo>
                    <a:pt x="264515" y="1002042"/>
                  </a:lnTo>
                  <a:lnTo>
                    <a:pt x="264515" y="962672"/>
                  </a:lnTo>
                  <a:lnTo>
                    <a:pt x="249720" y="962672"/>
                  </a:lnTo>
                  <a:lnTo>
                    <a:pt x="249834" y="946162"/>
                  </a:lnTo>
                  <a:lnTo>
                    <a:pt x="249948" y="937272"/>
                  </a:lnTo>
                  <a:lnTo>
                    <a:pt x="250291" y="929652"/>
                  </a:lnTo>
                  <a:lnTo>
                    <a:pt x="286448" y="929652"/>
                  </a:lnTo>
                  <a:lnTo>
                    <a:pt x="286677" y="937272"/>
                  </a:lnTo>
                  <a:lnTo>
                    <a:pt x="286702" y="962672"/>
                  </a:lnTo>
                  <a:lnTo>
                    <a:pt x="286702" y="923302"/>
                  </a:lnTo>
                  <a:lnTo>
                    <a:pt x="271919" y="923302"/>
                  </a:lnTo>
                  <a:lnTo>
                    <a:pt x="271907" y="890282"/>
                  </a:lnTo>
                  <a:lnTo>
                    <a:pt x="308305" y="890282"/>
                  </a:lnTo>
                  <a:lnTo>
                    <a:pt x="308851" y="897902"/>
                  </a:lnTo>
                  <a:lnTo>
                    <a:pt x="308952" y="923302"/>
                  </a:lnTo>
                  <a:lnTo>
                    <a:pt x="308952" y="883932"/>
                  </a:lnTo>
                  <a:lnTo>
                    <a:pt x="265582" y="883932"/>
                  </a:lnTo>
                  <a:lnTo>
                    <a:pt x="265582" y="923302"/>
                  </a:lnTo>
                  <a:lnTo>
                    <a:pt x="243116" y="923302"/>
                  </a:lnTo>
                  <a:lnTo>
                    <a:pt x="243116" y="929652"/>
                  </a:lnTo>
                  <a:lnTo>
                    <a:pt x="243001" y="962672"/>
                  </a:lnTo>
                  <a:lnTo>
                    <a:pt x="220662" y="962672"/>
                  </a:lnTo>
                  <a:lnTo>
                    <a:pt x="220662" y="969022"/>
                  </a:lnTo>
                  <a:lnTo>
                    <a:pt x="220573" y="1002042"/>
                  </a:lnTo>
                  <a:lnTo>
                    <a:pt x="199834" y="1002042"/>
                  </a:lnTo>
                  <a:lnTo>
                    <a:pt x="199834" y="1041412"/>
                  </a:lnTo>
                  <a:lnTo>
                    <a:pt x="162128" y="1041412"/>
                  </a:lnTo>
                  <a:lnTo>
                    <a:pt x="162166" y="1008392"/>
                  </a:lnTo>
                  <a:lnTo>
                    <a:pt x="199682" y="1008392"/>
                  </a:lnTo>
                  <a:lnTo>
                    <a:pt x="199809" y="1016012"/>
                  </a:lnTo>
                  <a:lnTo>
                    <a:pt x="199834" y="1041412"/>
                  </a:lnTo>
                  <a:lnTo>
                    <a:pt x="199834" y="1002042"/>
                  </a:lnTo>
                  <a:lnTo>
                    <a:pt x="183807" y="1002042"/>
                  </a:lnTo>
                  <a:lnTo>
                    <a:pt x="183921" y="985532"/>
                  </a:lnTo>
                  <a:lnTo>
                    <a:pt x="183997" y="969022"/>
                  </a:lnTo>
                  <a:lnTo>
                    <a:pt x="220662" y="969022"/>
                  </a:lnTo>
                  <a:lnTo>
                    <a:pt x="220662" y="962672"/>
                  </a:lnTo>
                  <a:lnTo>
                    <a:pt x="206260" y="962672"/>
                  </a:lnTo>
                  <a:lnTo>
                    <a:pt x="206375" y="953782"/>
                  </a:lnTo>
                  <a:lnTo>
                    <a:pt x="206425" y="929652"/>
                  </a:lnTo>
                  <a:lnTo>
                    <a:pt x="243116" y="929652"/>
                  </a:lnTo>
                  <a:lnTo>
                    <a:pt x="243116" y="923302"/>
                  </a:lnTo>
                  <a:lnTo>
                    <a:pt x="228396" y="923302"/>
                  </a:lnTo>
                  <a:lnTo>
                    <a:pt x="228320" y="890282"/>
                  </a:lnTo>
                  <a:lnTo>
                    <a:pt x="265404" y="890282"/>
                  </a:lnTo>
                  <a:lnTo>
                    <a:pt x="265455" y="895362"/>
                  </a:lnTo>
                  <a:lnTo>
                    <a:pt x="265582" y="923302"/>
                  </a:lnTo>
                  <a:lnTo>
                    <a:pt x="265582" y="883932"/>
                  </a:lnTo>
                  <a:lnTo>
                    <a:pt x="221475" y="883932"/>
                  </a:lnTo>
                  <a:lnTo>
                    <a:pt x="221475" y="890282"/>
                  </a:lnTo>
                  <a:lnTo>
                    <a:pt x="221437" y="923302"/>
                  </a:lnTo>
                  <a:lnTo>
                    <a:pt x="199732" y="923302"/>
                  </a:lnTo>
                  <a:lnTo>
                    <a:pt x="199732" y="929652"/>
                  </a:lnTo>
                  <a:lnTo>
                    <a:pt x="199682" y="962672"/>
                  </a:lnTo>
                  <a:lnTo>
                    <a:pt x="177736" y="962672"/>
                  </a:lnTo>
                  <a:lnTo>
                    <a:pt x="177736" y="1002042"/>
                  </a:lnTo>
                  <a:lnTo>
                    <a:pt x="155702" y="1002042"/>
                  </a:lnTo>
                  <a:lnTo>
                    <a:pt x="155702" y="1008392"/>
                  </a:lnTo>
                  <a:lnTo>
                    <a:pt x="155549" y="1016012"/>
                  </a:lnTo>
                  <a:lnTo>
                    <a:pt x="155562" y="1041412"/>
                  </a:lnTo>
                  <a:lnTo>
                    <a:pt x="119380" y="1041412"/>
                  </a:lnTo>
                  <a:lnTo>
                    <a:pt x="119380" y="1008392"/>
                  </a:lnTo>
                  <a:lnTo>
                    <a:pt x="155702" y="1008392"/>
                  </a:lnTo>
                  <a:lnTo>
                    <a:pt x="155702" y="1002042"/>
                  </a:lnTo>
                  <a:lnTo>
                    <a:pt x="140309" y="1002042"/>
                  </a:lnTo>
                  <a:lnTo>
                    <a:pt x="140271" y="969022"/>
                  </a:lnTo>
                  <a:lnTo>
                    <a:pt x="177469" y="969022"/>
                  </a:lnTo>
                  <a:lnTo>
                    <a:pt x="177571" y="985532"/>
                  </a:lnTo>
                  <a:lnTo>
                    <a:pt x="177685" y="993152"/>
                  </a:lnTo>
                  <a:lnTo>
                    <a:pt x="177736" y="1002042"/>
                  </a:lnTo>
                  <a:lnTo>
                    <a:pt x="177736" y="962672"/>
                  </a:lnTo>
                  <a:lnTo>
                    <a:pt x="162496" y="962672"/>
                  </a:lnTo>
                  <a:lnTo>
                    <a:pt x="162407" y="937272"/>
                  </a:lnTo>
                  <a:lnTo>
                    <a:pt x="162356" y="929652"/>
                  </a:lnTo>
                  <a:lnTo>
                    <a:pt x="199732" y="929652"/>
                  </a:lnTo>
                  <a:lnTo>
                    <a:pt x="199732" y="923302"/>
                  </a:lnTo>
                  <a:lnTo>
                    <a:pt x="184950" y="923302"/>
                  </a:lnTo>
                  <a:lnTo>
                    <a:pt x="184861" y="890282"/>
                  </a:lnTo>
                  <a:lnTo>
                    <a:pt x="221475" y="890282"/>
                  </a:lnTo>
                  <a:lnTo>
                    <a:pt x="221475" y="883932"/>
                  </a:lnTo>
                  <a:lnTo>
                    <a:pt x="178092" y="883932"/>
                  </a:lnTo>
                  <a:lnTo>
                    <a:pt x="178092" y="923302"/>
                  </a:lnTo>
                  <a:lnTo>
                    <a:pt x="155714" y="923302"/>
                  </a:lnTo>
                  <a:lnTo>
                    <a:pt x="155714" y="929652"/>
                  </a:lnTo>
                  <a:lnTo>
                    <a:pt x="155600" y="946162"/>
                  </a:lnTo>
                  <a:lnTo>
                    <a:pt x="155486" y="962672"/>
                  </a:lnTo>
                  <a:lnTo>
                    <a:pt x="133997" y="962672"/>
                  </a:lnTo>
                  <a:lnTo>
                    <a:pt x="133997" y="969022"/>
                  </a:lnTo>
                  <a:lnTo>
                    <a:pt x="133883" y="976642"/>
                  </a:lnTo>
                  <a:lnTo>
                    <a:pt x="133807" y="1002042"/>
                  </a:lnTo>
                  <a:lnTo>
                    <a:pt x="112801" y="1002042"/>
                  </a:lnTo>
                  <a:lnTo>
                    <a:pt x="112801" y="1008392"/>
                  </a:lnTo>
                  <a:lnTo>
                    <a:pt x="112788" y="1041412"/>
                  </a:lnTo>
                  <a:lnTo>
                    <a:pt x="112610" y="1041412"/>
                  </a:lnTo>
                  <a:lnTo>
                    <a:pt x="112610" y="1047762"/>
                  </a:lnTo>
                  <a:lnTo>
                    <a:pt x="112496" y="1056652"/>
                  </a:lnTo>
                  <a:lnTo>
                    <a:pt x="112395" y="1075702"/>
                  </a:lnTo>
                  <a:lnTo>
                    <a:pt x="112293" y="1082052"/>
                  </a:lnTo>
                  <a:lnTo>
                    <a:pt x="76796" y="1082052"/>
                  </a:lnTo>
                  <a:lnTo>
                    <a:pt x="76911" y="1064272"/>
                  </a:lnTo>
                  <a:lnTo>
                    <a:pt x="76962" y="1047762"/>
                  </a:lnTo>
                  <a:lnTo>
                    <a:pt x="112610" y="1047762"/>
                  </a:lnTo>
                  <a:lnTo>
                    <a:pt x="112610" y="1041412"/>
                  </a:lnTo>
                  <a:lnTo>
                    <a:pt x="70307" y="1041412"/>
                  </a:lnTo>
                  <a:lnTo>
                    <a:pt x="70307" y="1082052"/>
                  </a:lnTo>
                  <a:lnTo>
                    <a:pt x="34404" y="1082052"/>
                  </a:lnTo>
                  <a:lnTo>
                    <a:pt x="34493" y="1056652"/>
                  </a:lnTo>
                  <a:lnTo>
                    <a:pt x="34671" y="1047762"/>
                  </a:lnTo>
                  <a:lnTo>
                    <a:pt x="70231" y="1047762"/>
                  </a:lnTo>
                  <a:lnTo>
                    <a:pt x="70307" y="1082052"/>
                  </a:lnTo>
                  <a:lnTo>
                    <a:pt x="70307" y="1041412"/>
                  </a:lnTo>
                  <a:lnTo>
                    <a:pt x="34544" y="1041412"/>
                  </a:lnTo>
                  <a:lnTo>
                    <a:pt x="34417" y="1033792"/>
                  </a:lnTo>
                  <a:lnTo>
                    <a:pt x="34404" y="1008392"/>
                  </a:lnTo>
                  <a:lnTo>
                    <a:pt x="112801" y="1008392"/>
                  </a:lnTo>
                  <a:lnTo>
                    <a:pt x="112801" y="1002042"/>
                  </a:lnTo>
                  <a:lnTo>
                    <a:pt x="34620" y="1002042"/>
                  </a:lnTo>
                  <a:lnTo>
                    <a:pt x="34632" y="969022"/>
                  </a:lnTo>
                  <a:lnTo>
                    <a:pt x="133997" y="969022"/>
                  </a:lnTo>
                  <a:lnTo>
                    <a:pt x="133997" y="962672"/>
                  </a:lnTo>
                  <a:lnTo>
                    <a:pt x="119341" y="962672"/>
                  </a:lnTo>
                  <a:lnTo>
                    <a:pt x="119011" y="946162"/>
                  </a:lnTo>
                  <a:lnTo>
                    <a:pt x="118935" y="929652"/>
                  </a:lnTo>
                  <a:lnTo>
                    <a:pt x="155714" y="929652"/>
                  </a:lnTo>
                  <a:lnTo>
                    <a:pt x="155714" y="923302"/>
                  </a:lnTo>
                  <a:lnTo>
                    <a:pt x="141516" y="923302"/>
                  </a:lnTo>
                  <a:lnTo>
                    <a:pt x="141389" y="906792"/>
                  </a:lnTo>
                  <a:lnTo>
                    <a:pt x="141300" y="897902"/>
                  </a:lnTo>
                  <a:lnTo>
                    <a:pt x="141071" y="890282"/>
                  </a:lnTo>
                  <a:lnTo>
                    <a:pt x="177698" y="890282"/>
                  </a:lnTo>
                  <a:lnTo>
                    <a:pt x="177812" y="895362"/>
                  </a:lnTo>
                  <a:lnTo>
                    <a:pt x="177901" y="899172"/>
                  </a:lnTo>
                  <a:lnTo>
                    <a:pt x="178041" y="906792"/>
                  </a:lnTo>
                  <a:lnTo>
                    <a:pt x="178092" y="923302"/>
                  </a:lnTo>
                  <a:lnTo>
                    <a:pt x="178092" y="883932"/>
                  </a:lnTo>
                  <a:lnTo>
                    <a:pt x="134785" y="883932"/>
                  </a:lnTo>
                  <a:lnTo>
                    <a:pt x="134785" y="923302"/>
                  </a:lnTo>
                  <a:lnTo>
                    <a:pt x="112382" y="923302"/>
                  </a:lnTo>
                  <a:lnTo>
                    <a:pt x="112382" y="929652"/>
                  </a:lnTo>
                  <a:lnTo>
                    <a:pt x="112369" y="962672"/>
                  </a:lnTo>
                  <a:lnTo>
                    <a:pt x="34429" y="962672"/>
                  </a:lnTo>
                  <a:lnTo>
                    <a:pt x="34544" y="929652"/>
                  </a:lnTo>
                  <a:lnTo>
                    <a:pt x="112382" y="929652"/>
                  </a:lnTo>
                  <a:lnTo>
                    <a:pt x="112382" y="923302"/>
                  </a:lnTo>
                  <a:lnTo>
                    <a:pt x="98044" y="923302"/>
                  </a:lnTo>
                  <a:lnTo>
                    <a:pt x="97802" y="915682"/>
                  </a:lnTo>
                  <a:lnTo>
                    <a:pt x="97853" y="906792"/>
                  </a:lnTo>
                  <a:lnTo>
                    <a:pt x="98031" y="899172"/>
                  </a:lnTo>
                  <a:lnTo>
                    <a:pt x="98107" y="895362"/>
                  </a:lnTo>
                  <a:lnTo>
                    <a:pt x="98196" y="890282"/>
                  </a:lnTo>
                  <a:lnTo>
                    <a:pt x="134734" y="890282"/>
                  </a:lnTo>
                  <a:lnTo>
                    <a:pt x="134785" y="923302"/>
                  </a:lnTo>
                  <a:lnTo>
                    <a:pt x="134785" y="883932"/>
                  </a:lnTo>
                  <a:lnTo>
                    <a:pt x="91363" y="883932"/>
                  </a:lnTo>
                  <a:lnTo>
                    <a:pt x="91363" y="923302"/>
                  </a:lnTo>
                  <a:lnTo>
                    <a:pt x="78359" y="923302"/>
                  </a:lnTo>
                  <a:lnTo>
                    <a:pt x="78232" y="910602"/>
                  </a:lnTo>
                  <a:lnTo>
                    <a:pt x="78130" y="895362"/>
                  </a:lnTo>
                  <a:lnTo>
                    <a:pt x="78066" y="890282"/>
                  </a:lnTo>
                  <a:lnTo>
                    <a:pt x="91313" y="890282"/>
                  </a:lnTo>
                  <a:lnTo>
                    <a:pt x="91363" y="923302"/>
                  </a:lnTo>
                  <a:lnTo>
                    <a:pt x="91363" y="883932"/>
                  </a:lnTo>
                  <a:lnTo>
                    <a:pt x="71882" y="883932"/>
                  </a:lnTo>
                  <a:lnTo>
                    <a:pt x="71882" y="923302"/>
                  </a:lnTo>
                  <a:lnTo>
                    <a:pt x="34556" y="923302"/>
                  </a:lnTo>
                  <a:lnTo>
                    <a:pt x="34582" y="890282"/>
                  </a:lnTo>
                  <a:lnTo>
                    <a:pt x="71678" y="890282"/>
                  </a:lnTo>
                  <a:lnTo>
                    <a:pt x="71818" y="895362"/>
                  </a:lnTo>
                  <a:lnTo>
                    <a:pt x="71882" y="923302"/>
                  </a:lnTo>
                  <a:lnTo>
                    <a:pt x="71882" y="883932"/>
                  </a:lnTo>
                  <a:lnTo>
                    <a:pt x="34467" y="883932"/>
                  </a:lnTo>
                  <a:lnTo>
                    <a:pt x="34582" y="869962"/>
                  </a:lnTo>
                  <a:lnTo>
                    <a:pt x="34709" y="862342"/>
                  </a:lnTo>
                  <a:lnTo>
                    <a:pt x="616229" y="862342"/>
                  </a:lnTo>
                  <a:lnTo>
                    <a:pt x="616267" y="876312"/>
                  </a:lnTo>
                  <a:lnTo>
                    <a:pt x="616394" y="883932"/>
                  </a:lnTo>
                  <a:lnTo>
                    <a:pt x="616394" y="855992"/>
                  </a:lnTo>
                  <a:lnTo>
                    <a:pt x="28562" y="855992"/>
                  </a:lnTo>
                  <a:lnTo>
                    <a:pt x="28282" y="869962"/>
                  </a:lnTo>
                  <a:lnTo>
                    <a:pt x="28155" y="876312"/>
                  </a:lnTo>
                  <a:lnTo>
                    <a:pt x="28028" y="882662"/>
                  </a:lnTo>
                  <a:lnTo>
                    <a:pt x="28016" y="890282"/>
                  </a:lnTo>
                  <a:lnTo>
                    <a:pt x="27901" y="1088402"/>
                  </a:lnTo>
                  <a:lnTo>
                    <a:pt x="119811" y="1088402"/>
                  </a:lnTo>
                  <a:lnTo>
                    <a:pt x="119329" y="1085862"/>
                  </a:lnTo>
                  <a:lnTo>
                    <a:pt x="119316" y="1082052"/>
                  </a:lnTo>
                  <a:lnTo>
                    <a:pt x="119303" y="1056652"/>
                  </a:lnTo>
                  <a:lnTo>
                    <a:pt x="119138" y="1047762"/>
                  </a:lnTo>
                  <a:lnTo>
                    <a:pt x="155486" y="1047762"/>
                  </a:lnTo>
                  <a:lnTo>
                    <a:pt x="155511" y="1085862"/>
                  </a:lnTo>
                  <a:lnTo>
                    <a:pt x="155803" y="1085862"/>
                  </a:lnTo>
                  <a:lnTo>
                    <a:pt x="156743" y="1088402"/>
                  </a:lnTo>
                  <a:lnTo>
                    <a:pt x="507669" y="1088402"/>
                  </a:lnTo>
                  <a:lnTo>
                    <a:pt x="509905" y="1087132"/>
                  </a:lnTo>
                  <a:lnTo>
                    <a:pt x="510222" y="1082052"/>
                  </a:lnTo>
                  <a:lnTo>
                    <a:pt x="510540" y="1076972"/>
                  </a:lnTo>
                  <a:lnTo>
                    <a:pt x="510514" y="1047762"/>
                  </a:lnTo>
                  <a:lnTo>
                    <a:pt x="527812" y="1047762"/>
                  </a:lnTo>
                  <a:lnTo>
                    <a:pt x="527824" y="1056652"/>
                  </a:lnTo>
                  <a:lnTo>
                    <a:pt x="527939" y="1076972"/>
                  </a:lnTo>
                  <a:lnTo>
                    <a:pt x="528320" y="1085862"/>
                  </a:lnTo>
                  <a:lnTo>
                    <a:pt x="527926" y="1088402"/>
                  </a:lnTo>
                  <a:lnTo>
                    <a:pt x="622249" y="1088402"/>
                  </a:lnTo>
                  <a:lnTo>
                    <a:pt x="622465" y="1082052"/>
                  </a:lnTo>
                  <a:lnTo>
                    <a:pt x="622642" y="1076972"/>
                  </a:lnTo>
                  <a:lnTo>
                    <a:pt x="622693" y="1075702"/>
                  </a:lnTo>
                  <a:lnTo>
                    <a:pt x="622782" y="1073162"/>
                  </a:lnTo>
                  <a:lnTo>
                    <a:pt x="622871" y="1047762"/>
                  </a:lnTo>
                  <a:lnTo>
                    <a:pt x="622871" y="1041412"/>
                  </a:lnTo>
                  <a:close/>
                </a:path>
                <a:path w="993140" h="1116330">
                  <a:moveTo>
                    <a:pt x="644563" y="423710"/>
                  </a:moveTo>
                  <a:lnTo>
                    <a:pt x="644423" y="419366"/>
                  </a:lnTo>
                  <a:lnTo>
                    <a:pt x="644245" y="413715"/>
                  </a:lnTo>
                  <a:lnTo>
                    <a:pt x="638581" y="413283"/>
                  </a:lnTo>
                  <a:lnTo>
                    <a:pt x="638581" y="448360"/>
                  </a:lnTo>
                  <a:lnTo>
                    <a:pt x="610412" y="448360"/>
                  </a:lnTo>
                  <a:lnTo>
                    <a:pt x="610463" y="433844"/>
                  </a:lnTo>
                  <a:lnTo>
                    <a:pt x="610577" y="419366"/>
                  </a:lnTo>
                  <a:lnTo>
                    <a:pt x="638416" y="419366"/>
                  </a:lnTo>
                  <a:lnTo>
                    <a:pt x="638454" y="441083"/>
                  </a:lnTo>
                  <a:lnTo>
                    <a:pt x="638581" y="448360"/>
                  </a:lnTo>
                  <a:lnTo>
                    <a:pt x="638581" y="413283"/>
                  </a:lnTo>
                  <a:lnTo>
                    <a:pt x="637108" y="413156"/>
                  </a:lnTo>
                  <a:lnTo>
                    <a:pt x="606742" y="413156"/>
                  </a:lnTo>
                  <a:lnTo>
                    <a:pt x="602919" y="413334"/>
                  </a:lnTo>
                  <a:lnTo>
                    <a:pt x="604113" y="418198"/>
                  </a:lnTo>
                  <a:lnTo>
                    <a:pt x="604151" y="445350"/>
                  </a:lnTo>
                  <a:lnTo>
                    <a:pt x="604786" y="453504"/>
                  </a:lnTo>
                  <a:lnTo>
                    <a:pt x="610476" y="455307"/>
                  </a:lnTo>
                  <a:lnTo>
                    <a:pt x="616635" y="454025"/>
                  </a:lnTo>
                  <a:lnTo>
                    <a:pt x="622528" y="454342"/>
                  </a:lnTo>
                  <a:lnTo>
                    <a:pt x="628980" y="454025"/>
                  </a:lnTo>
                  <a:lnTo>
                    <a:pt x="629958" y="454025"/>
                  </a:lnTo>
                  <a:lnTo>
                    <a:pt x="637209" y="455396"/>
                  </a:lnTo>
                  <a:lnTo>
                    <a:pt x="642899" y="454025"/>
                  </a:lnTo>
                  <a:lnTo>
                    <a:pt x="644334" y="453682"/>
                  </a:lnTo>
                  <a:lnTo>
                    <a:pt x="644499" y="448360"/>
                  </a:lnTo>
                  <a:lnTo>
                    <a:pt x="644563" y="423710"/>
                  </a:lnTo>
                  <a:close/>
                </a:path>
                <a:path w="993140" h="1116330">
                  <a:moveTo>
                    <a:pt x="675652" y="348234"/>
                  </a:moveTo>
                  <a:lnTo>
                    <a:pt x="669798" y="349161"/>
                  </a:lnTo>
                  <a:lnTo>
                    <a:pt x="668883" y="349161"/>
                  </a:lnTo>
                  <a:lnTo>
                    <a:pt x="668883" y="371132"/>
                  </a:lnTo>
                  <a:lnTo>
                    <a:pt x="668870" y="386029"/>
                  </a:lnTo>
                  <a:lnTo>
                    <a:pt x="642010" y="386029"/>
                  </a:lnTo>
                  <a:lnTo>
                    <a:pt x="641870" y="378358"/>
                  </a:lnTo>
                  <a:lnTo>
                    <a:pt x="641769" y="363474"/>
                  </a:lnTo>
                  <a:lnTo>
                    <a:pt x="641680" y="356235"/>
                  </a:lnTo>
                  <a:lnTo>
                    <a:pt x="668464" y="356235"/>
                  </a:lnTo>
                  <a:lnTo>
                    <a:pt x="668705" y="363474"/>
                  </a:lnTo>
                  <a:lnTo>
                    <a:pt x="668883" y="371132"/>
                  </a:lnTo>
                  <a:lnTo>
                    <a:pt x="668883" y="349161"/>
                  </a:lnTo>
                  <a:lnTo>
                    <a:pt x="667651" y="349161"/>
                  </a:lnTo>
                  <a:lnTo>
                    <a:pt x="659511" y="349567"/>
                  </a:lnTo>
                  <a:lnTo>
                    <a:pt x="644004" y="349567"/>
                  </a:lnTo>
                  <a:lnTo>
                    <a:pt x="636155" y="350088"/>
                  </a:lnTo>
                  <a:lnTo>
                    <a:pt x="635292" y="351294"/>
                  </a:lnTo>
                  <a:lnTo>
                    <a:pt x="635330" y="391287"/>
                  </a:lnTo>
                  <a:lnTo>
                    <a:pt x="645718" y="392277"/>
                  </a:lnTo>
                  <a:lnTo>
                    <a:pt x="647306" y="392277"/>
                  </a:lnTo>
                  <a:lnTo>
                    <a:pt x="654710" y="392493"/>
                  </a:lnTo>
                  <a:lnTo>
                    <a:pt x="664438" y="392277"/>
                  </a:lnTo>
                  <a:lnTo>
                    <a:pt x="674128" y="391642"/>
                  </a:lnTo>
                  <a:lnTo>
                    <a:pt x="675068" y="389750"/>
                  </a:lnTo>
                  <a:lnTo>
                    <a:pt x="675360" y="389102"/>
                  </a:lnTo>
                  <a:lnTo>
                    <a:pt x="675360" y="386029"/>
                  </a:lnTo>
                  <a:lnTo>
                    <a:pt x="675373" y="356235"/>
                  </a:lnTo>
                  <a:lnTo>
                    <a:pt x="675462" y="351294"/>
                  </a:lnTo>
                  <a:lnTo>
                    <a:pt x="675589" y="349161"/>
                  </a:lnTo>
                  <a:lnTo>
                    <a:pt x="675652" y="348234"/>
                  </a:lnTo>
                  <a:close/>
                </a:path>
                <a:path w="993140" h="1116330">
                  <a:moveTo>
                    <a:pt x="713790" y="1081214"/>
                  </a:moveTo>
                  <a:lnTo>
                    <a:pt x="713689" y="1077137"/>
                  </a:lnTo>
                  <a:lnTo>
                    <a:pt x="713574" y="1054023"/>
                  </a:lnTo>
                  <a:lnTo>
                    <a:pt x="713447" y="1047140"/>
                  </a:lnTo>
                  <a:lnTo>
                    <a:pt x="713409" y="1044968"/>
                  </a:lnTo>
                  <a:lnTo>
                    <a:pt x="706970" y="1044968"/>
                  </a:lnTo>
                  <a:lnTo>
                    <a:pt x="707072" y="1064679"/>
                  </a:lnTo>
                  <a:lnTo>
                    <a:pt x="707313" y="1072642"/>
                  </a:lnTo>
                  <a:lnTo>
                    <a:pt x="707428" y="1077137"/>
                  </a:lnTo>
                  <a:lnTo>
                    <a:pt x="707529" y="1081214"/>
                  </a:lnTo>
                  <a:lnTo>
                    <a:pt x="713790" y="1081214"/>
                  </a:lnTo>
                  <a:close/>
                </a:path>
                <a:path w="993140" h="1116330">
                  <a:moveTo>
                    <a:pt x="726147" y="283565"/>
                  </a:moveTo>
                  <a:lnTo>
                    <a:pt x="718337" y="283337"/>
                  </a:lnTo>
                  <a:lnTo>
                    <a:pt x="637603" y="283337"/>
                  </a:lnTo>
                  <a:lnTo>
                    <a:pt x="634098" y="283565"/>
                  </a:lnTo>
                  <a:lnTo>
                    <a:pt x="726147" y="283565"/>
                  </a:lnTo>
                  <a:close/>
                </a:path>
                <a:path w="993140" h="1116330">
                  <a:moveTo>
                    <a:pt x="748969" y="315683"/>
                  </a:moveTo>
                  <a:lnTo>
                    <a:pt x="748919" y="295363"/>
                  </a:lnTo>
                  <a:lnTo>
                    <a:pt x="748880" y="289013"/>
                  </a:lnTo>
                  <a:lnTo>
                    <a:pt x="748842" y="285203"/>
                  </a:lnTo>
                  <a:lnTo>
                    <a:pt x="747395" y="285203"/>
                  </a:lnTo>
                  <a:lnTo>
                    <a:pt x="747395" y="283933"/>
                  </a:lnTo>
                  <a:lnTo>
                    <a:pt x="742657" y="283933"/>
                  </a:lnTo>
                  <a:lnTo>
                    <a:pt x="742657" y="289013"/>
                  </a:lnTo>
                  <a:lnTo>
                    <a:pt x="742657" y="295363"/>
                  </a:lnTo>
                  <a:lnTo>
                    <a:pt x="742581" y="315683"/>
                  </a:lnTo>
                  <a:lnTo>
                    <a:pt x="742454" y="315683"/>
                  </a:lnTo>
                  <a:lnTo>
                    <a:pt x="742454" y="322033"/>
                  </a:lnTo>
                  <a:lnTo>
                    <a:pt x="635673" y="322033"/>
                  </a:lnTo>
                  <a:lnTo>
                    <a:pt x="635673" y="315683"/>
                  </a:lnTo>
                  <a:lnTo>
                    <a:pt x="635393" y="315683"/>
                  </a:lnTo>
                  <a:lnTo>
                    <a:pt x="635393" y="295363"/>
                  </a:lnTo>
                  <a:lnTo>
                    <a:pt x="635368" y="289013"/>
                  </a:lnTo>
                  <a:lnTo>
                    <a:pt x="742657" y="289013"/>
                  </a:lnTo>
                  <a:lnTo>
                    <a:pt x="742657" y="283933"/>
                  </a:lnTo>
                  <a:lnTo>
                    <a:pt x="632828" y="283933"/>
                  </a:lnTo>
                  <a:lnTo>
                    <a:pt x="632828" y="282663"/>
                  </a:lnTo>
                  <a:lnTo>
                    <a:pt x="629031" y="282663"/>
                  </a:lnTo>
                  <a:lnTo>
                    <a:pt x="629031" y="283933"/>
                  </a:lnTo>
                  <a:lnTo>
                    <a:pt x="629031" y="285203"/>
                  </a:lnTo>
                  <a:lnTo>
                    <a:pt x="629005" y="289013"/>
                  </a:lnTo>
                  <a:lnTo>
                    <a:pt x="628967" y="295363"/>
                  </a:lnTo>
                  <a:lnTo>
                    <a:pt x="628929" y="315683"/>
                  </a:lnTo>
                  <a:lnTo>
                    <a:pt x="628891" y="322033"/>
                  </a:lnTo>
                  <a:lnTo>
                    <a:pt x="628878" y="324573"/>
                  </a:lnTo>
                  <a:lnTo>
                    <a:pt x="628865" y="328383"/>
                  </a:lnTo>
                  <a:lnTo>
                    <a:pt x="630008" y="328383"/>
                  </a:lnTo>
                  <a:lnTo>
                    <a:pt x="632256" y="328561"/>
                  </a:lnTo>
                  <a:lnTo>
                    <a:pt x="659904" y="328383"/>
                  </a:lnTo>
                  <a:lnTo>
                    <a:pt x="748601" y="328383"/>
                  </a:lnTo>
                  <a:lnTo>
                    <a:pt x="748601" y="324573"/>
                  </a:lnTo>
                  <a:lnTo>
                    <a:pt x="748969" y="324573"/>
                  </a:lnTo>
                  <a:lnTo>
                    <a:pt x="748969" y="322033"/>
                  </a:lnTo>
                  <a:lnTo>
                    <a:pt x="748969" y="315683"/>
                  </a:lnTo>
                  <a:close/>
                </a:path>
                <a:path w="993140" h="1116330">
                  <a:moveTo>
                    <a:pt x="772464" y="454939"/>
                  </a:moveTo>
                  <a:lnTo>
                    <a:pt x="772287" y="454088"/>
                  </a:lnTo>
                  <a:lnTo>
                    <a:pt x="771677" y="451040"/>
                  </a:lnTo>
                  <a:lnTo>
                    <a:pt x="771613" y="448043"/>
                  </a:lnTo>
                  <a:lnTo>
                    <a:pt x="771537" y="422783"/>
                  </a:lnTo>
                  <a:lnTo>
                    <a:pt x="771461" y="419468"/>
                  </a:lnTo>
                  <a:lnTo>
                    <a:pt x="771334" y="413588"/>
                  </a:lnTo>
                  <a:lnTo>
                    <a:pt x="771334" y="413359"/>
                  </a:lnTo>
                  <a:lnTo>
                    <a:pt x="765060" y="413194"/>
                  </a:lnTo>
                  <a:lnTo>
                    <a:pt x="765060" y="447814"/>
                  </a:lnTo>
                  <a:lnTo>
                    <a:pt x="753173" y="448043"/>
                  </a:lnTo>
                  <a:lnTo>
                    <a:pt x="737196" y="448043"/>
                  </a:lnTo>
                  <a:lnTo>
                    <a:pt x="737298" y="422783"/>
                  </a:lnTo>
                  <a:lnTo>
                    <a:pt x="737374" y="419468"/>
                  </a:lnTo>
                  <a:lnTo>
                    <a:pt x="764984" y="419468"/>
                  </a:lnTo>
                  <a:lnTo>
                    <a:pt x="765060" y="447814"/>
                  </a:lnTo>
                  <a:lnTo>
                    <a:pt x="765060" y="413194"/>
                  </a:lnTo>
                  <a:lnTo>
                    <a:pt x="761733" y="413092"/>
                  </a:lnTo>
                  <a:lnTo>
                    <a:pt x="740956" y="413092"/>
                  </a:lnTo>
                  <a:lnTo>
                    <a:pt x="730872" y="413588"/>
                  </a:lnTo>
                  <a:lnTo>
                    <a:pt x="730808" y="419468"/>
                  </a:lnTo>
                  <a:lnTo>
                    <a:pt x="730707" y="443331"/>
                  </a:lnTo>
                  <a:lnTo>
                    <a:pt x="730846" y="447814"/>
                  </a:lnTo>
                  <a:lnTo>
                    <a:pt x="730948" y="451040"/>
                  </a:lnTo>
                  <a:lnTo>
                    <a:pt x="731024" y="453224"/>
                  </a:lnTo>
                  <a:lnTo>
                    <a:pt x="733831" y="455574"/>
                  </a:lnTo>
                  <a:lnTo>
                    <a:pt x="736904" y="454939"/>
                  </a:lnTo>
                  <a:lnTo>
                    <a:pt x="739330" y="454939"/>
                  </a:lnTo>
                  <a:lnTo>
                    <a:pt x="749211" y="454088"/>
                  </a:lnTo>
                  <a:lnTo>
                    <a:pt x="757821" y="454939"/>
                  </a:lnTo>
                  <a:lnTo>
                    <a:pt x="765454" y="454939"/>
                  </a:lnTo>
                  <a:lnTo>
                    <a:pt x="767943" y="455269"/>
                  </a:lnTo>
                  <a:lnTo>
                    <a:pt x="770356" y="454939"/>
                  </a:lnTo>
                  <a:lnTo>
                    <a:pt x="772464" y="454939"/>
                  </a:lnTo>
                  <a:close/>
                </a:path>
                <a:path w="993140" h="1116330">
                  <a:moveTo>
                    <a:pt x="794004" y="1054023"/>
                  </a:moveTo>
                  <a:lnTo>
                    <a:pt x="793508" y="1047140"/>
                  </a:lnTo>
                  <a:lnTo>
                    <a:pt x="793394" y="1045464"/>
                  </a:lnTo>
                  <a:lnTo>
                    <a:pt x="793381" y="1045235"/>
                  </a:lnTo>
                  <a:lnTo>
                    <a:pt x="792949" y="1044968"/>
                  </a:lnTo>
                  <a:lnTo>
                    <a:pt x="790854" y="1043838"/>
                  </a:lnTo>
                  <a:lnTo>
                    <a:pt x="789000" y="1044371"/>
                  </a:lnTo>
                  <a:lnTo>
                    <a:pt x="788543" y="1045235"/>
                  </a:lnTo>
                  <a:lnTo>
                    <a:pt x="787742" y="1046861"/>
                  </a:lnTo>
                  <a:lnTo>
                    <a:pt x="787755" y="1064679"/>
                  </a:lnTo>
                  <a:lnTo>
                    <a:pt x="787984" y="1072642"/>
                  </a:lnTo>
                  <a:lnTo>
                    <a:pt x="788276" y="1081214"/>
                  </a:lnTo>
                  <a:lnTo>
                    <a:pt x="793496" y="1081214"/>
                  </a:lnTo>
                  <a:lnTo>
                    <a:pt x="793610" y="1077137"/>
                  </a:lnTo>
                  <a:lnTo>
                    <a:pt x="793724" y="1072642"/>
                  </a:lnTo>
                  <a:lnTo>
                    <a:pt x="793978" y="1064679"/>
                  </a:lnTo>
                  <a:lnTo>
                    <a:pt x="794004" y="1054023"/>
                  </a:lnTo>
                  <a:close/>
                </a:path>
                <a:path w="993140" h="1116330">
                  <a:moveTo>
                    <a:pt x="805497" y="929297"/>
                  </a:moveTo>
                  <a:lnTo>
                    <a:pt x="776287" y="929297"/>
                  </a:lnTo>
                  <a:lnTo>
                    <a:pt x="789012" y="929525"/>
                  </a:lnTo>
                  <a:lnTo>
                    <a:pt x="801446" y="929525"/>
                  </a:lnTo>
                  <a:lnTo>
                    <a:pt x="805497" y="929297"/>
                  </a:lnTo>
                  <a:close/>
                </a:path>
                <a:path w="993140" h="1116330">
                  <a:moveTo>
                    <a:pt x="815543" y="922743"/>
                  </a:moveTo>
                  <a:lnTo>
                    <a:pt x="815416" y="922743"/>
                  </a:lnTo>
                  <a:lnTo>
                    <a:pt x="815416" y="873213"/>
                  </a:lnTo>
                  <a:lnTo>
                    <a:pt x="815263" y="873213"/>
                  </a:lnTo>
                  <a:lnTo>
                    <a:pt x="815263" y="864323"/>
                  </a:lnTo>
                  <a:lnTo>
                    <a:pt x="815098" y="864323"/>
                  </a:lnTo>
                  <a:lnTo>
                    <a:pt x="815098" y="860513"/>
                  </a:lnTo>
                  <a:lnTo>
                    <a:pt x="815009" y="857973"/>
                  </a:lnTo>
                  <a:lnTo>
                    <a:pt x="815111" y="855433"/>
                  </a:lnTo>
                  <a:lnTo>
                    <a:pt x="815314" y="855433"/>
                  </a:lnTo>
                  <a:lnTo>
                    <a:pt x="815314" y="854392"/>
                  </a:lnTo>
                  <a:lnTo>
                    <a:pt x="815479" y="853363"/>
                  </a:lnTo>
                  <a:lnTo>
                    <a:pt x="811123" y="854163"/>
                  </a:lnTo>
                  <a:lnTo>
                    <a:pt x="809091" y="854163"/>
                  </a:lnTo>
                  <a:lnTo>
                    <a:pt x="809091" y="873213"/>
                  </a:lnTo>
                  <a:lnTo>
                    <a:pt x="809091" y="922743"/>
                  </a:lnTo>
                  <a:lnTo>
                    <a:pt x="757631" y="922743"/>
                  </a:lnTo>
                  <a:lnTo>
                    <a:pt x="757631" y="860513"/>
                  </a:lnTo>
                  <a:lnTo>
                    <a:pt x="809078" y="860513"/>
                  </a:lnTo>
                  <a:lnTo>
                    <a:pt x="809078" y="864323"/>
                  </a:lnTo>
                  <a:lnTo>
                    <a:pt x="809078" y="873213"/>
                  </a:lnTo>
                  <a:lnTo>
                    <a:pt x="809091" y="854163"/>
                  </a:lnTo>
                  <a:lnTo>
                    <a:pt x="751027" y="854163"/>
                  </a:lnTo>
                  <a:lnTo>
                    <a:pt x="751027" y="860513"/>
                  </a:lnTo>
                  <a:lnTo>
                    <a:pt x="751027" y="922743"/>
                  </a:lnTo>
                  <a:lnTo>
                    <a:pt x="671931" y="922743"/>
                  </a:lnTo>
                  <a:lnTo>
                    <a:pt x="671931" y="921473"/>
                  </a:lnTo>
                  <a:lnTo>
                    <a:pt x="671931" y="910043"/>
                  </a:lnTo>
                  <a:lnTo>
                    <a:pt x="671957" y="894803"/>
                  </a:lnTo>
                  <a:lnTo>
                    <a:pt x="671969" y="879563"/>
                  </a:lnTo>
                  <a:lnTo>
                    <a:pt x="671982" y="875753"/>
                  </a:lnTo>
                  <a:lnTo>
                    <a:pt x="671982" y="873213"/>
                  </a:lnTo>
                  <a:lnTo>
                    <a:pt x="671918" y="864323"/>
                  </a:lnTo>
                  <a:lnTo>
                    <a:pt x="671830" y="861783"/>
                  </a:lnTo>
                  <a:lnTo>
                    <a:pt x="671791" y="860513"/>
                  </a:lnTo>
                  <a:lnTo>
                    <a:pt x="751027" y="860513"/>
                  </a:lnTo>
                  <a:lnTo>
                    <a:pt x="751027" y="854163"/>
                  </a:lnTo>
                  <a:lnTo>
                    <a:pt x="667854" y="854163"/>
                  </a:lnTo>
                  <a:lnTo>
                    <a:pt x="667854" y="855433"/>
                  </a:lnTo>
                  <a:lnTo>
                    <a:pt x="664845" y="855433"/>
                  </a:lnTo>
                  <a:lnTo>
                    <a:pt x="664845" y="857973"/>
                  </a:lnTo>
                  <a:lnTo>
                    <a:pt x="665543" y="857973"/>
                  </a:lnTo>
                  <a:lnTo>
                    <a:pt x="665543" y="860513"/>
                  </a:lnTo>
                  <a:lnTo>
                    <a:pt x="666051" y="860513"/>
                  </a:lnTo>
                  <a:lnTo>
                    <a:pt x="666051" y="861783"/>
                  </a:lnTo>
                  <a:lnTo>
                    <a:pt x="665899" y="861783"/>
                  </a:lnTo>
                  <a:lnTo>
                    <a:pt x="665899" y="864323"/>
                  </a:lnTo>
                  <a:lnTo>
                    <a:pt x="665708" y="864323"/>
                  </a:lnTo>
                  <a:lnTo>
                    <a:pt x="665708" y="873213"/>
                  </a:lnTo>
                  <a:lnTo>
                    <a:pt x="665848" y="873213"/>
                  </a:lnTo>
                  <a:lnTo>
                    <a:pt x="665848" y="875753"/>
                  </a:lnTo>
                  <a:lnTo>
                    <a:pt x="665924" y="879563"/>
                  </a:lnTo>
                  <a:lnTo>
                    <a:pt x="665861" y="894803"/>
                  </a:lnTo>
                  <a:lnTo>
                    <a:pt x="665632" y="894803"/>
                  </a:lnTo>
                  <a:lnTo>
                    <a:pt x="665632" y="910043"/>
                  </a:lnTo>
                  <a:lnTo>
                    <a:pt x="665721" y="921473"/>
                  </a:lnTo>
                  <a:lnTo>
                    <a:pt x="665911" y="921473"/>
                  </a:lnTo>
                  <a:lnTo>
                    <a:pt x="665911" y="922743"/>
                  </a:lnTo>
                  <a:lnTo>
                    <a:pt x="665949" y="925283"/>
                  </a:lnTo>
                  <a:lnTo>
                    <a:pt x="665899" y="927823"/>
                  </a:lnTo>
                  <a:lnTo>
                    <a:pt x="666407" y="927823"/>
                  </a:lnTo>
                  <a:lnTo>
                    <a:pt x="666407" y="929093"/>
                  </a:lnTo>
                  <a:lnTo>
                    <a:pt x="668108" y="929093"/>
                  </a:lnTo>
                  <a:lnTo>
                    <a:pt x="668108" y="930363"/>
                  </a:lnTo>
                  <a:lnTo>
                    <a:pt x="668997" y="930363"/>
                  </a:lnTo>
                  <a:lnTo>
                    <a:pt x="668997" y="929093"/>
                  </a:lnTo>
                  <a:lnTo>
                    <a:pt x="814527" y="929093"/>
                  </a:lnTo>
                  <a:lnTo>
                    <a:pt x="814527" y="927823"/>
                  </a:lnTo>
                  <a:lnTo>
                    <a:pt x="815136" y="927823"/>
                  </a:lnTo>
                  <a:lnTo>
                    <a:pt x="815136" y="925283"/>
                  </a:lnTo>
                  <a:lnTo>
                    <a:pt x="815543" y="925283"/>
                  </a:lnTo>
                  <a:lnTo>
                    <a:pt x="815543" y="922743"/>
                  </a:lnTo>
                  <a:close/>
                </a:path>
                <a:path w="993140" h="1116330">
                  <a:moveTo>
                    <a:pt x="815568" y="1026210"/>
                  </a:moveTo>
                  <a:lnTo>
                    <a:pt x="810475" y="1026934"/>
                  </a:lnTo>
                  <a:lnTo>
                    <a:pt x="808913" y="1026934"/>
                  </a:lnTo>
                  <a:lnTo>
                    <a:pt x="808913" y="1033145"/>
                  </a:lnTo>
                  <a:lnTo>
                    <a:pt x="808913" y="1081824"/>
                  </a:lnTo>
                  <a:lnTo>
                    <a:pt x="793483" y="1081824"/>
                  </a:lnTo>
                  <a:lnTo>
                    <a:pt x="793483" y="1081405"/>
                  </a:lnTo>
                  <a:lnTo>
                    <a:pt x="774014" y="1081811"/>
                  </a:lnTo>
                  <a:lnTo>
                    <a:pt x="774128" y="1072642"/>
                  </a:lnTo>
                  <a:lnTo>
                    <a:pt x="774230" y="1063205"/>
                  </a:lnTo>
                  <a:lnTo>
                    <a:pt x="774344" y="1052195"/>
                  </a:lnTo>
                  <a:lnTo>
                    <a:pt x="774395" y="1045464"/>
                  </a:lnTo>
                  <a:lnTo>
                    <a:pt x="767753" y="1045464"/>
                  </a:lnTo>
                  <a:lnTo>
                    <a:pt x="767829" y="1054023"/>
                  </a:lnTo>
                  <a:lnTo>
                    <a:pt x="767943" y="1063205"/>
                  </a:lnTo>
                  <a:lnTo>
                    <a:pt x="768045" y="1081824"/>
                  </a:lnTo>
                  <a:lnTo>
                    <a:pt x="753833" y="1081824"/>
                  </a:lnTo>
                  <a:lnTo>
                    <a:pt x="753897" y="1063205"/>
                  </a:lnTo>
                  <a:lnTo>
                    <a:pt x="754011" y="1052195"/>
                  </a:lnTo>
                  <a:lnTo>
                    <a:pt x="754075" y="1046861"/>
                  </a:lnTo>
                  <a:lnTo>
                    <a:pt x="752614" y="1045235"/>
                  </a:lnTo>
                  <a:lnTo>
                    <a:pt x="752767" y="1045235"/>
                  </a:lnTo>
                  <a:lnTo>
                    <a:pt x="750633" y="1044511"/>
                  </a:lnTo>
                  <a:lnTo>
                    <a:pt x="748068" y="1044968"/>
                  </a:lnTo>
                  <a:lnTo>
                    <a:pt x="748347" y="1044968"/>
                  </a:lnTo>
                  <a:lnTo>
                    <a:pt x="747331" y="1054023"/>
                  </a:lnTo>
                  <a:lnTo>
                    <a:pt x="747356" y="1064679"/>
                  </a:lnTo>
                  <a:lnTo>
                    <a:pt x="747610" y="1072642"/>
                  </a:lnTo>
                  <a:lnTo>
                    <a:pt x="747496" y="1081824"/>
                  </a:lnTo>
                  <a:lnTo>
                    <a:pt x="733526" y="1081824"/>
                  </a:lnTo>
                  <a:lnTo>
                    <a:pt x="733552" y="1081214"/>
                  </a:lnTo>
                  <a:lnTo>
                    <a:pt x="733666" y="1077137"/>
                  </a:lnTo>
                  <a:lnTo>
                    <a:pt x="733767" y="1052195"/>
                  </a:lnTo>
                  <a:lnTo>
                    <a:pt x="733615" y="1047140"/>
                  </a:lnTo>
                  <a:lnTo>
                    <a:pt x="733564" y="1045235"/>
                  </a:lnTo>
                  <a:lnTo>
                    <a:pt x="727824" y="1045235"/>
                  </a:lnTo>
                  <a:lnTo>
                    <a:pt x="727519" y="1052195"/>
                  </a:lnTo>
                  <a:lnTo>
                    <a:pt x="727608" y="1077137"/>
                  </a:lnTo>
                  <a:lnTo>
                    <a:pt x="727697" y="1081214"/>
                  </a:lnTo>
                  <a:lnTo>
                    <a:pt x="713790" y="1081214"/>
                  </a:lnTo>
                  <a:lnTo>
                    <a:pt x="713790" y="1081354"/>
                  </a:lnTo>
                  <a:lnTo>
                    <a:pt x="693559" y="1081557"/>
                  </a:lnTo>
                  <a:lnTo>
                    <a:pt x="693547" y="1045464"/>
                  </a:lnTo>
                  <a:lnTo>
                    <a:pt x="693547" y="1044968"/>
                  </a:lnTo>
                  <a:lnTo>
                    <a:pt x="693064" y="1044968"/>
                  </a:lnTo>
                  <a:lnTo>
                    <a:pt x="691464" y="1045400"/>
                  </a:lnTo>
                  <a:lnTo>
                    <a:pt x="687527" y="1044016"/>
                  </a:lnTo>
                  <a:lnTo>
                    <a:pt x="687425" y="1045235"/>
                  </a:lnTo>
                  <a:lnTo>
                    <a:pt x="687298" y="1046861"/>
                  </a:lnTo>
                  <a:lnTo>
                    <a:pt x="687031" y="1052195"/>
                  </a:lnTo>
                  <a:lnTo>
                    <a:pt x="686930" y="1064679"/>
                  </a:lnTo>
                  <a:lnTo>
                    <a:pt x="687120" y="1072642"/>
                  </a:lnTo>
                  <a:lnTo>
                    <a:pt x="687108" y="1081620"/>
                  </a:lnTo>
                  <a:lnTo>
                    <a:pt x="679196" y="1081709"/>
                  </a:lnTo>
                  <a:lnTo>
                    <a:pt x="672680" y="1082065"/>
                  </a:lnTo>
                  <a:lnTo>
                    <a:pt x="672680" y="1081824"/>
                  </a:lnTo>
                  <a:lnTo>
                    <a:pt x="679196" y="1081824"/>
                  </a:lnTo>
                  <a:lnTo>
                    <a:pt x="672680" y="1081760"/>
                  </a:lnTo>
                  <a:lnTo>
                    <a:pt x="672680" y="1033145"/>
                  </a:lnTo>
                  <a:lnTo>
                    <a:pt x="808913" y="1033145"/>
                  </a:lnTo>
                  <a:lnTo>
                    <a:pt x="808913" y="1026934"/>
                  </a:lnTo>
                  <a:lnTo>
                    <a:pt x="792073" y="1026807"/>
                  </a:lnTo>
                  <a:lnTo>
                    <a:pt x="678980" y="1026807"/>
                  </a:lnTo>
                  <a:lnTo>
                    <a:pt x="667054" y="1027379"/>
                  </a:lnTo>
                  <a:lnTo>
                    <a:pt x="666127" y="1039736"/>
                  </a:lnTo>
                  <a:lnTo>
                    <a:pt x="666140" y="1043838"/>
                  </a:lnTo>
                  <a:lnTo>
                    <a:pt x="666254" y="1055611"/>
                  </a:lnTo>
                  <a:lnTo>
                    <a:pt x="666318" y="1077137"/>
                  </a:lnTo>
                  <a:lnTo>
                    <a:pt x="666737" y="1081214"/>
                  </a:lnTo>
                  <a:lnTo>
                    <a:pt x="666584" y="1081824"/>
                  </a:lnTo>
                  <a:lnTo>
                    <a:pt x="664591" y="1089672"/>
                  </a:lnTo>
                  <a:lnTo>
                    <a:pt x="671449" y="1088555"/>
                  </a:lnTo>
                  <a:lnTo>
                    <a:pt x="726655" y="1088555"/>
                  </a:lnTo>
                  <a:lnTo>
                    <a:pt x="814514" y="1088123"/>
                  </a:lnTo>
                  <a:lnTo>
                    <a:pt x="814832" y="1082065"/>
                  </a:lnTo>
                  <a:lnTo>
                    <a:pt x="815111" y="1077137"/>
                  </a:lnTo>
                  <a:lnTo>
                    <a:pt x="815136" y="1035697"/>
                  </a:lnTo>
                  <a:lnTo>
                    <a:pt x="814997" y="1033145"/>
                  </a:lnTo>
                  <a:lnTo>
                    <a:pt x="814959" y="1032319"/>
                  </a:lnTo>
                  <a:lnTo>
                    <a:pt x="815441" y="1027379"/>
                  </a:lnTo>
                  <a:lnTo>
                    <a:pt x="815492" y="1026934"/>
                  </a:lnTo>
                  <a:lnTo>
                    <a:pt x="815568" y="1026210"/>
                  </a:lnTo>
                  <a:close/>
                </a:path>
                <a:path w="993140" h="1116330">
                  <a:moveTo>
                    <a:pt x="839876" y="448411"/>
                  </a:moveTo>
                  <a:lnTo>
                    <a:pt x="839863" y="419100"/>
                  </a:lnTo>
                  <a:lnTo>
                    <a:pt x="839609" y="413512"/>
                  </a:lnTo>
                  <a:lnTo>
                    <a:pt x="839584" y="412915"/>
                  </a:lnTo>
                  <a:lnTo>
                    <a:pt x="833869" y="412915"/>
                  </a:lnTo>
                  <a:lnTo>
                    <a:pt x="833869" y="419392"/>
                  </a:lnTo>
                  <a:lnTo>
                    <a:pt x="833818" y="421462"/>
                  </a:lnTo>
                  <a:lnTo>
                    <a:pt x="833729" y="448195"/>
                  </a:lnTo>
                  <a:lnTo>
                    <a:pt x="812952" y="448195"/>
                  </a:lnTo>
                  <a:lnTo>
                    <a:pt x="806043" y="448335"/>
                  </a:lnTo>
                  <a:lnTo>
                    <a:pt x="806107" y="419100"/>
                  </a:lnTo>
                  <a:lnTo>
                    <a:pt x="818616" y="419392"/>
                  </a:lnTo>
                  <a:lnTo>
                    <a:pt x="833869" y="419392"/>
                  </a:lnTo>
                  <a:lnTo>
                    <a:pt x="833869" y="412915"/>
                  </a:lnTo>
                  <a:lnTo>
                    <a:pt x="809218" y="412915"/>
                  </a:lnTo>
                  <a:lnTo>
                    <a:pt x="799769" y="413512"/>
                  </a:lnTo>
                  <a:lnTo>
                    <a:pt x="799617" y="419100"/>
                  </a:lnTo>
                  <a:lnTo>
                    <a:pt x="799553" y="421462"/>
                  </a:lnTo>
                  <a:lnTo>
                    <a:pt x="799465" y="437349"/>
                  </a:lnTo>
                  <a:lnTo>
                    <a:pt x="799160" y="443687"/>
                  </a:lnTo>
                  <a:lnTo>
                    <a:pt x="799147" y="448411"/>
                  </a:lnTo>
                  <a:lnTo>
                    <a:pt x="798182" y="453936"/>
                  </a:lnTo>
                  <a:lnTo>
                    <a:pt x="798093" y="454431"/>
                  </a:lnTo>
                  <a:lnTo>
                    <a:pt x="798042" y="454736"/>
                  </a:lnTo>
                  <a:lnTo>
                    <a:pt x="801992" y="454431"/>
                  </a:lnTo>
                  <a:lnTo>
                    <a:pt x="830554" y="454431"/>
                  </a:lnTo>
                  <a:lnTo>
                    <a:pt x="839762" y="453936"/>
                  </a:lnTo>
                  <a:lnTo>
                    <a:pt x="839876" y="448411"/>
                  </a:lnTo>
                  <a:close/>
                </a:path>
                <a:path w="993140" h="1116330">
                  <a:moveTo>
                    <a:pt x="840422" y="88950"/>
                  </a:moveTo>
                  <a:lnTo>
                    <a:pt x="840003" y="86055"/>
                  </a:lnTo>
                  <a:lnTo>
                    <a:pt x="839978" y="83591"/>
                  </a:lnTo>
                  <a:lnTo>
                    <a:pt x="839901" y="48374"/>
                  </a:lnTo>
                  <a:lnTo>
                    <a:pt x="839901" y="46101"/>
                  </a:lnTo>
                  <a:lnTo>
                    <a:pt x="840282" y="42494"/>
                  </a:lnTo>
                  <a:lnTo>
                    <a:pt x="840333" y="42011"/>
                  </a:lnTo>
                  <a:lnTo>
                    <a:pt x="833958" y="42062"/>
                  </a:lnTo>
                  <a:lnTo>
                    <a:pt x="833958" y="83591"/>
                  </a:lnTo>
                  <a:lnTo>
                    <a:pt x="800239" y="83591"/>
                  </a:lnTo>
                  <a:lnTo>
                    <a:pt x="800239" y="90398"/>
                  </a:lnTo>
                  <a:lnTo>
                    <a:pt x="800227" y="123571"/>
                  </a:lnTo>
                  <a:lnTo>
                    <a:pt x="790702" y="123952"/>
                  </a:lnTo>
                  <a:lnTo>
                    <a:pt x="770737" y="123952"/>
                  </a:lnTo>
                  <a:lnTo>
                    <a:pt x="770674" y="121678"/>
                  </a:lnTo>
                  <a:lnTo>
                    <a:pt x="770572" y="118186"/>
                  </a:lnTo>
                  <a:lnTo>
                    <a:pt x="770496" y="90589"/>
                  </a:lnTo>
                  <a:lnTo>
                    <a:pt x="776833" y="90398"/>
                  </a:lnTo>
                  <a:lnTo>
                    <a:pt x="800239" y="90398"/>
                  </a:lnTo>
                  <a:lnTo>
                    <a:pt x="800239" y="83591"/>
                  </a:lnTo>
                  <a:lnTo>
                    <a:pt x="770928" y="83591"/>
                  </a:lnTo>
                  <a:lnTo>
                    <a:pt x="770801" y="65862"/>
                  </a:lnTo>
                  <a:lnTo>
                    <a:pt x="770737" y="48552"/>
                  </a:lnTo>
                  <a:lnTo>
                    <a:pt x="786485" y="48374"/>
                  </a:lnTo>
                  <a:lnTo>
                    <a:pt x="833793" y="48374"/>
                  </a:lnTo>
                  <a:lnTo>
                    <a:pt x="833869" y="78879"/>
                  </a:lnTo>
                  <a:lnTo>
                    <a:pt x="833958" y="83591"/>
                  </a:lnTo>
                  <a:lnTo>
                    <a:pt x="833958" y="42062"/>
                  </a:lnTo>
                  <a:lnTo>
                    <a:pt x="806564" y="42240"/>
                  </a:lnTo>
                  <a:lnTo>
                    <a:pt x="806665" y="24599"/>
                  </a:lnTo>
                  <a:lnTo>
                    <a:pt x="806869" y="15621"/>
                  </a:lnTo>
                  <a:lnTo>
                    <a:pt x="806970" y="11074"/>
                  </a:lnTo>
                  <a:lnTo>
                    <a:pt x="807072" y="6997"/>
                  </a:lnTo>
                  <a:lnTo>
                    <a:pt x="806805" y="4749"/>
                  </a:lnTo>
                  <a:lnTo>
                    <a:pt x="806678" y="0"/>
                  </a:lnTo>
                  <a:lnTo>
                    <a:pt x="803211" y="698"/>
                  </a:lnTo>
                  <a:lnTo>
                    <a:pt x="800582" y="698"/>
                  </a:lnTo>
                  <a:lnTo>
                    <a:pt x="800582" y="15621"/>
                  </a:lnTo>
                  <a:lnTo>
                    <a:pt x="800557" y="41744"/>
                  </a:lnTo>
                  <a:lnTo>
                    <a:pt x="764387" y="42075"/>
                  </a:lnTo>
                  <a:lnTo>
                    <a:pt x="764387" y="48374"/>
                  </a:lnTo>
                  <a:lnTo>
                    <a:pt x="764324" y="57099"/>
                  </a:lnTo>
                  <a:lnTo>
                    <a:pt x="764235" y="65862"/>
                  </a:lnTo>
                  <a:lnTo>
                    <a:pt x="764146" y="83591"/>
                  </a:lnTo>
                  <a:lnTo>
                    <a:pt x="734809" y="83591"/>
                  </a:lnTo>
                  <a:lnTo>
                    <a:pt x="734834" y="48374"/>
                  </a:lnTo>
                  <a:lnTo>
                    <a:pt x="764387" y="48374"/>
                  </a:lnTo>
                  <a:lnTo>
                    <a:pt x="764387" y="42075"/>
                  </a:lnTo>
                  <a:lnTo>
                    <a:pt x="734580" y="42341"/>
                  </a:lnTo>
                  <a:lnTo>
                    <a:pt x="734682" y="24599"/>
                  </a:lnTo>
                  <a:lnTo>
                    <a:pt x="734783" y="15621"/>
                  </a:lnTo>
                  <a:lnTo>
                    <a:pt x="734872" y="11074"/>
                  </a:lnTo>
                  <a:lnTo>
                    <a:pt x="734949" y="6997"/>
                  </a:lnTo>
                  <a:lnTo>
                    <a:pt x="799604" y="6997"/>
                  </a:lnTo>
                  <a:lnTo>
                    <a:pt x="800582" y="15621"/>
                  </a:lnTo>
                  <a:lnTo>
                    <a:pt x="800582" y="698"/>
                  </a:lnTo>
                  <a:lnTo>
                    <a:pt x="730211" y="698"/>
                  </a:lnTo>
                  <a:lnTo>
                    <a:pt x="730211" y="90398"/>
                  </a:lnTo>
                  <a:lnTo>
                    <a:pt x="728433" y="90398"/>
                  </a:lnTo>
                  <a:lnTo>
                    <a:pt x="728332" y="113233"/>
                  </a:lnTo>
                  <a:lnTo>
                    <a:pt x="728218" y="124282"/>
                  </a:lnTo>
                  <a:lnTo>
                    <a:pt x="542734" y="124282"/>
                  </a:lnTo>
                  <a:lnTo>
                    <a:pt x="542836" y="15621"/>
                  </a:lnTo>
                  <a:lnTo>
                    <a:pt x="542874" y="6997"/>
                  </a:lnTo>
                  <a:lnTo>
                    <a:pt x="692518" y="6997"/>
                  </a:lnTo>
                  <a:lnTo>
                    <a:pt x="692492" y="86055"/>
                  </a:lnTo>
                  <a:lnTo>
                    <a:pt x="692111" y="88950"/>
                  </a:lnTo>
                  <a:lnTo>
                    <a:pt x="694817" y="89954"/>
                  </a:lnTo>
                  <a:lnTo>
                    <a:pt x="714692" y="89954"/>
                  </a:lnTo>
                  <a:lnTo>
                    <a:pt x="730211" y="90398"/>
                  </a:lnTo>
                  <a:lnTo>
                    <a:pt x="730211" y="698"/>
                  </a:lnTo>
                  <a:lnTo>
                    <a:pt x="728980" y="698"/>
                  </a:lnTo>
                  <a:lnTo>
                    <a:pt x="728802" y="4749"/>
                  </a:lnTo>
                  <a:lnTo>
                    <a:pt x="728738" y="42392"/>
                  </a:lnTo>
                  <a:lnTo>
                    <a:pt x="728433" y="42405"/>
                  </a:lnTo>
                  <a:lnTo>
                    <a:pt x="728433" y="74815"/>
                  </a:lnTo>
                  <a:lnTo>
                    <a:pt x="728141" y="83591"/>
                  </a:lnTo>
                  <a:lnTo>
                    <a:pt x="698754" y="83591"/>
                  </a:lnTo>
                  <a:lnTo>
                    <a:pt x="698627" y="74637"/>
                  </a:lnTo>
                  <a:lnTo>
                    <a:pt x="698512" y="48806"/>
                  </a:lnTo>
                  <a:lnTo>
                    <a:pt x="707224" y="48806"/>
                  </a:lnTo>
                  <a:lnTo>
                    <a:pt x="720432" y="48552"/>
                  </a:lnTo>
                  <a:lnTo>
                    <a:pt x="725652" y="48374"/>
                  </a:lnTo>
                  <a:lnTo>
                    <a:pt x="728332" y="48374"/>
                  </a:lnTo>
                  <a:lnTo>
                    <a:pt x="728433" y="74815"/>
                  </a:lnTo>
                  <a:lnTo>
                    <a:pt x="728433" y="42405"/>
                  </a:lnTo>
                  <a:lnTo>
                    <a:pt x="717283" y="42494"/>
                  </a:lnTo>
                  <a:lnTo>
                    <a:pt x="698931" y="42494"/>
                  </a:lnTo>
                  <a:lnTo>
                    <a:pt x="698804" y="36055"/>
                  </a:lnTo>
                  <a:lnTo>
                    <a:pt x="698741" y="11074"/>
                  </a:lnTo>
                  <a:lnTo>
                    <a:pt x="698538" y="6997"/>
                  </a:lnTo>
                  <a:lnTo>
                    <a:pt x="698233" y="1003"/>
                  </a:lnTo>
                  <a:lnTo>
                    <a:pt x="666242" y="698"/>
                  </a:lnTo>
                  <a:lnTo>
                    <a:pt x="537044" y="698"/>
                  </a:lnTo>
                  <a:lnTo>
                    <a:pt x="536981" y="4749"/>
                  </a:lnTo>
                  <a:lnTo>
                    <a:pt x="536879" y="11074"/>
                  </a:lnTo>
                  <a:lnTo>
                    <a:pt x="536790" y="104990"/>
                  </a:lnTo>
                  <a:lnTo>
                    <a:pt x="537286" y="113233"/>
                  </a:lnTo>
                  <a:lnTo>
                    <a:pt x="535800" y="121678"/>
                  </a:lnTo>
                  <a:lnTo>
                    <a:pt x="537895" y="130581"/>
                  </a:lnTo>
                  <a:lnTo>
                    <a:pt x="734364" y="130581"/>
                  </a:lnTo>
                  <a:lnTo>
                    <a:pt x="734377" y="124282"/>
                  </a:lnTo>
                  <a:lnTo>
                    <a:pt x="734618" y="118186"/>
                  </a:lnTo>
                  <a:lnTo>
                    <a:pt x="734720" y="98577"/>
                  </a:lnTo>
                  <a:lnTo>
                    <a:pt x="734771" y="90398"/>
                  </a:lnTo>
                  <a:lnTo>
                    <a:pt x="764070" y="90398"/>
                  </a:lnTo>
                  <a:lnTo>
                    <a:pt x="764146" y="98577"/>
                  </a:lnTo>
                  <a:lnTo>
                    <a:pt x="764247" y="125984"/>
                  </a:lnTo>
                  <a:lnTo>
                    <a:pt x="763765" y="130581"/>
                  </a:lnTo>
                  <a:lnTo>
                    <a:pt x="802932" y="130581"/>
                  </a:lnTo>
                  <a:lnTo>
                    <a:pt x="805129" y="131191"/>
                  </a:lnTo>
                  <a:lnTo>
                    <a:pt x="806348" y="127469"/>
                  </a:lnTo>
                  <a:lnTo>
                    <a:pt x="806386" y="123952"/>
                  </a:lnTo>
                  <a:lnTo>
                    <a:pt x="806488" y="90398"/>
                  </a:lnTo>
                  <a:lnTo>
                    <a:pt x="835901" y="90398"/>
                  </a:lnTo>
                  <a:lnTo>
                    <a:pt x="837311" y="90538"/>
                  </a:lnTo>
                  <a:lnTo>
                    <a:pt x="840422" y="88950"/>
                  </a:lnTo>
                  <a:close/>
                </a:path>
                <a:path w="993140" h="1116330">
                  <a:moveTo>
                    <a:pt x="840562" y="152463"/>
                  </a:moveTo>
                  <a:lnTo>
                    <a:pt x="835952" y="153009"/>
                  </a:lnTo>
                  <a:lnTo>
                    <a:pt x="834085" y="153009"/>
                  </a:lnTo>
                  <a:lnTo>
                    <a:pt x="834085" y="231673"/>
                  </a:lnTo>
                  <a:lnTo>
                    <a:pt x="833945" y="245541"/>
                  </a:lnTo>
                  <a:lnTo>
                    <a:pt x="833843" y="255765"/>
                  </a:lnTo>
                  <a:lnTo>
                    <a:pt x="542709" y="255765"/>
                  </a:lnTo>
                  <a:lnTo>
                    <a:pt x="542798" y="175031"/>
                  </a:lnTo>
                  <a:lnTo>
                    <a:pt x="542963" y="164007"/>
                  </a:lnTo>
                  <a:lnTo>
                    <a:pt x="543026" y="159321"/>
                  </a:lnTo>
                  <a:lnTo>
                    <a:pt x="833805" y="159321"/>
                  </a:lnTo>
                  <a:lnTo>
                    <a:pt x="833831" y="164007"/>
                  </a:lnTo>
                  <a:lnTo>
                    <a:pt x="833958" y="186055"/>
                  </a:lnTo>
                  <a:lnTo>
                    <a:pt x="834072" y="207556"/>
                  </a:lnTo>
                  <a:lnTo>
                    <a:pt x="834085" y="231673"/>
                  </a:lnTo>
                  <a:lnTo>
                    <a:pt x="834085" y="153009"/>
                  </a:lnTo>
                  <a:lnTo>
                    <a:pt x="537159" y="153009"/>
                  </a:lnTo>
                  <a:lnTo>
                    <a:pt x="536600" y="164007"/>
                  </a:lnTo>
                  <a:lnTo>
                    <a:pt x="536702" y="247319"/>
                  </a:lnTo>
                  <a:lnTo>
                    <a:pt x="537298" y="261315"/>
                  </a:lnTo>
                  <a:lnTo>
                    <a:pt x="537324" y="261658"/>
                  </a:lnTo>
                  <a:lnTo>
                    <a:pt x="779233" y="261658"/>
                  </a:lnTo>
                  <a:lnTo>
                    <a:pt x="839520" y="261315"/>
                  </a:lnTo>
                  <a:lnTo>
                    <a:pt x="840295" y="255765"/>
                  </a:lnTo>
                  <a:lnTo>
                    <a:pt x="840498" y="254355"/>
                  </a:lnTo>
                  <a:lnTo>
                    <a:pt x="840244" y="247319"/>
                  </a:lnTo>
                  <a:lnTo>
                    <a:pt x="840155" y="159321"/>
                  </a:lnTo>
                  <a:lnTo>
                    <a:pt x="839914" y="157060"/>
                  </a:lnTo>
                  <a:lnTo>
                    <a:pt x="840473" y="153009"/>
                  </a:lnTo>
                  <a:lnTo>
                    <a:pt x="840562" y="152463"/>
                  </a:lnTo>
                  <a:close/>
                </a:path>
                <a:path w="993140" h="1116330">
                  <a:moveTo>
                    <a:pt x="840613" y="392036"/>
                  </a:moveTo>
                  <a:lnTo>
                    <a:pt x="839597" y="387642"/>
                  </a:lnTo>
                  <a:lnTo>
                    <a:pt x="839787" y="386003"/>
                  </a:lnTo>
                  <a:lnTo>
                    <a:pt x="839800" y="356235"/>
                  </a:lnTo>
                  <a:lnTo>
                    <a:pt x="839787" y="350012"/>
                  </a:lnTo>
                  <a:lnTo>
                    <a:pt x="833691" y="349516"/>
                  </a:lnTo>
                  <a:lnTo>
                    <a:pt x="833691" y="386003"/>
                  </a:lnTo>
                  <a:lnTo>
                    <a:pt x="818984" y="386003"/>
                  </a:lnTo>
                  <a:lnTo>
                    <a:pt x="805751" y="356235"/>
                  </a:lnTo>
                  <a:lnTo>
                    <a:pt x="833615" y="356235"/>
                  </a:lnTo>
                  <a:lnTo>
                    <a:pt x="833691" y="386003"/>
                  </a:lnTo>
                  <a:lnTo>
                    <a:pt x="833691" y="349516"/>
                  </a:lnTo>
                  <a:lnTo>
                    <a:pt x="833475" y="349491"/>
                  </a:lnTo>
                  <a:lnTo>
                    <a:pt x="826160" y="349491"/>
                  </a:lnTo>
                  <a:lnTo>
                    <a:pt x="818565" y="349732"/>
                  </a:lnTo>
                  <a:lnTo>
                    <a:pt x="777595" y="349732"/>
                  </a:lnTo>
                  <a:lnTo>
                    <a:pt x="762711" y="350012"/>
                  </a:lnTo>
                  <a:lnTo>
                    <a:pt x="765949" y="350012"/>
                  </a:lnTo>
                  <a:lnTo>
                    <a:pt x="765784" y="356235"/>
                  </a:lnTo>
                  <a:lnTo>
                    <a:pt x="765683" y="387642"/>
                  </a:lnTo>
                  <a:lnTo>
                    <a:pt x="765251" y="390855"/>
                  </a:lnTo>
                  <a:lnTo>
                    <a:pt x="767905" y="392772"/>
                  </a:lnTo>
                  <a:lnTo>
                    <a:pt x="771436" y="391020"/>
                  </a:lnTo>
                  <a:lnTo>
                    <a:pt x="771880" y="382257"/>
                  </a:lnTo>
                  <a:lnTo>
                    <a:pt x="771893" y="356235"/>
                  </a:lnTo>
                  <a:lnTo>
                    <a:pt x="799185" y="356235"/>
                  </a:lnTo>
                  <a:lnTo>
                    <a:pt x="799617" y="364236"/>
                  </a:lnTo>
                  <a:lnTo>
                    <a:pt x="799452" y="372541"/>
                  </a:lnTo>
                  <a:lnTo>
                    <a:pt x="799236" y="378307"/>
                  </a:lnTo>
                  <a:lnTo>
                    <a:pt x="799134" y="389140"/>
                  </a:lnTo>
                  <a:lnTo>
                    <a:pt x="799490" y="392036"/>
                  </a:lnTo>
                  <a:lnTo>
                    <a:pt x="799617" y="392988"/>
                  </a:lnTo>
                  <a:lnTo>
                    <a:pt x="803744" y="392036"/>
                  </a:lnTo>
                  <a:lnTo>
                    <a:pt x="805180" y="392036"/>
                  </a:lnTo>
                  <a:lnTo>
                    <a:pt x="807770" y="392264"/>
                  </a:lnTo>
                  <a:lnTo>
                    <a:pt x="829322" y="392264"/>
                  </a:lnTo>
                  <a:lnTo>
                    <a:pt x="836815" y="392036"/>
                  </a:lnTo>
                  <a:lnTo>
                    <a:pt x="840613" y="392036"/>
                  </a:lnTo>
                  <a:close/>
                </a:path>
                <a:path w="993140" h="1116330">
                  <a:moveTo>
                    <a:pt x="840841" y="328676"/>
                  </a:moveTo>
                  <a:lnTo>
                    <a:pt x="840778" y="328218"/>
                  </a:lnTo>
                  <a:lnTo>
                    <a:pt x="840130" y="323684"/>
                  </a:lnTo>
                  <a:lnTo>
                    <a:pt x="840130" y="321805"/>
                  </a:lnTo>
                  <a:lnTo>
                    <a:pt x="840041" y="289433"/>
                  </a:lnTo>
                  <a:lnTo>
                    <a:pt x="839825" y="284518"/>
                  </a:lnTo>
                  <a:lnTo>
                    <a:pt x="840016" y="284518"/>
                  </a:lnTo>
                  <a:lnTo>
                    <a:pt x="837933" y="283692"/>
                  </a:lnTo>
                  <a:lnTo>
                    <a:pt x="834707" y="282409"/>
                  </a:lnTo>
                  <a:lnTo>
                    <a:pt x="833831" y="282613"/>
                  </a:lnTo>
                  <a:lnTo>
                    <a:pt x="833831" y="321805"/>
                  </a:lnTo>
                  <a:lnTo>
                    <a:pt x="775106" y="321805"/>
                  </a:lnTo>
                  <a:lnTo>
                    <a:pt x="775081" y="320497"/>
                  </a:lnTo>
                  <a:lnTo>
                    <a:pt x="774966" y="313232"/>
                  </a:lnTo>
                  <a:lnTo>
                    <a:pt x="774852" y="305600"/>
                  </a:lnTo>
                  <a:lnTo>
                    <a:pt x="774801" y="289433"/>
                  </a:lnTo>
                  <a:lnTo>
                    <a:pt x="833640" y="289433"/>
                  </a:lnTo>
                  <a:lnTo>
                    <a:pt x="833716" y="291617"/>
                  </a:lnTo>
                  <a:lnTo>
                    <a:pt x="833831" y="321805"/>
                  </a:lnTo>
                  <a:lnTo>
                    <a:pt x="833831" y="282613"/>
                  </a:lnTo>
                  <a:lnTo>
                    <a:pt x="829056" y="283692"/>
                  </a:lnTo>
                  <a:lnTo>
                    <a:pt x="824128" y="283375"/>
                  </a:lnTo>
                  <a:lnTo>
                    <a:pt x="775868" y="283375"/>
                  </a:lnTo>
                  <a:lnTo>
                    <a:pt x="772718" y="282905"/>
                  </a:lnTo>
                  <a:lnTo>
                    <a:pt x="770077" y="284518"/>
                  </a:lnTo>
                  <a:lnTo>
                    <a:pt x="768807" y="291617"/>
                  </a:lnTo>
                  <a:lnTo>
                    <a:pt x="769721" y="298945"/>
                  </a:lnTo>
                  <a:lnTo>
                    <a:pt x="769543" y="305600"/>
                  </a:lnTo>
                  <a:lnTo>
                    <a:pt x="769531" y="306146"/>
                  </a:lnTo>
                  <a:lnTo>
                    <a:pt x="769861" y="313232"/>
                  </a:lnTo>
                  <a:lnTo>
                    <a:pt x="768896" y="320497"/>
                  </a:lnTo>
                  <a:lnTo>
                    <a:pt x="770547" y="327469"/>
                  </a:lnTo>
                  <a:lnTo>
                    <a:pt x="775004" y="328739"/>
                  </a:lnTo>
                  <a:lnTo>
                    <a:pt x="779741" y="328218"/>
                  </a:lnTo>
                  <a:lnTo>
                    <a:pt x="784352" y="328358"/>
                  </a:lnTo>
                  <a:lnTo>
                    <a:pt x="836904" y="328358"/>
                  </a:lnTo>
                  <a:lnTo>
                    <a:pt x="840841" y="328676"/>
                  </a:lnTo>
                  <a:close/>
                </a:path>
                <a:path w="993140" h="1116330">
                  <a:moveTo>
                    <a:pt x="840955" y="778332"/>
                  </a:moveTo>
                  <a:lnTo>
                    <a:pt x="840524" y="735190"/>
                  </a:lnTo>
                  <a:lnTo>
                    <a:pt x="840447" y="559638"/>
                  </a:lnTo>
                  <a:lnTo>
                    <a:pt x="840155" y="513384"/>
                  </a:lnTo>
                  <a:lnTo>
                    <a:pt x="840143" y="509943"/>
                  </a:lnTo>
                  <a:lnTo>
                    <a:pt x="837755" y="509397"/>
                  </a:lnTo>
                  <a:lnTo>
                    <a:pt x="835431" y="508825"/>
                  </a:lnTo>
                  <a:lnTo>
                    <a:pt x="834275" y="508520"/>
                  </a:lnTo>
                  <a:lnTo>
                    <a:pt x="834275" y="767613"/>
                  </a:lnTo>
                  <a:lnTo>
                    <a:pt x="833704" y="774344"/>
                  </a:lnTo>
                  <a:lnTo>
                    <a:pt x="833678" y="774725"/>
                  </a:lnTo>
                  <a:lnTo>
                    <a:pt x="832815" y="774725"/>
                  </a:lnTo>
                  <a:lnTo>
                    <a:pt x="828116" y="775347"/>
                  </a:lnTo>
                  <a:lnTo>
                    <a:pt x="828040" y="778332"/>
                  </a:lnTo>
                  <a:lnTo>
                    <a:pt x="827963" y="785469"/>
                  </a:lnTo>
                  <a:lnTo>
                    <a:pt x="818642" y="785469"/>
                  </a:lnTo>
                  <a:lnTo>
                    <a:pt x="817727" y="788454"/>
                  </a:lnTo>
                  <a:lnTo>
                    <a:pt x="817702" y="788924"/>
                  </a:lnTo>
                  <a:lnTo>
                    <a:pt x="820737" y="795477"/>
                  </a:lnTo>
                  <a:lnTo>
                    <a:pt x="820851" y="795705"/>
                  </a:lnTo>
                  <a:lnTo>
                    <a:pt x="819746" y="795705"/>
                  </a:lnTo>
                  <a:lnTo>
                    <a:pt x="815784" y="795909"/>
                  </a:lnTo>
                  <a:lnTo>
                    <a:pt x="815606" y="795909"/>
                  </a:lnTo>
                  <a:lnTo>
                    <a:pt x="813460" y="788924"/>
                  </a:lnTo>
                  <a:lnTo>
                    <a:pt x="814285" y="782078"/>
                  </a:lnTo>
                  <a:lnTo>
                    <a:pt x="814209" y="767613"/>
                  </a:lnTo>
                  <a:lnTo>
                    <a:pt x="814082" y="656869"/>
                  </a:lnTo>
                  <a:lnTo>
                    <a:pt x="813866" y="621880"/>
                  </a:lnTo>
                  <a:lnTo>
                    <a:pt x="813841" y="618045"/>
                  </a:lnTo>
                  <a:lnTo>
                    <a:pt x="813841" y="617715"/>
                  </a:lnTo>
                  <a:lnTo>
                    <a:pt x="811530" y="617943"/>
                  </a:lnTo>
                  <a:lnTo>
                    <a:pt x="807339" y="616546"/>
                  </a:lnTo>
                  <a:lnTo>
                    <a:pt x="807758" y="620306"/>
                  </a:lnTo>
                  <a:lnTo>
                    <a:pt x="807859" y="708075"/>
                  </a:lnTo>
                  <a:lnTo>
                    <a:pt x="807974" y="795896"/>
                  </a:lnTo>
                  <a:lnTo>
                    <a:pt x="599770" y="795705"/>
                  </a:lnTo>
                  <a:lnTo>
                    <a:pt x="547725" y="795477"/>
                  </a:lnTo>
                  <a:lnTo>
                    <a:pt x="547624" y="656869"/>
                  </a:lnTo>
                  <a:lnTo>
                    <a:pt x="547535" y="621880"/>
                  </a:lnTo>
                  <a:lnTo>
                    <a:pt x="548220" y="618464"/>
                  </a:lnTo>
                  <a:lnTo>
                    <a:pt x="548309" y="618045"/>
                  </a:lnTo>
                  <a:lnTo>
                    <a:pt x="544169" y="618464"/>
                  </a:lnTo>
                  <a:lnTo>
                    <a:pt x="541921" y="617715"/>
                  </a:lnTo>
                  <a:lnTo>
                    <a:pt x="541731" y="617715"/>
                  </a:lnTo>
                  <a:lnTo>
                    <a:pt x="541413" y="656869"/>
                  </a:lnTo>
                  <a:lnTo>
                    <a:pt x="541362" y="662025"/>
                  </a:lnTo>
                  <a:lnTo>
                    <a:pt x="541248" y="795159"/>
                  </a:lnTo>
                  <a:lnTo>
                    <a:pt x="535038" y="797877"/>
                  </a:lnTo>
                  <a:lnTo>
                    <a:pt x="538276" y="788924"/>
                  </a:lnTo>
                  <a:lnTo>
                    <a:pt x="538327" y="788771"/>
                  </a:lnTo>
                  <a:lnTo>
                    <a:pt x="538454" y="788454"/>
                  </a:lnTo>
                  <a:lnTo>
                    <a:pt x="537781" y="785469"/>
                  </a:lnTo>
                  <a:lnTo>
                    <a:pt x="537743" y="785241"/>
                  </a:lnTo>
                  <a:lnTo>
                    <a:pt x="528993" y="785241"/>
                  </a:lnTo>
                  <a:lnTo>
                    <a:pt x="528878" y="780364"/>
                  </a:lnTo>
                  <a:lnTo>
                    <a:pt x="528789" y="775855"/>
                  </a:lnTo>
                  <a:lnTo>
                    <a:pt x="525729" y="775081"/>
                  </a:lnTo>
                  <a:lnTo>
                    <a:pt x="522897" y="775081"/>
                  </a:lnTo>
                  <a:lnTo>
                    <a:pt x="519480" y="774725"/>
                  </a:lnTo>
                  <a:lnTo>
                    <a:pt x="519595" y="578332"/>
                  </a:lnTo>
                  <a:lnTo>
                    <a:pt x="519633" y="512686"/>
                  </a:lnTo>
                  <a:lnTo>
                    <a:pt x="529729" y="512686"/>
                  </a:lnTo>
                  <a:lnTo>
                    <a:pt x="529831" y="506044"/>
                  </a:lnTo>
                  <a:lnTo>
                    <a:pt x="529945" y="504977"/>
                  </a:lnTo>
                  <a:lnTo>
                    <a:pt x="530072" y="503847"/>
                  </a:lnTo>
                  <a:lnTo>
                    <a:pt x="530136" y="503275"/>
                  </a:lnTo>
                  <a:lnTo>
                    <a:pt x="533971" y="501916"/>
                  </a:lnTo>
                  <a:lnTo>
                    <a:pt x="538022" y="501192"/>
                  </a:lnTo>
                  <a:lnTo>
                    <a:pt x="542061" y="500519"/>
                  </a:lnTo>
                  <a:lnTo>
                    <a:pt x="542137" y="497535"/>
                  </a:lnTo>
                  <a:lnTo>
                    <a:pt x="542226" y="495706"/>
                  </a:lnTo>
                  <a:lnTo>
                    <a:pt x="542302" y="494538"/>
                  </a:lnTo>
                  <a:lnTo>
                    <a:pt x="542404" y="492760"/>
                  </a:lnTo>
                  <a:lnTo>
                    <a:pt x="542480" y="491718"/>
                  </a:lnTo>
                  <a:lnTo>
                    <a:pt x="541553" y="491718"/>
                  </a:lnTo>
                  <a:lnTo>
                    <a:pt x="546125" y="490969"/>
                  </a:lnTo>
                  <a:lnTo>
                    <a:pt x="549757" y="490486"/>
                  </a:lnTo>
                  <a:lnTo>
                    <a:pt x="553364" y="489686"/>
                  </a:lnTo>
                  <a:lnTo>
                    <a:pt x="554520" y="487413"/>
                  </a:lnTo>
                  <a:lnTo>
                    <a:pt x="554647" y="487172"/>
                  </a:lnTo>
                  <a:lnTo>
                    <a:pt x="553758" y="484124"/>
                  </a:lnTo>
                  <a:lnTo>
                    <a:pt x="554101" y="481418"/>
                  </a:lnTo>
                  <a:lnTo>
                    <a:pt x="561949" y="480796"/>
                  </a:lnTo>
                  <a:lnTo>
                    <a:pt x="569912" y="480580"/>
                  </a:lnTo>
                  <a:lnTo>
                    <a:pt x="585774" y="480580"/>
                  </a:lnTo>
                  <a:lnTo>
                    <a:pt x="585838" y="497535"/>
                  </a:lnTo>
                  <a:lnTo>
                    <a:pt x="585965" y="536473"/>
                  </a:lnTo>
                  <a:lnTo>
                    <a:pt x="586079" y="592391"/>
                  </a:lnTo>
                  <a:lnTo>
                    <a:pt x="592683" y="593674"/>
                  </a:lnTo>
                  <a:lnTo>
                    <a:pt x="594156" y="598665"/>
                  </a:lnTo>
                  <a:lnTo>
                    <a:pt x="594944" y="601154"/>
                  </a:lnTo>
                  <a:lnTo>
                    <a:pt x="611733" y="601751"/>
                  </a:lnTo>
                  <a:lnTo>
                    <a:pt x="627621" y="601751"/>
                  </a:lnTo>
                  <a:lnTo>
                    <a:pt x="763879" y="601586"/>
                  </a:lnTo>
                  <a:lnTo>
                    <a:pt x="765213" y="597865"/>
                  </a:lnTo>
                  <a:lnTo>
                    <a:pt x="765924" y="596036"/>
                  </a:lnTo>
                  <a:lnTo>
                    <a:pt x="767461" y="595350"/>
                  </a:lnTo>
                  <a:lnTo>
                    <a:pt x="770572" y="593966"/>
                  </a:lnTo>
                  <a:lnTo>
                    <a:pt x="773976" y="590092"/>
                  </a:lnTo>
                  <a:lnTo>
                    <a:pt x="776884" y="586028"/>
                  </a:lnTo>
                  <a:lnTo>
                    <a:pt x="776947" y="480580"/>
                  </a:lnTo>
                  <a:lnTo>
                    <a:pt x="801751" y="480580"/>
                  </a:lnTo>
                  <a:lnTo>
                    <a:pt x="801941" y="484124"/>
                  </a:lnTo>
                  <a:lnTo>
                    <a:pt x="801954" y="487413"/>
                  </a:lnTo>
                  <a:lnTo>
                    <a:pt x="802449" y="490486"/>
                  </a:lnTo>
                  <a:lnTo>
                    <a:pt x="802525" y="490969"/>
                  </a:lnTo>
                  <a:lnTo>
                    <a:pt x="803084" y="490969"/>
                  </a:lnTo>
                  <a:lnTo>
                    <a:pt x="806488" y="491718"/>
                  </a:lnTo>
                  <a:lnTo>
                    <a:pt x="808951" y="491718"/>
                  </a:lnTo>
                  <a:lnTo>
                    <a:pt x="812165" y="492467"/>
                  </a:lnTo>
                  <a:lnTo>
                    <a:pt x="813422" y="495706"/>
                  </a:lnTo>
                  <a:lnTo>
                    <a:pt x="813689" y="497535"/>
                  </a:lnTo>
                  <a:lnTo>
                    <a:pt x="813727" y="497827"/>
                  </a:lnTo>
                  <a:lnTo>
                    <a:pt x="813816" y="498411"/>
                  </a:lnTo>
                  <a:lnTo>
                    <a:pt x="813930" y="499160"/>
                  </a:lnTo>
                  <a:lnTo>
                    <a:pt x="815073" y="502475"/>
                  </a:lnTo>
                  <a:lnTo>
                    <a:pt x="818032" y="503021"/>
                  </a:lnTo>
                  <a:lnTo>
                    <a:pt x="822007" y="503275"/>
                  </a:lnTo>
                  <a:lnTo>
                    <a:pt x="821588" y="503275"/>
                  </a:lnTo>
                  <a:lnTo>
                    <a:pt x="824052" y="503542"/>
                  </a:lnTo>
                  <a:lnTo>
                    <a:pt x="824534" y="512686"/>
                  </a:lnTo>
                  <a:lnTo>
                    <a:pt x="824560" y="513384"/>
                  </a:lnTo>
                  <a:lnTo>
                    <a:pt x="833691" y="513384"/>
                  </a:lnTo>
                  <a:lnTo>
                    <a:pt x="834059" y="559638"/>
                  </a:lnTo>
                  <a:lnTo>
                    <a:pt x="834148" y="585050"/>
                  </a:lnTo>
                  <a:lnTo>
                    <a:pt x="834275" y="767613"/>
                  </a:lnTo>
                  <a:lnTo>
                    <a:pt x="834275" y="508520"/>
                  </a:lnTo>
                  <a:lnTo>
                    <a:pt x="833132" y="508203"/>
                  </a:lnTo>
                  <a:lnTo>
                    <a:pt x="832904" y="507187"/>
                  </a:lnTo>
                  <a:lnTo>
                    <a:pt x="832827" y="506818"/>
                  </a:lnTo>
                  <a:lnTo>
                    <a:pt x="832726" y="506349"/>
                  </a:lnTo>
                  <a:lnTo>
                    <a:pt x="832662" y="506044"/>
                  </a:lnTo>
                  <a:lnTo>
                    <a:pt x="832573" y="504977"/>
                  </a:lnTo>
                  <a:lnTo>
                    <a:pt x="832459" y="503542"/>
                  </a:lnTo>
                  <a:lnTo>
                    <a:pt x="832345" y="502475"/>
                  </a:lnTo>
                  <a:lnTo>
                    <a:pt x="832269" y="501688"/>
                  </a:lnTo>
                  <a:lnTo>
                    <a:pt x="826846" y="501688"/>
                  </a:lnTo>
                  <a:lnTo>
                    <a:pt x="824166" y="497827"/>
                  </a:lnTo>
                  <a:lnTo>
                    <a:pt x="823747" y="492760"/>
                  </a:lnTo>
                  <a:lnTo>
                    <a:pt x="817499" y="491718"/>
                  </a:lnTo>
                  <a:lnTo>
                    <a:pt x="816762" y="491718"/>
                  </a:lnTo>
                  <a:lnTo>
                    <a:pt x="816267" y="489686"/>
                  </a:lnTo>
                  <a:lnTo>
                    <a:pt x="815568" y="486549"/>
                  </a:lnTo>
                  <a:lnTo>
                    <a:pt x="815111" y="484124"/>
                  </a:lnTo>
                  <a:lnTo>
                    <a:pt x="808596" y="484124"/>
                  </a:lnTo>
                  <a:lnTo>
                    <a:pt x="808062" y="481418"/>
                  </a:lnTo>
                  <a:lnTo>
                    <a:pt x="807948" y="480796"/>
                  </a:lnTo>
                  <a:lnTo>
                    <a:pt x="807542" y="477481"/>
                  </a:lnTo>
                  <a:lnTo>
                    <a:pt x="806640" y="474306"/>
                  </a:lnTo>
                  <a:lnTo>
                    <a:pt x="770623" y="474294"/>
                  </a:lnTo>
                  <a:lnTo>
                    <a:pt x="770623" y="578332"/>
                  </a:lnTo>
                  <a:lnTo>
                    <a:pt x="770102" y="585050"/>
                  </a:lnTo>
                  <a:lnTo>
                    <a:pt x="764857" y="586625"/>
                  </a:lnTo>
                  <a:lnTo>
                    <a:pt x="761453" y="590651"/>
                  </a:lnTo>
                  <a:lnTo>
                    <a:pt x="758863" y="595350"/>
                  </a:lnTo>
                  <a:lnTo>
                    <a:pt x="601637" y="595350"/>
                  </a:lnTo>
                  <a:lnTo>
                    <a:pt x="601052" y="590651"/>
                  </a:lnTo>
                  <a:lnTo>
                    <a:pt x="601027" y="590384"/>
                  </a:lnTo>
                  <a:lnTo>
                    <a:pt x="597408" y="587984"/>
                  </a:lnTo>
                  <a:lnTo>
                    <a:pt x="592734" y="587222"/>
                  </a:lnTo>
                  <a:lnTo>
                    <a:pt x="592607" y="560539"/>
                  </a:lnTo>
                  <a:lnTo>
                    <a:pt x="592302" y="513384"/>
                  </a:lnTo>
                  <a:lnTo>
                    <a:pt x="592213" y="480580"/>
                  </a:lnTo>
                  <a:lnTo>
                    <a:pt x="770267" y="480580"/>
                  </a:lnTo>
                  <a:lnTo>
                    <a:pt x="770369" y="486156"/>
                  </a:lnTo>
                  <a:lnTo>
                    <a:pt x="770496" y="492760"/>
                  </a:lnTo>
                  <a:lnTo>
                    <a:pt x="770623" y="578332"/>
                  </a:lnTo>
                  <a:lnTo>
                    <a:pt x="770623" y="474294"/>
                  </a:lnTo>
                  <a:lnTo>
                    <a:pt x="554837" y="474154"/>
                  </a:lnTo>
                  <a:lnTo>
                    <a:pt x="550557" y="472935"/>
                  </a:lnTo>
                  <a:lnTo>
                    <a:pt x="550595" y="474154"/>
                  </a:lnTo>
                  <a:lnTo>
                    <a:pt x="550684" y="477481"/>
                  </a:lnTo>
                  <a:lnTo>
                    <a:pt x="549592" y="480580"/>
                  </a:lnTo>
                  <a:lnTo>
                    <a:pt x="543001" y="480580"/>
                  </a:lnTo>
                  <a:lnTo>
                    <a:pt x="541020" y="489178"/>
                  </a:lnTo>
                  <a:lnTo>
                    <a:pt x="533184" y="489178"/>
                  </a:lnTo>
                  <a:lnTo>
                    <a:pt x="532053" y="497535"/>
                  </a:lnTo>
                  <a:lnTo>
                    <a:pt x="531939" y="498411"/>
                  </a:lnTo>
                  <a:lnTo>
                    <a:pt x="529043" y="498411"/>
                  </a:lnTo>
                  <a:lnTo>
                    <a:pt x="523290" y="498767"/>
                  </a:lnTo>
                  <a:lnTo>
                    <a:pt x="523227" y="499160"/>
                  </a:lnTo>
                  <a:lnTo>
                    <a:pt x="523113" y="499910"/>
                  </a:lnTo>
                  <a:lnTo>
                    <a:pt x="523011" y="500519"/>
                  </a:lnTo>
                  <a:lnTo>
                    <a:pt x="522909" y="501192"/>
                  </a:lnTo>
                  <a:lnTo>
                    <a:pt x="522795" y="501916"/>
                  </a:lnTo>
                  <a:lnTo>
                    <a:pt x="522452" y="504977"/>
                  </a:lnTo>
                  <a:lnTo>
                    <a:pt x="522338" y="506044"/>
                  </a:lnTo>
                  <a:lnTo>
                    <a:pt x="522236" y="507187"/>
                  </a:lnTo>
                  <a:lnTo>
                    <a:pt x="522135" y="508203"/>
                  </a:lnTo>
                  <a:lnTo>
                    <a:pt x="519099" y="508203"/>
                  </a:lnTo>
                  <a:lnTo>
                    <a:pt x="516089" y="508342"/>
                  </a:lnTo>
                  <a:lnTo>
                    <a:pt x="513105" y="508533"/>
                  </a:lnTo>
                  <a:lnTo>
                    <a:pt x="513143" y="780364"/>
                  </a:lnTo>
                  <a:lnTo>
                    <a:pt x="521081" y="781075"/>
                  </a:lnTo>
                  <a:lnTo>
                    <a:pt x="521677" y="781075"/>
                  </a:lnTo>
                  <a:lnTo>
                    <a:pt x="521741" y="784326"/>
                  </a:lnTo>
                  <a:lnTo>
                    <a:pt x="521868" y="787565"/>
                  </a:lnTo>
                  <a:lnTo>
                    <a:pt x="521944" y="788924"/>
                  </a:lnTo>
                  <a:lnTo>
                    <a:pt x="522071" y="790917"/>
                  </a:lnTo>
                  <a:lnTo>
                    <a:pt x="522630" y="790917"/>
                  </a:lnTo>
                  <a:lnTo>
                    <a:pt x="527862" y="791629"/>
                  </a:lnTo>
                  <a:lnTo>
                    <a:pt x="530783" y="791984"/>
                  </a:lnTo>
                  <a:lnTo>
                    <a:pt x="530923" y="794372"/>
                  </a:lnTo>
                  <a:lnTo>
                    <a:pt x="531190" y="798042"/>
                  </a:lnTo>
                  <a:lnTo>
                    <a:pt x="531469" y="801103"/>
                  </a:lnTo>
                  <a:lnTo>
                    <a:pt x="546709" y="801865"/>
                  </a:lnTo>
                  <a:lnTo>
                    <a:pt x="769810" y="801865"/>
                  </a:lnTo>
                  <a:lnTo>
                    <a:pt x="824992" y="801471"/>
                  </a:lnTo>
                  <a:lnTo>
                    <a:pt x="825322" y="798042"/>
                  </a:lnTo>
                  <a:lnTo>
                    <a:pt x="825512" y="795909"/>
                  </a:lnTo>
                  <a:lnTo>
                    <a:pt x="825881" y="791984"/>
                  </a:lnTo>
                  <a:lnTo>
                    <a:pt x="825995" y="790917"/>
                  </a:lnTo>
                  <a:lnTo>
                    <a:pt x="833729" y="790917"/>
                  </a:lnTo>
                  <a:lnTo>
                    <a:pt x="833970" y="788924"/>
                  </a:lnTo>
                  <a:lnTo>
                    <a:pt x="834021" y="788454"/>
                  </a:lnTo>
                  <a:lnTo>
                    <a:pt x="834136" y="787565"/>
                  </a:lnTo>
                  <a:lnTo>
                    <a:pt x="834593" y="782078"/>
                  </a:lnTo>
                  <a:lnTo>
                    <a:pt x="834669" y="781354"/>
                  </a:lnTo>
                  <a:lnTo>
                    <a:pt x="836815" y="780656"/>
                  </a:lnTo>
                  <a:lnTo>
                    <a:pt x="839939" y="780948"/>
                  </a:lnTo>
                  <a:lnTo>
                    <a:pt x="840054" y="780656"/>
                  </a:lnTo>
                  <a:lnTo>
                    <a:pt x="840955" y="778332"/>
                  </a:lnTo>
                  <a:close/>
                </a:path>
                <a:path w="993140" h="1116330">
                  <a:moveTo>
                    <a:pt x="992809" y="834745"/>
                  </a:moveTo>
                  <a:lnTo>
                    <a:pt x="830846" y="834364"/>
                  </a:lnTo>
                  <a:lnTo>
                    <a:pt x="830757" y="834059"/>
                  </a:lnTo>
                  <a:lnTo>
                    <a:pt x="830719" y="833907"/>
                  </a:lnTo>
                  <a:lnTo>
                    <a:pt x="830935" y="833894"/>
                  </a:lnTo>
                  <a:lnTo>
                    <a:pt x="832586" y="827722"/>
                  </a:lnTo>
                  <a:lnTo>
                    <a:pt x="824649" y="828471"/>
                  </a:lnTo>
                  <a:lnTo>
                    <a:pt x="651903" y="828471"/>
                  </a:lnTo>
                  <a:lnTo>
                    <a:pt x="651484" y="830872"/>
                  </a:lnTo>
                  <a:lnTo>
                    <a:pt x="651103" y="833399"/>
                  </a:lnTo>
                  <a:lnTo>
                    <a:pt x="651040" y="833894"/>
                  </a:lnTo>
                  <a:lnTo>
                    <a:pt x="650938" y="834745"/>
                  </a:lnTo>
                  <a:lnTo>
                    <a:pt x="650824" y="835748"/>
                  </a:lnTo>
                  <a:lnTo>
                    <a:pt x="650811" y="835926"/>
                  </a:lnTo>
                  <a:lnTo>
                    <a:pt x="643128" y="836244"/>
                  </a:lnTo>
                  <a:lnTo>
                    <a:pt x="643483" y="836244"/>
                  </a:lnTo>
                  <a:lnTo>
                    <a:pt x="640295" y="836561"/>
                  </a:lnTo>
                  <a:lnTo>
                    <a:pt x="639724" y="834745"/>
                  </a:lnTo>
                  <a:lnTo>
                    <a:pt x="650938" y="834745"/>
                  </a:lnTo>
                  <a:lnTo>
                    <a:pt x="650938" y="833894"/>
                  </a:lnTo>
                  <a:lnTo>
                    <a:pt x="639470" y="833894"/>
                  </a:lnTo>
                  <a:lnTo>
                    <a:pt x="639584" y="830872"/>
                  </a:lnTo>
                  <a:lnTo>
                    <a:pt x="638060" y="828471"/>
                  </a:lnTo>
                  <a:lnTo>
                    <a:pt x="632726" y="828471"/>
                  </a:lnTo>
                  <a:lnTo>
                    <a:pt x="632726" y="833894"/>
                  </a:lnTo>
                  <a:lnTo>
                    <a:pt x="590778" y="833894"/>
                  </a:lnTo>
                  <a:lnTo>
                    <a:pt x="632726" y="833894"/>
                  </a:lnTo>
                  <a:lnTo>
                    <a:pt x="632726" y="828471"/>
                  </a:lnTo>
                  <a:lnTo>
                    <a:pt x="17602" y="828471"/>
                  </a:lnTo>
                  <a:lnTo>
                    <a:pt x="11036" y="826770"/>
                  </a:lnTo>
                  <a:lnTo>
                    <a:pt x="11074" y="828471"/>
                  </a:lnTo>
                  <a:lnTo>
                    <a:pt x="11188" y="833894"/>
                  </a:lnTo>
                  <a:lnTo>
                    <a:pt x="10883" y="835748"/>
                  </a:lnTo>
                  <a:lnTo>
                    <a:pt x="10858" y="835926"/>
                  </a:lnTo>
                  <a:lnTo>
                    <a:pt x="10756" y="836561"/>
                  </a:lnTo>
                  <a:lnTo>
                    <a:pt x="10642" y="837247"/>
                  </a:lnTo>
                  <a:lnTo>
                    <a:pt x="10617" y="837476"/>
                  </a:lnTo>
                  <a:lnTo>
                    <a:pt x="6769" y="837793"/>
                  </a:lnTo>
                  <a:lnTo>
                    <a:pt x="0" y="835748"/>
                  </a:lnTo>
                  <a:lnTo>
                    <a:pt x="1054" y="841844"/>
                  </a:lnTo>
                  <a:lnTo>
                    <a:pt x="1054" y="843153"/>
                  </a:lnTo>
                  <a:lnTo>
                    <a:pt x="1054" y="843673"/>
                  </a:lnTo>
                  <a:lnTo>
                    <a:pt x="1104" y="1101725"/>
                  </a:lnTo>
                  <a:lnTo>
                    <a:pt x="774" y="1104442"/>
                  </a:lnTo>
                  <a:lnTo>
                    <a:pt x="685" y="1105141"/>
                  </a:lnTo>
                  <a:lnTo>
                    <a:pt x="596" y="1105890"/>
                  </a:lnTo>
                  <a:lnTo>
                    <a:pt x="495" y="1106678"/>
                  </a:lnTo>
                  <a:lnTo>
                    <a:pt x="7747" y="1104442"/>
                  </a:lnTo>
                  <a:lnTo>
                    <a:pt x="10845" y="1105141"/>
                  </a:lnTo>
                  <a:lnTo>
                    <a:pt x="11239" y="1108519"/>
                  </a:lnTo>
                  <a:lnTo>
                    <a:pt x="10109" y="1112558"/>
                  </a:lnTo>
                  <a:lnTo>
                    <a:pt x="12433" y="1115491"/>
                  </a:lnTo>
                  <a:lnTo>
                    <a:pt x="23583" y="1115936"/>
                  </a:lnTo>
                  <a:lnTo>
                    <a:pt x="500341" y="1115936"/>
                  </a:lnTo>
                  <a:lnTo>
                    <a:pt x="697509" y="1115936"/>
                  </a:lnTo>
                  <a:lnTo>
                    <a:pt x="830249" y="1115936"/>
                  </a:lnTo>
                  <a:lnTo>
                    <a:pt x="831138" y="1109903"/>
                  </a:lnTo>
                  <a:lnTo>
                    <a:pt x="831646" y="1106779"/>
                  </a:lnTo>
                  <a:lnTo>
                    <a:pt x="831761" y="1106106"/>
                  </a:lnTo>
                  <a:lnTo>
                    <a:pt x="831799" y="1105890"/>
                  </a:lnTo>
                  <a:lnTo>
                    <a:pt x="831926" y="1105141"/>
                  </a:lnTo>
                  <a:lnTo>
                    <a:pt x="834313" y="1104442"/>
                  </a:lnTo>
                  <a:lnTo>
                    <a:pt x="834936" y="1104442"/>
                  </a:lnTo>
                  <a:lnTo>
                    <a:pt x="841336" y="1106779"/>
                  </a:lnTo>
                  <a:lnTo>
                    <a:pt x="840867" y="1104442"/>
                  </a:lnTo>
                  <a:lnTo>
                    <a:pt x="840320" y="1101725"/>
                  </a:lnTo>
                  <a:lnTo>
                    <a:pt x="840232" y="838276"/>
                  </a:lnTo>
                  <a:lnTo>
                    <a:pt x="840181" y="836244"/>
                  </a:lnTo>
                  <a:lnTo>
                    <a:pt x="834364" y="838276"/>
                  </a:lnTo>
                  <a:lnTo>
                    <a:pt x="834364" y="1078166"/>
                  </a:lnTo>
                  <a:lnTo>
                    <a:pt x="833970" y="1099032"/>
                  </a:lnTo>
                  <a:lnTo>
                    <a:pt x="833958" y="1099693"/>
                  </a:lnTo>
                  <a:lnTo>
                    <a:pt x="830795" y="1099693"/>
                  </a:lnTo>
                  <a:lnTo>
                    <a:pt x="824560" y="1100010"/>
                  </a:lnTo>
                  <a:lnTo>
                    <a:pt x="824458" y="1103083"/>
                  </a:lnTo>
                  <a:lnTo>
                    <a:pt x="824344" y="1109903"/>
                  </a:lnTo>
                  <a:lnTo>
                    <a:pt x="772033" y="1109903"/>
                  </a:lnTo>
                  <a:lnTo>
                    <a:pt x="772033" y="1115491"/>
                  </a:lnTo>
                  <a:lnTo>
                    <a:pt x="662813" y="1115682"/>
                  </a:lnTo>
                  <a:lnTo>
                    <a:pt x="643267" y="1115529"/>
                  </a:lnTo>
                  <a:lnTo>
                    <a:pt x="631075" y="1115568"/>
                  </a:lnTo>
                  <a:lnTo>
                    <a:pt x="619823" y="1115491"/>
                  </a:lnTo>
                  <a:lnTo>
                    <a:pt x="639495" y="1115491"/>
                  </a:lnTo>
                  <a:lnTo>
                    <a:pt x="639838" y="1112558"/>
                  </a:lnTo>
                  <a:lnTo>
                    <a:pt x="639991" y="1109903"/>
                  </a:lnTo>
                  <a:lnTo>
                    <a:pt x="640067" y="1108519"/>
                  </a:lnTo>
                  <a:lnTo>
                    <a:pt x="640194" y="1106297"/>
                  </a:lnTo>
                  <a:lnTo>
                    <a:pt x="640207" y="1106106"/>
                  </a:lnTo>
                  <a:lnTo>
                    <a:pt x="644042" y="1106297"/>
                  </a:lnTo>
                  <a:lnTo>
                    <a:pt x="647331" y="1106297"/>
                  </a:lnTo>
                  <a:lnTo>
                    <a:pt x="649401" y="1106106"/>
                  </a:lnTo>
                  <a:lnTo>
                    <a:pt x="651751" y="1105890"/>
                  </a:lnTo>
                  <a:lnTo>
                    <a:pt x="652030" y="1108519"/>
                  </a:lnTo>
                  <a:lnTo>
                    <a:pt x="652106" y="1109167"/>
                  </a:lnTo>
                  <a:lnTo>
                    <a:pt x="652640" y="1112558"/>
                  </a:lnTo>
                  <a:lnTo>
                    <a:pt x="653224" y="1115491"/>
                  </a:lnTo>
                  <a:lnTo>
                    <a:pt x="772033" y="1115491"/>
                  </a:lnTo>
                  <a:lnTo>
                    <a:pt x="772033" y="1109903"/>
                  </a:lnTo>
                  <a:lnTo>
                    <a:pt x="658825" y="1109903"/>
                  </a:lnTo>
                  <a:lnTo>
                    <a:pt x="658571" y="1106779"/>
                  </a:lnTo>
                  <a:lnTo>
                    <a:pt x="658495" y="1105890"/>
                  </a:lnTo>
                  <a:lnTo>
                    <a:pt x="658431" y="1105141"/>
                  </a:lnTo>
                  <a:lnTo>
                    <a:pt x="658368" y="1104442"/>
                  </a:lnTo>
                  <a:lnTo>
                    <a:pt x="658253" y="1103083"/>
                  </a:lnTo>
                  <a:lnTo>
                    <a:pt x="658126" y="1101725"/>
                  </a:lnTo>
                  <a:lnTo>
                    <a:pt x="658012" y="1100404"/>
                  </a:lnTo>
                  <a:lnTo>
                    <a:pt x="657974" y="1100010"/>
                  </a:lnTo>
                  <a:lnTo>
                    <a:pt x="655205" y="1100010"/>
                  </a:lnTo>
                  <a:lnTo>
                    <a:pt x="652437" y="1100188"/>
                  </a:lnTo>
                  <a:lnTo>
                    <a:pt x="649732" y="1100404"/>
                  </a:lnTo>
                  <a:lnTo>
                    <a:pt x="649706" y="1099693"/>
                  </a:lnTo>
                  <a:lnTo>
                    <a:pt x="649693" y="1099070"/>
                  </a:lnTo>
                  <a:lnTo>
                    <a:pt x="630783" y="1099693"/>
                  </a:lnTo>
                  <a:lnTo>
                    <a:pt x="633552" y="1099693"/>
                  </a:lnTo>
                  <a:lnTo>
                    <a:pt x="633552" y="1100010"/>
                  </a:lnTo>
                  <a:lnTo>
                    <a:pt x="633425" y="1109903"/>
                  </a:lnTo>
                  <a:lnTo>
                    <a:pt x="18186" y="1109903"/>
                  </a:lnTo>
                  <a:lnTo>
                    <a:pt x="17868" y="1106779"/>
                  </a:lnTo>
                  <a:lnTo>
                    <a:pt x="17907" y="1105890"/>
                  </a:lnTo>
                  <a:lnTo>
                    <a:pt x="17995" y="1105141"/>
                  </a:lnTo>
                  <a:lnTo>
                    <a:pt x="18084" y="1104442"/>
                  </a:lnTo>
                  <a:lnTo>
                    <a:pt x="18224" y="1103287"/>
                  </a:lnTo>
                  <a:lnTo>
                    <a:pt x="18249" y="1103083"/>
                  </a:lnTo>
                  <a:lnTo>
                    <a:pt x="17170" y="1100404"/>
                  </a:lnTo>
                  <a:lnTo>
                    <a:pt x="17081" y="1100188"/>
                  </a:lnTo>
                  <a:lnTo>
                    <a:pt x="17018" y="1100010"/>
                  </a:lnTo>
                  <a:lnTo>
                    <a:pt x="15176" y="1099693"/>
                  </a:lnTo>
                  <a:lnTo>
                    <a:pt x="17894" y="1099693"/>
                  </a:lnTo>
                  <a:lnTo>
                    <a:pt x="6248" y="1099032"/>
                  </a:lnTo>
                  <a:lnTo>
                    <a:pt x="7594" y="1099032"/>
                  </a:lnTo>
                  <a:lnTo>
                    <a:pt x="7226" y="1053261"/>
                  </a:lnTo>
                  <a:lnTo>
                    <a:pt x="7315" y="843673"/>
                  </a:lnTo>
                  <a:lnTo>
                    <a:pt x="15519" y="843673"/>
                  </a:lnTo>
                  <a:lnTo>
                    <a:pt x="17424" y="843673"/>
                  </a:lnTo>
                  <a:lnTo>
                    <a:pt x="17437" y="843153"/>
                  </a:lnTo>
                  <a:lnTo>
                    <a:pt x="17564" y="840486"/>
                  </a:lnTo>
                  <a:lnTo>
                    <a:pt x="17691" y="837793"/>
                  </a:lnTo>
                  <a:lnTo>
                    <a:pt x="17792" y="835748"/>
                  </a:lnTo>
                  <a:lnTo>
                    <a:pt x="17843" y="834745"/>
                  </a:lnTo>
                  <a:lnTo>
                    <a:pt x="576668" y="834745"/>
                  </a:lnTo>
                  <a:lnTo>
                    <a:pt x="632726" y="834745"/>
                  </a:lnTo>
                  <a:lnTo>
                    <a:pt x="632752" y="843153"/>
                  </a:lnTo>
                  <a:lnTo>
                    <a:pt x="632409" y="843153"/>
                  </a:lnTo>
                  <a:lnTo>
                    <a:pt x="643737" y="843915"/>
                  </a:lnTo>
                  <a:lnTo>
                    <a:pt x="642607" y="843915"/>
                  </a:lnTo>
                  <a:lnTo>
                    <a:pt x="642607" y="1099032"/>
                  </a:lnTo>
                  <a:lnTo>
                    <a:pt x="649693" y="1099032"/>
                  </a:lnTo>
                  <a:lnTo>
                    <a:pt x="649135" y="1078166"/>
                  </a:lnTo>
                  <a:lnTo>
                    <a:pt x="649071" y="1011351"/>
                  </a:lnTo>
                  <a:lnTo>
                    <a:pt x="648690" y="994892"/>
                  </a:lnTo>
                  <a:lnTo>
                    <a:pt x="648919" y="978408"/>
                  </a:lnTo>
                  <a:lnTo>
                    <a:pt x="649236" y="961936"/>
                  </a:lnTo>
                  <a:lnTo>
                    <a:pt x="649147" y="945451"/>
                  </a:lnTo>
                  <a:lnTo>
                    <a:pt x="648690" y="919873"/>
                  </a:lnTo>
                  <a:lnTo>
                    <a:pt x="648754" y="894295"/>
                  </a:lnTo>
                  <a:lnTo>
                    <a:pt x="648881" y="880745"/>
                  </a:lnTo>
                  <a:lnTo>
                    <a:pt x="648995" y="868718"/>
                  </a:lnTo>
                  <a:lnTo>
                    <a:pt x="649046" y="843153"/>
                  </a:lnTo>
                  <a:lnTo>
                    <a:pt x="657161" y="843153"/>
                  </a:lnTo>
                  <a:lnTo>
                    <a:pt x="657288" y="840308"/>
                  </a:lnTo>
                  <a:lnTo>
                    <a:pt x="657390" y="837247"/>
                  </a:lnTo>
                  <a:lnTo>
                    <a:pt x="657415" y="836561"/>
                  </a:lnTo>
                  <a:lnTo>
                    <a:pt x="657517" y="834745"/>
                  </a:lnTo>
                  <a:lnTo>
                    <a:pt x="698055" y="834745"/>
                  </a:lnTo>
                  <a:lnTo>
                    <a:pt x="824801" y="834745"/>
                  </a:lnTo>
                  <a:lnTo>
                    <a:pt x="824865" y="837476"/>
                  </a:lnTo>
                  <a:lnTo>
                    <a:pt x="824979" y="841844"/>
                  </a:lnTo>
                  <a:lnTo>
                    <a:pt x="825068" y="843673"/>
                  </a:lnTo>
                  <a:lnTo>
                    <a:pt x="827176" y="843673"/>
                  </a:lnTo>
                  <a:lnTo>
                    <a:pt x="831215" y="843915"/>
                  </a:lnTo>
                  <a:lnTo>
                    <a:pt x="834313" y="844143"/>
                  </a:lnTo>
                  <a:lnTo>
                    <a:pt x="834364" y="1078166"/>
                  </a:lnTo>
                  <a:lnTo>
                    <a:pt x="834364" y="838276"/>
                  </a:lnTo>
                  <a:lnTo>
                    <a:pt x="831761" y="837615"/>
                  </a:lnTo>
                  <a:lnTo>
                    <a:pt x="830948" y="834745"/>
                  </a:lnTo>
                  <a:lnTo>
                    <a:pt x="992809" y="834745"/>
                  </a:lnTo>
                  <a:close/>
                </a:path>
              </a:pathLst>
            </a:custGeom>
            <a:solidFill>
              <a:srgbClr val="0203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117916" y="1273962"/>
              <a:ext cx="534670" cy="441325"/>
            </a:xfrm>
            <a:custGeom>
              <a:avLst/>
              <a:gdLst/>
              <a:ahLst/>
              <a:cxnLst/>
              <a:rect l="l" t="t" r="r" b="b"/>
              <a:pathLst>
                <a:path w="534670" h="441325">
                  <a:moveTo>
                    <a:pt x="516561" y="430580"/>
                  </a:moveTo>
                  <a:lnTo>
                    <a:pt x="51488" y="430580"/>
                  </a:lnTo>
                  <a:lnTo>
                    <a:pt x="51613" y="437324"/>
                  </a:lnTo>
                  <a:lnTo>
                    <a:pt x="51702" y="440766"/>
                  </a:lnTo>
                  <a:lnTo>
                    <a:pt x="515764" y="440766"/>
                  </a:lnTo>
                  <a:lnTo>
                    <a:pt x="516242" y="433844"/>
                  </a:lnTo>
                  <a:lnTo>
                    <a:pt x="516561" y="430580"/>
                  </a:lnTo>
                  <a:close/>
                </a:path>
                <a:path w="534670" h="441325">
                  <a:moveTo>
                    <a:pt x="524669" y="418718"/>
                  </a:moveTo>
                  <a:lnTo>
                    <a:pt x="450031" y="418718"/>
                  </a:lnTo>
                  <a:lnTo>
                    <a:pt x="446485" y="420103"/>
                  </a:lnTo>
                  <a:lnTo>
                    <a:pt x="41831" y="420103"/>
                  </a:lnTo>
                  <a:lnTo>
                    <a:pt x="41916" y="426351"/>
                  </a:lnTo>
                  <a:lnTo>
                    <a:pt x="42024" y="430580"/>
                  </a:lnTo>
                  <a:lnTo>
                    <a:pt x="515167" y="430580"/>
                  </a:lnTo>
                  <a:lnTo>
                    <a:pt x="524383" y="429831"/>
                  </a:lnTo>
                  <a:lnTo>
                    <a:pt x="524472" y="426351"/>
                  </a:lnTo>
                  <a:lnTo>
                    <a:pt x="524548" y="422871"/>
                  </a:lnTo>
                  <a:lnTo>
                    <a:pt x="524669" y="418718"/>
                  </a:lnTo>
                  <a:close/>
                </a:path>
                <a:path w="534670" h="441325">
                  <a:moveTo>
                    <a:pt x="41812" y="418718"/>
                  </a:moveTo>
                  <a:lnTo>
                    <a:pt x="0" y="418718"/>
                  </a:lnTo>
                  <a:lnTo>
                    <a:pt x="112285" y="420103"/>
                  </a:lnTo>
                  <a:lnTo>
                    <a:pt x="41831" y="420103"/>
                  </a:lnTo>
                  <a:lnTo>
                    <a:pt x="41812" y="418718"/>
                  </a:lnTo>
                  <a:close/>
                </a:path>
                <a:path w="534670" h="441325">
                  <a:moveTo>
                    <a:pt x="210526" y="384619"/>
                  </a:moveTo>
                  <a:lnTo>
                    <a:pt x="91338" y="384619"/>
                  </a:lnTo>
                  <a:lnTo>
                    <a:pt x="91705" y="389635"/>
                  </a:lnTo>
                  <a:lnTo>
                    <a:pt x="91607" y="413359"/>
                  </a:lnTo>
                  <a:lnTo>
                    <a:pt x="91529" y="416687"/>
                  </a:lnTo>
                  <a:lnTo>
                    <a:pt x="91898" y="420103"/>
                  </a:lnTo>
                  <a:lnTo>
                    <a:pt x="342583" y="420103"/>
                  </a:lnTo>
                  <a:lnTo>
                    <a:pt x="268490" y="418718"/>
                  </a:lnTo>
                  <a:lnTo>
                    <a:pt x="294945" y="418718"/>
                  </a:lnTo>
                  <a:lnTo>
                    <a:pt x="294873" y="418147"/>
                  </a:lnTo>
                  <a:lnTo>
                    <a:pt x="139407" y="418147"/>
                  </a:lnTo>
                  <a:lnTo>
                    <a:pt x="139524" y="414350"/>
                  </a:lnTo>
                  <a:lnTo>
                    <a:pt x="139967" y="406323"/>
                  </a:lnTo>
                  <a:lnTo>
                    <a:pt x="139983" y="406057"/>
                  </a:lnTo>
                  <a:lnTo>
                    <a:pt x="351100" y="406057"/>
                  </a:lnTo>
                  <a:lnTo>
                    <a:pt x="351141" y="400629"/>
                  </a:lnTo>
                  <a:lnTo>
                    <a:pt x="294228" y="400629"/>
                  </a:lnTo>
                  <a:lnTo>
                    <a:pt x="293972" y="398030"/>
                  </a:lnTo>
                  <a:lnTo>
                    <a:pt x="202908" y="398030"/>
                  </a:lnTo>
                  <a:lnTo>
                    <a:pt x="202907" y="397675"/>
                  </a:lnTo>
                  <a:lnTo>
                    <a:pt x="151777" y="397675"/>
                  </a:lnTo>
                  <a:lnTo>
                    <a:pt x="151873" y="392645"/>
                  </a:lnTo>
                  <a:lnTo>
                    <a:pt x="151930" y="389635"/>
                  </a:lnTo>
                  <a:lnTo>
                    <a:pt x="152043" y="385711"/>
                  </a:lnTo>
                  <a:lnTo>
                    <a:pt x="207067" y="385711"/>
                  </a:lnTo>
                  <a:lnTo>
                    <a:pt x="210526" y="384619"/>
                  </a:lnTo>
                  <a:close/>
                </a:path>
                <a:path w="534670" h="441325">
                  <a:moveTo>
                    <a:pt x="448217" y="393141"/>
                  </a:moveTo>
                  <a:lnTo>
                    <a:pt x="354825" y="393141"/>
                  </a:lnTo>
                  <a:lnTo>
                    <a:pt x="357201" y="395935"/>
                  </a:lnTo>
                  <a:lnTo>
                    <a:pt x="357767" y="402177"/>
                  </a:lnTo>
                  <a:lnTo>
                    <a:pt x="357721" y="411162"/>
                  </a:lnTo>
                  <a:lnTo>
                    <a:pt x="356872" y="417893"/>
                  </a:lnTo>
                  <a:lnTo>
                    <a:pt x="356768" y="418718"/>
                  </a:lnTo>
                  <a:lnTo>
                    <a:pt x="352424" y="420103"/>
                  </a:lnTo>
                  <a:lnTo>
                    <a:pt x="373997" y="420103"/>
                  </a:lnTo>
                  <a:lnTo>
                    <a:pt x="371532" y="418718"/>
                  </a:lnTo>
                  <a:lnTo>
                    <a:pt x="371391" y="418718"/>
                  </a:lnTo>
                  <a:lnTo>
                    <a:pt x="369932" y="411162"/>
                  </a:lnTo>
                  <a:lnTo>
                    <a:pt x="370041" y="408667"/>
                  </a:lnTo>
                  <a:lnTo>
                    <a:pt x="370569" y="403491"/>
                  </a:lnTo>
                  <a:lnTo>
                    <a:pt x="370599" y="394436"/>
                  </a:lnTo>
                  <a:lnTo>
                    <a:pt x="369563" y="394436"/>
                  </a:lnTo>
                  <a:lnTo>
                    <a:pt x="388680" y="393733"/>
                  </a:lnTo>
                  <a:lnTo>
                    <a:pt x="446434" y="393733"/>
                  </a:lnTo>
                  <a:lnTo>
                    <a:pt x="448217" y="393141"/>
                  </a:lnTo>
                  <a:close/>
                </a:path>
                <a:path w="534670" h="441325">
                  <a:moveTo>
                    <a:pt x="532868" y="384619"/>
                  </a:moveTo>
                  <a:lnTo>
                    <a:pt x="511467" y="384619"/>
                  </a:lnTo>
                  <a:lnTo>
                    <a:pt x="511375" y="413359"/>
                  </a:lnTo>
                  <a:lnTo>
                    <a:pt x="511276" y="418718"/>
                  </a:lnTo>
                  <a:lnTo>
                    <a:pt x="527863" y="418718"/>
                  </a:lnTo>
                  <a:lnTo>
                    <a:pt x="534225" y="420103"/>
                  </a:lnTo>
                  <a:lnTo>
                    <a:pt x="532867" y="414769"/>
                  </a:lnTo>
                  <a:lnTo>
                    <a:pt x="532868" y="384619"/>
                  </a:lnTo>
                  <a:close/>
                </a:path>
                <a:path w="534670" h="441325">
                  <a:moveTo>
                    <a:pt x="524815" y="10134"/>
                  </a:moveTo>
                  <a:lnTo>
                    <a:pt x="40812" y="10134"/>
                  </a:lnTo>
                  <a:lnTo>
                    <a:pt x="40627" y="13804"/>
                  </a:lnTo>
                  <a:lnTo>
                    <a:pt x="40455" y="18097"/>
                  </a:lnTo>
                  <a:lnTo>
                    <a:pt x="40328" y="21247"/>
                  </a:lnTo>
                  <a:lnTo>
                    <a:pt x="44933" y="21247"/>
                  </a:lnTo>
                  <a:lnTo>
                    <a:pt x="32791" y="21615"/>
                  </a:lnTo>
                  <a:lnTo>
                    <a:pt x="32906" y="418718"/>
                  </a:lnTo>
                  <a:lnTo>
                    <a:pt x="54585" y="418718"/>
                  </a:lnTo>
                  <a:lnTo>
                    <a:pt x="54470" y="384962"/>
                  </a:lnTo>
                  <a:lnTo>
                    <a:pt x="61036" y="384619"/>
                  </a:lnTo>
                  <a:lnTo>
                    <a:pt x="532868" y="384619"/>
                  </a:lnTo>
                  <a:lnTo>
                    <a:pt x="532868" y="358838"/>
                  </a:lnTo>
                  <a:lnTo>
                    <a:pt x="122695" y="358838"/>
                  </a:lnTo>
                  <a:lnTo>
                    <a:pt x="119507" y="354710"/>
                  </a:lnTo>
                  <a:lnTo>
                    <a:pt x="111580" y="346578"/>
                  </a:lnTo>
                  <a:lnTo>
                    <a:pt x="103527" y="338583"/>
                  </a:lnTo>
                  <a:lnTo>
                    <a:pt x="87224" y="322770"/>
                  </a:lnTo>
                  <a:lnTo>
                    <a:pt x="87225" y="111587"/>
                  </a:lnTo>
                  <a:lnTo>
                    <a:pt x="87605" y="93332"/>
                  </a:lnTo>
                  <a:lnTo>
                    <a:pt x="96732" y="84158"/>
                  </a:lnTo>
                  <a:lnTo>
                    <a:pt x="106012" y="75117"/>
                  </a:lnTo>
                  <a:lnTo>
                    <a:pt x="115231" y="66014"/>
                  </a:lnTo>
                  <a:lnTo>
                    <a:pt x="124181" y="56654"/>
                  </a:lnTo>
                  <a:lnTo>
                    <a:pt x="434866" y="56421"/>
                  </a:lnTo>
                  <a:lnTo>
                    <a:pt x="439636" y="55549"/>
                  </a:lnTo>
                  <a:lnTo>
                    <a:pt x="532878" y="55549"/>
                  </a:lnTo>
                  <a:lnTo>
                    <a:pt x="532878" y="54614"/>
                  </a:lnTo>
                  <a:lnTo>
                    <a:pt x="65276" y="54614"/>
                  </a:lnTo>
                  <a:lnTo>
                    <a:pt x="56482" y="54076"/>
                  </a:lnTo>
                  <a:lnTo>
                    <a:pt x="54408" y="54076"/>
                  </a:lnTo>
                  <a:lnTo>
                    <a:pt x="54291" y="45262"/>
                  </a:lnTo>
                  <a:lnTo>
                    <a:pt x="54143" y="39747"/>
                  </a:lnTo>
                  <a:lnTo>
                    <a:pt x="54100" y="27728"/>
                  </a:lnTo>
                  <a:lnTo>
                    <a:pt x="54498" y="22961"/>
                  </a:lnTo>
                  <a:lnTo>
                    <a:pt x="54611" y="21615"/>
                  </a:lnTo>
                  <a:lnTo>
                    <a:pt x="54672" y="20891"/>
                  </a:lnTo>
                  <a:lnTo>
                    <a:pt x="54754" y="19913"/>
                  </a:lnTo>
                  <a:lnTo>
                    <a:pt x="54826" y="19050"/>
                  </a:lnTo>
                  <a:lnTo>
                    <a:pt x="62121" y="18529"/>
                  </a:lnTo>
                  <a:lnTo>
                    <a:pt x="88011" y="18529"/>
                  </a:lnTo>
                  <a:lnTo>
                    <a:pt x="92024" y="18097"/>
                  </a:lnTo>
                  <a:lnTo>
                    <a:pt x="524862" y="18097"/>
                  </a:lnTo>
                  <a:lnTo>
                    <a:pt x="524815" y="10134"/>
                  </a:lnTo>
                  <a:close/>
                </a:path>
                <a:path w="534670" h="441325">
                  <a:moveTo>
                    <a:pt x="472102" y="392645"/>
                  </a:moveTo>
                  <a:lnTo>
                    <a:pt x="449707" y="392645"/>
                  </a:lnTo>
                  <a:lnTo>
                    <a:pt x="450596" y="395935"/>
                  </a:lnTo>
                  <a:lnTo>
                    <a:pt x="450889" y="400629"/>
                  </a:lnTo>
                  <a:lnTo>
                    <a:pt x="450985" y="402177"/>
                  </a:lnTo>
                  <a:lnTo>
                    <a:pt x="451097" y="411162"/>
                  </a:lnTo>
                  <a:lnTo>
                    <a:pt x="450369" y="417893"/>
                  </a:lnTo>
                  <a:lnTo>
                    <a:pt x="450280" y="418718"/>
                  </a:lnTo>
                  <a:lnTo>
                    <a:pt x="473674" y="418718"/>
                  </a:lnTo>
                  <a:lnTo>
                    <a:pt x="471653" y="414350"/>
                  </a:lnTo>
                  <a:lnTo>
                    <a:pt x="473213" y="408978"/>
                  </a:lnTo>
                  <a:lnTo>
                    <a:pt x="473303" y="408667"/>
                  </a:lnTo>
                  <a:lnTo>
                    <a:pt x="472873" y="403491"/>
                  </a:lnTo>
                  <a:lnTo>
                    <a:pt x="472932" y="402177"/>
                  </a:lnTo>
                  <a:lnTo>
                    <a:pt x="473195" y="398030"/>
                  </a:lnTo>
                  <a:lnTo>
                    <a:pt x="473233" y="397433"/>
                  </a:lnTo>
                  <a:lnTo>
                    <a:pt x="472903" y="395935"/>
                  </a:lnTo>
                  <a:lnTo>
                    <a:pt x="472538" y="394436"/>
                  </a:lnTo>
                  <a:lnTo>
                    <a:pt x="472417" y="393941"/>
                  </a:lnTo>
                  <a:lnTo>
                    <a:pt x="472367" y="393733"/>
                  </a:lnTo>
                  <a:lnTo>
                    <a:pt x="472269" y="393331"/>
                  </a:lnTo>
                  <a:lnTo>
                    <a:pt x="472223" y="393141"/>
                  </a:lnTo>
                  <a:lnTo>
                    <a:pt x="472102" y="392645"/>
                  </a:lnTo>
                  <a:close/>
                </a:path>
                <a:path w="534670" h="441325">
                  <a:moveTo>
                    <a:pt x="164910" y="406057"/>
                  </a:moveTo>
                  <a:lnTo>
                    <a:pt x="147028" y="406057"/>
                  </a:lnTo>
                  <a:lnTo>
                    <a:pt x="150533" y="406323"/>
                  </a:lnTo>
                  <a:lnTo>
                    <a:pt x="150431" y="418147"/>
                  </a:lnTo>
                  <a:lnTo>
                    <a:pt x="294873" y="418147"/>
                  </a:lnTo>
                  <a:lnTo>
                    <a:pt x="294842" y="417893"/>
                  </a:lnTo>
                  <a:lnTo>
                    <a:pt x="164960" y="417893"/>
                  </a:lnTo>
                  <a:lnTo>
                    <a:pt x="164910" y="406057"/>
                  </a:lnTo>
                  <a:close/>
                </a:path>
                <a:path w="534670" h="441325">
                  <a:moveTo>
                    <a:pt x="190360" y="406057"/>
                  </a:moveTo>
                  <a:lnTo>
                    <a:pt x="175716" y="406057"/>
                  </a:lnTo>
                  <a:lnTo>
                    <a:pt x="175641" y="417893"/>
                  </a:lnTo>
                  <a:lnTo>
                    <a:pt x="190334" y="417893"/>
                  </a:lnTo>
                  <a:lnTo>
                    <a:pt x="190360" y="406057"/>
                  </a:lnTo>
                  <a:close/>
                </a:path>
                <a:path w="534670" h="441325">
                  <a:moveTo>
                    <a:pt x="351100" y="406057"/>
                  </a:moveTo>
                  <a:lnTo>
                    <a:pt x="201998" y="406057"/>
                  </a:lnTo>
                  <a:lnTo>
                    <a:pt x="201877" y="409841"/>
                  </a:lnTo>
                  <a:lnTo>
                    <a:pt x="201776" y="413359"/>
                  </a:lnTo>
                  <a:lnTo>
                    <a:pt x="201686" y="417893"/>
                  </a:lnTo>
                  <a:lnTo>
                    <a:pt x="294842" y="417893"/>
                  </a:lnTo>
                  <a:lnTo>
                    <a:pt x="294691" y="416687"/>
                  </a:lnTo>
                  <a:lnTo>
                    <a:pt x="294564" y="415670"/>
                  </a:lnTo>
                  <a:lnTo>
                    <a:pt x="296520" y="413359"/>
                  </a:lnTo>
                  <a:lnTo>
                    <a:pt x="351001" y="413359"/>
                  </a:lnTo>
                  <a:lnTo>
                    <a:pt x="351100" y="406057"/>
                  </a:lnTo>
                  <a:close/>
                </a:path>
                <a:path w="534670" h="441325">
                  <a:moveTo>
                    <a:pt x="479537" y="384619"/>
                  </a:moveTo>
                  <a:lnTo>
                    <a:pt x="210959" y="384619"/>
                  </a:lnTo>
                  <a:lnTo>
                    <a:pt x="213944" y="386372"/>
                  </a:lnTo>
                  <a:lnTo>
                    <a:pt x="214233" y="389635"/>
                  </a:lnTo>
                  <a:lnTo>
                    <a:pt x="214147" y="398030"/>
                  </a:lnTo>
                  <a:lnTo>
                    <a:pt x="293972" y="398030"/>
                  </a:lnTo>
                  <a:lnTo>
                    <a:pt x="293618" y="394436"/>
                  </a:lnTo>
                  <a:lnTo>
                    <a:pt x="293597" y="394222"/>
                  </a:lnTo>
                  <a:lnTo>
                    <a:pt x="356954" y="394222"/>
                  </a:lnTo>
                  <a:lnTo>
                    <a:pt x="293570" y="393941"/>
                  </a:lnTo>
                  <a:lnTo>
                    <a:pt x="293510" y="393331"/>
                  </a:lnTo>
                  <a:lnTo>
                    <a:pt x="354164" y="393331"/>
                  </a:lnTo>
                  <a:lnTo>
                    <a:pt x="354825" y="393141"/>
                  </a:lnTo>
                  <a:lnTo>
                    <a:pt x="448217" y="393141"/>
                  </a:lnTo>
                  <a:lnTo>
                    <a:pt x="449707" y="392645"/>
                  </a:lnTo>
                  <a:lnTo>
                    <a:pt x="472102" y="392645"/>
                  </a:lnTo>
                  <a:lnTo>
                    <a:pt x="471691" y="390956"/>
                  </a:lnTo>
                  <a:lnTo>
                    <a:pt x="473532" y="385165"/>
                  </a:lnTo>
                  <a:lnTo>
                    <a:pt x="479537" y="384619"/>
                  </a:lnTo>
                  <a:close/>
                </a:path>
                <a:path w="534670" h="441325">
                  <a:moveTo>
                    <a:pt x="202870" y="385711"/>
                  </a:moveTo>
                  <a:lnTo>
                    <a:pt x="188240" y="385711"/>
                  </a:lnTo>
                  <a:lnTo>
                    <a:pt x="188355" y="397433"/>
                  </a:lnTo>
                  <a:lnTo>
                    <a:pt x="162421" y="397433"/>
                  </a:lnTo>
                  <a:lnTo>
                    <a:pt x="159207" y="397675"/>
                  </a:lnTo>
                  <a:lnTo>
                    <a:pt x="202907" y="397675"/>
                  </a:lnTo>
                  <a:lnTo>
                    <a:pt x="202870" y="385711"/>
                  </a:lnTo>
                  <a:close/>
                </a:path>
                <a:path w="534670" h="441325">
                  <a:moveTo>
                    <a:pt x="177189" y="385711"/>
                  </a:moveTo>
                  <a:lnTo>
                    <a:pt x="163347" y="385711"/>
                  </a:lnTo>
                  <a:lnTo>
                    <a:pt x="163247" y="394436"/>
                  </a:lnTo>
                  <a:lnTo>
                    <a:pt x="162924" y="397433"/>
                  </a:lnTo>
                  <a:lnTo>
                    <a:pt x="177013" y="397433"/>
                  </a:lnTo>
                  <a:lnTo>
                    <a:pt x="177138" y="389635"/>
                  </a:lnTo>
                  <a:lnTo>
                    <a:pt x="177189" y="385711"/>
                  </a:lnTo>
                  <a:close/>
                </a:path>
                <a:path w="534670" h="441325">
                  <a:moveTo>
                    <a:pt x="354164" y="393331"/>
                  </a:moveTo>
                  <a:lnTo>
                    <a:pt x="293510" y="393331"/>
                  </a:lnTo>
                  <a:lnTo>
                    <a:pt x="297198" y="393941"/>
                  </a:lnTo>
                  <a:lnTo>
                    <a:pt x="347104" y="393941"/>
                  </a:lnTo>
                  <a:lnTo>
                    <a:pt x="350329" y="394436"/>
                  </a:lnTo>
                  <a:lnTo>
                    <a:pt x="354164" y="393331"/>
                  </a:lnTo>
                  <a:close/>
                </a:path>
                <a:path w="534670" h="441325">
                  <a:moveTo>
                    <a:pt x="293570" y="393941"/>
                  </a:moveTo>
                  <a:lnTo>
                    <a:pt x="239713" y="393941"/>
                  </a:lnTo>
                  <a:lnTo>
                    <a:pt x="356954" y="394222"/>
                  </a:lnTo>
                  <a:lnTo>
                    <a:pt x="293597" y="394222"/>
                  </a:lnTo>
                  <a:lnTo>
                    <a:pt x="293570" y="393941"/>
                  </a:lnTo>
                  <a:close/>
                </a:path>
                <a:path w="534670" h="441325">
                  <a:moveTo>
                    <a:pt x="347104" y="393941"/>
                  </a:moveTo>
                  <a:lnTo>
                    <a:pt x="293570" y="393941"/>
                  </a:lnTo>
                  <a:lnTo>
                    <a:pt x="293597" y="394222"/>
                  </a:lnTo>
                  <a:lnTo>
                    <a:pt x="334839" y="394222"/>
                  </a:lnTo>
                  <a:lnTo>
                    <a:pt x="347104" y="393941"/>
                  </a:lnTo>
                  <a:close/>
                </a:path>
                <a:path w="534670" h="441325">
                  <a:moveTo>
                    <a:pt x="446434" y="393733"/>
                  </a:moveTo>
                  <a:lnTo>
                    <a:pt x="443348" y="393733"/>
                  </a:lnTo>
                  <a:lnTo>
                    <a:pt x="444568" y="393941"/>
                  </a:lnTo>
                  <a:lnTo>
                    <a:pt x="445809" y="393941"/>
                  </a:lnTo>
                  <a:lnTo>
                    <a:pt x="446434" y="393733"/>
                  </a:lnTo>
                  <a:close/>
                </a:path>
                <a:path w="534670" h="441325">
                  <a:moveTo>
                    <a:pt x="207067" y="385711"/>
                  </a:moveTo>
                  <a:lnTo>
                    <a:pt x="204725" y="385711"/>
                  </a:lnTo>
                  <a:lnTo>
                    <a:pt x="206464" y="385902"/>
                  </a:lnTo>
                  <a:lnTo>
                    <a:pt x="207067" y="385711"/>
                  </a:lnTo>
                  <a:close/>
                </a:path>
                <a:path w="534670" h="441325">
                  <a:moveTo>
                    <a:pt x="128372" y="357073"/>
                  </a:moveTo>
                  <a:lnTo>
                    <a:pt x="122695" y="358838"/>
                  </a:lnTo>
                  <a:lnTo>
                    <a:pt x="532868" y="358838"/>
                  </a:lnTo>
                  <a:lnTo>
                    <a:pt x="532868" y="357962"/>
                  </a:lnTo>
                  <a:lnTo>
                    <a:pt x="442392" y="357962"/>
                  </a:lnTo>
                  <a:lnTo>
                    <a:pt x="439534" y="357619"/>
                  </a:lnTo>
                  <a:lnTo>
                    <a:pt x="132974" y="357619"/>
                  </a:lnTo>
                  <a:lnTo>
                    <a:pt x="128372" y="357073"/>
                  </a:lnTo>
                  <a:close/>
                </a:path>
                <a:path w="534670" h="441325">
                  <a:moveTo>
                    <a:pt x="532878" y="55549"/>
                  </a:moveTo>
                  <a:lnTo>
                    <a:pt x="439636" y="55549"/>
                  </a:lnTo>
                  <a:lnTo>
                    <a:pt x="442341" y="58915"/>
                  </a:lnTo>
                  <a:lnTo>
                    <a:pt x="445033" y="61379"/>
                  </a:lnTo>
                  <a:lnTo>
                    <a:pt x="453347" y="69381"/>
                  </a:lnTo>
                  <a:lnTo>
                    <a:pt x="470074" y="85287"/>
                  </a:lnTo>
                  <a:lnTo>
                    <a:pt x="478409" y="93332"/>
                  </a:lnTo>
                  <a:lnTo>
                    <a:pt x="478498" y="322287"/>
                  </a:lnTo>
                  <a:lnTo>
                    <a:pt x="470253" y="330004"/>
                  </a:lnTo>
                  <a:lnTo>
                    <a:pt x="462059" y="337783"/>
                  </a:lnTo>
                  <a:lnTo>
                    <a:pt x="453954" y="345660"/>
                  </a:lnTo>
                  <a:lnTo>
                    <a:pt x="445973" y="353669"/>
                  </a:lnTo>
                  <a:lnTo>
                    <a:pt x="444068" y="355307"/>
                  </a:lnTo>
                  <a:lnTo>
                    <a:pt x="442392" y="357962"/>
                  </a:lnTo>
                  <a:lnTo>
                    <a:pt x="532868" y="357962"/>
                  </a:lnTo>
                  <a:lnTo>
                    <a:pt x="532878" y="55549"/>
                  </a:lnTo>
                  <a:close/>
                </a:path>
                <a:path w="534670" h="441325">
                  <a:moveTo>
                    <a:pt x="476645" y="54076"/>
                  </a:moveTo>
                  <a:lnTo>
                    <a:pt x="88230" y="54076"/>
                  </a:lnTo>
                  <a:lnTo>
                    <a:pt x="77185" y="54614"/>
                  </a:lnTo>
                  <a:lnTo>
                    <a:pt x="488867" y="54614"/>
                  </a:lnTo>
                  <a:lnTo>
                    <a:pt x="476645" y="54076"/>
                  </a:lnTo>
                  <a:close/>
                </a:path>
                <a:path w="534670" h="441325">
                  <a:moveTo>
                    <a:pt x="524863" y="18224"/>
                  </a:moveTo>
                  <a:lnTo>
                    <a:pt x="507213" y="18224"/>
                  </a:lnTo>
                  <a:lnTo>
                    <a:pt x="510769" y="19913"/>
                  </a:lnTo>
                  <a:lnTo>
                    <a:pt x="511202" y="27728"/>
                  </a:lnTo>
                  <a:lnTo>
                    <a:pt x="511124" y="54076"/>
                  </a:lnTo>
                  <a:lnTo>
                    <a:pt x="493298" y="54614"/>
                  </a:lnTo>
                  <a:lnTo>
                    <a:pt x="532878" y="54614"/>
                  </a:lnTo>
                  <a:lnTo>
                    <a:pt x="532879" y="21907"/>
                  </a:lnTo>
                  <a:lnTo>
                    <a:pt x="527520" y="21247"/>
                  </a:lnTo>
                  <a:lnTo>
                    <a:pt x="524878" y="20891"/>
                  </a:lnTo>
                  <a:lnTo>
                    <a:pt x="524863" y="18224"/>
                  </a:lnTo>
                  <a:close/>
                </a:path>
                <a:path w="534670" h="441325">
                  <a:moveTo>
                    <a:pt x="524862" y="18097"/>
                  </a:moveTo>
                  <a:lnTo>
                    <a:pt x="92024" y="18097"/>
                  </a:lnTo>
                  <a:lnTo>
                    <a:pt x="91402" y="22961"/>
                  </a:lnTo>
                  <a:lnTo>
                    <a:pt x="91285" y="36575"/>
                  </a:lnTo>
                  <a:lnTo>
                    <a:pt x="91199" y="45262"/>
                  </a:lnTo>
                  <a:lnTo>
                    <a:pt x="91095" y="54076"/>
                  </a:lnTo>
                  <a:lnTo>
                    <a:pt x="473763" y="54076"/>
                  </a:lnTo>
                  <a:lnTo>
                    <a:pt x="473653" y="46841"/>
                  </a:lnTo>
                  <a:lnTo>
                    <a:pt x="473545" y="36575"/>
                  </a:lnTo>
                  <a:lnTo>
                    <a:pt x="473458" y="27728"/>
                  </a:lnTo>
                  <a:lnTo>
                    <a:pt x="473340" y="19913"/>
                  </a:lnTo>
                  <a:lnTo>
                    <a:pt x="473329" y="19202"/>
                  </a:lnTo>
                  <a:lnTo>
                    <a:pt x="479828" y="18786"/>
                  </a:lnTo>
                  <a:lnTo>
                    <a:pt x="503055" y="18786"/>
                  </a:lnTo>
                  <a:lnTo>
                    <a:pt x="507213" y="18224"/>
                  </a:lnTo>
                  <a:lnTo>
                    <a:pt x="524863" y="18224"/>
                  </a:lnTo>
                  <a:lnTo>
                    <a:pt x="524862" y="18097"/>
                  </a:lnTo>
                  <a:close/>
                </a:path>
                <a:path w="534670" h="441325">
                  <a:moveTo>
                    <a:pt x="512331" y="9626"/>
                  </a:moveTo>
                  <a:lnTo>
                    <a:pt x="51587" y="9626"/>
                  </a:lnTo>
                  <a:lnTo>
                    <a:pt x="37194" y="10134"/>
                  </a:lnTo>
                  <a:lnTo>
                    <a:pt x="523599" y="10134"/>
                  </a:lnTo>
                  <a:lnTo>
                    <a:pt x="512331" y="9626"/>
                  </a:lnTo>
                  <a:close/>
                </a:path>
                <a:path w="534670" h="441325">
                  <a:moveTo>
                    <a:pt x="50254" y="0"/>
                  </a:moveTo>
                  <a:lnTo>
                    <a:pt x="50317" y="3200"/>
                  </a:lnTo>
                  <a:lnTo>
                    <a:pt x="50432" y="6413"/>
                  </a:lnTo>
                  <a:lnTo>
                    <a:pt x="50521" y="9626"/>
                  </a:lnTo>
                  <a:lnTo>
                    <a:pt x="515432" y="9626"/>
                  </a:lnTo>
                  <a:lnTo>
                    <a:pt x="515502" y="6413"/>
                  </a:lnTo>
                  <a:lnTo>
                    <a:pt x="515624" y="3200"/>
                  </a:lnTo>
                  <a:lnTo>
                    <a:pt x="515747" y="482"/>
                  </a:lnTo>
                  <a:lnTo>
                    <a:pt x="125500" y="482"/>
                  </a:lnTo>
                  <a:lnTo>
                    <a:pt x="50254" y="0"/>
                  </a:lnTo>
                  <a:close/>
                </a:path>
              </a:pathLst>
            </a:custGeom>
            <a:solidFill>
              <a:srgbClr val="C6C5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5568" y="1748396"/>
              <a:ext cx="178409" cy="11483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436114" y="2275520"/>
              <a:ext cx="37465" cy="33655"/>
            </a:xfrm>
            <a:custGeom>
              <a:avLst/>
              <a:gdLst/>
              <a:ahLst/>
              <a:cxnLst/>
              <a:rect l="l" t="t" r="r" b="b"/>
              <a:pathLst>
                <a:path w="37465" h="33655">
                  <a:moveTo>
                    <a:pt x="27466" y="0"/>
                  </a:moveTo>
                  <a:lnTo>
                    <a:pt x="50" y="230"/>
                  </a:lnTo>
                  <a:lnTo>
                    <a:pt x="98" y="8509"/>
                  </a:lnTo>
                  <a:lnTo>
                    <a:pt x="0" y="33364"/>
                  </a:lnTo>
                  <a:lnTo>
                    <a:pt x="36931" y="33364"/>
                  </a:lnTo>
                  <a:lnTo>
                    <a:pt x="36601" y="65"/>
                  </a:lnTo>
                  <a:lnTo>
                    <a:pt x="27466" y="0"/>
                  </a:lnTo>
                  <a:close/>
                </a:path>
              </a:pathLst>
            </a:custGeom>
            <a:solidFill>
              <a:srgbClr val="C6C5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686101" y="1274952"/>
              <a:ext cx="186055" cy="116839"/>
            </a:xfrm>
            <a:custGeom>
              <a:avLst/>
              <a:gdLst/>
              <a:ahLst/>
              <a:cxnLst/>
              <a:rect l="l" t="t" r="r" b="b"/>
              <a:pathLst>
                <a:path w="186054" h="116840">
                  <a:moveTo>
                    <a:pt x="185572" y="83820"/>
                  </a:moveTo>
                  <a:lnTo>
                    <a:pt x="178739" y="83820"/>
                  </a:lnTo>
                  <a:lnTo>
                    <a:pt x="178739" y="82550"/>
                  </a:lnTo>
                  <a:lnTo>
                    <a:pt x="149466" y="82550"/>
                  </a:lnTo>
                  <a:lnTo>
                    <a:pt x="149466" y="81280"/>
                  </a:lnTo>
                  <a:lnTo>
                    <a:pt x="149606" y="81280"/>
                  </a:lnTo>
                  <a:lnTo>
                    <a:pt x="149606" y="78740"/>
                  </a:lnTo>
                  <a:lnTo>
                    <a:pt x="149758" y="78740"/>
                  </a:lnTo>
                  <a:lnTo>
                    <a:pt x="149758" y="0"/>
                  </a:lnTo>
                  <a:lnTo>
                    <a:pt x="76" y="0"/>
                  </a:lnTo>
                  <a:lnTo>
                    <a:pt x="76" y="78740"/>
                  </a:lnTo>
                  <a:lnTo>
                    <a:pt x="25" y="81280"/>
                  </a:lnTo>
                  <a:lnTo>
                    <a:pt x="25" y="82550"/>
                  </a:lnTo>
                  <a:lnTo>
                    <a:pt x="25" y="83820"/>
                  </a:lnTo>
                  <a:lnTo>
                    <a:pt x="0" y="116840"/>
                  </a:lnTo>
                  <a:lnTo>
                    <a:pt x="185572" y="116840"/>
                  </a:lnTo>
                  <a:lnTo>
                    <a:pt x="185572" y="83820"/>
                  </a:lnTo>
                  <a:close/>
                </a:path>
              </a:pathLst>
            </a:custGeom>
            <a:solidFill>
              <a:srgbClr val="85A1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877948" y="1274622"/>
              <a:ext cx="66675" cy="35560"/>
            </a:xfrm>
            <a:custGeom>
              <a:avLst/>
              <a:gdLst/>
              <a:ahLst/>
              <a:cxnLst/>
              <a:rect l="l" t="t" r="r" b="b"/>
              <a:pathLst>
                <a:path w="66675" h="35559">
                  <a:moveTo>
                    <a:pt x="48858" y="50"/>
                  </a:moveTo>
                  <a:lnTo>
                    <a:pt x="16528" y="111"/>
                  </a:lnTo>
                  <a:lnTo>
                    <a:pt x="368" y="0"/>
                  </a:lnTo>
                  <a:lnTo>
                    <a:pt x="192" y="8869"/>
                  </a:lnTo>
                  <a:lnTo>
                    <a:pt x="0" y="35483"/>
                  </a:lnTo>
                  <a:lnTo>
                    <a:pt x="49468" y="35173"/>
                  </a:lnTo>
                  <a:lnTo>
                    <a:pt x="65963" y="35242"/>
                  </a:lnTo>
                  <a:lnTo>
                    <a:pt x="65897" y="26459"/>
                  </a:lnTo>
                  <a:lnTo>
                    <a:pt x="66097" y="17635"/>
                  </a:lnTo>
                  <a:lnTo>
                    <a:pt x="65992" y="8851"/>
                  </a:lnTo>
                  <a:lnTo>
                    <a:pt x="65011" y="190"/>
                  </a:lnTo>
                  <a:lnTo>
                    <a:pt x="48858" y="50"/>
                  </a:lnTo>
                  <a:close/>
                </a:path>
              </a:pathLst>
            </a:custGeom>
            <a:solidFill>
              <a:srgbClr val="859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178457" y="1298867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4">
                  <a:moveTo>
                    <a:pt x="16078" y="12"/>
                  </a:moveTo>
                  <a:lnTo>
                    <a:pt x="8166" y="0"/>
                  </a:lnTo>
                  <a:lnTo>
                    <a:pt x="228" y="88"/>
                  </a:lnTo>
                  <a:lnTo>
                    <a:pt x="0" y="7759"/>
                  </a:lnTo>
                  <a:lnTo>
                    <a:pt x="25" y="15455"/>
                  </a:lnTo>
                  <a:lnTo>
                    <a:pt x="304" y="23126"/>
                  </a:lnTo>
                  <a:lnTo>
                    <a:pt x="8242" y="22872"/>
                  </a:lnTo>
                  <a:lnTo>
                    <a:pt x="16167" y="22809"/>
                  </a:lnTo>
                  <a:lnTo>
                    <a:pt x="24130" y="22961"/>
                  </a:lnTo>
                  <a:lnTo>
                    <a:pt x="24257" y="15354"/>
                  </a:lnTo>
                  <a:lnTo>
                    <a:pt x="24218" y="7759"/>
                  </a:lnTo>
                  <a:lnTo>
                    <a:pt x="24028" y="165"/>
                  </a:lnTo>
                  <a:lnTo>
                    <a:pt x="16078" y="12"/>
                  </a:lnTo>
                  <a:close/>
                </a:path>
              </a:pathLst>
            </a:custGeom>
            <a:solidFill>
              <a:srgbClr val="44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597506" y="1298537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16814" y="0"/>
                  </a:moveTo>
                  <a:lnTo>
                    <a:pt x="8521" y="63"/>
                  </a:lnTo>
                  <a:lnTo>
                    <a:pt x="253" y="253"/>
                  </a:lnTo>
                  <a:lnTo>
                    <a:pt x="0" y="7886"/>
                  </a:lnTo>
                  <a:lnTo>
                    <a:pt x="63" y="15519"/>
                  </a:lnTo>
                  <a:lnTo>
                    <a:pt x="533" y="23152"/>
                  </a:lnTo>
                  <a:lnTo>
                    <a:pt x="8762" y="23063"/>
                  </a:lnTo>
                  <a:lnTo>
                    <a:pt x="17005" y="23139"/>
                  </a:lnTo>
                  <a:lnTo>
                    <a:pt x="25260" y="23380"/>
                  </a:lnTo>
                  <a:lnTo>
                    <a:pt x="25031" y="15684"/>
                  </a:lnTo>
                  <a:lnTo>
                    <a:pt x="24993" y="8013"/>
                  </a:lnTo>
                  <a:lnTo>
                    <a:pt x="25107" y="330"/>
                  </a:lnTo>
                  <a:lnTo>
                    <a:pt x="16814" y="0"/>
                  </a:lnTo>
                  <a:close/>
                </a:path>
              </a:pathLst>
            </a:custGeom>
            <a:solidFill>
              <a:srgbClr val="413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841867" y="1316152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59">
                  <a:moveTo>
                    <a:pt x="29819" y="0"/>
                  </a:moveTo>
                  <a:lnTo>
                    <a:pt x="22363" y="270"/>
                  </a:lnTo>
                  <a:lnTo>
                    <a:pt x="14909" y="414"/>
                  </a:lnTo>
                  <a:lnTo>
                    <a:pt x="0" y="533"/>
                  </a:lnTo>
                  <a:lnTo>
                    <a:pt x="63" y="17843"/>
                  </a:lnTo>
                  <a:lnTo>
                    <a:pt x="241" y="35153"/>
                  </a:lnTo>
                  <a:lnTo>
                    <a:pt x="14930" y="35169"/>
                  </a:lnTo>
                  <a:lnTo>
                    <a:pt x="29629" y="35318"/>
                  </a:lnTo>
                  <a:lnTo>
                    <a:pt x="29924" y="26492"/>
                  </a:lnTo>
                  <a:lnTo>
                    <a:pt x="29995" y="17659"/>
                  </a:lnTo>
                  <a:lnTo>
                    <a:pt x="29819" y="0"/>
                  </a:lnTo>
                  <a:close/>
                </a:path>
              </a:pathLst>
            </a:custGeom>
            <a:solidFill>
              <a:srgbClr val="E28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78154" y="1316050"/>
              <a:ext cx="29845" cy="35560"/>
            </a:xfrm>
            <a:custGeom>
              <a:avLst/>
              <a:gdLst/>
              <a:ahLst/>
              <a:cxnLst/>
              <a:rect l="l" t="t" r="r" b="b"/>
              <a:pathLst>
                <a:path w="29845" h="35559">
                  <a:moveTo>
                    <a:pt x="46" y="0"/>
                  </a:moveTo>
                  <a:lnTo>
                    <a:pt x="0" y="8837"/>
                  </a:lnTo>
                  <a:lnTo>
                    <a:pt x="21" y="35344"/>
                  </a:lnTo>
                  <a:lnTo>
                    <a:pt x="7355" y="35356"/>
                  </a:lnTo>
                  <a:lnTo>
                    <a:pt x="29358" y="35204"/>
                  </a:lnTo>
                  <a:lnTo>
                    <a:pt x="29358" y="26442"/>
                  </a:lnTo>
                  <a:lnTo>
                    <a:pt x="29599" y="13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D54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914091" y="1316190"/>
              <a:ext cx="63500" cy="35560"/>
            </a:xfrm>
            <a:custGeom>
              <a:avLst/>
              <a:gdLst/>
              <a:ahLst/>
              <a:cxnLst/>
              <a:rect l="l" t="t" r="r" b="b"/>
              <a:pathLst>
                <a:path w="63500" h="35559">
                  <a:moveTo>
                    <a:pt x="63055" y="0"/>
                  </a:moveTo>
                  <a:lnTo>
                    <a:pt x="47284" y="103"/>
                  </a:lnTo>
                  <a:lnTo>
                    <a:pt x="15756" y="58"/>
                  </a:lnTo>
                  <a:lnTo>
                    <a:pt x="0" y="241"/>
                  </a:lnTo>
                  <a:lnTo>
                    <a:pt x="190" y="35255"/>
                  </a:lnTo>
                  <a:lnTo>
                    <a:pt x="31705" y="35248"/>
                  </a:lnTo>
                  <a:lnTo>
                    <a:pt x="63220" y="35090"/>
                  </a:lnTo>
                  <a:lnTo>
                    <a:pt x="63071" y="26324"/>
                  </a:lnTo>
                  <a:lnTo>
                    <a:pt x="63055" y="0"/>
                  </a:lnTo>
                  <a:close/>
                </a:path>
              </a:pathLst>
            </a:custGeom>
            <a:solidFill>
              <a:srgbClr val="87A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210880" y="1335887"/>
              <a:ext cx="380365" cy="290830"/>
            </a:xfrm>
            <a:custGeom>
              <a:avLst/>
              <a:gdLst/>
              <a:ahLst/>
              <a:cxnLst/>
              <a:rect l="l" t="t" r="r" b="b"/>
              <a:pathLst>
                <a:path w="380365" h="290830">
                  <a:moveTo>
                    <a:pt x="345122" y="0"/>
                  </a:moveTo>
                  <a:lnTo>
                    <a:pt x="338823" y="787"/>
                  </a:lnTo>
                  <a:lnTo>
                    <a:pt x="43599" y="812"/>
                  </a:lnTo>
                  <a:lnTo>
                    <a:pt x="40652" y="1003"/>
                  </a:lnTo>
                  <a:lnTo>
                    <a:pt x="7835" y="27279"/>
                  </a:lnTo>
                  <a:lnTo>
                    <a:pt x="4737" y="30556"/>
                  </a:lnTo>
                  <a:lnTo>
                    <a:pt x="0" y="33578"/>
                  </a:lnTo>
                  <a:lnTo>
                    <a:pt x="736" y="38760"/>
                  </a:lnTo>
                  <a:lnTo>
                    <a:pt x="711" y="254850"/>
                  </a:lnTo>
                  <a:lnTo>
                    <a:pt x="393" y="258952"/>
                  </a:lnTo>
                  <a:lnTo>
                    <a:pt x="3517" y="261353"/>
                  </a:lnTo>
                  <a:lnTo>
                    <a:pt x="29349" y="286105"/>
                  </a:lnTo>
                  <a:lnTo>
                    <a:pt x="32867" y="290245"/>
                  </a:lnTo>
                  <a:lnTo>
                    <a:pt x="38735" y="289153"/>
                  </a:lnTo>
                  <a:lnTo>
                    <a:pt x="43561" y="289547"/>
                  </a:lnTo>
                  <a:lnTo>
                    <a:pt x="96243" y="289822"/>
                  </a:lnTo>
                  <a:lnTo>
                    <a:pt x="201614" y="289731"/>
                  </a:lnTo>
                  <a:lnTo>
                    <a:pt x="254304" y="289928"/>
                  </a:lnTo>
                  <a:lnTo>
                    <a:pt x="320464" y="289767"/>
                  </a:lnTo>
                  <a:lnTo>
                    <a:pt x="342519" y="289394"/>
                  </a:lnTo>
                  <a:lnTo>
                    <a:pt x="347268" y="289775"/>
                  </a:lnTo>
                  <a:lnTo>
                    <a:pt x="350202" y="285534"/>
                  </a:lnTo>
                  <a:lnTo>
                    <a:pt x="359631" y="276321"/>
                  </a:lnTo>
                  <a:lnTo>
                    <a:pt x="372675" y="264120"/>
                  </a:lnTo>
                  <a:lnTo>
                    <a:pt x="378866" y="257695"/>
                  </a:lnTo>
                  <a:lnTo>
                    <a:pt x="380123" y="251917"/>
                  </a:lnTo>
                  <a:lnTo>
                    <a:pt x="379260" y="245846"/>
                  </a:lnTo>
                  <a:lnTo>
                    <a:pt x="379425" y="239953"/>
                  </a:lnTo>
                  <a:lnTo>
                    <a:pt x="379308" y="190092"/>
                  </a:lnTo>
                  <a:lnTo>
                    <a:pt x="379488" y="34467"/>
                  </a:lnTo>
                  <a:lnTo>
                    <a:pt x="377126" y="32461"/>
                  </a:lnTo>
                  <a:lnTo>
                    <a:pt x="371310" y="26515"/>
                  </a:lnTo>
                  <a:lnTo>
                    <a:pt x="353415" y="9118"/>
                  </a:lnTo>
                  <a:lnTo>
                    <a:pt x="349173" y="5448"/>
                  </a:lnTo>
                  <a:lnTo>
                    <a:pt x="345122" y="0"/>
                  </a:lnTo>
                  <a:close/>
                </a:path>
              </a:pathLst>
            </a:custGeom>
            <a:solidFill>
              <a:srgbClr val="4359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913809" y="135807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22345" y="0"/>
                  </a:moveTo>
                  <a:lnTo>
                    <a:pt x="14908" y="41"/>
                  </a:lnTo>
                  <a:lnTo>
                    <a:pt x="7472" y="175"/>
                  </a:lnTo>
                  <a:lnTo>
                    <a:pt x="41" y="398"/>
                  </a:lnTo>
                  <a:lnTo>
                    <a:pt x="0" y="17074"/>
                  </a:lnTo>
                  <a:lnTo>
                    <a:pt x="51" y="25417"/>
                  </a:lnTo>
                  <a:lnTo>
                    <a:pt x="282" y="33761"/>
                  </a:lnTo>
                  <a:lnTo>
                    <a:pt x="15017" y="33799"/>
                  </a:lnTo>
                  <a:lnTo>
                    <a:pt x="22392" y="33675"/>
                  </a:lnTo>
                  <a:lnTo>
                    <a:pt x="29771" y="33380"/>
                  </a:lnTo>
                  <a:lnTo>
                    <a:pt x="29921" y="16713"/>
                  </a:lnTo>
                  <a:lnTo>
                    <a:pt x="29921" y="8382"/>
                  </a:lnTo>
                  <a:lnTo>
                    <a:pt x="29784" y="55"/>
                  </a:lnTo>
                  <a:lnTo>
                    <a:pt x="22345" y="0"/>
                  </a:lnTo>
                  <a:close/>
                </a:path>
              </a:pathLst>
            </a:custGeom>
            <a:solidFill>
              <a:srgbClr val="E28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686038" y="1427352"/>
              <a:ext cx="291465" cy="96520"/>
            </a:xfrm>
            <a:custGeom>
              <a:avLst/>
              <a:gdLst/>
              <a:ahLst/>
              <a:cxnLst/>
              <a:rect l="l" t="t" r="r" b="b"/>
              <a:pathLst>
                <a:path w="291465" h="96519">
                  <a:moveTo>
                    <a:pt x="291312" y="24130"/>
                  </a:moveTo>
                  <a:lnTo>
                    <a:pt x="291160" y="24130"/>
                  </a:lnTo>
                  <a:lnTo>
                    <a:pt x="291160" y="0"/>
                  </a:lnTo>
                  <a:lnTo>
                    <a:pt x="165" y="0"/>
                  </a:lnTo>
                  <a:lnTo>
                    <a:pt x="165" y="24130"/>
                  </a:lnTo>
                  <a:lnTo>
                    <a:pt x="0" y="24130"/>
                  </a:lnTo>
                  <a:lnTo>
                    <a:pt x="0" y="72390"/>
                  </a:lnTo>
                  <a:lnTo>
                    <a:pt x="12" y="96520"/>
                  </a:lnTo>
                  <a:lnTo>
                    <a:pt x="291274" y="96520"/>
                  </a:lnTo>
                  <a:lnTo>
                    <a:pt x="291274" y="72390"/>
                  </a:lnTo>
                  <a:lnTo>
                    <a:pt x="291312" y="24130"/>
                  </a:lnTo>
                  <a:close/>
                </a:path>
              </a:pathLst>
            </a:custGeom>
            <a:solidFill>
              <a:srgbClr val="84A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685250" y="1557027"/>
              <a:ext cx="61594" cy="33020"/>
            </a:xfrm>
            <a:custGeom>
              <a:avLst/>
              <a:gdLst/>
              <a:ahLst/>
              <a:cxnLst/>
              <a:rect l="l" t="t" r="r" b="b"/>
              <a:pathLst>
                <a:path w="61595" h="33019">
                  <a:moveTo>
                    <a:pt x="15162" y="0"/>
                  </a:moveTo>
                  <a:lnTo>
                    <a:pt x="0" y="119"/>
                  </a:lnTo>
                  <a:lnTo>
                    <a:pt x="235" y="8268"/>
                  </a:lnTo>
                  <a:lnTo>
                    <a:pt x="52" y="16502"/>
                  </a:lnTo>
                  <a:lnTo>
                    <a:pt x="233" y="24651"/>
                  </a:lnTo>
                  <a:lnTo>
                    <a:pt x="1562" y="32542"/>
                  </a:lnTo>
                  <a:lnTo>
                    <a:pt x="16395" y="32808"/>
                  </a:lnTo>
                  <a:lnTo>
                    <a:pt x="60959" y="32733"/>
                  </a:lnTo>
                  <a:lnTo>
                    <a:pt x="61079" y="16478"/>
                  </a:lnTo>
                  <a:lnTo>
                    <a:pt x="60965" y="8353"/>
                  </a:lnTo>
                  <a:lnTo>
                    <a:pt x="60693" y="233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rgbClr val="393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78723" y="1556893"/>
              <a:ext cx="107314" cy="33020"/>
            </a:xfrm>
            <a:custGeom>
              <a:avLst/>
              <a:gdLst/>
              <a:ahLst/>
              <a:cxnLst/>
              <a:rect l="l" t="t" r="r" b="b"/>
              <a:pathLst>
                <a:path w="107315" h="33019">
                  <a:moveTo>
                    <a:pt x="1072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" y="25400"/>
                  </a:lnTo>
                  <a:lnTo>
                    <a:pt x="254" y="33020"/>
                  </a:lnTo>
                  <a:lnTo>
                    <a:pt x="107061" y="33020"/>
                  </a:lnTo>
                  <a:lnTo>
                    <a:pt x="107061" y="25400"/>
                  </a:lnTo>
                  <a:lnTo>
                    <a:pt x="107200" y="25400"/>
                  </a:lnTo>
                  <a:lnTo>
                    <a:pt x="107200" y="0"/>
                  </a:lnTo>
                  <a:close/>
                </a:path>
              </a:pathLst>
            </a:custGeom>
            <a:solidFill>
              <a:srgbClr val="E180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918144" y="1557147"/>
              <a:ext cx="59690" cy="33020"/>
            </a:xfrm>
            <a:custGeom>
              <a:avLst/>
              <a:gdLst/>
              <a:ahLst/>
              <a:cxnLst/>
              <a:rect l="l" t="t" r="r" b="b"/>
              <a:pathLst>
                <a:path w="59690" h="33019">
                  <a:moveTo>
                    <a:pt x="29430" y="0"/>
                  </a:moveTo>
                  <a:lnTo>
                    <a:pt x="11" y="139"/>
                  </a:lnTo>
                  <a:lnTo>
                    <a:pt x="0" y="8234"/>
                  </a:lnTo>
                  <a:lnTo>
                    <a:pt x="316" y="32537"/>
                  </a:lnTo>
                  <a:lnTo>
                    <a:pt x="14994" y="32662"/>
                  </a:lnTo>
                  <a:lnTo>
                    <a:pt x="59040" y="32537"/>
                  </a:lnTo>
                  <a:lnTo>
                    <a:pt x="59226" y="16341"/>
                  </a:lnTo>
                  <a:lnTo>
                    <a:pt x="59149" y="8248"/>
                  </a:lnTo>
                  <a:lnTo>
                    <a:pt x="58850" y="165"/>
                  </a:lnTo>
                  <a:lnTo>
                    <a:pt x="29430" y="0"/>
                  </a:lnTo>
                  <a:close/>
                </a:path>
              </a:pathLst>
            </a:custGeom>
            <a:solidFill>
              <a:srgbClr val="383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841740" y="161724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41121" y="42510"/>
                  </a:moveTo>
                  <a:lnTo>
                    <a:pt x="37363" y="42510"/>
                  </a:lnTo>
                  <a:lnTo>
                    <a:pt x="41097" y="43005"/>
                  </a:lnTo>
                  <a:lnTo>
                    <a:pt x="41121" y="42510"/>
                  </a:lnTo>
                  <a:close/>
                </a:path>
                <a:path w="41275" h="43180">
                  <a:moveTo>
                    <a:pt x="39130" y="0"/>
                  </a:moveTo>
                  <a:lnTo>
                    <a:pt x="20415" y="0"/>
                  </a:lnTo>
                  <a:lnTo>
                    <a:pt x="11112" y="255"/>
                  </a:lnTo>
                  <a:lnTo>
                    <a:pt x="1841" y="650"/>
                  </a:lnTo>
                  <a:lnTo>
                    <a:pt x="0" y="3152"/>
                  </a:lnTo>
                  <a:lnTo>
                    <a:pt x="938" y="6378"/>
                  </a:lnTo>
                  <a:lnTo>
                    <a:pt x="990" y="6556"/>
                  </a:lnTo>
                  <a:lnTo>
                    <a:pt x="711" y="9451"/>
                  </a:lnTo>
                  <a:lnTo>
                    <a:pt x="761" y="16988"/>
                  </a:lnTo>
                  <a:lnTo>
                    <a:pt x="876" y="39589"/>
                  </a:lnTo>
                  <a:lnTo>
                    <a:pt x="2603" y="42090"/>
                  </a:lnTo>
                  <a:lnTo>
                    <a:pt x="12692" y="42848"/>
                  </a:lnTo>
                  <a:lnTo>
                    <a:pt x="19954" y="42848"/>
                  </a:lnTo>
                  <a:lnTo>
                    <a:pt x="37363" y="42510"/>
                  </a:lnTo>
                  <a:lnTo>
                    <a:pt x="41121" y="42510"/>
                  </a:lnTo>
                  <a:lnTo>
                    <a:pt x="41142" y="42090"/>
                  </a:lnTo>
                  <a:lnTo>
                    <a:pt x="41266" y="39589"/>
                  </a:lnTo>
                  <a:lnTo>
                    <a:pt x="41269" y="36718"/>
                  </a:lnTo>
                  <a:lnTo>
                    <a:pt x="7608" y="36718"/>
                  </a:lnTo>
                  <a:lnTo>
                    <a:pt x="7427" y="29093"/>
                  </a:lnTo>
                  <a:lnTo>
                    <a:pt x="7390" y="27235"/>
                  </a:lnTo>
                  <a:lnTo>
                    <a:pt x="7277" y="21515"/>
                  </a:lnTo>
                  <a:lnTo>
                    <a:pt x="7213" y="6378"/>
                  </a:lnTo>
                  <a:lnTo>
                    <a:pt x="41013" y="6378"/>
                  </a:lnTo>
                  <a:lnTo>
                    <a:pt x="40932" y="1717"/>
                  </a:lnTo>
                  <a:lnTo>
                    <a:pt x="39130" y="0"/>
                  </a:lnTo>
                  <a:close/>
                </a:path>
                <a:path w="41275" h="43180">
                  <a:moveTo>
                    <a:pt x="41013" y="6378"/>
                  </a:moveTo>
                  <a:lnTo>
                    <a:pt x="34747" y="6378"/>
                  </a:lnTo>
                  <a:lnTo>
                    <a:pt x="34785" y="36718"/>
                  </a:lnTo>
                  <a:lnTo>
                    <a:pt x="41269" y="36718"/>
                  </a:lnTo>
                  <a:lnTo>
                    <a:pt x="41159" y="29093"/>
                  </a:lnTo>
                  <a:lnTo>
                    <a:pt x="41067" y="9451"/>
                  </a:lnTo>
                  <a:lnTo>
                    <a:pt x="41013" y="6378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848933" y="1623530"/>
              <a:ext cx="27940" cy="30480"/>
            </a:xfrm>
            <a:custGeom>
              <a:avLst/>
              <a:gdLst/>
              <a:ahLst/>
              <a:cxnLst/>
              <a:rect l="l" t="t" r="r" b="b"/>
              <a:pathLst>
                <a:path w="27940" h="30480">
                  <a:moveTo>
                    <a:pt x="27554" y="0"/>
                  </a:moveTo>
                  <a:lnTo>
                    <a:pt x="20660" y="119"/>
                  </a:lnTo>
                  <a:lnTo>
                    <a:pt x="13773" y="163"/>
                  </a:lnTo>
                  <a:lnTo>
                    <a:pt x="20" y="88"/>
                  </a:lnTo>
                  <a:lnTo>
                    <a:pt x="0" y="7654"/>
                  </a:lnTo>
                  <a:lnTo>
                    <a:pt x="84" y="15225"/>
                  </a:lnTo>
                  <a:lnTo>
                    <a:pt x="414" y="30391"/>
                  </a:lnTo>
                  <a:lnTo>
                    <a:pt x="7205" y="30363"/>
                  </a:lnTo>
                  <a:lnTo>
                    <a:pt x="27592" y="30429"/>
                  </a:lnTo>
                  <a:lnTo>
                    <a:pt x="27668" y="15214"/>
                  </a:lnTo>
                  <a:lnTo>
                    <a:pt x="27554" y="0"/>
                  </a:lnTo>
                  <a:close/>
                </a:path>
              </a:pathLst>
            </a:custGeom>
            <a:solidFill>
              <a:srgbClr val="E782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686117" y="1623758"/>
              <a:ext cx="27940" cy="30480"/>
            </a:xfrm>
            <a:custGeom>
              <a:avLst/>
              <a:gdLst/>
              <a:ahLst/>
              <a:cxnLst/>
              <a:rect l="l" t="t" r="r" b="b"/>
              <a:pathLst>
                <a:path w="27940" h="30480">
                  <a:moveTo>
                    <a:pt x="27581" y="0"/>
                  </a:moveTo>
                  <a:lnTo>
                    <a:pt x="85" y="342"/>
                  </a:lnTo>
                  <a:lnTo>
                    <a:pt x="11" y="7759"/>
                  </a:lnTo>
                  <a:lnTo>
                    <a:pt x="0" y="15182"/>
                  </a:lnTo>
                  <a:lnTo>
                    <a:pt x="78" y="22606"/>
                  </a:lnTo>
                  <a:lnTo>
                    <a:pt x="276" y="30022"/>
                  </a:lnTo>
                  <a:lnTo>
                    <a:pt x="7050" y="30154"/>
                  </a:lnTo>
                  <a:lnTo>
                    <a:pt x="13827" y="30170"/>
                  </a:lnTo>
                  <a:lnTo>
                    <a:pt x="20603" y="30046"/>
                  </a:lnTo>
                  <a:lnTo>
                    <a:pt x="27378" y="29756"/>
                  </a:lnTo>
                  <a:lnTo>
                    <a:pt x="27509" y="22315"/>
                  </a:lnTo>
                  <a:lnTo>
                    <a:pt x="27565" y="14873"/>
                  </a:lnTo>
                  <a:lnTo>
                    <a:pt x="27581" y="0"/>
                  </a:lnTo>
                  <a:close/>
                </a:path>
              </a:pathLst>
            </a:custGeom>
            <a:solidFill>
              <a:srgbClr val="516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785034" y="1623841"/>
              <a:ext cx="27305" cy="30480"/>
            </a:xfrm>
            <a:custGeom>
              <a:avLst/>
              <a:gdLst/>
              <a:ahLst/>
              <a:cxnLst/>
              <a:rect l="l" t="t" r="r" b="b"/>
              <a:pathLst>
                <a:path w="27304" h="30480">
                  <a:moveTo>
                    <a:pt x="6690" y="0"/>
                  </a:moveTo>
                  <a:lnTo>
                    <a:pt x="0" y="70"/>
                  </a:lnTo>
                  <a:lnTo>
                    <a:pt x="101" y="7503"/>
                  </a:lnTo>
                  <a:lnTo>
                    <a:pt x="200" y="22390"/>
                  </a:lnTo>
                  <a:lnTo>
                    <a:pt x="330" y="29838"/>
                  </a:lnTo>
                  <a:lnTo>
                    <a:pt x="7038" y="29815"/>
                  </a:lnTo>
                  <a:lnTo>
                    <a:pt x="27190" y="30067"/>
                  </a:lnTo>
                  <a:lnTo>
                    <a:pt x="27259" y="22618"/>
                  </a:lnTo>
                  <a:lnTo>
                    <a:pt x="27206" y="15170"/>
                  </a:lnTo>
                  <a:lnTo>
                    <a:pt x="27044" y="7721"/>
                  </a:lnTo>
                  <a:lnTo>
                    <a:pt x="26784" y="273"/>
                  </a:lnTo>
                  <a:lnTo>
                    <a:pt x="13387" y="43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C7B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949055" y="1623771"/>
              <a:ext cx="28575" cy="30480"/>
            </a:xfrm>
            <a:custGeom>
              <a:avLst/>
              <a:gdLst/>
              <a:ahLst/>
              <a:cxnLst/>
              <a:rect l="l" t="t" r="r" b="b"/>
              <a:pathLst>
                <a:path w="28575" h="30480">
                  <a:moveTo>
                    <a:pt x="50" y="0"/>
                  </a:moveTo>
                  <a:lnTo>
                    <a:pt x="21072" y="30161"/>
                  </a:lnTo>
                  <a:lnTo>
                    <a:pt x="27990" y="30111"/>
                  </a:lnTo>
                  <a:lnTo>
                    <a:pt x="27914" y="34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A5F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257324" y="1658277"/>
              <a:ext cx="372110" cy="35560"/>
            </a:xfrm>
            <a:custGeom>
              <a:avLst/>
              <a:gdLst/>
              <a:ahLst/>
              <a:cxnLst/>
              <a:rect l="l" t="t" r="r" b="b"/>
              <a:pathLst>
                <a:path w="372109" h="35560">
                  <a:moveTo>
                    <a:pt x="11125" y="22009"/>
                  </a:moveTo>
                  <a:lnTo>
                    <a:pt x="7620" y="21742"/>
                  </a:lnTo>
                  <a:lnTo>
                    <a:pt x="596" y="21386"/>
                  </a:lnTo>
                  <a:lnTo>
                    <a:pt x="342" y="25527"/>
                  </a:lnTo>
                  <a:lnTo>
                    <a:pt x="127" y="29667"/>
                  </a:lnTo>
                  <a:lnTo>
                    <a:pt x="0" y="33807"/>
                  </a:lnTo>
                  <a:lnTo>
                    <a:pt x="3644" y="33858"/>
                  </a:lnTo>
                  <a:lnTo>
                    <a:pt x="7315" y="33832"/>
                  </a:lnTo>
                  <a:lnTo>
                    <a:pt x="11023" y="33832"/>
                  </a:lnTo>
                  <a:lnTo>
                    <a:pt x="11036" y="29883"/>
                  </a:lnTo>
                  <a:lnTo>
                    <a:pt x="11112" y="25933"/>
                  </a:lnTo>
                  <a:lnTo>
                    <a:pt x="11125" y="22009"/>
                  </a:lnTo>
                  <a:close/>
                </a:path>
                <a:path w="372109" h="35560">
                  <a:moveTo>
                    <a:pt x="23939" y="1397"/>
                  </a:moveTo>
                  <a:lnTo>
                    <a:pt x="16395" y="1308"/>
                  </a:lnTo>
                  <a:lnTo>
                    <a:pt x="12636" y="1346"/>
                  </a:lnTo>
                  <a:lnTo>
                    <a:pt x="12522" y="5321"/>
                  </a:lnTo>
                  <a:lnTo>
                    <a:pt x="12369" y="13322"/>
                  </a:lnTo>
                  <a:lnTo>
                    <a:pt x="16078" y="13284"/>
                  </a:lnTo>
                  <a:lnTo>
                    <a:pt x="19799" y="13360"/>
                  </a:lnTo>
                  <a:lnTo>
                    <a:pt x="23520" y="13081"/>
                  </a:lnTo>
                  <a:lnTo>
                    <a:pt x="23939" y="9194"/>
                  </a:lnTo>
                  <a:lnTo>
                    <a:pt x="23837" y="5295"/>
                  </a:lnTo>
                  <a:lnTo>
                    <a:pt x="23939" y="1397"/>
                  </a:lnTo>
                  <a:close/>
                </a:path>
                <a:path w="372109" h="35560">
                  <a:moveTo>
                    <a:pt x="372059" y="0"/>
                  </a:moveTo>
                  <a:lnTo>
                    <a:pt x="365975" y="0"/>
                  </a:lnTo>
                  <a:lnTo>
                    <a:pt x="365975" y="14566"/>
                  </a:lnTo>
                  <a:lnTo>
                    <a:pt x="365493" y="21704"/>
                  </a:lnTo>
                  <a:lnTo>
                    <a:pt x="365531" y="28905"/>
                  </a:lnTo>
                  <a:lnTo>
                    <a:pt x="346163" y="28905"/>
                  </a:lnTo>
                  <a:lnTo>
                    <a:pt x="339725" y="28689"/>
                  </a:lnTo>
                  <a:lnTo>
                    <a:pt x="339788" y="13004"/>
                  </a:lnTo>
                  <a:lnTo>
                    <a:pt x="339864" y="6743"/>
                  </a:lnTo>
                  <a:lnTo>
                    <a:pt x="359867" y="6743"/>
                  </a:lnTo>
                  <a:lnTo>
                    <a:pt x="365607" y="7429"/>
                  </a:lnTo>
                  <a:lnTo>
                    <a:pt x="365887" y="13004"/>
                  </a:lnTo>
                  <a:lnTo>
                    <a:pt x="365975" y="14566"/>
                  </a:lnTo>
                  <a:lnTo>
                    <a:pt x="365975" y="0"/>
                  </a:lnTo>
                  <a:lnTo>
                    <a:pt x="343471" y="0"/>
                  </a:lnTo>
                  <a:lnTo>
                    <a:pt x="334124" y="850"/>
                  </a:lnTo>
                  <a:lnTo>
                    <a:pt x="332295" y="6743"/>
                  </a:lnTo>
                  <a:lnTo>
                    <a:pt x="333832" y="13004"/>
                  </a:lnTo>
                  <a:lnTo>
                    <a:pt x="333451" y="19011"/>
                  </a:lnTo>
                  <a:lnTo>
                    <a:pt x="333908" y="24307"/>
                  </a:lnTo>
                  <a:lnTo>
                    <a:pt x="332244" y="30035"/>
                  </a:lnTo>
                  <a:lnTo>
                    <a:pt x="334606" y="35153"/>
                  </a:lnTo>
                  <a:lnTo>
                    <a:pt x="371843" y="35153"/>
                  </a:lnTo>
                  <a:lnTo>
                    <a:pt x="371957" y="28905"/>
                  </a:lnTo>
                  <a:lnTo>
                    <a:pt x="372046" y="6743"/>
                  </a:lnTo>
                  <a:lnTo>
                    <a:pt x="372059" y="0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597049" y="1664863"/>
              <a:ext cx="26670" cy="22860"/>
            </a:xfrm>
            <a:custGeom>
              <a:avLst/>
              <a:gdLst/>
              <a:ahLst/>
              <a:cxnLst/>
              <a:rect l="l" t="t" r="r" b="b"/>
              <a:pathLst>
                <a:path w="26670" h="22860">
                  <a:moveTo>
                    <a:pt x="13069" y="0"/>
                  </a:moveTo>
                  <a:lnTo>
                    <a:pt x="6596" y="144"/>
                  </a:lnTo>
                  <a:lnTo>
                    <a:pt x="152" y="4"/>
                  </a:lnTo>
                  <a:lnTo>
                    <a:pt x="50" y="7358"/>
                  </a:lnTo>
                  <a:lnTo>
                    <a:pt x="0" y="22102"/>
                  </a:lnTo>
                  <a:lnTo>
                    <a:pt x="6448" y="22317"/>
                  </a:lnTo>
                  <a:lnTo>
                    <a:pt x="12898" y="22404"/>
                  </a:lnTo>
                  <a:lnTo>
                    <a:pt x="19350" y="22381"/>
                  </a:lnTo>
                  <a:lnTo>
                    <a:pt x="25806" y="22267"/>
                  </a:lnTo>
                  <a:lnTo>
                    <a:pt x="25768" y="15117"/>
                  </a:lnTo>
                  <a:lnTo>
                    <a:pt x="26250" y="7980"/>
                  </a:lnTo>
                  <a:lnTo>
                    <a:pt x="25882" y="842"/>
                  </a:lnTo>
                  <a:lnTo>
                    <a:pt x="19517" y="67"/>
                  </a:lnTo>
                  <a:lnTo>
                    <a:pt x="13069" y="0"/>
                  </a:lnTo>
                  <a:close/>
                </a:path>
              </a:pathLst>
            </a:custGeom>
            <a:solidFill>
              <a:srgbClr val="3F3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178596" y="1664957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5" h="22860">
                  <a:moveTo>
                    <a:pt x="8356" y="0"/>
                  </a:moveTo>
                  <a:lnTo>
                    <a:pt x="203" y="76"/>
                  </a:lnTo>
                  <a:lnTo>
                    <a:pt x="50" y="7429"/>
                  </a:lnTo>
                  <a:lnTo>
                    <a:pt x="0" y="14782"/>
                  </a:lnTo>
                  <a:lnTo>
                    <a:pt x="152" y="22148"/>
                  </a:lnTo>
                  <a:lnTo>
                    <a:pt x="8267" y="22390"/>
                  </a:lnTo>
                  <a:lnTo>
                    <a:pt x="16408" y="22390"/>
                  </a:lnTo>
                  <a:lnTo>
                    <a:pt x="24536" y="21958"/>
                  </a:lnTo>
                  <a:lnTo>
                    <a:pt x="24383" y="14859"/>
                  </a:lnTo>
                  <a:lnTo>
                    <a:pt x="24422" y="7747"/>
                  </a:lnTo>
                  <a:lnTo>
                    <a:pt x="24688" y="647"/>
                  </a:lnTo>
                  <a:lnTo>
                    <a:pt x="16522" y="126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94534" y="1673787"/>
              <a:ext cx="69215" cy="13970"/>
            </a:xfrm>
            <a:custGeom>
              <a:avLst/>
              <a:gdLst/>
              <a:ahLst/>
              <a:cxnLst/>
              <a:rect l="l" t="t" r="r" b="b"/>
              <a:pathLst>
                <a:path w="69215" h="13969">
                  <a:moveTo>
                    <a:pt x="51331" y="0"/>
                  </a:moveTo>
                  <a:lnTo>
                    <a:pt x="0" y="85"/>
                  </a:lnTo>
                  <a:lnTo>
                    <a:pt x="38" y="13458"/>
                  </a:lnTo>
                  <a:lnTo>
                    <a:pt x="17196" y="13822"/>
                  </a:lnTo>
                  <a:lnTo>
                    <a:pt x="68668" y="13649"/>
                  </a:lnTo>
                  <a:lnTo>
                    <a:pt x="68452" y="174"/>
                  </a:lnTo>
                  <a:lnTo>
                    <a:pt x="51331" y="0"/>
                  </a:lnTo>
                  <a:close/>
                </a:path>
              </a:pathLst>
            </a:custGeom>
            <a:solidFill>
              <a:srgbClr val="3F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282825" y="1679841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4">
                  <a:moveTo>
                    <a:pt x="0" y="0"/>
                  </a:moveTo>
                  <a:lnTo>
                    <a:pt x="0" y="8001"/>
                  </a:lnTo>
                  <a:lnTo>
                    <a:pt x="50" y="12014"/>
                  </a:lnTo>
                  <a:lnTo>
                    <a:pt x="7162" y="12001"/>
                  </a:lnTo>
                  <a:lnTo>
                    <a:pt x="10731" y="11976"/>
                  </a:lnTo>
                  <a:lnTo>
                    <a:pt x="10795" y="8001"/>
                  </a:lnTo>
                  <a:lnTo>
                    <a:pt x="10807" y="63"/>
                  </a:lnTo>
                  <a:lnTo>
                    <a:pt x="72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0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686127" y="1687303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27558" y="19"/>
                  </a:moveTo>
                  <a:lnTo>
                    <a:pt x="13760" y="0"/>
                  </a:lnTo>
                  <a:lnTo>
                    <a:pt x="6874" y="65"/>
                  </a:lnTo>
                  <a:lnTo>
                    <a:pt x="0" y="285"/>
                  </a:lnTo>
                  <a:lnTo>
                    <a:pt x="51" y="21470"/>
                  </a:lnTo>
                  <a:lnTo>
                    <a:pt x="139" y="28530"/>
                  </a:lnTo>
                  <a:lnTo>
                    <a:pt x="6952" y="28693"/>
                  </a:lnTo>
                  <a:lnTo>
                    <a:pt x="13773" y="28741"/>
                  </a:lnTo>
                  <a:lnTo>
                    <a:pt x="20602" y="28696"/>
                  </a:lnTo>
                  <a:lnTo>
                    <a:pt x="27444" y="28581"/>
                  </a:lnTo>
                  <a:lnTo>
                    <a:pt x="27630" y="14304"/>
                  </a:lnTo>
                  <a:lnTo>
                    <a:pt x="27639" y="7162"/>
                  </a:lnTo>
                  <a:lnTo>
                    <a:pt x="27558" y="19"/>
                  </a:lnTo>
                  <a:close/>
                </a:path>
              </a:pathLst>
            </a:custGeom>
            <a:solidFill>
              <a:srgbClr val="839D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753767" y="1687207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177" y="0"/>
                  </a:moveTo>
                  <a:lnTo>
                    <a:pt x="96" y="7252"/>
                  </a:lnTo>
                  <a:lnTo>
                    <a:pt x="0" y="29032"/>
                  </a:lnTo>
                  <a:lnTo>
                    <a:pt x="7033" y="28901"/>
                  </a:lnTo>
                  <a:lnTo>
                    <a:pt x="14074" y="28840"/>
                  </a:lnTo>
                  <a:lnTo>
                    <a:pt x="21120" y="28862"/>
                  </a:lnTo>
                  <a:lnTo>
                    <a:pt x="28168" y="28981"/>
                  </a:lnTo>
                  <a:lnTo>
                    <a:pt x="27981" y="14504"/>
                  </a:lnTo>
                  <a:lnTo>
                    <a:pt x="28003" y="38"/>
                  </a:lnTo>
                  <a:lnTo>
                    <a:pt x="7124" y="9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09A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880518" y="1687220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223" y="0"/>
                  </a:moveTo>
                  <a:lnTo>
                    <a:pt x="38" y="7167"/>
                  </a:lnTo>
                  <a:lnTo>
                    <a:pt x="0" y="14341"/>
                  </a:lnTo>
                  <a:lnTo>
                    <a:pt x="33" y="28701"/>
                  </a:lnTo>
                  <a:lnTo>
                    <a:pt x="6998" y="28732"/>
                  </a:lnTo>
                  <a:lnTo>
                    <a:pt x="13965" y="28697"/>
                  </a:lnTo>
                  <a:lnTo>
                    <a:pt x="27897" y="28473"/>
                  </a:lnTo>
                  <a:lnTo>
                    <a:pt x="27792" y="14295"/>
                  </a:lnTo>
                  <a:lnTo>
                    <a:pt x="27820" y="12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859E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949340" y="1686979"/>
              <a:ext cx="27940" cy="29845"/>
            </a:xfrm>
            <a:custGeom>
              <a:avLst/>
              <a:gdLst/>
              <a:ahLst/>
              <a:cxnLst/>
              <a:rect l="l" t="t" r="r" b="b"/>
              <a:pathLst>
                <a:path w="27940" h="29844">
                  <a:moveTo>
                    <a:pt x="120" y="0"/>
                  </a:moveTo>
                  <a:lnTo>
                    <a:pt x="9" y="7305"/>
                  </a:lnTo>
                  <a:lnTo>
                    <a:pt x="0" y="14611"/>
                  </a:lnTo>
                  <a:lnTo>
                    <a:pt x="69" y="29222"/>
                  </a:lnTo>
                  <a:lnTo>
                    <a:pt x="6978" y="29094"/>
                  </a:lnTo>
                  <a:lnTo>
                    <a:pt x="27743" y="28917"/>
                  </a:lnTo>
                  <a:lnTo>
                    <a:pt x="27665" y="14605"/>
                  </a:lnTo>
                  <a:lnTo>
                    <a:pt x="27709" y="7450"/>
                  </a:lnTo>
                  <a:lnTo>
                    <a:pt x="27882" y="292"/>
                  </a:lnTo>
                  <a:lnTo>
                    <a:pt x="7049" y="16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E98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484349" y="1836293"/>
              <a:ext cx="143510" cy="227329"/>
            </a:xfrm>
            <a:custGeom>
              <a:avLst/>
              <a:gdLst/>
              <a:ahLst/>
              <a:cxnLst/>
              <a:rect l="l" t="t" r="r" b="b"/>
              <a:pathLst>
                <a:path w="143509" h="227330">
                  <a:moveTo>
                    <a:pt x="142976" y="124460"/>
                  </a:moveTo>
                  <a:lnTo>
                    <a:pt x="142875" y="119380"/>
                  </a:lnTo>
                  <a:lnTo>
                    <a:pt x="142671" y="119380"/>
                  </a:lnTo>
                  <a:lnTo>
                    <a:pt x="142671" y="115570"/>
                  </a:lnTo>
                  <a:lnTo>
                    <a:pt x="141236" y="115570"/>
                  </a:lnTo>
                  <a:lnTo>
                    <a:pt x="141236" y="114300"/>
                  </a:lnTo>
                  <a:lnTo>
                    <a:pt x="138366" y="114300"/>
                  </a:lnTo>
                  <a:lnTo>
                    <a:pt x="138366" y="113030"/>
                  </a:lnTo>
                  <a:lnTo>
                    <a:pt x="137261" y="113030"/>
                  </a:lnTo>
                  <a:lnTo>
                    <a:pt x="137261" y="114300"/>
                  </a:lnTo>
                  <a:lnTo>
                    <a:pt x="132689" y="114300"/>
                  </a:lnTo>
                  <a:lnTo>
                    <a:pt x="132689" y="115570"/>
                  </a:lnTo>
                  <a:lnTo>
                    <a:pt x="129540" y="115570"/>
                  </a:lnTo>
                  <a:lnTo>
                    <a:pt x="129540" y="114300"/>
                  </a:lnTo>
                  <a:lnTo>
                    <a:pt x="126885" y="114300"/>
                  </a:lnTo>
                  <a:lnTo>
                    <a:pt x="126885" y="115570"/>
                  </a:lnTo>
                  <a:lnTo>
                    <a:pt x="126873" y="119380"/>
                  </a:lnTo>
                  <a:lnTo>
                    <a:pt x="126834" y="124460"/>
                  </a:lnTo>
                  <a:lnTo>
                    <a:pt x="126796" y="128270"/>
                  </a:lnTo>
                  <a:lnTo>
                    <a:pt x="126758" y="134620"/>
                  </a:lnTo>
                  <a:lnTo>
                    <a:pt x="126733" y="135890"/>
                  </a:lnTo>
                  <a:lnTo>
                    <a:pt x="122453" y="135890"/>
                  </a:lnTo>
                  <a:lnTo>
                    <a:pt x="122453" y="137160"/>
                  </a:lnTo>
                  <a:lnTo>
                    <a:pt x="120992" y="137160"/>
                  </a:lnTo>
                  <a:lnTo>
                    <a:pt x="120992" y="135890"/>
                  </a:lnTo>
                  <a:lnTo>
                    <a:pt x="120954" y="134620"/>
                  </a:lnTo>
                  <a:lnTo>
                    <a:pt x="120827" y="134620"/>
                  </a:lnTo>
                  <a:lnTo>
                    <a:pt x="120827" y="128270"/>
                  </a:lnTo>
                  <a:lnTo>
                    <a:pt x="120650" y="128270"/>
                  </a:lnTo>
                  <a:lnTo>
                    <a:pt x="120650" y="124460"/>
                  </a:lnTo>
                  <a:lnTo>
                    <a:pt x="120510" y="124460"/>
                  </a:lnTo>
                  <a:lnTo>
                    <a:pt x="120510" y="119380"/>
                  </a:lnTo>
                  <a:lnTo>
                    <a:pt x="120446" y="115570"/>
                  </a:lnTo>
                  <a:lnTo>
                    <a:pt x="120459" y="114300"/>
                  </a:lnTo>
                  <a:lnTo>
                    <a:pt x="120459" y="113030"/>
                  </a:lnTo>
                  <a:lnTo>
                    <a:pt x="120484" y="99060"/>
                  </a:lnTo>
                  <a:lnTo>
                    <a:pt x="120523" y="91440"/>
                  </a:lnTo>
                  <a:lnTo>
                    <a:pt x="120573" y="68580"/>
                  </a:lnTo>
                  <a:lnTo>
                    <a:pt x="100215" y="68580"/>
                  </a:lnTo>
                  <a:lnTo>
                    <a:pt x="100215" y="58420"/>
                  </a:lnTo>
                  <a:lnTo>
                    <a:pt x="100342" y="58420"/>
                  </a:lnTo>
                  <a:lnTo>
                    <a:pt x="100342" y="54610"/>
                  </a:lnTo>
                  <a:lnTo>
                    <a:pt x="100457" y="45720"/>
                  </a:lnTo>
                  <a:lnTo>
                    <a:pt x="85521" y="45720"/>
                  </a:lnTo>
                  <a:lnTo>
                    <a:pt x="85521" y="54610"/>
                  </a:lnTo>
                  <a:lnTo>
                    <a:pt x="84988" y="54610"/>
                  </a:lnTo>
                  <a:lnTo>
                    <a:pt x="84988" y="58420"/>
                  </a:lnTo>
                  <a:lnTo>
                    <a:pt x="80238" y="58420"/>
                  </a:lnTo>
                  <a:lnTo>
                    <a:pt x="80238" y="54610"/>
                  </a:lnTo>
                  <a:lnTo>
                    <a:pt x="79946" y="54610"/>
                  </a:lnTo>
                  <a:lnTo>
                    <a:pt x="79946" y="45720"/>
                  </a:lnTo>
                  <a:lnTo>
                    <a:pt x="79692" y="45720"/>
                  </a:lnTo>
                  <a:lnTo>
                    <a:pt x="79692" y="43180"/>
                  </a:lnTo>
                  <a:lnTo>
                    <a:pt x="79679" y="15240"/>
                  </a:lnTo>
                  <a:lnTo>
                    <a:pt x="79590" y="0"/>
                  </a:lnTo>
                  <a:lnTo>
                    <a:pt x="62191" y="0"/>
                  </a:lnTo>
                  <a:lnTo>
                    <a:pt x="62191" y="15240"/>
                  </a:lnTo>
                  <a:lnTo>
                    <a:pt x="62115" y="43180"/>
                  </a:lnTo>
                  <a:lnTo>
                    <a:pt x="62064" y="45720"/>
                  </a:lnTo>
                  <a:lnTo>
                    <a:pt x="62039" y="54610"/>
                  </a:lnTo>
                  <a:lnTo>
                    <a:pt x="62026" y="58420"/>
                  </a:lnTo>
                  <a:lnTo>
                    <a:pt x="62001" y="68580"/>
                  </a:lnTo>
                  <a:lnTo>
                    <a:pt x="61950" y="91440"/>
                  </a:lnTo>
                  <a:lnTo>
                    <a:pt x="40944" y="91440"/>
                  </a:lnTo>
                  <a:lnTo>
                    <a:pt x="40944" y="99060"/>
                  </a:lnTo>
                  <a:lnTo>
                    <a:pt x="40728" y="99060"/>
                  </a:lnTo>
                  <a:lnTo>
                    <a:pt x="40728" y="113030"/>
                  </a:lnTo>
                  <a:lnTo>
                    <a:pt x="40728" y="114300"/>
                  </a:lnTo>
                  <a:lnTo>
                    <a:pt x="40728" y="115570"/>
                  </a:lnTo>
                  <a:lnTo>
                    <a:pt x="39497" y="115570"/>
                  </a:lnTo>
                  <a:lnTo>
                    <a:pt x="39497" y="114300"/>
                  </a:lnTo>
                  <a:lnTo>
                    <a:pt x="34251" y="114300"/>
                  </a:lnTo>
                  <a:lnTo>
                    <a:pt x="34251" y="113030"/>
                  </a:lnTo>
                  <a:lnTo>
                    <a:pt x="34251" y="99060"/>
                  </a:lnTo>
                  <a:lnTo>
                    <a:pt x="34251" y="91440"/>
                  </a:lnTo>
                  <a:lnTo>
                    <a:pt x="21805" y="91440"/>
                  </a:lnTo>
                  <a:lnTo>
                    <a:pt x="21805" y="99060"/>
                  </a:lnTo>
                  <a:lnTo>
                    <a:pt x="21755" y="113030"/>
                  </a:lnTo>
                  <a:lnTo>
                    <a:pt x="21717" y="114300"/>
                  </a:lnTo>
                  <a:lnTo>
                    <a:pt x="21717" y="115570"/>
                  </a:lnTo>
                  <a:lnTo>
                    <a:pt x="21704" y="119380"/>
                  </a:lnTo>
                  <a:lnTo>
                    <a:pt x="21678" y="124460"/>
                  </a:lnTo>
                  <a:lnTo>
                    <a:pt x="21666" y="128270"/>
                  </a:lnTo>
                  <a:lnTo>
                    <a:pt x="21640" y="134620"/>
                  </a:lnTo>
                  <a:lnTo>
                    <a:pt x="17970" y="134620"/>
                  </a:lnTo>
                  <a:lnTo>
                    <a:pt x="17970" y="135890"/>
                  </a:lnTo>
                  <a:lnTo>
                    <a:pt x="15519" y="135890"/>
                  </a:lnTo>
                  <a:lnTo>
                    <a:pt x="15519" y="134620"/>
                  </a:lnTo>
                  <a:lnTo>
                    <a:pt x="15252" y="134620"/>
                  </a:lnTo>
                  <a:lnTo>
                    <a:pt x="15252" y="128270"/>
                  </a:lnTo>
                  <a:lnTo>
                    <a:pt x="15074" y="128270"/>
                  </a:lnTo>
                  <a:lnTo>
                    <a:pt x="15074" y="124460"/>
                  </a:lnTo>
                  <a:lnTo>
                    <a:pt x="15113" y="119380"/>
                  </a:lnTo>
                  <a:lnTo>
                    <a:pt x="15163" y="115570"/>
                  </a:lnTo>
                  <a:lnTo>
                    <a:pt x="9728" y="115570"/>
                  </a:lnTo>
                  <a:lnTo>
                    <a:pt x="9728" y="114300"/>
                  </a:lnTo>
                  <a:lnTo>
                    <a:pt x="0" y="114300"/>
                  </a:lnTo>
                  <a:lnTo>
                    <a:pt x="0" y="115570"/>
                  </a:lnTo>
                  <a:lnTo>
                    <a:pt x="0" y="119380"/>
                  </a:lnTo>
                  <a:lnTo>
                    <a:pt x="0" y="151130"/>
                  </a:lnTo>
                  <a:lnTo>
                    <a:pt x="10287" y="151130"/>
                  </a:lnTo>
                  <a:lnTo>
                    <a:pt x="10287" y="149860"/>
                  </a:lnTo>
                  <a:lnTo>
                    <a:pt x="133426" y="149860"/>
                  </a:lnTo>
                  <a:lnTo>
                    <a:pt x="133426" y="151130"/>
                  </a:lnTo>
                  <a:lnTo>
                    <a:pt x="10287" y="151130"/>
                  </a:lnTo>
                  <a:lnTo>
                    <a:pt x="10287" y="158750"/>
                  </a:lnTo>
                  <a:lnTo>
                    <a:pt x="20662" y="158750"/>
                  </a:lnTo>
                  <a:lnTo>
                    <a:pt x="20662" y="161290"/>
                  </a:lnTo>
                  <a:lnTo>
                    <a:pt x="20662" y="165100"/>
                  </a:lnTo>
                  <a:lnTo>
                    <a:pt x="20662" y="167640"/>
                  </a:lnTo>
                  <a:lnTo>
                    <a:pt x="29908" y="167640"/>
                  </a:lnTo>
                  <a:lnTo>
                    <a:pt x="29908" y="168910"/>
                  </a:lnTo>
                  <a:lnTo>
                    <a:pt x="30327" y="168910"/>
                  </a:lnTo>
                  <a:lnTo>
                    <a:pt x="30327" y="176530"/>
                  </a:lnTo>
                  <a:lnTo>
                    <a:pt x="38862" y="176530"/>
                  </a:lnTo>
                  <a:lnTo>
                    <a:pt x="38862" y="184150"/>
                  </a:lnTo>
                  <a:lnTo>
                    <a:pt x="38773" y="191770"/>
                  </a:lnTo>
                  <a:lnTo>
                    <a:pt x="38608" y="191770"/>
                  </a:lnTo>
                  <a:lnTo>
                    <a:pt x="38608" y="198120"/>
                  </a:lnTo>
                  <a:lnTo>
                    <a:pt x="38506" y="199390"/>
                  </a:lnTo>
                  <a:lnTo>
                    <a:pt x="61404" y="199390"/>
                  </a:lnTo>
                  <a:lnTo>
                    <a:pt x="61404" y="205740"/>
                  </a:lnTo>
                  <a:lnTo>
                    <a:pt x="61468" y="219710"/>
                  </a:lnTo>
                  <a:lnTo>
                    <a:pt x="61696" y="219710"/>
                  </a:lnTo>
                  <a:lnTo>
                    <a:pt x="61696" y="226060"/>
                  </a:lnTo>
                  <a:lnTo>
                    <a:pt x="66192" y="226060"/>
                  </a:lnTo>
                  <a:lnTo>
                    <a:pt x="66192" y="227330"/>
                  </a:lnTo>
                  <a:lnTo>
                    <a:pt x="81254" y="227330"/>
                  </a:lnTo>
                  <a:lnTo>
                    <a:pt x="81254" y="226060"/>
                  </a:lnTo>
                  <a:lnTo>
                    <a:pt x="81216" y="219710"/>
                  </a:lnTo>
                  <a:lnTo>
                    <a:pt x="81102" y="205740"/>
                  </a:lnTo>
                  <a:lnTo>
                    <a:pt x="81178" y="199390"/>
                  </a:lnTo>
                  <a:lnTo>
                    <a:pt x="88455" y="199390"/>
                  </a:lnTo>
                  <a:lnTo>
                    <a:pt x="88455" y="198120"/>
                  </a:lnTo>
                  <a:lnTo>
                    <a:pt x="90805" y="198120"/>
                  </a:lnTo>
                  <a:lnTo>
                    <a:pt x="90805" y="199390"/>
                  </a:lnTo>
                  <a:lnTo>
                    <a:pt x="106324" y="199390"/>
                  </a:lnTo>
                  <a:lnTo>
                    <a:pt x="106324" y="198120"/>
                  </a:lnTo>
                  <a:lnTo>
                    <a:pt x="106172" y="198120"/>
                  </a:lnTo>
                  <a:lnTo>
                    <a:pt x="106172" y="191770"/>
                  </a:lnTo>
                  <a:lnTo>
                    <a:pt x="106070" y="184150"/>
                  </a:lnTo>
                  <a:lnTo>
                    <a:pt x="106006" y="176530"/>
                  </a:lnTo>
                  <a:lnTo>
                    <a:pt x="115366" y="176530"/>
                  </a:lnTo>
                  <a:lnTo>
                    <a:pt x="115366" y="168910"/>
                  </a:lnTo>
                  <a:lnTo>
                    <a:pt x="123177" y="168910"/>
                  </a:lnTo>
                  <a:lnTo>
                    <a:pt x="123177" y="167640"/>
                  </a:lnTo>
                  <a:lnTo>
                    <a:pt x="124587" y="167640"/>
                  </a:lnTo>
                  <a:lnTo>
                    <a:pt x="124587" y="165100"/>
                  </a:lnTo>
                  <a:lnTo>
                    <a:pt x="124764" y="165100"/>
                  </a:lnTo>
                  <a:lnTo>
                    <a:pt x="124764" y="161290"/>
                  </a:lnTo>
                  <a:lnTo>
                    <a:pt x="124777" y="158750"/>
                  </a:lnTo>
                  <a:lnTo>
                    <a:pt x="133502" y="158750"/>
                  </a:lnTo>
                  <a:lnTo>
                    <a:pt x="133502" y="151130"/>
                  </a:lnTo>
                  <a:lnTo>
                    <a:pt x="134823" y="151130"/>
                  </a:lnTo>
                  <a:lnTo>
                    <a:pt x="134823" y="149860"/>
                  </a:lnTo>
                  <a:lnTo>
                    <a:pt x="142824" y="149860"/>
                  </a:lnTo>
                  <a:lnTo>
                    <a:pt x="142824" y="137160"/>
                  </a:lnTo>
                  <a:lnTo>
                    <a:pt x="142887" y="135890"/>
                  </a:lnTo>
                  <a:lnTo>
                    <a:pt x="142900" y="134620"/>
                  </a:lnTo>
                  <a:lnTo>
                    <a:pt x="142925" y="128270"/>
                  </a:lnTo>
                  <a:lnTo>
                    <a:pt x="142976" y="124460"/>
                  </a:lnTo>
                  <a:close/>
                </a:path>
              </a:pathLst>
            </a:custGeom>
            <a:solidFill>
              <a:srgbClr val="C6C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177784" y="2196680"/>
              <a:ext cx="582295" cy="33655"/>
            </a:xfrm>
            <a:custGeom>
              <a:avLst/>
              <a:gdLst/>
              <a:ahLst/>
              <a:cxnLst/>
              <a:rect l="l" t="t" r="r" b="b"/>
              <a:pathLst>
                <a:path w="582295" h="33655">
                  <a:moveTo>
                    <a:pt x="77952" y="0"/>
                  </a:moveTo>
                  <a:lnTo>
                    <a:pt x="114" y="228"/>
                  </a:lnTo>
                  <a:lnTo>
                    <a:pt x="0" y="33235"/>
                  </a:lnTo>
                  <a:lnTo>
                    <a:pt x="58458" y="33007"/>
                  </a:lnTo>
                  <a:lnTo>
                    <a:pt x="77939" y="33235"/>
                  </a:lnTo>
                  <a:lnTo>
                    <a:pt x="77952" y="0"/>
                  </a:lnTo>
                  <a:close/>
                </a:path>
                <a:path w="582295" h="33655">
                  <a:moveTo>
                    <a:pt x="582104" y="33324"/>
                  </a:moveTo>
                  <a:lnTo>
                    <a:pt x="581926" y="177"/>
                  </a:lnTo>
                  <a:lnTo>
                    <a:pt x="520001" y="76"/>
                  </a:lnTo>
                  <a:lnTo>
                    <a:pt x="519798" y="32867"/>
                  </a:lnTo>
                  <a:lnTo>
                    <a:pt x="535368" y="33070"/>
                  </a:lnTo>
                  <a:lnTo>
                    <a:pt x="566521" y="33121"/>
                  </a:lnTo>
                  <a:lnTo>
                    <a:pt x="582104" y="33324"/>
                  </a:lnTo>
                  <a:close/>
                </a:path>
              </a:pathLst>
            </a:custGeom>
            <a:solidFill>
              <a:srgbClr val="C4C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150656" y="1748675"/>
              <a:ext cx="299085" cy="315595"/>
            </a:xfrm>
            <a:custGeom>
              <a:avLst/>
              <a:gdLst/>
              <a:ahLst/>
              <a:cxnLst/>
              <a:rect l="l" t="t" r="r" b="b"/>
              <a:pathLst>
                <a:path w="299084" h="315594">
                  <a:moveTo>
                    <a:pt x="67844" y="0"/>
                  </a:moveTo>
                  <a:lnTo>
                    <a:pt x="43062" y="171"/>
                  </a:lnTo>
                  <a:lnTo>
                    <a:pt x="34824" y="698"/>
                  </a:lnTo>
                  <a:lnTo>
                    <a:pt x="34176" y="11175"/>
                  </a:lnTo>
                  <a:lnTo>
                    <a:pt x="24676" y="10807"/>
                  </a:lnTo>
                  <a:lnTo>
                    <a:pt x="20523" y="15062"/>
                  </a:lnTo>
                  <a:lnTo>
                    <a:pt x="20396" y="21666"/>
                  </a:lnTo>
                  <a:lnTo>
                    <a:pt x="10808" y="21882"/>
                  </a:lnTo>
                  <a:lnTo>
                    <a:pt x="9640" y="32359"/>
                  </a:lnTo>
                  <a:lnTo>
                    <a:pt x="623" y="33147"/>
                  </a:lnTo>
                  <a:lnTo>
                    <a:pt x="103" y="55005"/>
                  </a:lnTo>
                  <a:lnTo>
                    <a:pt x="0" y="250760"/>
                  </a:lnTo>
                  <a:lnTo>
                    <a:pt x="483" y="294132"/>
                  </a:lnTo>
                  <a:lnTo>
                    <a:pt x="9449" y="294335"/>
                  </a:lnTo>
                  <a:lnTo>
                    <a:pt x="9360" y="304380"/>
                  </a:lnTo>
                  <a:lnTo>
                    <a:pt x="12459" y="305155"/>
                  </a:lnTo>
                  <a:lnTo>
                    <a:pt x="17336" y="302780"/>
                  </a:lnTo>
                  <a:lnTo>
                    <a:pt x="19355" y="306095"/>
                  </a:lnTo>
                  <a:lnTo>
                    <a:pt x="18987" y="315379"/>
                  </a:lnTo>
                  <a:lnTo>
                    <a:pt x="22975" y="313880"/>
                  </a:lnTo>
                  <a:lnTo>
                    <a:pt x="23656" y="277241"/>
                  </a:lnTo>
                  <a:lnTo>
                    <a:pt x="23553" y="203909"/>
                  </a:lnTo>
                  <a:lnTo>
                    <a:pt x="24092" y="167284"/>
                  </a:lnTo>
                  <a:lnTo>
                    <a:pt x="28118" y="166154"/>
                  </a:lnTo>
                  <a:lnTo>
                    <a:pt x="32690" y="165455"/>
                  </a:lnTo>
                  <a:lnTo>
                    <a:pt x="32449" y="160185"/>
                  </a:lnTo>
                  <a:lnTo>
                    <a:pt x="262624" y="160020"/>
                  </a:lnTo>
                  <a:lnTo>
                    <a:pt x="263881" y="165112"/>
                  </a:lnTo>
                  <a:lnTo>
                    <a:pt x="268161" y="166547"/>
                  </a:lnTo>
                  <a:lnTo>
                    <a:pt x="272949" y="166674"/>
                  </a:lnTo>
                  <a:lnTo>
                    <a:pt x="273451" y="202655"/>
                  </a:lnTo>
                  <a:lnTo>
                    <a:pt x="273140" y="274654"/>
                  </a:lnTo>
                  <a:lnTo>
                    <a:pt x="273406" y="310642"/>
                  </a:lnTo>
                  <a:lnTo>
                    <a:pt x="272580" y="314909"/>
                  </a:lnTo>
                  <a:lnTo>
                    <a:pt x="279870" y="315252"/>
                  </a:lnTo>
                  <a:lnTo>
                    <a:pt x="279159" y="304507"/>
                  </a:lnTo>
                  <a:lnTo>
                    <a:pt x="288836" y="303809"/>
                  </a:lnTo>
                  <a:lnTo>
                    <a:pt x="288709" y="294284"/>
                  </a:lnTo>
                  <a:lnTo>
                    <a:pt x="297752" y="293928"/>
                  </a:lnTo>
                  <a:lnTo>
                    <a:pt x="298243" y="258579"/>
                  </a:lnTo>
                  <a:lnTo>
                    <a:pt x="298225" y="187870"/>
                  </a:lnTo>
                  <a:lnTo>
                    <a:pt x="298438" y="152514"/>
                  </a:lnTo>
                  <a:lnTo>
                    <a:pt x="298525" y="63074"/>
                  </a:lnTo>
                  <a:lnTo>
                    <a:pt x="298057" y="33261"/>
                  </a:lnTo>
                  <a:lnTo>
                    <a:pt x="289116" y="33502"/>
                  </a:lnTo>
                  <a:lnTo>
                    <a:pt x="289103" y="23901"/>
                  </a:lnTo>
                  <a:lnTo>
                    <a:pt x="280226" y="23469"/>
                  </a:lnTo>
                  <a:lnTo>
                    <a:pt x="279235" y="12877"/>
                  </a:lnTo>
                  <a:lnTo>
                    <a:pt x="269926" y="12801"/>
                  </a:lnTo>
                  <a:lnTo>
                    <a:pt x="269494" y="622"/>
                  </a:lnTo>
                  <a:lnTo>
                    <a:pt x="253772" y="419"/>
                  </a:lnTo>
                  <a:lnTo>
                    <a:pt x="253645" y="107543"/>
                  </a:lnTo>
                  <a:lnTo>
                    <a:pt x="254394" y="112191"/>
                  </a:lnTo>
                  <a:lnTo>
                    <a:pt x="248882" y="113169"/>
                  </a:lnTo>
                  <a:lnTo>
                    <a:pt x="245720" y="114592"/>
                  </a:lnTo>
                  <a:lnTo>
                    <a:pt x="244259" y="120230"/>
                  </a:lnTo>
                  <a:lnTo>
                    <a:pt x="233629" y="120779"/>
                  </a:lnTo>
                  <a:lnTo>
                    <a:pt x="222984" y="120961"/>
                  </a:lnTo>
                  <a:lnTo>
                    <a:pt x="85658" y="120836"/>
                  </a:lnTo>
                  <a:lnTo>
                    <a:pt x="76467" y="120230"/>
                  </a:lnTo>
                  <a:lnTo>
                    <a:pt x="74981" y="113969"/>
                  </a:lnTo>
                  <a:lnTo>
                    <a:pt x="67628" y="111277"/>
                  </a:lnTo>
                  <a:lnTo>
                    <a:pt x="67844" y="0"/>
                  </a:lnTo>
                  <a:close/>
                </a:path>
              </a:pathLst>
            </a:custGeom>
            <a:solidFill>
              <a:srgbClr val="85A1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4901" y="1748485"/>
              <a:ext cx="173024" cy="11466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662835" y="1748104"/>
              <a:ext cx="314960" cy="318135"/>
            </a:xfrm>
            <a:custGeom>
              <a:avLst/>
              <a:gdLst/>
              <a:ahLst/>
              <a:cxnLst/>
              <a:rect l="l" t="t" r="r" b="b"/>
              <a:pathLst>
                <a:path w="314959" h="318135">
                  <a:moveTo>
                    <a:pt x="273989" y="0"/>
                  </a:moveTo>
                  <a:lnTo>
                    <a:pt x="257467" y="177"/>
                  </a:lnTo>
                  <a:lnTo>
                    <a:pt x="257403" y="105803"/>
                  </a:lnTo>
                  <a:lnTo>
                    <a:pt x="254495" y="109867"/>
                  </a:lnTo>
                  <a:lnTo>
                    <a:pt x="251091" y="113741"/>
                  </a:lnTo>
                  <a:lnTo>
                    <a:pt x="246443" y="115811"/>
                  </a:lnTo>
                  <a:lnTo>
                    <a:pt x="244411" y="121348"/>
                  </a:lnTo>
                  <a:lnTo>
                    <a:pt x="91794" y="121499"/>
                  </a:lnTo>
                  <a:lnTo>
                    <a:pt x="75463" y="120929"/>
                  </a:lnTo>
                  <a:lnTo>
                    <a:pt x="73202" y="113449"/>
                  </a:lnTo>
                  <a:lnTo>
                    <a:pt x="66598" y="112166"/>
                  </a:lnTo>
                  <a:lnTo>
                    <a:pt x="66293" y="342"/>
                  </a:lnTo>
                  <a:lnTo>
                    <a:pt x="42516" y="567"/>
                  </a:lnTo>
                  <a:lnTo>
                    <a:pt x="34620" y="1193"/>
                  </a:lnTo>
                  <a:lnTo>
                    <a:pt x="34277" y="3898"/>
                  </a:lnTo>
                  <a:lnTo>
                    <a:pt x="35166" y="6946"/>
                  </a:lnTo>
                  <a:lnTo>
                    <a:pt x="33883" y="9461"/>
                  </a:lnTo>
                  <a:lnTo>
                    <a:pt x="30276" y="10261"/>
                  </a:lnTo>
                  <a:lnTo>
                    <a:pt x="23012" y="11341"/>
                  </a:lnTo>
                  <a:lnTo>
                    <a:pt x="22580" y="20294"/>
                  </a:lnTo>
                  <a:lnTo>
                    <a:pt x="14490" y="21691"/>
                  </a:lnTo>
                  <a:lnTo>
                    <a:pt x="10655" y="23050"/>
                  </a:lnTo>
                  <a:lnTo>
                    <a:pt x="10325" y="26123"/>
                  </a:lnTo>
                  <a:lnTo>
                    <a:pt x="10261" y="32308"/>
                  </a:lnTo>
                  <a:lnTo>
                    <a:pt x="152" y="32461"/>
                  </a:lnTo>
                  <a:lnTo>
                    <a:pt x="0" y="294500"/>
                  </a:lnTo>
                  <a:lnTo>
                    <a:pt x="3060" y="294817"/>
                  </a:lnTo>
                  <a:lnTo>
                    <a:pt x="6248" y="294855"/>
                  </a:lnTo>
                  <a:lnTo>
                    <a:pt x="9309" y="295630"/>
                  </a:lnTo>
                  <a:lnTo>
                    <a:pt x="9512" y="304990"/>
                  </a:lnTo>
                  <a:lnTo>
                    <a:pt x="18262" y="305015"/>
                  </a:lnTo>
                  <a:lnTo>
                    <a:pt x="18973" y="308229"/>
                  </a:lnTo>
                  <a:lnTo>
                    <a:pt x="15570" y="317652"/>
                  </a:lnTo>
                  <a:lnTo>
                    <a:pt x="21767" y="314934"/>
                  </a:lnTo>
                  <a:lnTo>
                    <a:pt x="21952" y="270561"/>
                  </a:lnTo>
                  <a:lnTo>
                    <a:pt x="21892" y="181800"/>
                  </a:lnTo>
                  <a:lnTo>
                    <a:pt x="22263" y="137426"/>
                  </a:lnTo>
                  <a:lnTo>
                    <a:pt x="24688" y="138239"/>
                  </a:lnTo>
                  <a:lnTo>
                    <a:pt x="28828" y="137820"/>
                  </a:lnTo>
                  <a:lnTo>
                    <a:pt x="28054" y="141655"/>
                  </a:lnTo>
                  <a:lnTo>
                    <a:pt x="28244" y="315252"/>
                  </a:lnTo>
                  <a:lnTo>
                    <a:pt x="80293" y="315472"/>
                  </a:lnTo>
                  <a:lnTo>
                    <a:pt x="288505" y="315633"/>
                  </a:lnTo>
                  <a:lnTo>
                    <a:pt x="288277" y="140081"/>
                  </a:lnTo>
                  <a:lnTo>
                    <a:pt x="287858" y="136321"/>
                  </a:lnTo>
                  <a:lnTo>
                    <a:pt x="292061" y="137706"/>
                  </a:lnTo>
                  <a:lnTo>
                    <a:pt x="294360" y="137490"/>
                  </a:lnTo>
                  <a:lnTo>
                    <a:pt x="294604" y="176642"/>
                  </a:lnTo>
                  <a:lnTo>
                    <a:pt x="294610" y="254960"/>
                  </a:lnTo>
                  <a:lnTo>
                    <a:pt x="294881" y="301307"/>
                  </a:lnTo>
                  <a:lnTo>
                    <a:pt x="293979" y="308698"/>
                  </a:lnTo>
                  <a:lnTo>
                    <a:pt x="296125" y="315683"/>
                  </a:lnTo>
                  <a:lnTo>
                    <a:pt x="301345" y="315417"/>
                  </a:lnTo>
                  <a:lnTo>
                    <a:pt x="298157" y="308546"/>
                  </a:lnTo>
                  <a:lnTo>
                    <a:pt x="299173" y="305219"/>
                  </a:lnTo>
                  <a:lnTo>
                    <a:pt x="308482" y="305244"/>
                  </a:lnTo>
                  <a:lnTo>
                    <a:pt x="308635" y="295122"/>
                  </a:lnTo>
                  <a:lnTo>
                    <a:pt x="314210" y="294386"/>
                  </a:lnTo>
                  <a:lnTo>
                    <a:pt x="314794" y="287388"/>
                  </a:lnTo>
                  <a:lnTo>
                    <a:pt x="314752" y="129246"/>
                  </a:lnTo>
                  <a:lnTo>
                    <a:pt x="314210" y="33159"/>
                  </a:lnTo>
                  <a:lnTo>
                    <a:pt x="305079" y="32931"/>
                  </a:lnTo>
                  <a:lnTo>
                    <a:pt x="304571" y="23317"/>
                  </a:lnTo>
                  <a:lnTo>
                    <a:pt x="298551" y="22796"/>
                  </a:lnTo>
                  <a:lnTo>
                    <a:pt x="295592" y="22250"/>
                  </a:lnTo>
                  <a:lnTo>
                    <a:pt x="294449" y="18935"/>
                  </a:lnTo>
                  <a:lnTo>
                    <a:pt x="293941" y="15481"/>
                  </a:lnTo>
                  <a:lnTo>
                    <a:pt x="292684" y="12242"/>
                  </a:lnTo>
                  <a:lnTo>
                    <a:pt x="289471" y="11493"/>
                  </a:lnTo>
                  <a:lnTo>
                    <a:pt x="286207" y="11315"/>
                  </a:lnTo>
                  <a:lnTo>
                    <a:pt x="283032" y="10617"/>
                  </a:lnTo>
                  <a:lnTo>
                    <a:pt x="282473" y="7188"/>
                  </a:lnTo>
                  <a:lnTo>
                    <a:pt x="282270" y="292"/>
                  </a:lnTo>
                  <a:lnTo>
                    <a:pt x="273989" y="0"/>
                  </a:lnTo>
                  <a:close/>
                </a:path>
              </a:pathLst>
            </a:custGeom>
            <a:solidFill>
              <a:srgbClr val="E38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840381" y="1762633"/>
              <a:ext cx="50800" cy="88265"/>
            </a:xfrm>
            <a:custGeom>
              <a:avLst/>
              <a:gdLst/>
              <a:ahLst/>
              <a:cxnLst/>
              <a:rect l="l" t="t" r="r" b="b"/>
              <a:pathLst>
                <a:path w="50800" h="88264">
                  <a:moveTo>
                    <a:pt x="50710" y="0"/>
                  </a:moveTo>
                  <a:lnTo>
                    <a:pt x="45351" y="266"/>
                  </a:lnTo>
                  <a:lnTo>
                    <a:pt x="9973" y="266"/>
                  </a:lnTo>
                  <a:lnTo>
                    <a:pt x="266" y="736"/>
                  </a:lnTo>
                  <a:lnTo>
                    <a:pt x="213" y="4813"/>
                  </a:lnTo>
                  <a:lnTo>
                    <a:pt x="119" y="12159"/>
                  </a:lnTo>
                  <a:lnTo>
                    <a:pt x="0" y="76078"/>
                  </a:lnTo>
                  <a:lnTo>
                    <a:pt x="825" y="85864"/>
                  </a:lnTo>
                  <a:lnTo>
                    <a:pt x="4914" y="87642"/>
                  </a:lnTo>
                  <a:lnTo>
                    <a:pt x="9537" y="86791"/>
                  </a:lnTo>
                  <a:lnTo>
                    <a:pt x="44919" y="86791"/>
                  </a:lnTo>
                  <a:lnTo>
                    <a:pt x="49415" y="86461"/>
                  </a:lnTo>
                  <a:lnTo>
                    <a:pt x="49400" y="80556"/>
                  </a:lnTo>
                  <a:lnTo>
                    <a:pt x="22525" y="80556"/>
                  </a:lnTo>
                  <a:lnTo>
                    <a:pt x="6616" y="80187"/>
                  </a:lnTo>
                  <a:lnTo>
                    <a:pt x="6573" y="25220"/>
                  </a:lnTo>
                  <a:lnTo>
                    <a:pt x="6737" y="12159"/>
                  </a:lnTo>
                  <a:lnTo>
                    <a:pt x="6806" y="6743"/>
                  </a:lnTo>
                  <a:lnTo>
                    <a:pt x="15272" y="6541"/>
                  </a:lnTo>
                  <a:lnTo>
                    <a:pt x="49621" y="6541"/>
                  </a:lnTo>
                  <a:lnTo>
                    <a:pt x="49618" y="4813"/>
                  </a:lnTo>
                  <a:lnTo>
                    <a:pt x="50543" y="736"/>
                  </a:lnTo>
                  <a:lnTo>
                    <a:pt x="50650" y="266"/>
                  </a:lnTo>
                  <a:lnTo>
                    <a:pt x="50710" y="0"/>
                  </a:lnTo>
                  <a:close/>
                </a:path>
                <a:path w="50800" h="88264">
                  <a:moveTo>
                    <a:pt x="44919" y="86791"/>
                  </a:moveTo>
                  <a:lnTo>
                    <a:pt x="9537" y="86791"/>
                  </a:lnTo>
                  <a:lnTo>
                    <a:pt x="14305" y="87112"/>
                  </a:lnTo>
                  <a:lnTo>
                    <a:pt x="40553" y="87112"/>
                  </a:lnTo>
                  <a:lnTo>
                    <a:pt x="44919" y="86791"/>
                  </a:lnTo>
                  <a:close/>
                </a:path>
                <a:path w="50800" h="88264">
                  <a:moveTo>
                    <a:pt x="49621" y="6541"/>
                  </a:moveTo>
                  <a:lnTo>
                    <a:pt x="33865" y="6541"/>
                  </a:lnTo>
                  <a:lnTo>
                    <a:pt x="44987" y="6743"/>
                  </a:lnTo>
                  <a:lnTo>
                    <a:pt x="42887" y="6743"/>
                  </a:lnTo>
                  <a:lnTo>
                    <a:pt x="42811" y="80556"/>
                  </a:lnTo>
                  <a:lnTo>
                    <a:pt x="49400" y="80556"/>
                  </a:lnTo>
                  <a:lnTo>
                    <a:pt x="49392" y="62101"/>
                  </a:lnTo>
                  <a:lnTo>
                    <a:pt x="49654" y="25220"/>
                  </a:lnTo>
                  <a:lnTo>
                    <a:pt x="49621" y="6541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332051" y="1769297"/>
              <a:ext cx="35560" cy="74295"/>
            </a:xfrm>
            <a:custGeom>
              <a:avLst/>
              <a:gdLst/>
              <a:ahLst/>
              <a:cxnLst/>
              <a:rect l="l" t="t" r="r" b="b"/>
              <a:pathLst>
                <a:path w="35559" h="74294">
                  <a:moveTo>
                    <a:pt x="8954" y="0"/>
                  </a:moveTo>
                  <a:lnTo>
                    <a:pt x="101" y="295"/>
                  </a:lnTo>
                  <a:lnTo>
                    <a:pt x="203" y="18635"/>
                  </a:lnTo>
                  <a:lnTo>
                    <a:pt x="0" y="73688"/>
                  </a:lnTo>
                  <a:lnTo>
                    <a:pt x="17718" y="73939"/>
                  </a:lnTo>
                  <a:lnTo>
                    <a:pt x="35445" y="73751"/>
                  </a:lnTo>
                  <a:lnTo>
                    <a:pt x="35559" y="155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3D5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846954" y="1769161"/>
              <a:ext cx="36830" cy="74295"/>
            </a:xfrm>
            <a:custGeom>
              <a:avLst/>
              <a:gdLst/>
              <a:ahLst/>
              <a:cxnLst/>
              <a:rect l="l" t="t" r="r" b="b"/>
              <a:pathLst>
                <a:path w="36829" h="74294">
                  <a:moveTo>
                    <a:pt x="27292" y="13"/>
                  </a:moveTo>
                  <a:lnTo>
                    <a:pt x="9248" y="0"/>
                  </a:lnTo>
                  <a:lnTo>
                    <a:pt x="233" y="214"/>
                  </a:lnTo>
                  <a:lnTo>
                    <a:pt x="0" y="18568"/>
                  </a:lnTo>
                  <a:lnTo>
                    <a:pt x="42" y="73659"/>
                  </a:lnTo>
                  <a:lnTo>
                    <a:pt x="9086" y="73868"/>
                  </a:lnTo>
                  <a:lnTo>
                    <a:pt x="36237" y="74027"/>
                  </a:lnTo>
                  <a:lnTo>
                    <a:pt x="36426" y="55573"/>
                  </a:lnTo>
                  <a:lnTo>
                    <a:pt x="36546" y="18645"/>
                  </a:lnTo>
                  <a:lnTo>
                    <a:pt x="36314" y="176"/>
                  </a:lnTo>
                  <a:lnTo>
                    <a:pt x="27292" y="13"/>
                  </a:lnTo>
                  <a:close/>
                </a:path>
              </a:pathLst>
            </a:custGeom>
            <a:solidFill>
              <a:srgbClr val="3A50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539378" y="1770723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304" y="0"/>
                  </a:moveTo>
                  <a:lnTo>
                    <a:pt x="0" y="5422"/>
                  </a:lnTo>
                  <a:lnTo>
                    <a:pt x="0" y="10845"/>
                  </a:lnTo>
                  <a:lnTo>
                    <a:pt x="190" y="16256"/>
                  </a:lnTo>
                  <a:lnTo>
                    <a:pt x="6489" y="16383"/>
                  </a:lnTo>
                  <a:lnTo>
                    <a:pt x="8280" y="11709"/>
                  </a:lnTo>
                  <a:lnTo>
                    <a:pt x="9296" y="5308"/>
                  </a:lnTo>
                  <a:lnTo>
                    <a:pt x="6299" y="105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406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546541" y="1812976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0" y="0"/>
                  </a:moveTo>
                  <a:lnTo>
                    <a:pt x="63" y="5499"/>
                  </a:lnTo>
                  <a:lnTo>
                    <a:pt x="76" y="10985"/>
                  </a:lnTo>
                  <a:lnTo>
                    <a:pt x="152" y="16497"/>
                  </a:lnTo>
                  <a:lnTo>
                    <a:pt x="5930" y="16840"/>
                  </a:lnTo>
                  <a:lnTo>
                    <a:pt x="11747" y="16992"/>
                  </a:lnTo>
                  <a:lnTo>
                    <a:pt x="17538" y="16814"/>
                  </a:lnTo>
                  <a:lnTo>
                    <a:pt x="17475" y="11328"/>
                  </a:lnTo>
                  <a:lnTo>
                    <a:pt x="17475" y="342"/>
                  </a:lnTo>
                  <a:lnTo>
                    <a:pt x="11633" y="165"/>
                  </a:lnTo>
                  <a:lnTo>
                    <a:pt x="5816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525433" y="185840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80">
                  <a:moveTo>
                    <a:pt x="114" y="0"/>
                  </a:moveTo>
                  <a:lnTo>
                    <a:pt x="0" y="5689"/>
                  </a:lnTo>
                  <a:lnTo>
                    <a:pt x="0" y="11404"/>
                  </a:lnTo>
                  <a:lnTo>
                    <a:pt x="241" y="17119"/>
                  </a:lnTo>
                  <a:lnTo>
                    <a:pt x="5003" y="17157"/>
                  </a:lnTo>
                  <a:lnTo>
                    <a:pt x="9791" y="17449"/>
                  </a:lnTo>
                  <a:lnTo>
                    <a:pt x="14554" y="16713"/>
                  </a:lnTo>
                  <a:lnTo>
                    <a:pt x="14859" y="11252"/>
                  </a:lnTo>
                  <a:lnTo>
                    <a:pt x="14643" y="5778"/>
                  </a:lnTo>
                  <a:lnTo>
                    <a:pt x="14681" y="330"/>
                  </a:lnTo>
                  <a:lnTo>
                    <a:pt x="4965" y="8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6C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484438" y="1857984"/>
              <a:ext cx="100330" cy="86995"/>
            </a:xfrm>
            <a:custGeom>
              <a:avLst/>
              <a:gdLst/>
              <a:ahLst/>
              <a:cxnLst/>
              <a:rect l="l" t="t" r="r" b="b"/>
              <a:pathLst>
                <a:path w="100329" h="86994">
                  <a:moveTo>
                    <a:pt x="15087" y="70231"/>
                  </a:moveTo>
                  <a:lnTo>
                    <a:pt x="5016" y="70015"/>
                  </a:lnTo>
                  <a:lnTo>
                    <a:pt x="0" y="70015"/>
                  </a:lnTo>
                  <a:lnTo>
                    <a:pt x="203" y="81140"/>
                  </a:lnTo>
                  <a:lnTo>
                    <a:pt x="342" y="86690"/>
                  </a:lnTo>
                  <a:lnTo>
                    <a:pt x="14859" y="86817"/>
                  </a:lnTo>
                  <a:lnTo>
                    <a:pt x="14833" y="81292"/>
                  </a:lnTo>
                  <a:lnTo>
                    <a:pt x="14909" y="75768"/>
                  </a:lnTo>
                  <a:lnTo>
                    <a:pt x="15087" y="70231"/>
                  </a:lnTo>
                  <a:close/>
                </a:path>
                <a:path w="100329" h="86994">
                  <a:moveTo>
                    <a:pt x="100304" y="17056"/>
                  </a:moveTo>
                  <a:lnTo>
                    <a:pt x="100266" y="11544"/>
                  </a:lnTo>
                  <a:lnTo>
                    <a:pt x="100279" y="6032"/>
                  </a:lnTo>
                  <a:lnTo>
                    <a:pt x="100228" y="546"/>
                  </a:lnTo>
                  <a:lnTo>
                    <a:pt x="95377" y="558"/>
                  </a:lnTo>
                  <a:lnTo>
                    <a:pt x="90411" y="0"/>
                  </a:lnTo>
                  <a:lnTo>
                    <a:pt x="85712" y="1371"/>
                  </a:lnTo>
                  <a:lnTo>
                    <a:pt x="85318" y="6616"/>
                  </a:lnTo>
                  <a:lnTo>
                    <a:pt x="85547" y="11887"/>
                  </a:lnTo>
                  <a:lnTo>
                    <a:pt x="85572" y="17145"/>
                  </a:lnTo>
                  <a:lnTo>
                    <a:pt x="95377" y="17195"/>
                  </a:lnTo>
                  <a:lnTo>
                    <a:pt x="100304" y="17056"/>
                  </a:lnTo>
                  <a:close/>
                </a:path>
              </a:pathLst>
            </a:custGeom>
            <a:solidFill>
              <a:srgbClr val="C8C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525637" y="1881949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4">
                  <a:moveTo>
                    <a:pt x="190" y="0"/>
                  </a:moveTo>
                  <a:lnTo>
                    <a:pt x="38" y="5537"/>
                  </a:lnTo>
                  <a:lnTo>
                    <a:pt x="0" y="11112"/>
                  </a:lnTo>
                  <a:lnTo>
                    <a:pt x="76" y="16675"/>
                  </a:lnTo>
                  <a:lnTo>
                    <a:pt x="14363" y="16675"/>
                  </a:lnTo>
                  <a:lnTo>
                    <a:pt x="14325" y="11214"/>
                  </a:lnTo>
                  <a:lnTo>
                    <a:pt x="14325" y="304"/>
                  </a:lnTo>
                  <a:lnTo>
                    <a:pt x="9613" y="126"/>
                  </a:lnTo>
                  <a:lnTo>
                    <a:pt x="4889" y="8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FBF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504859" y="1882127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4">
                  <a:moveTo>
                    <a:pt x="13766" y="0"/>
                  </a:moveTo>
                  <a:lnTo>
                    <a:pt x="9271" y="38"/>
                  </a:lnTo>
                  <a:lnTo>
                    <a:pt x="4800" y="38"/>
                  </a:lnTo>
                  <a:lnTo>
                    <a:pt x="342" y="76"/>
                  </a:lnTo>
                  <a:lnTo>
                    <a:pt x="76" y="5537"/>
                  </a:lnTo>
                  <a:lnTo>
                    <a:pt x="0" y="11023"/>
                  </a:lnTo>
                  <a:lnTo>
                    <a:pt x="25" y="16535"/>
                  </a:lnTo>
                  <a:lnTo>
                    <a:pt x="13855" y="16675"/>
                  </a:lnTo>
                  <a:lnTo>
                    <a:pt x="13804" y="11112"/>
                  </a:lnTo>
                  <a:lnTo>
                    <a:pt x="13804" y="5537"/>
                  </a:lnTo>
                  <a:lnTo>
                    <a:pt x="13766" y="0"/>
                  </a:lnTo>
                  <a:close/>
                </a:path>
              </a:pathLst>
            </a:custGeom>
            <a:solidFill>
              <a:srgbClr val="C6C6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591372" y="1882102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4">
                  <a:moveTo>
                    <a:pt x="9486" y="0"/>
                  </a:moveTo>
                  <a:lnTo>
                    <a:pt x="4737" y="50"/>
                  </a:lnTo>
                  <a:lnTo>
                    <a:pt x="0" y="50"/>
                  </a:lnTo>
                  <a:lnTo>
                    <a:pt x="76" y="11125"/>
                  </a:lnTo>
                  <a:lnTo>
                    <a:pt x="177" y="16662"/>
                  </a:lnTo>
                  <a:lnTo>
                    <a:pt x="4813" y="16662"/>
                  </a:lnTo>
                  <a:lnTo>
                    <a:pt x="9486" y="16700"/>
                  </a:lnTo>
                  <a:lnTo>
                    <a:pt x="14160" y="16700"/>
                  </a:lnTo>
                  <a:lnTo>
                    <a:pt x="14198" y="11163"/>
                  </a:lnTo>
                  <a:lnTo>
                    <a:pt x="14198" y="5613"/>
                  </a:lnTo>
                  <a:lnTo>
                    <a:pt x="14236" y="63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C1C1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505406" y="190547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25" y="0"/>
                  </a:moveTo>
                  <a:lnTo>
                    <a:pt x="0" y="5168"/>
                  </a:lnTo>
                  <a:lnTo>
                    <a:pt x="165" y="15532"/>
                  </a:lnTo>
                  <a:lnTo>
                    <a:pt x="13220" y="15786"/>
                  </a:lnTo>
                  <a:lnTo>
                    <a:pt x="13220" y="10540"/>
                  </a:lnTo>
                  <a:lnTo>
                    <a:pt x="13309" y="5295"/>
                  </a:lnTo>
                  <a:lnTo>
                    <a:pt x="13449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8C7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327161" y="1905355"/>
              <a:ext cx="212725" cy="363855"/>
            </a:xfrm>
            <a:custGeom>
              <a:avLst/>
              <a:gdLst/>
              <a:ahLst/>
              <a:cxnLst/>
              <a:rect l="l" t="t" r="r" b="b"/>
              <a:pathLst>
                <a:path w="212725" h="363855">
                  <a:moveTo>
                    <a:pt x="36868" y="355498"/>
                  </a:moveTo>
                  <a:lnTo>
                    <a:pt x="36855" y="330809"/>
                  </a:lnTo>
                  <a:lnTo>
                    <a:pt x="27673" y="330720"/>
                  </a:lnTo>
                  <a:lnTo>
                    <a:pt x="9334" y="330720"/>
                  </a:lnTo>
                  <a:lnTo>
                    <a:pt x="190" y="330644"/>
                  </a:lnTo>
                  <a:lnTo>
                    <a:pt x="0" y="363842"/>
                  </a:lnTo>
                  <a:lnTo>
                    <a:pt x="36766" y="363728"/>
                  </a:lnTo>
                  <a:lnTo>
                    <a:pt x="36868" y="355498"/>
                  </a:lnTo>
                  <a:close/>
                </a:path>
                <a:path w="212725" h="363855">
                  <a:moveTo>
                    <a:pt x="212661" y="15811"/>
                  </a:moveTo>
                  <a:lnTo>
                    <a:pt x="212585" y="177"/>
                  </a:lnTo>
                  <a:lnTo>
                    <a:pt x="207860" y="88"/>
                  </a:lnTo>
                  <a:lnTo>
                    <a:pt x="198437" y="0"/>
                  </a:lnTo>
                  <a:lnTo>
                    <a:pt x="198462" y="15760"/>
                  </a:lnTo>
                  <a:lnTo>
                    <a:pt x="203174" y="15760"/>
                  </a:lnTo>
                  <a:lnTo>
                    <a:pt x="212661" y="15811"/>
                  </a:lnTo>
                  <a:close/>
                </a:path>
              </a:pathLst>
            </a:custGeom>
            <a:solidFill>
              <a:srgbClr val="C1C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80439" y="1915032"/>
              <a:ext cx="237490" cy="148590"/>
            </a:xfrm>
            <a:custGeom>
              <a:avLst/>
              <a:gdLst/>
              <a:ahLst/>
              <a:cxnLst/>
              <a:rect l="l" t="t" r="r" b="b"/>
              <a:pathLst>
                <a:path w="237490" h="148589">
                  <a:moveTo>
                    <a:pt x="237236" y="113030"/>
                  </a:moveTo>
                  <a:lnTo>
                    <a:pt x="237032" y="113030"/>
                  </a:lnTo>
                  <a:lnTo>
                    <a:pt x="237032" y="6350"/>
                  </a:lnTo>
                  <a:lnTo>
                    <a:pt x="237083" y="5080"/>
                  </a:lnTo>
                  <a:lnTo>
                    <a:pt x="229552" y="5080"/>
                  </a:lnTo>
                  <a:lnTo>
                    <a:pt x="229552" y="0"/>
                  </a:lnTo>
                  <a:lnTo>
                    <a:pt x="7073" y="0"/>
                  </a:lnTo>
                  <a:lnTo>
                    <a:pt x="7073" y="5080"/>
                  </a:lnTo>
                  <a:lnTo>
                    <a:pt x="2362" y="5080"/>
                  </a:lnTo>
                  <a:lnTo>
                    <a:pt x="2362" y="6350"/>
                  </a:lnTo>
                  <a:lnTo>
                    <a:pt x="0" y="6350"/>
                  </a:lnTo>
                  <a:lnTo>
                    <a:pt x="0" y="113030"/>
                  </a:lnTo>
                  <a:lnTo>
                    <a:pt x="0" y="148590"/>
                  </a:lnTo>
                  <a:lnTo>
                    <a:pt x="237236" y="148590"/>
                  </a:lnTo>
                  <a:lnTo>
                    <a:pt x="237236" y="113030"/>
                  </a:lnTo>
                  <a:close/>
                </a:path>
              </a:pathLst>
            </a:custGeom>
            <a:solidFill>
              <a:srgbClr val="C8C5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611311" y="1928228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5913" y="0"/>
                  </a:moveTo>
                  <a:lnTo>
                    <a:pt x="10591" y="50"/>
                  </a:lnTo>
                  <a:lnTo>
                    <a:pt x="5283" y="241"/>
                  </a:lnTo>
                  <a:lnTo>
                    <a:pt x="0" y="482"/>
                  </a:lnTo>
                  <a:lnTo>
                    <a:pt x="88" y="5549"/>
                  </a:lnTo>
                  <a:lnTo>
                    <a:pt x="126" y="10655"/>
                  </a:lnTo>
                  <a:lnTo>
                    <a:pt x="469" y="15722"/>
                  </a:lnTo>
                  <a:lnTo>
                    <a:pt x="5524" y="15913"/>
                  </a:lnTo>
                  <a:lnTo>
                    <a:pt x="10617" y="16014"/>
                  </a:lnTo>
                  <a:lnTo>
                    <a:pt x="15722" y="15875"/>
                  </a:lnTo>
                  <a:lnTo>
                    <a:pt x="15722" y="10579"/>
                  </a:lnTo>
                  <a:lnTo>
                    <a:pt x="15798" y="5295"/>
                  </a:lnTo>
                  <a:lnTo>
                    <a:pt x="15913" y="0"/>
                  </a:lnTo>
                  <a:close/>
                </a:path>
              </a:pathLst>
            </a:custGeom>
            <a:solidFill>
              <a:srgbClr val="BFB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305482" y="2196706"/>
              <a:ext cx="297815" cy="112395"/>
            </a:xfrm>
            <a:custGeom>
              <a:avLst/>
              <a:gdLst/>
              <a:ahLst/>
              <a:cxnLst/>
              <a:rect l="l" t="t" r="r" b="b"/>
              <a:pathLst>
                <a:path w="297815" h="112394">
                  <a:moveTo>
                    <a:pt x="37769" y="103797"/>
                  </a:moveTo>
                  <a:lnTo>
                    <a:pt x="37693" y="87198"/>
                  </a:lnTo>
                  <a:lnTo>
                    <a:pt x="37553" y="78892"/>
                  </a:lnTo>
                  <a:lnTo>
                    <a:pt x="38" y="78790"/>
                  </a:lnTo>
                  <a:lnTo>
                    <a:pt x="0" y="112191"/>
                  </a:lnTo>
                  <a:lnTo>
                    <a:pt x="37706" y="112090"/>
                  </a:lnTo>
                  <a:lnTo>
                    <a:pt x="37769" y="103797"/>
                  </a:lnTo>
                  <a:close/>
                </a:path>
                <a:path w="297815" h="112394">
                  <a:moveTo>
                    <a:pt x="254533" y="50"/>
                  </a:moveTo>
                  <a:lnTo>
                    <a:pt x="245402" y="0"/>
                  </a:lnTo>
                  <a:lnTo>
                    <a:pt x="218033" y="50"/>
                  </a:lnTo>
                  <a:lnTo>
                    <a:pt x="218071" y="16560"/>
                  </a:lnTo>
                  <a:lnTo>
                    <a:pt x="217957" y="33045"/>
                  </a:lnTo>
                  <a:lnTo>
                    <a:pt x="245300" y="33147"/>
                  </a:lnTo>
                  <a:lnTo>
                    <a:pt x="254431" y="33362"/>
                  </a:lnTo>
                  <a:lnTo>
                    <a:pt x="254533" y="50"/>
                  </a:lnTo>
                  <a:close/>
                </a:path>
                <a:path w="297815" h="112394">
                  <a:moveTo>
                    <a:pt x="297370" y="79006"/>
                  </a:moveTo>
                  <a:lnTo>
                    <a:pt x="287997" y="78930"/>
                  </a:lnTo>
                  <a:lnTo>
                    <a:pt x="259905" y="78867"/>
                  </a:lnTo>
                  <a:lnTo>
                    <a:pt x="259994" y="95491"/>
                  </a:lnTo>
                  <a:lnTo>
                    <a:pt x="260299" y="112115"/>
                  </a:lnTo>
                  <a:lnTo>
                    <a:pt x="269443" y="112179"/>
                  </a:lnTo>
                  <a:lnTo>
                    <a:pt x="296938" y="112102"/>
                  </a:lnTo>
                  <a:lnTo>
                    <a:pt x="297167" y="87287"/>
                  </a:lnTo>
                  <a:lnTo>
                    <a:pt x="297370" y="79006"/>
                  </a:lnTo>
                  <a:close/>
                </a:path>
              </a:pathLst>
            </a:custGeom>
            <a:solidFill>
              <a:srgbClr val="C6C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610308" y="2157437"/>
              <a:ext cx="59690" cy="73025"/>
            </a:xfrm>
            <a:custGeom>
              <a:avLst/>
              <a:gdLst/>
              <a:ahLst/>
              <a:cxnLst/>
              <a:rect l="l" t="t" r="r" b="b"/>
              <a:pathLst>
                <a:path w="59690" h="73025">
                  <a:moveTo>
                    <a:pt x="37363" y="47561"/>
                  </a:moveTo>
                  <a:lnTo>
                    <a:pt x="37274" y="39281"/>
                  </a:lnTo>
                  <a:lnTo>
                    <a:pt x="28067" y="39243"/>
                  </a:lnTo>
                  <a:lnTo>
                    <a:pt x="9677" y="39344"/>
                  </a:lnTo>
                  <a:lnTo>
                    <a:pt x="495" y="39319"/>
                  </a:lnTo>
                  <a:lnTo>
                    <a:pt x="0" y="72301"/>
                  </a:lnTo>
                  <a:lnTo>
                    <a:pt x="9309" y="72478"/>
                  </a:lnTo>
                  <a:lnTo>
                    <a:pt x="18630" y="72517"/>
                  </a:lnTo>
                  <a:lnTo>
                    <a:pt x="37274" y="72390"/>
                  </a:lnTo>
                  <a:lnTo>
                    <a:pt x="37338" y="64122"/>
                  </a:lnTo>
                  <a:lnTo>
                    <a:pt x="37363" y="47561"/>
                  </a:lnTo>
                  <a:close/>
                </a:path>
                <a:path w="59690" h="73025">
                  <a:moveTo>
                    <a:pt x="59207" y="24892"/>
                  </a:moveTo>
                  <a:lnTo>
                    <a:pt x="59131" y="279"/>
                  </a:lnTo>
                  <a:lnTo>
                    <a:pt x="49999" y="76"/>
                  </a:lnTo>
                  <a:lnTo>
                    <a:pt x="40881" y="0"/>
                  </a:lnTo>
                  <a:lnTo>
                    <a:pt x="22644" y="25"/>
                  </a:lnTo>
                  <a:lnTo>
                    <a:pt x="22580" y="8305"/>
                  </a:lnTo>
                  <a:lnTo>
                    <a:pt x="22796" y="33147"/>
                  </a:lnTo>
                  <a:lnTo>
                    <a:pt x="31889" y="33020"/>
                  </a:lnTo>
                  <a:lnTo>
                    <a:pt x="40995" y="32981"/>
                  </a:lnTo>
                  <a:lnTo>
                    <a:pt x="59194" y="33083"/>
                  </a:lnTo>
                  <a:lnTo>
                    <a:pt x="59207" y="24892"/>
                  </a:lnTo>
                  <a:close/>
                </a:path>
              </a:pathLst>
            </a:custGeom>
            <a:solidFill>
              <a:srgbClr val="C2BE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262276" y="2196660"/>
              <a:ext cx="36830" cy="33655"/>
            </a:xfrm>
            <a:custGeom>
              <a:avLst/>
              <a:gdLst/>
              <a:ahLst/>
              <a:cxnLst/>
              <a:rect l="l" t="t" r="r" b="b"/>
              <a:pathLst>
                <a:path w="36829" h="33655">
                  <a:moveTo>
                    <a:pt x="9206" y="0"/>
                  </a:moveTo>
                  <a:lnTo>
                    <a:pt x="13" y="7"/>
                  </a:lnTo>
                  <a:lnTo>
                    <a:pt x="0" y="8344"/>
                  </a:lnTo>
                  <a:lnTo>
                    <a:pt x="97" y="16682"/>
                  </a:lnTo>
                  <a:lnTo>
                    <a:pt x="419" y="33357"/>
                  </a:lnTo>
                  <a:lnTo>
                    <a:pt x="18487" y="33142"/>
                  </a:lnTo>
                  <a:lnTo>
                    <a:pt x="36563" y="33154"/>
                  </a:lnTo>
                  <a:lnTo>
                    <a:pt x="36792" y="198"/>
                  </a:lnTo>
                  <a:lnTo>
                    <a:pt x="27598" y="184"/>
                  </a:lnTo>
                  <a:lnTo>
                    <a:pt x="9206" y="0"/>
                  </a:lnTo>
                  <a:close/>
                </a:path>
              </a:pathLst>
            </a:custGeom>
            <a:solidFill>
              <a:srgbClr val="C6C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414525" y="2157374"/>
              <a:ext cx="81280" cy="112395"/>
            </a:xfrm>
            <a:custGeom>
              <a:avLst/>
              <a:gdLst/>
              <a:ahLst/>
              <a:cxnLst/>
              <a:rect l="l" t="t" r="r" b="b"/>
              <a:pathLst>
                <a:path w="81279" h="112394">
                  <a:moveTo>
                    <a:pt x="36474" y="87414"/>
                  </a:moveTo>
                  <a:lnTo>
                    <a:pt x="36334" y="79222"/>
                  </a:lnTo>
                  <a:lnTo>
                    <a:pt x="27279" y="78727"/>
                  </a:lnTo>
                  <a:lnTo>
                    <a:pt x="18199" y="78727"/>
                  </a:lnTo>
                  <a:lnTo>
                    <a:pt x="9118" y="78917"/>
                  </a:lnTo>
                  <a:lnTo>
                    <a:pt x="50" y="78930"/>
                  </a:lnTo>
                  <a:lnTo>
                    <a:pt x="0" y="111988"/>
                  </a:lnTo>
                  <a:lnTo>
                    <a:pt x="9080" y="111836"/>
                  </a:lnTo>
                  <a:lnTo>
                    <a:pt x="18173" y="111772"/>
                  </a:lnTo>
                  <a:lnTo>
                    <a:pt x="27254" y="111823"/>
                  </a:lnTo>
                  <a:lnTo>
                    <a:pt x="36347" y="111963"/>
                  </a:lnTo>
                  <a:lnTo>
                    <a:pt x="36474" y="87414"/>
                  </a:lnTo>
                  <a:close/>
                </a:path>
                <a:path w="81279" h="112394">
                  <a:moveTo>
                    <a:pt x="81229" y="33121"/>
                  </a:moveTo>
                  <a:lnTo>
                    <a:pt x="81076" y="16687"/>
                  </a:lnTo>
                  <a:lnTo>
                    <a:pt x="80746" y="228"/>
                  </a:lnTo>
                  <a:lnTo>
                    <a:pt x="71564" y="76"/>
                  </a:lnTo>
                  <a:lnTo>
                    <a:pt x="62395" y="0"/>
                  </a:lnTo>
                  <a:lnTo>
                    <a:pt x="53225" y="25"/>
                  </a:lnTo>
                  <a:lnTo>
                    <a:pt x="44056" y="215"/>
                  </a:lnTo>
                  <a:lnTo>
                    <a:pt x="44094" y="8432"/>
                  </a:lnTo>
                  <a:lnTo>
                    <a:pt x="44018" y="33096"/>
                  </a:lnTo>
                  <a:lnTo>
                    <a:pt x="81229" y="33121"/>
                  </a:lnTo>
                  <a:close/>
                </a:path>
              </a:pathLst>
            </a:custGeom>
            <a:solidFill>
              <a:srgbClr val="C4C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400125" y="2101722"/>
              <a:ext cx="1386205" cy="275590"/>
            </a:xfrm>
            <a:custGeom>
              <a:avLst/>
              <a:gdLst/>
              <a:ahLst/>
              <a:cxnLst/>
              <a:rect l="l" t="t" r="r" b="b"/>
              <a:pathLst>
                <a:path w="1386204" h="275589">
                  <a:moveTo>
                    <a:pt x="758748" y="9829"/>
                  </a:moveTo>
                  <a:lnTo>
                    <a:pt x="750544" y="9563"/>
                  </a:lnTo>
                  <a:lnTo>
                    <a:pt x="750544" y="9829"/>
                  </a:lnTo>
                  <a:lnTo>
                    <a:pt x="758748" y="9829"/>
                  </a:lnTo>
                  <a:close/>
                </a:path>
                <a:path w="1386204" h="275589">
                  <a:moveTo>
                    <a:pt x="1385874" y="236220"/>
                  </a:moveTo>
                  <a:lnTo>
                    <a:pt x="1385862" y="48260"/>
                  </a:lnTo>
                  <a:lnTo>
                    <a:pt x="1385849" y="21653"/>
                  </a:lnTo>
                  <a:lnTo>
                    <a:pt x="1385836" y="21412"/>
                  </a:lnTo>
                  <a:lnTo>
                    <a:pt x="1385836" y="21272"/>
                  </a:lnTo>
                  <a:lnTo>
                    <a:pt x="1385836" y="21031"/>
                  </a:lnTo>
                  <a:lnTo>
                    <a:pt x="1385836" y="10160"/>
                  </a:lnTo>
                  <a:lnTo>
                    <a:pt x="1379080" y="10160"/>
                  </a:lnTo>
                  <a:lnTo>
                    <a:pt x="1379080" y="8890"/>
                  </a:lnTo>
                  <a:lnTo>
                    <a:pt x="1375968" y="8890"/>
                  </a:lnTo>
                  <a:lnTo>
                    <a:pt x="1375968" y="1270"/>
                  </a:lnTo>
                  <a:lnTo>
                    <a:pt x="1375968" y="0"/>
                  </a:lnTo>
                  <a:lnTo>
                    <a:pt x="1366062" y="0"/>
                  </a:lnTo>
                  <a:lnTo>
                    <a:pt x="1366062" y="48260"/>
                  </a:lnTo>
                  <a:lnTo>
                    <a:pt x="1366062" y="236220"/>
                  </a:lnTo>
                  <a:lnTo>
                    <a:pt x="1365821" y="236220"/>
                  </a:lnTo>
                  <a:lnTo>
                    <a:pt x="1365821" y="251460"/>
                  </a:lnTo>
                  <a:lnTo>
                    <a:pt x="1365516" y="251460"/>
                  </a:lnTo>
                  <a:lnTo>
                    <a:pt x="1365516" y="254000"/>
                  </a:lnTo>
                  <a:lnTo>
                    <a:pt x="1271270" y="254000"/>
                  </a:lnTo>
                  <a:lnTo>
                    <a:pt x="1271270" y="252730"/>
                  </a:lnTo>
                  <a:lnTo>
                    <a:pt x="1271409" y="252730"/>
                  </a:lnTo>
                  <a:lnTo>
                    <a:pt x="1271409" y="251460"/>
                  </a:lnTo>
                  <a:lnTo>
                    <a:pt x="1271358" y="242570"/>
                  </a:lnTo>
                  <a:lnTo>
                    <a:pt x="1271117" y="242570"/>
                  </a:lnTo>
                  <a:lnTo>
                    <a:pt x="1271117" y="222250"/>
                  </a:lnTo>
                  <a:lnTo>
                    <a:pt x="1271041" y="213360"/>
                  </a:lnTo>
                  <a:lnTo>
                    <a:pt x="1253744" y="213360"/>
                  </a:lnTo>
                  <a:lnTo>
                    <a:pt x="1253744" y="222250"/>
                  </a:lnTo>
                  <a:lnTo>
                    <a:pt x="1253756" y="242570"/>
                  </a:lnTo>
                  <a:lnTo>
                    <a:pt x="1253502" y="242570"/>
                  </a:lnTo>
                  <a:lnTo>
                    <a:pt x="1253502" y="251460"/>
                  </a:lnTo>
                  <a:lnTo>
                    <a:pt x="1253172" y="251460"/>
                  </a:lnTo>
                  <a:lnTo>
                    <a:pt x="1253172" y="252730"/>
                  </a:lnTo>
                  <a:lnTo>
                    <a:pt x="1252347" y="252730"/>
                  </a:lnTo>
                  <a:lnTo>
                    <a:pt x="1252347" y="254000"/>
                  </a:lnTo>
                  <a:lnTo>
                    <a:pt x="899490" y="254000"/>
                  </a:lnTo>
                  <a:lnTo>
                    <a:pt x="899490" y="251460"/>
                  </a:lnTo>
                  <a:lnTo>
                    <a:pt x="898728" y="251460"/>
                  </a:lnTo>
                  <a:lnTo>
                    <a:pt x="898728" y="222250"/>
                  </a:lnTo>
                  <a:lnTo>
                    <a:pt x="898715" y="219710"/>
                  </a:lnTo>
                  <a:lnTo>
                    <a:pt x="898715" y="213360"/>
                  </a:lnTo>
                  <a:lnTo>
                    <a:pt x="862418" y="213360"/>
                  </a:lnTo>
                  <a:lnTo>
                    <a:pt x="862418" y="219710"/>
                  </a:lnTo>
                  <a:lnTo>
                    <a:pt x="862495" y="222250"/>
                  </a:lnTo>
                  <a:lnTo>
                    <a:pt x="862584" y="251460"/>
                  </a:lnTo>
                  <a:lnTo>
                    <a:pt x="862799" y="251460"/>
                  </a:lnTo>
                  <a:lnTo>
                    <a:pt x="862799" y="254000"/>
                  </a:lnTo>
                  <a:lnTo>
                    <a:pt x="771131" y="254000"/>
                  </a:lnTo>
                  <a:lnTo>
                    <a:pt x="771131" y="251460"/>
                  </a:lnTo>
                  <a:lnTo>
                    <a:pt x="771131" y="236220"/>
                  </a:lnTo>
                  <a:lnTo>
                    <a:pt x="771194" y="60960"/>
                  </a:lnTo>
                  <a:lnTo>
                    <a:pt x="771258" y="48260"/>
                  </a:lnTo>
                  <a:lnTo>
                    <a:pt x="771525" y="48260"/>
                  </a:lnTo>
                  <a:lnTo>
                    <a:pt x="771525" y="21653"/>
                  </a:lnTo>
                  <a:lnTo>
                    <a:pt x="833691" y="21653"/>
                  </a:lnTo>
                  <a:lnTo>
                    <a:pt x="1365948" y="21653"/>
                  </a:lnTo>
                  <a:lnTo>
                    <a:pt x="1365948" y="48260"/>
                  </a:lnTo>
                  <a:lnTo>
                    <a:pt x="1366062" y="0"/>
                  </a:lnTo>
                  <a:lnTo>
                    <a:pt x="1344663" y="0"/>
                  </a:lnTo>
                  <a:lnTo>
                    <a:pt x="1344663" y="1270"/>
                  </a:lnTo>
                  <a:lnTo>
                    <a:pt x="760869" y="1270"/>
                  </a:lnTo>
                  <a:lnTo>
                    <a:pt x="760869" y="8890"/>
                  </a:lnTo>
                  <a:lnTo>
                    <a:pt x="760666" y="8890"/>
                  </a:lnTo>
                  <a:lnTo>
                    <a:pt x="760666" y="10160"/>
                  </a:lnTo>
                  <a:lnTo>
                    <a:pt x="750544" y="10160"/>
                  </a:lnTo>
                  <a:lnTo>
                    <a:pt x="750544" y="21526"/>
                  </a:lnTo>
                  <a:lnTo>
                    <a:pt x="0" y="21653"/>
                  </a:lnTo>
                  <a:lnTo>
                    <a:pt x="750544" y="21653"/>
                  </a:lnTo>
                  <a:lnTo>
                    <a:pt x="750544" y="48260"/>
                  </a:lnTo>
                  <a:lnTo>
                    <a:pt x="750557" y="60960"/>
                  </a:lnTo>
                  <a:lnTo>
                    <a:pt x="750570" y="236220"/>
                  </a:lnTo>
                  <a:lnTo>
                    <a:pt x="750646" y="251460"/>
                  </a:lnTo>
                  <a:lnTo>
                    <a:pt x="750722" y="254000"/>
                  </a:lnTo>
                  <a:lnTo>
                    <a:pt x="750773" y="265430"/>
                  </a:lnTo>
                  <a:lnTo>
                    <a:pt x="759650" y="265430"/>
                  </a:lnTo>
                  <a:lnTo>
                    <a:pt x="759650" y="266700"/>
                  </a:lnTo>
                  <a:lnTo>
                    <a:pt x="760958" y="266700"/>
                  </a:lnTo>
                  <a:lnTo>
                    <a:pt x="760958" y="269240"/>
                  </a:lnTo>
                  <a:lnTo>
                    <a:pt x="761250" y="269240"/>
                  </a:lnTo>
                  <a:lnTo>
                    <a:pt x="761250" y="273050"/>
                  </a:lnTo>
                  <a:lnTo>
                    <a:pt x="761238" y="275590"/>
                  </a:lnTo>
                  <a:lnTo>
                    <a:pt x="1376680" y="275590"/>
                  </a:lnTo>
                  <a:lnTo>
                    <a:pt x="1376680" y="273050"/>
                  </a:lnTo>
                  <a:lnTo>
                    <a:pt x="1376718" y="269240"/>
                  </a:lnTo>
                  <a:lnTo>
                    <a:pt x="1376756" y="266700"/>
                  </a:lnTo>
                  <a:lnTo>
                    <a:pt x="1376781" y="265430"/>
                  </a:lnTo>
                  <a:lnTo>
                    <a:pt x="1385862" y="265430"/>
                  </a:lnTo>
                  <a:lnTo>
                    <a:pt x="1385862" y="254000"/>
                  </a:lnTo>
                  <a:lnTo>
                    <a:pt x="1385874" y="251460"/>
                  </a:lnTo>
                  <a:lnTo>
                    <a:pt x="1385874" y="236220"/>
                  </a:lnTo>
                  <a:close/>
                </a:path>
              </a:pathLst>
            </a:custGeom>
            <a:solidFill>
              <a:srgbClr val="87A0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7712" y="2102269"/>
              <a:ext cx="800336" cy="27551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0755" y="1849047"/>
              <a:ext cx="3932072" cy="393207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0329" y="3305607"/>
              <a:ext cx="343014" cy="21783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9874" y="2100681"/>
              <a:ext cx="3472129" cy="4019321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0" y="1268152"/>
            <a:ext cx="4146550" cy="4152900"/>
            <a:chOff x="0" y="1268152"/>
            <a:chExt cx="4146550" cy="4152900"/>
          </a:xfrm>
        </p:grpSpPr>
        <p:pic>
          <p:nvPicPr>
            <p:cNvPr id="67" name="object 6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268152"/>
              <a:ext cx="4146042" cy="4146232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516507" y="2444965"/>
              <a:ext cx="1199515" cy="1295400"/>
            </a:xfrm>
            <a:custGeom>
              <a:avLst/>
              <a:gdLst/>
              <a:ahLst/>
              <a:cxnLst/>
              <a:rect l="l" t="t" r="r" b="b"/>
              <a:pathLst>
                <a:path w="1199514" h="1295400">
                  <a:moveTo>
                    <a:pt x="66890" y="469646"/>
                  </a:moveTo>
                  <a:lnTo>
                    <a:pt x="61214" y="457200"/>
                  </a:lnTo>
                  <a:lnTo>
                    <a:pt x="51727" y="444500"/>
                  </a:lnTo>
                  <a:lnTo>
                    <a:pt x="34607" y="444500"/>
                  </a:lnTo>
                  <a:lnTo>
                    <a:pt x="45326" y="457200"/>
                  </a:lnTo>
                  <a:lnTo>
                    <a:pt x="54025" y="457200"/>
                  </a:lnTo>
                  <a:lnTo>
                    <a:pt x="58775" y="469646"/>
                  </a:lnTo>
                  <a:lnTo>
                    <a:pt x="58877" y="469900"/>
                  </a:lnTo>
                  <a:lnTo>
                    <a:pt x="59563" y="482600"/>
                  </a:lnTo>
                  <a:lnTo>
                    <a:pt x="56680" y="482600"/>
                  </a:lnTo>
                  <a:lnTo>
                    <a:pt x="50876" y="495300"/>
                  </a:lnTo>
                  <a:lnTo>
                    <a:pt x="20167" y="495300"/>
                  </a:lnTo>
                  <a:lnTo>
                    <a:pt x="11722" y="482600"/>
                  </a:lnTo>
                  <a:lnTo>
                    <a:pt x="7823" y="482600"/>
                  </a:lnTo>
                  <a:lnTo>
                    <a:pt x="8318" y="471462"/>
                  </a:lnTo>
                  <a:lnTo>
                    <a:pt x="8382" y="469900"/>
                  </a:lnTo>
                  <a:lnTo>
                    <a:pt x="11557" y="457200"/>
                  </a:lnTo>
                  <a:lnTo>
                    <a:pt x="16827" y="457200"/>
                  </a:lnTo>
                  <a:lnTo>
                    <a:pt x="23672" y="444500"/>
                  </a:lnTo>
                  <a:lnTo>
                    <a:pt x="15621" y="444500"/>
                  </a:lnTo>
                  <a:lnTo>
                    <a:pt x="6489" y="457200"/>
                  </a:lnTo>
                  <a:lnTo>
                    <a:pt x="1066" y="469646"/>
                  </a:lnTo>
                  <a:lnTo>
                    <a:pt x="952" y="469900"/>
                  </a:lnTo>
                  <a:lnTo>
                    <a:pt x="0" y="482600"/>
                  </a:lnTo>
                  <a:lnTo>
                    <a:pt x="4000" y="495300"/>
                  </a:lnTo>
                  <a:lnTo>
                    <a:pt x="12509" y="495300"/>
                  </a:lnTo>
                  <a:lnTo>
                    <a:pt x="24041" y="508127"/>
                  </a:lnTo>
                  <a:lnTo>
                    <a:pt x="53848" y="508127"/>
                  </a:lnTo>
                  <a:lnTo>
                    <a:pt x="60706" y="495300"/>
                  </a:lnTo>
                  <a:lnTo>
                    <a:pt x="65798" y="482600"/>
                  </a:lnTo>
                  <a:lnTo>
                    <a:pt x="66001" y="482600"/>
                  </a:lnTo>
                  <a:lnTo>
                    <a:pt x="66763" y="471462"/>
                  </a:lnTo>
                  <a:lnTo>
                    <a:pt x="66890" y="469646"/>
                  </a:lnTo>
                  <a:close/>
                </a:path>
                <a:path w="1199514" h="1295400">
                  <a:moveTo>
                    <a:pt x="67741" y="825500"/>
                  </a:moveTo>
                  <a:lnTo>
                    <a:pt x="66179" y="812825"/>
                  </a:lnTo>
                  <a:lnTo>
                    <a:pt x="66306" y="812825"/>
                  </a:lnTo>
                  <a:lnTo>
                    <a:pt x="66141" y="812533"/>
                  </a:lnTo>
                  <a:lnTo>
                    <a:pt x="58953" y="800100"/>
                  </a:lnTo>
                  <a:lnTo>
                    <a:pt x="45021" y="800100"/>
                  </a:lnTo>
                  <a:lnTo>
                    <a:pt x="53733" y="812825"/>
                  </a:lnTo>
                  <a:lnTo>
                    <a:pt x="58953" y="825500"/>
                  </a:lnTo>
                  <a:lnTo>
                    <a:pt x="59677" y="838212"/>
                  </a:lnTo>
                  <a:lnTo>
                    <a:pt x="55359" y="838212"/>
                  </a:lnTo>
                  <a:lnTo>
                    <a:pt x="47244" y="850900"/>
                  </a:lnTo>
                  <a:lnTo>
                    <a:pt x="17678" y="850900"/>
                  </a:lnTo>
                  <a:lnTo>
                    <a:pt x="11201" y="838212"/>
                  </a:lnTo>
                  <a:lnTo>
                    <a:pt x="8140" y="825500"/>
                  </a:lnTo>
                  <a:lnTo>
                    <a:pt x="8470" y="825500"/>
                  </a:lnTo>
                  <a:lnTo>
                    <a:pt x="11506" y="812825"/>
                  </a:lnTo>
                  <a:lnTo>
                    <a:pt x="16713" y="812825"/>
                  </a:lnTo>
                  <a:lnTo>
                    <a:pt x="23622" y="800100"/>
                  </a:lnTo>
                  <a:lnTo>
                    <a:pt x="11137" y="800100"/>
                  </a:lnTo>
                  <a:lnTo>
                    <a:pt x="3378" y="812825"/>
                  </a:lnTo>
                  <a:lnTo>
                    <a:pt x="139" y="825500"/>
                  </a:lnTo>
                  <a:lnTo>
                    <a:pt x="2247" y="838212"/>
                  </a:lnTo>
                  <a:lnTo>
                    <a:pt x="9613" y="850900"/>
                  </a:lnTo>
                  <a:lnTo>
                    <a:pt x="21336" y="863600"/>
                  </a:lnTo>
                  <a:lnTo>
                    <a:pt x="48806" y="863600"/>
                  </a:lnTo>
                  <a:lnTo>
                    <a:pt x="54711" y="850900"/>
                  </a:lnTo>
                  <a:lnTo>
                    <a:pt x="63512" y="850900"/>
                  </a:lnTo>
                  <a:lnTo>
                    <a:pt x="66522" y="838542"/>
                  </a:lnTo>
                  <a:lnTo>
                    <a:pt x="67741" y="825500"/>
                  </a:lnTo>
                  <a:close/>
                </a:path>
                <a:path w="1199514" h="1295400">
                  <a:moveTo>
                    <a:pt x="138226" y="609600"/>
                  </a:moveTo>
                  <a:lnTo>
                    <a:pt x="137744" y="609600"/>
                  </a:lnTo>
                  <a:lnTo>
                    <a:pt x="132499" y="596900"/>
                  </a:lnTo>
                  <a:lnTo>
                    <a:pt x="123672" y="584200"/>
                  </a:lnTo>
                  <a:lnTo>
                    <a:pt x="107594" y="584200"/>
                  </a:lnTo>
                  <a:lnTo>
                    <a:pt x="115976" y="596900"/>
                  </a:lnTo>
                  <a:lnTo>
                    <a:pt x="123063" y="596900"/>
                  </a:lnTo>
                  <a:lnTo>
                    <a:pt x="128066" y="609600"/>
                  </a:lnTo>
                  <a:lnTo>
                    <a:pt x="129565" y="609600"/>
                  </a:lnTo>
                  <a:lnTo>
                    <a:pt x="128231" y="622300"/>
                  </a:lnTo>
                  <a:lnTo>
                    <a:pt x="124129" y="635000"/>
                  </a:lnTo>
                  <a:lnTo>
                    <a:pt x="83337" y="635000"/>
                  </a:lnTo>
                  <a:lnTo>
                    <a:pt x="77990" y="622300"/>
                  </a:lnTo>
                  <a:lnTo>
                    <a:pt x="78130" y="609600"/>
                  </a:lnTo>
                  <a:lnTo>
                    <a:pt x="82219" y="596900"/>
                  </a:lnTo>
                  <a:lnTo>
                    <a:pt x="89357" y="596900"/>
                  </a:lnTo>
                  <a:lnTo>
                    <a:pt x="98666" y="584200"/>
                  </a:lnTo>
                  <a:lnTo>
                    <a:pt x="87909" y="584200"/>
                  </a:lnTo>
                  <a:lnTo>
                    <a:pt x="78092" y="596900"/>
                  </a:lnTo>
                  <a:lnTo>
                    <a:pt x="71539" y="596900"/>
                  </a:lnTo>
                  <a:lnTo>
                    <a:pt x="69418" y="609600"/>
                  </a:lnTo>
                  <a:lnTo>
                    <a:pt x="71970" y="622300"/>
                  </a:lnTo>
                  <a:lnTo>
                    <a:pt x="79730" y="635000"/>
                  </a:lnTo>
                  <a:lnTo>
                    <a:pt x="91084" y="647700"/>
                  </a:lnTo>
                  <a:lnTo>
                    <a:pt x="121678" y="647700"/>
                  </a:lnTo>
                  <a:lnTo>
                    <a:pt x="128752" y="635000"/>
                  </a:lnTo>
                  <a:lnTo>
                    <a:pt x="135407" y="635000"/>
                  </a:lnTo>
                  <a:lnTo>
                    <a:pt x="137248" y="622300"/>
                  </a:lnTo>
                  <a:lnTo>
                    <a:pt x="138074" y="622300"/>
                  </a:lnTo>
                  <a:lnTo>
                    <a:pt x="138226" y="609600"/>
                  </a:lnTo>
                  <a:close/>
                </a:path>
                <a:path w="1199514" h="1295400">
                  <a:moveTo>
                    <a:pt x="194221" y="870775"/>
                  </a:moveTo>
                  <a:lnTo>
                    <a:pt x="186740" y="870216"/>
                  </a:lnTo>
                  <a:lnTo>
                    <a:pt x="186829" y="900709"/>
                  </a:lnTo>
                  <a:lnTo>
                    <a:pt x="186715" y="910856"/>
                  </a:lnTo>
                  <a:lnTo>
                    <a:pt x="193954" y="910894"/>
                  </a:lnTo>
                  <a:lnTo>
                    <a:pt x="193675" y="890828"/>
                  </a:lnTo>
                  <a:lnTo>
                    <a:pt x="193763" y="880808"/>
                  </a:lnTo>
                  <a:lnTo>
                    <a:pt x="194221" y="870775"/>
                  </a:lnTo>
                  <a:close/>
                </a:path>
                <a:path w="1199514" h="1295400">
                  <a:moveTo>
                    <a:pt x="196913" y="801598"/>
                  </a:moveTo>
                  <a:lnTo>
                    <a:pt x="179438" y="812825"/>
                  </a:lnTo>
                  <a:lnTo>
                    <a:pt x="191808" y="812825"/>
                  </a:lnTo>
                  <a:lnTo>
                    <a:pt x="196913" y="801598"/>
                  </a:lnTo>
                  <a:close/>
                </a:path>
                <a:path w="1199514" h="1295400">
                  <a:moveTo>
                    <a:pt x="200799" y="474586"/>
                  </a:moveTo>
                  <a:lnTo>
                    <a:pt x="198983" y="469900"/>
                  </a:lnTo>
                  <a:lnTo>
                    <a:pt x="197573" y="469900"/>
                  </a:lnTo>
                  <a:lnTo>
                    <a:pt x="200799" y="474586"/>
                  </a:lnTo>
                  <a:close/>
                </a:path>
                <a:path w="1199514" h="1295400">
                  <a:moveTo>
                    <a:pt x="202984" y="795121"/>
                  </a:moveTo>
                  <a:lnTo>
                    <a:pt x="197599" y="800100"/>
                  </a:lnTo>
                  <a:lnTo>
                    <a:pt x="196913" y="801598"/>
                  </a:lnTo>
                  <a:lnTo>
                    <a:pt x="199250" y="800100"/>
                  </a:lnTo>
                  <a:lnTo>
                    <a:pt x="202984" y="795121"/>
                  </a:lnTo>
                  <a:close/>
                </a:path>
                <a:path w="1199514" h="1295400">
                  <a:moveTo>
                    <a:pt x="203784" y="393700"/>
                  </a:moveTo>
                  <a:lnTo>
                    <a:pt x="200494" y="393700"/>
                  </a:lnTo>
                  <a:lnTo>
                    <a:pt x="200139" y="406400"/>
                  </a:lnTo>
                  <a:lnTo>
                    <a:pt x="199974" y="406400"/>
                  </a:lnTo>
                  <a:lnTo>
                    <a:pt x="200075" y="419100"/>
                  </a:lnTo>
                  <a:lnTo>
                    <a:pt x="203149" y="419100"/>
                  </a:lnTo>
                  <a:lnTo>
                    <a:pt x="202882" y="406400"/>
                  </a:lnTo>
                  <a:lnTo>
                    <a:pt x="203111" y="406400"/>
                  </a:lnTo>
                  <a:lnTo>
                    <a:pt x="203784" y="393700"/>
                  </a:lnTo>
                  <a:close/>
                </a:path>
                <a:path w="1199514" h="1295400">
                  <a:moveTo>
                    <a:pt x="206349" y="482600"/>
                  </a:moveTo>
                  <a:lnTo>
                    <a:pt x="200799" y="474586"/>
                  </a:lnTo>
                  <a:lnTo>
                    <a:pt x="203936" y="482600"/>
                  </a:lnTo>
                  <a:lnTo>
                    <a:pt x="206349" y="482600"/>
                  </a:lnTo>
                  <a:close/>
                </a:path>
                <a:path w="1199514" h="1295400">
                  <a:moveTo>
                    <a:pt x="213702" y="492404"/>
                  </a:moveTo>
                  <a:lnTo>
                    <a:pt x="209359" y="482600"/>
                  </a:lnTo>
                  <a:lnTo>
                    <a:pt x="206349" y="482600"/>
                  </a:lnTo>
                  <a:lnTo>
                    <a:pt x="213702" y="492404"/>
                  </a:lnTo>
                  <a:close/>
                </a:path>
                <a:path w="1199514" h="1295400">
                  <a:moveTo>
                    <a:pt x="215887" y="495300"/>
                  </a:moveTo>
                  <a:lnTo>
                    <a:pt x="213702" y="492404"/>
                  </a:lnTo>
                  <a:lnTo>
                    <a:pt x="214998" y="495300"/>
                  </a:lnTo>
                  <a:lnTo>
                    <a:pt x="215887" y="495300"/>
                  </a:lnTo>
                  <a:close/>
                </a:path>
                <a:path w="1199514" h="1295400">
                  <a:moveTo>
                    <a:pt x="218046" y="673100"/>
                  </a:moveTo>
                  <a:lnTo>
                    <a:pt x="216230" y="673100"/>
                  </a:lnTo>
                  <a:lnTo>
                    <a:pt x="183832" y="698500"/>
                  </a:lnTo>
                  <a:lnTo>
                    <a:pt x="151777" y="736600"/>
                  </a:lnTo>
                  <a:lnTo>
                    <a:pt x="154838" y="736600"/>
                  </a:lnTo>
                  <a:lnTo>
                    <a:pt x="170624" y="723900"/>
                  </a:lnTo>
                  <a:lnTo>
                    <a:pt x="186207" y="711200"/>
                  </a:lnTo>
                  <a:lnTo>
                    <a:pt x="201904" y="685800"/>
                  </a:lnTo>
                  <a:lnTo>
                    <a:pt x="218046" y="673100"/>
                  </a:lnTo>
                  <a:close/>
                </a:path>
                <a:path w="1199514" h="1295400">
                  <a:moveTo>
                    <a:pt x="234696" y="544652"/>
                  </a:moveTo>
                  <a:lnTo>
                    <a:pt x="228244" y="533400"/>
                  </a:lnTo>
                  <a:lnTo>
                    <a:pt x="181711" y="482600"/>
                  </a:lnTo>
                  <a:lnTo>
                    <a:pt x="179463" y="482600"/>
                  </a:lnTo>
                  <a:lnTo>
                    <a:pt x="217678" y="533400"/>
                  </a:lnTo>
                  <a:lnTo>
                    <a:pt x="234696" y="544652"/>
                  </a:lnTo>
                  <a:close/>
                </a:path>
                <a:path w="1199514" h="1295400">
                  <a:moveTo>
                    <a:pt x="236880" y="546100"/>
                  </a:moveTo>
                  <a:lnTo>
                    <a:pt x="234696" y="544652"/>
                  </a:lnTo>
                  <a:lnTo>
                    <a:pt x="235521" y="546100"/>
                  </a:lnTo>
                  <a:lnTo>
                    <a:pt x="236880" y="546100"/>
                  </a:lnTo>
                  <a:close/>
                </a:path>
                <a:path w="1199514" h="1295400">
                  <a:moveTo>
                    <a:pt x="238188" y="785495"/>
                  </a:moveTo>
                  <a:lnTo>
                    <a:pt x="227241" y="800100"/>
                  </a:lnTo>
                  <a:lnTo>
                    <a:pt x="208026" y="812825"/>
                  </a:lnTo>
                  <a:lnTo>
                    <a:pt x="188379" y="838212"/>
                  </a:lnTo>
                  <a:lnTo>
                    <a:pt x="193027" y="838212"/>
                  </a:lnTo>
                  <a:lnTo>
                    <a:pt x="210693" y="812825"/>
                  </a:lnTo>
                  <a:lnTo>
                    <a:pt x="228219" y="800100"/>
                  </a:lnTo>
                  <a:lnTo>
                    <a:pt x="238188" y="785495"/>
                  </a:lnTo>
                  <a:close/>
                </a:path>
                <a:path w="1199514" h="1295400">
                  <a:moveTo>
                    <a:pt x="254685" y="533400"/>
                  </a:moveTo>
                  <a:lnTo>
                    <a:pt x="220586" y="495300"/>
                  </a:lnTo>
                  <a:lnTo>
                    <a:pt x="215887" y="495300"/>
                  </a:lnTo>
                  <a:lnTo>
                    <a:pt x="225691" y="508127"/>
                  </a:lnTo>
                  <a:lnTo>
                    <a:pt x="234962" y="520700"/>
                  </a:lnTo>
                  <a:lnTo>
                    <a:pt x="242557" y="520700"/>
                  </a:lnTo>
                  <a:lnTo>
                    <a:pt x="250139" y="533400"/>
                  </a:lnTo>
                  <a:lnTo>
                    <a:pt x="254685" y="533400"/>
                  </a:lnTo>
                  <a:close/>
                </a:path>
                <a:path w="1199514" h="1295400">
                  <a:moveTo>
                    <a:pt x="255104" y="737743"/>
                  </a:moveTo>
                  <a:lnTo>
                    <a:pt x="237299" y="749300"/>
                  </a:lnTo>
                  <a:lnTo>
                    <a:pt x="218300" y="774712"/>
                  </a:lnTo>
                  <a:lnTo>
                    <a:pt x="202984" y="795121"/>
                  </a:lnTo>
                  <a:lnTo>
                    <a:pt x="253022" y="749300"/>
                  </a:lnTo>
                  <a:lnTo>
                    <a:pt x="255104" y="737743"/>
                  </a:lnTo>
                  <a:close/>
                </a:path>
                <a:path w="1199514" h="1295400">
                  <a:moveTo>
                    <a:pt x="256857" y="736600"/>
                  </a:moveTo>
                  <a:lnTo>
                    <a:pt x="255320" y="736600"/>
                  </a:lnTo>
                  <a:lnTo>
                    <a:pt x="255104" y="737743"/>
                  </a:lnTo>
                  <a:lnTo>
                    <a:pt x="256857" y="736600"/>
                  </a:lnTo>
                  <a:close/>
                </a:path>
                <a:path w="1199514" h="1295400">
                  <a:moveTo>
                    <a:pt x="263601" y="543090"/>
                  </a:moveTo>
                  <a:lnTo>
                    <a:pt x="257746" y="533400"/>
                  </a:lnTo>
                  <a:lnTo>
                    <a:pt x="254685" y="533400"/>
                  </a:lnTo>
                  <a:lnTo>
                    <a:pt x="263601" y="543090"/>
                  </a:lnTo>
                  <a:close/>
                </a:path>
                <a:path w="1199514" h="1295400">
                  <a:moveTo>
                    <a:pt x="265379" y="762000"/>
                  </a:moveTo>
                  <a:lnTo>
                    <a:pt x="262724" y="762000"/>
                  </a:lnTo>
                  <a:lnTo>
                    <a:pt x="245554" y="774712"/>
                  </a:lnTo>
                  <a:lnTo>
                    <a:pt x="238188" y="785495"/>
                  </a:lnTo>
                  <a:lnTo>
                    <a:pt x="246176" y="774839"/>
                  </a:lnTo>
                  <a:lnTo>
                    <a:pt x="246278" y="774712"/>
                  </a:lnTo>
                  <a:lnTo>
                    <a:pt x="265379" y="762000"/>
                  </a:lnTo>
                  <a:close/>
                </a:path>
                <a:path w="1199514" h="1295400">
                  <a:moveTo>
                    <a:pt x="266382" y="546100"/>
                  </a:moveTo>
                  <a:lnTo>
                    <a:pt x="263791" y="543306"/>
                  </a:lnTo>
                  <a:lnTo>
                    <a:pt x="264553" y="544652"/>
                  </a:lnTo>
                  <a:lnTo>
                    <a:pt x="265430" y="546100"/>
                  </a:lnTo>
                  <a:lnTo>
                    <a:pt x="266382" y="546100"/>
                  </a:lnTo>
                  <a:close/>
                </a:path>
                <a:path w="1199514" h="1295400">
                  <a:moveTo>
                    <a:pt x="294449" y="877722"/>
                  </a:moveTo>
                  <a:lnTo>
                    <a:pt x="287286" y="889000"/>
                  </a:lnTo>
                  <a:lnTo>
                    <a:pt x="289255" y="889000"/>
                  </a:lnTo>
                  <a:lnTo>
                    <a:pt x="294449" y="877722"/>
                  </a:lnTo>
                  <a:close/>
                </a:path>
                <a:path w="1199514" h="1295400">
                  <a:moveTo>
                    <a:pt x="295846" y="874674"/>
                  </a:moveTo>
                  <a:lnTo>
                    <a:pt x="294449" y="877722"/>
                  </a:lnTo>
                  <a:lnTo>
                    <a:pt x="295338" y="876300"/>
                  </a:lnTo>
                  <a:lnTo>
                    <a:pt x="295846" y="874674"/>
                  </a:lnTo>
                  <a:close/>
                </a:path>
                <a:path w="1199514" h="1295400">
                  <a:moveTo>
                    <a:pt x="329222" y="495300"/>
                  </a:moveTo>
                  <a:lnTo>
                    <a:pt x="320357" y="469900"/>
                  </a:lnTo>
                  <a:lnTo>
                    <a:pt x="311353" y="457200"/>
                  </a:lnTo>
                  <a:lnTo>
                    <a:pt x="302247" y="431800"/>
                  </a:lnTo>
                  <a:lnTo>
                    <a:pt x="293065" y="419100"/>
                  </a:lnTo>
                  <a:lnTo>
                    <a:pt x="291312" y="419100"/>
                  </a:lnTo>
                  <a:lnTo>
                    <a:pt x="300380" y="444500"/>
                  </a:lnTo>
                  <a:lnTo>
                    <a:pt x="318744" y="469900"/>
                  </a:lnTo>
                  <a:lnTo>
                    <a:pt x="327672" y="495300"/>
                  </a:lnTo>
                  <a:lnTo>
                    <a:pt x="329222" y="495300"/>
                  </a:lnTo>
                  <a:close/>
                </a:path>
                <a:path w="1199514" h="1295400">
                  <a:moveTo>
                    <a:pt x="333819" y="800100"/>
                  </a:moveTo>
                  <a:lnTo>
                    <a:pt x="329641" y="800100"/>
                  </a:lnTo>
                  <a:lnTo>
                    <a:pt x="326047" y="812533"/>
                  </a:lnTo>
                  <a:lnTo>
                    <a:pt x="322453" y="825500"/>
                  </a:lnTo>
                  <a:lnTo>
                    <a:pt x="318820" y="825500"/>
                  </a:lnTo>
                  <a:lnTo>
                    <a:pt x="303199" y="850900"/>
                  </a:lnTo>
                  <a:lnTo>
                    <a:pt x="295846" y="874674"/>
                  </a:lnTo>
                  <a:lnTo>
                    <a:pt x="300939" y="863600"/>
                  </a:lnTo>
                  <a:lnTo>
                    <a:pt x="312331" y="850900"/>
                  </a:lnTo>
                  <a:lnTo>
                    <a:pt x="323316" y="825500"/>
                  </a:lnTo>
                  <a:lnTo>
                    <a:pt x="333819" y="800100"/>
                  </a:lnTo>
                  <a:close/>
                </a:path>
                <a:path w="1199514" h="1295400">
                  <a:moveTo>
                    <a:pt x="336067" y="508127"/>
                  </a:moveTo>
                  <a:lnTo>
                    <a:pt x="332752" y="495300"/>
                  </a:lnTo>
                  <a:lnTo>
                    <a:pt x="329971" y="495300"/>
                  </a:lnTo>
                  <a:lnTo>
                    <a:pt x="331393" y="508127"/>
                  </a:lnTo>
                  <a:lnTo>
                    <a:pt x="336067" y="508127"/>
                  </a:lnTo>
                  <a:close/>
                </a:path>
                <a:path w="1199514" h="1295400">
                  <a:moveTo>
                    <a:pt x="347535" y="482600"/>
                  </a:moveTo>
                  <a:lnTo>
                    <a:pt x="337134" y="457200"/>
                  </a:lnTo>
                  <a:lnTo>
                    <a:pt x="326682" y="444500"/>
                  </a:lnTo>
                  <a:lnTo>
                    <a:pt x="316318" y="419100"/>
                  </a:lnTo>
                  <a:lnTo>
                    <a:pt x="306209" y="393700"/>
                  </a:lnTo>
                  <a:lnTo>
                    <a:pt x="301409" y="393700"/>
                  </a:lnTo>
                  <a:lnTo>
                    <a:pt x="312432" y="419100"/>
                  </a:lnTo>
                  <a:lnTo>
                    <a:pt x="323354" y="444500"/>
                  </a:lnTo>
                  <a:lnTo>
                    <a:pt x="334340" y="457200"/>
                  </a:lnTo>
                  <a:lnTo>
                    <a:pt x="345617" y="482600"/>
                  </a:lnTo>
                  <a:lnTo>
                    <a:pt x="347535" y="482600"/>
                  </a:lnTo>
                  <a:close/>
                </a:path>
                <a:path w="1199514" h="1295400">
                  <a:moveTo>
                    <a:pt x="362026" y="203200"/>
                  </a:moveTo>
                  <a:lnTo>
                    <a:pt x="359257" y="203200"/>
                  </a:lnTo>
                  <a:lnTo>
                    <a:pt x="359219" y="292100"/>
                  </a:lnTo>
                  <a:lnTo>
                    <a:pt x="358876" y="292100"/>
                  </a:lnTo>
                  <a:lnTo>
                    <a:pt x="359968" y="304800"/>
                  </a:lnTo>
                  <a:lnTo>
                    <a:pt x="361213" y="304800"/>
                  </a:lnTo>
                  <a:lnTo>
                    <a:pt x="361772" y="292100"/>
                  </a:lnTo>
                  <a:lnTo>
                    <a:pt x="361848" y="266700"/>
                  </a:lnTo>
                  <a:lnTo>
                    <a:pt x="361975" y="256578"/>
                  </a:lnTo>
                  <a:lnTo>
                    <a:pt x="362026" y="203200"/>
                  </a:lnTo>
                  <a:close/>
                </a:path>
                <a:path w="1199514" h="1295400">
                  <a:moveTo>
                    <a:pt x="372935" y="571500"/>
                  </a:moveTo>
                  <a:lnTo>
                    <a:pt x="366788" y="558800"/>
                  </a:lnTo>
                  <a:lnTo>
                    <a:pt x="250164" y="558800"/>
                  </a:lnTo>
                  <a:lnTo>
                    <a:pt x="242862" y="546100"/>
                  </a:lnTo>
                  <a:lnTo>
                    <a:pt x="236880" y="546100"/>
                  </a:lnTo>
                  <a:lnTo>
                    <a:pt x="256362" y="571500"/>
                  </a:lnTo>
                  <a:lnTo>
                    <a:pt x="372935" y="571500"/>
                  </a:lnTo>
                  <a:close/>
                </a:path>
                <a:path w="1199514" h="1295400">
                  <a:moveTo>
                    <a:pt x="380911" y="292100"/>
                  </a:moveTo>
                  <a:lnTo>
                    <a:pt x="380796" y="276212"/>
                  </a:lnTo>
                  <a:lnTo>
                    <a:pt x="380733" y="203200"/>
                  </a:lnTo>
                  <a:lnTo>
                    <a:pt x="378980" y="190500"/>
                  </a:lnTo>
                  <a:lnTo>
                    <a:pt x="368617" y="203200"/>
                  </a:lnTo>
                  <a:lnTo>
                    <a:pt x="378574" y="203200"/>
                  </a:lnTo>
                  <a:lnTo>
                    <a:pt x="378510" y="215900"/>
                  </a:lnTo>
                  <a:lnTo>
                    <a:pt x="378383" y="279692"/>
                  </a:lnTo>
                  <a:lnTo>
                    <a:pt x="378053" y="292100"/>
                  </a:lnTo>
                  <a:lnTo>
                    <a:pt x="380911" y="292100"/>
                  </a:lnTo>
                  <a:close/>
                </a:path>
                <a:path w="1199514" h="1295400">
                  <a:moveTo>
                    <a:pt x="435483" y="941019"/>
                  </a:moveTo>
                  <a:lnTo>
                    <a:pt x="411683" y="952500"/>
                  </a:lnTo>
                  <a:lnTo>
                    <a:pt x="385521" y="977900"/>
                  </a:lnTo>
                  <a:lnTo>
                    <a:pt x="359778" y="1003300"/>
                  </a:lnTo>
                  <a:lnTo>
                    <a:pt x="359778" y="1104900"/>
                  </a:lnTo>
                  <a:lnTo>
                    <a:pt x="362343" y="1104900"/>
                  </a:lnTo>
                  <a:lnTo>
                    <a:pt x="361772" y="1079500"/>
                  </a:lnTo>
                  <a:lnTo>
                    <a:pt x="361823" y="1013218"/>
                  </a:lnTo>
                  <a:lnTo>
                    <a:pt x="361975" y="1005370"/>
                  </a:lnTo>
                  <a:lnTo>
                    <a:pt x="362026" y="1003300"/>
                  </a:lnTo>
                  <a:lnTo>
                    <a:pt x="364274" y="1003300"/>
                  </a:lnTo>
                  <a:lnTo>
                    <a:pt x="382282" y="990600"/>
                  </a:lnTo>
                  <a:lnTo>
                    <a:pt x="400481" y="965200"/>
                  </a:lnTo>
                  <a:lnTo>
                    <a:pt x="435483" y="941019"/>
                  </a:lnTo>
                  <a:close/>
                </a:path>
                <a:path w="1199514" h="1295400">
                  <a:moveTo>
                    <a:pt x="437997" y="939800"/>
                  </a:moveTo>
                  <a:lnTo>
                    <a:pt x="437248" y="939800"/>
                  </a:lnTo>
                  <a:lnTo>
                    <a:pt x="435483" y="941019"/>
                  </a:lnTo>
                  <a:lnTo>
                    <a:pt x="437997" y="939800"/>
                  </a:lnTo>
                  <a:close/>
                </a:path>
                <a:path w="1199514" h="1295400">
                  <a:moveTo>
                    <a:pt x="457187" y="1069924"/>
                  </a:moveTo>
                  <a:lnTo>
                    <a:pt x="450037" y="1079500"/>
                  </a:lnTo>
                  <a:lnTo>
                    <a:pt x="454888" y="1079500"/>
                  </a:lnTo>
                  <a:lnTo>
                    <a:pt x="457187" y="1069924"/>
                  </a:lnTo>
                  <a:close/>
                </a:path>
                <a:path w="1199514" h="1295400">
                  <a:moveTo>
                    <a:pt x="459155" y="355650"/>
                  </a:moveTo>
                  <a:lnTo>
                    <a:pt x="452361" y="345465"/>
                  </a:lnTo>
                  <a:lnTo>
                    <a:pt x="450659" y="342938"/>
                  </a:lnTo>
                  <a:lnTo>
                    <a:pt x="406222" y="304800"/>
                  </a:lnTo>
                  <a:lnTo>
                    <a:pt x="391223" y="292100"/>
                  </a:lnTo>
                  <a:lnTo>
                    <a:pt x="382231" y="292100"/>
                  </a:lnTo>
                  <a:lnTo>
                    <a:pt x="407708" y="317500"/>
                  </a:lnTo>
                  <a:lnTo>
                    <a:pt x="433387" y="330200"/>
                  </a:lnTo>
                  <a:lnTo>
                    <a:pt x="459155" y="355650"/>
                  </a:lnTo>
                  <a:close/>
                </a:path>
                <a:path w="1199514" h="1295400">
                  <a:moveTo>
                    <a:pt x="459524" y="1066800"/>
                  </a:moveTo>
                  <a:lnTo>
                    <a:pt x="457949" y="1066800"/>
                  </a:lnTo>
                  <a:lnTo>
                    <a:pt x="457187" y="1069924"/>
                  </a:lnTo>
                  <a:lnTo>
                    <a:pt x="459524" y="1066800"/>
                  </a:lnTo>
                  <a:close/>
                </a:path>
                <a:path w="1199514" h="1295400">
                  <a:moveTo>
                    <a:pt x="467207" y="244716"/>
                  </a:moveTo>
                  <a:lnTo>
                    <a:pt x="463448" y="241300"/>
                  </a:lnTo>
                  <a:lnTo>
                    <a:pt x="442556" y="215900"/>
                  </a:lnTo>
                  <a:lnTo>
                    <a:pt x="442531" y="63500"/>
                  </a:lnTo>
                  <a:lnTo>
                    <a:pt x="439508" y="63500"/>
                  </a:lnTo>
                  <a:lnTo>
                    <a:pt x="439712" y="101600"/>
                  </a:lnTo>
                  <a:lnTo>
                    <a:pt x="439737" y="215900"/>
                  </a:lnTo>
                  <a:lnTo>
                    <a:pt x="461276" y="241300"/>
                  </a:lnTo>
                  <a:lnTo>
                    <a:pt x="467207" y="244716"/>
                  </a:lnTo>
                  <a:close/>
                </a:path>
                <a:path w="1199514" h="1295400">
                  <a:moveTo>
                    <a:pt x="484035" y="38100"/>
                  </a:moveTo>
                  <a:lnTo>
                    <a:pt x="480136" y="25400"/>
                  </a:lnTo>
                  <a:lnTo>
                    <a:pt x="469912" y="12700"/>
                  </a:lnTo>
                  <a:lnTo>
                    <a:pt x="455803" y="0"/>
                  </a:lnTo>
                  <a:lnTo>
                    <a:pt x="440309" y="0"/>
                  </a:lnTo>
                  <a:lnTo>
                    <a:pt x="428561" y="12700"/>
                  </a:lnTo>
                  <a:lnTo>
                    <a:pt x="419811" y="12700"/>
                  </a:lnTo>
                  <a:lnTo>
                    <a:pt x="415112" y="25400"/>
                  </a:lnTo>
                  <a:lnTo>
                    <a:pt x="415531" y="38100"/>
                  </a:lnTo>
                  <a:lnTo>
                    <a:pt x="418592" y="50800"/>
                  </a:lnTo>
                  <a:lnTo>
                    <a:pt x="423989" y="63500"/>
                  </a:lnTo>
                  <a:lnTo>
                    <a:pt x="436702" y="63500"/>
                  </a:lnTo>
                  <a:lnTo>
                    <a:pt x="429742" y="50800"/>
                  </a:lnTo>
                  <a:lnTo>
                    <a:pt x="425030" y="50800"/>
                  </a:lnTo>
                  <a:lnTo>
                    <a:pt x="422986" y="38100"/>
                  </a:lnTo>
                  <a:lnTo>
                    <a:pt x="424916" y="25400"/>
                  </a:lnTo>
                  <a:lnTo>
                    <a:pt x="430288" y="12700"/>
                  </a:lnTo>
                  <a:lnTo>
                    <a:pt x="462330" y="12700"/>
                  </a:lnTo>
                  <a:lnTo>
                    <a:pt x="471297" y="25400"/>
                  </a:lnTo>
                  <a:lnTo>
                    <a:pt x="475538" y="38100"/>
                  </a:lnTo>
                  <a:lnTo>
                    <a:pt x="474891" y="38100"/>
                  </a:lnTo>
                  <a:lnTo>
                    <a:pt x="470573" y="50800"/>
                  </a:lnTo>
                  <a:lnTo>
                    <a:pt x="463308" y="63500"/>
                  </a:lnTo>
                  <a:lnTo>
                    <a:pt x="470992" y="63500"/>
                  </a:lnTo>
                  <a:lnTo>
                    <a:pt x="478015" y="50800"/>
                  </a:lnTo>
                  <a:lnTo>
                    <a:pt x="482549" y="50800"/>
                  </a:lnTo>
                  <a:lnTo>
                    <a:pt x="484035" y="38100"/>
                  </a:lnTo>
                  <a:close/>
                </a:path>
                <a:path w="1199514" h="1295400">
                  <a:moveTo>
                    <a:pt x="485838" y="230428"/>
                  </a:moveTo>
                  <a:lnTo>
                    <a:pt x="462775" y="203200"/>
                  </a:lnTo>
                  <a:lnTo>
                    <a:pt x="462165" y="177800"/>
                  </a:lnTo>
                  <a:lnTo>
                    <a:pt x="462076" y="101600"/>
                  </a:lnTo>
                  <a:lnTo>
                    <a:pt x="462026" y="63500"/>
                  </a:lnTo>
                  <a:lnTo>
                    <a:pt x="459397" y="63500"/>
                  </a:lnTo>
                  <a:lnTo>
                    <a:pt x="459714" y="101600"/>
                  </a:lnTo>
                  <a:lnTo>
                    <a:pt x="459790" y="139700"/>
                  </a:lnTo>
                  <a:lnTo>
                    <a:pt x="459854" y="203200"/>
                  </a:lnTo>
                  <a:lnTo>
                    <a:pt x="465505" y="215900"/>
                  </a:lnTo>
                  <a:lnTo>
                    <a:pt x="471487" y="215900"/>
                  </a:lnTo>
                  <a:lnTo>
                    <a:pt x="477621" y="228600"/>
                  </a:lnTo>
                  <a:lnTo>
                    <a:pt x="483717" y="228600"/>
                  </a:lnTo>
                  <a:lnTo>
                    <a:pt x="485838" y="230428"/>
                  </a:lnTo>
                  <a:close/>
                </a:path>
                <a:path w="1199514" h="1295400">
                  <a:moveTo>
                    <a:pt x="490550" y="431800"/>
                  </a:moveTo>
                  <a:lnTo>
                    <a:pt x="487819" y="419100"/>
                  </a:lnTo>
                  <a:lnTo>
                    <a:pt x="487172" y="419100"/>
                  </a:lnTo>
                  <a:lnTo>
                    <a:pt x="487299" y="397002"/>
                  </a:lnTo>
                  <a:lnTo>
                    <a:pt x="487337" y="393700"/>
                  </a:lnTo>
                  <a:lnTo>
                    <a:pt x="487146" y="381000"/>
                  </a:lnTo>
                  <a:lnTo>
                    <a:pt x="486511" y="381000"/>
                  </a:lnTo>
                  <a:lnTo>
                    <a:pt x="484670" y="368490"/>
                  </a:lnTo>
                  <a:lnTo>
                    <a:pt x="484644" y="368300"/>
                  </a:lnTo>
                  <a:lnTo>
                    <a:pt x="476224" y="368300"/>
                  </a:lnTo>
                  <a:lnTo>
                    <a:pt x="467766" y="355650"/>
                  </a:lnTo>
                  <a:lnTo>
                    <a:pt x="459155" y="355650"/>
                  </a:lnTo>
                  <a:lnTo>
                    <a:pt x="484720" y="381000"/>
                  </a:lnTo>
                  <a:lnTo>
                    <a:pt x="484657" y="406400"/>
                  </a:lnTo>
                  <a:lnTo>
                    <a:pt x="484860" y="419100"/>
                  </a:lnTo>
                  <a:lnTo>
                    <a:pt x="466813" y="419100"/>
                  </a:lnTo>
                  <a:lnTo>
                    <a:pt x="466928" y="406400"/>
                  </a:lnTo>
                  <a:lnTo>
                    <a:pt x="466991" y="393700"/>
                  </a:lnTo>
                  <a:lnTo>
                    <a:pt x="466598" y="381000"/>
                  </a:lnTo>
                  <a:lnTo>
                    <a:pt x="441947" y="368300"/>
                  </a:lnTo>
                  <a:lnTo>
                    <a:pt x="391820" y="317500"/>
                  </a:lnTo>
                  <a:lnTo>
                    <a:pt x="366737" y="304800"/>
                  </a:lnTo>
                  <a:lnTo>
                    <a:pt x="362546" y="304800"/>
                  </a:lnTo>
                  <a:lnTo>
                    <a:pt x="413461" y="342938"/>
                  </a:lnTo>
                  <a:lnTo>
                    <a:pt x="438823" y="368300"/>
                  </a:lnTo>
                  <a:lnTo>
                    <a:pt x="464159" y="381000"/>
                  </a:lnTo>
                  <a:lnTo>
                    <a:pt x="464223" y="397002"/>
                  </a:lnTo>
                  <a:lnTo>
                    <a:pt x="464337" y="419100"/>
                  </a:lnTo>
                  <a:lnTo>
                    <a:pt x="463702" y="419100"/>
                  </a:lnTo>
                  <a:lnTo>
                    <a:pt x="462419" y="431800"/>
                  </a:lnTo>
                  <a:lnTo>
                    <a:pt x="462457" y="457200"/>
                  </a:lnTo>
                  <a:lnTo>
                    <a:pt x="490207" y="457200"/>
                  </a:lnTo>
                  <a:lnTo>
                    <a:pt x="490359" y="444500"/>
                  </a:lnTo>
                  <a:lnTo>
                    <a:pt x="490550" y="431800"/>
                  </a:lnTo>
                  <a:close/>
                </a:path>
                <a:path w="1199514" h="1295400">
                  <a:moveTo>
                    <a:pt x="495503" y="1066800"/>
                  </a:moveTo>
                  <a:lnTo>
                    <a:pt x="483806" y="1066800"/>
                  </a:lnTo>
                  <a:lnTo>
                    <a:pt x="471500" y="1079500"/>
                  </a:lnTo>
                  <a:lnTo>
                    <a:pt x="459600" y="1092200"/>
                  </a:lnTo>
                  <a:lnTo>
                    <a:pt x="462343" y="1092200"/>
                  </a:lnTo>
                  <a:lnTo>
                    <a:pt x="484492" y="1079500"/>
                  </a:lnTo>
                  <a:lnTo>
                    <a:pt x="495503" y="1066800"/>
                  </a:lnTo>
                  <a:close/>
                </a:path>
                <a:path w="1199514" h="1295400">
                  <a:moveTo>
                    <a:pt x="504926" y="278930"/>
                  </a:moveTo>
                  <a:lnTo>
                    <a:pt x="502653" y="276212"/>
                  </a:lnTo>
                  <a:lnTo>
                    <a:pt x="483349" y="254000"/>
                  </a:lnTo>
                  <a:lnTo>
                    <a:pt x="467207" y="244716"/>
                  </a:lnTo>
                  <a:lnTo>
                    <a:pt x="504926" y="278930"/>
                  </a:lnTo>
                  <a:close/>
                </a:path>
                <a:path w="1199514" h="1295400">
                  <a:moveTo>
                    <a:pt x="505180" y="279247"/>
                  </a:moveTo>
                  <a:lnTo>
                    <a:pt x="504926" y="278930"/>
                  </a:lnTo>
                  <a:lnTo>
                    <a:pt x="504659" y="278930"/>
                  </a:lnTo>
                  <a:lnTo>
                    <a:pt x="505180" y="279247"/>
                  </a:lnTo>
                  <a:close/>
                </a:path>
                <a:path w="1199514" h="1295400">
                  <a:moveTo>
                    <a:pt x="510349" y="256578"/>
                  </a:moveTo>
                  <a:lnTo>
                    <a:pt x="498551" y="241300"/>
                  </a:lnTo>
                  <a:lnTo>
                    <a:pt x="485838" y="230428"/>
                  </a:lnTo>
                  <a:lnTo>
                    <a:pt x="505942" y="254000"/>
                  </a:lnTo>
                  <a:lnTo>
                    <a:pt x="510349" y="256578"/>
                  </a:lnTo>
                  <a:close/>
                </a:path>
                <a:path w="1199514" h="1295400">
                  <a:moveTo>
                    <a:pt x="522312" y="1035697"/>
                  </a:moveTo>
                  <a:lnTo>
                    <a:pt x="506501" y="1054100"/>
                  </a:lnTo>
                  <a:lnTo>
                    <a:pt x="495503" y="1066800"/>
                  </a:lnTo>
                  <a:lnTo>
                    <a:pt x="496163" y="1066800"/>
                  </a:lnTo>
                  <a:lnTo>
                    <a:pt x="508254" y="1054100"/>
                  </a:lnTo>
                  <a:lnTo>
                    <a:pt x="517893" y="1041400"/>
                  </a:lnTo>
                  <a:lnTo>
                    <a:pt x="522312" y="1035697"/>
                  </a:lnTo>
                  <a:close/>
                </a:path>
                <a:path w="1199514" h="1295400">
                  <a:moveTo>
                    <a:pt x="523557" y="1005370"/>
                  </a:moveTo>
                  <a:lnTo>
                    <a:pt x="507606" y="1016000"/>
                  </a:lnTo>
                  <a:lnTo>
                    <a:pt x="469011" y="1054100"/>
                  </a:lnTo>
                  <a:lnTo>
                    <a:pt x="459524" y="1066800"/>
                  </a:lnTo>
                  <a:lnTo>
                    <a:pt x="461302" y="1066800"/>
                  </a:lnTo>
                  <a:lnTo>
                    <a:pt x="477342" y="1054100"/>
                  </a:lnTo>
                  <a:lnTo>
                    <a:pt x="493674" y="1041400"/>
                  </a:lnTo>
                  <a:lnTo>
                    <a:pt x="510032" y="1016000"/>
                  </a:lnTo>
                  <a:lnTo>
                    <a:pt x="523557" y="1005370"/>
                  </a:lnTo>
                  <a:close/>
                </a:path>
                <a:path w="1199514" h="1295400">
                  <a:moveTo>
                    <a:pt x="526656" y="1003300"/>
                  </a:moveTo>
                  <a:lnTo>
                    <a:pt x="526186" y="1003300"/>
                  </a:lnTo>
                  <a:lnTo>
                    <a:pt x="523557" y="1005370"/>
                  </a:lnTo>
                  <a:lnTo>
                    <a:pt x="526656" y="1003300"/>
                  </a:lnTo>
                  <a:close/>
                </a:path>
                <a:path w="1199514" h="1295400">
                  <a:moveTo>
                    <a:pt x="552640" y="431800"/>
                  </a:moveTo>
                  <a:lnTo>
                    <a:pt x="552310" y="431800"/>
                  </a:lnTo>
                  <a:lnTo>
                    <a:pt x="550164" y="419100"/>
                  </a:lnTo>
                  <a:lnTo>
                    <a:pt x="550037" y="345465"/>
                  </a:lnTo>
                  <a:lnTo>
                    <a:pt x="549910" y="302945"/>
                  </a:lnTo>
                  <a:lnTo>
                    <a:pt x="549846" y="292100"/>
                  </a:lnTo>
                  <a:lnTo>
                    <a:pt x="527773" y="266700"/>
                  </a:lnTo>
                  <a:lnTo>
                    <a:pt x="510349" y="256578"/>
                  </a:lnTo>
                  <a:lnTo>
                    <a:pt x="528002" y="279400"/>
                  </a:lnTo>
                  <a:lnTo>
                    <a:pt x="542886" y="292100"/>
                  </a:lnTo>
                  <a:lnTo>
                    <a:pt x="547357" y="292100"/>
                  </a:lnTo>
                  <a:lnTo>
                    <a:pt x="547458" y="330200"/>
                  </a:lnTo>
                  <a:lnTo>
                    <a:pt x="547585" y="373291"/>
                  </a:lnTo>
                  <a:lnTo>
                    <a:pt x="547712" y="419100"/>
                  </a:lnTo>
                  <a:lnTo>
                    <a:pt x="528358" y="419100"/>
                  </a:lnTo>
                  <a:lnTo>
                    <a:pt x="529094" y="397002"/>
                  </a:lnTo>
                  <a:lnTo>
                    <a:pt x="529209" y="393700"/>
                  </a:lnTo>
                  <a:lnTo>
                    <a:pt x="529259" y="317500"/>
                  </a:lnTo>
                  <a:lnTo>
                    <a:pt x="528815" y="304800"/>
                  </a:lnTo>
                  <a:lnTo>
                    <a:pt x="530377" y="304800"/>
                  </a:lnTo>
                  <a:lnTo>
                    <a:pt x="526338" y="292100"/>
                  </a:lnTo>
                  <a:lnTo>
                    <a:pt x="505764" y="279692"/>
                  </a:lnTo>
                  <a:lnTo>
                    <a:pt x="505396" y="279400"/>
                  </a:lnTo>
                  <a:lnTo>
                    <a:pt x="505561" y="279692"/>
                  </a:lnTo>
                  <a:lnTo>
                    <a:pt x="526516" y="304800"/>
                  </a:lnTo>
                  <a:lnTo>
                    <a:pt x="526592" y="317500"/>
                  </a:lnTo>
                  <a:lnTo>
                    <a:pt x="526681" y="419100"/>
                  </a:lnTo>
                  <a:lnTo>
                    <a:pt x="523824" y="431800"/>
                  </a:lnTo>
                  <a:lnTo>
                    <a:pt x="523621" y="431800"/>
                  </a:lnTo>
                  <a:lnTo>
                    <a:pt x="524421" y="444500"/>
                  </a:lnTo>
                  <a:lnTo>
                    <a:pt x="524598" y="457200"/>
                  </a:lnTo>
                  <a:lnTo>
                    <a:pt x="552234" y="457200"/>
                  </a:lnTo>
                  <a:lnTo>
                    <a:pt x="552246" y="444500"/>
                  </a:lnTo>
                  <a:lnTo>
                    <a:pt x="552640" y="431800"/>
                  </a:lnTo>
                  <a:close/>
                </a:path>
                <a:path w="1199514" h="1295400">
                  <a:moveTo>
                    <a:pt x="613219" y="431800"/>
                  </a:moveTo>
                  <a:lnTo>
                    <a:pt x="611403" y="431800"/>
                  </a:lnTo>
                  <a:lnTo>
                    <a:pt x="610679" y="419100"/>
                  </a:lnTo>
                  <a:lnTo>
                    <a:pt x="585901" y="419100"/>
                  </a:lnTo>
                  <a:lnTo>
                    <a:pt x="585622" y="431800"/>
                  </a:lnTo>
                  <a:lnTo>
                    <a:pt x="585635" y="444500"/>
                  </a:lnTo>
                  <a:lnTo>
                    <a:pt x="585851" y="457200"/>
                  </a:lnTo>
                  <a:lnTo>
                    <a:pt x="612965" y="457200"/>
                  </a:lnTo>
                  <a:lnTo>
                    <a:pt x="613054" y="444500"/>
                  </a:lnTo>
                  <a:lnTo>
                    <a:pt x="613219" y="431800"/>
                  </a:lnTo>
                  <a:close/>
                </a:path>
                <a:path w="1199514" h="1295400">
                  <a:moveTo>
                    <a:pt x="681189" y="260032"/>
                  </a:moveTo>
                  <a:lnTo>
                    <a:pt x="670064" y="266700"/>
                  </a:lnTo>
                  <a:lnTo>
                    <a:pt x="649173" y="292100"/>
                  </a:lnTo>
                  <a:lnTo>
                    <a:pt x="657517" y="292100"/>
                  </a:lnTo>
                  <a:lnTo>
                    <a:pt x="662432" y="279692"/>
                  </a:lnTo>
                  <a:lnTo>
                    <a:pt x="662546" y="279400"/>
                  </a:lnTo>
                  <a:lnTo>
                    <a:pt x="667461" y="279400"/>
                  </a:lnTo>
                  <a:lnTo>
                    <a:pt x="672426" y="266700"/>
                  </a:lnTo>
                  <a:lnTo>
                    <a:pt x="681189" y="260032"/>
                  </a:lnTo>
                  <a:close/>
                </a:path>
                <a:path w="1199514" h="1295400">
                  <a:moveTo>
                    <a:pt x="687933" y="1016000"/>
                  </a:moveTo>
                  <a:lnTo>
                    <a:pt x="683907" y="1013218"/>
                  </a:lnTo>
                  <a:lnTo>
                    <a:pt x="685444" y="1016000"/>
                  </a:lnTo>
                  <a:lnTo>
                    <a:pt x="687933" y="1016000"/>
                  </a:lnTo>
                  <a:close/>
                </a:path>
                <a:path w="1199514" h="1295400">
                  <a:moveTo>
                    <a:pt x="694855" y="249694"/>
                  </a:moveTo>
                  <a:lnTo>
                    <a:pt x="681189" y="260032"/>
                  </a:lnTo>
                  <a:lnTo>
                    <a:pt x="691248" y="254000"/>
                  </a:lnTo>
                  <a:lnTo>
                    <a:pt x="694855" y="249694"/>
                  </a:lnTo>
                  <a:close/>
                </a:path>
                <a:path w="1199514" h="1295400">
                  <a:moveTo>
                    <a:pt x="745490" y="373291"/>
                  </a:moveTo>
                  <a:lnTo>
                    <a:pt x="738378" y="381000"/>
                  </a:lnTo>
                  <a:lnTo>
                    <a:pt x="739355" y="381000"/>
                  </a:lnTo>
                  <a:lnTo>
                    <a:pt x="745490" y="373291"/>
                  </a:lnTo>
                  <a:close/>
                </a:path>
                <a:path w="1199514" h="1295400">
                  <a:moveTo>
                    <a:pt x="750087" y="368300"/>
                  </a:moveTo>
                  <a:lnTo>
                    <a:pt x="749452" y="368300"/>
                  </a:lnTo>
                  <a:lnTo>
                    <a:pt x="745490" y="373291"/>
                  </a:lnTo>
                  <a:lnTo>
                    <a:pt x="750087" y="368300"/>
                  </a:lnTo>
                  <a:close/>
                </a:path>
                <a:path w="1199514" h="1295400">
                  <a:moveTo>
                    <a:pt x="750608" y="931926"/>
                  </a:moveTo>
                  <a:lnTo>
                    <a:pt x="747560" y="927100"/>
                  </a:lnTo>
                  <a:lnTo>
                    <a:pt x="742823" y="927100"/>
                  </a:lnTo>
                  <a:lnTo>
                    <a:pt x="750608" y="931926"/>
                  </a:lnTo>
                  <a:close/>
                </a:path>
                <a:path w="1199514" h="1295400">
                  <a:moveTo>
                    <a:pt x="752221" y="345465"/>
                  </a:moveTo>
                  <a:lnTo>
                    <a:pt x="719086" y="368300"/>
                  </a:lnTo>
                  <a:lnTo>
                    <a:pt x="716749" y="368300"/>
                  </a:lnTo>
                  <a:lnTo>
                    <a:pt x="713867" y="378675"/>
                  </a:lnTo>
                  <a:lnTo>
                    <a:pt x="725538" y="368300"/>
                  </a:lnTo>
                  <a:lnTo>
                    <a:pt x="752221" y="345465"/>
                  </a:lnTo>
                  <a:close/>
                </a:path>
                <a:path w="1199514" h="1295400">
                  <a:moveTo>
                    <a:pt x="753198" y="960920"/>
                  </a:moveTo>
                  <a:lnTo>
                    <a:pt x="720102" y="927100"/>
                  </a:lnTo>
                  <a:lnTo>
                    <a:pt x="717207" y="927100"/>
                  </a:lnTo>
                  <a:lnTo>
                    <a:pt x="742111" y="952500"/>
                  </a:lnTo>
                  <a:lnTo>
                    <a:pt x="753198" y="960920"/>
                  </a:lnTo>
                  <a:close/>
                </a:path>
                <a:path w="1199514" h="1295400">
                  <a:moveTo>
                    <a:pt x="753656" y="1079500"/>
                  </a:moveTo>
                  <a:lnTo>
                    <a:pt x="740092" y="1066800"/>
                  </a:lnTo>
                  <a:lnTo>
                    <a:pt x="713333" y="1041400"/>
                  </a:lnTo>
                  <a:lnTo>
                    <a:pt x="699770" y="1028700"/>
                  </a:lnTo>
                  <a:lnTo>
                    <a:pt x="692683" y="1016000"/>
                  </a:lnTo>
                  <a:lnTo>
                    <a:pt x="687933" y="1016000"/>
                  </a:lnTo>
                  <a:lnTo>
                    <a:pt x="706615" y="1041400"/>
                  </a:lnTo>
                  <a:lnTo>
                    <a:pt x="725335" y="1054100"/>
                  </a:lnTo>
                  <a:lnTo>
                    <a:pt x="743800" y="1079500"/>
                  </a:lnTo>
                  <a:lnTo>
                    <a:pt x="753656" y="1079500"/>
                  </a:lnTo>
                  <a:close/>
                </a:path>
                <a:path w="1199514" h="1295400">
                  <a:moveTo>
                    <a:pt x="758825" y="63500"/>
                  </a:moveTo>
                  <a:lnTo>
                    <a:pt x="756043" y="63500"/>
                  </a:lnTo>
                  <a:lnTo>
                    <a:pt x="756272" y="101600"/>
                  </a:lnTo>
                  <a:lnTo>
                    <a:pt x="756259" y="190500"/>
                  </a:lnTo>
                  <a:lnTo>
                    <a:pt x="756145" y="203200"/>
                  </a:lnTo>
                  <a:lnTo>
                    <a:pt x="756881" y="215900"/>
                  </a:lnTo>
                  <a:lnTo>
                    <a:pt x="750570" y="215900"/>
                  </a:lnTo>
                  <a:lnTo>
                    <a:pt x="746810" y="228600"/>
                  </a:lnTo>
                  <a:lnTo>
                    <a:pt x="710438" y="254000"/>
                  </a:lnTo>
                  <a:lnTo>
                    <a:pt x="692150" y="279400"/>
                  </a:lnTo>
                  <a:lnTo>
                    <a:pt x="673747" y="292100"/>
                  </a:lnTo>
                  <a:lnTo>
                    <a:pt x="672185" y="292100"/>
                  </a:lnTo>
                  <a:lnTo>
                    <a:pt x="669544" y="304800"/>
                  </a:lnTo>
                  <a:lnTo>
                    <a:pt x="669848" y="304800"/>
                  </a:lnTo>
                  <a:lnTo>
                    <a:pt x="669772" y="406400"/>
                  </a:lnTo>
                  <a:lnTo>
                    <a:pt x="669658" y="419100"/>
                  </a:lnTo>
                  <a:lnTo>
                    <a:pt x="647446" y="419100"/>
                  </a:lnTo>
                  <a:lnTo>
                    <a:pt x="646696" y="431800"/>
                  </a:lnTo>
                  <a:lnTo>
                    <a:pt x="646772" y="444500"/>
                  </a:lnTo>
                  <a:lnTo>
                    <a:pt x="647141" y="444500"/>
                  </a:lnTo>
                  <a:lnTo>
                    <a:pt x="647357" y="457200"/>
                  </a:lnTo>
                  <a:lnTo>
                    <a:pt x="674624" y="457200"/>
                  </a:lnTo>
                  <a:lnTo>
                    <a:pt x="674878" y="431800"/>
                  </a:lnTo>
                  <a:lnTo>
                    <a:pt x="672680" y="419100"/>
                  </a:lnTo>
                  <a:lnTo>
                    <a:pt x="672071" y="419100"/>
                  </a:lnTo>
                  <a:lnTo>
                    <a:pt x="672185" y="381000"/>
                  </a:lnTo>
                  <a:lnTo>
                    <a:pt x="672312" y="304800"/>
                  </a:lnTo>
                  <a:lnTo>
                    <a:pt x="693674" y="279400"/>
                  </a:lnTo>
                  <a:lnTo>
                    <a:pt x="736765" y="241300"/>
                  </a:lnTo>
                  <a:lnTo>
                    <a:pt x="758139" y="215900"/>
                  </a:lnTo>
                  <a:lnTo>
                    <a:pt x="758634" y="177800"/>
                  </a:lnTo>
                  <a:lnTo>
                    <a:pt x="758596" y="139700"/>
                  </a:lnTo>
                  <a:lnTo>
                    <a:pt x="758482" y="101600"/>
                  </a:lnTo>
                  <a:lnTo>
                    <a:pt x="758825" y="63500"/>
                  </a:lnTo>
                  <a:close/>
                </a:path>
                <a:path w="1199514" h="1295400">
                  <a:moveTo>
                    <a:pt x="763333" y="939800"/>
                  </a:moveTo>
                  <a:lnTo>
                    <a:pt x="762863" y="939368"/>
                  </a:lnTo>
                  <a:lnTo>
                    <a:pt x="750608" y="931926"/>
                  </a:lnTo>
                  <a:lnTo>
                    <a:pt x="755573" y="939800"/>
                  </a:lnTo>
                  <a:lnTo>
                    <a:pt x="763333" y="939800"/>
                  </a:lnTo>
                  <a:close/>
                </a:path>
                <a:path w="1199514" h="1295400">
                  <a:moveTo>
                    <a:pt x="783183" y="1270000"/>
                  </a:moveTo>
                  <a:lnTo>
                    <a:pt x="782472" y="1257300"/>
                  </a:lnTo>
                  <a:lnTo>
                    <a:pt x="779157" y="1244600"/>
                  </a:lnTo>
                  <a:lnTo>
                    <a:pt x="773849" y="1244600"/>
                  </a:lnTo>
                  <a:lnTo>
                    <a:pt x="766940" y="1231900"/>
                  </a:lnTo>
                  <a:lnTo>
                    <a:pt x="758850" y="1231900"/>
                  </a:lnTo>
                  <a:lnTo>
                    <a:pt x="758799" y="1092200"/>
                  </a:lnTo>
                  <a:lnTo>
                    <a:pt x="759079" y="1079500"/>
                  </a:lnTo>
                  <a:lnTo>
                    <a:pt x="757034" y="1079500"/>
                  </a:lnTo>
                  <a:lnTo>
                    <a:pt x="756285" y="1092200"/>
                  </a:lnTo>
                  <a:lnTo>
                    <a:pt x="756310" y="1231900"/>
                  </a:lnTo>
                  <a:lnTo>
                    <a:pt x="738974" y="1231900"/>
                  </a:lnTo>
                  <a:lnTo>
                    <a:pt x="738898" y="1219200"/>
                  </a:lnTo>
                  <a:lnTo>
                    <a:pt x="738784" y="1130300"/>
                  </a:lnTo>
                  <a:lnTo>
                    <a:pt x="738327" y="1092200"/>
                  </a:lnTo>
                  <a:lnTo>
                    <a:pt x="736854" y="1092200"/>
                  </a:lnTo>
                  <a:lnTo>
                    <a:pt x="736231" y="1130300"/>
                  </a:lnTo>
                  <a:lnTo>
                    <a:pt x="736142" y="1155700"/>
                  </a:lnTo>
                  <a:lnTo>
                    <a:pt x="736041" y="1231900"/>
                  </a:lnTo>
                  <a:lnTo>
                    <a:pt x="727710" y="1244600"/>
                  </a:lnTo>
                  <a:lnTo>
                    <a:pt x="720864" y="1244600"/>
                  </a:lnTo>
                  <a:lnTo>
                    <a:pt x="716241" y="1257300"/>
                  </a:lnTo>
                  <a:lnTo>
                    <a:pt x="714578" y="1270000"/>
                  </a:lnTo>
                  <a:lnTo>
                    <a:pt x="717219" y="1282700"/>
                  </a:lnTo>
                  <a:lnTo>
                    <a:pt x="725081" y="1295400"/>
                  </a:lnTo>
                  <a:lnTo>
                    <a:pt x="735317" y="1295400"/>
                  </a:lnTo>
                  <a:lnTo>
                    <a:pt x="728535" y="1282700"/>
                  </a:lnTo>
                  <a:lnTo>
                    <a:pt x="724154" y="1270000"/>
                  </a:lnTo>
                  <a:lnTo>
                    <a:pt x="722896" y="1270000"/>
                  </a:lnTo>
                  <a:lnTo>
                    <a:pt x="724166" y="1257300"/>
                  </a:lnTo>
                  <a:lnTo>
                    <a:pt x="727951" y="1257300"/>
                  </a:lnTo>
                  <a:lnTo>
                    <a:pt x="733564" y="1244600"/>
                  </a:lnTo>
                  <a:lnTo>
                    <a:pt x="765429" y="1244600"/>
                  </a:lnTo>
                  <a:lnTo>
                    <a:pt x="773442" y="1257300"/>
                  </a:lnTo>
                  <a:lnTo>
                    <a:pt x="775106" y="1270000"/>
                  </a:lnTo>
                  <a:lnTo>
                    <a:pt x="771893" y="1282700"/>
                  </a:lnTo>
                  <a:lnTo>
                    <a:pt x="764527" y="1282700"/>
                  </a:lnTo>
                  <a:lnTo>
                    <a:pt x="754621" y="1295400"/>
                  </a:lnTo>
                  <a:lnTo>
                    <a:pt x="765378" y="1295400"/>
                  </a:lnTo>
                  <a:lnTo>
                    <a:pt x="776859" y="1282700"/>
                  </a:lnTo>
                  <a:lnTo>
                    <a:pt x="783183" y="1270000"/>
                  </a:lnTo>
                  <a:close/>
                </a:path>
                <a:path w="1199514" h="1295400">
                  <a:moveTo>
                    <a:pt x="783704" y="38100"/>
                  </a:moveTo>
                  <a:lnTo>
                    <a:pt x="780567" y="25400"/>
                  </a:lnTo>
                  <a:lnTo>
                    <a:pt x="770661" y="12700"/>
                  </a:lnTo>
                  <a:lnTo>
                    <a:pt x="755878" y="0"/>
                  </a:lnTo>
                  <a:lnTo>
                    <a:pt x="739686" y="0"/>
                  </a:lnTo>
                  <a:lnTo>
                    <a:pt x="725551" y="12700"/>
                  </a:lnTo>
                  <a:lnTo>
                    <a:pt x="716140" y="25400"/>
                  </a:lnTo>
                  <a:lnTo>
                    <a:pt x="715327" y="38100"/>
                  </a:lnTo>
                  <a:lnTo>
                    <a:pt x="722160" y="50800"/>
                  </a:lnTo>
                  <a:lnTo>
                    <a:pt x="735749" y="63500"/>
                  </a:lnTo>
                  <a:lnTo>
                    <a:pt x="735990" y="101600"/>
                  </a:lnTo>
                  <a:lnTo>
                    <a:pt x="735952" y="177800"/>
                  </a:lnTo>
                  <a:lnTo>
                    <a:pt x="735863" y="190500"/>
                  </a:lnTo>
                  <a:lnTo>
                    <a:pt x="735787" y="203200"/>
                  </a:lnTo>
                  <a:lnTo>
                    <a:pt x="733463" y="203200"/>
                  </a:lnTo>
                  <a:lnTo>
                    <a:pt x="712470" y="228600"/>
                  </a:lnTo>
                  <a:lnTo>
                    <a:pt x="694855" y="249694"/>
                  </a:lnTo>
                  <a:lnTo>
                    <a:pt x="722706" y="228600"/>
                  </a:lnTo>
                  <a:lnTo>
                    <a:pt x="738847" y="203200"/>
                  </a:lnTo>
                  <a:lnTo>
                    <a:pt x="738733" y="165100"/>
                  </a:lnTo>
                  <a:lnTo>
                    <a:pt x="738657" y="101600"/>
                  </a:lnTo>
                  <a:lnTo>
                    <a:pt x="739013" y="63500"/>
                  </a:lnTo>
                  <a:lnTo>
                    <a:pt x="741210" y="63500"/>
                  </a:lnTo>
                  <a:lnTo>
                    <a:pt x="733374" y="50800"/>
                  </a:lnTo>
                  <a:lnTo>
                    <a:pt x="727214" y="50800"/>
                  </a:lnTo>
                  <a:lnTo>
                    <a:pt x="723404" y="38100"/>
                  </a:lnTo>
                  <a:lnTo>
                    <a:pt x="722642" y="38100"/>
                  </a:lnTo>
                  <a:lnTo>
                    <a:pt x="724662" y="25400"/>
                  </a:lnTo>
                  <a:lnTo>
                    <a:pt x="729068" y="12700"/>
                  </a:lnTo>
                  <a:lnTo>
                    <a:pt x="766724" y="12700"/>
                  </a:lnTo>
                  <a:lnTo>
                    <a:pt x="773747" y="25400"/>
                  </a:lnTo>
                  <a:lnTo>
                    <a:pt x="774649" y="38100"/>
                  </a:lnTo>
                  <a:lnTo>
                    <a:pt x="770801" y="50800"/>
                  </a:lnTo>
                  <a:lnTo>
                    <a:pt x="762749" y="63500"/>
                  </a:lnTo>
                  <a:lnTo>
                    <a:pt x="771550" y="63500"/>
                  </a:lnTo>
                  <a:lnTo>
                    <a:pt x="780275" y="50800"/>
                  </a:lnTo>
                  <a:lnTo>
                    <a:pt x="783704" y="38100"/>
                  </a:lnTo>
                  <a:close/>
                </a:path>
                <a:path w="1199514" h="1295400">
                  <a:moveTo>
                    <a:pt x="787654" y="987031"/>
                  </a:moveTo>
                  <a:lnTo>
                    <a:pt x="753198" y="960920"/>
                  </a:lnTo>
                  <a:lnTo>
                    <a:pt x="769848" y="977900"/>
                  </a:lnTo>
                  <a:lnTo>
                    <a:pt x="787654" y="987031"/>
                  </a:lnTo>
                  <a:close/>
                </a:path>
                <a:path w="1199514" h="1295400">
                  <a:moveTo>
                    <a:pt x="799541" y="304800"/>
                  </a:moveTo>
                  <a:lnTo>
                    <a:pt x="793915" y="304800"/>
                  </a:lnTo>
                  <a:lnTo>
                    <a:pt x="781723" y="317500"/>
                  </a:lnTo>
                  <a:lnTo>
                    <a:pt x="769772" y="330200"/>
                  </a:lnTo>
                  <a:lnTo>
                    <a:pt x="755167" y="342938"/>
                  </a:lnTo>
                  <a:lnTo>
                    <a:pt x="752221" y="345465"/>
                  </a:lnTo>
                  <a:lnTo>
                    <a:pt x="792632" y="317500"/>
                  </a:lnTo>
                  <a:lnTo>
                    <a:pt x="799541" y="304800"/>
                  </a:lnTo>
                  <a:close/>
                </a:path>
                <a:path w="1199514" h="1295400">
                  <a:moveTo>
                    <a:pt x="800404" y="971651"/>
                  </a:moveTo>
                  <a:lnTo>
                    <a:pt x="784656" y="952500"/>
                  </a:lnTo>
                  <a:lnTo>
                    <a:pt x="763333" y="939800"/>
                  </a:lnTo>
                  <a:lnTo>
                    <a:pt x="764794" y="941019"/>
                  </a:lnTo>
                  <a:lnTo>
                    <a:pt x="800404" y="971651"/>
                  </a:lnTo>
                  <a:close/>
                </a:path>
                <a:path w="1199514" h="1295400">
                  <a:moveTo>
                    <a:pt x="807554" y="302945"/>
                  </a:moveTo>
                  <a:lnTo>
                    <a:pt x="805903" y="304800"/>
                  </a:lnTo>
                  <a:lnTo>
                    <a:pt x="806564" y="304800"/>
                  </a:lnTo>
                  <a:lnTo>
                    <a:pt x="807554" y="302945"/>
                  </a:lnTo>
                  <a:close/>
                </a:path>
                <a:path w="1199514" h="1295400">
                  <a:moveTo>
                    <a:pt x="813638" y="982967"/>
                  </a:moveTo>
                  <a:lnTo>
                    <a:pt x="800404" y="971651"/>
                  </a:lnTo>
                  <a:lnTo>
                    <a:pt x="805561" y="977900"/>
                  </a:lnTo>
                  <a:lnTo>
                    <a:pt x="813638" y="982967"/>
                  </a:lnTo>
                  <a:close/>
                </a:path>
                <a:path w="1199514" h="1295400">
                  <a:moveTo>
                    <a:pt x="817245" y="292100"/>
                  </a:moveTo>
                  <a:lnTo>
                    <a:pt x="813333" y="292100"/>
                  </a:lnTo>
                  <a:lnTo>
                    <a:pt x="807554" y="302945"/>
                  </a:lnTo>
                  <a:lnTo>
                    <a:pt x="817245" y="292100"/>
                  </a:lnTo>
                  <a:close/>
                </a:path>
                <a:path w="1199514" h="1295400">
                  <a:moveTo>
                    <a:pt x="819289" y="1016000"/>
                  </a:moveTo>
                  <a:lnTo>
                    <a:pt x="794639" y="990600"/>
                  </a:lnTo>
                  <a:lnTo>
                    <a:pt x="787654" y="987031"/>
                  </a:lnTo>
                  <a:lnTo>
                    <a:pt x="792378" y="990600"/>
                  </a:lnTo>
                  <a:lnTo>
                    <a:pt x="817270" y="1016000"/>
                  </a:lnTo>
                  <a:lnTo>
                    <a:pt x="819289" y="1016000"/>
                  </a:lnTo>
                  <a:close/>
                </a:path>
                <a:path w="1199514" h="1295400">
                  <a:moveTo>
                    <a:pt x="820623" y="203200"/>
                  </a:moveTo>
                  <a:lnTo>
                    <a:pt x="817854" y="203200"/>
                  </a:lnTo>
                  <a:lnTo>
                    <a:pt x="817587" y="228600"/>
                  </a:lnTo>
                  <a:lnTo>
                    <a:pt x="817460" y="244716"/>
                  </a:lnTo>
                  <a:lnTo>
                    <a:pt x="817346" y="276212"/>
                  </a:lnTo>
                  <a:lnTo>
                    <a:pt x="817245" y="292100"/>
                  </a:lnTo>
                  <a:lnTo>
                    <a:pt x="819442" y="292100"/>
                  </a:lnTo>
                  <a:lnTo>
                    <a:pt x="820064" y="266700"/>
                  </a:lnTo>
                  <a:lnTo>
                    <a:pt x="819975" y="241300"/>
                  </a:lnTo>
                  <a:lnTo>
                    <a:pt x="819912" y="228600"/>
                  </a:lnTo>
                  <a:lnTo>
                    <a:pt x="820623" y="203200"/>
                  </a:lnTo>
                  <a:close/>
                </a:path>
                <a:path w="1199514" h="1295400">
                  <a:moveTo>
                    <a:pt x="825855" y="990600"/>
                  </a:moveTo>
                  <a:lnTo>
                    <a:pt x="813638" y="982967"/>
                  </a:lnTo>
                  <a:lnTo>
                    <a:pt x="822604" y="990600"/>
                  </a:lnTo>
                  <a:lnTo>
                    <a:pt x="825855" y="990600"/>
                  </a:lnTo>
                  <a:close/>
                </a:path>
                <a:path w="1199514" h="1295400">
                  <a:moveTo>
                    <a:pt x="839558" y="203200"/>
                  </a:moveTo>
                  <a:lnTo>
                    <a:pt x="836510" y="203200"/>
                  </a:lnTo>
                  <a:lnTo>
                    <a:pt x="837425" y="228600"/>
                  </a:lnTo>
                  <a:lnTo>
                    <a:pt x="837514" y="292100"/>
                  </a:lnTo>
                  <a:lnTo>
                    <a:pt x="823480" y="304800"/>
                  </a:lnTo>
                  <a:lnTo>
                    <a:pt x="808799" y="317500"/>
                  </a:lnTo>
                  <a:lnTo>
                    <a:pt x="793902" y="330200"/>
                  </a:lnTo>
                  <a:lnTo>
                    <a:pt x="779170" y="342938"/>
                  </a:lnTo>
                  <a:lnTo>
                    <a:pt x="759447" y="368300"/>
                  </a:lnTo>
                  <a:lnTo>
                    <a:pt x="761733" y="368300"/>
                  </a:lnTo>
                  <a:lnTo>
                    <a:pt x="784809" y="342938"/>
                  </a:lnTo>
                  <a:lnTo>
                    <a:pt x="812203" y="317500"/>
                  </a:lnTo>
                  <a:lnTo>
                    <a:pt x="825627" y="317500"/>
                  </a:lnTo>
                  <a:lnTo>
                    <a:pt x="838835" y="304800"/>
                  </a:lnTo>
                  <a:lnTo>
                    <a:pt x="839558" y="279692"/>
                  </a:lnTo>
                  <a:lnTo>
                    <a:pt x="839558" y="203200"/>
                  </a:lnTo>
                  <a:close/>
                </a:path>
                <a:path w="1199514" h="1295400">
                  <a:moveTo>
                    <a:pt x="848969" y="812825"/>
                  </a:moveTo>
                  <a:lnTo>
                    <a:pt x="816483" y="812825"/>
                  </a:lnTo>
                  <a:lnTo>
                    <a:pt x="816610" y="801598"/>
                  </a:lnTo>
                  <a:lnTo>
                    <a:pt x="816635" y="800100"/>
                  </a:lnTo>
                  <a:lnTo>
                    <a:pt x="816749" y="787400"/>
                  </a:lnTo>
                  <a:lnTo>
                    <a:pt x="792200" y="787400"/>
                  </a:lnTo>
                  <a:lnTo>
                    <a:pt x="792403" y="775081"/>
                  </a:lnTo>
                  <a:lnTo>
                    <a:pt x="792416" y="774712"/>
                  </a:lnTo>
                  <a:lnTo>
                    <a:pt x="792581" y="774712"/>
                  </a:lnTo>
                  <a:lnTo>
                    <a:pt x="792594" y="773506"/>
                  </a:lnTo>
                  <a:lnTo>
                    <a:pt x="792721" y="762000"/>
                  </a:lnTo>
                  <a:lnTo>
                    <a:pt x="819150" y="762000"/>
                  </a:lnTo>
                  <a:lnTo>
                    <a:pt x="819035" y="741146"/>
                  </a:lnTo>
                  <a:lnTo>
                    <a:pt x="818997" y="736600"/>
                  </a:lnTo>
                  <a:lnTo>
                    <a:pt x="792632" y="736600"/>
                  </a:lnTo>
                  <a:lnTo>
                    <a:pt x="792530" y="723900"/>
                  </a:lnTo>
                  <a:lnTo>
                    <a:pt x="792441" y="698500"/>
                  </a:lnTo>
                  <a:lnTo>
                    <a:pt x="819924" y="698500"/>
                  </a:lnTo>
                  <a:lnTo>
                    <a:pt x="819696" y="685800"/>
                  </a:lnTo>
                  <a:lnTo>
                    <a:pt x="819378" y="685800"/>
                  </a:lnTo>
                  <a:lnTo>
                    <a:pt x="818908" y="673100"/>
                  </a:lnTo>
                  <a:lnTo>
                    <a:pt x="790587" y="673100"/>
                  </a:lnTo>
                  <a:lnTo>
                    <a:pt x="790676" y="635000"/>
                  </a:lnTo>
                  <a:lnTo>
                    <a:pt x="817384" y="635000"/>
                  </a:lnTo>
                  <a:lnTo>
                    <a:pt x="817702" y="622300"/>
                  </a:lnTo>
                  <a:lnTo>
                    <a:pt x="817410" y="622300"/>
                  </a:lnTo>
                  <a:lnTo>
                    <a:pt x="818769" y="609600"/>
                  </a:lnTo>
                  <a:lnTo>
                    <a:pt x="792467" y="609600"/>
                  </a:lnTo>
                  <a:lnTo>
                    <a:pt x="792467" y="584200"/>
                  </a:lnTo>
                  <a:lnTo>
                    <a:pt x="792657" y="571500"/>
                  </a:lnTo>
                  <a:lnTo>
                    <a:pt x="819023" y="571500"/>
                  </a:lnTo>
                  <a:lnTo>
                    <a:pt x="818946" y="558800"/>
                  </a:lnTo>
                  <a:lnTo>
                    <a:pt x="818832" y="546100"/>
                  </a:lnTo>
                  <a:lnTo>
                    <a:pt x="792607" y="546100"/>
                  </a:lnTo>
                  <a:lnTo>
                    <a:pt x="792340" y="533400"/>
                  </a:lnTo>
                  <a:lnTo>
                    <a:pt x="792200" y="520700"/>
                  </a:lnTo>
                  <a:lnTo>
                    <a:pt x="792048" y="520700"/>
                  </a:lnTo>
                  <a:lnTo>
                    <a:pt x="791819" y="512584"/>
                  </a:lnTo>
                  <a:lnTo>
                    <a:pt x="791692" y="508127"/>
                  </a:lnTo>
                  <a:lnTo>
                    <a:pt x="816991" y="508127"/>
                  </a:lnTo>
                  <a:lnTo>
                    <a:pt x="816902" y="488530"/>
                  </a:lnTo>
                  <a:lnTo>
                    <a:pt x="816800" y="482600"/>
                  </a:lnTo>
                  <a:lnTo>
                    <a:pt x="780072" y="482600"/>
                  </a:lnTo>
                  <a:lnTo>
                    <a:pt x="770902" y="469900"/>
                  </a:lnTo>
                  <a:lnTo>
                    <a:pt x="760425" y="457200"/>
                  </a:lnTo>
                  <a:lnTo>
                    <a:pt x="735545" y="457200"/>
                  </a:lnTo>
                  <a:lnTo>
                    <a:pt x="735558" y="444500"/>
                  </a:lnTo>
                  <a:lnTo>
                    <a:pt x="735685" y="444500"/>
                  </a:lnTo>
                  <a:lnTo>
                    <a:pt x="735749" y="431800"/>
                  </a:lnTo>
                  <a:lnTo>
                    <a:pt x="735228" y="419100"/>
                  </a:lnTo>
                  <a:lnTo>
                    <a:pt x="733894" y="419100"/>
                  </a:lnTo>
                  <a:lnTo>
                    <a:pt x="733869" y="393700"/>
                  </a:lnTo>
                  <a:lnTo>
                    <a:pt x="733615" y="393700"/>
                  </a:lnTo>
                  <a:lnTo>
                    <a:pt x="732726" y="381000"/>
                  </a:lnTo>
                  <a:lnTo>
                    <a:pt x="731481" y="381000"/>
                  </a:lnTo>
                  <a:lnTo>
                    <a:pt x="731456" y="419100"/>
                  </a:lnTo>
                  <a:lnTo>
                    <a:pt x="713219" y="419100"/>
                  </a:lnTo>
                  <a:lnTo>
                    <a:pt x="713219" y="381000"/>
                  </a:lnTo>
                  <a:lnTo>
                    <a:pt x="713867" y="378675"/>
                  </a:lnTo>
                  <a:lnTo>
                    <a:pt x="711238" y="381000"/>
                  </a:lnTo>
                  <a:lnTo>
                    <a:pt x="710755" y="393700"/>
                  </a:lnTo>
                  <a:lnTo>
                    <a:pt x="710793" y="419100"/>
                  </a:lnTo>
                  <a:lnTo>
                    <a:pt x="707859" y="431800"/>
                  </a:lnTo>
                  <a:lnTo>
                    <a:pt x="708037" y="444500"/>
                  </a:lnTo>
                  <a:lnTo>
                    <a:pt x="708190" y="444500"/>
                  </a:lnTo>
                  <a:lnTo>
                    <a:pt x="708431" y="457200"/>
                  </a:lnTo>
                  <a:lnTo>
                    <a:pt x="727964" y="457200"/>
                  </a:lnTo>
                  <a:lnTo>
                    <a:pt x="749592" y="469900"/>
                  </a:lnTo>
                  <a:lnTo>
                    <a:pt x="766965" y="482600"/>
                  </a:lnTo>
                  <a:lnTo>
                    <a:pt x="778598" y="495300"/>
                  </a:lnTo>
                  <a:lnTo>
                    <a:pt x="783082" y="520700"/>
                  </a:lnTo>
                  <a:lnTo>
                    <a:pt x="783107" y="762000"/>
                  </a:lnTo>
                  <a:lnTo>
                    <a:pt x="782929" y="773506"/>
                  </a:lnTo>
                  <a:lnTo>
                    <a:pt x="776655" y="812533"/>
                  </a:lnTo>
                  <a:lnTo>
                    <a:pt x="776541" y="812825"/>
                  </a:lnTo>
                  <a:lnTo>
                    <a:pt x="768921" y="812825"/>
                  </a:lnTo>
                  <a:lnTo>
                    <a:pt x="758964" y="825500"/>
                  </a:lnTo>
                  <a:lnTo>
                    <a:pt x="747001" y="838212"/>
                  </a:lnTo>
                  <a:lnTo>
                    <a:pt x="608279" y="838212"/>
                  </a:lnTo>
                  <a:lnTo>
                    <a:pt x="608279" y="1143000"/>
                  </a:lnTo>
                  <a:lnTo>
                    <a:pt x="589610" y="1143000"/>
                  </a:lnTo>
                  <a:lnTo>
                    <a:pt x="589495" y="1130300"/>
                  </a:lnTo>
                  <a:lnTo>
                    <a:pt x="589749" y="1117600"/>
                  </a:lnTo>
                  <a:lnTo>
                    <a:pt x="590359" y="1104900"/>
                  </a:lnTo>
                  <a:lnTo>
                    <a:pt x="589407" y="1079500"/>
                  </a:lnTo>
                  <a:lnTo>
                    <a:pt x="589368" y="876300"/>
                  </a:lnTo>
                  <a:lnTo>
                    <a:pt x="608114" y="876300"/>
                  </a:lnTo>
                  <a:lnTo>
                    <a:pt x="608203" y="889000"/>
                  </a:lnTo>
                  <a:lnTo>
                    <a:pt x="608279" y="1143000"/>
                  </a:lnTo>
                  <a:lnTo>
                    <a:pt x="608279" y="838212"/>
                  </a:lnTo>
                  <a:lnTo>
                    <a:pt x="452856" y="838212"/>
                  </a:lnTo>
                  <a:lnTo>
                    <a:pt x="438340" y="825500"/>
                  </a:lnTo>
                  <a:lnTo>
                    <a:pt x="426783" y="812825"/>
                  </a:lnTo>
                  <a:lnTo>
                    <a:pt x="418630" y="800100"/>
                  </a:lnTo>
                  <a:lnTo>
                    <a:pt x="416356" y="787400"/>
                  </a:lnTo>
                  <a:lnTo>
                    <a:pt x="415582" y="787400"/>
                  </a:lnTo>
                  <a:lnTo>
                    <a:pt x="415683" y="520700"/>
                  </a:lnTo>
                  <a:lnTo>
                    <a:pt x="426478" y="482600"/>
                  </a:lnTo>
                  <a:lnTo>
                    <a:pt x="439712" y="469900"/>
                  </a:lnTo>
                  <a:lnTo>
                    <a:pt x="456971" y="469900"/>
                  </a:lnTo>
                  <a:lnTo>
                    <a:pt x="461759" y="457200"/>
                  </a:lnTo>
                  <a:lnTo>
                    <a:pt x="437299" y="457200"/>
                  </a:lnTo>
                  <a:lnTo>
                    <a:pt x="426808" y="469900"/>
                  </a:lnTo>
                  <a:lnTo>
                    <a:pt x="417563" y="482600"/>
                  </a:lnTo>
                  <a:lnTo>
                    <a:pt x="381228" y="482600"/>
                  </a:lnTo>
                  <a:lnTo>
                    <a:pt x="381304" y="488530"/>
                  </a:lnTo>
                  <a:lnTo>
                    <a:pt x="381355" y="508127"/>
                  </a:lnTo>
                  <a:lnTo>
                    <a:pt x="405879" y="508127"/>
                  </a:lnTo>
                  <a:lnTo>
                    <a:pt x="405815" y="533400"/>
                  </a:lnTo>
                  <a:lnTo>
                    <a:pt x="406044" y="543090"/>
                  </a:lnTo>
                  <a:lnTo>
                    <a:pt x="406120" y="546100"/>
                  </a:lnTo>
                  <a:lnTo>
                    <a:pt x="379145" y="546100"/>
                  </a:lnTo>
                  <a:lnTo>
                    <a:pt x="379069" y="571500"/>
                  </a:lnTo>
                  <a:lnTo>
                    <a:pt x="405866" y="571500"/>
                  </a:lnTo>
                  <a:lnTo>
                    <a:pt x="405777" y="609600"/>
                  </a:lnTo>
                  <a:lnTo>
                    <a:pt x="379095" y="609600"/>
                  </a:lnTo>
                  <a:lnTo>
                    <a:pt x="379145" y="635000"/>
                  </a:lnTo>
                  <a:lnTo>
                    <a:pt x="405739" y="635000"/>
                  </a:lnTo>
                  <a:lnTo>
                    <a:pt x="405803" y="660400"/>
                  </a:lnTo>
                  <a:lnTo>
                    <a:pt x="405955" y="673100"/>
                  </a:lnTo>
                  <a:lnTo>
                    <a:pt x="378752" y="673100"/>
                  </a:lnTo>
                  <a:lnTo>
                    <a:pt x="378777" y="685800"/>
                  </a:lnTo>
                  <a:lnTo>
                    <a:pt x="378942" y="698500"/>
                  </a:lnTo>
                  <a:lnTo>
                    <a:pt x="406323" y="698500"/>
                  </a:lnTo>
                  <a:lnTo>
                    <a:pt x="406082" y="711200"/>
                  </a:lnTo>
                  <a:lnTo>
                    <a:pt x="405930" y="711200"/>
                  </a:lnTo>
                  <a:lnTo>
                    <a:pt x="405955" y="736600"/>
                  </a:lnTo>
                  <a:lnTo>
                    <a:pt x="378777" y="736600"/>
                  </a:lnTo>
                  <a:lnTo>
                    <a:pt x="379095" y="749300"/>
                  </a:lnTo>
                  <a:lnTo>
                    <a:pt x="379260" y="749300"/>
                  </a:lnTo>
                  <a:lnTo>
                    <a:pt x="379234" y="762000"/>
                  </a:lnTo>
                  <a:lnTo>
                    <a:pt x="406323" y="762000"/>
                  </a:lnTo>
                  <a:lnTo>
                    <a:pt x="406361" y="773506"/>
                  </a:lnTo>
                  <a:lnTo>
                    <a:pt x="406463" y="787400"/>
                  </a:lnTo>
                  <a:lnTo>
                    <a:pt x="382092" y="787400"/>
                  </a:lnTo>
                  <a:lnTo>
                    <a:pt x="381000" y="800100"/>
                  </a:lnTo>
                  <a:lnTo>
                    <a:pt x="381406" y="800100"/>
                  </a:lnTo>
                  <a:lnTo>
                    <a:pt x="381431" y="801598"/>
                  </a:lnTo>
                  <a:lnTo>
                    <a:pt x="381546" y="808304"/>
                  </a:lnTo>
                  <a:lnTo>
                    <a:pt x="381635" y="812825"/>
                  </a:lnTo>
                  <a:lnTo>
                    <a:pt x="345846" y="812825"/>
                  </a:lnTo>
                  <a:lnTo>
                    <a:pt x="335343" y="838212"/>
                  </a:lnTo>
                  <a:lnTo>
                    <a:pt x="324650" y="863600"/>
                  </a:lnTo>
                  <a:lnTo>
                    <a:pt x="313893" y="876300"/>
                  </a:lnTo>
                  <a:lnTo>
                    <a:pt x="303225" y="901700"/>
                  </a:lnTo>
                  <a:lnTo>
                    <a:pt x="202628" y="901700"/>
                  </a:lnTo>
                  <a:lnTo>
                    <a:pt x="202425" y="889000"/>
                  </a:lnTo>
                  <a:lnTo>
                    <a:pt x="199415" y="889000"/>
                  </a:lnTo>
                  <a:lnTo>
                    <a:pt x="199923" y="899287"/>
                  </a:lnTo>
                  <a:lnTo>
                    <a:pt x="200050" y="901700"/>
                  </a:lnTo>
                  <a:lnTo>
                    <a:pt x="200253" y="901700"/>
                  </a:lnTo>
                  <a:lnTo>
                    <a:pt x="203835" y="914400"/>
                  </a:lnTo>
                  <a:lnTo>
                    <a:pt x="302272" y="914400"/>
                  </a:lnTo>
                  <a:lnTo>
                    <a:pt x="313728" y="889000"/>
                  </a:lnTo>
                  <a:lnTo>
                    <a:pt x="335965" y="838212"/>
                  </a:lnTo>
                  <a:lnTo>
                    <a:pt x="347332" y="825500"/>
                  </a:lnTo>
                  <a:lnTo>
                    <a:pt x="427494" y="825500"/>
                  </a:lnTo>
                  <a:lnTo>
                    <a:pt x="438035" y="838212"/>
                  </a:lnTo>
                  <a:lnTo>
                    <a:pt x="449605" y="850900"/>
                  </a:lnTo>
                  <a:lnTo>
                    <a:pt x="462610" y="850900"/>
                  </a:lnTo>
                  <a:lnTo>
                    <a:pt x="462292" y="863600"/>
                  </a:lnTo>
                  <a:lnTo>
                    <a:pt x="461733" y="874674"/>
                  </a:lnTo>
                  <a:lnTo>
                    <a:pt x="461657" y="876300"/>
                  </a:lnTo>
                  <a:lnTo>
                    <a:pt x="464223" y="876300"/>
                  </a:lnTo>
                  <a:lnTo>
                    <a:pt x="464172" y="889000"/>
                  </a:lnTo>
                  <a:lnTo>
                    <a:pt x="464337" y="899287"/>
                  </a:lnTo>
                  <a:lnTo>
                    <a:pt x="464388" y="901700"/>
                  </a:lnTo>
                  <a:lnTo>
                    <a:pt x="464515" y="901700"/>
                  </a:lnTo>
                  <a:lnTo>
                    <a:pt x="464197" y="914400"/>
                  </a:lnTo>
                  <a:lnTo>
                    <a:pt x="437997" y="939800"/>
                  </a:lnTo>
                  <a:lnTo>
                    <a:pt x="444665" y="939800"/>
                  </a:lnTo>
                  <a:lnTo>
                    <a:pt x="452145" y="927100"/>
                  </a:lnTo>
                  <a:lnTo>
                    <a:pt x="459498" y="927100"/>
                  </a:lnTo>
                  <a:lnTo>
                    <a:pt x="466559" y="914400"/>
                  </a:lnTo>
                  <a:lnTo>
                    <a:pt x="466496" y="876300"/>
                  </a:lnTo>
                  <a:lnTo>
                    <a:pt x="484632" y="876300"/>
                  </a:lnTo>
                  <a:lnTo>
                    <a:pt x="484746" y="914400"/>
                  </a:lnTo>
                  <a:lnTo>
                    <a:pt x="484327" y="927100"/>
                  </a:lnTo>
                  <a:lnTo>
                    <a:pt x="457974" y="952500"/>
                  </a:lnTo>
                  <a:lnTo>
                    <a:pt x="431698" y="965200"/>
                  </a:lnTo>
                  <a:lnTo>
                    <a:pt x="379349" y="1016000"/>
                  </a:lnTo>
                  <a:lnTo>
                    <a:pt x="379564" y="1028700"/>
                  </a:lnTo>
                  <a:lnTo>
                    <a:pt x="379577" y="1092200"/>
                  </a:lnTo>
                  <a:lnTo>
                    <a:pt x="378752" y="1104900"/>
                  </a:lnTo>
                  <a:lnTo>
                    <a:pt x="378968" y="1104900"/>
                  </a:lnTo>
                  <a:lnTo>
                    <a:pt x="381292" y="1092200"/>
                  </a:lnTo>
                  <a:lnTo>
                    <a:pt x="381482" y="1079500"/>
                  </a:lnTo>
                  <a:lnTo>
                    <a:pt x="381457" y="1016000"/>
                  </a:lnTo>
                  <a:lnTo>
                    <a:pt x="384454" y="1016000"/>
                  </a:lnTo>
                  <a:lnTo>
                    <a:pt x="409879" y="990600"/>
                  </a:lnTo>
                  <a:lnTo>
                    <a:pt x="460921" y="952500"/>
                  </a:lnTo>
                  <a:lnTo>
                    <a:pt x="486397" y="927100"/>
                  </a:lnTo>
                  <a:lnTo>
                    <a:pt x="486994" y="914400"/>
                  </a:lnTo>
                  <a:lnTo>
                    <a:pt x="486981" y="876300"/>
                  </a:lnTo>
                  <a:lnTo>
                    <a:pt x="490588" y="876300"/>
                  </a:lnTo>
                  <a:lnTo>
                    <a:pt x="490994" y="863600"/>
                  </a:lnTo>
                  <a:lnTo>
                    <a:pt x="490524" y="863600"/>
                  </a:lnTo>
                  <a:lnTo>
                    <a:pt x="490359" y="850900"/>
                  </a:lnTo>
                  <a:lnTo>
                    <a:pt x="523773" y="850900"/>
                  </a:lnTo>
                  <a:lnTo>
                    <a:pt x="523646" y="863600"/>
                  </a:lnTo>
                  <a:lnTo>
                    <a:pt x="523494" y="874674"/>
                  </a:lnTo>
                  <a:lnTo>
                    <a:pt x="523481" y="876300"/>
                  </a:lnTo>
                  <a:lnTo>
                    <a:pt x="527342" y="876300"/>
                  </a:lnTo>
                  <a:lnTo>
                    <a:pt x="526999" y="889000"/>
                  </a:lnTo>
                  <a:lnTo>
                    <a:pt x="526897" y="952500"/>
                  </a:lnTo>
                  <a:lnTo>
                    <a:pt x="526770" y="982967"/>
                  </a:lnTo>
                  <a:lnTo>
                    <a:pt x="526656" y="1003300"/>
                  </a:lnTo>
                  <a:lnTo>
                    <a:pt x="529158" y="1003300"/>
                  </a:lnTo>
                  <a:lnTo>
                    <a:pt x="529247" y="914400"/>
                  </a:lnTo>
                  <a:lnTo>
                    <a:pt x="529361" y="899287"/>
                  </a:lnTo>
                  <a:lnTo>
                    <a:pt x="529399" y="876300"/>
                  </a:lnTo>
                  <a:lnTo>
                    <a:pt x="547357" y="876300"/>
                  </a:lnTo>
                  <a:lnTo>
                    <a:pt x="547433" y="889000"/>
                  </a:lnTo>
                  <a:lnTo>
                    <a:pt x="547509" y="899287"/>
                  </a:lnTo>
                  <a:lnTo>
                    <a:pt x="547598" y="914400"/>
                  </a:lnTo>
                  <a:lnTo>
                    <a:pt x="547662" y="977900"/>
                  </a:lnTo>
                  <a:lnTo>
                    <a:pt x="546925" y="1003300"/>
                  </a:lnTo>
                  <a:lnTo>
                    <a:pt x="537489" y="1016000"/>
                  </a:lnTo>
                  <a:lnTo>
                    <a:pt x="522312" y="1035697"/>
                  </a:lnTo>
                  <a:lnTo>
                    <a:pt x="528307" y="1028700"/>
                  </a:lnTo>
                  <a:lnTo>
                    <a:pt x="549833" y="1016000"/>
                  </a:lnTo>
                  <a:lnTo>
                    <a:pt x="549783" y="876300"/>
                  </a:lnTo>
                  <a:lnTo>
                    <a:pt x="552386" y="876300"/>
                  </a:lnTo>
                  <a:lnTo>
                    <a:pt x="552272" y="850900"/>
                  </a:lnTo>
                  <a:lnTo>
                    <a:pt x="585851" y="850900"/>
                  </a:lnTo>
                  <a:lnTo>
                    <a:pt x="585685" y="863600"/>
                  </a:lnTo>
                  <a:lnTo>
                    <a:pt x="585012" y="863600"/>
                  </a:lnTo>
                  <a:lnTo>
                    <a:pt x="585685" y="874674"/>
                  </a:lnTo>
                  <a:lnTo>
                    <a:pt x="585787" y="876300"/>
                  </a:lnTo>
                  <a:lnTo>
                    <a:pt x="587375" y="876300"/>
                  </a:lnTo>
                  <a:lnTo>
                    <a:pt x="587590" y="889000"/>
                  </a:lnTo>
                  <a:lnTo>
                    <a:pt x="587362" y="899287"/>
                  </a:lnTo>
                  <a:lnTo>
                    <a:pt x="587362" y="952500"/>
                  </a:lnTo>
                  <a:lnTo>
                    <a:pt x="587489" y="1054100"/>
                  </a:lnTo>
                  <a:lnTo>
                    <a:pt x="587603" y="1066800"/>
                  </a:lnTo>
                  <a:lnTo>
                    <a:pt x="587717" y="1079500"/>
                  </a:lnTo>
                  <a:lnTo>
                    <a:pt x="587806" y="1117600"/>
                  </a:lnTo>
                  <a:lnTo>
                    <a:pt x="586803" y="1143000"/>
                  </a:lnTo>
                  <a:lnTo>
                    <a:pt x="578434" y="1155700"/>
                  </a:lnTo>
                  <a:lnTo>
                    <a:pt x="571665" y="1155700"/>
                  </a:lnTo>
                  <a:lnTo>
                    <a:pt x="566953" y="1168400"/>
                  </a:lnTo>
                  <a:lnTo>
                    <a:pt x="564769" y="1181100"/>
                  </a:lnTo>
                  <a:lnTo>
                    <a:pt x="566394" y="1193800"/>
                  </a:lnTo>
                  <a:lnTo>
                    <a:pt x="573151" y="1206500"/>
                  </a:lnTo>
                  <a:lnTo>
                    <a:pt x="583628" y="1206500"/>
                  </a:lnTo>
                  <a:lnTo>
                    <a:pt x="596417" y="1219200"/>
                  </a:lnTo>
                  <a:lnTo>
                    <a:pt x="604558" y="1219200"/>
                  </a:lnTo>
                  <a:lnTo>
                    <a:pt x="612406" y="1206500"/>
                  </a:lnTo>
                  <a:lnTo>
                    <a:pt x="625678" y="1206500"/>
                  </a:lnTo>
                  <a:lnTo>
                    <a:pt x="629615" y="1193800"/>
                  </a:lnTo>
                  <a:lnTo>
                    <a:pt x="632218" y="1193800"/>
                  </a:lnTo>
                  <a:lnTo>
                    <a:pt x="633501" y="1181100"/>
                  </a:lnTo>
                  <a:lnTo>
                    <a:pt x="630923" y="1168400"/>
                  </a:lnTo>
                  <a:lnTo>
                    <a:pt x="625906" y="1155700"/>
                  </a:lnTo>
                  <a:lnTo>
                    <a:pt x="625449" y="1155700"/>
                  </a:lnTo>
                  <a:lnTo>
                    <a:pt x="625449" y="1181100"/>
                  </a:lnTo>
                  <a:lnTo>
                    <a:pt x="622515" y="1193800"/>
                  </a:lnTo>
                  <a:lnTo>
                    <a:pt x="616496" y="1193800"/>
                  </a:lnTo>
                  <a:lnTo>
                    <a:pt x="607910" y="1206500"/>
                  </a:lnTo>
                  <a:lnTo>
                    <a:pt x="587908" y="1206500"/>
                  </a:lnTo>
                  <a:lnTo>
                    <a:pt x="579678" y="1193800"/>
                  </a:lnTo>
                  <a:lnTo>
                    <a:pt x="574408" y="1193800"/>
                  </a:lnTo>
                  <a:lnTo>
                    <a:pt x="573176" y="1181100"/>
                  </a:lnTo>
                  <a:lnTo>
                    <a:pt x="575779" y="1168400"/>
                  </a:lnTo>
                  <a:lnTo>
                    <a:pt x="581672" y="1155700"/>
                  </a:lnTo>
                  <a:lnTo>
                    <a:pt x="611251" y="1155700"/>
                  </a:lnTo>
                  <a:lnTo>
                    <a:pt x="619671" y="1168400"/>
                  </a:lnTo>
                  <a:lnTo>
                    <a:pt x="624751" y="1168400"/>
                  </a:lnTo>
                  <a:lnTo>
                    <a:pt x="625449" y="1181100"/>
                  </a:lnTo>
                  <a:lnTo>
                    <a:pt x="625449" y="1155700"/>
                  </a:lnTo>
                  <a:lnTo>
                    <a:pt x="619086" y="1155700"/>
                  </a:lnTo>
                  <a:lnTo>
                    <a:pt x="611085" y="1143000"/>
                  </a:lnTo>
                  <a:lnTo>
                    <a:pt x="610997" y="1130300"/>
                  </a:lnTo>
                  <a:lnTo>
                    <a:pt x="610920" y="1117600"/>
                  </a:lnTo>
                  <a:lnTo>
                    <a:pt x="610844" y="1104900"/>
                  </a:lnTo>
                  <a:lnTo>
                    <a:pt x="610717" y="960920"/>
                  </a:lnTo>
                  <a:lnTo>
                    <a:pt x="610692" y="876300"/>
                  </a:lnTo>
                  <a:lnTo>
                    <a:pt x="613460" y="876300"/>
                  </a:lnTo>
                  <a:lnTo>
                    <a:pt x="613270" y="863600"/>
                  </a:lnTo>
                  <a:lnTo>
                    <a:pt x="613130" y="850900"/>
                  </a:lnTo>
                  <a:lnTo>
                    <a:pt x="646925" y="850900"/>
                  </a:lnTo>
                  <a:lnTo>
                    <a:pt x="646836" y="863600"/>
                  </a:lnTo>
                  <a:lnTo>
                    <a:pt x="646760" y="876300"/>
                  </a:lnTo>
                  <a:lnTo>
                    <a:pt x="670026" y="876300"/>
                  </a:lnTo>
                  <a:lnTo>
                    <a:pt x="669963" y="889000"/>
                  </a:lnTo>
                  <a:lnTo>
                    <a:pt x="669836" y="914400"/>
                  </a:lnTo>
                  <a:lnTo>
                    <a:pt x="669747" y="960920"/>
                  </a:lnTo>
                  <a:lnTo>
                    <a:pt x="669632" y="1003300"/>
                  </a:lnTo>
                  <a:lnTo>
                    <a:pt x="683907" y="1013218"/>
                  </a:lnTo>
                  <a:lnTo>
                    <a:pt x="678459" y="1003300"/>
                  </a:lnTo>
                  <a:lnTo>
                    <a:pt x="672134" y="1003300"/>
                  </a:lnTo>
                  <a:lnTo>
                    <a:pt x="672249" y="927100"/>
                  </a:lnTo>
                  <a:lnTo>
                    <a:pt x="672312" y="914400"/>
                  </a:lnTo>
                  <a:lnTo>
                    <a:pt x="672388" y="899287"/>
                  </a:lnTo>
                  <a:lnTo>
                    <a:pt x="672515" y="876300"/>
                  </a:lnTo>
                  <a:lnTo>
                    <a:pt x="674471" y="876300"/>
                  </a:lnTo>
                  <a:lnTo>
                    <a:pt x="674395" y="863600"/>
                  </a:lnTo>
                  <a:lnTo>
                    <a:pt x="674293" y="850900"/>
                  </a:lnTo>
                  <a:lnTo>
                    <a:pt x="708088" y="850900"/>
                  </a:lnTo>
                  <a:lnTo>
                    <a:pt x="707809" y="863600"/>
                  </a:lnTo>
                  <a:lnTo>
                    <a:pt x="707567" y="863600"/>
                  </a:lnTo>
                  <a:lnTo>
                    <a:pt x="707390" y="874674"/>
                  </a:lnTo>
                  <a:lnTo>
                    <a:pt x="707364" y="876300"/>
                  </a:lnTo>
                  <a:lnTo>
                    <a:pt x="711085" y="876300"/>
                  </a:lnTo>
                  <a:lnTo>
                    <a:pt x="710996" y="927100"/>
                  </a:lnTo>
                  <a:lnTo>
                    <a:pt x="713460" y="927100"/>
                  </a:lnTo>
                  <a:lnTo>
                    <a:pt x="713435" y="876300"/>
                  </a:lnTo>
                  <a:lnTo>
                    <a:pt x="732104" y="876300"/>
                  </a:lnTo>
                  <a:lnTo>
                    <a:pt x="731989" y="901700"/>
                  </a:lnTo>
                  <a:lnTo>
                    <a:pt x="732459" y="914400"/>
                  </a:lnTo>
                  <a:lnTo>
                    <a:pt x="739711" y="927100"/>
                  </a:lnTo>
                  <a:lnTo>
                    <a:pt x="742823" y="927100"/>
                  </a:lnTo>
                  <a:lnTo>
                    <a:pt x="739787" y="914400"/>
                  </a:lnTo>
                  <a:lnTo>
                    <a:pt x="734301" y="914400"/>
                  </a:lnTo>
                  <a:lnTo>
                    <a:pt x="734415" y="876300"/>
                  </a:lnTo>
                  <a:lnTo>
                    <a:pt x="735647" y="876300"/>
                  </a:lnTo>
                  <a:lnTo>
                    <a:pt x="735939" y="863600"/>
                  </a:lnTo>
                  <a:lnTo>
                    <a:pt x="735787" y="863600"/>
                  </a:lnTo>
                  <a:lnTo>
                    <a:pt x="735698" y="850900"/>
                  </a:lnTo>
                  <a:lnTo>
                    <a:pt x="746683" y="850900"/>
                  </a:lnTo>
                  <a:lnTo>
                    <a:pt x="756780" y="838212"/>
                  </a:lnTo>
                  <a:lnTo>
                    <a:pt x="765975" y="838212"/>
                  </a:lnTo>
                  <a:lnTo>
                    <a:pt x="774293" y="825500"/>
                  </a:lnTo>
                  <a:lnTo>
                    <a:pt x="843153" y="825500"/>
                  </a:lnTo>
                  <a:lnTo>
                    <a:pt x="848969" y="812825"/>
                  </a:lnTo>
                  <a:close/>
                </a:path>
                <a:path w="1199514" h="1295400">
                  <a:moveTo>
                    <a:pt x="859751" y="834910"/>
                  </a:moveTo>
                  <a:lnTo>
                    <a:pt x="857897" y="825500"/>
                  </a:lnTo>
                  <a:lnTo>
                    <a:pt x="855065" y="825500"/>
                  </a:lnTo>
                  <a:lnTo>
                    <a:pt x="851890" y="812825"/>
                  </a:lnTo>
                  <a:lnTo>
                    <a:pt x="848982" y="812825"/>
                  </a:lnTo>
                  <a:lnTo>
                    <a:pt x="851573" y="825500"/>
                  </a:lnTo>
                  <a:lnTo>
                    <a:pt x="859751" y="834910"/>
                  </a:lnTo>
                  <a:close/>
                </a:path>
                <a:path w="1199514" h="1295400">
                  <a:moveTo>
                    <a:pt x="867346" y="808304"/>
                  </a:moveTo>
                  <a:lnTo>
                    <a:pt x="865428" y="800100"/>
                  </a:lnTo>
                  <a:lnTo>
                    <a:pt x="863422" y="800100"/>
                  </a:lnTo>
                  <a:lnTo>
                    <a:pt x="867346" y="808304"/>
                  </a:lnTo>
                  <a:close/>
                </a:path>
                <a:path w="1199514" h="1295400">
                  <a:moveTo>
                    <a:pt x="868070" y="850900"/>
                  </a:moveTo>
                  <a:lnTo>
                    <a:pt x="862634" y="838212"/>
                  </a:lnTo>
                  <a:lnTo>
                    <a:pt x="859751" y="834910"/>
                  </a:lnTo>
                  <a:lnTo>
                    <a:pt x="860412" y="838212"/>
                  </a:lnTo>
                  <a:lnTo>
                    <a:pt x="860869" y="838212"/>
                  </a:lnTo>
                  <a:lnTo>
                    <a:pt x="866521" y="850900"/>
                  </a:lnTo>
                  <a:lnTo>
                    <a:pt x="868070" y="850900"/>
                  </a:lnTo>
                  <a:close/>
                </a:path>
                <a:path w="1199514" h="1295400">
                  <a:moveTo>
                    <a:pt x="869518" y="812825"/>
                  </a:moveTo>
                  <a:lnTo>
                    <a:pt x="867346" y="808304"/>
                  </a:lnTo>
                  <a:lnTo>
                    <a:pt x="868337" y="812533"/>
                  </a:lnTo>
                  <a:lnTo>
                    <a:pt x="868413" y="812825"/>
                  </a:lnTo>
                  <a:lnTo>
                    <a:pt x="869518" y="812825"/>
                  </a:lnTo>
                  <a:close/>
                </a:path>
                <a:path w="1199514" h="1295400">
                  <a:moveTo>
                    <a:pt x="881253" y="471462"/>
                  </a:moveTo>
                  <a:lnTo>
                    <a:pt x="873061" y="482600"/>
                  </a:lnTo>
                  <a:lnTo>
                    <a:pt x="863612" y="495300"/>
                  </a:lnTo>
                  <a:lnTo>
                    <a:pt x="851852" y="508127"/>
                  </a:lnTo>
                  <a:lnTo>
                    <a:pt x="864387" y="508127"/>
                  </a:lnTo>
                  <a:lnTo>
                    <a:pt x="876300" y="482600"/>
                  </a:lnTo>
                  <a:lnTo>
                    <a:pt x="881253" y="471462"/>
                  </a:lnTo>
                  <a:close/>
                </a:path>
                <a:path w="1199514" h="1295400">
                  <a:moveTo>
                    <a:pt x="881697" y="832078"/>
                  </a:moveTo>
                  <a:lnTo>
                    <a:pt x="879271" y="825500"/>
                  </a:lnTo>
                  <a:lnTo>
                    <a:pt x="871308" y="812825"/>
                  </a:lnTo>
                  <a:lnTo>
                    <a:pt x="869518" y="812825"/>
                  </a:lnTo>
                  <a:lnTo>
                    <a:pt x="875601" y="825500"/>
                  </a:lnTo>
                  <a:lnTo>
                    <a:pt x="881697" y="832078"/>
                  </a:lnTo>
                  <a:close/>
                </a:path>
                <a:path w="1199514" h="1295400">
                  <a:moveTo>
                    <a:pt x="884453" y="464273"/>
                  </a:moveTo>
                  <a:lnTo>
                    <a:pt x="881253" y="471462"/>
                  </a:lnTo>
                  <a:lnTo>
                    <a:pt x="882408" y="469900"/>
                  </a:lnTo>
                  <a:lnTo>
                    <a:pt x="884453" y="464273"/>
                  </a:lnTo>
                  <a:close/>
                </a:path>
                <a:path w="1199514" h="1295400">
                  <a:moveTo>
                    <a:pt x="893216" y="899287"/>
                  </a:moveTo>
                  <a:lnTo>
                    <a:pt x="890574" y="889000"/>
                  </a:lnTo>
                  <a:lnTo>
                    <a:pt x="887387" y="889000"/>
                  </a:lnTo>
                  <a:lnTo>
                    <a:pt x="884148" y="876300"/>
                  </a:lnTo>
                  <a:lnTo>
                    <a:pt x="878141" y="863600"/>
                  </a:lnTo>
                  <a:lnTo>
                    <a:pt x="872274" y="850900"/>
                  </a:lnTo>
                  <a:lnTo>
                    <a:pt x="868070" y="850900"/>
                  </a:lnTo>
                  <a:lnTo>
                    <a:pt x="873518" y="863600"/>
                  </a:lnTo>
                  <a:lnTo>
                    <a:pt x="884377" y="889000"/>
                  </a:lnTo>
                  <a:lnTo>
                    <a:pt x="893216" y="899287"/>
                  </a:lnTo>
                  <a:close/>
                </a:path>
                <a:path w="1199514" h="1295400">
                  <a:moveTo>
                    <a:pt x="895299" y="901700"/>
                  </a:moveTo>
                  <a:lnTo>
                    <a:pt x="893216" y="899287"/>
                  </a:lnTo>
                  <a:lnTo>
                    <a:pt x="893838" y="901700"/>
                  </a:lnTo>
                  <a:lnTo>
                    <a:pt x="895299" y="901700"/>
                  </a:lnTo>
                  <a:close/>
                </a:path>
                <a:path w="1199514" h="1295400">
                  <a:moveTo>
                    <a:pt x="895388" y="397002"/>
                  </a:moveTo>
                  <a:lnTo>
                    <a:pt x="884847" y="419100"/>
                  </a:lnTo>
                  <a:lnTo>
                    <a:pt x="873569" y="431800"/>
                  </a:lnTo>
                  <a:lnTo>
                    <a:pt x="862368" y="457200"/>
                  </a:lnTo>
                  <a:lnTo>
                    <a:pt x="850480" y="482600"/>
                  </a:lnTo>
                  <a:lnTo>
                    <a:pt x="852766" y="482600"/>
                  </a:lnTo>
                  <a:lnTo>
                    <a:pt x="862634" y="469900"/>
                  </a:lnTo>
                  <a:lnTo>
                    <a:pt x="882040" y="431800"/>
                  </a:lnTo>
                  <a:lnTo>
                    <a:pt x="891882" y="406400"/>
                  </a:lnTo>
                  <a:lnTo>
                    <a:pt x="894461" y="406400"/>
                  </a:lnTo>
                  <a:lnTo>
                    <a:pt x="895388" y="397002"/>
                  </a:lnTo>
                  <a:close/>
                </a:path>
                <a:path w="1199514" h="1295400">
                  <a:moveTo>
                    <a:pt x="896962" y="393700"/>
                  </a:moveTo>
                  <a:lnTo>
                    <a:pt x="895718" y="393700"/>
                  </a:lnTo>
                  <a:lnTo>
                    <a:pt x="895388" y="397002"/>
                  </a:lnTo>
                  <a:lnTo>
                    <a:pt x="896962" y="393700"/>
                  </a:lnTo>
                  <a:close/>
                </a:path>
                <a:path w="1199514" h="1295400">
                  <a:moveTo>
                    <a:pt x="898867" y="914400"/>
                  </a:moveTo>
                  <a:lnTo>
                    <a:pt x="897280" y="901700"/>
                  </a:lnTo>
                  <a:lnTo>
                    <a:pt x="895299" y="901700"/>
                  </a:lnTo>
                  <a:lnTo>
                    <a:pt x="896848" y="914400"/>
                  </a:lnTo>
                  <a:lnTo>
                    <a:pt x="898867" y="914400"/>
                  </a:lnTo>
                  <a:close/>
                </a:path>
                <a:path w="1199514" h="1295400">
                  <a:moveTo>
                    <a:pt x="904989" y="876300"/>
                  </a:moveTo>
                  <a:lnTo>
                    <a:pt x="899058" y="863600"/>
                  </a:lnTo>
                  <a:lnTo>
                    <a:pt x="887399" y="838212"/>
                  </a:lnTo>
                  <a:lnTo>
                    <a:pt x="881697" y="832078"/>
                  </a:lnTo>
                  <a:lnTo>
                    <a:pt x="883970" y="838212"/>
                  </a:lnTo>
                  <a:lnTo>
                    <a:pt x="888530" y="850900"/>
                  </a:lnTo>
                  <a:lnTo>
                    <a:pt x="892949" y="863600"/>
                  </a:lnTo>
                  <a:lnTo>
                    <a:pt x="897166" y="863600"/>
                  </a:lnTo>
                  <a:lnTo>
                    <a:pt x="901153" y="876300"/>
                  </a:lnTo>
                  <a:lnTo>
                    <a:pt x="904989" y="876300"/>
                  </a:lnTo>
                  <a:close/>
                </a:path>
                <a:path w="1199514" h="1295400">
                  <a:moveTo>
                    <a:pt x="906576" y="879716"/>
                  </a:moveTo>
                  <a:lnTo>
                    <a:pt x="905306" y="876300"/>
                  </a:lnTo>
                  <a:lnTo>
                    <a:pt x="904989" y="876300"/>
                  </a:lnTo>
                  <a:lnTo>
                    <a:pt x="906576" y="879716"/>
                  </a:lnTo>
                  <a:close/>
                </a:path>
                <a:path w="1199514" h="1295400">
                  <a:moveTo>
                    <a:pt x="910336" y="419100"/>
                  </a:moveTo>
                  <a:lnTo>
                    <a:pt x="904074" y="419100"/>
                  </a:lnTo>
                  <a:lnTo>
                    <a:pt x="900899" y="431800"/>
                  </a:lnTo>
                  <a:lnTo>
                    <a:pt x="891667" y="444500"/>
                  </a:lnTo>
                  <a:lnTo>
                    <a:pt x="884453" y="464273"/>
                  </a:lnTo>
                  <a:lnTo>
                    <a:pt x="887603" y="457200"/>
                  </a:lnTo>
                  <a:lnTo>
                    <a:pt x="898791" y="444500"/>
                  </a:lnTo>
                  <a:lnTo>
                    <a:pt x="910336" y="419100"/>
                  </a:lnTo>
                  <a:close/>
                </a:path>
                <a:path w="1199514" h="1295400">
                  <a:moveTo>
                    <a:pt x="910920" y="889000"/>
                  </a:moveTo>
                  <a:lnTo>
                    <a:pt x="906576" y="879716"/>
                  </a:lnTo>
                  <a:lnTo>
                    <a:pt x="910056" y="889000"/>
                  </a:lnTo>
                  <a:lnTo>
                    <a:pt x="910920" y="889000"/>
                  </a:lnTo>
                  <a:close/>
                </a:path>
                <a:path w="1199514" h="1295400">
                  <a:moveTo>
                    <a:pt x="934351" y="543306"/>
                  </a:moveTo>
                  <a:lnTo>
                    <a:pt x="931265" y="546100"/>
                  </a:lnTo>
                  <a:lnTo>
                    <a:pt x="932230" y="546100"/>
                  </a:lnTo>
                  <a:lnTo>
                    <a:pt x="934351" y="543306"/>
                  </a:lnTo>
                  <a:close/>
                </a:path>
                <a:path w="1199514" h="1295400">
                  <a:moveTo>
                    <a:pt x="944727" y="773506"/>
                  </a:moveTo>
                  <a:lnTo>
                    <a:pt x="933716" y="762000"/>
                  </a:lnTo>
                  <a:lnTo>
                    <a:pt x="931621" y="762000"/>
                  </a:lnTo>
                  <a:lnTo>
                    <a:pt x="944727" y="773506"/>
                  </a:lnTo>
                  <a:close/>
                </a:path>
                <a:path w="1199514" h="1295400">
                  <a:moveTo>
                    <a:pt x="945680" y="741146"/>
                  </a:moveTo>
                  <a:lnTo>
                    <a:pt x="942581" y="736600"/>
                  </a:lnTo>
                  <a:lnTo>
                    <a:pt x="940536" y="736600"/>
                  </a:lnTo>
                  <a:lnTo>
                    <a:pt x="945680" y="741146"/>
                  </a:lnTo>
                  <a:close/>
                </a:path>
                <a:path w="1199514" h="1295400">
                  <a:moveTo>
                    <a:pt x="946099" y="774712"/>
                  </a:moveTo>
                  <a:lnTo>
                    <a:pt x="944727" y="773506"/>
                  </a:lnTo>
                  <a:lnTo>
                    <a:pt x="945883" y="774712"/>
                  </a:lnTo>
                  <a:lnTo>
                    <a:pt x="946099" y="774712"/>
                  </a:lnTo>
                  <a:close/>
                </a:path>
                <a:path w="1199514" h="1295400">
                  <a:moveTo>
                    <a:pt x="954938" y="749300"/>
                  </a:moveTo>
                  <a:lnTo>
                    <a:pt x="945680" y="741146"/>
                  </a:lnTo>
                  <a:lnTo>
                    <a:pt x="951268" y="749300"/>
                  </a:lnTo>
                  <a:lnTo>
                    <a:pt x="954938" y="749300"/>
                  </a:lnTo>
                  <a:close/>
                </a:path>
                <a:path w="1199514" h="1295400">
                  <a:moveTo>
                    <a:pt x="963752" y="512584"/>
                  </a:moveTo>
                  <a:lnTo>
                    <a:pt x="951509" y="520700"/>
                  </a:lnTo>
                  <a:lnTo>
                    <a:pt x="934516" y="543090"/>
                  </a:lnTo>
                  <a:lnTo>
                    <a:pt x="959281" y="520700"/>
                  </a:lnTo>
                  <a:lnTo>
                    <a:pt x="963752" y="512584"/>
                  </a:lnTo>
                  <a:close/>
                </a:path>
                <a:path w="1199514" h="1295400">
                  <a:moveTo>
                    <a:pt x="965822" y="759104"/>
                  </a:moveTo>
                  <a:lnTo>
                    <a:pt x="959548" y="749300"/>
                  </a:lnTo>
                  <a:lnTo>
                    <a:pt x="954938" y="749300"/>
                  </a:lnTo>
                  <a:lnTo>
                    <a:pt x="965822" y="759104"/>
                  </a:lnTo>
                  <a:close/>
                </a:path>
                <a:path w="1199514" h="1295400">
                  <a:moveTo>
                    <a:pt x="975779" y="774458"/>
                  </a:moveTo>
                  <a:lnTo>
                    <a:pt x="975321" y="773506"/>
                  </a:lnTo>
                  <a:lnTo>
                    <a:pt x="969048" y="762000"/>
                  </a:lnTo>
                  <a:lnTo>
                    <a:pt x="965822" y="759104"/>
                  </a:lnTo>
                  <a:lnTo>
                    <a:pt x="967689" y="762000"/>
                  </a:lnTo>
                  <a:lnTo>
                    <a:pt x="975779" y="774458"/>
                  </a:lnTo>
                  <a:close/>
                </a:path>
                <a:path w="1199514" h="1295400">
                  <a:moveTo>
                    <a:pt x="995489" y="825500"/>
                  </a:moveTo>
                  <a:lnTo>
                    <a:pt x="988491" y="812825"/>
                  </a:lnTo>
                  <a:lnTo>
                    <a:pt x="981544" y="800100"/>
                  </a:lnTo>
                  <a:lnTo>
                    <a:pt x="957922" y="774839"/>
                  </a:lnTo>
                  <a:lnTo>
                    <a:pt x="957795" y="774712"/>
                  </a:lnTo>
                  <a:lnTo>
                    <a:pt x="946099" y="774712"/>
                  </a:lnTo>
                  <a:lnTo>
                    <a:pt x="960043" y="787400"/>
                  </a:lnTo>
                  <a:lnTo>
                    <a:pt x="987590" y="812825"/>
                  </a:lnTo>
                  <a:lnTo>
                    <a:pt x="992936" y="825500"/>
                  </a:lnTo>
                  <a:lnTo>
                    <a:pt x="995489" y="825500"/>
                  </a:lnTo>
                  <a:close/>
                </a:path>
                <a:path w="1199514" h="1295400">
                  <a:moveTo>
                    <a:pt x="997381" y="508635"/>
                  </a:moveTo>
                  <a:lnTo>
                    <a:pt x="957554" y="546100"/>
                  </a:lnTo>
                  <a:lnTo>
                    <a:pt x="952944" y="546100"/>
                  </a:lnTo>
                  <a:lnTo>
                    <a:pt x="948524" y="558800"/>
                  </a:lnTo>
                  <a:lnTo>
                    <a:pt x="943914" y="558800"/>
                  </a:lnTo>
                  <a:lnTo>
                    <a:pt x="938720" y="571500"/>
                  </a:lnTo>
                  <a:lnTo>
                    <a:pt x="941108" y="571500"/>
                  </a:lnTo>
                  <a:lnTo>
                    <a:pt x="960539" y="546100"/>
                  </a:lnTo>
                  <a:lnTo>
                    <a:pt x="979297" y="533400"/>
                  </a:lnTo>
                  <a:lnTo>
                    <a:pt x="997381" y="508635"/>
                  </a:lnTo>
                  <a:close/>
                </a:path>
                <a:path w="1199514" h="1295400">
                  <a:moveTo>
                    <a:pt x="998499" y="889000"/>
                  </a:moveTo>
                  <a:lnTo>
                    <a:pt x="995324" y="889000"/>
                  </a:lnTo>
                  <a:lnTo>
                    <a:pt x="995324" y="901700"/>
                  </a:lnTo>
                  <a:lnTo>
                    <a:pt x="903922" y="901700"/>
                  </a:lnTo>
                  <a:lnTo>
                    <a:pt x="898867" y="914400"/>
                  </a:lnTo>
                  <a:lnTo>
                    <a:pt x="998410" y="914400"/>
                  </a:lnTo>
                  <a:lnTo>
                    <a:pt x="998499" y="889000"/>
                  </a:lnTo>
                  <a:close/>
                </a:path>
                <a:path w="1199514" h="1295400">
                  <a:moveTo>
                    <a:pt x="998524" y="393700"/>
                  </a:moveTo>
                  <a:lnTo>
                    <a:pt x="995502" y="393700"/>
                  </a:lnTo>
                  <a:lnTo>
                    <a:pt x="995426" y="397002"/>
                  </a:lnTo>
                  <a:lnTo>
                    <a:pt x="995362" y="419100"/>
                  </a:lnTo>
                  <a:lnTo>
                    <a:pt x="998093" y="419100"/>
                  </a:lnTo>
                  <a:lnTo>
                    <a:pt x="998334" y="406400"/>
                  </a:lnTo>
                  <a:lnTo>
                    <a:pt x="998474" y="406400"/>
                  </a:lnTo>
                  <a:lnTo>
                    <a:pt x="998524" y="393700"/>
                  </a:lnTo>
                  <a:close/>
                </a:path>
                <a:path w="1199514" h="1295400">
                  <a:moveTo>
                    <a:pt x="1009129" y="838212"/>
                  </a:moveTo>
                  <a:lnTo>
                    <a:pt x="1002423" y="825500"/>
                  </a:lnTo>
                  <a:lnTo>
                    <a:pt x="998080" y="825500"/>
                  </a:lnTo>
                  <a:lnTo>
                    <a:pt x="1003388" y="838212"/>
                  </a:lnTo>
                  <a:lnTo>
                    <a:pt x="1009129" y="838212"/>
                  </a:lnTo>
                  <a:close/>
                </a:path>
                <a:path w="1199514" h="1295400">
                  <a:moveTo>
                    <a:pt x="1009307" y="469900"/>
                  </a:moveTo>
                  <a:lnTo>
                    <a:pt x="997737" y="469900"/>
                  </a:lnTo>
                  <a:lnTo>
                    <a:pt x="987171" y="482600"/>
                  </a:lnTo>
                  <a:lnTo>
                    <a:pt x="973277" y="495300"/>
                  </a:lnTo>
                  <a:lnTo>
                    <a:pt x="963752" y="512584"/>
                  </a:lnTo>
                  <a:lnTo>
                    <a:pt x="970483" y="508127"/>
                  </a:lnTo>
                  <a:lnTo>
                    <a:pt x="980262" y="495300"/>
                  </a:lnTo>
                  <a:lnTo>
                    <a:pt x="989863" y="482600"/>
                  </a:lnTo>
                  <a:lnTo>
                    <a:pt x="1009307" y="469900"/>
                  </a:lnTo>
                  <a:close/>
                </a:path>
                <a:path w="1199514" h="1295400">
                  <a:moveTo>
                    <a:pt x="1012355" y="488530"/>
                  </a:moveTo>
                  <a:lnTo>
                    <a:pt x="1007376" y="495300"/>
                  </a:lnTo>
                  <a:lnTo>
                    <a:pt x="1007059" y="495731"/>
                  </a:lnTo>
                  <a:lnTo>
                    <a:pt x="1003173" y="500913"/>
                  </a:lnTo>
                  <a:lnTo>
                    <a:pt x="1007287" y="495300"/>
                  </a:lnTo>
                  <a:lnTo>
                    <a:pt x="997381" y="508635"/>
                  </a:lnTo>
                  <a:lnTo>
                    <a:pt x="997927" y="508127"/>
                  </a:lnTo>
                  <a:lnTo>
                    <a:pt x="1011313" y="495300"/>
                  </a:lnTo>
                  <a:lnTo>
                    <a:pt x="1012355" y="488530"/>
                  </a:lnTo>
                  <a:close/>
                </a:path>
                <a:path w="1199514" h="1295400">
                  <a:moveTo>
                    <a:pt x="1016723" y="482600"/>
                  </a:moveTo>
                  <a:lnTo>
                    <a:pt x="1013282" y="482600"/>
                  </a:lnTo>
                  <a:lnTo>
                    <a:pt x="1012355" y="488530"/>
                  </a:lnTo>
                  <a:lnTo>
                    <a:pt x="1016723" y="482600"/>
                  </a:lnTo>
                  <a:close/>
                </a:path>
                <a:path w="1199514" h="1295400">
                  <a:moveTo>
                    <a:pt x="1017879" y="812825"/>
                  </a:moveTo>
                  <a:lnTo>
                    <a:pt x="1007402" y="800100"/>
                  </a:lnTo>
                  <a:lnTo>
                    <a:pt x="997013" y="787400"/>
                  </a:lnTo>
                  <a:lnTo>
                    <a:pt x="986574" y="787400"/>
                  </a:lnTo>
                  <a:lnTo>
                    <a:pt x="976261" y="775081"/>
                  </a:lnTo>
                  <a:lnTo>
                    <a:pt x="982903" y="787400"/>
                  </a:lnTo>
                  <a:lnTo>
                    <a:pt x="996581" y="800100"/>
                  </a:lnTo>
                  <a:lnTo>
                    <a:pt x="1006589" y="800100"/>
                  </a:lnTo>
                  <a:lnTo>
                    <a:pt x="1011428" y="812533"/>
                  </a:lnTo>
                  <a:lnTo>
                    <a:pt x="1011542" y="812825"/>
                  </a:lnTo>
                  <a:lnTo>
                    <a:pt x="1017879" y="812825"/>
                  </a:lnTo>
                  <a:close/>
                </a:path>
                <a:path w="1199514" h="1295400">
                  <a:moveTo>
                    <a:pt x="1128331" y="685800"/>
                  </a:moveTo>
                  <a:lnTo>
                    <a:pt x="1124064" y="673100"/>
                  </a:lnTo>
                  <a:lnTo>
                    <a:pt x="1120825" y="668718"/>
                  </a:lnTo>
                  <a:lnTo>
                    <a:pt x="1120825" y="685800"/>
                  </a:lnTo>
                  <a:lnTo>
                    <a:pt x="1118133" y="698500"/>
                  </a:lnTo>
                  <a:lnTo>
                    <a:pt x="1110767" y="711200"/>
                  </a:lnTo>
                  <a:lnTo>
                    <a:pt x="1078572" y="711200"/>
                  </a:lnTo>
                  <a:lnTo>
                    <a:pt x="1071283" y="698500"/>
                  </a:lnTo>
                  <a:lnTo>
                    <a:pt x="1068641" y="685800"/>
                  </a:lnTo>
                  <a:lnTo>
                    <a:pt x="1069378" y="685800"/>
                  </a:lnTo>
                  <a:lnTo>
                    <a:pt x="1072743" y="673100"/>
                  </a:lnTo>
                  <a:lnTo>
                    <a:pt x="1078166" y="660400"/>
                  </a:lnTo>
                  <a:lnTo>
                    <a:pt x="1103706" y="660400"/>
                  </a:lnTo>
                  <a:lnTo>
                    <a:pt x="1111758" y="673100"/>
                  </a:lnTo>
                  <a:lnTo>
                    <a:pt x="1117511" y="673100"/>
                  </a:lnTo>
                  <a:lnTo>
                    <a:pt x="1120825" y="685800"/>
                  </a:lnTo>
                  <a:lnTo>
                    <a:pt x="1120825" y="668718"/>
                  </a:lnTo>
                  <a:lnTo>
                    <a:pt x="1114691" y="660400"/>
                  </a:lnTo>
                  <a:lnTo>
                    <a:pt x="1100963" y="647700"/>
                  </a:lnTo>
                  <a:lnTo>
                    <a:pt x="1086078" y="647700"/>
                  </a:lnTo>
                  <a:lnTo>
                    <a:pt x="1072603" y="660400"/>
                  </a:lnTo>
                  <a:lnTo>
                    <a:pt x="1063104" y="673100"/>
                  </a:lnTo>
                  <a:lnTo>
                    <a:pt x="1062139" y="673100"/>
                  </a:lnTo>
                  <a:lnTo>
                    <a:pt x="1060958" y="685800"/>
                  </a:lnTo>
                  <a:lnTo>
                    <a:pt x="1060411" y="685800"/>
                  </a:lnTo>
                  <a:lnTo>
                    <a:pt x="1060869" y="698500"/>
                  </a:lnTo>
                  <a:lnTo>
                    <a:pt x="1063586" y="698500"/>
                  </a:lnTo>
                  <a:lnTo>
                    <a:pt x="1066939" y="711200"/>
                  </a:lnTo>
                  <a:lnTo>
                    <a:pt x="1076185" y="711200"/>
                  </a:lnTo>
                  <a:lnTo>
                    <a:pt x="1087564" y="723900"/>
                  </a:lnTo>
                  <a:lnTo>
                    <a:pt x="1099883" y="723900"/>
                  </a:lnTo>
                  <a:lnTo>
                    <a:pt x="1111529" y="711200"/>
                  </a:lnTo>
                  <a:lnTo>
                    <a:pt x="1120876" y="711200"/>
                  </a:lnTo>
                  <a:lnTo>
                    <a:pt x="1127328" y="698500"/>
                  </a:lnTo>
                  <a:lnTo>
                    <a:pt x="1128331" y="685800"/>
                  </a:lnTo>
                  <a:close/>
                </a:path>
                <a:path w="1199514" h="1295400">
                  <a:moveTo>
                    <a:pt x="1199007" y="469900"/>
                  </a:moveTo>
                  <a:lnTo>
                    <a:pt x="1196365" y="457200"/>
                  </a:lnTo>
                  <a:lnTo>
                    <a:pt x="1189291" y="444500"/>
                  </a:lnTo>
                  <a:lnTo>
                    <a:pt x="1165745" y="444500"/>
                  </a:lnTo>
                  <a:lnTo>
                    <a:pt x="1176299" y="457200"/>
                  </a:lnTo>
                  <a:lnTo>
                    <a:pt x="1184935" y="457200"/>
                  </a:lnTo>
                  <a:lnTo>
                    <a:pt x="1189926" y="469646"/>
                  </a:lnTo>
                  <a:lnTo>
                    <a:pt x="1190040" y="469900"/>
                  </a:lnTo>
                  <a:lnTo>
                    <a:pt x="1190155" y="474586"/>
                  </a:lnTo>
                  <a:lnTo>
                    <a:pt x="1190256" y="478548"/>
                  </a:lnTo>
                  <a:lnTo>
                    <a:pt x="1190371" y="482600"/>
                  </a:lnTo>
                  <a:lnTo>
                    <a:pt x="1184148" y="495300"/>
                  </a:lnTo>
                  <a:lnTo>
                    <a:pt x="1145616" y="495300"/>
                  </a:lnTo>
                  <a:lnTo>
                    <a:pt x="1141006" y="482600"/>
                  </a:lnTo>
                  <a:lnTo>
                    <a:pt x="1139621" y="469900"/>
                  </a:lnTo>
                  <a:lnTo>
                    <a:pt x="1140421" y="469900"/>
                  </a:lnTo>
                  <a:lnTo>
                    <a:pt x="1143546" y="457200"/>
                  </a:lnTo>
                  <a:lnTo>
                    <a:pt x="1148524" y="457200"/>
                  </a:lnTo>
                  <a:lnTo>
                    <a:pt x="1154874" y="444500"/>
                  </a:lnTo>
                  <a:lnTo>
                    <a:pt x="1150924" y="444500"/>
                  </a:lnTo>
                  <a:lnTo>
                    <a:pt x="1139494" y="457200"/>
                  </a:lnTo>
                  <a:lnTo>
                    <a:pt x="1132636" y="469900"/>
                  </a:lnTo>
                  <a:lnTo>
                    <a:pt x="1132001" y="469900"/>
                  </a:lnTo>
                  <a:lnTo>
                    <a:pt x="1132751" y="482600"/>
                  </a:lnTo>
                  <a:lnTo>
                    <a:pt x="1133741" y="482600"/>
                  </a:lnTo>
                  <a:lnTo>
                    <a:pt x="1137081" y="495300"/>
                  </a:lnTo>
                  <a:lnTo>
                    <a:pt x="1142072" y="495300"/>
                  </a:lnTo>
                  <a:lnTo>
                    <a:pt x="1148918" y="508127"/>
                  </a:lnTo>
                  <a:lnTo>
                    <a:pt x="1176426" y="508127"/>
                  </a:lnTo>
                  <a:lnTo>
                    <a:pt x="1188554" y="495300"/>
                  </a:lnTo>
                  <a:lnTo>
                    <a:pt x="1196403" y="482600"/>
                  </a:lnTo>
                  <a:lnTo>
                    <a:pt x="1199007" y="469900"/>
                  </a:lnTo>
                  <a:close/>
                </a:path>
                <a:path w="1199514" h="1295400">
                  <a:moveTo>
                    <a:pt x="1199451" y="825500"/>
                  </a:moveTo>
                  <a:lnTo>
                    <a:pt x="1197305" y="812825"/>
                  </a:lnTo>
                  <a:lnTo>
                    <a:pt x="1190498" y="800100"/>
                  </a:lnTo>
                  <a:lnTo>
                    <a:pt x="1175931" y="800100"/>
                  </a:lnTo>
                  <a:lnTo>
                    <a:pt x="1184554" y="812825"/>
                  </a:lnTo>
                  <a:lnTo>
                    <a:pt x="1189901" y="825500"/>
                  </a:lnTo>
                  <a:lnTo>
                    <a:pt x="1191310" y="825500"/>
                  </a:lnTo>
                  <a:lnTo>
                    <a:pt x="1187729" y="838212"/>
                  </a:lnTo>
                  <a:lnTo>
                    <a:pt x="1180299" y="850900"/>
                  </a:lnTo>
                  <a:lnTo>
                    <a:pt x="1149794" y="850900"/>
                  </a:lnTo>
                  <a:lnTo>
                    <a:pt x="1142758" y="838212"/>
                  </a:lnTo>
                  <a:lnTo>
                    <a:pt x="1139913" y="825500"/>
                  </a:lnTo>
                  <a:lnTo>
                    <a:pt x="1140434" y="825500"/>
                  </a:lnTo>
                  <a:lnTo>
                    <a:pt x="1143469" y="812825"/>
                  </a:lnTo>
                  <a:lnTo>
                    <a:pt x="1148524" y="812825"/>
                  </a:lnTo>
                  <a:lnTo>
                    <a:pt x="1155179" y="800100"/>
                  </a:lnTo>
                  <a:lnTo>
                    <a:pt x="1139723" y="800100"/>
                  </a:lnTo>
                  <a:lnTo>
                    <a:pt x="1133652" y="812825"/>
                  </a:lnTo>
                  <a:lnTo>
                    <a:pt x="1132433" y="812825"/>
                  </a:lnTo>
                  <a:lnTo>
                    <a:pt x="1131976" y="825500"/>
                  </a:lnTo>
                  <a:lnTo>
                    <a:pt x="1131836" y="832078"/>
                  </a:lnTo>
                  <a:lnTo>
                    <a:pt x="1131773" y="834910"/>
                  </a:lnTo>
                  <a:lnTo>
                    <a:pt x="1131697" y="838212"/>
                  </a:lnTo>
                  <a:lnTo>
                    <a:pt x="1132662" y="838212"/>
                  </a:lnTo>
                  <a:lnTo>
                    <a:pt x="1137678" y="850900"/>
                  </a:lnTo>
                  <a:lnTo>
                    <a:pt x="1145235" y="850900"/>
                  </a:lnTo>
                  <a:lnTo>
                    <a:pt x="1154684" y="863600"/>
                  </a:lnTo>
                  <a:lnTo>
                    <a:pt x="1178458" y="863600"/>
                  </a:lnTo>
                  <a:lnTo>
                    <a:pt x="1189355" y="850900"/>
                  </a:lnTo>
                  <a:lnTo>
                    <a:pt x="1196784" y="838212"/>
                  </a:lnTo>
                  <a:lnTo>
                    <a:pt x="1199451" y="825500"/>
                  </a:lnTo>
                  <a:close/>
                </a:path>
              </a:pathLst>
            </a:custGeom>
            <a:solidFill>
              <a:srgbClr val="385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877987" y="2454110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7005" y="0"/>
                  </a:moveTo>
                  <a:lnTo>
                    <a:pt x="11315" y="228"/>
                  </a:lnTo>
                  <a:lnTo>
                    <a:pt x="5651" y="228"/>
                  </a:lnTo>
                  <a:lnTo>
                    <a:pt x="0" y="114"/>
                  </a:lnTo>
                  <a:lnTo>
                    <a:pt x="50" y="2311"/>
                  </a:lnTo>
                  <a:lnTo>
                    <a:pt x="254" y="6781"/>
                  </a:lnTo>
                  <a:lnTo>
                    <a:pt x="5880" y="6629"/>
                  </a:lnTo>
                  <a:lnTo>
                    <a:pt x="11544" y="6604"/>
                  </a:lnTo>
                  <a:lnTo>
                    <a:pt x="17208" y="6692"/>
                  </a:lnTo>
                  <a:lnTo>
                    <a:pt x="17094" y="4445"/>
                  </a:lnTo>
                  <a:lnTo>
                    <a:pt x="17030" y="2222"/>
                  </a:lnTo>
                  <a:lnTo>
                    <a:pt x="17005" y="0"/>
                  </a:lnTo>
                  <a:close/>
                </a:path>
              </a:pathLst>
            </a:custGeom>
            <a:solidFill>
              <a:srgbClr val="2845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336380" y="2454313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7665" y="0"/>
                  </a:moveTo>
                  <a:lnTo>
                    <a:pt x="11861" y="152"/>
                  </a:lnTo>
                  <a:lnTo>
                    <a:pt x="6083" y="203"/>
                  </a:lnTo>
                  <a:lnTo>
                    <a:pt x="304" y="76"/>
                  </a:lnTo>
                  <a:lnTo>
                    <a:pt x="165" y="2222"/>
                  </a:lnTo>
                  <a:lnTo>
                    <a:pt x="0" y="6603"/>
                  </a:lnTo>
                  <a:lnTo>
                    <a:pt x="5892" y="6400"/>
                  </a:lnTo>
                  <a:lnTo>
                    <a:pt x="11810" y="6299"/>
                  </a:lnTo>
                  <a:lnTo>
                    <a:pt x="17754" y="6375"/>
                  </a:lnTo>
                  <a:lnTo>
                    <a:pt x="17691" y="4241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2C4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952256" y="2462734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15742" y="0"/>
                  </a:moveTo>
                  <a:lnTo>
                    <a:pt x="9753" y="202"/>
                  </a:lnTo>
                  <a:lnTo>
                    <a:pt x="2425" y="2869"/>
                  </a:lnTo>
                  <a:lnTo>
                    <a:pt x="0" y="13435"/>
                  </a:lnTo>
                  <a:lnTo>
                    <a:pt x="5803" y="18820"/>
                  </a:lnTo>
                  <a:lnTo>
                    <a:pt x="10972" y="24611"/>
                  </a:lnTo>
                  <a:lnTo>
                    <a:pt x="21805" y="21817"/>
                  </a:lnTo>
                  <a:lnTo>
                    <a:pt x="23647" y="14223"/>
                  </a:lnTo>
                  <a:lnTo>
                    <a:pt x="23987" y="8224"/>
                  </a:lnTo>
                  <a:lnTo>
                    <a:pt x="20920" y="3078"/>
                  </a:lnTo>
                  <a:lnTo>
                    <a:pt x="15742" y="0"/>
                  </a:lnTo>
                  <a:close/>
                </a:path>
              </a:pathLst>
            </a:custGeom>
            <a:solidFill>
              <a:srgbClr val="3B5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252598" y="2462750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4" h="21589">
                  <a:moveTo>
                    <a:pt x="14520" y="0"/>
                  </a:moveTo>
                  <a:lnTo>
                    <a:pt x="8775" y="605"/>
                  </a:lnTo>
                  <a:lnTo>
                    <a:pt x="1816" y="2802"/>
                  </a:lnTo>
                  <a:lnTo>
                    <a:pt x="0" y="12898"/>
                  </a:lnTo>
                  <a:lnTo>
                    <a:pt x="5092" y="17839"/>
                  </a:lnTo>
                  <a:lnTo>
                    <a:pt x="10010" y="21016"/>
                  </a:lnTo>
                  <a:lnTo>
                    <a:pt x="15882" y="20991"/>
                  </a:lnTo>
                  <a:lnTo>
                    <a:pt x="20957" y="18142"/>
                  </a:lnTo>
                  <a:lnTo>
                    <a:pt x="23482" y="12848"/>
                  </a:lnTo>
                  <a:lnTo>
                    <a:pt x="23109" y="7052"/>
                  </a:lnTo>
                  <a:lnTo>
                    <a:pt x="19710" y="2459"/>
                  </a:lnTo>
                  <a:lnTo>
                    <a:pt x="14520" y="0"/>
                  </a:lnTo>
                  <a:close/>
                </a:path>
              </a:pathLst>
            </a:custGeom>
            <a:solidFill>
              <a:srgbClr val="3C5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668371" y="2899702"/>
              <a:ext cx="26034" cy="24130"/>
            </a:xfrm>
            <a:custGeom>
              <a:avLst/>
              <a:gdLst/>
              <a:ahLst/>
              <a:cxnLst/>
              <a:rect l="l" t="t" r="r" b="b"/>
              <a:pathLst>
                <a:path w="26035" h="24130">
                  <a:moveTo>
                    <a:pt x="17564" y="0"/>
                  </a:moveTo>
                  <a:lnTo>
                    <a:pt x="9651" y="2743"/>
                  </a:lnTo>
                  <a:lnTo>
                    <a:pt x="2857" y="5168"/>
                  </a:lnTo>
                  <a:lnTo>
                    <a:pt x="0" y="14185"/>
                  </a:lnTo>
                  <a:lnTo>
                    <a:pt x="4825" y="19786"/>
                  </a:lnTo>
                  <a:lnTo>
                    <a:pt x="9728" y="23577"/>
                  </a:lnTo>
                  <a:lnTo>
                    <a:pt x="15881" y="23807"/>
                  </a:lnTo>
                  <a:lnTo>
                    <a:pt x="21424" y="20992"/>
                  </a:lnTo>
                  <a:lnTo>
                    <a:pt x="24498" y="15646"/>
                  </a:lnTo>
                  <a:lnTo>
                    <a:pt x="25819" y="7569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4156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877898" y="2470010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7208" y="0"/>
                  </a:moveTo>
                  <a:lnTo>
                    <a:pt x="11455" y="126"/>
                  </a:lnTo>
                  <a:lnTo>
                    <a:pt x="5714" y="152"/>
                  </a:lnTo>
                  <a:lnTo>
                    <a:pt x="0" y="114"/>
                  </a:lnTo>
                  <a:lnTo>
                    <a:pt x="63" y="4254"/>
                  </a:lnTo>
                  <a:lnTo>
                    <a:pt x="165" y="6337"/>
                  </a:lnTo>
                  <a:lnTo>
                    <a:pt x="5714" y="6311"/>
                  </a:lnTo>
                  <a:lnTo>
                    <a:pt x="11315" y="6388"/>
                  </a:lnTo>
                  <a:lnTo>
                    <a:pt x="16916" y="6553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2D4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336292" y="247025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8046" y="0"/>
                  </a:moveTo>
                  <a:lnTo>
                    <a:pt x="0" y="38"/>
                  </a:lnTo>
                  <a:lnTo>
                    <a:pt x="50" y="2057"/>
                  </a:lnTo>
                  <a:lnTo>
                    <a:pt x="139" y="4051"/>
                  </a:lnTo>
                  <a:lnTo>
                    <a:pt x="279" y="6070"/>
                  </a:lnTo>
                  <a:lnTo>
                    <a:pt x="6172" y="6032"/>
                  </a:lnTo>
                  <a:lnTo>
                    <a:pt x="12090" y="6032"/>
                  </a:lnTo>
                  <a:lnTo>
                    <a:pt x="18021" y="6096"/>
                  </a:lnTo>
                  <a:lnTo>
                    <a:pt x="18008" y="4076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2F4A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877669" y="2485174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7576" y="0"/>
                  </a:moveTo>
                  <a:lnTo>
                    <a:pt x="5854" y="38"/>
                  </a:lnTo>
                  <a:lnTo>
                    <a:pt x="0" y="126"/>
                  </a:lnTo>
                  <a:lnTo>
                    <a:pt x="114" y="2336"/>
                  </a:lnTo>
                  <a:lnTo>
                    <a:pt x="279" y="4533"/>
                  </a:lnTo>
                  <a:lnTo>
                    <a:pt x="482" y="6718"/>
                  </a:lnTo>
                  <a:lnTo>
                    <a:pt x="6007" y="6705"/>
                  </a:lnTo>
                  <a:lnTo>
                    <a:pt x="11556" y="6769"/>
                  </a:lnTo>
                  <a:lnTo>
                    <a:pt x="17119" y="6959"/>
                  </a:lnTo>
                  <a:lnTo>
                    <a:pt x="17576" y="0"/>
                  </a:lnTo>
                  <a:close/>
                </a:path>
              </a:pathLst>
            </a:custGeom>
            <a:solidFill>
              <a:srgbClr val="374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336114" y="2485516"/>
              <a:ext cx="19050" cy="22860"/>
            </a:xfrm>
            <a:custGeom>
              <a:avLst/>
              <a:gdLst/>
              <a:ahLst/>
              <a:cxnLst/>
              <a:rect l="l" t="t" r="r" b="b"/>
              <a:pathLst>
                <a:path w="19050" h="22860">
                  <a:moveTo>
                    <a:pt x="18453" y="15824"/>
                  </a:moveTo>
                  <a:lnTo>
                    <a:pt x="12293" y="15455"/>
                  </a:lnTo>
                  <a:lnTo>
                    <a:pt x="6121" y="15405"/>
                  </a:lnTo>
                  <a:lnTo>
                    <a:pt x="0" y="15570"/>
                  </a:lnTo>
                  <a:lnTo>
                    <a:pt x="152" y="20104"/>
                  </a:lnTo>
                  <a:lnTo>
                    <a:pt x="292" y="22377"/>
                  </a:lnTo>
                  <a:lnTo>
                    <a:pt x="6159" y="22250"/>
                  </a:lnTo>
                  <a:lnTo>
                    <a:pt x="17995" y="22161"/>
                  </a:lnTo>
                  <a:lnTo>
                    <a:pt x="18110" y="20040"/>
                  </a:lnTo>
                  <a:lnTo>
                    <a:pt x="18453" y="15824"/>
                  </a:lnTo>
                  <a:close/>
                </a:path>
                <a:path w="19050" h="22860">
                  <a:moveTo>
                    <a:pt x="18770" y="76"/>
                  </a:moveTo>
                  <a:lnTo>
                    <a:pt x="12598" y="0"/>
                  </a:lnTo>
                  <a:lnTo>
                    <a:pt x="6438" y="12"/>
                  </a:lnTo>
                  <a:lnTo>
                    <a:pt x="292" y="165"/>
                  </a:lnTo>
                  <a:lnTo>
                    <a:pt x="431" y="2209"/>
                  </a:lnTo>
                  <a:lnTo>
                    <a:pt x="812" y="6311"/>
                  </a:lnTo>
                  <a:lnTo>
                    <a:pt x="6299" y="6273"/>
                  </a:lnTo>
                  <a:lnTo>
                    <a:pt x="11811" y="6616"/>
                  </a:lnTo>
                  <a:lnTo>
                    <a:pt x="17297" y="6159"/>
                  </a:lnTo>
                  <a:lnTo>
                    <a:pt x="18186" y="4292"/>
                  </a:lnTo>
                  <a:lnTo>
                    <a:pt x="18681" y="2286"/>
                  </a:lnTo>
                  <a:lnTo>
                    <a:pt x="18770" y="76"/>
                  </a:lnTo>
                  <a:close/>
                </a:path>
              </a:pathLst>
            </a:custGeom>
            <a:solidFill>
              <a:srgbClr val="3C5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335618" y="3429939"/>
              <a:ext cx="22225" cy="114935"/>
            </a:xfrm>
            <a:custGeom>
              <a:avLst/>
              <a:gdLst/>
              <a:ahLst/>
              <a:cxnLst/>
              <a:rect l="l" t="t" r="r" b="b"/>
              <a:pathLst>
                <a:path w="22225" h="114935">
                  <a:moveTo>
                    <a:pt x="3492" y="0"/>
                  </a:moveTo>
                  <a:lnTo>
                    <a:pt x="13944" y="8470"/>
                  </a:lnTo>
                  <a:lnTo>
                    <a:pt x="18973" y="12992"/>
                  </a:lnTo>
                  <a:lnTo>
                    <a:pt x="18923" y="35868"/>
                  </a:lnTo>
                  <a:lnTo>
                    <a:pt x="18023" y="81613"/>
                  </a:lnTo>
                  <a:lnTo>
                    <a:pt x="18059" y="104482"/>
                  </a:lnTo>
                  <a:lnTo>
                    <a:pt x="16746" y="109914"/>
                  </a:lnTo>
                  <a:lnTo>
                    <a:pt x="11669" y="112096"/>
                  </a:lnTo>
                  <a:lnTo>
                    <a:pt x="5352" y="111544"/>
                  </a:lnTo>
                  <a:lnTo>
                    <a:pt x="317" y="108775"/>
                  </a:lnTo>
                  <a:lnTo>
                    <a:pt x="0" y="110680"/>
                  </a:lnTo>
                  <a:lnTo>
                    <a:pt x="38" y="112141"/>
                  </a:lnTo>
                  <a:lnTo>
                    <a:pt x="6159" y="114935"/>
                  </a:lnTo>
                  <a:lnTo>
                    <a:pt x="19215" y="112356"/>
                  </a:lnTo>
                  <a:lnTo>
                    <a:pt x="19561" y="101862"/>
                  </a:lnTo>
                  <a:lnTo>
                    <a:pt x="19340" y="80883"/>
                  </a:lnTo>
                  <a:lnTo>
                    <a:pt x="19557" y="70396"/>
                  </a:lnTo>
                  <a:lnTo>
                    <a:pt x="20264" y="57374"/>
                  </a:lnTo>
                  <a:lnTo>
                    <a:pt x="20535" y="18262"/>
                  </a:lnTo>
                  <a:lnTo>
                    <a:pt x="22047" y="9512"/>
                  </a:lnTo>
                  <a:lnTo>
                    <a:pt x="12598" y="5232"/>
                  </a:lnTo>
                  <a:lnTo>
                    <a:pt x="6743" y="1016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2423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877898" y="2500922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7157" y="0"/>
                  </a:moveTo>
                  <a:lnTo>
                    <a:pt x="5778" y="139"/>
                  </a:lnTo>
                  <a:lnTo>
                    <a:pt x="114" y="253"/>
                  </a:lnTo>
                  <a:lnTo>
                    <a:pt x="0" y="5994"/>
                  </a:lnTo>
                  <a:lnTo>
                    <a:pt x="5854" y="7073"/>
                  </a:lnTo>
                  <a:lnTo>
                    <a:pt x="11836" y="6692"/>
                  </a:lnTo>
                  <a:lnTo>
                    <a:pt x="17729" y="5880"/>
                  </a:lnTo>
                  <a:lnTo>
                    <a:pt x="17157" y="0"/>
                  </a:lnTo>
                  <a:close/>
                </a:path>
              </a:pathLst>
            </a:custGeom>
            <a:solidFill>
              <a:srgbClr val="314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958797" y="2506662"/>
              <a:ext cx="106045" cy="356870"/>
            </a:xfrm>
            <a:custGeom>
              <a:avLst/>
              <a:gdLst/>
              <a:ahLst/>
              <a:cxnLst/>
              <a:rect l="l" t="t" r="r" b="b"/>
              <a:pathLst>
                <a:path w="106044" h="356869">
                  <a:moveTo>
                    <a:pt x="17106" y="0"/>
                  </a:moveTo>
                  <a:lnTo>
                    <a:pt x="11480" y="749"/>
                  </a:lnTo>
                  <a:lnTo>
                    <a:pt x="5867" y="1130"/>
                  </a:lnTo>
                  <a:lnTo>
                    <a:pt x="241" y="1104"/>
                  </a:lnTo>
                  <a:lnTo>
                    <a:pt x="300" y="37650"/>
                  </a:lnTo>
                  <a:lnTo>
                    <a:pt x="0" y="110731"/>
                  </a:lnTo>
                  <a:lnTo>
                    <a:pt x="266" y="147269"/>
                  </a:lnTo>
                  <a:lnTo>
                    <a:pt x="84048" y="229527"/>
                  </a:lnTo>
                  <a:lnTo>
                    <a:pt x="88087" y="232892"/>
                  </a:lnTo>
                  <a:lnTo>
                    <a:pt x="86524" y="238658"/>
                  </a:lnTo>
                  <a:lnTo>
                    <a:pt x="86969" y="243255"/>
                  </a:lnTo>
                  <a:lnTo>
                    <a:pt x="87075" y="299883"/>
                  </a:lnTo>
                  <a:lnTo>
                    <a:pt x="86928" y="328186"/>
                  </a:lnTo>
                  <a:lnTo>
                    <a:pt x="86067" y="356463"/>
                  </a:lnTo>
                  <a:lnTo>
                    <a:pt x="92506" y="356742"/>
                  </a:lnTo>
                  <a:lnTo>
                    <a:pt x="105422" y="356717"/>
                  </a:lnTo>
                  <a:lnTo>
                    <a:pt x="105066" y="227647"/>
                  </a:lnTo>
                  <a:lnTo>
                    <a:pt x="105511" y="224256"/>
                  </a:lnTo>
                  <a:lnTo>
                    <a:pt x="41427" y="163499"/>
                  </a:lnTo>
                  <a:lnTo>
                    <a:pt x="17501" y="69322"/>
                  </a:lnTo>
                  <a:lnTo>
                    <a:pt x="17106" y="0"/>
                  </a:lnTo>
                  <a:close/>
                </a:path>
              </a:pathLst>
            </a:custGeom>
            <a:solidFill>
              <a:srgbClr val="80BC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168250" y="2507500"/>
              <a:ext cx="105410" cy="356235"/>
            </a:xfrm>
            <a:custGeom>
              <a:avLst/>
              <a:gdLst/>
              <a:ahLst/>
              <a:cxnLst/>
              <a:rect l="l" t="t" r="r" b="b"/>
              <a:pathLst>
                <a:path w="105410" h="356235">
                  <a:moveTo>
                    <a:pt x="89987" y="0"/>
                  </a:moveTo>
                  <a:lnTo>
                    <a:pt x="89876" y="96965"/>
                  </a:lnTo>
                  <a:lnTo>
                    <a:pt x="87104" y="136613"/>
                  </a:lnTo>
                  <a:lnTo>
                    <a:pt x="54270" y="170006"/>
                  </a:lnTo>
                  <a:lnTo>
                    <a:pt x="37382" y="186246"/>
                  </a:lnTo>
                  <a:lnTo>
                    <a:pt x="5785" y="217516"/>
                  </a:lnTo>
                  <a:lnTo>
                    <a:pt x="464" y="222072"/>
                  </a:lnTo>
                  <a:lnTo>
                    <a:pt x="0" y="255543"/>
                  </a:lnTo>
                  <a:lnTo>
                    <a:pt x="83" y="355955"/>
                  </a:lnTo>
                  <a:lnTo>
                    <a:pt x="5989" y="355828"/>
                  </a:lnTo>
                  <a:lnTo>
                    <a:pt x="17914" y="356082"/>
                  </a:lnTo>
                  <a:lnTo>
                    <a:pt x="18165" y="325370"/>
                  </a:lnTo>
                  <a:lnTo>
                    <a:pt x="18105" y="233235"/>
                  </a:lnTo>
                  <a:lnTo>
                    <a:pt x="17800" y="230428"/>
                  </a:lnTo>
                  <a:lnTo>
                    <a:pt x="20442" y="228688"/>
                  </a:lnTo>
                  <a:lnTo>
                    <a:pt x="22004" y="226771"/>
                  </a:lnTo>
                  <a:lnTo>
                    <a:pt x="40410" y="208873"/>
                  </a:lnTo>
                  <a:lnTo>
                    <a:pt x="95067" y="154609"/>
                  </a:lnTo>
                  <a:lnTo>
                    <a:pt x="98826" y="150482"/>
                  </a:lnTo>
                  <a:lnTo>
                    <a:pt x="105138" y="147015"/>
                  </a:lnTo>
                  <a:lnTo>
                    <a:pt x="104401" y="140576"/>
                  </a:lnTo>
                  <a:lnTo>
                    <a:pt x="104665" y="70461"/>
                  </a:lnTo>
                  <a:lnTo>
                    <a:pt x="104300" y="355"/>
                  </a:lnTo>
                  <a:lnTo>
                    <a:pt x="89987" y="0"/>
                  </a:lnTo>
                  <a:close/>
                </a:path>
              </a:pathLst>
            </a:custGeom>
            <a:solidFill>
              <a:srgbClr val="B7CB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878037" y="2516009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6573" y="0"/>
                  </a:moveTo>
                  <a:lnTo>
                    <a:pt x="11125" y="126"/>
                  </a:lnTo>
                  <a:lnTo>
                    <a:pt x="5689" y="152"/>
                  </a:lnTo>
                  <a:lnTo>
                    <a:pt x="292" y="76"/>
                  </a:lnTo>
                  <a:lnTo>
                    <a:pt x="152" y="2311"/>
                  </a:lnTo>
                  <a:lnTo>
                    <a:pt x="0" y="6769"/>
                  </a:lnTo>
                  <a:lnTo>
                    <a:pt x="17411" y="6972"/>
                  </a:lnTo>
                  <a:lnTo>
                    <a:pt x="17094" y="4648"/>
                  </a:lnTo>
                  <a:lnTo>
                    <a:pt x="16814" y="2324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364C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336253" y="2515755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6007" y="0"/>
                  </a:moveTo>
                  <a:lnTo>
                    <a:pt x="0" y="1155"/>
                  </a:lnTo>
                  <a:lnTo>
                    <a:pt x="63" y="6680"/>
                  </a:lnTo>
                  <a:lnTo>
                    <a:pt x="5956" y="6946"/>
                  </a:lnTo>
                  <a:lnTo>
                    <a:pt x="11874" y="6997"/>
                  </a:lnTo>
                  <a:lnTo>
                    <a:pt x="17818" y="6845"/>
                  </a:lnTo>
                  <a:lnTo>
                    <a:pt x="18173" y="1257"/>
                  </a:lnTo>
                  <a:lnTo>
                    <a:pt x="12128" y="228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3955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082609" y="2528214"/>
              <a:ext cx="67945" cy="335915"/>
            </a:xfrm>
            <a:custGeom>
              <a:avLst/>
              <a:gdLst/>
              <a:ahLst/>
              <a:cxnLst/>
              <a:rect l="l" t="t" r="r" b="b"/>
              <a:pathLst>
                <a:path w="67944" h="335914">
                  <a:moveTo>
                    <a:pt x="44589" y="67386"/>
                  </a:moveTo>
                  <a:lnTo>
                    <a:pt x="36118" y="67386"/>
                  </a:lnTo>
                  <a:lnTo>
                    <a:pt x="41986" y="67729"/>
                  </a:lnTo>
                  <a:lnTo>
                    <a:pt x="42084" y="78708"/>
                  </a:lnTo>
                  <a:lnTo>
                    <a:pt x="42186" y="90127"/>
                  </a:lnTo>
                  <a:lnTo>
                    <a:pt x="42288" y="101539"/>
                  </a:lnTo>
                  <a:lnTo>
                    <a:pt x="42390" y="112928"/>
                  </a:lnTo>
                  <a:lnTo>
                    <a:pt x="42495" y="298582"/>
                  </a:lnTo>
                  <a:lnTo>
                    <a:pt x="42683" y="335559"/>
                  </a:lnTo>
                  <a:lnTo>
                    <a:pt x="42685" y="335838"/>
                  </a:lnTo>
                  <a:lnTo>
                    <a:pt x="44576" y="335838"/>
                  </a:lnTo>
                  <a:lnTo>
                    <a:pt x="44589" y="67386"/>
                  </a:lnTo>
                  <a:close/>
                </a:path>
                <a:path w="67944" h="335914">
                  <a:moveTo>
                    <a:pt x="32677" y="0"/>
                  </a:moveTo>
                  <a:lnTo>
                    <a:pt x="20863" y="2147"/>
                  </a:lnTo>
                  <a:lnTo>
                    <a:pt x="10728" y="8410"/>
                  </a:lnTo>
                  <a:lnTo>
                    <a:pt x="3398" y="17802"/>
                  </a:lnTo>
                  <a:lnTo>
                    <a:pt x="0" y="29337"/>
                  </a:lnTo>
                  <a:lnTo>
                    <a:pt x="50" y="40769"/>
                  </a:lnTo>
                  <a:lnTo>
                    <a:pt x="4321" y="51200"/>
                  </a:lnTo>
                  <a:lnTo>
                    <a:pt x="11844" y="59772"/>
                  </a:lnTo>
                  <a:lnTo>
                    <a:pt x="21653" y="65633"/>
                  </a:lnTo>
                  <a:lnTo>
                    <a:pt x="21716" y="187807"/>
                  </a:lnTo>
                  <a:lnTo>
                    <a:pt x="21509" y="227588"/>
                  </a:lnTo>
                  <a:lnTo>
                    <a:pt x="21399" y="335559"/>
                  </a:lnTo>
                  <a:lnTo>
                    <a:pt x="23126" y="335559"/>
                  </a:lnTo>
                  <a:lnTo>
                    <a:pt x="23055" y="261658"/>
                  </a:lnTo>
                  <a:lnTo>
                    <a:pt x="23355" y="187807"/>
                  </a:lnTo>
                  <a:lnTo>
                    <a:pt x="24082" y="169096"/>
                  </a:lnTo>
                  <a:lnTo>
                    <a:pt x="24064" y="150367"/>
                  </a:lnTo>
                  <a:lnTo>
                    <a:pt x="23721" y="131639"/>
                  </a:lnTo>
                  <a:lnTo>
                    <a:pt x="23582" y="121325"/>
                  </a:lnTo>
                  <a:lnTo>
                    <a:pt x="23469" y="112928"/>
                  </a:lnTo>
                  <a:lnTo>
                    <a:pt x="24302" y="101539"/>
                  </a:lnTo>
                  <a:lnTo>
                    <a:pt x="24645" y="90127"/>
                  </a:lnTo>
                  <a:lnTo>
                    <a:pt x="24639" y="78708"/>
                  </a:lnTo>
                  <a:lnTo>
                    <a:pt x="24430" y="67729"/>
                  </a:lnTo>
                  <a:lnTo>
                    <a:pt x="24423" y="67386"/>
                  </a:lnTo>
                  <a:lnTo>
                    <a:pt x="44589" y="67386"/>
                  </a:lnTo>
                  <a:lnTo>
                    <a:pt x="44589" y="66293"/>
                  </a:lnTo>
                  <a:lnTo>
                    <a:pt x="55986" y="59925"/>
                  </a:lnTo>
                  <a:lnTo>
                    <a:pt x="56450" y="59334"/>
                  </a:lnTo>
                  <a:lnTo>
                    <a:pt x="35077" y="59334"/>
                  </a:lnTo>
                  <a:lnTo>
                    <a:pt x="24582" y="57953"/>
                  </a:lnTo>
                  <a:lnTo>
                    <a:pt x="15538" y="52428"/>
                  </a:lnTo>
                  <a:lnTo>
                    <a:pt x="9256" y="43918"/>
                  </a:lnTo>
                  <a:lnTo>
                    <a:pt x="7087" y="33761"/>
                  </a:lnTo>
                  <a:lnTo>
                    <a:pt x="7048" y="33578"/>
                  </a:lnTo>
                  <a:lnTo>
                    <a:pt x="31992" y="7948"/>
                  </a:lnTo>
                  <a:lnTo>
                    <a:pt x="55524" y="7948"/>
                  </a:lnTo>
                  <a:lnTo>
                    <a:pt x="53855" y="6267"/>
                  </a:lnTo>
                  <a:lnTo>
                    <a:pt x="43845" y="1302"/>
                  </a:lnTo>
                  <a:lnTo>
                    <a:pt x="32677" y="0"/>
                  </a:lnTo>
                  <a:close/>
                </a:path>
                <a:path w="67944" h="335914">
                  <a:moveTo>
                    <a:pt x="55524" y="7948"/>
                  </a:moveTo>
                  <a:lnTo>
                    <a:pt x="31992" y="7948"/>
                  </a:lnTo>
                  <a:lnTo>
                    <a:pt x="41695" y="9180"/>
                  </a:lnTo>
                  <a:lnTo>
                    <a:pt x="50286" y="13705"/>
                  </a:lnTo>
                  <a:lnTo>
                    <a:pt x="56540" y="21323"/>
                  </a:lnTo>
                  <a:lnTo>
                    <a:pt x="59604" y="33578"/>
                  </a:lnTo>
                  <a:lnTo>
                    <a:pt x="59650" y="33761"/>
                  </a:lnTo>
                  <a:lnTo>
                    <a:pt x="55986" y="45981"/>
                  </a:lnTo>
                  <a:lnTo>
                    <a:pt x="47233" y="55375"/>
                  </a:lnTo>
                  <a:lnTo>
                    <a:pt x="35077" y="59334"/>
                  </a:lnTo>
                  <a:lnTo>
                    <a:pt x="56450" y="59334"/>
                  </a:lnTo>
                  <a:lnTo>
                    <a:pt x="63965" y="49753"/>
                  </a:lnTo>
                  <a:lnTo>
                    <a:pt x="67726" y="37374"/>
                  </a:lnTo>
                  <a:lnTo>
                    <a:pt x="66471" y="24383"/>
                  </a:lnTo>
                  <a:lnTo>
                    <a:pt x="61725" y="14194"/>
                  </a:lnTo>
                  <a:lnTo>
                    <a:pt x="55524" y="7948"/>
                  </a:lnTo>
                  <a:close/>
                </a:path>
              </a:pathLst>
            </a:custGeom>
            <a:solidFill>
              <a:srgbClr val="3B5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878076" y="2531554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6624" y="0"/>
                  </a:moveTo>
                  <a:lnTo>
                    <a:pt x="11175" y="177"/>
                  </a:lnTo>
                  <a:lnTo>
                    <a:pt x="5791" y="279"/>
                  </a:lnTo>
                  <a:lnTo>
                    <a:pt x="393" y="241"/>
                  </a:lnTo>
                  <a:lnTo>
                    <a:pt x="88" y="4572"/>
                  </a:lnTo>
                  <a:lnTo>
                    <a:pt x="0" y="6756"/>
                  </a:lnTo>
                  <a:lnTo>
                    <a:pt x="5740" y="6870"/>
                  </a:lnTo>
                  <a:lnTo>
                    <a:pt x="11468" y="7023"/>
                  </a:lnTo>
                  <a:lnTo>
                    <a:pt x="17233" y="7213"/>
                  </a:lnTo>
                  <a:lnTo>
                    <a:pt x="16979" y="4775"/>
                  </a:lnTo>
                  <a:lnTo>
                    <a:pt x="16776" y="2400"/>
                  </a:lnTo>
                  <a:lnTo>
                    <a:pt x="16624" y="0"/>
                  </a:lnTo>
                  <a:close/>
                </a:path>
              </a:pathLst>
            </a:custGeom>
            <a:solidFill>
              <a:srgbClr val="2F4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336609" y="2531707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14" y="0"/>
                  </a:moveTo>
                  <a:lnTo>
                    <a:pt x="0" y="4216"/>
                  </a:lnTo>
                  <a:lnTo>
                    <a:pt x="0" y="6350"/>
                  </a:lnTo>
                  <a:lnTo>
                    <a:pt x="5346" y="6515"/>
                  </a:lnTo>
                  <a:lnTo>
                    <a:pt x="10769" y="6997"/>
                  </a:lnTo>
                  <a:lnTo>
                    <a:pt x="16167" y="6603"/>
                  </a:lnTo>
                  <a:lnTo>
                    <a:pt x="17576" y="253"/>
                  </a:lnTo>
                  <a:lnTo>
                    <a:pt x="11747" y="228"/>
                  </a:lnTo>
                  <a:lnTo>
                    <a:pt x="5918" y="1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45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877860" y="2546997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5">
                  <a:moveTo>
                    <a:pt x="17170" y="0"/>
                  </a:moveTo>
                  <a:lnTo>
                    <a:pt x="11468" y="63"/>
                  </a:lnTo>
                  <a:lnTo>
                    <a:pt x="5778" y="88"/>
                  </a:lnTo>
                  <a:lnTo>
                    <a:pt x="101" y="38"/>
                  </a:lnTo>
                  <a:lnTo>
                    <a:pt x="0" y="4952"/>
                  </a:lnTo>
                  <a:lnTo>
                    <a:pt x="12" y="7454"/>
                  </a:lnTo>
                  <a:lnTo>
                    <a:pt x="5702" y="7569"/>
                  </a:lnTo>
                  <a:lnTo>
                    <a:pt x="17157" y="7721"/>
                  </a:lnTo>
                  <a:lnTo>
                    <a:pt x="17132" y="2552"/>
                  </a:lnTo>
                  <a:lnTo>
                    <a:pt x="17170" y="0"/>
                  </a:lnTo>
                  <a:close/>
                </a:path>
              </a:pathLst>
            </a:custGeom>
            <a:solidFill>
              <a:srgbClr val="2E4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335860" y="2547315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6096" y="0"/>
                  </a:moveTo>
                  <a:lnTo>
                    <a:pt x="0" y="63"/>
                  </a:lnTo>
                  <a:lnTo>
                    <a:pt x="711" y="5003"/>
                  </a:lnTo>
                  <a:lnTo>
                    <a:pt x="1143" y="7480"/>
                  </a:lnTo>
                  <a:lnTo>
                    <a:pt x="6604" y="7048"/>
                  </a:lnTo>
                  <a:lnTo>
                    <a:pt x="12090" y="6934"/>
                  </a:lnTo>
                  <a:lnTo>
                    <a:pt x="17602" y="7112"/>
                  </a:lnTo>
                  <a:lnTo>
                    <a:pt x="18326" y="15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3E5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103107" y="2549664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30">
                  <a:moveTo>
                    <a:pt x="13398" y="0"/>
                  </a:moveTo>
                  <a:lnTo>
                    <a:pt x="8140" y="3111"/>
                  </a:lnTo>
                  <a:lnTo>
                    <a:pt x="1041" y="6743"/>
                  </a:lnTo>
                  <a:lnTo>
                    <a:pt x="0" y="17576"/>
                  </a:lnTo>
                  <a:lnTo>
                    <a:pt x="7035" y="21805"/>
                  </a:lnTo>
                  <a:lnTo>
                    <a:pt x="13480" y="23584"/>
                  </a:lnTo>
                  <a:lnTo>
                    <a:pt x="19667" y="20670"/>
                  </a:lnTo>
                  <a:lnTo>
                    <a:pt x="23446" y="14949"/>
                  </a:lnTo>
                  <a:lnTo>
                    <a:pt x="22669" y="8305"/>
                  </a:lnTo>
                  <a:lnTo>
                    <a:pt x="20535" y="2590"/>
                  </a:lnTo>
                  <a:lnTo>
                    <a:pt x="13398" y="0"/>
                  </a:lnTo>
                  <a:close/>
                </a:path>
              </a:pathLst>
            </a:custGeom>
            <a:solidFill>
              <a:srgbClr val="3D55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324125" y="2564854"/>
              <a:ext cx="43815" cy="8255"/>
            </a:xfrm>
            <a:custGeom>
              <a:avLst/>
              <a:gdLst/>
              <a:ahLst/>
              <a:cxnLst/>
              <a:rect l="l" t="t" r="r" b="b"/>
              <a:pathLst>
                <a:path w="43814" h="8255">
                  <a:moveTo>
                    <a:pt x="0" y="0"/>
                  </a:moveTo>
                  <a:lnTo>
                    <a:pt x="0" y="7645"/>
                  </a:lnTo>
                  <a:lnTo>
                    <a:pt x="10935" y="7462"/>
                  </a:lnTo>
                  <a:lnTo>
                    <a:pt x="32839" y="7340"/>
                  </a:lnTo>
                  <a:lnTo>
                    <a:pt x="43789" y="6921"/>
                  </a:lnTo>
                  <a:lnTo>
                    <a:pt x="42341" y="317"/>
                  </a:lnTo>
                  <a:lnTo>
                    <a:pt x="31750" y="355"/>
                  </a:lnTo>
                  <a:lnTo>
                    <a:pt x="21161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4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863775" y="2565253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19">
                  <a:moveTo>
                    <a:pt x="11052" y="0"/>
                  </a:moveTo>
                  <a:lnTo>
                    <a:pt x="0" y="146"/>
                  </a:lnTo>
                  <a:lnTo>
                    <a:pt x="317" y="7385"/>
                  </a:lnTo>
                  <a:lnTo>
                    <a:pt x="11322" y="7243"/>
                  </a:lnTo>
                  <a:lnTo>
                    <a:pt x="44348" y="7017"/>
                  </a:lnTo>
                  <a:lnTo>
                    <a:pt x="44221" y="146"/>
                  </a:lnTo>
                  <a:lnTo>
                    <a:pt x="11052" y="0"/>
                  </a:lnTo>
                  <a:close/>
                </a:path>
              </a:pathLst>
            </a:custGeom>
            <a:solidFill>
              <a:srgbClr val="324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864118" y="2583672"/>
              <a:ext cx="43815" cy="8255"/>
            </a:xfrm>
            <a:custGeom>
              <a:avLst/>
              <a:gdLst/>
              <a:ahLst/>
              <a:cxnLst/>
              <a:rect l="l" t="t" r="r" b="b"/>
              <a:pathLst>
                <a:path w="43814" h="8255">
                  <a:moveTo>
                    <a:pt x="21853" y="0"/>
                  </a:moveTo>
                  <a:lnTo>
                    <a:pt x="10921" y="56"/>
                  </a:lnTo>
                  <a:lnTo>
                    <a:pt x="0" y="384"/>
                  </a:lnTo>
                  <a:lnTo>
                    <a:pt x="152" y="7521"/>
                  </a:lnTo>
                  <a:lnTo>
                    <a:pt x="11005" y="7789"/>
                  </a:lnTo>
                  <a:lnTo>
                    <a:pt x="32726" y="7467"/>
                  </a:lnTo>
                  <a:lnTo>
                    <a:pt x="43586" y="7521"/>
                  </a:lnTo>
                  <a:lnTo>
                    <a:pt x="43726" y="206"/>
                  </a:lnTo>
                  <a:lnTo>
                    <a:pt x="21853" y="0"/>
                  </a:lnTo>
                  <a:close/>
                </a:path>
              </a:pathLst>
            </a:custGeom>
            <a:solidFill>
              <a:srgbClr val="4360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324226" y="2583849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80" h="8255">
                  <a:moveTo>
                    <a:pt x="31916" y="0"/>
                  </a:moveTo>
                  <a:lnTo>
                    <a:pt x="0" y="3"/>
                  </a:lnTo>
                  <a:lnTo>
                    <a:pt x="50" y="7572"/>
                  </a:lnTo>
                  <a:lnTo>
                    <a:pt x="10628" y="7635"/>
                  </a:lnTo>
                  <a:lnTo>
                    <a:pt x="42405" y="7572"/>
                  </a:lnTo>
                  <a:lnTo>
                    <a:pt x="42557" y="181"/>
                  </a:lnTo>
                  <a:lnTo>
                    <a:pt x="31916" y="0"/>
                  </a:lnTo>
                  <a:close/>
                </a:path>
              </a:pathLst>
            </a:custGeom>
            <a:solidFill>
              <a:srgbClr val="495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105664" y="2595511"/>
              <a:ext cx="19685" cy="268605"/>
            </a:xfrm>
            <a:custGeom>
              <a:avLst/>
              <a:gdLst/>
              <a:ahLst/>
              <a:cxnLst/>
              <a:rect l="l" t="t" r="r" b="b"/>
              <a:pathLst>
                <a:path w="19685" h="268605">
                  <a:moveTo>
                    <a:pt x="13063" y="88"/>
                  </a:moveTo>
                  <a:lnTo>
                    <a:pt x="1366" y="0"/>
                  </a:lnTo>
                  <a:lnTo>
                    <a:pt x="1590" y="22829"/>
                  </a:lnTo>
                  <a:lnTo>
                    <a:pt x="1247" y="34241"/>
                  </a:lnTo>
                  <a:lnTo>
                    <a:pt x="414" y="45631"/>
                  </a:lnTo>
                  <a:lnTo>
                    <a:pt x="1009" y="83070"/>
                  </a:lnTo>
                  <a:lnTo>
                    <a:pt x="1026" y="101798"/>
                  </a:lnTo>
                  <a:lnTo>
                    <a:pt x="300" y="120510"/>
                  </a:lnTo>
                  <a:lnTo>
                    <a:pt x="0" y="194360"/>
                  </a:lnTo>
                  <a:lnTo>
                    <a:pt x="71" y="268211"/>
                  </a:lnTo>
                  <a:lnTo>
                    <a:pt x="6573" y="268008"/>
                  </a:lnTo>
                  <a:lnTo>
                    <a:pt x="13114" y="268058"/>
                  </a:lnTo>
                  <a:lnTo>
                    <a:pt x="19629" y="268439"/>
                  </a:lnTo>
                  <a:lnTo>
                    <a:pt x="19356" y="214843"/>
                  </a:lnTo>
                  <a:lnTo>
                    <a:pt x="19410" y="54028"/>
                  </a:lnTo>
                  <a:lnTo>
                    <a:pt x="18930" y="431"/>
                  </a:lnTo>
                  <a:lnTo>
                    <a:pt x="13063" y="88"/>
                  </a:lnTo>
                  <a:close/>
                </a:path>
              </a:pathLst>
            </a:custGeom>
            <a:solidFill>
              <a:srgbClr val="B7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864093" y="2602204"/>
              <a:ext cx="43815" cy="8255"/>
            </a:xfrm>
            <a:custGeom>
              <a:avLst/>
              <a:gdLst/>
              <a:ahLst/>
              <a:cxnLst/>
              <a:rect l="l" t="t" r="r" b="b"/>
              <a:pathLst>
                <a:path w="43814" h="8255">
                  <a:moveTo>
                    <a:pt x="43408" y="0"/>
                  </a:moveTo>
                  <a:lnTo>
                    <a:pt x="32696" y="149"/>
                  </a:lnTo>
                  <a:lnTo>
                    <a:pt x="546" y="165"/>
                  </a:lnTo>
                  <a:lnTo>
                    <a:pt x="0" y="7988"/>
                  </a:lnTo>
                  <a:lnTo>
                    <a:pt x="10882" y="7897"/>
                  </a:lnTo>
                  <a:lnTo>
                    <a:pt x="32670" y="8009"/>
                  </a:lnTo>
                  <a:lnTo>
                    <a:pt x="43573" y="7975"/>
                  </a:lnTo>
                  <a:lnTo>
                    <a:pt x="43408" y="0"/>
                  </a:lnTo>
                  <a:close/>
                </a:path>
              </a:pathLst>
            </a:custGeom>
            <a:solidFill>
              <a:srgbClr val="3A53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323503" y="2602877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19">
                  <a:moveTo>
                    <a:pt x="482" y="0"/>
                  </a:moveTo>
                  <a:lnTo>
                    <a:pt x="0" y="7543"/>
                  </a:lnTo>
                  <a:lnTo>
                    <a:pt x="10990" y="7274"/>
                  </a:lnTo>
                  <a:lnTo>
                    <a:pt x="21978" y="7183"/>
                  </a:lnTo>
                  <a:lnTo>
                    <a:pt x="32970" y="7227"/>
                  </a:lnTo>
                  <a:lnTo>
                    <a:pt x="43967" y="7366"/>
                  </a:lnTo>
                  <a:lnTo>
                    <a:pt x="43306" y="127"/>
                  </a:lnTo>
                  <a:lnTo>
                    <a:pt x="11181" y="10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415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324620" y="2621330"/>
              <a:ext cx="41910" cy="8255"/>
            </a:xfrm>
            <a:custGeom>
              <a:avLst/>
              <a:gdLst/>
              <a:ahLst/>
              <a:cxnLst/>
              <a:rect l="l" t="t" r="r" b="b"/>
              <a:pathLst>
                <a:path w="41910" h="8255">
                  <a:moveTo>
                    <a:pt x="41871" y="0"/>
                  </a:moveTo>
                  <a:lnTo>
                    <a:pt x="31400" y="190"/>
                  </a:lnTo>
                  <a:lnTo>
                    <a:pt x="20935" y="277"/>
                  </a:lnTo>
                  <a:lnTo>
                    <a:pt x="0" y="317"/>
                  </a:lnTo>
                  <a:lnTo>
                    <a:pt x="0" y="7797"/>
                  </a:lnTo>
                  <a:lnTo>
                    <a:pt x="10384" y="7885"/>
                  </a:lnTo>
                  <a:lnTo>
                    <a:pt x="41579" y="7950"/>
                  </a:lnTo>
                  <a:lnTo>
                    <a:pt x="41871" y="0"/>
                  </a:lnTo>
                  <a:close/>
                </a:path>
              </a:pathLst>
            </a:custGeom>
            <a:solidFill>
              <a:srgbClr val="394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864664" y="2621673"/>
              <a:ext cx="42545" cy="7620"/>
            </a:xfrm>
            <a:custGeom>
              <a:avLst/>
              <a:gdLst/>
              <a:ahLst/>
              <a:cxnLst/>
              <a:rect l="l" t="t" r="r" b="b"/>
              <a:pathLst>
                <a:path w="42544" h="7619">
                  <a:moveTo>
                    <a:pt x="0" y="0"/>
                  </a:moveTo>
                  <a:lnTo>
                    <a:pt x="584" y="7226"/>
                  </a:lnTo>
                  <a:lnTo>
                    <a:pt x="11008" y="7454"/>
                  </a:lnTo>
                  <a:lnTo>
                    <a:pt x="31872" y="7483"/>
                  </a:lnTo>
                  <a:lnTo>
                    <a:pt x="42303" y="7569"/>
                  </a:lnTo>
                  <a:lnTo>
                    <a:pt x="4231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D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877720" y="2636659"/>
              <a:ext cx="124460" cy="227329"/>
            </a:xfrm>
            <a:custGeom>
              <a:avLst/>
              <a:gdLst/>
              <a:ahLst/>
              <a:cxnLst/>
              <a:rect l="l" t="t" r="r" b="b"/>
              <a:pathLst>
                <a:path w="124460" h="227330">
                  <a:moveTo>
                    <a:pt x="152" y="0"/>
                  </a:moveTo>
                  <a:lnTo>
                    <a:pt x="812" y="6769"/>
                  </a:lnTo>
                  <a:lnTo>
                    <a:pt x="896" y="29421"/>
                  </a:lnTo>
                  <a:lnTo>
                    <a:pt x="558" y="97383"/>
                  </a:lnTo>
                  <a:lnTo>
                    <a:pt x="0" y="100825"/>
                  </a:lnTo>
                  <a:lnTo>
                    <a:pt x="3441" y="102844"/>
                  </a:lnTo>
                  <a:lnTo>
                    <a:pt x="5524" y="104965"/>
                  </a:lnTo>
                  <a:lnTo>
                    <a:pt x="80735" y="167128"/>
                  </a:lnTo>
                  <a:lnTo>
                    <a:pt x="105384" y="188290"/>
                  </a:lnTo>
                  <a:lnTo>
                    <a:pt x="105784" y="197967"/>
                  </a:lnTo>
                  <a:lnTo>
                    <a:pt x="105600" y="227088"/>
                  </a:lnTo>
                  <a:lnTo>
                    <a:pt x="123939" y="227088"/>
                  </a:lnTo>
                  <a:lnTo>
                    <a:pt x="123456" y="203147"/>
                  </a:lnTo>
                  <a:lnTo>
                    <a:pt x="123507" y="179235"/>
                  </a:lnTo>
                  <a:lnTo>
                    <a:pt x="46506" y="115466"/>
                  </a:lnTo>
                  <a:lnTo>
                    <a:pt x="18745" y="92036"/>
                  </a:lnTo>
                  <a:lnTo>
                    <a:pt x="16840" y="89293"/>
                  </a:lnTo>
                  <a:lnTo>
                    <a:pt x="17183" y="86194"/>
                  </a:lnTo>
                  <a:lnTo>
                    <a:pt x="17026" y="67431"/>
                  </a:lnTo>
                  <a:lnTo>
                    <a:pt x="17360" y="11175"/>
                  </a:lnTo>
                  <a:lnTo>
                    <a:pt x="16979" y="7696"/>
                  </a:lnTo>
                  <a:lnTo>
                    <a:pt x="18021" y="2349"/>
                  </a:lnTo>
                  <a:lnTo>
                    <a:pt x="13169" y="1930"/>
                  </a:lnTo>
                  <a:lnTo>
                    <a:pt x="8902" y="185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EBD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229726" y="2638018"/>
              <a:ext cx="124460" cy="226060"/>
            </a:xfrm>
            <a:custGeom>
              <a:avLst/>
              <a:gdLst/>
              <a:ahLst/>
              <a:cxnLst/>
              <a:rect l="l" t="t" r="r" b="b"/>
              <a:pathLst>
                <a:path w="124460" h="226060">
                  <a:moveTo>
                    <a:pt x="117995" y="38"/>
                  </a:moveTo>
                  <a:lnTo>
                    <a:pt x="112661" y="0"/>
                  </a:lnTo>
                  <a:lnTo>
                    <a:pt x="107403" y="520"/>
                  </a:lnTo>
                  <a:lnTo>
                    <a:pt x="106697" y="22976"/>
                  </a:lnTo>
                  <a:lnTo>
                    <a:pt x="106857" y="67968"/>
                  </a:lnTo>
                  <a:lnTo>
                    <a:pt x="106222" y="90424"/>
                  </a:lnTo>
                  <a:lnTo>
                    <a:pt x="100121" y="96748"/>
                  </a:lnTo>
                  <a:lnTo>
                    <a:pt x="93356" y="102385"/>
                  </a:lnTo>
                  <a:lnTo>
                    <a:pt x="86322" y="107735"/>
                  </a:lnTo>
                  <a:lnTo>
                    <a:pt x="5867" y="172288"/>
                  </a:lnTo>
                  <a:lnTo>
                    <a:pt x="3530" y="174447"/>
                  </a:lnTo>
                  <a:lnTo>
                    <a:pt x="0" y="176390"/>
                  </a:lnTo>
                  <a:lnTo>
                    <a:pt x="152" y="180022"/>
                  </a:lnTo>
                  <a:lnTo>
                    <a:pt x="0" y="225450"/>
                  </a:lnTo>
                  <a:lnTo>
                    <a:pt x="18237" y="226034"/>
                  </a:lnTo>
                  <a:lnTo>
                    <a:pt x="18262" y="187744"/>
                  </a:lnTo>
                  <a:lnTo>
                    <a:pt x="19964" y="184327"/>
                  </a:lnTo>
                  <a:lnTo>
                    <a:pt x="23279" y="182118"/>
                  </a:lnTo>
                  <a:lnTo>
                    <a:pt x="36237" y="171686"/>
                  </a:lnTo>
                  <a:lnTo>
                    <a:pt x="65989" y="146939"/>
                  </a:lnTo>
                  <a:lnTo>
                    <a:pt x="80684" y="134959"/>
                  </a:lnTo>
                  <a:lnTo>
                    <a:pt x="95584" y="123210"/>
                  </a:lnTo>
                  <a:lnTo>
                    <a:pt x="110264" y="111197"/>
                  </a:lnTo>
                  <a:lnTo>
                    <a:pt x="124294" y="98425"/>
                  </a:lnTo>
                  <a:lnTo>
                    <a:pt x="124163" y="73965"/>
                  </a:lnTo>
                  <a:lnTo>
                    <a:pt x="124317" y="49501"/>
                  </a:lnTo>
                  <a:lnTo>
                    <a:pt x="124209" y="25051"/>
                  </a:lnTo>
                  <a:lnTo>
                    <a:pt x="123291" y="635"/>
                  </a:lnTo>
                  <a:lnTo>
                    <a:pt x="117995" y="38"/>
                  </a:lnTo>
                  <a:close/>
                </a:path>
              </a:pathLst>
            </a:custGeom>
            <a:solidFill>
              <a:srgbClr val="F68F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648409" y="2701150"/>
              <a:ext cx="19050" cy="5715"/>
            </a:xfrm>
            <a:custGeom>
              <a:avLst/>
              <a:gdLst/>
              <a:ahLst/>
              <a:cxnLst/>
              <a:rect l="l" t="t" r="r" b="b"/>
              <a:pathLst>
                <a:path w="19050" h="5714">
                  <a:moveTo>
                    <a:pt x="342" y="0"/>
                  </a:moveTo>
                  <a:lnTo>
                    <a:pt x="0" y="5168"/>
                  </a:lnTo>
                  <a:lnTo>
                    <a:pt x="6261" y="5029"/>
                  </a:lnTo>
                  <a:lnTo>
                    <a:pt x="12534" y="4991"/>
                  </a:lnTo>
                  <a:lnTo>
                    <a:pt x="18834" y="5029"/>
                  </a:lnTo>
                  <a:lnTo>
                    <a:pt x="18884" y="266"/>
                  </a:lnTo>
                  <a:lnTo>
                    <a:pt x="12674" y="228"/>
                  </a:lnTo>
                  <a:lnTo>
                    <a:pt x="6502" y="13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264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678177" y="2701315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80">
                  <a:moveTo>
                    <a:pt x="6680" y="0"/>
                  </a:moveTo>
                  <a:lnTo>
                    <a:pt x="469" y="63"/>
                  </a:lnTo>
                  <a:lnTo>
                    <a:pt x="0" y="5003"/>
                  </a:lnTo>
                  <a:lnTo>
                    <a:pt x="6527" y="4952"/>
                  </a:lnTo>
                  <a:lnTo>
                    <a:pt x="19583" y="4952"/>
                  </a:lnTo>
                  <a:lnTo>
                    <a:pt x="19151" y="152"/>
                  </a:lnTo>
                  <a:lnTo>
                    <a:pt x="12915" y="38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244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708886" y="2701201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6858" y="0"/>
                  </a:moveTo>
                  <a:lnTo>
                    <a:pt x="1206" y="241"/>
                  </a:lnTo>
                  <a:lnTo>
                    <a:pt x="0" y="5321"/>
                  </a:lnTo>
                  <a:lnTo>
                    <a:pt x="6108" y="5321"/>
                  </a:lnTo>
                  <a:lnTo>
                    <a:pt x="18364" y="5092"/>
                  </a:lnTo>
                  <a:lnTo>
                    <a:pt x="18224" y="1371"/>
                  </a:lnTo>
                  <a:lnTo>
                    <a:pt x="18211" y="152"/>
                  </a:lnTo>
                  <a:lnTo>
                    <a:pt x="12522" y="177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213F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739138" y="2701290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80">
                  <a:moveTo>
                    <a:pt x="635" y="0"/>
                  </a:moveTo>
                  <a:lnTo>
                    <a:pt x="0" y="4978"/>
                  </a:lnTo>
                  <a:lnTo>
                    <a:pt x="6273" y="5054"/>
                  </a:lnTo>
                  <a:lnTo>
                    <a:pt x="12560" y="4965"/>
                  </a:lnTo>
                  <a:lnTo>
                    <a:pt x="18859" y="4787"/>
                  </a:lnTo>
                  <a:lnTo>
                    <a:pt x="18745" y="114"/>
                  </a:lnTo>
                  <a:lnTo>
                    <a:pt x="12687" y="5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F3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769922" y="2701467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8681" y="0"/>
                  </a:moveTo>
                  <a:lnTo>
                    <a:pt x="12471" y="114"/>
                  </a:lnTo>
                  <a:lnTo>
                    <a:pt x="6273" y="88"/>
                  </a:lnTo>
                  <a:lnTo>
                    <a:pt x="114" y="25"/>
                  </a:lnTo>
                  <a:lnTo>
                    <a:pt x="0" y="4622"/>
                  </a:lnTo>
                  <a:lnTo>
                    <a:pt x="6045" y="5841"/>
                  </a:lnTo>
                  <a:lnTo>
                    <a:pt x="12255" y="5626"/>
                  </a:lnTo>
                  <a:lnTo>
                    <a:pt x="18402" y="5092"/>
                  </a:lnTo>
                  <a:lnTo>
                    <a:pt x="18681" y="0"/>
                  </a:lnTo>
                  <a:close/>
                </a:path>
              </a:pathLst>
            </a:custGeom>
            <a:solidFill>
              <a:srgbClr val="284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442464" y="2701290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80">
                  <a:moveTo>
                    <a:pt x="431" y="0"/>
                  </a:moveTo>
                  <a:lnTo>
                    <a:pt x="0" y="4940"/>
                  </a:lnTo>
                  <a:lnTo>
                    <a:pt x="6413" y="4800"/>
                  </a:lnTo>
                  <a:lnTo>
                    <a:pt x="19291" y="4762"/>
                  </a:lnTo>
                  <a:lnTo>
                    <a:pt x="18859" y="215"/>
                  </a:lnTo>
                  <a:lnTo>
                    <a:pt x="12700" y="1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03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473312" y="2701086"/>
              <a:ext cx="19685" cy="5715"/>
            </a:xfrm>
            <a:custGeom>
              <a:avLst/>
              <a:gdLst/>
              <a:ahLst/>
              <a:cxnLst/>
              <a:rect l="l" t="t" r="r" b="b"/>
              <a:pathLst>
                <a:path w="19685" h="5714">
                  <a:moveTo>
                    <a:pt x="6959" y="0"/>
                  </a:moveTo>
                  <a:lnTo>
                    <a:pt x="952" y="228"/>
                  </a:lnTo>
                  <a:lnTo>
                    <a:pt x="0" y="5346"/>
                  </a:lnTo>
                  <a:lnTo>
                    <a:pt x="6527" y="5308"/>
                  </a:lnTo>
                  <a:lnTo>
                    <a:pt x="19659" y="4851"/>
                  </a:lnTo>
                  <a:lnTo>
                    <a:pt x="19088" y="406"/>
                  </a:lnTo>
                  <a:lnTo>
                    <a:pt x="13042" y="317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213C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504211" y="2701353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80">
                  <a:moveTo>
                    <a:pt x="12039" y="0"/>
                  </a:moveTo>
                  <a:lnTo>
                    <a:pt x="6172" y="25"/>
                  </a:lnTo>
                  <a:lnTo>
                    <a:pt x="317" y="114"/>
                  </a:lnTo>
                  <a:lnTo>
                    <a:pt x="0" y="4902"/>
                  </a:lnTo>
                  <a:lnTo>
                    <a:pt x="6057" y="5079"/>
                  </a:lnTo>
                  <a:lnTo>
                    <a:pt x="12153" y="5079"/>
                  </a:lnTo>
                  <a:lnTo>
                    <a:pt x="18249" y="4876"/>
                  </a:lnTo>
                  <a:lnTo>
                    <a:pt x="17907" y="114"/>
                  </a:lnTo>
                  <a:lnTo>
                    <a:pt x="12039" y="0"/>
                  </a:lnTo>
                  <a:close/>
                </a:path>
              </a:pathLst>
            </a:custGeom>
            <a:solidFill>
              <a:srgbClr val="274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533027" y="2698115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3670" y="0"/>
                  </a:moveTo>
                  <a:lnTo>
                    <a:pt x="0" y="6819"/>
                  </a:lnTo>
                  <a:lnTo>
                    <a:pt x="6553" y="9359"/>
                  </a:lnTo>
                  <a:lnTo>
                    <a:pt x="13741" y="7721"/>
                  </a:lnTo>
                  <a:lnTo>
                    <a:pt x="20612" y="8254"/>
                  </a:lnTo>
                  <a:lnTo>
                    <a:pt x="19138" y="3390"/>
                  </a:lnTo>
                  <a:lnTo>
                    <a:pt x="12877" y="414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B4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565044" y="2701290"/>
              <a:ext cx="19050" cy="5715"/>
            </a:xfrm>
            <a:custGeom>
              <a:avLst/>
              <a:gdLst/>
              <a:ahLst/>
              <a:cxnLst/>
              <a:rect l="l" t="t" r="r" b="b"/>
              <a:pathLst>
                <a:path w="19050" h="5714">
                  <a:moveTo>
                    <a:pt x="18440" y="0"/>
                  </a:moveTo>
                  <a:lnTo>
                    <a:pt x="12331" y="114"/>
                  </a:lnTo>
                  <a:lnTo>
                    <a:pt x="6210" y="114"/>
                  </a:lnTo>
                  <a:lnTo>
                    <a:pt x="139" y="25"/>
                  </a:lnTo>
                  <a:lnTo>
                    <a:pt x="12" y="3822"/>
                  </a:lnTo>
                  <a:lnTo>
                    <a:pt x="0" y="5105"/>
                  </a:lnTo>
                  <a:lnTo>
                    <a:pt x="6248" y="5232"/>
                  </a:lnTo>
                  <a:lnTo>
                    <a:pt x="12509" y="5207"/>
                  </a:lnTo>
                  <a:lnTo>
                    <a:pt x="18808" y="5079"/>
                  </a:lnTo>
                  <a:lnTo>
                    <a:pt x="18440" y="0"/>
                  </a:lnTo>
                  <a:close/>
                </a:path>
              </a:pathLst>
            </a:custGeom>
            <a:solidFill>
              <a:srgbClr val="304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539659" y="2729102"/>
              <a:ext cx="629285" cy="548640"/>
            </a:xfrm>
            <a:custGeom>
              <a:avLst/>
              <a:gdLst/>
              <a:ahLst/>
              <a:cxnLst/>
              <a:rect l="l" t="t" r="r" b="b"/>
              <a:pathLst>
                <a:path w="629285" h="548639">
                  <a:moveTo>
                    <a:pt x="21450" y="539508"/>
                  </a:moveTo>
                  <a:lnTo>
                    <a:pt x="20853" y="533463"/>
                  </a:lnTo>
                  <a:lnTo>
                    <a:pt x="18491" y="527773"/>
                  </a:lnTo>
                  <a:lnTo>
                    <a:pt x="10883" y="523570"/>
                  </a:lnTo>
                  <a:lnTo>
                    <a:pt x="5295" y="527405"/>
                  </a:lnTo>
                  <a:lnTo>
                    <a:pt x="914" y="531888"/>
                  </a:lnTo>
                  <a:lnTo>
                    <a:pt x="0" y="537806"/>
                  </a:lnTo>
                  <a:lnTo>
                    <a:pt x="2171" y="543547"/>
                  </a:lnTo>
                  <a:lnTo>
                    <a:pt x="7048" y="547471"/>
                  </a:lnTo>
                  <a:lnTo>
                    <a:pt x="13106" y="548055"/>
                  </a:lnTo>
                  <a:lnTo>
                    <a:pt x="18389" y="544893"/>
                  </a:lnTo>
                  <a:lnTo>
                    <a:pt x="21450" y="539508"/>
                  </a:lnTo>
                  <a:close/>
                </a:path>
                <a:path w="629285" h="548639">
                  <a:moveTo>
                    <a:pt x="629043" y="0"/>
                  </a:moveTo>
                  <a:lnTo>
                    <a:pt x="627684" y="0"/>
                  </a:lnTo>
                  <a:lnTo>
                    <a:pt x="627684" y="1270"/>
                  </a:lnTo>
                  <a:lnTo>
                    <a:pt x="626033" y="1270"/>
                  </a:lnTo>
                  <a:lnTo>
                    <a:pt x="626033" y="34290"/>
                  </a:lnTo>
                  <a:lnTo>
                    <a:pt x="626084" y="134620"/>
                  </a:lnTo>
                  <a:lnTo>
                    <a:pt x="628624" y="134620"/>
                  </a:lnTo>
                  <a:lnTo>
                    <a:pt x="628624" y="34290"/>
                  </a:lnTo>
                  <a:lnTo>
                    <a:pt x="628815" y="34290"/>
                  </a:lnTo>
                  <a:lnTo>
                    <a:pt x="628815" y="1270"/>
                  </a:lnTo>
                  <a:lnTo>
                    <a:pt x="629043" y="1270"/>
                  </a:lnTo>
                  <a:lnTo>
                    <a:pt x="629043" y="0"/>
                  </a:lnTo>
                  <a:close/>
                </a:path>
              </a:pathLst>
            </a:custGeom>
            <a:solidFill>
              <a:srgbClr val="415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434412" y="2755150"/>
              <a:ext cx="46355" cy="19685"/>
            </a:xfrm>
            <a:custGeom>
              <a:avLst/>
              <a:gdLst/>
              <a:ahLst/>
              <a:cxnLst/>
              <a:rect l="l" t="t" r="r" b="b"/>
              <a:pathLst>
                <a:path w="46355" h="19685">
                  <a:moveTo>
                    <a:pt x="23736" y="0"/>
                  </a:moveTo>
                  <a:lnTo>
                    <a:pt x="26924" y="8521"/>
                  </a:lnTo>
                  <a:lnTo>
                    <a:pt x="20480" y="8954"/>
                  </a:lnTo>
                  <a:lnTo>
                    <a:pt x="14031" y="9088"/>
                  </a:lnTo>
                  <a:lnTo>
                    <a:pt x="7580" y="9119"/>
                  </a:lnTo>
                  <a:lnTo>
                    <a:pt x="1130" y="9245"/>
                  </a:lnTo>
                  <a:lnTo>
                    <a:pt x="0" y="13690"/>
                  </a:lnTo>
                  <a:lnTo>
                    <a:pt x="8255" y="14224"/>
                  </a:lnTo>
                  <a:lnTo>
                    <a:pt x="16548" y="13804"/>
                  </a:lnTo>
                  <a:lnTo>
                    <a:pt x="24841" y="13868"/>
                  </a:lnTo>
                  <a:lnTo>
                    <a:pt x="25488" y="19380"/>
                  </a:lnTo>
                  <a:lnTo>
                    <a:pt x="32512" y="17043"/>
                  </a:lnTo>
                  <a:lnTo>
                    <a:pt x="40106" y="15532"/>
                  </a:lnTo>
                  <a:lnTo>
                    <a:pt x="46012" y="10680"/>
                  </a:lnTo>
                  <a:lnTo>
                    <a:pt x="39395" y="5537"/>
                  </a:lnTo>
                  <a:lnTo>
                    <a:pt x="30861" y="4216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475C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750847" y="2755646"/>
              <a:ext cx="46355" cy="20320"/>
            </a:xfrm>
            <a:custGeom>
              <a:avLst/>
              <a:gdLst/>
              <a:ahLst/>
              <a:cxnLst/>
              <a:rect l="l" t="t" r="r" b="b"/>
              <a:pathLst>
                <a:path w="46355" h="20319">
                  <a:moveTo>
                    <a:pt x="21094" y="0"/>
                  </a:moveTo>
                  <a:lnTo>
                    <a:pt x="14516" y="4381"/>
                  </a:lnTo>
                  <a:lnTo>
                    <a:pt x="6223" y="5105"/>
                  </a:lnTo>
                  <a:lnTo>
                    <a:pt x="0" y="10134"/>
                  </a:lnTo>
                  <a:lnTo>
                    <a:pt x="6286" y="14541"/>
                  </a:lnTo>
                  <a:lnTo>
                    <a:pt x="13792" y="16573"/>
                  </a:lnTo>
                  <a:lnTo>
                    <a:pt x="20459" y="20320"/>
                  </a:lnTo>
                  <a:lnTo>
                    <a:pt x="20459" y="13271"/>
                  </a:lnTo>
                  <a:lnTo>
                    <a:pt x="28905" y="13487"/>
                  </a:lnTo>
                  <a:lnTo>
                    <a:pt x="45847" y="13538"/>
                  </a:lnTo>
                  <a:lnTo>
                    <a:pt x="45097" y="8394"/>
                  </a:lnTo>
                  <a:lnTo>
                    <a:pt x="36804" y="8305"/>
                  </a:lnTo>
                  <a:lnTo>
                    <a:pt x="28498" y="8737"/>
                  </a:lnTo>
                  <a:lnTo>
                    <a:pt x="20205" y="8369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47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805533" y="2763202"/>
              <a:ext cx="20955" cy="6350"/>
            </a:xfrm>
            <a:custGeom>
              <a:avLst/>
              <a:gdLst/>
              <a:ahLst/>
              <a:cxnLst/>
              <a:rect l="l" t="t" r="r" b="b"/>
              <a:pathLst>
                <a:path w="20955" h="6350">
                  <a:moveTo>
                    <a:pt x="14109" y="0"/>
                  </a:moveTo>
                  <a:lnTo>
                    <a:pt x="6731" y="1739"/>
                  </a:lnTo>
                  <a:lnTo>
                    <a:pt x="0" y="1066"/>
                  </a:lnTo>
                  <a:lnTo>
                    <a:pt x="177" y="5714"/>
                  </a:lnTo>
                  <a:lnTo>
                    <a:pt x="6464" y="5638"/>
                  </a:lnTo>
                  <a:lnTo>
                    <a:pt x="12763" y="5981"/>
                  </a:lnTo>
                  <a:lnTo>
                    <a:pt x="19088" y="5918"/>
                  </a:lnTo>
                  <a:lnTo>
                    <a:pt x="20497" y="2476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3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835505" y="2764523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80">
                  <a:moveTo>
                    <a:pt x="18808" y="0"/>
                  </a:moveTo>
                  <a:lnTo>
                    <a:pt x="0" y="12"/>
                  </a:lnTo>
                  <a:lnTo>
                    <a:pt x="406" y="4368"/>
                  </a:lnTo>
                  <a:lnTo>
                    <a:pt x="6438" y="4394"/>
                  </a:lnTo>
                  <a:lnTo>
                    <a:pt x="18542" y="4533"/>
                  </a:lnTo>
                  <a:lnTo>
                    <a:pt x="18808" y="0"/>
                  </a:lnTo>
                  <a:close/>
                </a:path>
              </a:pathLst>
            </a:custGeom>
            <a:solidFill>
              <a:srgbClr val="203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376347" y="2764066"/>
              <a:ext cx="20955" cy="5080"/>
            </a:xfrm>
            <a:custGeom>
              <a:avLst/>
              <a:gdLst/>
              <a:ahLst/>
              <a:cxnLst/>
              <a:rect l="l" t="t" r="r" b="b"/>
              <a:pathLst>
                <a:path w="20955" h="5080">
                  <a:moveTo>
                    <a:pt x="20840" y="0"/>
                  </a:moveTo>
                  <a:lnTo>
                    <a:pt x="13881" y="317"/>
                  </a:lnTo>
                  <a:lnTo>
                    <a:pt x="6921" y="381"/>
                  </a:lnTo>
                  <a:lnTo>
                    <a:pt x="0" y="254"/>
                  </a:lnTo>
                  <a:lnTo>
                    <a:pt x="406" y="4940"/>
                  </a:lnTo>
                  <a:lnTo>
                    <a:pt x="6781" y="4775"/>
                  </a:lnTo>
                  <a:lnTo>
                    <a:pt x="13157" y="5029"/>
                  </a:lnTo>
                  <a:lnTo>
                    <a:pt x="19545" y="4800"/>
                  </a:lnTo>
                  <a:lnTo>
                    <a:pt x="20840" y="0"/>
                  </a:lnTo>
                  <a:close/>
                </a:path>
              </a:pathLst>
            </a:custGeom>
            <a:solidFill>
              <a:srgbClr val="1E3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406053" y="2764396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80">
                  <a:moveTo>
                    <a:pt x="88" y="0"/>
                  </a:moveTo>
                  <a:lnTo>
                    <a:pt x="0" y="4559"/>
                  </a:lnTo>
                  <a:lnTo>
                    <a:pt x="6324" y="4559"/>
                  </a:lnTo>
                  <a:lnTo>
                    <a:pt x="12674" y="4610"/>
                  </a:lnTo>
                  <a:lnTo>
                    <a:pt x="19037" y="4813"/>
                  </a:lnTo>
                  <a:lnTo>
                    <a:pt x="19329" y="190"/>
                  </a:lnTo>
                  <a:lnTo>
                    <a:pt x="12903" y="253"/>
                  </a:lnTo>
                  <a:lnTo>
                    <a:pt x="6476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D3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517535" y="2837421"/>
              <a:ext cx="1197610" cy="360680"/>
            </a:xfrm>
            <a:custGeom>
              <a:avLst/>
              <a:gdLst/>
              <a:ahLst/>
              <a:cxnLst/>
              <a:rect l="l" t="t" r="r" b="b"/>
              <a:pathLst>
                <a:path w="1197610" h="360680">
                  <a:moveTo>
                    <a:pt x="149872" y="338721"/>
                  </a:moveTo>
                  <a:lnTo>
                    <a:pt x="137121" y="338721"/>
                  </a:lnTo>
                  <a:lnTo>
                    <a:pt x="137121" y="337451"/>
                  </a:lnTo>
                  <a:lnTo>
                    <a:pt x="139" y="337451"/>
                  </a:lnTo>
                  <a:lnTo>
                    <a:pt x="139" y="338721"/>
                  </a:lnTo>
                  <a:lnTo>
                    <a:pt x="127" y="339991"/>
                  </a:lnTo>
                  <a:lnTo>
                    <a:pt x="63" y="351421"/>
                  </a:lnTo>
                  <a:lnTo>
                    <a:pt x="0" y="352691"/>
                  </a:lnTo>
                  <a:lnTo>
                    <a:pt x="63" y="359041"/>
                  </a:lnTo>
                  <a:lnTo>
                    <a:pt x="139" y="360311"/>
                  </a:lnTo>
                  <a:lnTo>
                    <a:pt x="749" y="360311"/>
                  </a:lnTo>
                  <a:lnTo>
                    <a:pt x="749" y="359041"/>
                  </a:lnTo>
                  <a:lnTo>
                    <a:pt x="1612" y="359041"/>
                  </a:lnTo>
                  <a:lnTo>
                    <a:pt x="1612" y="352691"/>
                  </a:lnTo>
                  <a:lnTo>
                    <a:pt x="1803" y="352691"/>
                  </a:lnTo>
                  <a:lnTo>
                    <a:pt x="1803" y="351421"/>
                  </a:lnTo>
                  <a:lnTo>
                    <a:pt x="1752" y="339991"/>
                  </a:lnTo>
                  <a:lnTo>
                    <a:pt x="149872" y="339991"/>
                  </a:lnTo>
                  <a:lnTo>
                    <a:pt x="149872" y="338721"/>
                  </a:lnTo>
                  <a:close/>
                </a:path>
                <a:path w="1197610" h="360680">
                  <a:moveTo>
                    <a:pt x="1101661" y="11722"/>
                  </a:moveTo>
                  <a:lnTo>
                    <a:pt x="1101547" y="3898"/>
                  </a:lnTo>
                  <a:lnTo>
                    <a:pt x="1101572" y="0"/>
                  </a:lnTo>
                  <a:lnTo>
                    <a:pt x="1092174" y="177"/>
                  </a:lnTo>
                  <a:lnTo>
                    <a:pt x="1082789" y="215"/>
                  </a:lnTo>
                  <a:lnTo>
                    <a:pt x="1064056" y="152"/>
                  </a:lnTo>
                  <a:lnTo>
                    <a:pt x="1064094" y="4152"/>
                  </a:lnTo>
                  <a:lnTo>
                    <a:pt x="1064310" y="12179"/>
                  </a:lnTo>
                  <a:lnTo>
                    <a:pt x="1066038" y="12484"/>
                  </a:lnTo>
                  <a:lnTo>
                    <a:pt x="1065657" y="1955"/>
                  </a:lnTo>
                  <a:lnTo>
                    <a:pt x="1082649" y="1651"/>
                  </a:lnTo>
                  <a:lnTo>
                    <a:pt x="1091158" y="1727"/>
                  </a:lnTo>
                  <a:lnTo>
                    <a:pt x="1099667" y="2286"/>
                  </a:lnTo>
                  <a:lnTo>
                    <a:pt x="1100455" y="9245"/>
                  </a:lnTo>
                  <a:lnTo>
                    <a:pt x="1093038" y="9182"/>
                  </a:lnTo>
                  <a:lnTo>
                    <a:pt x="1085634" y="9410"/>
                  </a:lnTo>
                  <a:lnTo>
                    <a:pt x="1078280" y="10223"/>
                  </a:lnTo>
                  <a:lnTo>
                    <a:pt x="1071054" y="11887"/>
                  </a:lnTo>
                  <a:lnTo>
                    <a:pt x="1078687" y="11582"/>
                  </a:lnTo>
                  <a:lnTo>
                    <a:pt x="1086345" y="11404"/>
                  </a:lnTo>
                  <a:lnTo>
                    <a:pt x="1094003" y="11430"/>
                  </a:lnTo>
                  <a:lnTo>
                    <a:pt x="1101661" y="11722"/>
                  </a:lnTo>
                  <a:close/>
                </a:path>
                <a:path w="1197610" h="360680">
                  <a:moveTo>
                    <a:pt x="1197102" y="144995"/>
                  </a:moveTo>
                  <a:lnTo>
                    <a:pt x="1036459" y="144995"/>
                  </a:lnTo>
                  <a:lnTo>
                    <a:pt x="1020152" y="161188"/>
                  </a:lnTo>
                  <a:lnTo>
                    <a:pt x="971689" y="210223"/>
                  </a:lnTo>
                  <a:lnTo>
                    <a:pt x="817740" y="210248"/>
                  </a:lnTo>
                  <a:lnTo>
                    <a:pt x="816381" y="217703"/>
                  </a:lnTo>
                  <a:lnTo>
                    <a:pt x="816673" y="225374"/>
                  </a:lnTo>
                  <a:lnTo>
                    <a:pt x="816356" y="232918"/>
                  </a:lnTo>
                  <a:lnTo>
                    <a:pt x="809663" y="233235"/>
                  </a:lnTo>
                  <a:lnTo>
                    <a:pt x="789647" y="233464"/>
                  </a:lnTo>
                  <a:lnTo>
                    <a:pt x="789559" y="271754"/>
                  </a:lnTo>
                  <a:lnTo>
                    <a:pt x="817105" y="272161"/>
                  </a:lnTo>
                  <a:lnTo>
                    <a:pt x="819048" y="269989"/>
                  </a:lnTo>
                  <a:lnTo>
                    <a:pt x="805141" y="269786"/>
                  </a:lnTo>
                  <a:lnTo>
                    <a:pt x="791260" y="270256"/>
                  </a:lnTo>
                  <a:lnTo>
                    <a:pt x="791171" y="235165"/>
                  </a:lnTo>
                  <a:lnTo>
                    <a:pt x="798042" y="235458"/>
                  </a:lnTo>
                  <a:lnTo>
                    <a:pt x="818730" y="235775"/>
                  </a:lnTo>
                  <a:lnTo>
                    <a:pt x="817968" y="231038"/>
                  </a:lnTo>
                  <a:lnTo>
                    <a:pt x="817791" y="224409"/>
                  </a:lnTo>
                  <a:lnTo>
                    <a:pt x="818311" y="211150"/>
                  </a:lnTo>
                  <a:lnTo>
                    <a:pt x="839673" y="211899"/>
                  </a:lnTo>
                  <a:lnTo>
                    <a:pt x="861060" y="212090"/>
                  </a:lnTo>
                  <a:lnTo>
                    <a:pt x="954722" y="212242"/>
                  </a:lnTo>
                  <a:lnTo>
                    <a:pt x="971677" y="211810"/>
                  </a:lnTo>
                  <a:lnTo>
                    <a:pt x="982319" y="202107"/>
                  </a:lnTo>
                  <a:lnTo>
                    <a:pt x="1002436" y="181279"/>
                  </a:lnTo>
                  <a:lnTo>
                    <a:pt x="1018895" y="165011"/>
                  </a:lnTo>
                  <a:lnTo>
                    <a:pt x="1024801" y="158610"/>
                  </a:lnTo>
                  <a:lnTo>
                    <a:pt x="1030871" y="152412"/>
                  </a:lnTo>
                  <a:lnTo>
                    <a:pt x="1037564" y="146926"/>
                  </a:lnTo>
                  <a:lnTo>
                    <a:pt x="1195171" y="147066"/>
                  </a:lnTo>
                  <a:lnTo>
                    <a:pt x="1195247" y="165519"/>
                  </a:lnTo>
                  <a:lnTo>
                    <a:pt x="1045984" y="165684"/>
                  </a:lnTo>
                  <a:lnTo>
                    <a:pt x="1044435" y="167195"/>
                  </a:lnTo>
                  <a:lnTo>
                    <a:pt x="1197089" y="167322"/>
                  </a:lnTo>
                  <a:lnTo>
                    <a:pt x="1196898" y="159893"/>
                  </a:lnTo>
                  <a:lnTo>
                    <a:pt x="1197102" y="144995"/>
                  </a:lnTo>
                  <a:close/>
                </a:path>
              </a:pathLst>
            </a:custGeom>
            <a:solidFill>
              <a:srgbClr val="0B1C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5857" y="3316376"/>
              <a:ext cx="88976" cy="218020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1864664" y="3551085"/>
              <a:ext cx="43180" cy="8255"/>
            </a:xfrm>
            <a:custGeom>
              <a:avLst/>
              <a:gdLst/>
              <a:ahLst/>
              <a:cxnLst/>
              <a:rect l="l" t="t" r="r" b="b"/>
              <a:pathLst>
                <a:path w="43180" h="8254">
                  <a:moveTo>
                    <a:pt x="126" y="0"/>
                  </a:moveTo>
                  <a:lnTo>
                    <a:pt x="0" y="7797"/>
                  </a:lnTo>
                  <a:lnTo>
                    <a:pt x="21528" y="7642"/>
                  </a:lnTo>
                  <a:lnTo>
                    <a:pt x="43065" y="7277"/>
                  </a:lnTo>
                  <a:lnTo>
                    <a:pt x="42824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14C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877961" y="2924390"/>
              <a:ext cx="398145" cy="755015"/>
            </a:xfrm>
            <a:custGeom>
              <a:avLst/>
              <a:gdLst/>
              <a:ahLst/>
              <a:cxnLst/>
              <a:rect l="l" t="t" r="r" b="b"/>
              <a:pathLst>
                <a:path w="398144" h="755014">
                  <a:moveTo>
                    <a:pt x="17208" y="754519"/>
                  </a:moveTo>
                  <a:lnTo>
                    <a:pt x="17005" y="748144"/>
                  </a:lnTo>
                  <a:lnTo>
                    <a:pt x="11315" y="748055"/>
                  </a:lnTo>
                  <a:lnTo>
                    <a:pt x="5651" y="748284"/>
                  </a:lnTo>
                  <a:lnTo>
                    <a:pt x="25" y="748779"/>
                  </a:lnTo>
                  <a:lnTo>
                    <a:pt x="0" y="754532"/>
                  </a:lnTo>
                  <a:lnTo>
                    <a:pt x="11455" y="754481"/>
                  </a:lnTo>
                  <a:lnTo>
                    <a:pt x="17208" y="754519"/>
                  </a:lnTo>
                  <a:close/>
                </a:path>
                <a:path w="398144" h="755014">
                  <a:moveTo>
                    <a:pt x="398005" y="40843"/>
                  </a:moveTo>
                  <a:lnTo>
                    <a:pt x="397344" y="31597"/>
                  </a:lnTo>
                  <a:lnTo>
                    <a:pt x="394728" y="23088"/>
                  </a:lnTo>
                  <a:lnTo>
                    <a:pt x="394639" y="22796"/>
                  </a:lnTo>
                  <a:lnTo>
                    <a:pt x="389966" y="14884"/>
                  </a:lnTo>
                  <a:lnTo>
                    <a:pt x="389420" y="14338"/>
                  </a:lnTo>
                  <a:lnTo>
                    <a:pt x="389420" y="38582"/>
                  </a:lnTo>
                  <a:lnTo>
                    <a:pt x="389343" y="294754"/>
                  </a:lnTo>
                  <a:lnTo>
                    <a:pt x="363181" y="322707"/>
                  </a:lnTo>
                  <a:lnTo>
                    <a:pt x="357428" y="322554"/>
                  </a:lnTo>
                  <a:lnTo>
                    <a:pt x="113195" y="322287"/>
                  </a:lnTo>
                  <a:lnTo>
                    <a:pt x="85902" y="53238"/>
                  </a:lnTo>
                  <a:lnTo>
                    <a:pt x="85661" y="45148"/>
                  </a:lnTo>
                  <a:lnTo>
                    <a:pt x="106895" y="10401"/>
                  </a:lnTo>
                  <a:lnTo>
                    <a:pt x="113969" y="9410"/>
                  </a:lnTo>
                  <a:lnTo>
                    <a:pt x="356463" y="9410"/>
                  </a:lnTo>
                  <a:lnTo>
                    <a:pt x="366115" y="10033"/>
                  </a:lnTo>
                  <a:lnTo>
                    <a:pt x="378117" y="15913"/>
                  </a:lnTo>
                  <a:lnTo>
                    <a:pt x="386664" y="25768"/>
                  </a:lnTo>
                  <a:lnTo>
                    <a:pt x="389420" y="38582"/>
                  </a:lnTo>
                  <a:lnTo>
                    <a:pt x="389420" y="14338"/>
                  </a:lnTo>
                  <a:lnTo>
                    <a:pt x="384505" y="9410"/>
                  </a:lnTo>
                  <a:lnTo>
                    <a:pt x="383425" y="8318"/>
                  </a:lnTo>
                  <a:lnTo>
                    <a:pt x="374688" y="2730"/>
                  </a:lnTo>
                  <a:lnTo>
                    <a:pt x="364985" y="419"/>
                  </a:lnTo>
                  <a:lnTo>
                    <a:pt x="366217" y="419"/>
                  </a:lnTo>
                  <a:lnTo>
                    <a:pt x="354304" y="0"/>
                  </a:lnTo>
                  <a:lnTo>
                    <a:pt x="342265" y="419"/>
                  </a:lnTo>
                  <a:lnTo>
                    <a:pt x="153708" y="419"/>
                  </a:lnTo>
                  <a:lnTo>
                    <a:pt x="106146" y="762"/>
                  </a:lnTo>
                  <a:lnTo>
                    <a:pt x="94488" y="5918"/>
                  </a:lnTo>
                  <a:lnTo>
                    <a:pt x="85064" y="14744"/>
                  </a:lnTo>
                  <a:lnTo>
                    <a:pt x="78930" y="26073"/>
                  </a:lnTo>
                  <a:lnTo>
                    <a:pt x="77216" y="38582"/>
                  </a:lnTo>
                  <a:lnTo>
                    <a:pt x="77292" y="140246"/>
                  </a:lnTo>
                  <a:lnTo>
                    <a:pt x="77406" y="292620"/>
                  </a:lnTo>
                  <a:lnTo>
                    <a:pt x="101828" y="329298"/>
                  </a:lnTo>
                  <a:lnTo>
                    <a:pt x="117182" y="331685"/>
                  </a:lnTo>
                  <a:lnTo>
                    <a:pt x="354685" y="331685"/>
                  </a:lnTo>
                  <a:lnTo>
                    <a:pt x="362102" y="331444"/>
                  </a:lnTo>
                  <a:lnTo>
                    <a:pt x="368731" y="330441"/>
                  </a:lnTo>
                  <a:lnTo>
                    <a:pt x="375056" y="328104"/>
                  </a:lnTo>
                  <a:lnTo>
                    <a:pt x="383247" y="322707"/>
                  </a:lnTo>
                  <a:lnTo>
                    <a:pt x="383895" y="322287"/>
                  </a:lnTo>
                  <a:lnTo>
                    <a:pt x="384086" y="322287"/>
                  </a:lnTo>
                  <a:lnTo>
                    <a:pt x="391883" y="313702"/>
                  </a:lnTo>
                  <a:lnTo>
                    <a:pt x="396722" y="303733"/>
                  </a:lnTo>
                  <a:lnTo>
                    <a:pt x="397979" y="292620"/>
                  </a:lnTo>
                  <a:lnTo>
                    <a:pt x="398005" y="40843"/>
                  </a:lnTo>
                  <a:close/>
                </a:path>
              </a:pathLst>
            </a:custGeom>
            <a:solidFill>
              <a:srgbClr val="354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655800" y="2823883"/>
              <a:ext cx="7620" cy="40005"/>
            </a:xfrm>
            <a:custGeom>
              <a:avLst/>
              <a:gdLst/>
              <a:ahLst/>
              <a:cxnLst/>
              <a:rect l="l" t="t" r="r" b="b"/>
              <a:pathLst>
                <a:path w="7619" h="40005">
                  <a:moveTo>
                    <a:pt x="0" y="0"/>
                  </a:moveTo>
                  <a:lnTo>
                    <a:pt x="260" y="9717"/>
                  </a:lnTo>
                  <a:lnTo>
                    <a:pt x="409" y="19435"/>
                  </a:lnTo>
                  <a:lnTo>
                    <a:pt x="410" y="29151"/>
                  </a:lnTo>
                  <a:lnTo>
                    <a:pt x="228" y="38862"/>
                  </a:lnTo>
                  <a:lnTo>
                    <a:pt x="7251" y="39789"/>
                  </a:lnTo>
                  <a:lnTo>
                    <a:pt x="7281" y="29930"/>
                  </a:lnTo>
                  <a:lnTo>
                    <a:pt x="7188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520632" y="2823591"/>
              <a:ext cx="8890" cy="40640"/>
            </a:xfrm>
            <a:custGeom>
              <a:avLst/>
              <a:gdLst/>
              <a:ahLst/>
              <a:cxnLst/>
              <a:rect l="l" t="t" r="r" b="b"/>
              <a:pathLst>
                <a:path w="8889" h="40639">
                  <a:moveTo>
                    <a:pt x="8026" y="0"/>
                  </a:moveTo>
                  <a:lnTo>
                    <a:pt x="0" y="292"/>
                  </a:lnTo>
                  <a:lnTo>
                    <a:pt x="651" y="10201"/>
                  </a:lnTo>
                  <a:lnTo>
                    <a:pt x="874" y="20127"/>
                  </a:lnTo>
                  <a:lnTo>
                    <a:pt x="819" y="30061"/>
                  </a:lnTo>
                  <a:lnTo>
                    <a:pt x="635" y="39992"/>
                  </a:lnTo>
                  <a:lnTo>
                    <a:pt x="8305" y="40449"/>
                  </a:lnTo>
                  <a:lnTo>
                    <a:pt x="8004" y="30341"/>
                  </a:lnTo>
                  <a:lnTo>
                    <a:pt x="7927" y="20229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3A5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537460" y="2823362"/>
              <a:ext cx="7620" cy="40640"/>
            </a:xfrm>
            <a:custGeom>
              <a:avLst/>
              <a:gdLst/>
              <a:ahLst/>
              <a:cxnLst/>
              <a:rect l="l" t="t" r="r" b="b"/>
              <a:pathLst>
                <a:path w="7619" h="40639">
                  <a:moveTo>
                    <a:pt x="240" y="0"/>
                  </a:moveTo>
                  <a:lnTo>
                    <a:pt x="0" y="10067"/>
                  </a:lnTo>
                  <a:lnTo>
                    <a:pt x="85" y="30203"/>
                  </a:lnTo>
                  <a:lnTo>
                    <a:pt x="37" y="40271"/>
                  </a:lnTo>
                  <a:lnTo>
                    <a:pt x="6984" y="40360"/>
                  </a:lnTo>
                  <a:lnTo>
                    <a:pt x="6897" y="30414"/>
                  </a:lnTo>
                  <a:lnTo>
                    <a:pt x="7149" y="546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304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552522" y="2823616"/>
              <a:ext cx="8255" cy="40640"/>
            </a:xfrm>
            <a:custGeom>
              <a:avLst/>
              <a:gdLst/>
              <a:ahLst/>
              <a:cxnLst/>
              <a:rect l="l" t="t" r="r" b="b"/>
              <a:pathLst>
                <a:path w="8255" h="40639">
                  <a:moveTo>
                    <a:pt x="863" y="0"/>
                  </a:moveTo>
                  <a:lnTo>
                    <a:pt x="635" y="10017"/>
                  </a:lnTo>
                  <a:lnTo>
                    <a:pt x="612" y="20029"/>
                  </a:lnTo>
                  <a:lnTo>
                    <a:pt x="499" y="30034"/>
                  </a:lnTo>
                  <a:lnTo>
                    <a:pt x="0" y="40030"/>
                  </a:lnTo>
                  <a:lnTo>
                    <a:pt x="7467" y="39954"/>
                  </a:lnTo>
                  <a:lnTo>
                    <a:pt x="7535" y="20029"/>
                  </a:lnTo>
                  <a:lnTo>
                    <a:pt x="7708" y="114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3C5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670964" y="2823845"/>
              <a:ext cx="7620" cy="40005"/>
            </a:xfrm>
            <a:custGeom>
              <a:avLst/>
              <a:gdLst/>
              <a:ahLst/>
              <a:cxnLst/>
              <a:rect l="l" t="t" r="r" b="b"/>
              <a:pathLst>
                <a:path w="7619" h="40005">
                  <a:moveTo>
                    <a:pt x="7480" y="0"/>
                  </a:moveTo>
                  <a:lnTo>
                    <a:pt x="114" y="38"/>
                  </a:lnTo>
                  <a:lnTo>
                    <a:pt x="314" y="9957"/>
                  </a:lnTo>
                  <a:lnTo>
                    <a:pt x="285" y="19883"/>
                  </a:lnTo>
                  <a:lnTo>
                    <a:pt x="0" y="39738"/>
                  </a:lnTo>
                  <a:lnTo>
                    <a:pt x="7340" y="39928"/>
                  </a:lnTo>
                  <a:lnTo>
                    <a:pt x="7298" y="29946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3B57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686630" y="2823641"/>
              <a:ext cx="8255" cy="40640"/>
            </a:xfrm>
            <a:custGeom>
              <a:avLst/>
              <a:gdLst/>
              <a:ahLst/>
              <a:cxnLst/>
              <a:rect l="l" t="t" r="r" b="b"/>
              <a:pathLst>
                <a:path w="8255" h="40639">
                  <a:moveTo>
                    <a:pt x="7892" y="0"/>
                  </a:moveTo>
                  <a:lnTo>
                    <a:pt x="450" y="0"/>
                  </a:lnTo>
                  <a:lnTo>
                    <a:pt x="204" y="10048"/>
                  </a:lnTo>
                  <a:lnTo>
                    <a:pt x="50" y="20097"/>
                  </a:lnTo>
                  <a:lnTo>
                    <a:pt x="0" y="30146"/>
                  </a:lnTo>
                  <a:lnTo>
                    <a:pt x="69" y="40195"/>
                  </a:lnTo>
                  <a:lnTo>
                    <a:pt x="7638" y="40258"/>
                  </a:lnTo>
                  <a:lnTo>
                    <a:pt x="7892" y="0"/>
                  </a:lnTo>
                  <a:close/>
                </a:path>
              </a:pathLst>
            </a:custGeom>
            <a:solidFill>
              <a:srgbClr val="415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703171" y="2823349"/>
              <a:ext cx="8255" cy="41275"/>
            </a:xfrm>
            <a:custGeom>
              <a:avLst/>
              <a:gdLst/>
              <a:ahLst/>
              <a:cxnLst/>
              <a:rect l="l" t="t" r="r" b="b"/>
              <a:pathLst>
                <a:path w="8255" h="41275">
                  <a:moveTo>
                    <a:pt x="190" y="0"/>
                  </a:moveTo>
                  <a:lnTo>
                    <a:pt x="385" y="20459"/>
                  </a:lnTo>
                  <a:lnTo>
                    <a:pt x="313" y="30689"/>
                  </a:lnTo>
                  <a:lnTo>
                    <a:pt x="0" y="40919"/>
                  </a:lnTo>
                  <a:lnTo>
                    <a:pt x="7645" y="40373"/>
                  </a:lnTo>
                  <a:lnTo>
                    <a:pt x="7140" y="30331"/>
                  </a:lnTo>
                  <a:lnTo>
                    <a:pt x="7027" y="20275"/>
                  </a:lnTo>
                  <a:lnTo>
                    <a:pt x="7238" y="17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314C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979714" y="2823832"/>
              <a:ext cx="596900" cy="405765"/>
            </a:xfrm>
            <a:custGeom>
              <a:avLst/>
              <a:gdLst/>
              <a:ahLst/>
              <a:cxnLst/>
              <a:rect l="l" t="t" r="r" b="b"/>
              <a:pathLst>
                <a:path w="596900" h="405764">
                  <a:moveTo>
                    <a:pt x="271335" y="133083"/>
                  </a:moveTo>
                  <a:lnTo>
                    <a:pt x="265925" y="128739"/>
                  </a:lnTo>
                  <a:lnTo>
                    <a:pt x="262001" y="128295"/>
                  </a:lnTo>
                  <a:lnTo>
                    <a:pt x="259600" y="128295"/>
                  </a:lnTo>
                  <a:lnTo>
                    <a:pt x="259600" y="161239"/>
                  </a:lnTo>
                  <a:lnTo>
                    <a:pt x="258394" y="165544"/>
                  </a:lnTo>
                  <a:lnTo>
                    <a:pt x="258775" y="168821"/>
                  </a:lnTo>
                  <a:lnTo>
                    <a:pt x="258864" y="257098"/>
                  </a:lnTo>
                  <a:lnTo>
                    <a:pt x="259092" y="286524"/>
                  </a:lnTo>
                  <a:lnTo>
                    <a:pt x="259092" y="349427"/>
                  </a:lnTo>
                  <a:lnTo>
                    <a:pt x="258508" y="370141"/>
                  </a:lnTo>
                  <a:lnTo>
                    <a:pt x="258508" y="370382"/>
                  </a:lnTo>
                  <a:lnTo>
                    <a:pt x="247675" y="381190"/>
                  </a:lnTo>
                  <a:lnTo>
                    <a:pt x="242176" y="386499"/>
                  </a:lnTo>
                  <a:lnTo>
                    <a:pt x="236474" y="391756"/>
                  </a:lnTo>
                  <a:lnTo>
                    <a:pt x="233794" y="394385"/>
                  </a:lnTo>
                  <a:lnTo>
                    <a:pt x="231089" y="393801"/>
                  </a:lnTo>
                  <a:lnTo>
                    <a:pt x="229628" y="393484"/>
                  </a:lnTo>
                  <a:lnTo>
                    <a:pt x="226199" y="393801"/>
                  </a:lnTo>
                  <a:lnTo>
                    <a:pt x="48183" y="393801"/>
                  </a:lnTo>
                  <a:lnTo>
                    <a:pt x="43053" y="393280"/>
                  </a:lnTo>
                  <a:lnTo>
                    <a:pt x="38112" y="394970"/>
                  </a:lnTo>
                  <a:lnTo>
                    <a:pt x="34937" y="391756"/>
                  </a:lnTo>
                  <a:lnTo>
                    <a:pt x="29527" y="386499"/>
                  </a:lnTo>
                  <a:lnTo>
                    <a:pt x="18669" y="375475"/>
                  </a:lnTo>
                  <a:lnTo>
                    <a:pt x="13169" y="370141"/>
                  </a:lnTo>
                  <a:lnTo>
                    <a:pt x="12712" y="328460"/>
                  </a:lnTo>
                  <a:lnTo>
                    <a:pt x="12598" y="240779"/>
                  </a:lnTo>
                  <a:lnTo>
                    <a:pt x="12573" y="171119"/>
                  </a:lnTo>
                  <a:lnTo>
                    <a:pt x="13030" y="167182"/>
                  </a:lnTo>
                  <a:lnTo>
                    <a:pt x="11201" y="161988"/>
                  </a:lnTo>
                  <a:lnTo>
                    <a:pt x="36093" y="139319"/>
                  </a:lnTo>
                  <a:lnTo>
                    <a:pt x="161810" y="139319"/>
                  </a:lnTo>
                  <a:lnTo>
                    <a:pt x="235508" y="139090"/>
                  </a:lnTo>
                  <a:lnTo>
                    <a:pt x="240588" y="144068"/>
                  </a:lnTo>
                  <a:lnTo>
                    <a:pt x="245719" y="149186"/>
                  </a:lnTo>
                  <a:lnTo>
                    <a:pt x="250939" y="154241"/>
                  </a:lnTo>
                  <a:lnTo>
                    <a:pt x="256349" y="159092"/>
                  </a:lnTo>
                  <a:lnTo>
                    <a:pt x="259600" y="161239"/>
                  </a:lnTo>
                  <a:lnTo>
                    <a:pt x="259600" y="128295"/>
                  </a:lnTo>
                  <a:lnTo>
                    <a:pt x="27952" y="128295"/>
                  </a:lnTo>
                  <a:lnTo>
                    <a:pt x="21717" y="128651"/>
                  </a:lnTo>
                  <a:lnTo>
                    <a:pt x="14122" y="126822"/>
                  </a:lnTo>
                  <a:lnTo>
                    <a:pt x="7277" y="128993"/>
                  </a:lnTo>
                  <a:lnTo>
                    <a:pt x="3784" y="131203"/>
                  </a:lnTo>
                  <a:lnTo>
                    <a:pt x="228" y="134670"/>
                  </a:lnTo>
                  <a:lnTo>
                    <a:pt x="800" y="138976"/>
                  </a:lnTo>
                  <a:lnTo>
                    <a:pt x="723" y="370141"/>
                  </a:lnTo>
                  <a:lnTo>
                    <a:pt x="622" y="393280"/>
                  </a:lnTo>
                  <a:lnTo>
                    <a:pt x="0" y="398945"/>
                  </a:lnTo>
                  <a:lnTo>
                    <a:pt x="4826" y="405358"/>
                  </a:lnTo>
                  <a:lnTo>
                    <a:pt x="10922" y="404850"/>
                  </a:lnTo>
                  <a:lnTo>
                    <a:pt x="259588" y="404609"/>
                  </a:lnTo>
                  <a:lnTo>
                    <a:pt x="265290" y="404380"/>
                  </a:lnTo>
                  <a:lnTo>
                    <a:pt x="269913" y="399948"/>
                  </a:lnTo>
                  <a:lnTo>
                    <a:pt x="270802" y="395300"/>
                  </a:lnTo>
                  <a:lnTo>
                    <a:pt x="270789" y="394970"/>
                  </a:lnTo>
                  <a:lnTo>
                    <a:pt x="270789" y="394385"/>
                  </a:lnTo>
                  <a:lnTo>
                    <a:pt x="270446" y="349427"/>
                  </a:lnTo>
                  <a:lnTo>
                    <a:pt x="270560" y="240779"/>
                  </a:lnTo>
                  <a:lnTo>
                    <a:pt x="270725" y="198259"/>
                  </a:lnTo>
                  <a:lnTo>
                    <a:pt x="270827" y="138976"/>
                  </a:lnTo>
                  <a:lnTo>
                    <a:pt x="271335" y="133083"/>
                  </a:lnTo>
                  <a:close/>
                </a:path>
                <a:path w="596900" h="405764">
                  <a:moveTo>
                    <a:pt x="596430" y="0"/>
                  </a:moveTo>
                  <a:lnTo>
                    <a:pt x="588543" y="12"/>
                  </a:lnTo>
                  <a:lnTo>
                    <a:pt x="588632" y="39941"/>
                  </a:lnTo>
                  <a:lnTo>
                    <a:pt x="596303" y="39814"/>
                  </a:lnTo>
                  <a:lnTo>
                    <a:pt x="595604" y="29857"/>
                  </a:lnTo>
                  <a:lnTo>
                    <a:pt x="595439" y="19888"/>
                  </a:lnTo>
                  <a:lnTo>
                    <a:pt x="595731" y="9931"/>
                  </a:lnTo>
                  <a:lnTo>
                    <a:pt x="596430" y="0"/>
                  </a:lnTo>
                  <a:close/>
                </a:path>
              </a:pathLst>
            </a:custGeom>
            <a:solidFill>
              <a:srgbClr val="355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719389" y="2835062"/>
              <a:ext cx="179070" cy="106680"/>
            </a:xfrm>
            <a:custGeom>
              <a:avLst/>
              <a:gdLst/>
              <a:ahLst/>
              <a:cxnLst/>
              <a:rect l="l" t="t" r="r" b="b"/>
              <a:pathLst>
                <a:path w="179069" h="106680">
                  <a:moveTo>
                    <a:pt x="74132" y="0"/>
                  </a:moveTo>
                  <a:lnTo>
                    <a:pt x="901" y="110"/>
                  </a:lnTo>
                  <a:lnTo>
                    <a:pt x="228" y="5990"/>
                  </a:lnTo>
                  <a:lnTo>
                    <a:pt x="0" y="11921"/>
                  </a:lnTo>
                  <a:lnTo>
                    <a:pt x="266" y="17865"/>
                  </a:lnTo>
                  <a:lnTo>
                    <a:pt x="21018" y="17467"/>
                  </a:lnTo>
                  <a:lnTo>
                    <a:pt x="83312" y="17230"/>
                  </a:lnTo>
                  <a:lnTo>
                    <a:pt x="87122" y="16557"/>
                  </a:lnTo>
                  <a:lnTo>
                    <a:pt x="88455" y="20875"/>
                  </a:lnTo>
                  <a:lnTo>
                    <a:pt x="90182" y="23313"/>
                  </a:lnTo>
                  <a:lnTo>
                    <a:pt x="99375" y="40826"/>
                  </a:lnTo>
                  <a:lnTo>
                    <a:pt x="128473" y="97735"/>
                  </a:lnTo>
                  <a:lnTo>
                    <a:pt x="129870" y="102333"/>
                  </a:lnTo>
                  <a:lnTo>
                    <a:pt x="133159" y="105647"/>
                  </a:lnTo>
                  <a:lnTo>
                    <a:pt x="144472" y="105930"/>
                  </a:lnTo>
                  <a:lnTo>
                    <a:pt x="167151" y="105820"/>
                  </a:lnTo>
                  <a:lnTo>
                    <a:pt x="178485" y="106168"/>
                  </a:lnTo>
                  <a:lnTo>
                    <a:pt x="178638" y="100047"/>
                  </a:lnTo>
                  <a:lnTo>
                    <a:pt x="178346" y="87804"/>
                  </a:lnTo>
                  <a:lnTo>
                    <a:pt x="169410" y="87678"/>
                  </a:lnTo>
                  <a:lnTo>
                    <a:pt x="160388" y="88034"/>
                  </a:lnTo>
                  <a:lnTo>
                    <a:pt x="151442" y="88088"/>
                  </a:lnTo>
                  <a:lnTo>
                    <a:pt x="142735" y="87054"/>
                  </a:lnTo>
                  <a:lnTo>
                    <a:pt x="131464" y="65568"/>
                  </a:lnTo>
                  <a:lnTo>
                    <a:pt x="98526" y="631"/>
                  </a:lnTo>
                  <a:lnTo>
                    <a:pt x="74132" y="0"/>
                  </a:lnTo>
                  <a:close/>
                </a:path>
              </a:pathLst>
            </a:custGeom>
            <a:solidFill>
              <a:srgbClr val="7ABC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33307" y="2834081"/>
              <a:ext cx="178701" cy="106857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1613090" y="2837180"/>
              <a:ext cx="37465" cy="12700"/>
            </a:xfrm>
            <a:custGeom>
              <a:avLst/>
              <a:gdLst/>
              <a:ahLst/>
              <a:cxnLst/>
              <a:rect l="l" t="t" r="r" b="b"/>
              <a:pathLst>
                <a:path w="37464" h="12700">
                  <a:moveTo>
                    <a:pt x="0" y="0"/>
                  </a:moveTo>
                  <a:lnTo>
                    <a:pt x="152" y="12344"/>
                  </a:lnTo>
                  <a:lnTo>
                    <a:pt x="18561" y="12217"/>
                  </a:lnTo>
                  <a:lnTo>
                    <a:pt x="27766" y="12283"/>
                  </a:lnTo>
                  <a:lnTo>
                    <a:pt x="36969" y="12623"/>
                  </a:lnTo>
                  <a:lnTo>
                    <a:pt x="37198" y="393"/>
                  </a:lnTo>
                  <a:lnTo>
                    <a:pt x="27899" y="114"/>
                  </a:lnTo>
                  <a:lnTo>
                    <a:pt x="929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3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583192" y="2839059"/>
              <a:ext cx="34925" cy="11430"/>
            </a:xfrm>
            <a:custGeom>
              <a:avLst/>
              <a:gdLst/>
              <a:ahLst/>
              <a:cxnLst/>
              <a:rect l="l" t="t" r="r" b="b"/>
              <a:pathLst>
                <a:path w="34925" h="11430">
                  <a:moveTo>
                    <a:pt x="17005" y="0"/>
                  </a:moveTo>
                  <a:lnTo>
                    <a:pt x="0" y="317"/>
                  </a:lnTo>
                  <a:lnTo>
                    <a:pt x="381" y="10845"/>
                  </a:lnTo>
                  <a:lnTo>
                    <a:pt x="5397" y="10248"/>
                  </a:lnTo>
                  <a:lnTo>
                    <a:pt x="12632" y="8584"/>
                  </a:lnTo>
                  <a:lnTo>
                    <a:pt x="19978" y="7770"/>
                  </a:lnTo>
                  <a:lnTo>
                    <a:pt x="27384" y="7536"/>
                  </a:lnTo>
                  <a:lnTo>
                    <a:pt x="34797" y="7607"/>
                  </a:lnTo>
                  <a:lnTo>
                    <a:pt x="34010" y="635"/>
                  </a:lnTo>
                  <a:lnTo>
                    <a:pt x="25513" y="81"/>
                  </a:lnTo>
                  <a:lnTo>
                    <a:pt x="17005" y="0"/>
                  </a:lnTo>
                  <a:close/>
                </a:path>
              </a:pathLst>
            </a:custGeom>
            <a:solidFill>
              <a:srgbClr val="435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536166" y="2902032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16972" y="0"/>
                  </a:moveTo>
                  <a:lnTo>
                    <a:pt x="10426" y="361"/>
                  </a:lnTo>
                  <a:lnTo>
                    <a:pt x="3289" y="2469"/>
                  </a:lnTo>
                  <a:lnTo>
                    <a:pt x="0" y="12452"/>
                  </a:lnTo>
                  <a:lnTo>
                    <a:pt x="5842" y="17709"/>
                  </a:lnTo>
                  <a:lnTo>
                    <a:pt x="10604" y="23678"/>
                  </a:lnTo>
                  <a:lnTo>
                    <a:pt x="20269" y="22345"/>
                  </a:lnTo>
                  <a:lnTo>
                    <a:pt x="23596" y="15614"/>
                  </a:lnTo>
                  <a:lnTo>
                    <a:pt x="25158" y="9311"/>
                  </a:lnTo>
                  <a:lnTo>
                    <a:pt x="22417" y="3544"/>
                  </a:lnTo>
                  <a:lnTo>
                    <a:pt x="16972" y="0"/>
                  </a:lnTo>
                  <a:close/>
                </a:path>
              </a:pathLst>
            </a:custGeom>
            <a:solidFill>
              <a:srgbClr val="445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582508" y="2905518"/>
              <a:ext cx="172085" cy="68580"/>
            </a:xfrm>
            <a:custGeom>
              <a:avLst/>
              <a:gdLst/>
              <a:ahLst/>
              <a:cxnLst/>
              <a:rect l="l" t="t" r="r" b="b"/>
              <a:pathLst>
                <a:path w="172085" h="68580">
                  <a:moveTo>
                    <a:pt x="120942" y="0"/>
                  </a:moveTo>
                  <a:lnTo>
                    <a:pt x="115747" y="673"/>
                  </a:lnTo>
                  <a:lnTo>
                    <a:pt x="29865" y="580"/>
                  </a:lnTo>
                  <a:lnTo>
                    <a:pt x="1244" y="939"/>
                  </a:lnTo>
                  <a:lnTo>
                    <a:pt x="0" y="18618"/>
                  </a:lnTo>
                  <a:lnTo>
                    <a:pt x="86780" y="18548"/>
                  </a:lnTo>
                  <a:lnTo>
                    <a:pt x="115709" y="18910"/>
                  </a:lnTo>
                  <a:lnTo>
                    <a:pt x="162242" y="67995"/>
                  </a:lnTo>
                  <a:lnTo>
                    <a:pt x="171589" y="64439"/>
                  </a:lnTo>
                  <a:lnTo>
                    <a:pt x="171856" y="59131"/>
                  </a:lnTo>
                  <a:lnTo>
                    <a:pt x="168960" y="54368"/>
                  </a:lnTo>
                  <a:lnTo>
                    <a:pt x="168960" y="49110"/>
                  </a:lnTo>
                  <a:lnTo>
                    <a:pt x="159609" y="38968"/>
                  </a:lnTo>
                  <a:lnTo>
                    <a:pt x="140359" y="19141"/>
                  </a:lnTo>
                  <a:lnTo>
                    <a:pt x="129844" y="6527"/>
                  </a:lnTo>
                  <a:lnTo>
                    <a:pt x="125425" y="2654"/>
                  </a:lnTo>
                  <a:lnTo>
                    <a:pt x="120942" y="0"/>
                  </a:lnTo>
                  <a:close/>
                </a:path>
              </a:pathLst>
            </a:custGeom>
            <a:solidFill>
              <a:srgbClr val="76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335339" y="2905569"/>
              <a:ext cx="314325" cy="99060"/>
            </a:xfrm>
            <a:custGeom>
              <a:avLst/>
              <a:gdLst/>
              <a:ahLst/>
              <a:cxnLst/>
              <a:rect l="l" t="t" r="r" b="b"/>
              <a:pathLst>
                <a:path w="314325" h="99060">
                  <a:moveTo>
                    <a:pt x="313448" y="0"/>
                  </a:moveTo>
                  <a:lnTo>
                    <a:pt x="282711" y="483"/>
                  </a:lnTo>
                  <a:lnTo>
                    <a:pt x="190474" y="546"/>
                  </a:lnTo>
                  <a:lnTo>
                    <a:pt x="171043" y="20229"/>
                  </a:lnTo>
                  <a:lnTo>
                    <a:pt x="113398" y="79933"/>
                  </a:lnTo>
                  <a:lnTo>
                    <a:pt x="85055" y="79647"/>
                  </a:lnTo>
                  <a:lnTo>
                    <a:pt x="0" y="79552"/>
                  </a:lnTo>
                  <a:lnTo>
                    <a:pt x="190" y="99059"/>
                  </a:lnTo>
                  <a:lnTo>
                    <a:pt x="30103" y="98753"/>
                  </a:lnTo>
                  <a:lnTo>
                    <a:pt x="119887" y="98666"/>
                  </a:lnTo>
                  <a:lnTo>
                    <a:pt x="125090" y="94804"/>
                  </a:lnTo>
                  <a:lnTo>
                    <a:pt x="129700" y="90187"/>
                  </a:lnTo>
                  <a:lnTo>
                    <a:pt x="134112" y="85319"/>
                  </a:lnTo>
                  <a:lnTo>
                    <a:pt x="138722" y="80708"/>
                  </a:lnTo>
                  <a:lnTo>
                    <a:pt x="165801" y="52254"/>
                  </a:lnTo>
                  <a:lnTo>
                    <a:pt x="192481" y="23418"/>
                  </a:lnTo>
                  <a:lnTo>
                    <a:pt x="194449" y="21488"/>
                  </a:lnTo>
                  <a:lnTo>
                    <a:pt x="196240" y="18707"/>
                  </a:lnTo>
                  <a:lnTo>
                    <a:pt x="215809" y="18212"/>
                  </a:lnTo>
                  <a:lnTo>
                    <a:pt x="248717" y="18708"/>
                  </a:lnTo>
                  <a:lnTo>
                    <a:pt x="265175" y="18389"/>
                  </a:lnTo>
                  <a:lnTo>
                    <a:pt x="301739" y="18309"/>
                  </a:lnTo>
                  <a:lnTo>
                    <a:pt x="313918" y="18884"/>
                  </a:lnTo>
                  <a:lnTo>
                    <a:pt x="313169" y="6299"/>
                  </a:lnTo>
                  <a:lnTo>
                    <a:pt x="313448" y="0"/>
                  </a:lnTo>
                  <a:close/>
                </a:path>
              </a:pathLst>
            </a:custGeom>
            <a:solidFill>
              <a:srgbClr val="B4CA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963623" y="2933573"/>
              <a:ext cx="304165" cy="313690"/>
            </a:xfrm>
            <a:custGeom>
              <a:avLst/>
              <a:gdLst/>
              <a:ahLst/>
              <a:cxnLst/>
              <a:rect l="l" t="t" r="r" b="b"/>
              <a:pathLst>
                <a:path w="304164" h="313689">
                  <a:moveTo>
                    <a:pt x="267373" y="0"/>
                  </a:moveTo>
                  <a:lnTo>
                    <a:pt x="192653" y="223"/>
                  </a:lnTo>
                  <a:lnTo>
                    <a:pt x="28314" y="223"/>
                  </a:lnTo>
                  <a:lnTo>
                    <a:pt x="21234" y="1219"/>
                  </a:lnTo>
                  <a:lnTo>
                    <a:pt x="0" y="35963"/>
                  </a:lnTo>
                  <a:lnTo>
                    <a:pt x="247" y="44051"/>
                  </a:lnTo>
                  <a:lnTo>
                    <a:pt x="266" y="288036"/>
                  </a:lnTo>
                  <a:lnTo>
                    <a:pt x="3482" y="296977"/>
                  </a:lnTo>
                  <a:lnTo>
                    <a:pt x="9538" y="304374"/>
                  </a:lnTo>
                  <a:lnTo>
                    <a:pt x="9650" y="304511"/>
                  </a:lnTo>
                  <a:lnTo>
                    <a:pt x="17777" y="310020"/>
                  </a:lnTo>
                  <a:lnTo>
                    <a:pt x="27544" y="313101"/>
                  </a:lnTo>
                  <a:lnTo>
                    <a:pt x="271767" y="313372"/>
                  </a:lnTo>
                  <a:lnTo>
                    <a:pt x="277520" y="313524"/>
                  </a:lnTo>
                  <a:lnTo>
                    <a:pt x="301109" y="295617"/>
                  </a:lnTo>
                  <a:lnTo>
                    <a:pt x="20916" y="295617"/>
                  </a:lnTo>
                  <a:lnTo>
                    <a:pt x="16090" y="289204"/>
                  </a:lnTo>
                  <a:lnTo>
                    <a:pt x="16725" y="283425"/>
                  </a:lnTo>
                  <a:lnTo>
                    <a:pt x="16924" y="234347"/>
                  </a:lnTo>
                  <a:lnTo>
                    <a:pt x="16865" y="181832"/>
                  </a:lnTo>
                  <a:lnTo>
                    <a:pt x="16718" y="131728"/>
                  </a:lnTo>
                  <a:lnTo>
                    <a:pt x="16675" y="80241"/>
                  </a:lnTo>
                  <a:lnTo>
                    <a:pt x="16815" y="52108"/>
                  </a:lnTo>
                  <a:lnTo>
                    <a:pt x="16891" y="29171"/>
                  </a:lnTo>
                  <a:lnTo>
                    <a:pt x="16319" y="24930"/>
                  </a:lnTo>
                  <a:lnTo>
                    <a:pt x="19875" y="21462"/>
                  </a:lnTo>
                  <a:lnTo>
                    <a:pt x="23367" y="19253"/>
                  </a:lnTo>
                  <a:lnTo>
                    <a:pt x="30213" y="17081"/>
                  </a:lnTo>
                  <a:lnTo>
                    <a:pt x="301119" y="17081"/>
                  </a:lnTo>
                  <a:lnTo>
                    <a:pt x="301013" y="16586"/>
                  </a:lnTo>
                  <a:lnTo>
                    <a:pt x="292461" y="6723"/>
                  </a:lnTo>
                  <a:lnTo>
                    <a:pt x="280462" y="848"/>
                  </a:lnTo>
                  <a:lnTo>
                    <a:pt x="267373" y="0"/>
                  </a:lnTo>
                  <a:close/>
                </a:path>
                <a:path w="304164" h="313689">
                  <a:moveTo>
                    <a:pt x="301421" y="18491"/>
                  </a:moveTo>
                  <a:lnTo>
                    <a:pt x="277661" y="18491"/>
                  </a:lnTo>
                  <a:lnTo>
                    <a:pt x="282016" y="18999"/>
                  </a:lnTo>
                  <a:lnTo>
                    <a:pt x="287426" y="23342"/>
                  </a:lnTo>
                  <a:lnTo>
                    <a:pt x="287038" y="27908"/>
                  </a:lnTo>
                  <a:lnTo>
                    <a:pt x="286931" y="29171"/>
                  </a:lnTo>
                  <a:lnTo>
                    <a:pt x="286860" y="80445"/>
                  </a:lnTo>
                  <a:lnTo>
                    <a:pt x="286655" y="131035"/>
                  </a:lnTo>
                  <a:lnTo>
                    <a:pt x="286480" y="181832"/>
                  </a:lnTo>
                  <a:lnTo>
                    <a:pt x="286501" y="234347"/>
                  </a:lnTo>
                  <a:lnTo>
                    <a:pt x="286876" y="283425"/>
                  </a:lnTo>
                  <a:lnTo>
                    <a:pt x="286890" y="285572"/>
                  </a:lnTo>
                  <a:lnTo>
                    <a:pt x="286003" y="290207"/>
                  </a:lnTo>
                  <a:lnTo>
                    <a:pt x="281381" y="294640"/>
                  </a:lnTo>
                  <a:lnTo>
                    <a:pt x="275682" y="294862"/>
                  </a:lnTo>
                  <a:lnTo>
                    <a:pt x="27012" y="295109"/>
                  </a:lnTo>
                  <a:lnTo>
                    <a:pt x="20916" y="295617"/>
                  </a:lnTo>
                  <a:lnTo>
                    <a:pt x="301109" y="295617"/>
                  </a:lnTo>
                  <a:lnTo>
                    <a:pt x="302697" y="292822"/>
                  </a:lnTo>
                  <a:lnTo>
                    <a:pt x="303682" y="285572"/>
                  </a:lnTo>
                  <a:lnTo>
                    <a:pt x="303709" y="29171"/>
                  </a:lnTo>
                  <a:lnTo>
                    <a:pt x="301584" y="19253"/>
                  </a:lnTo>
                  <a:lnTo>
                    <a:pt x="301530" y="18999"/>
                  </a:lnTo>
                  <a:lnTo>
                    <a:pt x="301421" y="18491"/>
                  </a:lnTo>
                  <a:close/>
                </a:path>
                <a:path w="304164" h="313689">
                  <a:moveTo>
                    <a:pt x="301119" y="17081"/>
                  </a:moveTo>
                  <a:lnTo>
                    <a:pt x="30213" y="17081"/>
                  </a:lnTo>
                  <a:lnTo>
                    <a:pt x="38232" y="18999"/>
                  </a:lnTo>
                  <a:lnTo>
                    <a:pt x="36023" y="18999"/>
                  </a:lnTo>
                  <a:lnTo>
                    <a:pt x="44945" y="18491"/>
                  </a:lnTo>
                  <a:lnTo>
                    <a:pt x="301421" y="18491"/>
                  </a:lnTo>
                  <a:lnTo>
                    <a:pt x="301119" y="17081"/>
                  </a:lnTo>
                  <a:close/>
                </a:path>
              </a:pathLst>
            </a:custGeom>
            <a:solidFill>
              <a:srgbClr val="71AD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744751" y="2954629"/>
              <a:ext cx="151130" cy="50165"/>
            </a:xfrm>
            <a:custGeom>
              <a:avLst/>
              <a:gdLst/>
              <a:ahLst/>
              <a:cxnLst/>
              <a:rect l="l" t="t" r="r" b="b"/>
              <a:pathLst>
                <a:path w="151130" h="50164">
                  <a:moveTo>
                    <a:pt x="6718" y="0"/>
                  </a:moveTo>
                  <a:lnTo>
                    <a:pt x="6718" y="5257"/>
                  </a:lnTo>
                  <a:lnTo>
                    <a:pt x="9613" y="10020"/>
                  </a:lnTo>
                  <a:lnTo>
                    <a:pt x="9347" y="15328"/>
                  </a:lnTo>
                  <a:lnTo>
                    <a:pt x="0" y="18884"/>
                  </a:lnTo>
                  <a:lnTo>
                    <a:pt x="29095" y="48729"/>
                  </a:lnTo>
                  <a:lnTo>
                    <a:pt x="54919" y="48958"/>
                  </a:lnTo>
                  <a:lnTo>
                    <a:pt x="138544" y="48831"/>
                  </a:lnTo>
                  <a:lnTo>
                    <a:pt x="150825" y="50037"/>
                  </a:lnTo>
                  <a:lnTo>
                    <a:pt x="150901" y="30924"/>
                  </a:lnTo>
                  <a:lnTo>
                    <a:pt x="37185" y="31051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80BC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952142" y="2962808"/>
              <a:ext cx="287655" cy="256540"/>
            </a:xfrm>
            <a:custGeom>
              <a:avLst/>
              <a:gdLst/>
              <a:ahLst/>
              <a:cxnLst/>
              <a:rect l="l" t="t" r="r" b="b"/>
              <a:pathLst>
                <a:path w="287655" h="256539">
                  <a:moveTo>
                    <a:pt x="68321" y="240497"/>
                  </a:moveTo>
                  <a:lnTo>
                    <a:pt x="50186" y="240497"/>
                  </a:lnTo>
                  <a:lnTo>
                    <a:pt x="57109" y="247523"/>
                  </a:lnTo>
                  <a:lnTo>
                    <a:pt x="62509" y="252780"/>
                  </a:lnTo>
                  <a:lnTo>
                    <a:pt x="65684" y="255993"/>
                  </a:lnTo>
                  <a:lnTo>
                    <a:pt x="70624" y="254304"/>
                  </a:lnTo>
                  <a:lnTo>
                    <a:pt x="262497" y="254304"/>
                  </a:lnTo>
                  <a:lnTo>
                    <a:pt x="264056" y="252780"/>
                  </a:lnTo>
                  <a:lnTo>
                    <a:pt x="269753" y="247523"/>
                  </a:lnTo>
                  <a:lnTo>
                    <a:pt x="275250" y="242208"/>
                  </a:lnTo>
                  <a:lnTo>
                    <a:pt x="276573" y="240893"/>
                  </a:lnTo>
                  <a:lnTo>
                    <a:pt x="68669" y="240893"/>
                  </a:lnTo>
                  <a:lnTo>
                    <a:pt x="68321" y="240497"/>
                  </a:lnTo>
                  <a:close/>
                </a:path>
                <a:path w="287655" h="256539">
                  <a:moveTo>
                    <a:pt x="262289" y="254508"/>
                  </a:moveTo>
                  <a:lnTo>
                    <a:pt x="257200" y="254508"/>
                  </a:lnTo>
                  <a:lnTo>
                    <a:pt x="261366" y="255409"/>
                  </a:lnTo>
                  <a:lnTo>
                    <a:pt x="262289" y="254508"/>
                  </a:lnTo>
                  <a:close/>
                </a:path>
                <a:path w="287655" h="256539">
                  <a:moveTo>
                    <a:pt x="262497" y="254304"/>
                  </a:moveTo>
                  <a:lnTo>
                    <a:pt x="70624" y="254304"/>
                  </a:lnTo>
                  <a:lnTo>
                    <a:pt x="75766" y="254825"/>
                  </a:lnTo>
                  <a:lnTo>
                    <a:pt x="253771" y="254825"/>
                  </a:lnTo>
                  <a:lnTo>
                    <a:pt x="257200" y="254508"/>
                  </a:lnTo>
                  <a:lnTo>
                    <a:pt x="262289" y="254508"/>
                  </a:lnTo>
                  <a:lnTo>
                    <a:pt x="262497" y="254304"/>
                  </a:lnTo>
                  <a:close/>
                </a:path>
                <a:path w="287655" h="256539">
                  <a:moveTo>
                    <a:pt x="229398" y="240497"/>
                  </a:moveTo>
                  <a:lnTo>
                    <a:pt x="72030" y="240497"/>
                  </a:lnTo>
                  <a:lnTo>
                    <a:pt x="68669" y="240893"/>
                  </a:lnTo>
                  <a:lnTo>
                    <a:pt x="241510" y="240893"/>
                  </a:lnTo>
                  <a:lnTo>
                    <a:pt x="229398" y="240497"/>
                  </a:lnTo>
                  <a:close/>
                </a:path>
                <a:path w="287655" h="256539">
                  <a:moveTo>
                    <a:pt x="277443" y="14224"/>
                  </a:moveTo>
                  <a:lnTo>
                    <a:pt x="258305" y="14224"/>
                  </a:lnTo>
                  <a:lnTo>
                    <a:pt x="263827" y="18331"/>
                  </a:lnTo>
                  <a:lnTo>
                    <a:pt x="268605" y="23474"/>
                  </a:lnTo>
                  <a:lnTo>
                    <a:pt x="271753" y="29538"/>
                  </a:lnTo>
                  <a:lnTo>
                    <a:pt x="272389" y="36410"/>
                  </a:lnTo>
                  <a:lnTo>
                    <a:pt x="272165" y="81331"/>
                  </a:lnTo>
                  <a:lnTo>
                    <a:pt x="272097" y="227190"/>
                  </a:lnTo>
                  <a:lnTo>
                    <a:pt x="267360" y="231444"/>
                  </a:lnTo>
                  <a:lnTo>
                    <a:pt x="263118" y="236296"/>
                  </a:lnTo>
                  <a:lnTo>
                    <a:pt x="257949" y="240017"/>
                  </a:lnTo>
                  <a:lnTo>
                    <a:pt x="247515" y="240893"/>
                  </a:lnTo>
                  <a:lnTo>
                    <a:pt x="276573" y="240893"/>
                  </a:lnTo>
                  <a:lnTo>
                    <a:pt x="286042" y="231444"/>
                  </a:lnTo>
                  <a:lnTo>
                    <a:pt x="286137" y="229400"/>
                  </a:lnTo>
                  <a:lnTo>
                    <a:pt x="286677" y="210447"/>
                  </a:lnTo>
                  <a:lnTo>
                    <a:pt x="286555" y="175373"/>
                  </a:lnTo>
                  <a:lnTo>
                    <a:pt x="286503" y="168514"/>
                  </a:lnTo>
                  <a:lnTo>
                    <a:pt x="286664" y="147548"/>
                  </a:lnTo>
                  <a:lnTo>
                    <a:pt x="286518" y="128352"/>
                  </a:lnTo>
                  <a:lnTo>
                    <a:pt x="286401" y="81331"/>
                  </a:lnTo>
                  <a:lnTo>
                    <a:pt x="286311" y="29538"/>
                  </a:lnTo>
                  <a:lnTo>
                    <a:pt x="285966" y="26568"/>
                  </a:lnTo>
                  <a:lnTo>
                    <a:pt x="287172" y="22263"/>
                  </a:lnTo>
                  <a:lnTo>
                    <a:pt x="283921" y="20116"/>
                  </a:lnTo>
                  <a:lnTo>
                    <a:pt x="278514" y="15262"/>
                  </a:lnTo>
                  <a:lnTo>
                    <a:pt x="277443" y="14224"/>
                  </a:lnTo>
                  <a:close/>
                </a:path>
                <a:path w="287655" h="256539">
                  <a:moveTo>
                    <a:pt x="49713" y="240017"/>
                  </a:moveTo>
                  <a:lnTo>
                    <a:pt x="0" y="240017"/>
                  </a:lnTo>
                  <a:lnTo>
                    <a:pt x="175863" y="240497"/>
                  </a:lnTo>
                  <a:lnTo>
                    <a:pt x="50186" y="240497"/>
                  </a:lnTo>
                  <a:lnTo>
                    <a:pt x="49713" y="240017"/>
                  </a:lnTo>
                  <a:close/>
                </a:path>
                <a:path w="287655" h="256539">
                  <a:moveTo>
                    <a:pt x="76109" y="240017"/>
                  </a:moveTo>
                  <a:lnTo>
                    <a:pt x="67898" y="240017"/>
                  </a:lnTo>
                  <a:lnTo>
                    <a:pt x="68321" y="240497"/>
                  </a:lnTo>
                  <a:lnTo>
                    <a:pt x="72030" y="240497"/>
                  </a:lnTo>
                  <a:lnTo>
                    <a:pt x="76109" y="240017"/>
                  </a:lnTo>
                  <a:close/>
                </a:path>
                <a:path w="287655" h="256539">
                  <a:moveTo>
                    <a:pt x="262979" y="0"/>
                  </a:moveTo>
                  <a:lnTo>
                    <a:pt x="189382" y="342"/>
                  </a:lnTo>
                  <a:lnTo>
                    <a:pt x="63665" y="342"/>
                  </a:lnTo>
                  <a:lnTo>
                    <a:pt x="58589" y="5526"/>
                  </a:lnTo>
                  <a:lnTo>
                    <a:pt x="53443" y="10634"/>
                  </a:lnTo>
                  <a:lnTo>
                    <a:pt x="48175" y="15607"/>
                  </a:lnTo>
                  <a:lnTo>
                    <a:pt x="42735" y="20383"/>
                  </a:lnTo>
                  <a:lnTo>
                    <a:pt x="38773" y="23012"/>
                  </a:lnTo>
                  <a:lnTo>
                    <a:pt x="40602" y="28206"/>
                  </a:lnTo>
                  <a:lnTo>
                    <a:pt x="40144" y="32143"/>
                  </a:lnTo>
                  <a:lnTo>
                    <a:pt x="40163" y="81331"/>
                  </a:lnTo>
                  <a:lnTo>
                    <a:pt x="40289" y="189482"/>
                  </a:lnTo>
                  <a:lnTo>
                    <a:pt x="40646" y="222402"/>
                  </a:lnTo>
                  <a:lnTo>
                    <a:pt x="40741" y="231165"/>
                  </a:lnTo>
                  <a:lnTo>
                    <a:pt x="46248" y="236498"/>
                  </a:lnTo>
                  <a:lnTo>
                    <a:pt x="49713" y="240017"/>
                  </a:lnTo>
                  <a:lnTo>
                    <a:pt x="67898" y="240017"/>
                  </a:lnTo>
                  <a:lnTo>
                    <a:pt x="65084" y="236816"/>
                  </a:lnTo>
                  <a:lnTo>
                    <a:pt x="60922" y="232651"/>
                  </a:lnTo>
                  <a:lnTo>
                    <a:pt x="53708" y="229400"/>
                  </a:lnTo>
                  <a:lnTo>
                    <a:pt x="55143" y="222402"/>
                  </a:lnTo>
                  <a:lnTo>
                    <a:pt x="55122" y="81331"/>
                  </a:lnTo>
                  <a:lnTo>
                    <a:pt x="54912" y="36410"/>
                  </a:lnTo>
                  <a:lnTo>
                    <a:pt x="54902" y="34302"/>
                  </a:lnTo>
                  <a:lnTo>
                    <a:pt x="54094" y="26568"/>
                  </a:lnTo>
                  <a:lnTo>
                    <a:pt x="54000" y="25666"/>
                  </a:lnTo>
                  <a:lnTo>
                    <a:pt x="62319" y="18961"/>
                  </a:lnTo>
                  <a:lnTo>
                    <a:pt x="68732" y="14808"/>
                  </a:lnTo>
                  <a:lnTo>
                    <a:pt x="114299" y="14224"/>
                  </a:lnTo>
                  <a:lnTo>
                    <a:pt x="277443" y="14224"/>
                  </a:lnTo>
                  <a:lnTo>
                    <a:pt x="273302" y="10210"/>
                  </a:lnTo>
                  <a:lnTo>
                    <a:pt x="268164" y="5082"/>
                  </a:lnTo>
                  <a:lnTo>
                    <a:pt x="262979" y="0"/>
                  </a:lnTo>
                  <a:close/>
                </a:path>
                <a:path w="287655" h="256539">
                  <a:moveTo>
                    <a:pt x="258305" y="14224"/>
                  </a:moveTo>
                  <a:lnTo>
                    <a:pt x="171727" y="14224"/>
                  </a:lnTo>
                  <a:lnTo>
                    <a:pt x="210919" y="14352"/>
                  </a:lnTo>
                  <a:lnTo>
                    <a:pt x="258305" y="14224"/>
                  </a:lnTo>
                  <a:close/>
                </a:path>
              </a:pathLst>
            </a:custGeom>
            <a:solidFill>
              <a:srgbClr val="71AD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5850" y="2977009"/>
              <a:ext cx="218681" cy="226692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5504" y="3005683"/>
              <a:ext cx="225336" cy="64625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4837" y="3131659"/>
              <a:ext cx="220624" cy="65539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2335326" y="2984347"/>
              <a:ext cx="377825" cy="84455"/>
            </a:xfrm>
            <a:custGeom>
              <a:avLst/>
              <a:gdLst/>
              <a:ahLst/>
              <a:cxnLst/>
              <a:rect l="l" t="t" r="r" b="b"/>
              <a:pathLst>
                <a:path w="377825" h="84455">
                  <a:moveTo>
                    <a:pt x="219773" y="0"/>
                  </a:moveTo>
                  <a:lnTo>
                    <a:pt x="213089" y="5476"/>
                  </a:lnTo>
                  <a:lnTo>
                    <a:pt x="207014" y="11674"/>
                  </a:lnTo>
                  <a:lnTo>
                    <a:pt x="201108" y="18077"/>
                  </a:lnTo>
                  <a:lnTo>
                    <a:pt x="194932" y="24168"/>
                  </a:lnTo>
                  <a:lnTo>
                    <a:pt x="184654" y="34351"/>
                  </a:lnTo>
                  <a:lnTo>
                    <a:pt x="164535" y="55171"/>
                  </a:lnTo>
                  <a:lnTo>
                    <a:pt x="153885" y="64884"/>
                  </a:lnTo>
                  <a:lnTo>
                    <a:pt x="136938" y="65304"/>
                  </a:lnTo>
                  <a:lnTo>
                    <a:pt x="21884" y="64963"/>
                  </a:lnTo>
                  <a:lnTo>
                    <a:pt x="520" y="64223"/>
                  </a:lnTo>
                  <a:lnTo>
                    <a:pt x="0" y="77482"/>
                  </a:lnTo>
                  <a:lnTo>
                    <a:pt x="177" y="84112"/>
                  </a:lnTo>
                  <a:lnTo>
                    <a:pt x="132357" y="83870"/>
                  </a:lnTo>
                  <a:lnTo>
                    <a:pt x="142498" y="84091"/>
                  </a:lnTo>
                  <a:lnTo>
                    <a:pt x="152609" y="84014"/>
                  </a:lnTo>
                  <a:lnTo>
                    <a:pt x="162623" y="83057"/>
                  </a:lnTo>
                  <a:lnTo>
                    <a:pt x="178331" y="67614"/>
                  </a:lnTo>
                  <a:lnTo>
                    <a:pt x="193701" y="51773"/>
                  </a:lnTo>
                  <a:lnTo>
                    <a:pt x="209256" y="36143"/>
                  </a:lnTo>
                  <a:lnTo>
                    <a:pt x="228193" y="18757"/>
                  </a:lnTo>
                  <a:lnTo>
                    <a:pt x="377456" y="18592"/>
                  </a:lnTo>
                  <a:lnTo>
                    <a:pt x="377380" y="139"/>
                  </a:lnTo>
                  <a:lnTo>
                    <a:pt x="219773" y="0"/>
                  </a:lnTo>
                  <a:close/>
                </a:path>
              </a:pathLst>
            </a:custGeom>
            <a:solidFill>
              <a:srgbClr val="F68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607210" y="3042092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13529" y="0"/>
                  </a:moveTo>
                  <a:lnTo>
                    <a:pt x="7988" y="1399"/>
                  </a:lnTo>
                  <a:lnTo>
                    <a:pt x="0" y="4752"/>
                  </a:lnTo>
                  <a:lnTo>
                    <a:pt x="609" y="16245"/>
                  </a:lnTo>
                  <a:lnTo>
                    <a:pt x="7823" y="20132"/>
                  </a:lnTo>
                  <a:lnTo>
                    <a:pt x="14262" y="25046"/>
                  </a:lnTo>
                  <a:lnTo>
                    <a:pt x="24015" y="19179"/>
                  </a:lnTo>
                  <a:lnTo>
                    <a:pt x="24041" y="11496"/>
                  </a:lnTo>
                  <a:lnTo>
                    <a:pt x="22858" y="5887"/>
                  </a:lnTo>
                  <a:lnTo>
                    <a:pt x="18919" y="1775"/>
                  </a:lnTo>
                  <a:lnTo>
                    <a:pt x="13529" y="0"/>
                  </a:lnTo>
                  <a:close/>
                </a:path>
              </a:pathLst>
            </a:custGeom>
            <a:solidFill>
              <a:srgbClr val="415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651914" y="3048513"/>
              <a:ext cx="243840" cy="19685"/>
            </a:xfrm>
            <a:custGeom>
              <a:avLst/>
              <a:gdLst/>
              <a:ahLst/>
              <a:cxnLst/>
              <a:rect l="l" t="t" r="r" b="b"/>
              <a:pathLst>
                <a:path w="243839" h="19685">
                  <a:moveTo>
                    <a:pt x="243687" y="32"/>
                  </a:moveTo>
                  <a:lnTo>
                    <a:pt x="222683" y="271"/>
                  </a:lnTo>
                  <a:lnTo>
                    <a:pt x="180665" y="196"/>
                  </a:lnTo>
                  <a:lnTo>
                    <a:pt x="159689" y="1150"/>
                  </a:lnTo>
                  <a:lnTo>
                    <a:pt x="139844" y="198"/>
                  </a:lnTo>
                  <a:lnTo>
                    <a:pt x="119992" y="469"/>
                  </a:lnTo>
                  <a:lnTo>
                    <a:pt x="100135" y="1080"/>
                  </a:lnTo>
                  <a:lnTo>
                    <a:pt x="60910" y="1071"/>
                  </a:lnTo>
                  <a:lnTo>
                    <a:pt x="22192" y="0"/>
                  </a:lnTo>
                  <a:lnTo>
                    <a:pt x="2819" y="350"/>
                  </a:lnTo>
                  <a:lnTo>
                    <a:pt x="2679" y="6839"/>
                  </a:lnTo>
                  <a:lnTo>
                    <a:pt x="1841" y="13278"/>
                  </a:lnTo>
                  <a:lnTo>
                    <a:pt x="0" y="19514"/>
                  </a:lnTo>
                  <a:lnTo>
                    <a:pt x="97485" y="19319"/>
                  </a:lnTo>
                  <a:lnTo>
                    <a:pt x="243738" y="19552"/>
                  </a:lnTo>
                  <a:lnTo>
                    <a:pt x="243687" y="32"/>
                  </a:lnTo>
                  <a:close/>
                </a:path>
              </a:pathLst>
            </a:custGeom>
            <a:solidFill>
              <a:srgbClr val="B5CC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9186" y="3112133"/>
              <a:ext cx="376262" cy="82856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2335428" y="3111372"/>
              <a:ext cx="243204" cy="20320"/>
            </a:xfrm>
            <a:custGeom>
              <a:avLst/>
              <a:gdLst/>
              <a:ahLst/>
              <a:cxnLst/>
              <a:rect l="l" t="t" r="r" b="b"/>
              <a:pathLst>
                <a:path w="243205" h="20319">
                  <a:moveTo>
                    <a:pt x="242785" y="2540"/>
                  </a:moveTo>
                  <a:lnTo>
                    <a:pt x="140436" y="2540"/>
                  </a:lnTo>
                  <a:lnTo>
                    <a:pt x="140436" y="1270"/>
                  </a:lnTo>
                  <a:lnTo>
                    <a:pt x="29819" y="1270"/>
                  </a:lnTo>
                  <a:lnTo>
                    <a:pt x="29819" y="2540"/>
                  </a:lnTo>
                  <a:lnTo>
                    <a:pt x="25603" y="2540"/>
                  </a:lnTo>
                  <a:lnTo>
                    <a:pt x="25603" y="1270"/>
                  </a:lnTo>
                  <a:lnTo>
                    <a:pt x="2108" y="1270"/>
                  </a:lnTo>
                  <a:lnTo>
                    <a:pt x="210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88" y="2540"/>
                  </a:lnTo>
                  <a:lnTo>
                    <a:pt x="266" y="2540"/>
                  </a:lnTo>
                  <a:lnTo>
                    <a:pt x="266" y="6350"/>
                  </a:lnTo>
                  <a:lnTo>
                    <a:pt x="457" y="6350"/>
                  </a:lnTo>
                  <a:lnTo>
                    <a:pt x="457" y="7620"/>
                  </a:lnTo>
                  <a:lnTo>
                    <a:pt x="609" y="7620"/>
                  </a:lnTo>
                  <a:lnTo>
                    <a:pt x="609" y="13970"/>
                  </a:lnTo>
                  <a:lnTo>
                    <a:pt x="876" y="13970"/>
                  </a:lnTo>
                  <a:lnTo>
                    <a:pt x="876" y="20320"/>
                  </a:lnTo>
                  <a:lnTo>
                    <a:pt x="241731" y="20320"/>
                  </a:lnTo>
                  <a:lnTo>
                    <a:pt x="241731" y="13970"/>
                  </a:lnTo>
                  <a:lnTo>
                    <a:pt x="241782" y="7620"/>
                  </a:lnTo>
                  <a:lnTo>
                    <a:pt x="242265" y="7620"/>
                  </a:lnTo>
                  <a:lnTo>
                    <a:pt x="242265" y="6350"/>
                  </a:lnTo>
                  <a:lnTo>
                    <a:pt x="242785" y="6350"/>
                  </a:lnTo>
                  <a:lnTo>
                    <a:pt x="242785" y="2540"/>
                  </a:lnTo>
                  <a:close/>
                </a:path>
              </a:pathLst>
            </a:custGeom>
            <a:solidFill>
              <a:srgbClr val="B5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599959" y="3111487"/>
              <a:ext cx="23495" cy="27940"/>
            </a:xfrm>
            <a:custGeom>
              <a:avLst/>
              <a:gdLst/>
              <a:ahLst/>
              <a:cxnLst/>
              <a:rect l="l" t="t" r="r" b="b"/>
              <a:pathLst>
                <a:path w="23494" h="27939">
                  <a:moveTo>
                    <a:pt x="12011" y="0"/>
                  </a:moveTo>
                  <a:lnTo>
                    <a:pt x="5470" y="3835"/>
                  </a:lnTo>
                  <a:lnTo>
                    <a:pt x="830" y="8675"/>
                  </a:lnTo>
                  <a:lnTo>
                    <a:pt x="0" y="15249"/>
                  </a:lnTo>
                  <a:lnTo>
                    <a:pt x="2584" y="21437"/>
                  </a:lnTo>
                  <a:lnTo>
                    <a:pt x="8188" y="25120"/>
                  </a:lnTo>
                  <a:lnTo>
                    <a:pt x="15719" y="27927"/>
                  </a:lnTo>
                  <a:lnTo>
                    <a:pt x="22894" y="19812"/>
                  </a:lnTo>
                  <a:lnTo>
                    <a:pt x="21955" y="12572"/>
                  </a:lnTo>
                  <a:lnTo>
                    <a:pt x="21434" y="4991"/>
                  </a:lnTo>
                  <a:lnTo>
                    <a:pt x="12011" y="0"/>
                  </a:lnTo>
                  <a:close/>
                </a:path>
              </a:pathLst>
            </a:custGeom>
            <a:solidFill>
              <a:srgbClr val="3E53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582686" y="3176486"/>
              <a:ext cx="313690" cy="97790"/>
            </a:xfrm>
            <a:custGeom>
              <a:avLst/>
              <a:gdLst/>
              <a:ahLst/>
              <a:cxnLst/>
              <a:rect l="l" t="t" r="r" b="b"/>
              <a:pathLst>
                <a:path w="313689" h="97789">
                  <a:moveTo>
                    <a:pt x="312597" y="88"/>
                  </a:moveTo>
                  <a:lnTo>
                    <a:pt x="194805" y="292"/>
                  </a:lnTo>
                  <a:lnTo>
                    <a:pt x="191287" y="0"/>
                  </a:lnTo>
                  <a:lnTo>
                    <a:pt x="189141" y="3149"/>
                  </a:lnTo>
                  <a:lnTo>
                    <a:pt x="186842" y="5206"/>
                  </a:lnTo>
                  <a:lnTo>
                    <a:pt x="131419" y="63411"/>
                  </a:lnTo>
                  <a:lnTo>
                    <a:pt x="125641" y="68795"/>
                  </a:lnTo>
                  <a:lnTo>
                    <a:pt x="121018" y="75603"/>
                  </a:lnTo>
                  <a:lnTo>
                    <a:pt x="114376" y="79933"/>
                  </a:lnTo>
                  <a:lnTo>
                    <a:pt x="28594" y="80040"/>
                  </a:lnTo>
                  <a:lnTo>
                    <a:pt x="0" y="80390"/>
                  </a:lnTo>
                  <a:lnTo>
                    <a:pt x="1651" y="85979"/>
                  </a:lnTo>
                  <a:lnTo>
                    <a:pt x="1562" y="91833"/>
                  </a:lnTo>
                  <a:lnTo>
                    <a:pt x="381" y="97523"/>
                  </a:lnTo>
                  <a:lnTo>
                    <a:pt x="30839" y="97680"/>
                  </a:lnTo>
                  <a:lnTo>
                    <a:pt x="122212" y="97510"/>
                  </a:lnTo>
                  <a:lnTo>
                    <a:pt x="141858" y="78030"/>
                  </a:lnTo>
                  <a:lnTo>
                    <a:pt x="161072" y="58088"/>
                  </a:lnTo>
                  <a:lnTo>
                    <a:pt x="199199" y="17932"/>
                  </a:lnTo>
                  <a:lnTo>
                    <a:pt x="227662" y="18240"/>
                  </a:lnTo>
                  <a:lnTo>
                    <a:pt x="313054" y="18249"/>
                  </a:lnTo>
                  <a:lnTo>
                    <a:pt x="313080" y="12166"/>
                  </a:lnTo>
                  <a:lnTo>
                    <a:pt x="312597" y="88"/>
                  </a:lnTo>
                  <a:close/>
                </a:path>
              </a:pathLst>
            </a:custGeom>
            <a:solidFill>
              <a:srgbClr val="B5CA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335504" y="3176371"/>
              <a:ext cx="177800" cy="68580"/>
            </a:xfrm>
            <a:custGeom>
              <a:avLst/>
              <a:gdLst/>
              <a:ahLst/>
              <a:cxnLst/>
              <a:rect l="l" t="t" r="r" b="b"/>
              <a:pathLst>
                <a:path w="177800" h="68580">
                  <a:moveTo>
                    <a:pt x="0" y="0"/>
                  </a:moveTo>
                  <a:lnTo>
                    <a:pt x="152" y="18122"/>
                  </a:lnTo>
                  <a:lnTo>
                    <a:pt x="57430" y="18511"/>
                  </a:lnTo>
                  <a:lnTo>
                    <a:pt x="114719" y="18262"/>
                  </a:lnTo>
                  <a:lnTo>
                    <a:pt x="126889" y="30628"/>
                  </a:lnTo>
                  <a:lnTo>
                    <a:pt x="162547" y="68580"/>
                  </a:lnTo>
                  <a:lnTo>
                    <a:pt x="172745" y="61772"/>
                  </a:lnTo>
                  <a:lnTo>
                    <a:pt x="177584" y="57988"/>
                  </a:lnTo>
                  <a:lnTo>
                    <a:pt x="150056" y="28776"/>
                  </a:lnTo>
                  <a:lnTo>
                    <a:pt x="135950" y="14505"/>
                  </a:lnTo>
                  <a:lnTo>
                    <a:pt x="121538" y="622"/>
                  </a:lnTo>
                  <a:lnTo>
                    <a:pt x="30386" y="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519047" y="3193922"/>
              <a:ext cx="157480" cy="2540"/>
            </a:xfrm>
            <a:custGeom>
              <a:avLst/>
              <a:gdLst/>
              <a:ahLst/>
              <a:cxnLst/>
              <a:rect l="l" t="t" r="r" b="b"/>
              <a:pathLst>
                <a:path w="157480" h="2539">
                  <a:moveTo>
                    <a:pt x="157124" y="1270"/>
                  </a:moveTo>
                  <a:lnTo>
                    <a:pt x="134861" y="1270"/>
                  </a:lnTo>
                  <a:lnTo>
                    <a:pt x="134861" y="0"/>
                  </a:lnTo>
                  <a:lnTo>
                    <a:pt x="114" y="0"/>
                  </a:lnTo>
                  <a:lnTo>
                    <a:pt x="114" y="1270"/>
                  </a:lnTo>
                  <a:lnTo>
                    <a:pt x="0" y="2540"/>
                  </a:lnTo>
                  <a:lnTo>
                    <a:pt x="157124" y="2540"/>
                  </a:lnTo>
                  <a:lnTo>
                    <a:pt x="157124" y="1270"/>
                  </a:lnTo>
                  <a:close/>
                </a:path>
              </a:pathLst>
            </a:custGeom>
            <a:solidFill>
              <a:srgbClr val="9663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516748" y="3196463"/>
              <a:ext cx="160655" cy="2540"/>
            </a:xfrm>
            <a:custGeom>
              <a:avLst/>
              <a:gdLst/>
              <a:ahLst/>
              <a:cxnLst/>
              <a:rect l="l" t="t" r="r" b="b"/>
              <a:pathLst>
                <a:path w="160655" h="2539">
                  <a:moveTo>
                    <a:pt x="160439" y="0"/>
                  </a:moveTo>
                  <a:lnTo>
                    <a:pt x="1536" y="0"/>
                  </a:lnTo>
                  <a:lnTo>
                    <a:pt x="1536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59486" y="2540"/>
                  </a:lnTo>
                  <a:lnTo>
                    <a:pt x="159486" y="1270"/>
                  </a:lnTo>
                  <a:lnTo>
                    <a:pt x="160439" y="1270"/>
                  </a:lnTo>
                  <a:lnTo>
                    <a:pt x="160439" y="0"/>
                  </a:lnTo>
                  <a:close/>
                </a:path>
              </a:pathLst>
            </a:custGeom>
            <a:solidFill>
              <a:srgbClr val="9AA1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498051" y="3234360"/>
              <a:ext cx="151130" cy="40640"/>
            </a:xfrm>
            <a:custGeom>
              <a:avLst/>
              <a:gdLst/>
              <a:ahLst/>
              <a:cxnLst/>
              <a:rect l="l" t="t" r="r" b="b"/>
              <a:pathLst>
                <a:path w="151130" h="40639">
                  <a:moveTo>
                    <a:pt x="15036" y="0"/>
                  </a:moveTo>
                  <a:lnTo>
                    <a:pt x="10198" y="3784"/>
                  </a:lnTo>
                  <a:lnTo>
                    <a:pt x="0" y="10591"/>
                  </a:lnTo>
                  <a:lnTo>
                    <a:pt x="20888" y="32187"/>
                  </a:lnTo>
                  <a:lnTo>
                    <a:pt x="27584" y="39636"/>
                  </a:lnTo>
                  <a:lnTo>
                    <a:pt x="119531" y="39634"/>
                  </a:lnTo>
                  <a:lnTo>
                    <a:pt x="150164" y="40259"/>
                  </a:lnTo>
                  <a:lnTo>
                    <a:pt x="150431" y="27724"/>
                  </a:lnTo>
                  <a:lnTo>
                    <a:pt x="150901" y="21488"/>
                  </a:lnTo>
                  <a:lnTo>
                    <a:pt x="63765" y="21690"/>
                  </a:lnTo>
                  <a:lnTo>
                    <a:pt x="34734" y="21285"/>
                  </a:lnTo>
                  <a:lnTo>
                    <a:pt x="29999" y="15785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FCC3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718322" y="3238435"/>
              <a:ext cx="180340" cy="107950"/>
            </a:xfrm>
            <a:custGeom>
              <a:avLst/>
              <a:gdLst/>
              <a:ahLst/>
              <a:cxnLst/>
              <a:rect l="l" t="t" r="r" b="b"/>
              <a:pathLst>
                <a:path w="180339" h="107950">
                  <a:moveTo>
                    <a:pt x="179463" y="51"/>
                  </a:moveTo>
                  <a:lnTo>
                    <a:pt x="167592" y="183"/>
                  </a:lnTo>
                  <a:lnTo>
                    <a:pt x="143853" y="0"/>
                  </a:lnTo>
                  <a:lnTo>
                    <a:pt x="132003" y="610"/>
                  </a:lnTo>
                  <a:lnTo>
                    <a:pt x="110516" y="44920"/>
                  </a:lnTo>
                  <a:lnTo>
                    <a:pt x="87439" y="88392"/>
                  </a:lnTo>
                  <a:lnTo>
                    <a:pt x="65698" y="89256"/>
                  </a:lnTo>
                  <a:lnTo>
                    <a:pt x="21900" y="88964"/>
                  </a:lnTo>
                  <a:lnTo>
                    <a:pt x="38" y="89256"/>
                  </a:lnTo>
                  <a:lnTo>
                    <a:pt x="609" y="94857"/>
                  </a:lnTo>
                  <a:lnTo>
                    <a:pt x="812" y="100559"/>
                  </a:lnTo>
                  <a:lnTo>
                    <a:pt x="0" y="106172"/>
                  </a:lnTo>
                  <a:lnTo>
                    <a:pt x="22175" y="106864"/>
                  </a:lnTo>
                  <a:lnTo>
                    <a:pt x="44380" y="106884"/>
                  </a:lnTo>
                  <a:lnTo>
                    <a:pt x="93218" y="106503"/>
                  </a:lnTo>
                  <a:lnTo>
                    <a:pt x="99593" y="107392"/>
                  </a:lnTo>
                  <a:lnTo>
                    <a:pt x="101409" y="102070"/>
                  </a:lnTo>
                  <a:lnTo>
                    <a:pt x="144043" y="17844"/>
                  </a:lnTo>
                  <a:lnTo>
                    <a:pt x="171078" y="18149"/>
                  </a:lnTo>
                  <a:lnTo>
                    <a:pt x="180098" y="17806"/>
                  </a:lnTo>
                  <a:lnTo>
                    <a:pt x="179463" y="51"/>
                  </a:lnTo>
                  <a:close/>
                </a:path>
              </a:pathLst>
            </a:custGeom>
            <a:solidFill>
              <a:srgbClr val="FCC7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332456" y="3238170"/>
              <a:ext cx="59055" cy="35560"/>
            </a:xfrm>
            <a:custGeom>
              <a:avLst/>
              <a:gdLst/>
              <a:ahLst/>
              <a:cxnLst/>
              <a:rect l="l" t="t" r="r" b="b"/>
              <a:pathLst>
                <a:path w="59055" h="35560">
                  <a:moveTo>
                    <a:pt x="46050" y="0"/>
                  </a:moveTo>
                  <a:lnTo>
                    <a:pt x="34707" y="284"/>
                  </a:lnTo>
                  <a:lnTo>
                    <a:pt x="685" y="177"/>
                  </a:lnTo>
                  <a:lnTo>
                    <a:pt x="800" y="6413"/>
                  </a:lnTo>
                  <a:lnTo>
                    <a:pt x="546" y="12649"/>
                  </a:lnTo>
                  <a:lnTo>
                    <a:pt x="0" y="18884"/>
                  </a:lnTo>
                  <a:lnTo>
                    <a:pt x="8984" y="18647"/>
                  </a:lnTo>
                  <a:lnTo>
                    <a:pt x="26956" y="18381"/>
                  </a:lnTo>
                  <a:lnTo>
                    <a:pt x="35941" y="18072"/>
                  </a:lnTo>
                  <a:lnTo>
                    <a:pt x="39116" y="23558"/>
                  </a:lnTo>
                  <a:lnTo>
                    <a:pt x="41948" y="29222"/>
                  </a:lnTo>
                  <a:lnTo>
                    <a:pt x="44462" y="35064"/>
                  </a:lnTo>
                  <a:lnTo>
                    <a:pt x="44919" y="34950"/>
                  </a:lnTo>
                  <a:lnTo>
                    <a:pt x="52031" y="34950"/>
                  </a:lnTo>
                  <a:lnTo>
                    <a:pt x="56159" y="29578"/>
                  </a:lnTo>
                  <a:lnTo>
                    <a:pt x="58534" y="23406"/>
                  </a:lnTo>
                  <a:lnTo>
                    <a:pt x="55362" y="17573"/>
                  </a:lnTo>
                  <a:lnTo>
                    <a:pt x="49479" y="5675"/>
                  </a:lnTo>
                  <a:lnTo>
                    <a:pt x="46050" y="0"/>
                  </a:lnTo>
                  <a:close/>
                </a:path>
              </a:pathLst>
            </a:custGeom>
            <a:solidFill>
              <a:srgbClr val="F79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669768" y="3252660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60" h="26035">
                  <a:moveTo>
                    <a:pt x="8597" y="0"/>
                  </a:moveTo>
                  <a:lnTo>
                    <a:pt x="1498" y="6959"/>
                  </a:lnTo>
                  <a:lnTo>
                    <a:pt x="0" y="14147"/>
                  </a:lnTo>
                  <a:lnTo>
                    <a:pt x="2070" y="19481"/>
                  </a:lnTo>
                  <a:lnTo>
                    <a:pt x="5715" y="25768"/>
                  </a:lnTo>
                  <a:lnTo>
                    <a:pt x="12433" y="25298"/>
                  </a:lnTo>
                  <a:lnTo>
                    <a:pt x="19430" y="22691"/>
                  </a:lnTo>
                  <a:lnTo>
                    <a:pt x="22766" y="16035"/>
                  </a:lnTo>
                  <a:lnTo>
                    <a:pt x="21904" y="8590"/>
                  </a:lnTo>
                  <a:lnTo>
                    <a:pt x="16306" y="3619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3A5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377376" y="3261576"/>
              <a:ext cx="32384" cy="55880"/>
            </a:xfrm>
            <a:custGeom>
              <a:avLst/>
              <a:gdLst/>
              <a:ahLst/>
              <a:cxnLst/>
              <a:rect l="l" t="t" r="r" b="b"/>
              <a:pathLst>
                <a:path w="32385" h="55879">
                  <a:moveTo>
                    <a:pt x="13614" y="0"/>
                  </a:moveTo>
                  <a:lnTo>
                    <a:pt x="11239" y="6172"/>
                  </a:lnTo>
                  <a:lnTo>
                    <a:pt x="7112" y="11544"/>
                  </a:lnTo>
                  <a:lnTo>
                    <a:pt x="0" y="11544"/>
                  </a:lnTo>
                  <a:lnTo>
                    <a:pt x="5655" y="22694"/>
                  </a:lnTo>
                  <a:lnTo>
                    <a:pt x="11410" y="33793"/>
                  </a:lnTo>
                  <a:lnTo>
                    <a:pt x="17280" y="44832"/>
                  </a:lnTo>
                  <a:lnTo>
                    <a:pt x="23279" y="55803"/>
                  </a:lnTo>
                  <a:lnTo>
                    <a:pt x="28130" y="49910"/>
                  </a:lnTo>
                  <a:lnTo>
                    <a:pt x="29108" y="42214"/>
                  </a:lnTo>
                  <a:lnTo>
                    <a:pt x="32080" y="35420"/>
                  </a:lnTo>
                  <a:lnTo>
                    <a:pt x="27669" y="26456"/>
                  </a:lnTo>
                  <a:lnTo>
                    <a:pt x="23104" y="17576"/>
                  </a:lnTo>
                  <a:lnTo>
                    <a:pt x="18410" y="876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FAB1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400655" y="3296996"/>
              <a:ext cx="111760" cy="50165"/>
            </a:xfrm>
            <a:custGeom>
              <a:avLst/>
              <a:gdLst/>
              <a:ahLst/>
              <a:cxnLst/>
              <a:rect l="l" t="t" r="r" b="b"/>
              <a:pathLst>
                <a:path w="111760" h="50164">
                  <a:moveTo>
                    <a:pt x="8801" y="0"/>
                  </a:moveTo>
                  <a:lnTo>
                    <a:pt x="5829" y="6794"/>
                  </a:lnTo>
                  <a:lnTo>
                    <a:pt x="4851" y="14490"/>
                  </a:lnTo>
                  <a:lnTo>
                    <a:pt x="0" y="20383"/>
                  </a:lnTo>
                  <a:lnTo>
                    <a:pt x="6437" y="33210"/>
                  </a:lnTo>
                  <a:lnTo>
                    <a:pt x="13131" y="45923"/>
                  </a:lnTo>
                  <a:lnTo>
                    <a:pt x="14719" y="49733"/>
                  </a:lnTo>
                  <a:lnTo>
                    <a:pt x="19773" y="47701"/>
                  </a:lnTo>
                  <a:lnTo>
                    <a:pt x="22961" y="48247"/>
                  </a:lnTo>
                  <a:lnTo>
                    <a:pt x="45056" y="48094"/>
                  </a:lnTo>
                  <a:lnTo>
                    <a:pt x="89259" y="48283"/>
                  </a:lnTo>
                  <a:lnTo>
                    <a:pt x="111353" y="47701"/>
                  </a:lnTo>
                  <a:lnTo>
                    <a:pt x="111175" y="41998"/>
                  </a:lnTo>
                  <a:lnTo>
                    <a:pt x="111175" y="30581"/>
                  </a:lnTo>
                  <a:lnTo>
                    <a:pt x="89862" y="30440"/>
                  </a:lnTo>
                  <a:lnTo>
                    <a:pt x="47221" y="30615"/>
                  </a:lnTo>
                  <a:lnTo>
                    <a:pt x="25908" y="30238"/>
                  </a:lnTo>
                  <a:lnTo>
                    <a:pt x="21161" y="22995"/>
                  </a:lnTo>
                  <a:lnTo>
                    <a:pt x="13026" y="7600"/>
                  </a:lnTo>
                  <a:lnTo>
                    <a:pt x="8801" y="0"/>
                  </a:lnTo>
                  <a:close/>
                </a:path>
              </a:pathLst>
            </a:custGeom>
            <a:solidFill>
              <a:srgbClr val="FCC3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655838" y="3315043"/>
              <a:ext cx="7620" cy="40005"/>
            </a:xfrm>
            <a:custGeom>
              <a:avLst/>
              <a:gdLst/>
              <a:ahLst/>
              <a:cxnLst/>
              <a:rect l="l" t="t" r="r" b="b"/>
              <a:pathLst>
                <a:path w="7619" h="40004">
                  <a:moveTo>
                    <a:pt x="7238" y="0"/>
                  </a:moveTo>
                  <a:lnTo>
                    <a:pt x="457" y="228"/>
                  </a:lnTo>
                  <a:lnTo>
                    <a:pt x="435" y="10143"/>
                  </a:lnTo>
                  <a:lnTo>
                    <a:pt x="0" y="39877"/>
                  </a:lnTo>
                  <a:lnTo>
                    <a:pt x="7251" y="39992"/>
                  </a:lnTo>
                  <a:lnTo>
                    <a:pt x="7090" y="29998"/>
                  </a:lnTo>
                  <a:lnTo>
                    <a:pt x="7264" y="10001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304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670761" y="3314954"/>
              <a:ext cx="8255" cy="41275"/>
            </a:xfrm>
            <a:custGeom>
              <a:avLst/>
              <a:gdLst/>
              <a:ahLst/>
              <a:cxnLst/>
              <a:rect l="l" t="t" r="r" b="b"/>
              <a:pathLst>
                <a:path w="8255" h="41275">
                  <a:moveTo>
                    <a:pt x="7886" y="0"/>
                  </a:moveTo>
                  <a:lnTo>
                    <a:pt x="698" y="63"/>
                  </a:lnTo>
                  <a:lnTo>
                    <a:pt x="534" y="20348"/>
                  </a:lnTo>
                  <a:lnTo>
                    <a:pt x="368" y="30499"/>
                  </a:lnTo>
                  <a:lnTo>
                    <a:pt x="0" y="40652"/>
                  </a:lnTo>
                  <a:lnTo>
                    <a:pt x="7416" y="40665"/>
                  </a:lnTo>
                  <a:lnTo>
                    <a:pt x="7470" y="20327"/>
                  </a:lnTo>
                  <a:lnTo>
                    <a:pt x="7548" y="10159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3E59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537247" y="3314928"/>
              <a:ext cx="7620" cy="41275"/>
            </a:xfrm>
            <a:custGeom>
              <a:avLst/>
              <a:gdLst/>
              <a:ahLst/>
              <a:cxnLst/>
              <a:rect l="l" t="t" r="r" b="b"/>
              <a:pathLst>
                <a:path w="7619" h="41275">
                  <a:moveTo>
                    <a:pt x="6715" y="0"/>
                  </a:moveTo>
                  <a:lnTo>
                    <a:pt x="301" y="342"/>
                  </a:lnTo>
                  <a:lnTo>
                    <a:pt x="60" y="10422"/>
                  </a:lnTo>
                  <a:lnTo>
                    <a:pt x="0" y="20507"/>
                  </a:lnTo>
                  <a:lnTo>
                    <a:pt x="60" y="40690"/>
                  </a:lnTo>
                  <a:lnTo>
                    <a:pt x="7134" y="40830"/>
                  </a:lnTo>
                  <a:lnTo>
                    <a:pt x="7177" y="20405"/>
                  </a:lnTo>
                  <a:lnTo>
                    <a:pt x="7082" y="10194"/>
                  </a:lnTo>
                  <a:lnTo>
                    <a:pt x="6715" y="0"/>
                  </a:lnTo>
                  <a:close/>
                </a:path>
              </a:pathLst>
            </a:custGeom>
            <a:solidFill>
              <a:srgbClr val="3A5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552875" y="3314928"/>
              <a:ext cx="6985" cy="41275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6656" y="0"/>
                  </a:moveTo>
                  <a:lnTo>
                    <a:pt x="446" y="203"/>
                  </a:lnTo>
                  <a:lnTo>
                    <a:pt x="461" y="10341"/>
                  </a:lnTo>
                  <a:lnTo>
                    <a:pt x="0" y="30617"/>
                  </a:lnTo>
                  <a:lnTo>
                    <a:pt x="243" y="40741"/>
                  </a:lnTo>
                  <a:lnTo>
                    <a:pt x="6351" y="40373"/>
                  </a:lnTo>
                  <a:lnTo>
                    <a:pt x="6650" y="10094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344C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686356" y="3315043"/>
              <a:ext cx="8255" cy="41275"/>
            </a:xfrm>
            <a:custGeom>
              <a:avLst/>
              <a:gdLst/>
              <a:ahLst/>
              <a:cxnLst/>
              <a:rect l="l" t="t" r="r" b="b"/>
              <a:pathLst>
                <a:path w="8255" h="41275">
                  <a:moveTo>
                    <a:pt x="0" y="0"/>
                  </a:moveTo>
                  <a:lnTo>
                    <a:pt x="180" y="10165"/>
                  </a:lnTo>
                  <a:lnTo>
                    <a:pt x="254" y="40678"/>
                  </a:lnTo>
                  <a:lnTo>
                    <a:pt x="7835" y="40716"/>
                  </a:lnTo>
                  <a:lnTo>
                    <a:pt x="7874" y="30646"/>
                  </a:lnTo>
                  <a:lnTo>
                    <a:pt x="7708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877441" y="3316465"/>
              <a:ext cx="123825" cy="225425"/>
            </a:xfrm>
            <a:custGeom>
              <a:avLst/>
              <a:gdLst/>
              <a:ahLst/>
              <a:cxnLst/>
              <a:rect l="l" t="t" r="r" b="b"/>
              <a:pathLst>
                <a:path w="123825" h="225425">
                  <a:moveTo>
                    <a:pt x="105562" y="0"/>
                  </a:moveTo>
                  <a:lnTo>
                    <a:pt x="105625" y="38773"/>
                  </a:lnTo>
                  <a:lnTo>
                    <a:pt x="98570" y="45149"/>
                  </a:lnTo>
                  <a:lnTo>
                    <a:pt x="57889" y="78024"/>
                  </a:lnTo>
                  <a:lnTo>
                    <a:pt x="21350" y="108371"/>
                  </a:lnTo>
                  <a:lnTo>
                    <a:pt x="3340" y="123837"/>
                  </a:lnTo>
                  <a:lnTo>
                    <a:pt x="0" y="126149"/>
                  </a:lnTo>
                  <a:lnTo>
                    <a:pt x="1092" y="130594"/>
                  </a:lnTo>
                  <a:lnTo>
                    <a:pt x="838" y="134035"/>
                  </a:lnTo>
                  <a:lnTo>
                    <a:pt x="845" y="202105"/>
                  </a:lnTo>
                  <a:lnTo>
                    <a:pt x="1409" y="224777"/>
                  </a:lnTo>
                  <a:lnTo>
                    <a:pt x="6870" y="224802"/>
                  </a:lnTo>
                  <a:lnTo>
                    <a:pt x="17818" y="224434"/>
                  </a:lnTo>
                  <a:lnTo>
                    <a:pt x="18647" y="216625"/>
                  </a:lnTo>
                  <a:lnTo>
                    <a:pt x="18842" y="208775"/>
                  </a:lnTo>
                  <a:lnTo>
                    <a:pt x="18414" y="134531"/>
                  </a:lnTo>
                  <a:lnTo>
                    <a:pt x="44567" y="112650"/>
                  </a:lnTo>
                  <a:lnTo>
                    <a:pt x="123393" y="47472"/>
                  </a:lnTo>
                  <a:lnTo>
                    <a:pt x="123824" y="35664"/>
                  </a:lnTo>
                  <a:lnTo>
                    <a:pt x="123697" y="165"/>
                  </a:lnTo>
                  <a:lnTo>
                    <a:pt x="105562" y="0"/>
                  </a:lnTo>
                  <a:close/>
                </a:path>
              </a:pathLst>
            </a:custGeom>
            <a:solidFill>
              <a:srgbClr val="B7CC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957565" y="3316376"/>
              <a:ext cx="167640" cy="356870"/>
            </a:xfrm>
            <a:custGeom>
              <a:avLst/>
              <a:gdLst/>
              <a:ahLst/>
              <a:cxnLst/>
              <a:rect l="l" t="t" r="r" b="b"/>
              <a:pathLst>
                <a:path w="167639" h="356870">
                  <a:moveTo>
                    <a:pt x="106718" y="65989"/>
                  </a:moveTo>
                  <a:lnTo>
                    <a:pt x="106299" y="393"/>
                  </a:lnTo>
                  <a:lnTo>
                    <a:pt x="88341" y="596"/>
                  </a:lnTo>
                  <a:lnTo>
                    <a:pt x="88303" y="30035"/>
                  </a:lnTo>
                  <a:lnTo>
                    <a:pt x="87757" y="88887"/>
                  </a:lnTo>
                  <a:lnTo>
                    <a:pt x="88099" y="121450"/>
                  </a:lnTo>
                  <a:lnTo>
                    <a:pt x="87553" y="124828"/>
                  </a:lnTo>
                  <a:lnTo>
                    <a:pt x="68973" y="143294"/>
                  </a:lnTo>
                  <a:lnTo>
                    <a:pt x="36283" y="175336"/>
                  </a:lnTo>
                  <a:lnTo>
                    <a:pt x="16891" y="194881"/>
                  </a:lnTo>
                  <a:lnTo>
                    <a:pt x="13830" y="198958"/>
                  </a:lnTo>
                  <a:lnTo>
                    <a:pt x="8674" y="199999"/>
                  </a:lnTo>
                  <a:lnTo>
                    <a:pt x="7200" y="205854"/>
                  </a:lnTo>
                  <a:lnTo>
                    <a:pt x="0" y="209016"/>
                  </a:lnTo>
                  <a:lnTo>
                    <a:pt x="952" y="215506"/>
                  </a:lnTo>
                  <a:lnTo>
                    <a:pt x="1092" y="354749"/>
                  </a:lnTo>
                  <a:lnTo>
                    <a:pt x="11963" y="355244"/>
                  </a:lnTo>
                  <a:lnTo>
                    <a:pt x="17335" y="356273"/>
                  </a:lnTo>
                  <a:lnTo>
                    <a:pt x="17856" y="322084"/>
                  </a:lnTo>
                  <a:lnTo>
                    <a:pt x="17957" y="253682"/>
                  </a:lnTo>
                  <a:lnTo>
                    <a:pt x="18542" y="219506"/>
                  </a:lnTo>
                  <a:lnTo>
                    <a:pt x="30441" y="207022"/>
                  </a:lnTo>
                  <a:lnTo>
                    <a:pt x="55105" y="182854"/>
                  </a:lnTo>
                  <a:lnTo>
                    <a:pt x="76835" y="160731"/>
                  </a:lnTo>
                  <a:lnTo>
                    <a:pt x="96431" y="141490"/>
                  </a:lnTo>
                  <a:lnTo>
                    <a:pt x="105867" y="131508"/>
                  </a:lnTo>
                  <a:lnTo>
                    <a:pt x="106603" y="98780"/>
                  </a:lnTo>
                  <a:lnTo>
                    <a:pt x="106718" y="65989"/>
                  </a:lnTo>
                  <a:close/>
                </a:path>
                <a:path w="167639" h="356870">
                  <a:moveTo>
                    <a:pt x="167563" y="107569"/>
                  </a:moveTo>
                  <a:lnTo>
                    <a:pt x="167055" y="190"/>
                  </a:lnTo>
                  <a:lnTo>
                    <a:pt x="160769" y="0"/>
                  </a:lnTo>
                  <a:lnTo>
                    <a:pt x="154520" y="139"/>
                  </a:lnTo>
                  <a:lnTo>
                    <a:pt x="148310" y="571"/>
                  </a:lnTo>
                  <a:lnTo>
                    <a:pt x="148107" y="33375"/>
                  </a:lnTo>
                  <a:lnTo>
                    <a:pt x="148158" y="181635"/>
                  </a:lnTo>
                  <a:lnTo>
                    <a:pt x="148348" y="206552"/>
                  </a:lnTo>
                  <a:lnTo>
                    <a:pt x="149301" y="231470"/>
                  </a:lnTo>
                  <a:lnTo>
                    <a:pt x="148691" y="240817"/>
                  </a:lnTo>
                  <a:lnTo>
                    <a:pt x="148437" y="250151"/>
                  </a:lnTo>
                  <a:lnTo>
                    <a:pt x="148551" y="259511"/>
                  </a:lnTo>
                  <a:lnTo>
                    <a:pt x="149034" y="268871"/>
                  </a:lnTo>
                  <a:lnTo>
                    <a:pt x="155067" y="268427"/>
                  </a:lnTo>
                  <a:lnTo>
                    <a:pt x="167220" y="268630"/>
                  </a:lnTo>
                  <a:lnTo>
                    <a:pt x="167563" y="107569"/>
                  </a:lnTo>
                  <a:close/>
                </a:path>
              </a:pathLst>
            </a:custGeom>
            <a:solidFill>
              <a:srgbClr val="B4CA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167166" y="3316516"/>
              <a:ext cx="106680" cy="356235"/>
            </a:xfrm>
            <a:custGeom>
              <a:avLst/>
              <a:gdLst/>
              <a:ahLst/>
              <a:cxnLst/>
              <a:rect l="l" t="t" r="r" b="b"/>
              <a:pathLst>
                <a:path w="106680" h="356235">
                  <a:moveTo>
                    <a:pt x="825" y="0"/>
                  </a:moveTo>
                  <a:lnTo>
                    <a:pt x="685" y="126911"/>
                  </a:lnTo>
                  <a:lnTo>
                    <a:pt x="0" y="132003"/>
                  </a:lnTo>
                  <a:lnTo>
                    <a:pt x="3924" y="135051"/>
                  </a:lnTo>
                  <a:lnTo>
                    <a:pt x="45434" y="176412"/>
                  </a:lnTo>
                  <a:lnTo>
                    <a:pt x="66421" y="196863"/>
                  </a:lnTo>
                  <a:lnTo>
                    <a:pt x="87668" y="217030"/>
                  </a:lnTo>
                  <a:lnTo>
                    <a:pt x="88126" y="251735"/>
                  </a:lnTo>
                  <a:lnTo>
                    <a:pt x="88100" y="321216"/>
                  </a:lnTo>
                  <a:lnTo>
                    <a:pt x="88315" y="355942"/>
                  </a:lnTo>
                  <a:lnTo>
                    <a:pt x="94043" y="355244"/>
                  </a:lnTo>
                  <a:lnTo>
                    <a:pt x="105651" y="355003"/>
                  </a:lnTo>
                  <a:lnTo>
                    <a:pt x="105938" y="320122"/>
                  </a:lnTo>
                  <a:lnTo>
                    <a:pt x="105625" y="215480"/>
                  </a:lnTo>
                  <a:lnTo>
                    <a:pt x="106375" y="207213"/>
                  </a:lnTo>
                  <a:lnTo>
                    <a:pt x="97802" y="202996"/>
                  </a:lnTo>
                  <a:lnTo>
                    <a:pt x="93141" y="197561"/>
                  </a:lnTo>
                  <a:lnTo>
                    <a:pt x="74686" y="179113"/>
                  </a:lnTo>
                  <a:lnTo>
                    <a:pt x="37279" y="142732"/>
                  </a:lnTo>
                  <a:lnTo>
                    <a:pt x="18973" y="124142"/>
                  </a:lnTo>
                  <a:lnTo>
                    <a:pt x="19367" y="203"/>
                  </a:lnTo>
                  <a:lnTo>
                    <a:pt x="6985" y="43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E91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229205" y="3316770"/>
              <a:ext cx="125730" cy="225425"/>
            </a:xfrm>
            <a:custGeom>
              <a:avLst/>
              <a:gdLst/>
              <a:ahLst/>
              <a:cxnLst/>
              <a:rect l="l" t="t" r="r" b="b"/>
              <a:pathLst>
                <a:path w="125730" h="225425">
                  <a:moveTo>
                    <a:pt x="19405" y="0"/>
                  </a:moveTo>
                  <a:lnTo>
                    <a:pt x="736" y="50"/>
                  </a:lnTo>
                  <a:lnTo>
                    <a:pt x="762" y="43179"/>
                  </a:lnTo>
                  <a:lnTo>
                    <a:pt x="0" y="47878"/>
                  </a:lnTo>
                  <a:lnTo>
                    <a:pt x="4457" y="50330"/>
                  </a:lnTo>
                  <a:lnTo>
                    <a:pt x="7404" y="53060"/>
                  </a:lnTo>
                  <a:lnTo>
                    <a:pt x="57150" y="93759"/>
                  </a:lnTo>
                  <a:lnTo>
                    <a:pt x="106591" y="134772"/>
                  </a:lnTo>
                  <a:lnTo>
                    <a:pt x="108166" y="143439"/>
                  </a:lnTo>
                  <a:lnTo>
                    <a:pt x="108450" y="152268"/>
                  </a:lnTo>
                  <a:lnTo>
                    <a:pt x="108235" y="161156"/>
                  </a:lnTo>
                  <a:lnTo>
                    <a:pt x="108239" y="183008"/>
                  </a:lnTo>
                  <a:lnTo>
                    <a:pt x="108434" y="196040"/>
                  </a:lnTo>
                  <a:lnTo>
                    <a:pt x="108173" y="209039"/>
                  </a:lnTo>
                  <a:lnTo>
                    <a:pt x="106730" y="221945"/>
                  </a:lnTo>
                  <a:lnTo>
                    <a:pt x="111765" y="224714"/>
                  </a:lnTo>
                  <a:lnTo>
                    <a:pt x="118083" y="225266"/>
                  </a:lnTo>
                  <a:lnTo>
                    <a:pt x="123159" y="223084"/>
                  </a:lnTo>
                  <a:lnTo>
                    <a:pt x="124472" y="217652"/>
                  </a:lnTo>
                  <a:lnTo>
                    <a:pt x="124436" y="194782"/>
                  </a:lnTo>
                  <a:lnTo>
                    <a:pt x="125337" y="149038"/>
                  </a:lnTo>
                  <a:lnTo>
                    <a:pt x="125387" y="126161"/>
                  </a:lnTo>
                  <a:lnTo>
                    <a:pt x="120357" y="121640"/>
                  </a:lnTo>
                  <a:lnTo>
                    <a:pt x="95016" y="101144"/>
                  </a:lnTo>
                  <a:lnTo>
                    <a:pt x="42887" y="58131"/>
                  </a:lnTo>
                  <a:lnTo>
                    <a:pt x="27023" y="45327"/>
                  </a:lnTo>
                  <a:lnTo>
                    <a:pt x="19761" y="38265"/>
                  </a:lnTo>
                  <a:lnTo>
                    <a:pt x="19293" y="28717"/>
                  </a:lnTo>
                  <a:lnTo>
                    <a:pt x="19197" y="19151"/>
                  </a:lnTo>
                  <a:lnTo>
                    <a:pt x="19405" y="0"/>
                  </a:lnTo>
                  <a:close/>
                </a:path>
              </a:pathLst>
            </a:custGeom>
            <a:solidFill>
              <a:srgbClr val="F28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520695" y="3315182"/>
              <a:ext cx="8255" cy="40640"/>
            </a:xfrm>
            <a:custGeom>
              <a:avLst/>
              <a:gdLst/>
              <a:ahLst/>
              <a:cxnLst/>
              <a:rect l="l" t="t" r="r" b="b"/>
              <a:pathLst>
                <a:path w="8255" h="40639">
                  <a:moveTo>
                    <a:pt x="7772" y="0"/>
                  </a:moveTo>
                  <a:lnTo>
                    <a:pt x="0" y="88"/>
                  </a:lnTo>
                  <a:lnTo>
                    <a:pt x="581" y="10127"/>
                  </a:lnTo>
                  <a:lnTo>
                    <a:pt x="768" y="20180"/>
                  </a:lnTo>
                  <a:lnTo>
                    <a:pt x="774" y="40309"/>
                  </a:lnTo>
                  <a:lnTo>
                    <a:pt x="7683" y="40373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3650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2568054" y="3314839"/>
              <a:ext cx="7620" cy="40640"/>
            </a:xfrm>
            <a:custGeom>
              <a:avLst/>
              <a:gdLst/>
              <a:ahLst/>
              <a:cxnLst/>
              <a:rect l="l" t="t" r="r" b="b"/>
              <a:pathLst>
                <a:path w="7619" h="40639">
                  <a:moveTo>
                    <a:pt x="0" y="0"/>
                  </a:moveTo>
                  <a:lnTo>
                    <a:pt x="204" y="10044"/>
                  </a:lnTo>
                  <a:lnTo>
                    <a:pt x="198" y="30125"/>
                  </a:lnTo>
                  <a:lnTo>
                    <a:pt x="266" y="40170"/>
                  </a:lnTo>
                  <a:lnTo>
                    <a:pt x="7099" y="40132"/>
                  </a:lnTo>
                  <a:lnTo>
                    <a:pt x="7013" y="20404"/>
                  </a:lnTo>
                  <a:lnTo>
                    <a:pt x="7074" y="10544"/>
                  </a:lnTo>
                  <a:lnTo>
                    <a:pt x="7327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C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613179" y="3329965"/>
              <a:ext cx="36830" cy="12700"/>
            </a:xfrm>
            <a:custGeom>
              <a:avLst/>
              <a:gdLst/>
              <a:ahLst/>
              <a:cxnLst/>
              <a:rect l="l" t="t" r="r" b="b"/>
              <a:pathLst>
                <a:path w="36830" h="12700">
                  <a:moveTo>
                    <a:pt x="36474" y="0"/>
                  </a:moveTo>
                  <a:lnTo>
                    <a:pt x="27356" y="389"/>
                  </a:lnTo>
                  <a:lnTo>
                    <a:pt x="18237" y="595"/>
                  </a:lnTo>
                  <a:lnTo>
                    <a:pt x="9117" y="541"/>
                  </a:lnTo>
                  <a:lnTo>
                    <a:pt x="0" y="152"/>
                  </a:lnTo>
                  <a:lnTo>
                    <a:pt x="38" y="12191"/>
                  </a:lnTo>
                  <a:lnTo>
                    <a:pt x="27595" y="12172"/>
                  </a:lnTo>
                  <a:lnTo>
                    <a:pt x="36791" y="12280"/>
                  </a:lnTo>
                  <a:lnTo>
                    <a:pt x="36474" y="0"/>
                  </a:lnTo>
                  <a:close/>
                </a:path>
              </a:pathLst>
            </a:custGeom>
            <a:solidFill>
              <a:srgbClr val="43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580957" y="3329876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9757" y="0"/>
                  </a:moveTo>
                  <a:lnTo>
                    <a:pt x="406" y="63"/>
                  </a:lnTo>
                  <a:lnTo>
                    <a:pt x="0" y="12344"/>
                  </a:lnTo>
                  <a:lnTo>
                    <a:pt x="9519" y="12296"/>
                  </a:lnTo>
                  <a:lnTo>
                    <a:pt x="38087" y="12395"/>
                  </a:lnTo>
                  <a:lnTo>
                    <a:pt x="37960" y="8292"/>
                  </a:lnTo>
                  <a:lnTo>
                    <a:pt x="37884" y="126"/>
                  </a:lnTo>
                  <a:lnTo>
                    <a:pt x="28497" y="154"/>
                  </a:lnTo>
                  <a:lnTo>
                    <a:pt x="9757" y="0"/>
                  </a:lnTo>
                  <a:close/>
                </a:path>
              </a:pathLst>
            </a:custGeom>
            <a:solidFill>
              <a:srgbClr val="3E58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435504" y="3403117"/>
              <a:ext cx="44450" cy="19685"/>
            </a:xfrm>
            <a:custGeom>
              <a:avLst/>
              <a:gdLst/>
              <a:ahLst/>
              <a:cxnLst/>
              <a:rect l="l" t="t" r="r" b="b"/>
              <a:pathLst>
                <a:path w="44450" h="19685">
                  <a:moveTo>
                    <a:pt x="24599" y="0"/>
                  </a:moveTo>
                  <a:lnTo>
                    <a:pt x="24193" y="7619"/>
                  </a:lnTo>
                  <a:lnTo>
                    <a:pt x="16116" y="7569"/>
                  </a:lnTo>
                  <a:lnTo>
                    <a:pt x="8039" y="6845"/>
                  </a:lnTo>
                  <a:lnTo>
                    <a:pt x="0" y="7442"/>
                  </a:lnTo>
                  <a:lnTo>
                    <a:pt x="228" y="12192"/>
                  </a:lnTo>
                  <a:lnTo>
                    <a:pt x="8293" y="12433"/>
                  </a:lnTo>
                  <a:lnTo>
                    <a:pt x="16383" y="12242"/>
                  </a:lnTo>
                  <a:lnTo>
                    <a:pt x="24460" y="12776"/>
                  </a:lnTo>
                  <a:lnTo>
                    <a:pt x="23431" y="19227"/>
                  </a:lnTo>
                  <a:lnTo>
                    <a:pt x="30289" y="15824"/>
                  </a:lnTo>
                  <a:lnTo>
                    <a:pt x="38823" y="14909"/>
                  </a:lnTo>
                  <a:lnTo>
                    <a:pt x="44094" y="8889"/>
                  </a:lnTo>
                  <a:lnTo>
                    <a:pt x="31026" y="3086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3753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751901" y="3402800"/>
              <a:ext cx="45085" cy="20320"/>
            </a:xfrm>
            <a:custGeom>
              <a:avLst/>
              <a:gdLst/>
              <a:ahLst/>
              <a:cxnLst/>
              <a:rect l="l" t="t" r="r" b="b"/>
              <a:pathLst>
                <a:path w="45085" h="20320">
                  <a:moveTo>
                    <a:pt x="20281" y="0"/>
                  </a:moveTo>
                  <a:lnTo>
                    <a:pt x="6527" y="6057"/>
                  </a:lnTo>
                  <a:lnTo>
                    <a:pt x="0" y="9753"/>
                  </a:lnTo>
                  <a:lnTo>
                    <a:pt x="5283" y="15278"/>
                  </a:lnTo>
                  <a:lnTo>
                    <a:pt x="13665" y="15481"/>
                  </a:lnTo>
                  <a:lnTo>
                    <a:pt x="19723" y="20002"/>
                  </a:lnTo>
                  <a:lnTo>
                    <a:pt x="18859" y="13080"/>
                  </a:lnTo>
                  <a:lnTo>
                    <a:pt x="25367" y="12754"/>
                  </a:lnTo>
                  <a:lnTo>
                    <a:pt x="31881" y="12546"/>
                  </a:lnTo>
                  <a:lnTo>
                    <a:pt x="44932" y="12420"/>
                  </a:lnTo>
                  <a:lnTo>
                    <a:pt x="44742" y="8000"/>
                  </a:lnTo>
                  <a:lnTo>
                    <a:pt x="36449" y="7162"/>
                  </a:lnTo>
                  <a:lnTo>
                    <a:pt x="27698" y="8483"/>
                  </a:lnTo>
                  <a:lnTo>
                    <a:pt x="19697" y="6578"/>
                  </a:lnTo>
                  <a:lnTo>
                    <a:pt x="20281" y="0"/>
                  </a:lnTo>
                  <a:close/>
                </a:path>
              </a:pathLst>
            </a:custGeom>
            <a:solidFill>
              <a:srgbClr val="3B57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805711" y="3410686"/>
              <a:ext cx="19050" cy="4445"/>
            </a:xfrm>
            <a:custGeom>
              <a:avLst/>
              <a:gdLst/>
              <a:ahLst/>
              <a:cxnLst/>
              <a:rect l="l" t="t" r="r" b="b"/>
              <a:pathLst>
                <a:path w="19050" h="4445">
                  <a:moveTo>
                    <a:pt x="18859" y="0"/>
                  </a:moveTo>
                  <a:lnTo>
                    <a:pt x="12560" y="190"/>
                  </a:lnTo>
                  <a:lnTo>
                    <a:pt x="0" y="139"/>
                  </a:lnTo>
                  <a:lnTo>
                    <a:pt x="88" y="4419"/>
                  </a:lnTo>
                  <a:lnTo>
                    <a:pt x="12623" y="4330"/>
                  </a:lnTo>
                  <a:lnTo>
                    <a:pt x="18935" y="4406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1F36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835365" y="3410674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79">
                  <a:moveTo>
                    <a:pt x="19075" y="0"/>
                  </a:moveTo>
                  <a:lnTo>
                    <a:pt x="12700" y="165"/>
                  </a:lnTo>
                  <a:lnTo>
                    <a:pt x="6350" y="266"/>
                  </a:lnTo>
                  <a:lnTo>
                    <a:pt x="0" y="292"/>
                  </a:lnTo>
                  <a:lnTo>
                    <a:pt x="317" y="4483"/>
                  </a:lnTo>
                  <a:lnTo>
                    <a:pt x="12674" y="4508"/>
                  </a:lnTo>
                  <a:lnTo>
                    <a:pt x="18884" y="4635"/>
                  </a:lnTo>
                  <a:lnTo>
                    <a:pt x="19075" y="0"/>
                  </a:lnTo>
                  <a:close/>
                </a:path>
              </a:pathLst>
            </a:custGeom>
            <a:solidFill>
              <a:srgbClr val="243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376220" y="3410737"/>
              <a:ext cx="22225" cy="5715"/>
            </a:xfrm>
            <a:custGeom>
              <a:avLst/>
              <a:gdLst/>
              <a:ahLst/>
              <a:cxnLst/>
              <a:rect l="l" t="t" r="r" b="b"/>
              <a:pathLst>
                <a:path w="22225" h="5714">
                  <a:moveTo>
                    <a:pt x="13004" y="0"/>
                  </a:moveTo>
                  <a:lnTo>
                    <a:pt x="6642" y="393"/>
                  </a:lnTo>
                  <a:lnTo>
                    <a:pt x="292" y="203"/>
                  </a:lnTo>
                  <a:lnTo>
                    <a:pt x="0" y="4622"/>
                  </a:lnTo>
                  <a:lnTo>
                    <a:pt x="7200" y="4317"/>
                  </a:lnTo>
                  <a:lnTo>
                    <a:pt x="14528" y="5194"/>
                  </a:lnTo>
                  <a:lnTo>
                    <a:pt x="21691" y="3797"/>
                  </a:lnTo>
                  <a:lnTo>
                    <a:pt x="19380" y="419"/>
                  </a:lnTo>
                  <a:lnTo>
                    <a:pt x="13004" y="0"/>
                  </a:lnTo>
                  <a:close/>
                </a:path>
              </a:pathLst>
            </a:custGeom>
            <a:solidFill>
              <a:srgbClr val="2E46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406510" y="3410534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79">
                  <a:moveTo>
                    <a:pt x="19011" y="0"/>
                  </a:moveTo>
                  <a:lnTo>
                    <a:pt x="12712" y="88"/>
                  </a:lnTo>
                  <a:lnTo>
                    <a:pt x="6413" y="228"/>
                  </a:lnTo>
                  <a:lnTo>
                    <a:pt x="126" y="304"/>
                  </a:lnTo>
                  <a:lnTo>
                    <a:pt x="114" y="1358"/>
                  </a:lnTo>
                  <a:lnTo>
                    <a:pt x="12" y="3467"/>
                  </a:lnTo>
                  <a:lnTo>
                    <a:pt x="0" y="4521"/>
                  </a:lnTo>
                  <a:lnTo>
                    <a:pt x="6324" y="4483"/>
                  </a:lnTo>
                  <a:lnTo>
                    <a:pt x="12674" y="4648"/>
                  </a:lnTo>
                  <a:lnTo>
                    <a:pt x="19037" y="4889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173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331351" y="3451542"/>
              <a:ext cx="4445" cy="90805"/>
            </a:xfrm>
            <a:custGeom>
              <a:avLst/>
              <a:gdLst/>
              <a:ahLst/>
              <a:cxnLst/>
              <a:rect l="l" t="t" r="r" b="b"/>
              <a:pathLst>
                <a:path w="4444" h="90804">
                  <a:moveTo>
                    <a:pt x="4444" y="0"/>
                  </a:moveTo>
                  <a:lnTo>
                    <a:pt x="2425" y="901"/>
                  </a:lnTo>
                  <a:lnTo>
                    <a:pt x="1588" y="19069"/>
                  </a:lnTo>
                  <a:lnTo>
                    <a:pt x="1620" y="37306"/>
                  </a:lnTo>
                  <a:lnTo>
                    <a:pt x="1855" y="55562"/>
                  </a:lnTo>
                  <a:lnTo>
                    <a:pt x="1625" y="73787"/>
                  </a:lnTo>
                  <a:lnTo>
                    <a:pt x="2019" y="79349"/>
                  </a:lnTo>
                  <a:lnTo>
                    <a:pt x="0" y="86055"/>
                  </a:lnTo>
                  <a:lnTo>
                    <a:pt x="4305" y="90538"/>
                  </a:lnTo>
                  <a:lnTo>
                    <a:pt x="3562" y="77915"/>
                  </a:lnTo>
                  <a:lnTo>
                    <a:pt x="3227" y="66741"/>
                  </a:lnTo>
                  <a:lnTo>
                    <a:pt x="3276" y="55562"/>
                  </a:lnTo>
                  <a:lnTo>
                    <a:pt x="4023" y="33293"/>
                  </a:lnTo>
                  <a:lnTo>
                    <a:pt x="3928" y="11093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90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334579" y="3451542"/>
              <a:ext cx="3175" cy="89535"/>
            </a:xfrm>
            <a:custGeom>
              <a:avLst/>
              <a:gdLst/>
              <a:ahLst/>
              <a:cxnLst/>
              <a:rect l="l" t="t" r="r" b="b"/>
              <a:pathLst>
                <a:path w="3175" h="89535">
                  <a:moveTo>
                    <a:pt x="1217" y="0"/>
                  </a:moveTo>
                  <a:lnTo>
                    <a:pt x="700" y="11093"/>
                  </a:lnTo>
                  <a:lnTo>
                    <a:pt x="796" y="33293"/>
                  </a:lnTo>
                  <a:lnTo>
                    <a:pt x="48" y="55562"/>
                  </a:lnTo>
                  <a:lnTo>
                    <a:pt x="0" y="66741"/>
                  </a:lnTo>
                  <a:lnTo>
                    <a:pt x="334" y="77915"/>
                  </a:lnTo>
                  <a:lnTo>
                    <a:pt x="1039" y="89077"/>
                  </a:lnTo>
                  <a:lnTo>
                    <a:pt x="1357" y="87172"/>
                  </a:lnTo>
                  <a:lnTo>
                    <a:pt x="2800" y="74266"/>
                  </a:lnTo>
                  <a:lnTo>
                    <a:pt x="3060" y="61267"/>
                  </a:lnTo>
                  <a:lnTo>
                    <a:pt x="2866" y="48235"/>
                  </a:lnTo>
                  <a:lnTo>
                    <a:pt x="2862" y="26383"/>
                  </a:lnTo>
                  <a:lnTo>
                    <a:pt x="3076" y="17495"/>
                  </a:lnTo>
                  <a:lnTo>
                    <a:pt x="2793" y="8667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9969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648701" y="3473691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6121" y="0"/>
                  </a:moveTo>
                  <a:lnTo>
                    <a:pt x="0" y="431"/>
                  </a:lnTo>
                  <a:lnTo>
                    <a:pt x="203" y="5143"/>
                  </a:lnTo>
                  <a:lnTo>
                    <a:pt x="6210" y="5435"/>
                  </a:lnTo>
                  <a:lnTo>
                    <a:pt x="12217" y="5143"/>
                  </a:lnTo>
                  <a:lnTo>
                    <a:pt x="18249" y="5118"/>
                  </a:lnTo>
                  <a:lnTo>
                    <a:pt x="18402" y="342"/>
                  </a:lnTo>
                  <a:lnTo>
                    <a:pt x="12268" y="368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173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678736" y="3473780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79">
                  <a:moveTo>
                    <a:pt x="18795" y="0"/>
                  </a:moveTo>
                  <a:lnTo>
                    <a:pt x="12522" y="203"/>
                  </a:lnTo>
                  <a:lnTo>
                    <a:pt x="6235" y="279"/>
                  </a:lnTo>
                  <a:lnTo>
                    <a:pt x="0" y="254"/>
                  </a:lnTo>
                  <a:lnTo>
                    <a:pt x="50" y="4940"/>
                  </a:lnTo>
                  <a:lnTo>
                    <a:pt x="6197" y="4762"/>
                  </a:lnTo>
                  <a:lnTo>
                    <a:pt x="12357" y="4737"/>
                  </a:lnTo>
                  <a:lnTo>
                    <a:pt x="18516" y="5016"/>
                  </a:lnTo>
                  <a:lnTo>
                    <a:pt x="18795" y="0"/>
                  </a:lnTo>
                  <a:close/>
                </a:path>
              </a:pathLst>
            </a:custGeom>
            <a:solidFill>
              <a:srgbClr val="1A3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709813" y="3473920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80" h="5079">
                  <a:moveTo>
                    <a:pt x="17259" y="0"/>
                  </a:moveTo>
                  <a:lnTo>
                    <a:pt x="11506" y="0"/>
                  </a:lnTo>
                  <a:lnTo>
                    <a:pt x="5765" y="63"/>
                  </a:lnTo>
                  <a:lnTo>
                    <a:pt x="25" y="38"/>
                  </a:lnTo>
                  <a:lnTo>
                    <a:pt x="0" y="4914"/>
                  </a:lnTo>
                  <a:lnTo>
                    <a:pt x="5714" y="4800"/>
                  </a:lnTo>
                  <a:lnTo>
                    <a:pt x="11480" y="4825"/>
                  </a:lnTo>
                  <a:lnTo>
                    <a:pt x="17221" y="4940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1F41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739430" y="3473856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2153" y="0"/>
                  </a:moveTo>
                  <a:lnTo>
                    <a:pt x="6070" y="0"/>
                  </a:lnTo>
                  <a:lnTo>
                    <a:pt x="0" y="63"/>
                  </a:lnTo>
                  <a:lnTo>
                    <a:pt x="38" y="5003"/>
                  </a:lnTo>
                  <a:lnTo>
                    <a:pt x="12166" y="4864"/>
                  </a:lnTo>
                  <a:lnTo>
                    <a:pt x="18275" y="4864"/>
                  </a:lnTo>
                  <a:lnTo>
                    <a:pt x="18249" y="88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1C3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770189" y="3473818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8072" y="0"/>
                  </a:moveTo>
                  <a:lnTo>
                    <a:pt x="6057" y="139"/>
                  </a:lnTo>
                  <a:lnTo>
                    <a:pt x="50" y="165"/>
                  </a:lnTo>
                  <a:lnTo>
                    <a:pt x="0" y="4991"/>
                  </a:lnTo>
                  <a:lnTo>
                    <a:pt x="5892" y="4698"/>
                  </a:lnTo>
                  <a:lnTo>
                    <a:pt x="11836" y="4660"/>
                  </a:lnTo>
                  <a:lnTo>
                    <a:pt x="17780" y="4889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1E3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442756" y="3473780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79">
                  <a:moveTo>
                    <a:pt x="25" y="0"/>
                  </a:moveTo>
                  <a:lnTo>
                    <a:pt x="0" y="4940"/>
                  </a:lnTo>
                  <a:lnTo>
                    <a:pt x="6184" y="4711"/>
                  </a:lnTo>
                  <a:lnTo>
                    <a:pt x="12369" y="4737"/>
                  </a:lnTo>
                  <a:lnTo>
                    <a:pt x="18580" y="5016"/>
                  </a:lnTo>
                  <a:lnTo>
                    <a:pt x="18542" y="88"/>
                  </a:lnTo>
                  <a:lnTo>
                    <a:pt x="6172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213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473972" y="3473754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79">
                  <a:moveTo>
                    <a:pt x="88" y="0"/>
                  </a:moveTo>
                  <a:lnTo>
                    <a:pt x="0" y="5054"/>
                  </a:lnTo>
                  <a:lnTo>
                    <a:pt x="6184" y="4851"/>
                  </a:lnTo>
                  <a:lnTo>
                    <a:pt x="12395" y="4787"/>
                  </a:lnTo>
                  <a:lnTo>
                    <a:pt x="18618" y="4952"/>
                  </a:lnTo>
                  <a:lnTo>
                    <a:pt x="18681" y="114"/>
                  </a:lnTo>
                  <a:lnTo>
                    <a:pt x="12471" y="165"/>
                  </a:lnTo>
                  <a:lnTo>
                    <a:pt x="6273" y="11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213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504351" y="347392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1861" y="0"/>
                  </a:moveTo>
                  <a:lnTo>
                    <a:pt x="0" y="38"/>
                  </a:lnTo>
                  <a:lnTo>
                    <a:pt x="228" y="4762"/>
                  </a:lnTo>
                  <a:lnTo>
                    <a:pt x="6007" y="4673"/>
                  </a:lnTo>
                  <a:lnTo>
                    <a:pt x="11836" y="4711"/>
                  </a:lnTo>
                  <a:lnTo>
                    <a:pt x="17652" y="4940"/>
                  </a:lnTo>
                  <a:lnTo>
                    <a:pt x="17818" y="25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274B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535021" y="3473945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80" h="5079">
                  <a:moveTo>
                    <a:pt x="17614" y="0"/>
                  </a:moveTo>
                  <a:lnTo>
                    <a:pt x="11722" y="63"/>
                  </a:lnTo>
                  <a:lnTo>
                    <a:pt x="0" y="0"/>
                  </a:lnTo>
                  <a:lnTo>
                    <a:pt x="50" y="4775"/>
                  </a:lnTo>
                  <a:lnTo>
                    <a:pt x="5892" y="4775"/>
                  </a:lnTo>
                  <a:lnTo>
                    <a:pt x="11798" y="4825"/>
                  </a:lnTo>
                  <a:lnTo>
                    <a:pt x="17678" y="4978"/>
                  </a:lnTo>
                  <a:lnTo>
                    <a:pt x="17614" y="0"/>
                  </a:lnTo>
                  <a:close/>
                </a:path>
              </a:pathLst>
            </a:custGeom>
            <a:solidFill>
              <a:srgbClr val="234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565133" y="3473818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17957" y="0"/>
                  </a:moveTo>
                  <a:lnTo>
                    <a:pt x="11937" y="165"/>
                  </a:lnTo>
                  <a:lnTo>
                    <a:pt x="5956" y="165"/>
                  </a:lnTo>
                  <a:lnTo>
                    <a:pt x="0" y="76"/>
                  </a:lnTo>
                  <a:lnTo>
                    <a:pt x="126" y="3886"/>
                  </a:lnTo>
                  <a:lnTo>
                    <a:pt x="203" y="5156"/>
                  </a:lnTo>
                  <a:lnTo>
                    <a:pt x="6095" y="4952"/>
                  </a:lnTo>
                  <a:lnTo>
                    <a:pt x="12014" y="4864"/>
                  </a:lnTo>
                  <a:lnTo>
                    <a:pt x="17970" y="4952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234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931473" y="3516439"/>
              <a:ext cx="69215" cy="224154"/>
            </a:xfrm>
            <a:custGeom>
              <a:avLst/>
              <a:gdLst/>
              <a:ahLst/>
              <a:cxnLst/>
              <a:rect l="l" t="t" r="r" b="b"/>
              <a:pathLst>
                <a:path w="69214" h="224154">
                  <a:moveTo>
                    <a:pt x="34727" y="0"/>
                  </a:moveTo>
                  <a:lnTo>
                    <a:pt x="31146" y="2641"/>
                  </a:lnTo>
                  <a:lnTo>
                    <a:pt x="27831" y="5791"/>
                  </a:lnTo>
                  <a:lnTo>
                    <a:pt x="24796" y="8953"/>
                  </a:lnTo>
                  <a:lnTo>
                    <a:pt x="24678" y="119879"/>
                  </a:lnTo>
                  <a:lnTo>
                    <a:pt x="24445" y="154686"/>
                  </a:lnTo>
                  <a:lnTo>
                    <a:pt x="24440" y="155409"/>
                  </a:lnTo>
                  <a:lnTo>
                    <a:pt x="13048" y="161923"/>
                  </a:lnTo>
                  <a:lnTo>
                    <a:pt x="4506" y="171931"/>
                  </a:lnTo>
                  <a:lnTo>
                    <a:pt x="0" y="184136"/>
                  </a:lnTo>
                  <a:lnTo>
                    <a:pt x="647" y="195971"/>
                  </a:lnTo>
                  <a:lnTo>
                    <a:pt x="716" y="197243"/>
                  </a:lnTo>
                  <a:lnTo>
                    <a:pt x="4957" y="208030"/>
                  </a:lnTo>
                  <a:lnTo>
                    <a:pt x="12654" y="216652"/>
                  </a:lnTo>
                  <a:lnTo>
                    <a:pt x="22762" y="222278"/>
                  </a:lnTo>
                  <a:lnTo>
                    <a:pt x="34232" y="224078"/>
                  </a:lnTo>
                  <a:lnTo>
                    <a:pt x="44697" y="222554"/>
                  </a:lnTo>
                  <a:lnTo>
                    <a:pt x="54136" y="217895"/>
                  </a:lnTo>
                  <a:lnTo>
                    <a:pt x="56262" y="215861"/>
                  </a:lnTo>
                  <a:lnTo>
                    <a:pt x="36442" y="215861"/>
                  </a:lnTo>
                  <a:lnTo>
                    <a:pt x="24262" y="214081"/>
                  </a:lnTo>
                  <a:lnTo>
                    <a:pt x="14428" y="206782"/>
                  </a:lnTo>
                  <a:lnTo>
                    <a:pt x="8558" y="195971"/>
                  </a:lnTo>
                  <a:lnTo>
                    <a:pt x="8482" y="192682"/>
                  </a:lnTo>
                  <a:lnTo>
                    <a:pt x="8384" y="188476"/>
                  </a:lnTo>
                  <a:lnTo>
                    <a:pt x="36300" y="162966"/>
                  </a:lnTo>
                  <a:lnTo>
                    <a:pt x="55519" y="162966"/>
                  </a:lnTo>
                  <a:lnTo>
                    <a:pt x="47872" y="157822"/>
                  </a:lnTo>
                  <a:lnTo>
                    <a:pt x="44544" y="156590"/>
                  </a:lnTo>
                  <a:lnTo>
                    <a:pt x="43427" y="156209"/>
                  </a:lnTo>
                  <a:lnTo>
                    <a:pt x="38054" y="155181"/>
                  </a:lnTo>
                  <a:lnTo>
                    <a:pt x="32593" y="154965"/>
                  </a:lnTo>
                  <a:lnTo>
                    <a:pt x="27183" y="154686"/>
                  </a:lnTo>
                  <a:lnTo>
                    <a:pt x="27114" y="118768"/>
                  </a:lnTo>
                  <a:lnTo>
                    <a:pt x="27044" y="15443"/>
                  </a:lnTo>
                  <a:lnTo>
                    <a:pt x="26091" y="8953"/>
                  </a:lnTo>
                  <a:lnTo>
                    <a:pt x="33292" y="5791"/>
                  </a:lnTo>
                  <a:lnTo>
                    <a:pt x="34727" y="0"/>
                  </a:lnTo>
                  <a:close/>
                </a:path>
                <a:path w="69214" h="224154">
                  <a:moveTo>
                    <a:pt x="55519" y="162966"/>
                  </a:moveTo>
                  <a:lnTo>
                    <a:pt x="36300" y="162966"/>
                  </a:lnTo>
                  <a:lnTo>
                    <a:pt x="46044" y="165752"/>
                  </a:lnTo>
                  <a:lnTo>
                    <a:pt x="54123" y="171931"/>
                  </a:lnTo>
                  <a:lnTo>
                    <a:pt x="59390" y="180809"/>
                  </a:lnTo>
                  <a:lnTo>
                    <a:pt x="60512" y="192682"/>
                  </a:lnTo>
                  <a:lnTo>
                    <a:pt x="56250" y="203865"/>
                  </a:lnTo>
                  <a:lnTo>
                    <a:pt x="47821" y="212283"/>
                  </a:lnTo>
                  <a:lnTo>
                    <a:pt x="36442" y="215861"/>
                  </a:lnTo>
                  <a:lnTo>
                    <a:pt x="56262" y="215861"/>
                  </a:lnTo>
                  <a:lnTo>
                    <a:pt x="61732" y="210628"/>
                  </a:lnTo>
                  <a:lnTo>
                    <a:pt x="66668" y="201282"/>
                  </a:lnTo>
                  <a:lnTo>
                    <a:pt x="68987" y="188476"/>
                  </a:lnTo>
                  <a:lnTo>
                    <a:pt x="65999" y="175847"/>
                  </a:lnTo>
                  <a:lnTo>
                    <a:pt x="58647" y="165070"/>
                  </a:lnTo>
                  <a:lnTo>
                    <a:pt x="55519" y="162966"/>
                  </a:lnTo>
                  <a:close/>
                </a:path>
              </a:pathLst>
            </a:custGeom>
            <a:solidFill>
              <a:srgbClr val="385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974900" y="3535718"/>
              <a:ext cx="5080" cy="139065"/>
            </a:xfrm>
            <a:custGeom>
              <a:avLst/>
              <a:gdLst/>
              <a:ahLst/>
              <a:cxnLst/>
              <a:rect l="l" t="t" r="r" b="b"/>
              <a:pathLst>
                <a:path w="5080" h="139064">
                  <a:moveTo>
                    <a:pt x="3949" y="0"/>
                  </a:moveTo>
                  <a:lnTo>
                    <a:pt x="1206" y="165"/>
                  </a:lnTo>
                  <a:lnTo>
                    <a:pt x="630" y="34336"/>
                  </a:lnTo>
                  <a:lnTo>
                    <a:pt x="526" y="102731"/>
                  </a:lnTo>
                  <a:lnTo>
                    <a:pt x="0" y="136931"/>
                  </a:lnTo>
                  <a:lnTo>
                    <a:pt x="4445" y="138544"/>
                  </a:lnTo>
                  <a:lnTo>
                    <a:pt x="4491" y="34606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8795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324303" y="3550881"/>
              <a:ext cx="42545" cy="8255"/>
            </a:xfrm>
            <a:custGeom>
              <a:avLst/>
              <a:gdLst/>
              <a:ahLst/>
              <a:cxnLst/>
              <a:rect l="l" t="t" r="r" b="b"/>
              <a:pathLst>
                <a:path w="42544" h="8254">
                  <a:moveTo>
                    <a:pt x="254" y="0"/>
                  </a:moveTo>
                  <a:lnTo>
                    <a:pt x="0" y="7708"/>
                  </a:lnTo>
                  <a:lnTo>
                    <a:pt x="10555" y="7534"/>
                  </a:lnTo>
                  <a:lnTo>
                    <a:pt x="21113" y="7473"/>
                  </a:lnTo>
                  <a:lnTo>
                    <a:pt x="31671" y="7566"/>
                  </a:lnTo>
                  <a:lnTo>
                    <a:pt x="42227" y="7848"/>
                  </a:lnTo>
                  <a:lnTo>
                    <a:pt x="42252" y="203"/>
                  </a:lnTo>
                  <a:lnTo>
                    <a:pt x="21243" y="382"/>
                  </a:lnTo>
                  <a:lnTo>
                    <a:pt x="10745" y="34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2E4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864068" y="3569830"/>
              <a:ext cx="504190" cy="8255"/>
            </a:xfrm>
            <a:custGeom>
              <a:avLst/>
              <a:gdLst/>
              <a:ahLst/>
              <a:cxnLst/>
              <a:rect l="l" t="t" r="r" b="b"/>
              <a:pathLst>
                <a:path w="504189" h="8254">
                  <a:moveTo>
                    <a:pt x="44030" y="165"/>
                  </a:moveTo>
                  <a:lnTo>
                    <a:pt x="33235" y="368"/>
                  </a:lnTo>
                  <a:lnTo>
                    <a:pt x="22453" y="393"/>
                  </a:lnTo>
                  <a:lnTo>
                    <a:pt x="11658" y="266"/>
                  </a:lnTo>
                  <a:lnTo>
                    <a:pt x="889" y="0"/>
                  </a:lnTo>
                  <a:lnTo>
                    <a:pt x="546" y="2501"/>
                  </a:lnTo>
                  <a:lnTo>
                    <a:pt x="0" y="7556"/>
                  </a:lnTo>
                  <a:lnTo>
                    <a:pt x="10960" y="7861"/>
                  </a:lnTo>
                  <a:lnTo>
                    <a:pt x="21920" y="7874"/>
                  </a:lnTo>
                  <a:lnTo>
                    <a:pt x="32905" y="7785"/>
                  </a:lnTo>
                  <a:lnTo>
                    <a:pt x="43891" y="7823"/>
                  </a:lnTo>
                  <a:lnTo>
                    <a:pt x="44030" y="165"/>
                  </a:lnTo>
                  <a:close/>
                </a:path>
                <a:path w="504189" h="8254">
                  <a:moveTo>
                    <a:pt x="503580" y="342"/>
                  </a:moveTo>
                  <a:lnTo>
                    <a:pt x="470281" y="63"/>
                  </a:lnTo>
                  <a:lnTo>
                    <a:pt x="459193" y="101"/>
                  </a:lnTo>
                  <a:lnTo>
                    <a:pt x="460095" y="7188"/>
                  </a:lnTo>
                  <a:lnTo>
                    <a:pt x="470852" y="7810"/>
                  </a:lnTo>
                  <a:lnTo>
                    <a:pt x="481685" y="7874"/>
                  </a:lnTo>
                  <a:lnTo>
                    <a:pt x="503377" y="7556"/>
                  </a:lnTo>
                  <a:lnTo>
                    <a:pt x="503580" y="342"/>
                  </a:lnTo>
                  <a:close/>
                </a:path>
              </a:pathLst>
            </a:custGeom>
            <a:solidFill>
              <a:srgbClr val="3B5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864182" y="3588876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4" h="7620">
                  <a:moveTo>
                    <a:pt x="10838" y="0"/>
                  </a:moveTo>
                  <a:lnTo>
                    <a:pt x="0" y="232"/>
                  </a:lnTo>
                  <a:lnTo>
                    <a:pt x="177" y="2658"/>
                  </a:lnTo>
                  <a:lnTo>
                    <a:pt x="698" y="7573"/>
                  </a:lnTo>
                  <a:lnTo>
                    <a:pt x="11452" y="7360"/>
                  </a:lnTo>
                  <a:lnTo>
                    <a:pt x="32965" y="7421"/>
                  </a:lnTo>
                  <a:lnTo>
                    <a:pt x="43726" y="7344"/>
                  </a:lnTo>
                  <a:lnTo>
                    <a:pt x="43408" y="207"/>
                  </a:lnTo>
                  <a:lnTo>
                    <a:pt x="32548" y="196"/>
                  </a:lnTo>
                  <a:lnTo>
                    <a:pt x="10838" y="0"/>
                  </a:lnTo>
                  <a:close/>
                </a:path>
              </a:pathLst>
            </a:custGeom>
            <a:solidFill>
              <a:srgbClr val="355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323376" y="3588931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253" y="0"/>
                  </a:moveTo>
                  <a:lnTo>
                    <a:pt x="0" y="7454"/>
                  </a:lnTo>
                  <a:lnTo>
                    <a:pt x="33157" y="7345"/>
                  </a:lnTo>
                  <a:lnTo>
                    <a:pt x="44221" y="7480"/>
                  </a:lnTo>
                  <a:lnTo>
                    <a:pt x="44094" y="215"/>
                  </a:lnTo>
                  <a:lnTo>
                    <a:pt x="22159" y="22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3753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864118" y="3607651"/>
              <a:ext cx="45085" cy="8255"/>
            </a:xfrm>
            <a:custGeom>
              <a:avLst/>
              <a:gdLst/>
              <a:ahLst/>
              <a:cxnLst/>
              <a:rect l="l" t="t" r="r" b="b"/>
              <a:pathLst>
                <a:path w="45085" h="8254">
                  <a:moveTo>
                    <a:pt x="0" y="0"/>
                  </a:moveTo>
                  <a:lnTo>
                    <a:pt x="152" y="7619"/>
                  </a:lnTo>
                  <a:lnTo>
                    <a:pt x="21850" y="7778"/>
                  </a:lnTo>
                  <a:lnTo>
                    <a:pt x="32706" y="7727"/>
                  </a:lnTo>
                  <a:lnTo>
                    <a:pt x="43548" y="7251"/>
                  </a:lnTo>
                  <a:lnTo>
                    <a:pt x="44526" y="165"/>
                  </a:lnTo>
                  <a:lnTo>
                    <a:pt x="3338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4E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102408" y="3607420"/>
              <a:ext cx="24130" cy="21590"/>
            </a:xfrm>
            <a:custGeom>
              <a:avLst/>
              <a:gdLst/>
              <a:ahLst/>
              <a:cxnLst/>
              <a:rect l="l" t="t" r="r" b="b"/>
              <a:pathLst>
                <a:path w="24130" h="21589">
                  <a:moveTo>
                    <a:pt x="15117" y="0"/>
                  </a:moveTo>
                  <a:lnTo>
                    <a:pt x="9245" y="777"/>
                  </a:lnTo>
                  <a:lnTo>
                    <a:pt x="2603" y="3456"/>
                  </a:lnTo>
                  <a:lnTo>
                    <a:pt x="0" y="13223"/>
                  </a:lnTo>
                  <a:lnTo>
                    <a:pt x="5232" y="18442"/>
                  </a:lnTo>
                  <a:lnTo>
                    <a:pt x="10294" y="21363"/>
                  </a:lnTo>
                  <a:lnTo>
                    <a:pt x="16141" y="21128"/>
                  </a:lnTo>
                  <a:lnTo>
                    <a:pt x="21255" y="18217"/>
                  </a:lnTo>
                  <a:lnTo>
                    <a:pt x="24117" y="13108"/>
                  </a:lnTo>
                  <a:lnTo>
                    <a:pt x="23867" y="7227"/>
                  </a:lnTo>
                  <a:lnTo>
                    <a:pt x="20429" y="2504"/>
                  </a:lnTo>
                  <a:lnTo>
                    <a:pt x="15117" y="0"/>
                  </a:lnTo>
                  <a:close/>
                </a:path>
              </a:pathLst>
            </a:custGeom>
            <a:solidFill>
              <a:srgbClr val="425C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323414" y="3606990"/>
              <a:ext cx="44450" cy="8890"/>
            </a:xfrm>
            <a:custGeom>
              <a:avLst/>
              <a:gdLst/>
              <a:ahLst/>
              <a:cxnLst/>
              <a:rect l="l" t="t" r="r" b="b"/>
              <a:pathLst>
                <a:path w="44450" h="8889">
                  <a:moveTo>
                    <a:pt x="25" y="0"/>
                  </a:moveTo>
                  <a:lnTo>
                    <a:pt x="0" y="2743"/>
                  </a:lnTo>
                  <a:lnTo>
                    <a:pt x="114" y="8305"/>
                  </a:lnTo>
                  <a:lnTo>
                    <a:pt x="11155" y="7983"/>
                  </a:lnTo>
                  <a:lnTo>
                    <a:pt x="33248" y="8095"/>
                  </a:lnTo>
                  <a:lnTo>
                    <a:pt x="44297" y="8000"/>
                  </a:lnTo>
                  <a:lnTo>
                    <a:pt x="44386" y="546"/>
                  </a:lnTo>
                  <a:lnTo>
                    <a:pt x="33288" y="453"/>
                  </a:lnTo>
                  <a:lnTo>
                    <a:pt x="22191" y="473"/>
                  </a:lnTo>
                  <a:lnTo>
                    <a:pt x="11101" y="3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A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877631" y="3625469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20">
                  <a:moveTo>
                    <a:pt x="17157" y="0"/>
                  </a:moveTo>
                  <a:lnTo>
                    <a:pt x="11417" y="253"/>
                  </a:lnTo>
                  <a:lnTo>
                    <a:pt x="5702" y="457"/>
                  </a:lnTo>
                  <a:lnTo>
                    <a:pt x="0" y="546"/>
                  </a:lnTo>
                  <a:lnTo>
                    <a:pt x="266" y="4876"/>
                  </a:lnTo>
                  <a:lnTo>
                    <a:pt x="444" y="7073"/>
                  </a:lnTo>
                  <a:lnTo>
                    <a:pt x="6121" y="7010"/>
                  </a:lnTo>
                  <a:lnTo>
                    <a:pt x="11811" y="7073"/>
                  </a:lnTo>
                  <a:lnTo>
                    <a:pt x="17500" y="7226"/>
                  </a:lnTo>
                  <a:lnTo>
                    <a:pt x="17360" y="4800"/>
                  </a:lnTo>
                  <a:lnTo>
                    <a:pt x="17157" y="0"/>
                  </a:lnTo>
                  <a:close/>
                </a:path>
              </a:pathLst>
            </a:custGeom>
            <a:solidFill>
              <a:srgbClr val="304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336660" y="3625443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444" y="0"/>
                  </a:moveTo>
                  <a:lnTo>
                    <a:pt x="88" y="4635"/>
                  </a:lnTo>
                  <a:lnTo>
                    <a:pt x="0" y="6985"/>
                  </a:lnTo>
                  <a:lnTo>
                    <a:pt x="5753" y="6896"/>
                  </a:lnTo>
                  <a:lnTo>
                    <a:pt x="11531" y="6870"/>
                  </a:lnTo>
                  <a:lnTo>
                    <a:pt x="17335" y="6946"/>
                  </a:lnTo>
                  <a:lnTo>
                    <a:pt x="16776" y="177"/>
                  </a:lnTo>
                  <a:lnTo>
                    <a:pt x="11315" y="444"/>
                  </a:lnTo>
                  <a:lnTo>
                    <a:pt x="5867" y="38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3657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877517" y="3640518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4">
                  <a:moveTo>
                    <a:pt x="11645" y="0"/>
                  </a:moveTo>
                  <a:lnTo>
                    <a:pt x="5803" y="88"/>
                  </a:lnTo>
                  <a:lnTo>
                    <a:pt x="0" y="673"/>
                  </a:lnTo>
                  <a:lnTo>
                    <a:pt x="203" y="2971"/>
                  </a:lnTo>
                  <a:lnTo>
                    <a:pt x="444" y="5283"/>
                  </a:lnTo>
                  <a:lnTo>
                    <a:pt x="723" y="7620"/>
                  </a:lnTo>
                  <a:lnTo>
                    <a:pt x="6184" y="7543"/>
                  </a:lnTo>
                  <a:lnTo>
                    <a:pt x="11671" y="7594"/>
                  </a:lnTo>
                  <a:lnTo>
                    <a:pt x="17183" y="7708"/>
                  </a:lnTo>
                  <a:lnTo>
                    <a:pt x="17271" y="5194"/>
                  </a:lnTo>
                  <a:lnTo>
                    <a:pt x="17500" y="279"/>
                  </a:lnTo>
                  <a:lnTo>
                    <a:pt x="11645" y="0"/>
                  </a:lnTo>
                  <a:close/>
                </a:path>
              </a:pathLst>
            </a:custGeom>
            <a:solidFill>
              <a:srgbClr val="2F4A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336114" y="3640404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4">
                  <a:moveTo>
                    <a:pt x="18884" y="0"/>
                  </a:moveTo>
                  <a:lnTo>
                    <a:pt x="15341" y="977"/>
                  </a:lnTo>
                  <a:lnTo>
                    <a:pt x="10287" y="914"/>
                  </a:lnTo>
                  <a:lnTo>
                    <a:pt x="5257" y="1092"/>
                  </a:lnTo>
                  <a:lnTo>
                    <a:pt x="254" y="1181"/>
                  </a:lnTo>
                  <a:lnTo>
                    <a:pt x="0" y="6870"/>
                  </a:lnTo>
                  <a:lnTo>
                    <a:pt x="6235" y="8051"/>
                  </a:lnTo>
                  <a:lnTo>
                    <a:pt x="12598" y="7874"/>
                  </a:lnTo>
                  <a:lnTo>
                    <a:pt x="18834" y="6642"/>
                  </a:lnTo>
                  <a:lnTo>
                    <a:pt x="17868" y="4762"/>
                  </a:lnTo>
                  <a:lnTo>
                    <a:pt x="18884" y="0"/>
                  </a:lnTo>
                  <a:close/>
                </a:path>
              </a:pathLst>
            </a:custGeom>
            <a:solidFill>
              <a:srgbClr val="345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877948" y="3656977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1468" y="0"/>
                  </a:moveTo>
                  <a:lnTo>
                    <a:pt x="5727" y="25"/>
                  </a:lnTo>
                  <a:lnTo>
                    <a:pt x="0" y="114"/>
                  </a:lnTo>
                  <a:lnTo>
                    <a:pt x="215" y="6172"/>
                  </a:lnTo>
                  <a:lnTo>
                    <a:pt x="5829" y="6222"/>
                  </a:lnTo>
                  <a:lnTo>
                    <a:pt x="11442" y="6222"/>
                  </a:lnTo>
                  <a:lnTo>
                    <a:pt x="17081" y="6121"/>
                  </a:lnTo>
                  <a:lnTo>
                    <a:pt x="17221" y="76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324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336025" y="3656863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>
                  <a:moveTo>
                    <a:pt x="17970" y="0"/>
                  </a:moveTo>
                  <a:lnTo>
                    <a:pt x="11963" y="190"/>
                  </a:lnTo>
                  <a:lnTo>
                    <a:pt x="5956" y="279"/>
                  </a:lnTo>
                  <a:lnTo>
                    <a:pt x="0" y="406"/>
                  </a:lnTo>
                  <a:lnTo>
                    <a:pt x="203" y="2654"/>
                  </a:lnTo>
                  <a:lnTo>
                    <a:pt x="762" y="7162"/>
                  </a:lnTo>
                  <a:lnTo>
                    <a:pt x="6413" y="7010"/>
                  </a:lnTo>
                  <a:lnTo>
                    <a:pt x="12077" y="6946"/>
                  </a:lnTo>
                  <a:lnTo>
                    <a:pt x="17767" y="6959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485E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336203" y="3672992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7437" y="0"/>
                  </a:moveTo>
                  <a:lnTo>
                    <a:pt x="5778" y="126"/>
                  </a:lnTo>
                  <a:lnTo>
                    <a:pt x="0" y="241"/>
                  </a:lnTo>
                  <a:lnTo>
                    <a:pt x="88" y="5930"/>
                  </a:lnTo>
                  <a:lnTo>
                    <a:pt x="17589" y="6248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2B4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877631" y="3687991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5">
                  <a:moveTo>
                    <a:pt x="17106" y="0"/>
                  </a:moveTo>
                  <a:lnTo>
                    <a:pt x="11645" y="88"/>
                  </a:lnTo>
                  <a:lnTo>
                    <a:pt x="6210" y="114"/>
                  </a:lnTo>
                  <a:lnTo>
                    <a:pt x="787" y="50"/>
                  </a:lnTo>
                  <a:lnTo>
                    <a:pt x="228" y="4584"/>
                  </a:lnTo>
                  <a:lnTo>
                    <a:pt x="0" y="6896"/>
                  </a:lnTo>
                  <a:lnTo>
                    <a:pt x="5956" y="6832"/>
                  </a:lnTo>
                  <a:lnTo>
                    <a:pt x="17906" y="6807"/>
                  </a:lnTo>
                  <a:lnTo>
                    <a:pt x="17335" y="2222"/>
                  </a:lnTo>
                  <a:lnTo>
                    <a:pt x="17106" y="0"/>
                  </a:lnTo>
                  <a:close/>
                </a:path>
              </a:pathLst>
            </a:custGeom>
            <a:solidFill>
              <a:srgbClr val="4158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335910" y="3687927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1874" y="0"/>
                  </a:moveTo>
                  <a:lnTo>
                    <a:pt x="5892" y="152"/>
                  </a:lnTo>
                  <a:lnTo>
                    <a:pt x="0" y="1079"/>
                  </a:lnTo>
                  <a:lnTo>
                    <a:pt x="406" y="6756"/>
                  </a:lnTo>
                  <a:lnTo>
                    <a:pt x="6095" y="6934"/>
                  </a:lnTo>
                  <a:lnTo>
                    <a:pt x="11811" y="7315"/>
                  </a:lnTo>
                  <a:lnTo>
                    <a:pt x="17551" y="6934"/>
                  </a:lnTo>
                  <a:lnTo>
                    <a:pt x="18427" y="4825"/>
                  </a:lnTo>
                  <a:lnTo>
                    <a:pt x="17652" y="2336"/>
                  </a:lnTo>
                  <a:lnTo>
                    <a:pt x="17856" y="139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3952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952751" y="3694647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13220" y="0"/>
                  </a:moveTo>
                  <a:lnTo>
                    <a:pt x="7035" y="1548"/>
                  </a:lnTo>
                  <a:lnTo>
                    <a:pt x="838" y="5828"/>
                  </a:lnTo>
                  <a:lnTo>
                    <a:pt x="0" y="16356"/>
                  </a:lnTo>
                  <a:lnTo>
                    <a:pt x="6921" y="20395"/>
                  </a:lnTo>
                  <a:lnTo>
                    <a:pt x="12750" y="24967"/>
                  </a:lnTo>
                  <a:lnTo>
                    <a:pt x="21501" y="21017"/>
                  </a:lnTo>
                  <a:lnTo>
                    <a:pt x="23355" y="14248"/>
                  </a:lnTo>
                  <a:lnTo>
                    <a:pt x="23293" y="7781"/>
                  </a:lnTo>
                  <a:lnTo>
                    <a:pt x="19277" y="2554"/>
                  </a:lnTo>
                  <a:lnTo>
                    <a:pt x="13220" y="0"/>
                  </a:lnTo>
                  <a:close/>
                </a:path>
              </a:pathLst>
            </a:custGeom>
            <a:solidFill>
              <a:srgbClr val="3F59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252662" y="3694715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4" h="24764">
                  <a:moveTo>
                    <a:pt x="14803" y="0"/>
                  </a:moveTo>
                  <a:lnTo>
                    <a:pt x="8394" y="895"/>
                  </a:lnTo>
                  <a:lnTo>
                    <a:pt x="1562" y="3880"/>
                  </a:lnTo>
                  <a:lnTo>
                    <a:pt x="0" y="13684"/>
                  </a:lnTo>
                  <a:lnTo>
                    <a:pt x="5524" y="18662"/>
                  </a:lnTo>
                  <a:lnTo>
                    <a:pt x="10223" y="24174"/>
                  </a:lnTo>
                  <a:lnTo>
                    <a:pt x="19659" y="21888"/>
                  </a:lnTo>
                  <a:lnTo>
                    <a:pt x="22517" y="15589"/>
                  </a:lnTo>
                  <a:lnTo>
                    <a:pt x="23416" y="9176"/>
                  </a:lnTo>
                  <a:lnTo>
                    <a:pt x="20327" y="3370"/>
                  </a:lnTo>
                  <a:lnTo>
                    <a:pt x="14803" y="0"/>
                  </a:lnTo>
                  <a:close/>
                </a:path>
              </a:pathLst>
            </a:custGeom>
            <a:solidFill>
              <a:srgbClr val="3E5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877898" y="3703332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5">
                  <a:moveTo>
                    <a:pt x="16725" y="0"/>
                  </a:moveTo>
                  <a:lnTo>
                    <a:pt x="11264" y="215"/>
                  </a:lnTo>
                  <a:lnTo>
                    <a:pt x="5803" y="317"/>
                  </a:lnTo>
                  <a:lnTo>
                    <a:pt x="368" y="355"/>
                  </a:lnTo>
                  <a:lnTo>
                    <a:pt x="203" y="2476"/>
                  </a:lnTo>
                  <a:lnTo>
                    <a:pt x="0" y="6832"/>
                  </a:lnTo>
                  <a:lnTo>
                    <a:pt x="6121" y="6908"/>
                  </a:lnTo>
                  <a:lnTo>
                    <a:pt x="12268" y="6908"/>
                  </a:lnTo>
                  <a:lnTo>
                    <a:pt x="18402" y="6515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2A4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877949" y="3703701"/>
              <a:ext cx="476250" cy="22860"/>
            </a:xfrm>
            <a:custGeom>
              <a:avLst/>
              <a:gdLst/>
              <a:ahLst/>
              <a:cxnLst/>
              <a:rect l="l" t="t" r="r" b="b"/>
              <a:pathLst>
                <a:path w="476250" h="22860">
                  <a:moveTo>
                    <a:pt x="17729" y="17881"/>
                  </a:moveTo>
                  <a:lnTo>
                    <a:pt x="17081" y="15659"/>
                  </a:lnTo>
                  <a:lnTo>
                    <a:pt x="11379" y="15951"/>
                  </a:lnTo>
                  <a:lnTo>
                    <a:pt x="5689" y="15951"/>
                  </a:lnTo>
                  <a:lnTo>
                    <a:pt x="0" y="15849"/>
                  </a:lnTo>
                  <a:lnTo>
                    <a:pt x="12" y="17983"/>
                  </a:lnTo>
                  <a:lnTo>
                    <a:pt x="63" y="20129"/>
                  </a:lnTo>
                  <a:lnTo>
                    <a:pt x="152" y="22313"/>
                  </a:lnTo>
                  <a:lnTo>
                    <a:pt x="5702" y="22263"/>
                  </a:lnTo>
                  <a:lnTo>
                    <a:pt x="11277" y="22491"/>
                  </a:lnTo>
                  <a:lnTo>
                    <a:pt x="16865" y="22263"/>
                  </a:lnTo>
                  <a:lnTo>
                    <a:pt x="17653" y="20066"/>
                  </a:lnTo>
                  <a:lnTo>
                    <a:pt x="17729" y="17881"/>
                  </a:lnTo>
                  <a:close/>
                </a:path>
                <a:path w="476250" h="22860">
                  <a:moveTo>
                    <a:pt x="475983" y="165"/>
                  </a:moveTo>
                  <a:lnTo>
                    <a:pt x="470154" y="190"/>
                  </a:lnTo>
                  <a:lnTo>
                    <a:pt x="464350" y="139"/>
                  </a:lnTo>
                  <a:lnTo>
                    <a:pt x="458571" y="0"/>
                  </a:lnTo>
                  <a:lnTo>
                    <a:pt x="458419" y="2108"/>
                  </a:lnTo>
                  <a:lnTo>
                    <a:pt x="458203" y="6375"/>
                  </a:lnTo>
                  <a:lnTo>
                    <a:pt x="464096" y="6108"/>
                  </a:lnTo>
                  <a:lnTo>
                    <a:pt x="470204" y="7124"/>
                  </a:lnTo>
                  <a:lnTo>
                    <a:pt x="475983" y="5829"/>
                  </a:lnTo>
                  <a:lnTo>
                    <a:pt x="475983" y="165"/>
                  </a:lnTo>
                  <a:close/>
                </a:path>
              </a:pathLst>
            </a:custGeom>
            <a:solidFill>
              <a:srgbClr val="2D4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336431" y="3719652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7525" y="0"/>
                  </a:moveTo>
                  <a:lnTo>
                    <a:pt x="11671" y="127"/>
                  </a:lnTo>
                  <a:lnTo>
                    <a:pt x="5842" y="190"/>
                  </a:lnTo>
                  <a:lnTo>
                    <a:pt x="38" y="165"/>
                  </a:lnTo>
                  <a:lnTo>
                    <a:pt x="0" y="2159"/>
                  </a:lnTo>
                  <a:lnTo>
                    <a:pt x="25" y="6273"/>
                  </a:lnTo>
                  <a:lnTo>
                    <a:pt x="5918" y="6299"/>
                  </a:lnTo>
                  <a:lnTo>
                    <a:pt x="17729" y="6451"/>
                  </a:lnTo>
                  <a:lnTo>
                    <a:pt x="17564" y="2120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2E4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55930" y="5328716"/>
              <a:ext cx="944880" cy="92075"/>
            </a:xfrm>
            <a:custGeom>
              <a:avLst/>
              <a:gdLst/>
              <a:ahLst/>
              <a:cxnLst/>
              <a:rect l="l" t="t" r="r" b="b"/>
              <a:pathLst>
                <a:path w="944880" h="92075">
                  <a:moveTo>
                    <a:pt x="158902" y="39192"/>
                  </a:moveTo>
                  <a:lnTo>
                    <a:pt x="128003" y="14236"/>
                  </a:lnTo>
                  <a:lnTo>
                    <a:pt x="128003" y="40386"/>
                  </a:lnTo>
                  <a:lnTo>
                    <a:pt x="128003" y="51269"/>
                  </a:lnTo>
                  <a:lnTo>
                    <a:pt x="125272" y="55181"/>
                  </a:lnTo>
                  <a:lnTo>
                    <a:pt x="114388" y="59918"/>
                  </a:lnTo>
                  <a:lnTo>
                    <a:pt x="107797" y="61099"/>
                  </a:lnTo>
                  <a:lnTo>
                    <a:pt x="94957" y="61099"/>
                  </a:lnTo>
                  <a:lnTo>
                    <a:pt x="94957" y="30429"/>
                  </a:lnTo>
                  <a:lnTo>
                    <a:pt x="107708" y="30429"/>
                  </a:lnTo>
                  <a:lnTo>
                    <a:pt x="114338" y="31635"/>
                  </a:lnTo>
                  <a:lnTo>
                    <a:pt x="125476" y="36449"/>
                  </a:lnTo>
                  <a:lnTo>
                    <a:pt x="125323" y="36449"/>
                  </a:lnTo>
                  <a:lnTo>
                    <a:pt x="127228" y="39192"/>
                  </a:lnTo>
                  <a:lnTo>
                    <a:pt x="128003" y="40386"/>
                  </a:lnTo>
                  <a:lnTo>
                    <a:pt x="128003" y="14236"/>
                  </a:lnTo>
                  <a:lnTo>
                    <a:pt x="123774" y="12966"/>
                  </a:lnTo>
                  <a:lnTo>
                    <a:pt x="116395" y="11468"/>
                  </a:lnTo>
                  <a:lnTo>
                    <a:pt x="108610" y="10541"/>
                  </a:lnTo>
                  <a:lnTo>
                    <a:pt x="100406" y="10185"/>
                  </a:lnTo>
                  <a:lnTo>
                    <a:pt x="94957" y="10185"/>
                  </a:lnTo>
                  <a:lnTo>
                    <a:pt x="94957" y="1905"/>
                  </a:lnTo>
                  <a:lnTo>
                    <a:pt x="65836" y="1905"/>
                  </a:lnTo>
                  <a:lnTo>
                    <a:pt x="65836" y="10185"/>
                  </a:lnTo>
                  <a:lnTo>
                    <a:pt x="65836" y="30429"/>
                  </a:lnTo>
                  <a:lnTo>
                    <a:pt x="65836" y="61099"/>
                  </a:lnTo>
                  <a:lnTo>
                    <a:pt x="53797" y="61099"/>
                  </a:lnTo>
                  <a:lnTo>
                    <a:pt x="47015" y="59918"/>
                  </a:lnTo>
                  <a:lnTo>
                    <a:pt x="34925" y="55181"/>
                  </a:lnTo>
                  <a:lnTo>
                    <a:pt x="34747" y="55181"/>
                  </a:lnTo>
                  <a:lnTo>
                    <a:pt x="31673" y="51269"/>
                  </a:lnTo>
                  <a:lnTo>
                    <a:pt x="31610" y="40386"/>
                  </a:lnTo>
                  <a:lnTo>
                    <a:pt x="34658" y="36449"/>
                  </a:lnTo>
                  <a:lnTo>
                    <a:pt x="46812" y="31635"/>
                  </a:lnTo>
                  <a:lnTo>
                    <a:pt x="53721" y="30429"/>
                  </a:lnTo>
                  <a:lnTo>
                    <a:pt x="65836" y="30429"/>
                  </a:lnTo>
                  <a:lnTo>
                    <a:pt x="65836" y="10185"/>
                  </a:lnTo>
                  <a:lnTo>
                    <a:pt x="60032" y="10185"/>
                  </a:lnTo>
                  <a:lnTo>
                    <a:pt x="52171" y="10541"/>
                  </a:lnTo>
                  <a:lnTo>
                    <a:pt x="12687" y="24015"/>
                  </a:lnTo>
                  <a:lnTo>
                    <a:pt x="0" y="39192"/>
                  </a:lnTo>
                  <a:lnTo>
                    <a:pt x="38" y="52463"/>
                  </a:lnTo>
                  <a:lnTo>
                    <a:pt x="30746" y="76669"/>
                  </a:lnTo>
                  <a:lnTo>
                    <a:pt x="60502" y="81356"/>
                  </a:lnTo>
                  <a:lnTo>
                    <a:pt x="65836" y="81356"/>
                  </a:lnTo>
                  <a:lnTo>
                    <a:pt x="65836" y="89522"/>
                  </a:lnTo>
                  <a:lnTo>
                    <a:pt x="94957" y="89522"/>
                  </a:lnTo>
                  <a:lnTo>
                    <a:pt x="94957" y="81356"/>
                  </a:lnTo>
                  <a:lnTo>
                    <a:pt x="100406" y="81356"/>
                  </a:lnTo>
                  <a:lnTo>
                    <a:pt x="139293" y="73558"/>
                  </a:lnTo>
                  <a:lnTo>
                    <a:pt x="153924" y="61099"/>
                  </a:lnTo>
                  <a:lnTo>
                    <a:pt x="156375" y="58483"/>
                  </a:lnTo>
                  <a:lnTo>
                    <a:pt x="158902" y="52463"/>
                  </a:lnTo>
                  <a:lnTo>
                    <a:pt x="158902" y="39192"/>
                  </a:lnTo>
                  <a:close/>
                </a:path>
                <a:path w="944880" h="92075">
                  <a:moveTo>
                    <a:pt x="266420" y="1905"/>
                  </a:moveTo>
                  <a:lnTo>
                    <a:pt x="235508" y="1905"/>
                  </a:lnTo>
                  <a:lnTo>
                    <a:pt x="210642" y="45948"/>
                  </a:lnTo>
                  <a:lnTo>
                    <a:pt x="186486" y="1905"/>
                  </a:lnTo>
                  <a:lnTo>
                    <a:pt x="155587" y="1905"/>
                  </a:lnTo>
                  <a:lnTo>
                    <a:pt x="191350" y="62407"/>
                  </a:lnTo>
                  <a:lnTo>
                    <a:pt x="191325" y="65125"/>
                  </a:lnTo>
                  <a:lnTo>
                    <a:pt x="190779" y="66548"/>
                  </a:lnTo>
                  <a:lnTo>
                    <a:pt x="189712" y="67144"/>
                  </a:lnTo>
                  <a:lnTo>
                    <a:pt x="186004" y="68097"/>
                  </a:lnTo>
                  <a:lnTo>
                    <a:pt x="182892" y="68326"/>
                  </a:lnTo>
                  <a:lnTo>
                    <a:pt x="178562" y="68326"/>
                  </a:lnTo>
                  <a:lnTo>
                    <a:pt x="178562" y="89763"/>
                  </a:lnTo>
                  <a:lnTo>
                    <a:pt x="219532" y="81546"/>
                  </a:lnTo>
                  <a:lnTo>
                    <a:pt x="222364" y="76263"/>
                  </a:lnTo>
                  <a:lnTo>
                    <a:pt x="266420" y="1905"/>
                  </a:lnTo>
                  <a:close/>
                </a:path>
                <a:path w="944880" h="92075">
                  <a:moveTo>
                    <a:pt x="371322" y="1905"/>
                  </a:moveTo>
                  <a:lnTo>
                    <a:pt x="267843" y="1905"/>
                  </a:lnTo>
                  <a:lnTo>
                    <a:pt x="267843" y="25590"/>
                  </a:lnTo>
                  <a:lnTo>
                    <a:pt x="305257" y="25704"/>
                  </a:lnTo>
                  <a:lnTo>
                    <a:pt x="305257" y="89522"/>
                  </a:lnTo>
                  <a:lnTo>
                    <a:pt x="334378" y="89522"/>
                  </a:lnTo>
                  <a:lnTo>
                    <a:pt x="334378" y="25704"/>
                  </a:lnTo>
                  <a:lnTo>
                    <a:pt x="371322" y="25704"/>
                  </a:lnTo>
                  <a:lnTo>
                    <a:pt x="371322" y="1905"/>
                  </a:lnTo>
                  <a:close/>
                </a:path>
                <a:path w="944880" h="92075">
                  <a:moveTo>
                    <a:pt x="486651" y="54203"/>
                  </a:moveTo>
                  <a:lnTo>
                    <a:pt x="485584" y="50507"/>
                  </a:lnTo>
                  <a:lnTo>
                    <a:pt x="485533" y="50330"/>
                  </a:lnTo>
                  <a:lnTo>
                    <a:pt x="485140" y="48983"/>
                  </a:lnTo>
                  <a:lnTo>
                    <a:pt x="456933" y="33553"/>
                  </a:lnTo>
                  <a:lnTo>
                    <a:pt x="456933" y="56603"/>
                  </a:lnTo>
                  <a:lnTo>
                    <a:pt x="456933" y="63157"/>
                  </a:lnTo>
                  <a:lnTo>
                    <a:pt x="455472" y="65786"/>
                  </a:lnTo>
                  <a:lnTo>
                    <a:pt x="449630" y="68389"/>
                  </a:lnTo>
                  <a:lnTo>
                    <a:pt x="444817" y="69037"/>
                  </a:lnTo>
                  <a:lnTo>
                    <a:pt x="406730" y="69037"/>
                  </a:lnTo>
                  <a:lnTo>
                    <a:pt x="406730" y="50330"/>
                  </a:lnTo>
                  <a:lnTo>
                    <a:pt x="442760" y="50330"/>
                  </a:lnTo>
                  <a:lnTo>
                    <a:pt x="456933" y="56603"/>
                  </a:lnTo>
                  <a:lnTo>
                    <a:pt x="456933" y="33553"/>
                  </a:lnTo>
                  <a:lnTo>
                    <a:pt x="454850" y="33235"/>
                  </a:lnTo>
                  <a:lnTo>
                    <a:pt x="447446" y="32651"/>
                  </a:lnTo>
                  <a:lnTo>
                    <a:pt x="439166" y="32448"/>
                  </a:lnTo>
                  <a:lnTo>
                    <a:pt x="406730" y="32448"/>
                  </a:lnTo>
                  <a:lnTo>
                    <a:pt x="406730" y="21323"/>
                  </a:lnTo>
                  <a:lnTo>
                    <a:pt x="480021" y="21323"/>
                  </a:lnTo>
                  <a:lnTo>
                    <a:pt x="480021" y="2019"/>
                  </a:lnTo>
                  <a:lnTo>
                    <a:pt x="379260" y="2019"/>
                  </a:lnTo>
                  <a:lnTo>
                    <a:pt x="379260" y="89636"/>
                  </a:lnTo>
                  <a:lnTo>
                    <a:pt x="442849" y="89636"/>
                  </a:lnTo>
                  <a:lnTo>
                    <a:pt x="483196" y="76301"/>
                  </a:lnTo>
                  <a:lnTo>
                    <a:pt x="486651" y="69392"/>
                  </a:lnTo>
                  <a:lnTo>
                    <a:pt x="486651" y="69037"/>
                  </a:lnTo>
                  <a:lnTo>
                    <a:pt x="486651" y="54203"/>
                  </a:lnTo>
                  <a:close/>
                </a:path>
                <a:path w="944880" h="92075">
                  <a:moveTo>
                    <a:pt x="605066" y="54749"/>
                  </a:moveTo>
                  <a:lnTo>
                    <a:pt x="604977" y="37045"/>
                  </a:lnTo>
                  <a:lnTo>
                    <a:pt x="602729" y="29857"/>
                  </a:lnTo>
                  <a:lnTo>
                    <a:pt x="602627" y="29527"/>
                  </a:lnTo>
                  <a:lnTo>
                    <a:pt x="574395" y="4914"/>
                  </a:lnTo>
                  <a:lnTo>
                    <a:pt x="574395" y="41249"/>
                  </a:lnTo>
                  <a:lnTo>
                    <a:pt x="574395" y="50965"/>
                  </a:lnTo>
                  <a:lnTo>
                    <a:pt x="552411" y="69748"/>
                  </a:lnTo>
                  <a:lnTo>
                    <a:pt x="543483" y="69748"/>
                  </a:lnTo>
                  <a:lnTo>
                    <a:pt x="521462" y="50965"/>
                  </a:lnTo>
                  <a:lnTo>
                    <a:pt x="521462" y="41249"/>
                  </a:lnTo>
                  <a:lnTo>
                    <a:pt x="542709" y="22504"/>
                  </a:lnTo>
                  <a:lnTo>
                    <a:pt x="552716" y="22504"/>
                  </a:lnTo>
                  <a:lnTo>
                    <a:pt x="574395" y="41249"/>
                  </a:lnTo>
                  <a:lnTo>
                    <a:pt x="574395" y="4914"/>
                  </a:lnTo>
                  <a:lnTo>
                    <a:pt x="570433" y="3365"/>
                  </a:lnTo>
                  <a:lnTo>
                    <a:pt x="563308" y="1498"/>
                  </a:lnTo>
                  <a:lnTo>
                    <a:pt x="555790" y="381"/>
                  </a:lnTo>
                  <a:lnTo>
                    <a:pt x="547865" y="0"/>
                  </a:lnTo>
                  <a:lnTo>
                    <a:pt x="540207" y="381"/>
                  </a:lnTo>
                  <a:lnTo>
                    <a:pt x="502297" y="17526"/>
                  </a:lnTo>
                  <a:lnTo>
                    <a:pt x="490347" y="54749"/>
                  </a:lnTo>
                  <a:lnTo>
                    <a:pt x="492848" y="62293"/>
                  </a:lnTo>
                  <a:lnTo>
                    <a:pt x="525868" y="88531"/>
                  </a:lnTo>
                  <a:lnTo>
                    <a:pt x="547992" y="91897"/>
                  </a:lnTo>
                  <a:lnTo>
                    <a:pt x="555904" y="91516"/>
                  </a:lnTo>
                  <a:lnTo>
                    <a:pt x="593610" y="74447"/>
                  </a:lnTo>
                  <a:lnTo>
                    <a:pt x="602589" y="62560"/>
                  </a:lnTo>
                  <a:lnTo>
                    <a:pt x="605066" y="54749"/>
                  </a:lnTo>
                  <a:close/>
                </a:path>
                <a:path w="944880" h="92075">
                  <a:moveTo>
                    <a:pt x="712101" y="1905"/>
                  </a:moveTo>
                  <a:lnTo>
                    <a:pt x="627316" y="1905"/>
                  </a:lnTo>
                  <a:lnTo>
                    <a:pt x="625906" y="16891"/>
                  </a:lnTo>
                  <a:lnTo>
                    <a:pt x="623798" y="31178"/>
                  </a:lnTo>
                  <a:lnTo>
                    <a:pt x="608380" y="65963"/>
                  </a:lnTo>
                  <a:lnTo>
                    <a:pt x="604583" y="65963"/>
                  </a:lnTo>
                  <a:lnTo>
                    <a:pt x="604583" y="89522"/>
                  </a:lnTo>
                  <a:lnTo>
                    <a:pt x="640461" y="72351"/>
                  </a:lnTo>
                  <a:lnTo>
                    <a:pt x="653961" y="22618"/>
                  </a:lnTo>
                  <a:lnTo>
                    <a:pt x="682853" y="22618"/>
                  </a:lnTo>
                  <a:lnTo>
                    <a:pt x="682853" y="89522"/>
                  </a:lnTo>
                  <a:lnTo>
                    <a:pt x="712101" y="89522"/>
                  </a:lnTo>
                  <a:lnTo>
                    <a:pt x="712101" y="1905"/>
                  </a:lnTo>
                  <a:close/>
                </a:path>
                <a:path w="944880" h="92075">
                  <a:moveTo>
                    <a:pt x="944308" y="89522"/>
                  </a:moveTo>
                  <a:lnTo>
                    <a:pt x="936155" y="74485"/>
                  </a:lnTo>
                  <a:lnTo>
                    <a:pt x="925436" y="54711"/>
                  </a:lnTo>
                  <a:lnTo>
                    <a:pt x="911313" y="28663"/>
                  </a:lnTo>
                  <a:lnTo>
                    <a:pt x="896823" y="1905"/>
                  </a:lnTo>
                  <a:lnTo>
                    <a:pt x="895997" y="1905"/>
                  </a:lnTo>
                  <a:lnTo>
                    <a:pt x="895997" y="54711"/>
                  </a:lnTo>
                  <a:lnTo>
                    <a:pt x="867702" y="54711"/>
                  </a:lnTo>
                  <a:lnTo>
                    <a:pt x="881900" y="28663"/>
                  </a:lnTo>
                  <a:lnTo>
                    <a:pt x="895997" y="54711"/>
                  </a:lnTo>
                  <a:lnTo>
                    <a:pt x="895997" y="1905"/>
                  </a:lnTo>
                  <a:lnTo>
                    <a:pt x="866863" y="1905"/>
                  </a:lnTo>
                  <a:lnTo>
                    <a:pt x="820458" y="87541"/>
                  </a:lnTo>
                  <a:lnTo>
                    <a:pt x="774738" y="42037"/>
                  </a:lnTo>
                  <a:lnTo>
                    <a:pt x="820686" y="1905"/>
                  </a:lnTo>
                  <a:lnTo>
                    <a:pt x="784453" y="1905"/>
                  </a:lnTo>
                  <a:lnTo>
                    <a:pt x="751052" y="32334"/>
                  </a:lnTo>
                  <a:lnTo>
                    <a:pt x="751052" y="1905"/>
                  </a:lnTo>
                  <a:lnTo>
                    <a:pt x="721817" y="1905"/>
                  </a:lnTo>
                  <a:lnTo>
                    <a:pt x="721817" y="89522"/>
                  </a:lnTo>
                  <a:lnTo>
                    <a:pt x="751052" y="89522"/>
                  </a:lnTo>
                  <a:lnTo>
                    <a:pt x="751052" y="52819"/>
                  </a:lnTo>
                  <a:lnTo>
                    <a:pt x="786574" y="89522"/>
                  </a:lnTo>
                  <a:lnTo>
                    <a:pt x="819391" y="89522"/>
                  </a:lnTo>
                  <a:lnTo>
                    <a:pt x="822464" y="89522"/>
                  </a:lnTo>
                  <a:lnTo>
                    <a:pt x="848868" y="89522"/>
                  </a:lnTo>
                  <a:lnTo>
                    <a:pt x="857034" y="74485"/>
                  </a:lnTo>
                  <a:lnTo>
                    <a:pt x="906653" y="74485"/>
                  </a:lnTo>
                  <a:lnTo>
                    <a:pt x="914819" y="89522"/>
                  </a:lnTo>
                  <a:lnTo>
                    <a:pt x="944308" y="895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4" name="object 214" descr=""/>
          <p:cNvSpPr/>
          <p:nvPr/>
        </p:nvSpPr>
        <p:spPr>
          <a:xfrm>
            <a:off x="2193328" y="470090"/>
            <a:ext cx="687070" cy="92075"/>
          </a:xfrm>
          <a:custGeom>
            <a:avLst/>
            <a:gdLst/>
            <a:ahLst/>
            <a:cxnLst/>
            <a:rect l="l" t="t" r="r" b="b"/>
            <a:pathLst>
              <a:path w="687069" h="92075">
                <a:moveTo>
                  <a:pt x="107403" y="54203"/>
                </a:moveTo>
                <a:lnTo>
                  <a:pt x="106324" y="50507"/>
                </a:lnTo>
                <a:lnTo>
                  <a:pt x="106260" y="50330"/>
                </a:lnTo>
                <a:lnTo>
                  <a:pt x="105879" y="48983"/>
                </a:lnTo>
                <a:lnTo>
                  <a:pt x="77673" y="33553"/>
                </a:lnTo>
                <a:lnTo>
                  <a:pt x="77673" y="56603"/>
                </a:lnTo>
                <a:lnTo>
                  <a:pt x="77673" y="63157"/>
                </a:lnTo>
                <a:lnTo>
                  <a:pt x="76212" y="65786"/>
                </a:lnTo>
                <a:lnTo>
                  <a:pt x="70370" y="68389"/>
                </a:lnTo>
                <a:lnTo>
                  <a:pt x="65557" y="69037"/>
                </a:lnTo>
                <a:lnTo>
                  <a:pt x="27470" y="69037"/>
                </a:lnTo>
                <a:lnTo>
                  <a:pt x="27470" y="50330"/>
                </a:lnTo>
                <a:lnTo>
                  <a:pt x="63512" y="50330"/>
                </a:lnTo>
                <a:lnTo>
                  <a:pt x="77673" y="56603"/>
                </a:lnTo>
                <a:lnTo>
                  <a:pt x="77673" y="33553"/>
                </a:lnTo>
                <a:lnTo>
                  <a:pt x="75590" y="33235"/>
                </a:lnTo>
                <a:lnTo>
                  <a:pt x="68186" y="32651"/>
                </a:lnTo>
                <a:lnTo>
                  <a:pt x="59918" y="32448"/>
                </a:lnTo>
                <a:lnTo>
                  <a:pt x="27470" y="32448"/>
                </a:lnTo>
                <a:lnTo>
                  <a:pt x="27470" y="21323"/>
                </a:lnTo>
                <a:lnTo>
                  <a:pt x="100761" y="21323"/>
                </a:lnTo>
                <a:lnTo>
                  <a:pt x="100761" y="2019"/>
                </a:lnTo>
                <a:lnTo>
                  <a:pt x="0" y="2019"/>
                </a:lnTo>
                <a:lnTo>
                  <a:pt x="0" y="89636"/>
                </a:lnTo>
                <a:lnTo>
                  <a:pt x="63588" y="89636"/>
                </a:lnTo>
                <a:lnTo>
                  <a:pt x="103949" y="76301"/>
                </a:lnTo>
                <a:lnTo>
                  <a:pt x="107403" y="69392"/>
                </a:lnTo>
                <a:lnTo>
                  <a:pt x="107403" y="69037"/>
                </a:lnTo>
                <a:lnTo>
                  <a:pt x="107403" y="54203"/>
                </a:lnTo>
                <a:close/>
              </a:path>
              <a:path w="687069" h="92075">
                <a:moveTo>
                  <a:pt x="225806" y="54749"/>
                </a:moveTo>
                <a:lnTo>
                  <a:pt x="225717" y="37045"/>
                </a:lnTo>
                <a:lnTo>
                  <a:pt x="223469" y="29857"/>
                </a:lnTo>
                <a:lnTo>
                  <a:pt x="223367" y="29527"/>
                </a:lnTo>
                <a:lnTo>
                  <a:pt x="195135" y="4914"/>
                </a:lnTo>
                <a:lnTo>
                  <a:pt x="195135" y="41249"/>
                </a:lnTo>
                <a:lnTo>
                  <a:pt x="195135" y="50965"/>
                </a:lnTo>
                <a:lnTo>
                  <a:pt x="173151" y="69748"/>
                </a:lnTo>
                <a:lnTo>
                  <a:pt x="164236" y="69748"/>
                </a:lnTo>
                <a:lnTo>
                  <a:pt x="142214" y="50965"/>
                </a:lnTo>
                <a:lnTo>
                  <a:pt x="142214" y="41249"/>
                </a:lnTo>
                <a:lnTo>
                  <a:pt x="163474" y="22504"/>
                </a:lnTo>
                <a:lnTo>
                  <a:pt x="173431" y="22504"/>
                </a:lnTo>
                <a:lnTo>
                  <a:pt x="195135" y="41249"/>
                </a:lnTo>
                <a:lnTo>
                  <a:pt x="195135" y="4914"/>
                </a:lnTo>
                <a:lnTo>
                  <a:pt x="191173" y="3365"/>
                </a:lnTo>
                <a:lnTo>
                  <a:pt x="184048" y="1498"/>
                </a:lnTo>
                <a:lnTo>
                  <a:pt x="176517" y="381"/>
                </a:lnTo>
                <a:lnTo>
                  <a:pt x="168617" y="0"/>
                </a:lnTo>
                <a:lnTo>
                  <a:pt x="160947" y="381"/>
                </a:lnTo>
                <a:lnTo>
                  <a:pt x="123037" y="17526"/>
                </a:lnTo>
                <a:lnTo>
                  <a:pt x="111074" y="54749"/>
                </a:lnTo>
                <a:lnTo>
                  <a:pt x="113588" y="62293"/>
                </a:lnTo>
                <a:lnTo>
                  <a:pt x="146608" y="88531"/>
                </a:lnTo>
                <a:lnTo>
                  <a:pt x="168732" y="91897"/>
                </a:lnTo>
                <a:lnTo>
                  <a:pt x="176644" y="91528"/>
                </a:lnTo>
                <a:lnTo>
                  <a:pt x="214350" y="74447"/>
                </a:lnTo>
                <a:lnTo>
                  <a:pt x="218198" y="69748"/>
                </a:lnTo>
                <a:lnTo>
                  <a:pt x="218401" y="69507"/>
                </a:lnTo>
                <a:lnTo>
                  <a:pt x="223342" y="62560"/>
                </a:lnTo>
                <a:lnTo>
                  <a:pt x="225806" y="54749"/>
                </a:lnTo>
                <a:close/>
              </a:path>
              <a:path w="687069" h="92075">
                <a:moveTo>
                  <a:pt x="358178" y="1905"/>
                </a:moveTo>
                <a:lnTo>
                  <a:pt x="325615" y="1905"/>
                </a:lnTo>
                <a:lnTo>
                  <a:pt x="296252" y="62166"/>
                </a:lnTo>
                <a:lnTo>
                  <a:pt x="266420" y="1905"/>
                </a:lnTo>
                <a:lnTo>
                  <a:pt x="233032" y="1905"/>
                </a:lnTo>
                <a:lnTo>
                  <a:pt x="233032" y="89522"/>
                </a:lnTo>
                <a:lnTo>
                  <a:pt x="262280" y="89522"/>
                </a:lnTo>
                <a:lnTo>
                  <a:pt x="262280" y="49504"/>
                </a:lnTo>
                <a:lnTo>
                  <a:pt x="282879" y="89522"/>
                </a:lnTo>
                <a:lnTo>
                  <a:pt x="309753" y="89522"/>
                </a:lnTo>
                <a:lnTo>
                  <a:pt x="329057" y="49974"/>
                </a:lnTo>
                <a:lnTo>
                  <a:pt x="329057" y="89522"/>
                </a:lnTo>
                <a:lnTo>
                  <a:pt x="358178" y="89522"/>
                </a:lnTo>
                <a:lnTo>
                  <a:pt x="358178" y="1905"/>
                </a:lnTo>
                <a:close/>
              </a:path>
              <a:path w="687069" h="92075">
                <a:moveTo>
                  <a:pt x="475411" y="54203"/>
                </a:moveTo>
                <a:lnTo>
                  <a:pt x="474332" y="50507"/>
                </a:lnTo>
                <a:lnTo>
                  <a:pt x="474268" y="50330"/>
                </a:lnTo>
                <a:lnTo>
                  <a:pt x="473887" y="48983"/>
                </a:lnTo>
                <a:lnTo>
                  <a:pt x="445681" y="33553"/>
                </a:lnTo>
                <a:lnTo>
                  <a:pt x="445681" y="56603"/>
                </a:lnTo>
                <a:lnTo>
                  <a:pt x="445681" y="63157"/>
                </a:lnTo>
                <a:lnTo>
                  <a:pt x="444220" y="65786"/>
                </a:lnTo>
                <a:lnTo>
                  <a:pt x="438391" y="68389"/>
                </a:lnTo>
                <a:lnTo>
                  <a:pt x="433565" y="69037"/>
                </a:lnTo>
                <a:lnTo>
                  <a:pt x="395478" y="69037"/>
                </a:lnTo>
                <a:lnTo>
                  <a:pt x="395478" y="50330"/>
                </a:lnTo>
                <a:lnTo>
                  <a:pt x="431520" y="50330"/>
                </a:lnTo>
                <a:lnTo>
                  <a:pt x="445681" y="56603"/>
                </a:lnTo>
                <a:lnTo>
                  <a:pt x="445681" y="33553"/>
                </a:lnTo>
                <a:lnTo>
                  <a:pt x="443598" y="33235"/>
                </a:lnTo>
                <a:lnTo>
                  <a:pt x="436194" y="32651"/>
                </a:lnTo>
                <a:lnTo>
                  <a:pt x="427926" y="32448"/>
                </a:lnTo>
                <a:lnTo>
                  <a:pt x="395478" y="32448"/>
                </a:lnTo>
                <a:lnTo>
                  <a:pt x="395478" y="21323"/>
                </a:lnTo>
                <a:lnTo>
                  <a:pt x="468782" y="21323"/>
                </a:lnTo>
                <a:lnTo>
                  <a:pt x="468782" y="2019"/>
                </a:lnTo>
                <a:lnTo>
                  <a:pt x="368007" y="2019"/>
                </a:lnTo>
                <a:lnTo>
                  <a:pt x="368007" y="89636"/>
                </a:lnTo>
                <a:lnTo>
                  <a:pt x="431596" y="89636"/>
                </a:lnTo>
                <a:lnTo>
                  <a:pt x="471957" y="76301"/>
                </a:lnTo>
                <a:lnTo>
                  <a:pt x="475411" y="69392"/>
                </a:lnTo>
                <a:lnTo>
                  <a:pt x="475411" y="69037"/>
                </a:lnTo>
                <a:lnTo>
                  <a:pt x="475411" y="54203"/>
                </a:lnTo>
                <a:close/>
              </a:path>
              <a:path w="687069" h="92075">
                <a:moveTo>
                  <a:pt x="575513" y="2222"/>
                </a:moveTo>
                <a:lnTo>
                  <a:pt x="481558" y="2222"/>
                </a:lnTo>
                <a:lnTo>
                  <a:pt x="481558" y="22542"/>
                </a:lnTo>
                <a:lnTo>
                  <a:pt x="481558" y="35242"/>
                </a:lnTo>
                <a:lnTo>
                  <a:pt x="481558" y="55562"/>
                </a:lnTo>
                <a:lnTo>
                  <a:pt x="481558" y="68262"/>
                </a:lnTo>
                <a:lnTo>
                  <a:pt x="481558" y="89852"/>
                </a:lnTo>
                <a:lnTo>
                  <a:pt x="575462" y="89852"/>
                </a:lnTo>
                <a:lnTo>
                  <a:pt x="575462" y="68262"/>
                </a:lnTo>
                <a:lnTo>
                  <a:pt x="510806" y="68262"/>
                </a:lnTo>
                <a:lnTo>
                  <a:pt x="510806" y="55562"/>
                </a:lnTo>
                <a:lnTo>
                  <a:pt x="565518" y="55562"/>
                </a:lnTo>
                <a:lnTo>
                  <a:pt x="565518" y="35242"/>
                </a:lnTo>
                <a:lnTo>
                  <a:pt x="510806" y="35242"/>
                </a:lnTo>
                <a:lnTo>
                  <a:pt x="510806" y="22542"/>
                </a:lnTo>
                <a:lnTo>
                  <a:pt x="575513" y="22542"/>
                </a:lnTo>
                <a:lnTo>
                  <a:pt x="575513" y="2222"/>
                </a:lnTo>
                <a:close/>
              </a:path>
              <a:path w="687069" h="92075">
                <a:moveTo>
                  <a:pt x="686993" y="25260"/>
                </a:moveTo>
                <a:lnTo>
                  <a:pt x="686079" y="22301"/>
                </a:lnTo>
                <a:lnTo>
                  <a:pt x="685444" y="20193"/>
                </a:lnTo>
                <a:lnTo>
                  <a:pt x="679208" y="11430"/>
                </a:lnTo>
                <a:lnTo>
                  <a:pt x="674827" y="8013"/>
                </a:lnTo>
                <a:lnTo>
                  <a:pt x="663536" y="3124"/>
                </a:lnTo>
                <a:lnTo>
                  <a:pt x="660717" y="2603"/>
                </a:lnTo>
                <a:lnTo>
                  <a:pt x="660717" y="28625"/>
                </a:lnTo>
                <a:lnTo>
                  <a:pt x="660717" y="34544"/>
                </a:lnTo>
                <a:lnTo>
                  <a:pt x="660044" y="36639"/>
                </a:lnTo>
                <a:lnTo>
                  <a:pt x="657364" y="39154"/>
                </a:lnTo>
                <a:lnTo>
                  <a:pt x="655688" y="39916"/>
                </a:lnTo>
                <a:lnTo>
                  <a:pt x="650659" y="40500"/>
                </a:lnTo>
                <a:lnTo>
                  <a:pt x="612762" y="40500"/>
                </a:lnTo>
                <a:lnTo>
                  <a:pt x="612762" y="22301"/>
                </a:lnTo>
                <a:lnTo>
                  <a:pt x="651357" y="22301"/>
                </a:lnTo>
                <a:lnTo>
                  <a:pt x="655624" y="22936"/>
                </a:lnTo>
                <a:lnTo>
                  <a:pt x="657364" y="23774"/>
                </a:lnTo>
                <a:lnTo>
                  <a:pt x="660044" y="26454"/>
                </a:lnTo>
                <a:lnTo>
                  <a:pt x="660717" y="28625"/>
                </a:lnTo>
                <a:lnTo>
                  <a:pt x="660717" y="2603"/>
                </a:lnTo>
                <a:lnTo>
                  <a:pt x="657047" y="1905"/>
                </a:lnTo>
                <a:lnTo>
                  <a:pt x="583514" y="1905"/>
                </a:lnTo>
                <a:lnTo>
                  <a:pt x="583514" y="89522"/>
                </a:lnTo>
                <a:lnTo>
                  <a:pt x="612762" y="89522"/>
                </a:lnTo>
                <a:lnTo>
                  <a:pt x="612762" y="61226"/>
                </a:lnTo>
                <a:lnTo>
                  <a:pt x="650773" y="61226"/>
                </a:lnTo>
                <a:lnTo>
                  <a:pt x="686993" y="40970"/>
                </a:lnTo>
                <a:lnTo>
                  <a:pt x="686993" y="40500"/>
                </a:lnTo>
                <a:lnTo>
                  <a:pt x="686993" y="252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4349318" y="5120094"/>
            <a:ext cx="944880" cy="92075"/>
          </a:xfrm>
          <a:custGeom>
            <a:avLst/>
            <a:gdLst/>
            <a:ahLst/>
            <a:cxnLst/>
            <a:rect l="l" t="t" r="r" b="b"/>
            <a:pathLst>
              <a:path w="944879" h="92075">
                <a:moveTo>
                  <a:pt x="158902" y="39192"/>
                </a:moveTo>
                <a:lnTo>
                  <a:pt x="157784" y="36449"/>
                </a:lnTo>
                <a:lnTo>
                  <a:pt x="156425" y="33197"/>
                </a:lnTo>
                <a:lnTo>
                  <a:pt x="156375" y="33058"/>
                </a:lnTo>
                <a:lnTo>
                  <a:pt x="153911" y="30429"/>
                </a:lnTo>
                <a:lnTo>
                  <a:pt x="146265" y="22237"/>
                </a:lnTo>
                <a:lnTo>
                  <a:pt x="139306" y="17995"/>
                </a:lnTo>
                <a:lnTo>
                  <a:pt x="130759" y="15036"/>
                </a:lnTo>
                <a:lnTo>
                  <a:pt x="127990" y="14224"/>
                </a:lnTo>
                <a:lnTo>
                  <a:pt x="127990" y="40373"/>
                </a:lnTo>
                <a:lnTo>
                  <a:pt x="127990" y="51269"/>
                </a:lnTo>
                <a:lnTo>
                  <a:pt x="125272" y="55181"/>
                </a:lnTo>
                <a:lnTo>
                  <a:pt x="114376" y="59918"/>
                </a:lnTo>
                <a:lnTo>
                  <a:pt x="107784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08" y="30429"/>
                </a:lnTo>
                <a:lnTo>
                  <a:pt x="114312" y="31635"/>
                </a:lnTo>
                <a:lnTo>
                  <a:pt x="125463" y="36449"/>
                </a:lnTo>
                <a:lnTo>
                  <a:pt x="125310" y="36449"/>
                </a:lnTo>
                <a:lnTo>
                  <a:pt x="127215" y="39192"/>
                </a:lnTo>
                <a:lnTo>
                  <a:pt x="127990" y="40373"/>
                </a:lnTo>
                <a:lnTo>
                  <a:pt x="127990" y="14224"/>
                </a:lnTo>
                <a:lnTo>
                  <a:pt x="123761" y="12966"/>
                </a:lnTo>
                <a:lnTo>
                  <a:pt x="116382" y="11455"/>
                </a:lnTo>
                <a:lnTo>
                  <a:pt x="108597" y="10528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892"/>
                </a:lnTo>
                <a:lnTo>
                  <a:pt x="65824" y="1892"/>
                </a:lnTo>
                <a:lnTo>
                  <a:pt x="65824" y="10185"/>
                </a:lnTo>
                <a:lnTo>
                  <a:pt x="65824" y="30429"/>
                </a:lnTo>
                <a:lnTo>
                  <a:pt x="65824" y="61099"/>
                </a:lnTo>
                <a:lnTo>
                  <a:pt x="53784" y="61099"/>
                </a:lnTo>
                <a:lnTo>
                  <a:pt x="47002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61" y="51269"/>
                </a:lnTo>
                <a:lnTo>
                  <a:pt x="31610" y="40373"/>
                </a:lnTo>
                <a:lnTo>
                  <a:pt x="34645" y="36449"/>
                </a:lnTo>
                <a:lnTo>
                  <a:pt x="46812" y="31635"/>
                </a:lnTo>
                <a:lnTo>
                  <a:pt x="53708" y="30429"/>
                </a:lnTo>
                <a:lnTo>
                  <a:pt x="65824" y="30429"/>
                </a:lnTo>
                <a:lnTo>
                  <a:pt x="65824" y="10185"/>
                </a:lnTo>
                <a:lnTo>
                  <a:pt x="60032" y="10185"/>
                </a:lnTo>
                <a:lnTo>
                  <a:pt x="52171" y="10528"/>
                </a:lnTo>
                <a:lnTo>
                  <a:pt x="12687" y="24015"/>
                </a:lnTo>
                <a:lnTo>
                  <a:pt x="0" y="39192"/>
                </a:lnTo>
                <a:lnTo>
                  <a:pt x="25" y="52451"/>
                </a:lnTo>
                <a:lnTo>
                  <a:pt x="30734" y="76669"/>
                </a:lnTo>
                <a:lnTo>
                  <a:pt x="60502" y="81343"/>
                </a:lnTo>
                <a:lnTo>
                  <a:pt x="65824" y="81343"/>
                </a:lnTo>
                <a:lnTo>
                  <a:pt x="65824" y="89522"/>
                </a:lnTo>
                <a:lnTo>
                  <a:pt x="94957" y="89522"/>
                </a:lnTo>
                <a:lnTo>
                  <a:pt x="94957" y="81343"/>
                </a:lnTo>
                <a:lnTo>
                  <a:pt x="100406" y="81343"/>
                </a:lnTo>
                <a:lnTo>
                  <a:pt x="139280" y="73545"/>
                </a:lnTo>
                <a:lnTo>
                  <a:pt x="153911" y="61099"/>
                </a:lnTo>
                <a:lnTo>
                  <a:pt x="156375" y="58470"/>
                </a:lnTo>
                <a:lnTo>
                  <a:pt x="158902" y="52451"/>
                </a:lnTo>
                <a:lnTo>
                  <a:pt x="158902" y="39192"/>
                </a:lnTo>
                <a:close/>
              </a:path>
              <a:path w="944879" h="92075">
                <a:moveTo>
                  <a:pt x="266407" y="1892"/>
                </a:moveTo>
                <a:lnTo>
                  <a:pt x="235508" y="1892"/>
                </a:lnTo>
                <a:lnTo>
                  <a:pt x="210642" y="45948"/>
                </a:lnTo>
                <a:lnTo>
                  <a:pt x="186486" y="1892"/>
                </a:lnTo>
                <a:lnTo>
                  <a:pt x="155587" y="1892"/>
                </a:lnTo>
                <a:lnTo>
                  <a:pt x="191338" y="62407"/>
                </a:lnTo>
                <a:lnTo>
                  <a:pt x="191325" y="65125"/>
                </a:lnTo>
                <a:lnTo>
                  <a:pt x="190766" y="66548"/>
                </a:lnTo>
                <a:lnTo>
                  <a:pt x="189699" y="67144"/>
                </a:lnTo>
                <a:lnTo>
                  <a:pt x="185991" y="68084"/>
                </a:lnTo>
                <a:lnTo>
                  <a:pt x="182892" y="68326"/>
                </a:lnTo>
                <a:lnTo>
                  <a:pt x="178549" y="68326"/>
                </a:lnTo>
                <a:lnTo>
                  <a:pt x="178549" y="89750"/>
                </a:lnTo>
                <a:lnTo>
                  <a:pt x="219519" y="81546"/>
                </a:lnTo>
                <a:lnTo>
                  <a:pt x="222364" y="76250"/>
                </a:lnTo>
                <a:lnTo>
                  <a:pt x="266407" y="1892"/>
                </a:lnTo>
                <a:close/>
              </a:path>
              <a:path w="944879" h="92075">
                <a:moveTo>
                  <a:pt x="371322" y="1892"/>
                </a:moveTo>
                <a:lnTo>
                  <a:pt x="267830" y="1892"/>
                </a:lnTo>
                <a:lnTo>
                  <a:pt x="267830" y="25577"/>
                </a:lnTo>
                <a:lnTo>
                  <a:pt x="305244" y="25692"/>
                </a:lnTo>
                <a:lnTo>
                  <a:pt x="305244" y="89522"/>
                </a:lnTo>
                <a:lnTo>
                  <a:pt x="334378" y="89522"/>
                </a:lnTo>
                <a:lnTo>
                  <a:pt x="334378" y="25692"/>
                </a:lnTo>
                <a:lnTo>
                  <a:pt x="371322" y="25692"/>
                </a:lnTo>
                <a:lnTo>
                  <a:pt x="371322" y="1892"/>
                </a:lnTo>
                <a:close/>
              </a:path>
              <a:path w="944879" h="92075">
                <a:moveTo>
                  <a:pt x="486651" y="54190"/>
                </a:moveTo>
                <a:lnTo>
                  <a:pt x="485559" y="50495"/>
                </a:lnTo>
                <a:lnTo>
                  <a:pt x="485508" y="50330"/>
                </a:lnTo>
                <a:lnTo>
                  <a:pt x="485127" y="48983"/>
                </a:lnTo>
                <a:lnTo>
                  <a:pt x="456933" y="33553"/>
                </a:lnTo>
                <a:lnTo>
                  <a:pt x="456933" y="56603"/>
                </a:lnTo>
                <a:lnTo>
                  <a:pt x="456933" y="63157"/>
                </a:lnTo>
                <a:lnTo>
                  <a:pt x="455472" y="65773"/>
                </a:lnTo>
                <a:lnTo>
                  <a:pt x="449630" y="68376"/>
                </a:lnTo>
                <a:lnTo>
                  <a:pt x="444817" y="69037"/>
                </a:lnTo>
                <a:lnTo>
                  <a:pt x="406730" y="69037"/>
                </a:lnTo>
                <a:lnTo>
                  <a:pt x="406730" y="50330"/>
                </a:lnTo>
                <a:lnTo>
                  <a:pt x="442760" y="50330"/>
                </a:lnTo>
                <a:lnTo>
                  <a:pt x="456933" y="56603"/>
                </a:lnTo>
                <a:lnTo>
                  <a:pt x="456933" y="33553"/>
                </a:lnTo>
                <a:lnTo>
                  <a:pt x="454837" y="33235"/>
                </a:lnTo>
                <a:lnTo>
                  <a:pt x="447433" y="32639"/>
                </a:lnTo>
                <a:lnTo>
                  <a:pt x="439166" y="32448"/>
                </a:lnTo>
                <a:lnTo>
                  <a:pt x="406730" y="32448"/>
                </a:lnTo>
                <a:lnTo>
                  <a:pt x="406730" y="21310"/>
                </a:lnTo>
                <a:lnTo>
                  <a:pt x="480021" y="21310"/>
                </a:lnTo>
                <a:lnTo>
                  <a:pt x="480021" y="2019"/>
                </a:lnTo>
                <a:lnTo>
                  <a:pt x="379260" y="2019"/>
                </a:lnTo>
                <a:lnTo>
                  <a:pt x="379260" y="89636"/>
                </a:lnTo>
                <a:lnTo>
                  <a:pt x="442836" y="89636"/>
                </a:lnTo>
                <a:lnTo>
                  <a:pt x="483196" y="76288"/>
                </a:lnTo>
                <a:lnTo>
                  <a:pt x="486651" y="69392"/>
                </a:lnTo>
                <a:lnTo>
                  <a:pt x="486651" y="69037"/>
                </a:lnTo>
                <a:lnTo>
                  <a:pt x="486651" y="54190"/>
                </a:lnTo>
                <a:close/>
              </a:path>
              <a:path w="944879" h="92075">
                <a:moveTo>
                  <a:pt x="605053" y="54749"/>
                </a:moveTo>
                <a:lnTo>
                  <a:pt x="604964" y="37045"/>
                </a:lnTo>
                <a:lnTo>
                  <a:pt x="602716" y="29857"/>
                </a:lnTo>
                <a:lnTo>
                  <a:pt x="602615" y="29527"/>
                </a:lnTo>
                <a:lnTo>
                  <a:pt x="574382" y="4914"/>
                </a:lnTo>
                <a:lnTo>
                  <a:pt x="574382" y="41249"/>
                </a:lnTo>
                <a:lnTo>
                  <a:pt x="574382" y="50952"/>
                </a:lnTo>
                <a:lnTo>
                  <a:pt x="552399" y="69748"/>
                </a:lnTo>
                <a:lnTo>
                  <a:pt x="543483" y="69748"/>
                </a:lnTo>
                <a:lnTo>
                  <a:pt x="521462" y="50952"/>
                </a:lnTo>
                <a:lnTo>
                  <a:pt x="521462" y="41249"/>
                </a:lnTo>
                <a:lnTo>
                  <a:pt x="542709" y="22504"/>
                </a:lnTo>
                <a:lnTo>
                  <a:pt x="552704" y="22504"/>
                </a:lnTo>
                <a:lnTo>
                  <a:pt x="574382" y="41249"/>
                </a:lnTo>
                <a:lnTo>
                  <a:pt x="574382" y="4914"/>
                </a:lnTo>
                <a:lnTo>
                  <a:pt x="570420" y="3365"/>
                </a:lnTo>
                <a:lnTo>
                  <a:pt x="563295" y="1498"/>
                </a:lnTo>
                <a:lnTo>
                  <a:pt x="555777" y="381"/>
                </a:lnTo>
                <a:lnTo>
                  <a:pt x="547865" y="0"/>
                </a:lnTo>
                <a:lnTo>
                  <a:pt x="540194" y="381"/>
                </a:lnTo>
                <a:lnTo>
                  <a:pt x="502285" y="17513"/>
                </a:lnTo>
                <a:lnTo>
                  <a:pt x="490347" y="54749"/>
                </a:lnTo>
                <a:lnTo>
                  <a:pt x="492836" y="62280"/>
                </a:lnTo>
                <a:lnTo>
                  <a:pt x="525856" y="88519"/>
                </a:lnTo>
                <a:lnTo>
                  <a:pt x="547979" y="91884"/>
                </a:lnTo>
                <a:lnTo>
                  <a:pt x="555891" y="91516"/>
                </a:lnTo>
                <a:lnTo>
                  <a:pt x="593598" y="74434"/>
                </a:lnTo>
                <a:lnTo>
                  <a:pt x="597458" y="69748"/>
                </a:lnTo>
                <a:lnTo>
                  <a:pt x="597662" y="69507"/>
                </a:lnTo>
                <a:lnTo>
                  <a:pt x="602589" y="62560"/>
                </a:lnTo>
                <a:lnTo>
                  <a:pt x="605053" y="54749"/>
                </a:lnTo>
                <a:close/>
              </a:path>
              <a:path w="944879" h="92075">
                <a:moveTo>
                  <a:pt x="712101" y="1892"/>
                </a:moveTo>
                <a:lnTo>
                  <a:pt x="627316" y="1892"/>
                </a:lnTo>
                <a:lnTo>
                  <a:pt x="625894" y="16878"/>
                </a:lnTo>
                <a:lnTo>
                  <a:pt x="623785" y="31178"/>
                </a:lnTo>
                <a:lnTo>
                  <a:pt x="608368" y="65951"/>
                </a:lnTo>
                <a:lnTo>
                  <a:pt x="604583" y="65951"/>
                </a:lnTo>
                <a:lnTo>
                  <a:pt x="604583" y="89522"/>
                </a:lnTo>
                <a:lnTo>
                  <a:pt x="640461" y="72351"/>
                </a:lnTo>
                <a:lnTo>
                  <a:pt x="653961" y="22618"/>
                </a:lnTo>
                <a:lnTo>
                  <a:pt x="682853" y="22618"/>
                </a:lnTo>
                <a:lnTo>
                  <a:pt x="682853" y="89522"/>
                </a:lnTo>
                <a:lnTo>
                  <a:pt x="712101" y="89522"/>
                </a:lnTo>
                <a:lnTo>
                  <a:pt x="712101" y="1892"/>
                </a:lnTo>
                <a:close/>
              </a:path>
              <a:path w="944879" h="92075">
                <a:moveTo>
                  <a:pt x="944295" y="89522"/>
                </a:moveTo>
                <a:lnTo>
                  <a:pt x="936142" y="74485"/>
                </a:lnTo>
                <a:lnTo>
                  <a:pt x="925423" y="54711"/>
                </a:lnTo>
                <a:lnTo>
                  <a:pt x="911301" y="28651"/>
                </a:lnTo>
                <a:lnTo>
                  <a:pt x="896810" y="1892"/>
                </a:lnTo>
                <a:lnTo>
                  <a:pt x="895985" y="1892"/>
                </a:lnTo>
                <a:lnTo>
                  <a:pt x="895985" y="54711"/>
                </a:lnTo>
                <a:lnTo>
                  <a:pt x="867689" y="54711"/>
                </a:lnTo>
                <a:lnTo>
                  <a:pt x="881900" y="28651"/>
                </a:lnTo>
                <a:lnTo>
                  <a:pt x="895985" y="54711"/>
                </a:lnTo>
                <a:lnTo>
                  <a:pt x="895985" y="1892"/>
                </a:lnTo>
                <a:lnTo>
                  <a:pt x="866851" y="1892"/>
                </a:lnTo>
                <a:lnTo>
                  <a:pt x="820445" y="87541"/>
                </a:lnTo>
                <a:lnTo>
                  <a:pt x="774738" y="42037"/>
                </a:lnTo>
                <a:lnTo>
                  <a:pt x="820674" y="1892"/>
                </a:lnTo>
                <a:lnTo>
                  <a:pt x="784440" y="1892"/>
                </a:lnTo>
                <a:lnTo>
                  <a:pt x="751052" y="32334"/>
                </a:lnTo>
                <a:lnTo>
                  <a:pt x="751052" y="1892"/>
                </a:lnTo>
                <a:lnTo>
                  <a:pt x="721804" y="1892"/>
                </a:lnTo>
                <a:lnTo>
                  <a:pt x="721804" y="89522"/>
                </a:lnTo>
                <a:lnTo>
                  <a:pt x="751052" y="89522"/>
                </a:lnTo>
                <a:lnTo>
                  <a:pt x="751052" y="52806"/>
                </a:lnTo>
                <a:lnTo>
                  <a:pt x="786574" y="89522"/>
                </a:lnTo>
                <a:lnTo>
                  <a:pt x="819378" y="89522"/>
                </a:lnTo>
                <a:lnTo>
                  <a:pt x="822452" y="89522"/>
                </a:lnTo>
                <a:lnTo>
                  <a:pt x="848855" y="89522"/>
                </a:lnTo>
                <a:lnTo>
                  <a:pt x="857021" y="74485"/>
                </a:lnTo>
                <a:lnTo>
                  <a:pt x="906640" y="74485"/>
                </a:lnTo>
                <a:lnTo>
                  <a:pt x="914806" y="89522"/>
                </a:lnTo>
                <a:lnTo>
                  <a:pt x="94429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6034125" y="971054"/>
            <a:ext cx="944880" cy="92075"/>
          </a:xfrm>
          <a:custGeom>
            <a:avLst/>
            <a:gdLst/>
            <a:ahLst/>
            <a:cxnLst/>
            <a:rect l="l" t="t" r="r" b="b"/>
            <a:pathLst>
              <a:path w="944879" h="92075">
                <a:moveTo>
                  <a:pt x="158902" y="39192"/>
                </a:moveTo>
                <a:lnTo>
                  <a:pt x="157784" y="36449"/>
                </a:lnTo>
                <a:lnTo>
                  <a:pt x="156425" y="33197"/>
                </a:lnTo>
                <a:lnTo>
                  <a:pt x="156375" y="33058"/>
                </a:lnTo>
                <a:lnTo>
                  <a:pt x="153911" y="30429"/>
                </a:lnTo>
                <a:lnTo>
                  <a:pt x="146265" y="22237"/>
                </a:lnTo>
                <a:lnTo>
                  <a:pt x="139306" y="17995"/>
                </a:lnTo>
                <a:lnTo>
                  <a:pt x="130746" y="15036"/>
                </a:lnTo>
                <a:lnTo>
                  <a:pt x="128003" y="14224"/>
                </a:lnTo>
                <a:lnTo>
                  <a:pt x="128003" y="40373"/>
                </a:lnTo>
                <a:lnTo>
                  <a:pt x="128003" y="51269"/>
                </a:lnTo>
                <a:lnTo>
                  <a:pt x="125272" y="55181"/>
                </a:lnTo>
                <a:lnTo>
                  <a:pt x="114388" y="59918"/>
                </a:lnTo>
                <a:lnTo>
                  <a:pt x="107784" y="61099"/>
                </a:lnTo>
                <a:lnTo>
                  <a:pt x="94957" y="61099"/>
                </a:lnTo>
                <a:lnTo>
                  <a:pt x="94957" y="30429"/>
                </a:lnTo>
                <a:lnTo>
                  <a:pt x="107708" y="30429"/>
                </a:lnTo>
                <a:lnTo>
                  <a:pt x="114338" y="31635"/>
                </a:lnTo>
                <a:lnTo>
                  <a:pt x="125488" y="36449"/>
                </a:lnTo>
                <a:lnTo>
                  <a:pt x="125323" y="36449"/>
                </a:lnTo>
                <a:lnTo>
                  <a:pt x="127228" y="39192"/>
                </a:lnTo>
                <a:lnTo>
                  <a:pt x="128003" y="40373"/>
                </a:lnTo>
                <a:lnTo>
                  <a:pt x="128003" y="14224"/>
                </a:lnTo>
                <a:lnTo>
                  <a:pt x="123761" y="12966"/>
                </a:lnTo>
                <a:lnTo>
                  <a:pt x="116395" y="11455"/>
                </a:lnTo>
                <a:lnTo>
                  <a:pt x="108597" y="10541"/>
                </a:lnTo>
                <a:lnTo>
                  <a:pt x="100406" y="10185"/>
                </a:lnTo>
                <a:lnTo>
                  <a:pt x="94957" y="10185"/>
                </a:lnTo>
                <a:lnTo>
                  <a:pt x="94957" y="1892"/>
                </a:lnTo>
                <a:lnTo>
                  <a:pt x="65836" y="1892"/>
                </a:lnTo>
                <a:lnTo>
                  <a:pt x="65836" y="10185"/>
                </a:lnTo>
                <a:lnTo>
                  <a:pt x="65836" y="30429"/>
                </a:lnTo>
                <a:lnTo>
                  <a:pt x="65836" y="61099"/>
                </a:lnTo>
                <a:lnTo>
                  <a:pt x="53797" y="61099"/>
                </a:lnTo>
                <a:lnTo>
                  <a:pt x="47040" y="59918"/>
                </a:lnTo>
                <a:lnTo>
                  <a:pt x="34925" y="55181"/>
                </a:lnTo>
                <a:lnTo>
                  <a:pt x="34747" y="55181"/>
                </a:lnTo>
                <a:lnTo>
                  <a:pt x="31661" y="51269"/>
                </a:lnTo>
                <a:lnTo>
                  <a:pt x="31610" y="40373"/>
                </a:lnTo>
                <a:lnTo>
                  <a:pt x="34658" y="36449"/>
                </a:lnTo>
                <a:lnTo>
                  <a:pt x="46812" y="31635"/>
                </a:lnTo>
                <a:lnTo>
                  <a:pt x="53721" y="30429"/>
                </a:lnTo>
                <a:lnTo>
                  <a:pt x="65836" y="30429"/>
                </a:lnTo>
                <a:lnTo>
                  <a:pt x="65836" y="10185"/>
                </a:lnTo>
                <a:lnTo>
                  <a:pt x="60032" y="10185"/>
                </a:lnTo>
                <a:lnTo>
                  <a:pt x="52171" y="10541"/>
                </a:lnTo>
                <a:lnTo>
                  <a:pt x="12687" y="24015"/>
                </a:lnTo>
                <a:lnTo>
                  <a:pt x="0" y="39192"/>
                </a:lnTo>
                <a:lnTo>
                  <a:pt x="25" y="52451"/>
                </a:lnTo>
                <a:lnTo>
                  <a:pt x="30759" y="76669"/>
                </a:lnTo>
                <a:lnTo>
                  <a:pt x="60502" y="81343"/>
                </a:lnTo>
                <a:lnTo>
                  <a:pt x="65836" y="81343"/>
                </a:lnTo>
                <a:lnTo>
                  <a:pt x="65836" y="89522"/>
                </a:lnTo>
                <a:lnTo>
                  <a:pt x="94957" y="89522"/>
                </a:lnTo>
                <a:lnTo>
                  <a:pt x="94957" y="81343"/>
                </a:lnTo>
                <a:lnTo>
                  <a:pt x="100406" y="81343"/>
                </a:lnTo>
                <a:lnTo>
                  <a:pt x="139280" y="73545"/>
                </a:lnTo>
                <a:lnTo>
                  <a:pt x="153911" y="61099"/>
                </a:lnTo>
                <a:lnTo>
                  <a:pt x="156375" y="58470"/>
                </a:lnTo>
                <a:lnTo>
                  <a:pt x="158902" y="52451"/>
                </a:lnTo>
                <a:lnTo>
                  <a:pt x="158902" y="39192"/>
                </a:lnTo>
                <a:close/>
              </a:path>
              <a:path w="944879" h="92075">
                <a:moveTo>
                  <a:pt x="266420" y="1892"/>
                </a:moveTo>
                <a:lnTo>
                  <a:pt x="235508" y="1892"/>
                </a:lnTo>
                <a:lnTo>
                  <a:pt x="210642" y="45935"/>
                </a:lnTo>
                <a:lnTo>
                  <a:pt x="186486" y="1892"/>
                </a:lnTo>
                <a:lnTo>
                  <a:pt x="155587" y="1892"/>
                </a:lnTo>
                <a:lnTo>
                  <a:pt x="191350" y="62395"/>
                </a:lnTo>
                <a:lnTo>
                  <a:pt x="191325" y="65125"/>
                </a:lnTo>
                <a:lnTo>
                  <a:pt x="190779" y="66548"/>
                </a:lnTo>
                <a:lnTo>
                  <a:pt x="189712" y="67132"/>
                </a:lnTo>
                <a:lnTo>
                  <a:pt x="185991" y="68084"/>
                </a:lnTo>
                <a:lnTo>
                  <a:pt x="182892" y="68326"/>
                </a:lnTo>
                <a:lnTo>
                  <a:pt x="178562" y="68326"/>
                </a:lnTo>
                <a:lnTo>
                  <a:pt x="178562" y="89750"/>
                </a:lnTo>
                <a:lnTo>
                  <a:pt x="219532" y="81546"/>
                </a:lnTo>
                <a:lnTo>
                  <a:pt x="222364" y="76250"/>
                </a:lnTo>
                <a:lnTo>
                  <a:pt x="266420" y="1892"/>
                </a:lnTo>
                <a:close/>
              </a:path>
              <a:path w="944879" h="92075">
                <a:moveTo>
                  <a:pt x="371322" y="1892"/>
                </a:moveTo>
                <a:lnTo>
                  <a:pt x="267830" y="1892"/>
                </a:lnTo>
                <a:lnTo>
                  <a:pt x="267830" y="25577"/>
                </a:lnTo>
                <a:lnTo>
                  <a:pt x="305257" y="25692"/>
                </a:lnTo>
                <a:lnTo>
                  <a:pt x="305257" y="89522"/>
                </a:lnTo>
                <a:lnTo>
                  <a:pt x="334378" y="89522"/>
                </a:lnTo>
                <a:lnTo>
                  <a:pt x="334378" y="25692"/>
                </a:lnTo>
                <a:lnTo>
                  <a:pt x="371322" y="25692"/>
                </a:lnTo>
                <a:lnTo>
                  <a:pt x="371322" y="1892"/>
                </a:lnTo>
                <a:close/>
              </a:path>
              <a:path w="944879" h="92075">
                <a:moveTo>
                  <a:pt x="486651" y="54190"/>
                </a:moveTo>
                <a:lnTo>
                  <a:pt x="485571" y="50495"/>
                </a:lnTo>
                <a:lnTo>
                  <a:pt x="485521" y="50317"/>
                </a:lnTo>
                <a:lnTo>
                  <a:pt x="485140" y="48983"/>
                </a:lnTo>
                <a:lnTo>
                  <a:pt x="456933" y="33553"/>
                </a:lnTo>
                <a:lnTo>
                  <a:pt x="456933" y="56603"/>
                </a:lnTo>
                <a:lnTo>
                  <a:pt x="456933" y="63144"/>
                </a:lnTo>
                <a:lnTo>
                  <a:pt x="455472" y="65773"/>
                </a:lnTo>
                <a:lnTo>
                  <a:pt x="449630" y="68376"/>
                </a:lnTo>
                <a:lnTo>
                  <a:pt x="444817" y="69037"/>
                </a:lnTo>
                <a:lnTo>
                  <a:pt x="406730" y="69037"/>
                </a:lnTo>
                <a:lnTo>
                  <a:pt x="406730" y="50317"/>
                </a:lnTo>
                <a:lnTo>
                  <a:pt x="442760" y="50317"/>
                </a:lnTo>
                <a:lnTo>
                  <a:pt x="456933" y="56603"/>
                </a:lnTo>
                <a:lnTo>
                  <a:pt x="456933" y="33553"/>
                </a:lnTo>
                <a:lnTo>
                  <a:pt x="454837" y="33235"/>
                </a:lnTo>
                <a:lnTo>
                  <a:pt x="447433" y="32651"/>
                </a:lnTo>
                <a:lnTo>
                  <a:pt x="439166" y="32448"/>
                </a:lnTo>
                <a:lnTo>
                  <a:pt x="406730" y="32448"/>
                </a:lnTo>
                <a:lnTo>
                  <a:pt x="406730" y="21310"/>
                </a:lnTo>
                <a:lnTo>
                  <a:pt x="480009" y="21310"/>
                </a:lnTo>
                <a:lnTo>
                  <a:pt x="480009" y="2019"/>
                </a:lnTo>
                <a:lnTo>
                  <a:pt x="379260" y="2019"/>
                </a:lnTo>
                <a:lnTo>
                  <a:pt x="379260" y="89636"/>
                </a:lnTo>
                <a:lnTo>
                  <a:pt x="442836" y="89636"/>
                </a:lnTo>
                <a:lnTo>
                  <a:pt x="483184" y="76288"/>
                </a:lnTo>
                <a:lnTo>
                  <a:pt x="486651" y="69392"/>
                </a:lnTo>
                <a:lnTo>
                  <a:pt x="486651" y="69037"/>
                </a:lnTo>
                <a:lnTo>
                  <a:pt x="486651" y="54190"/>
                </a:lnTo>
                <a:close/>
              </a:path>
              <a:path w="944879" h="92075">
                <a:moveTo>
                  <a:pt x="605053" y="54737"/>
                </a:moveTo>
                <a:lnTo>
                  <a:pt x="604977" y="37045"/>
                </a:lnTo>
                <a:lnTo>
                  <a:pt x="602716" y="29857"/>
                </a:lnTo>
                <a:lnTo>
                  <a:pt x="602615" y="29514"/>
                </a:lnTo>
                <a:lnTo>
                  <a:pt x="574395" y="4914"/>
                </a:lnTo>
                <a:lnTo>
                  <a:pt x="574395" y="41249"/>
                </a:lnTo>
                <a:lnTo>
                  <a:pt x="574395" y="50952"/>
                </a:lnTo>
                <a:lnTo>
                  <a:pt x="552411" y="69735"/>
                </a:lnTo>
                <a:lnTo>
                  <a:pt x="543483" y="69735"/>
                </a:lnTo>
                <a:lnTo>
                  <a:pt x="521462" y="50952"/>
                </a:lnTo>
                <a:lnTo>
                  <a:pt x="521462" y="41249"/>
                </a:lnTo>
                <a:lnTo>
                  <a:pt x="522605" y="37376"/>
                </a:lnTo>
                <a:lnTo>
                  <a:pt x="522693" y="37045"/>
                </a:lnTo>
                <a:lnTo>
                  <a:pt x="527685" y="29857"/>
                </a:lnTo>
                <a:lnTo>
                  <a:pt x="530923" y="27114"/>
                </a:lnTo>
                <a:lnTo>
                  <a:pt x="538988" y="23329"/>
                </a:lnTo>
                <a:lnTo>
                  <a:pt x="542683" y="22504"/>
                </a:lnTo>
                <a:lnTo>
                  <a:pt x="552754" y="22504"/>
                </a:lnTo>
                <a:lnTo>
                  <a:pt x="574395" y="41249"/>
                </a:lnTo>
                <a:lnTo>
                  <a:pt x="574395" y="4914"/>
                </a:lnTo>
                <a:lnTo>
                  <a:pt x="570433" y="3365"/>
                </a:lnTo>
                <a:lnTo>
                  <a:pt x="563295" y="1498"/>
                </a:lnTo>
                <a:lnTo>
                  <a:pt x="555777" y="381"/>
                </a:lnTo>
                <a:lnTo>
                  <a:pt x="547865" y="0"/>
                </a:lnTo>
                <a:lnTo>
                  <a:pt x="540194" y="381"/>
                </a:lnTo>
                <a:lnTo>
                  <a:pt x="502297" y="17526"/>
                </a:lnTo>
                <a:lnTo>
                  <a:pt x="490334" y="54737"/>
                </a:lnTo>
                <a:lnTo>
                  <a:pt x="492848" y="62280"/>
                </a:lnTo>
                <a:lnTo>
                  <a:pt x="525868" y="88531"/>
                </a:lnTo>
                <a:lnTo>
                  <a:pt x="547992" y="91884"/>
                </a:lnTo>
                <a:lnTo>
                  <a:pt x="555891" y="91516"/>
                </a:lnTo>
                <a:lnTo>
                  <a:pt x="593598" y="74447"/>
                </a:lnTo>
                <a:lnTo>
                  <a:pt x="597471" y="69735"/>
                </a:lnTo>
                <a:lnTo>
                  <a:pt x="597662" y="69507"/>
                </a:lnTo>
                <a:lnTo>
                  <a:pt x="602589" y="62560"/>
                </a:lnTo>
                <a:lnTo>
                  <a:pt x="605053" y="54737"/>
                </a:lnTo>
                <a:close/>
              </a:path>
              <a:path w="944879" h="92075">
                <a:moveTo>
                  <a:pt x="712101" y="1892"/>
                </a:moveTo>
                <a:lnTo>
                  <a:pt x="627316" y="1892"/>
                </a:lnTo>
                <a:lnTo>
                  <a:pt x="625894" y="16891"/>
                </a:lnTo>
                <a:lnTo>
                  <a:pt x="623785" y="31178"/>
                </a:lnTo>
                <a:lnTo>
                  <a:pt x="608355" y="65951"/>
                </a:lnTo>
                <a:lnTo>
                  <a:pt x="604570" y="65951"/>
                </a:lnTo>
                <a:lnTo>
                  <a:pt x="604570" y="89522"/>
                </a:lnTo>
                <a:lnTo>
                  <a:pt x="640461" y="72351"/>
                </a:lnTo>
                <a:lnTo>
                  <a:pt x="653961" y="22618"/>
                </a:lnTo>
                <a:lnTo>
                  <a:pt x="682853" y="22618"/>
                </a:lnTo>
                <a:lnTo>
                  <a:pt x="682853" y="89522"/>
                </a:lnTo>
                <a:lnTo>
                  <a:pt x="712101" y="89522"/>
                </a:lnTo>
                <a:lnTo>
                  <a:pt x="712101" y="1892"/>
                </a:lnTo>
                <a:close/>
              </a:path>
              <a:path w="944879" h="92075">
                <a:moveTo>
                  <a:pt x="944295" y="89522"/>
                </a:moveTo>
                <a:lnTo>
                  <a:pt x="936142" y="74472"/>
                </a:lnTo>
                <a:lnTo>
                  <a:pt x="925423" y="54698"/>
                </a:lnTo>
                <a:lnTo>
                  <a:pt x="911313" y="28651"/>
                </a:lnTo>
                <a:lnTo>
                  <a:pt x="896823" y="1892"/>
                </a:lnTo>
                <a:lnTo>
                  <a:pt x="895985" y="1892"/>
                </a:lnTo>
                <a:lnTo>
                  <a:pt x="895985" y="54698"/>
                </a:lnTo>
                <a:lnTo>
                  <a:pt x="867689" y="54698"/>
                </a:lnTo>
                <a:lnTo>
                  <a:pt x="881900" y="28651"/>
                </a:lnTo>
                <a:lnTo>
                  <a:pt x="895985" y="54698"/>
                </a:lnTo>
                <a:lnTo>
                  <a:pt x="895985" y="1892"/>
                </a:lnTo>
                <a:lnTo>
                  <a:pt x="866863" y="1892"/>
                </a:lnTo>
                <a:lnTo>
                  <a:pt x="820445" y="87541"/>
                </a:lnTo>
                <a:lnTo>
                  <a:pt x="774738" y="42037"/>
                </a:lnTo>
                <a:lnTo>
                  <a:pt x="820686" y="1892"/>
                </a:lnTo>
                <a:lnTo>
                  <a:pt x="784440" y="1892"/>
                </a:lnTo>
                <a:lnTo>
                  <a:pt x="751052" y="32321"/>
                </a:lnTo>
                <a:lnTo>
                  <a:pt x="751052" y="1892"/>
                </a:lnTo>
                <a:lnTo>
                  <a:pt x="721804" y="1892"/>
                </a:lnTo>
                <a:lnTo>
                  <a:pt x="721804" y="89522"/>
                </a:lnTo>
                <a:lnTo>
                  <a:pt x="751052" y="89522"/>
                </a:lnTo>
                <a:lnTo>
                  <a:pt x="751052" y="52806"/>
                </a:lnTo>
                <a:lnTo>
                  <a:pt x="786574" y="89522"/>
                </a:lnTo>
                <a:lnTo>
                  <a:pt x="819378" y="89522"/>
                </a:lnTo>
                <a:lnTo>
                  <a:pt x="822452" y="89522"/>
                </a:lnTo>
                <a:lnTo>
                  <a:pt x="848855" y="89522"/>
                </a:lnTo>
                <a:lnTo>
                  <a:pt x="857034" y="74472"/>
                </a:lnTo>
                <a:lnTo>
                  <a:pt x="906640" y="74472"/>
                </a:lnTo>
                <a:lnTo>
                  <a:pt x="914819" y="89522"/>
                </a:lnTo>
                <a:lnTo>
                  <a:pt x="944295" y="895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9794037" y="3589820"/>
            <a:ext cx="315595" cy="92075"/>
          </a:xfrm>
          <a:custGeom>
            <a:avLst/>
            <a:gdLst/>
            <a:ahLst/>
            <a:cxnLst/>
            <a:rect l="l" t="t" r="r" b="b"/>
            <a:pathLst>
              <a:path w="315595" h="92075">
                <a:moveTo>
                  <a:pt x="95427" y="1905"/>
                </a:moveTo>
                <a:lnTo>
                  <a:pt x="66294" y="1905"/>
                </a:lnTo>
                <a:lnTo>
                  <a:pt x="66294" y="68440"/>
                </a:lnTo>
                <a:lnTo>
                  <a:pt x="95427" y="68440"/>
                </a:lnTo>
                <a:lnTo>
                  <a:pt x="95427" y="1905"/>
                </a:lnTo>
                <a:close/>
              </a:path>
              <a:path w="315595" h="92075">
                <a:moveTo>
                  <a:pt x="161734" y="68922"/>
                </a:moveTo>
                <a:lnTo>
                  <a:pt x="29235" y="68922"/>
                </a:lnTo>
                <a:lnTo>
                  <a:pt x="29235" y="1612"/>
                </a:lnTo>
                <a:lnTo>
                  <a:pt x="0" y="1612"/>
                </a:lnTo>
                <a:lnTo>
                  <a:pt x="0" y="68922"/>
                </a:lnTo>
                <a:lnTo>
                  <a:pt x="0" y="89242"/>
                </a:lnTo>
                <a:lnTo>
                  <a:pt x="161734" y="89242"/>
                </a:lnTo>
                <a:lnTo>
                  <a:pt x="161734" y="68922"/>
                </a:lnTo>
                <a:close/>
              </a:path>
              <a:path w="315595" h="92075">
                <a:moveTo>
                  <a:pt x="161734" y="1905"/>
                </a:moveTo>
                <a:lnTo>
                  <a:pt x="132600" y="1905"/>
                </a:lnTo>
                <a:lnTo>
                  <a:pt x="132600" y="68440"/>
                </a:lnTo>
                <a:lnTo>
                  <a:pt x="161734" y="68440"/>
                </a:lnTo>
                <a:lnTo>
                  <a:pt x="161734" y="1905"/>
                </a:lnTo>
                <a:close/>
              </a:path>
              <a:path w="315595" h="92075">
                <a:moveTo>
                  <a:pt x="278485" y="54749"/>
                </a:moveTo>
                <a:lnTo>
                  <a:pt x="278396" y="37045"/>
                </a:lnTo>
                <a:lnTo>
                  <a:pt x="276148" y="29857"/>
                </a:lnTo>
                <a:lnTo>
                  <a:pt x="276047" y="29527"/>
                </a:lnTo>
                <a:lnTo>
                  <a:pt x="247815" y="4914"/>
                </a:lnTo>
                <a:lnTo>
                  <a:pt x="247815" y="41249"/>
                </a:lnTo>
                <a:lnTo>
                  <a:pt x="247815" y="50952"/>
                </a:lnTo>
                <a:lnTo>
                  <a:pt x="225831" y="69748"/>
                </a:lnTo>
                <a:lnTo>
                  <a:pt x="216916" y="69748"/>
                </a:lnTo>
                <a:lnTo>
                  <a:pt x="194894" y="50952"/>
                </a:lnTo>
                <a:lnTo>
                  <a:pt x="194894" y="41249"/>
                </a:lnTo>
                <a:lnTo>
                  <a:pt x="216154" y="22504"/>
                </a:lnTo>
                <a:lnTo>
                  <a:pt x="226123" y="22504"/>
                </a:lnTo>
                <a:lnTo>
                  <a:pt x="247815" y="41249"/>
                </a:lnTo>
                <a:lnTo>
                  <a:pt x="247815" y="4914"/>
                </a:lnTo>
                <a:lnTo>
                  <a:pt x="243852" y="3365"/>
                </a:lnTo>
                <a:lnTo>
                  <a:pt x="236728" y="1498"/>
                </a:lnTo>
                <a:lnTo>
                  <a:pt x="229209" y="381"/>
                </a:lnTo>
                <a:lnTo>
                  <a:pt x="221297" y="0"/>
                </a:lnTo>
                <a:lnTo>
                  <a:pt x="213626" y="381"/>
                </a:lnTo>
                <a:lnTo>
                  <a:pt x="175717" y="17526"/>
                </a:lnTo>
                <a:lnTo>
                  <a:pt x="163766" y="54749"/>
                </a:lnTo>
                <a:lnTo>
                  <a:pt x="166268" y="62280"/>
                </a:lnTo>
                <a:lnTo>
                  <a:pt x="199288" y="88531"/>
                </a:lnTo>
                <a:lnTo>
                  <a:pt x="221411" y="91884"/>
                </a:lnTo>
                <a:lnTo>
                  <a:pt x="229323" y="91516"/>
                </a:lnTo>
                <a:lnTo>
                  <a:pt x="267030" y="74447"/>
                </a:lnTo>
                <a:lnTo>
                  <a:pt x="270891" y="69748"/>
                </a:lnTo>
                <a:lnTo>
                  <a:pt x="271094" y="69507"/>
                </a:lnTo>
                <a:lnTo>
                  <a:pt x="276021" y="62560"/>
                </a:lnTo>
                <a:lnTo>
                  <a:pt x="278485" y="54749"/>
                </a:lnTo>
                <a:close/>
              </a:path>
              <a:path w="315595" h="92075">
                <a:moveTo>
                  <a:pt x="315074" y="23202"/>
                </a:moveTo>
                <a:lnTo>
                  <a:pt x="285711" y="23202"/>
                </a:lnTo>
                <a:lnTo>
                  <a:pt x="285711" y="89242"/>
                </a:lnTo>
                <a:lnTo>
                  <a:pt x="315074" y="89242"/>
                </a:lnTo>
                <a:lnTo>
                  <a:pt x="315074" y="232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10079749" y="3591433"/>
            <a:ext cx="323215" cy="88265"/>
          </a:xfrm>
          <a:custGeom>
            <a:avLst/>
            <a:gdLst/>
            <a:ahLst/>
            <a:cxnLst/>
            <a:rect l="l" t="t" r="r" b="b"/>
            <a:pathLst>
              <a:path w="323215" h="88264">
                <a:moveTo>
                  <a:pt x="107518" y="0"/>
                </a:moveTo>
                <a:lnTo>
                  <a:pt x="0" y="0"/>
                </a:lnTo>
                <a:lnTo>
                  <a:pt x="0" y="21590"/>
                </a:lnTo>
                <a:lnTo>
                  <a:pt x="78143" y="21590"/>
                </a:lnTo>
                <a:lnTo>
                  <a:pt x="78143" y="87630"/>
                </a:lnTo>
                <a:lnTo>
                  <a:pt x="107518" y="87630"/>
                </a:lnTo>
                <a:lnTo>
                  <a:pt x="107518" y="21590"/>
                </a:lnTo>
                <a:lnTo>
                  <a:pt x="107518" y="0"/>
                </a:lnTo>
                <a:close/>
              </a:path>
              <a:path w="323215" h="88264">
                <a:moveTo>
                  <a:pt x="211162" y="0"/>
                </a:moveTo>
                <a:lnTo>
                  <a:pt x="117221" y="0"/>
                </a:lnTo>
                <a:lnTo>
                  <a:pt x="117221" y="21590"/>
                </a:lnTo>
                <a:lnTo>
                  <a:pt x="117221" y="33020"/>
                </a:lnTo>
                <a:lnTo>
                  <a:pt x="117221" y="53340"/>
                </a:lnTo>
                <a:lnTo>
                  <a:pt x="117221" y="67310"/>
                </a:lnTo>
                <a:lnTo>
                  <a:pt x="117221" y="87630"/>
                </a:lnTo>
                <a:lnTo>
                  <a:pt x="211112" y="87630"/>
                </a:lnTo>
                <a:lnTo>
                  <a:pt x="211112" y="67310"/>
                </a:lnTo>
                <a:lnTo>
                  <a:pt x="146469" y="67310"/>
                </a:lnTo>
                <a:lnTo>
                  <a:pt x="146469" y="53340"/>
                </a:lnTo>
                <a:lnTo>
                  <a:pt x="201168" y="53340"/>
                </a:lnTo>
                <a:lnTo>
                  <a:pt x="201168" y="33020"/>
                </a:lnTo>
                <a:lnTo>
                  <a:pt x="146469" y="33020"/>
                </a:lnTo>
                <a:lnTo>
                  <a:pt x="146469" y="21590"/>
                </a:lnTo>
                <a:lnTo>
                  <a:pt x="211162" y="21590"/>
                </a:lnTo>
                <a:lnTo>
                  <a:pt x="211162" y="0"/>
                </a:lnTo>
                <a:close/>
              </a:path>
              <a:path w="323215" h="88264">
                <a:moveTo>
                  <a:pt x="322656" y="23647"/>
                </a:moveTo>
                <a:lnTo>
                  <a:pt x="321741" y="20688"/>
                </a:lnTo>
                <a:lnTo>
                  <a:pt x="321094" y="18580"/>
                </a:lnTo>
                <a:lnTo>
                  <a:pt x="314858" y="9817"/>
                </a:lnTo>
                <a:lnTo>
                  <a:pt x="310476" y="6400"/>
                </a:lnTo>
                <a:lnTo>
                  <a:pt x="299186" y="1511"/>
                </a:lnTo>
                <a:lnTo>
                  <a:pt x="296367" y="990"/>
                </a:lnTo>
                <a:lnTo>
                  <a:pt x="296367" y="27000"/>
                </a:lnTo>
                <a:lnTo>
                  <a:pt x="296367" y="32931"/>
                </a:lnTo>
                <a:lnTo>
                  <a:pt x="295694" y="35013"/>
                </a:lnTo>
                <a:lnTo>
                  <a:pt x="293014" y="37541"/>
                </a:lnTo>
                <a:lnTo>
                  <a:pt x="291338" y="38290"/>
                </a:lnTo>
                <a:lnTo>
                  <a:pt x="286346" y="38887"/>
                </a:lnTo>
                <a:lnTo>
                  <a:pt x="248412" y="38887"/>
                </a:lnTo>
                <a:lnTo>
                  <a:pt x="248412" y="20688"/>
                </a:lnTo>
                <a:lnTo>
                  <a:pt x="287020" y="20688"/>
                </a:lnTo>
                <a:lnTo>
                  <a:pt x="291274" y="21323"/>
                </a:lnTo>
                <a:lnTo>
                  <a:pt x="293014" y="22148"/>
                </a:lnTo>
                <a:lnTo>
                  <a:pt x="295694" y="24841"/>
                </a:lnTo>
                <a:lnTo>
                  <a:pt x="296367" y="27000"/>
                </a:lnTo>
                <a:lnTo>
                  <a:pt x="296367" y="990"/>
                </a:lnTo>
                <a:lnTo>
                  <a:pt x="292696" y="292"/>
                </a:lnTo>
                <a:lnTo>
                  <a:pt x="219176" y="292"/>
                </a:lnTo>
                <a:lnTo>
                  <a:pt x="219176" y="87909"/>
                </a:lnTo>
                <a:lnTo>
                  <a:pt x="248412" y="87909"/>
                </a:lnTo>
                <a:lnTo>
                  <a:pt x="248412" y="59613"/>
                </a:lnTo>
                <a:lnTo>
                  <a:pt x="286423" y="59613"/>
                </a:lnTo>
                <a:lnTo>
                  <a:pt x="322656" y="39357"/>
                </a:lnTo>
                <a:lnTo>
                  <a:pt x="322656" y="38887"/>
                </a:lnTo>
                <a:lnTo>
                  <a:pt x="322656" y="236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9" name="object 219" descr=""/>
          <p:cNvGrpSpPr/>
          <p:nvPr/>
        </p:nvGrpSpPr>
        <p:grpSpPr>
          <a:xfrm>
            <a:off x="454136" y="5471744"/>
            <a:ext cx="441325" cy="66040"/>
            <a:chOff x="454136" y="5471744"/>
            <a:chExt cx="441325" cy="66040"/>
          </a:xfrm>
        </p:grpSpPr>
        <p:sp>
          <p:nvSpPr>
            <p:cNvPr id="220" name="object 220" descr=""/>
            <p:cNvSpPr/>
            <p:nvPr/>
          </p:nvSpPr>
          <p:spPr>
            <a:xfrm>
              <a:off x="454126" y="5473585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41" y="48780"/>
                  </a:lnTo>
                  <a:lnTo>
                    <a:pt x="69430" y="37325"/>
                  </a:lnTo>
                  <a:lnTo>
                    <a:pt x="56095" y="12725"/>
                  </a:lnTo>
                  <a:lnTo>
                    <a:pt x="54724" y="10198"/>
                  </a:lnTo>
                  <a:lnTo>
                    <a:pt x="54724" y="37325"/>
                  </a:lnTo>
                  <a:lnTo>
                    <a:pt x="28028" y="37325"/>
                  </a:lnTo>
                  <a:lnTo>
                    <a:pt x="41427" y="12725"/>
                  </a:lnTo>
                  <a:lnTo>
                    <a:pt x="54724" y="37325"/>
                  </a:lnTo>
                  <a:lnTo>
                    <a:pt x="54724" y="10198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32" y="61925"/>
                  </a:lnTo>
                  <a:lnTo>
                    <a:pt x="21844" y="48780"/>
                  </a:lnTo>
                  <a:lnTo>
                    <a:pt x="60921" y="48780"/>
                  </a:lnTo>
                  <a:lnTo>
                    <a:pt x="68033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95" y="16522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43"/>
                  </a:lnTo>
                  <a:lnTo>
                    <a:pt x="148285" y="4330"/>
                  </a:lnTo>
                  <a:lnTo>
                    <a:pt x="143510" y="2260"/>
                  </a:lnTo>
                  <a:lnTo>
                    <a:pt x="143510" y="17907"/>
                  </a:lnTo>
                  <a:lnTo>
                    <a:pt x="143510" y="24104"/>
                  </a:lnTo>
                  <a:lnTo>
                    <a:pt x="132118" y="30797"/>
                  </a:lnTo>
                  <a:lnTo>
                    <a:pt x="100914" y="30797"/>
                  </a:lnTo>
                  <a:lnTo>
                    <a:pt x="100914" y="11049"/>
                  </a:lnTo>
                  <a:lnTo>
                    <a:pt x="134670" y="11049"/>
                  </a:lnTo>
                  <a:lnTo>
                    <a:pt x="138518" y="11722"/>
                  </a:lnTo>
                  <a:lnTo>
                    <a:pt x="140157" y="12623"/>
                  </a:lnTo>
                  <a:lnTo>
                    <a:pt x="142836" y="15582"/>
                  </a:lnTo>
                  <a:lnTo>
                    <a:pt x="143510" y="17907"/>
                  </a:lnTo>
                  <a:lnTo>
                    <a:pt x="143510" y="2260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14" y="61925"/>
                  </a:lnTo>
                  <a:lnTo>
                    <a:pt x="100914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89" y="30797"/>
                  </a:lnTo>
                  <a:lnTo>
                    <a:pt x="156895" y="27724"/>
                  </a:lnTo>
                  <a:lnTo>
                    <a:pt x="156895" y="16522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98" y="12052"/>
                  </a:lnTo>
                  <a:lnTo>
                    <a:pt x="191198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58"/>
                  </a:moveTo>
                  <a:lnTo>
                    <a:pt x="233032" y="48958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5948" y="5471744"/>
              <a:ext cx="159331" cy="65599"/>
            </a:xfrm>
            <a:prstGeom prst="rect">
              <a:avLst/>
            </a:prstGeom>
          </p:spPr>
        </p:pic>
      </p:grpSp>
      <p:grpSp>
        <p:nvGrpSpPr>
          <p:cNvPr id="222" name="object 222" descr=""/>
          <p:cNvGrpSpPr/>
          <p:nvPr/>
        </p:nvGrpSpPr>
        <p:grpSpPr>
          <a:xfrm>
            <a:off x="2462771" y="614794"/>
            <a:ext cx="417830" cy="64135"/>
            <a:chOff x="2462771" y="614794"/>
            <a:chExt cx="417830" cy="64135"/>
          </a:xfrm>
        </p:grpSpPr>
        <p:sp>
          <p:nvSpPr>
            <p:cNvPr id="223" name="object 223" descr=""/>
            <p:cNvSpPr/>
            <p:nvPr/>
          </p:nvSpPr>
          <p:spPr>
            <a:xfrm>
              <a:off x="2462771" y="614959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25"/>
                  </a:lnTo>
                  <a:lnTo>
                    <a:pt x="54724" y="10223"/>
                  </a:lnTo>
                  <a:lnTo>
                    <a:pt x="54724" y="37325"/>
                  </a:lnTo>
                  <a:lnTo>
                    <a:pt x="28028" y="37325"/>
                  </a:lnTo>
                  <a:lnTo>
                    <a:pt x="41414" y="12725"/>
                  </a:lnTo>
                  <a:lnTo>
                    <a:pt x="54724" y="37325"/>
                  </a:lnTo>
                  <a:lnTo>
                    <a:pt x="54724" y="10223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32" y="61925"/>
                  </a:lnTo>
                  <a:lnTo>
                    <a:pt x="21844" y="48780"/>
                  </a:lnTo>
                  <a:lnTo>
                    <a:pt x="60909" y="48780"/>
                  </a:lnTo>
                  <a:lnTo>
                    <a:pt x="68033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95" y="16522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43"/>
                  </a:lnTo>
                  <a:lnTo>
                    <a:pt x="148285" y="4330"/>
                  </a:lnTo>
                  <a:lnTo>
                    <a:pt x="143497" y="2260"/>
                  </a:lnTo>
                  <a:lnTo>
                    <a:pt x="143497" y="17907"/>
                  </a:lnTo>
                  <a:lnTo>
                    <a:pt x="143497" y="24104"/>
                  </a:lnTo>
                  <a:lnTo>
                    <a:pt x="132118" y="30797"/>
                  </a:lnTo>
                  <a:lnTo>
                    <a:pt x="100914" y="30797"/>
                  </a:lnTo>
                  <a:lnTo>
                    <a:pt x="100914" y="11049"/>
                  </a:lnTo>
                  <a:lnTo>
                    <a:pt x="134670" y="11049"/>
                  </a:lnTo>
                  <a:lnTo>
                    <a:pt x="138518" y="11722"/>
                  </a:lnTo>
                  <a:lnTo>
                    <a:pt x="140157" y="12623"/>
                  </a:lnTo>
                  <a:lnTo>
                    <a:pt x="142836" y="15582"/>
                  </a:lnTo>
                  <a:lnTo>
                    <a:pt x="143497" y="17907"/>
                  </a:lnTo>
                  <a:lnTo>
                    <a:pt x="143497" y="2260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14" y="61925"/>
                  </a:lnTo>
                  <a:lnTo>
                    <a:pt x="100914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95" y="27724"/>
                  </a:lnTo>
                  <a:lnTo>
                    <a:pt x="156895" y="16522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98" y="12052"/>
                  </a:lnTo>
                  <a:lnTo>
                    <a:pt x="191198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58"/>
                  </a:moveTo>
                  <a:lnTo>
                    <a:pt x="233032" y="48958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3835" y="614794"/>
              <a:ext cx="136220" cy="63766"/>
            </a:xfrm>
            <a:prstGeom prst="rect">
              <a:avLst/>
            </a:prstGeom>
          </p:spPr>
        </p:pic>
      </p:grpSp>
      <p:grpSp>
        <p:nvGrpSpPr>
          <p:cNvPr id="225" name="object 225" descr=""/>
          <p:cNvGrpSpPr/>
          <p:nvPr/>
        </p:nvGrpSpPr>
        <p:grpSpPr>
          <a:xfrm>
            <a:off x="4856429" y="5264790"/>
            <a:ext cx="431800" cy="64135"/>
            <a:chOff x="4856429" y="5264790"/>
            <a:chExt cx="431800" cy="64135"/>
          </a:xfrm>
        </p:grpSpPr>
        <p:sp>
          <p:nvSpPr>
            <p:cNvPr id="226" name="object 226" descr=""/>
            <p:cNvSpPr/>
            <p:nvPr/>
          </p:nvSpPr>
          <p:spPr>
            <a:xfrm>
              <a:off x="4856429" y="5264962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25"/>
                  </a:lnTo>
                  <a:lnTo>
                    <a:pt x="28028" y="37325"/>
                  </a:lnTo>
                  <a:lnTo>
                    <a:pt x="41414" y="12712"/>
                  </a:lnTo>
                  <a:lnTo>
                    <a:pt x="54724" y="37325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19" y="61925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83" y="16510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49"/>
                  </a:lnTo>
                  <a:lnTo>
                    <a:pt x="134670" y="11049"/>
                  </a:lnTo>
                  <a:lnTo>
                    <a:pt x="138518" y="11709"/>
                  </a:lnTo>
                  <a:lnTo>
                    <a:pt x="140144" y="12623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309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01" y="61925"/>
                  </a:lnTo>
                  <a:lnTo>
                    <a:pt x="100901" y="41833"/>
                  </a:lnTo>
                  <a:lnTo>
                    <a:pt x="140741" y="41833"/>
                  </a:lnTo>
                  <a:lnTo>
                    <a:pt x="146710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29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7" name="object 2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37657" y="5264790"/>
              <a:ext cx="150533" cy="63760"/>
            </a:xfrm>
            <a:prstGeom prst="rect">
              <a:avLst/>
            </a:prstGeom>
          </p:spPr>
        </p:pic>
      </p:grpSp>
      <p:grpSp>
        <p:nvGrpSpPr>
          <p:cNvPr id="228" name="object 228" descr=""/>
          <p:cNvGrpSpPr/>
          <p:nvPr/>
        </p:nvGrpSpPr>
        <p:grpSpPr>
          <a:xfrm>
            <a:off x="6539738" y="1114082"/>
            <a:ext cx="441959" cy="66040"/>
            <a:chOff x="6539738" y="1114082"/>
            <a:chExt cx="441959" cy="66040"/>
          </a:xfrm>
        </p:grpSpPr>
        <p:sp>
          <p:nvSpPr>
            <p:cNvPr id="229" name="object 229" descr=""/>
            <p:cNvSpPr/>
            <p:nvPr/>
          </p:nvSpPr>
          <p:spPr>
            <a:xfrm>
              <a:off x="6539738" y="1115923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30">
                  <a:moveTo>
                    <a:pt x="82753" y="61912"/>
                  </a:moveTo>
                  <a:lnTo>
                    <a:pt x="75628" y="48780"/>
                  </a:lnTo>
                  <a:lnTo>
                    <a:pt x="69418" y="37312"/>
                  </a:lnTo>
                  <a:lnTo>
                    <a:pt x="56083" y="12712"/>
                  </a:lnTo>
                  <a:lnTo>
                    <a:pt x="54711" y="10185"/>
                  </a:lnTo>
                  <a:lnTo>
                    <a:pt x="54711" y="37312"/>
                  </a:lnTo>
                  <a:lnTo>
                    <a:pt x="28028" y="37312"/>
                  </a:lnTo>
                  <a:lnTo>
                    <a:pt x="41414" y="12712"/>
                  </a:lnTo>
                  <a:lnTo>
                    <a:pt x="54711" y="37312"/>
                  </a:lnTo>
                  <a:lnTo>
                    <a:pt x="54711" y="10185"/>
                  </a:lnTo>
                  <a:lnTo>
                    <a:pt x="49187" y="0"/>
                  </a:lnTo>
                  <a:lnTo>
                    <a:pt x="33553" y="0"/>
                  </a:lnTo>
                  <a:lnTo>
                    <a:pt x="0" y="61912"/>
                  </a:lnTo>
                  <a:lnTo>
                    <a:pt x="14719" y="61912"/>
                  </a:lnTo>
                  <a:lnTo>
                    <a:pt x="21831" y="48780"/>
                  </a:lnTo>
                  <a:lnTo>
                    <a:pt x="60909" y="48780"/>
                  </a:lnTo>
                  <a:lnTo>
                    <a:pt x="68021" y="61912"/>
                  </a:lnTo>
                  <a:lnTo>
                    <a:pt x="82753" y="61912"/>
                  </a:lnTo>
                  <a:close/>
                </a:path>
                <a:path w="247650" h="62230">
                  <a:moveTo>
                    <a:pt x="156883" y="16510"/>
                  </a:moveTo>
                  <a:lnTo>
                    <a:pt x="155778" y="12928"/>
                  </a:lnTo>
                  <a:lnTo>
                    <a:pt x="154432" y="11036"/>
                  </a:lnTo>
                  <a:lnTo>
                    <a:pt x="151371" y="6731"/>
                  </a:lnTo>
                  <a:lnTo>
                    <a:pt x="148285" y="4318"/>
                  </a:lnTo>
                  <a:lnTo>
                    <a:pt x="143497" y="2247"/>
                  </a:lnTo>
                  <a:lnTo>
                    <a:pt x="143497" y="17907"/>
                  </a:lnTo>
                  <a:lnTo>
                    <a:pt x="143497" y="24091"/>
                  </a:lnTo>
                  <a:lnTo>
                    <a:pt x="132118" y="30797"/>
                  </a:lnTo>
                  <a:lnTo>
                    <a:pt x="100901" y="30797"/>
                  </a:lnTo>
                  <a:lnTo>
                    <a:pt x="100901" y="11036"/>
                  </a:lnTo>
                  <a:lnTo>
                    <a:pt x="134670" y="11036"/>
                  </a:lnTo>
                  <a:lnTo>
                    <a:pt x="138518" y="11709"/>
                  </a:lnTo>
                  <a:lnTo>
                    <a:pt x="140144" y="12623"/>
                  </a:lnTo>
                  <a:lnTo>
                    <a:pt x="142824" y="15570"/>
                  </a:lnTo>
                  <a:lnTo>
                    <a:pt x="143497" y="17907"/>
                  </a:lnTo>
                  <a:lnTo>
                    <a:pt x="143497" y="2247"/>
                  </a:lnTo>
                  <a:lnTo>
                    <a:pt x="140296" y="863"/>
                  </a:lnTo>
                  <a:lnTo>
                    <a:pt x="135712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01" y="61912"/>
                  </a:lnTo>
                  <a:lnTo>
                    <a:pt x="100901" y="41833"/>
                  </a:lnTo>
                  <a:lnTo>
                    <a:pt x="140728" y="41833"/>
                  </a:lnTo>
                  <a:lnTo>
                    <a:pt x="146697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83" y="27724"/>
                  </a:lnTo>
                  <a:lnTo>
                    <a:pt x="156883" y="16510"/>
                  </a:lnTo>
                  <a:close/>
                </a:path>
                <a:path w="247650" h="62230">
                  <a:moveTo>
                    <a:pt x="233108" y="0"/>
                  </a:moveTo>
                  <a:lnTo>
                    <a:pt x="162991" y="0"/>
                  </a:lnTo>
                  <a:lnTo>
                    <a:pt x="162991" y="11798"/>
                  </a:lnTo>
                  <a:lnTo>
                    <a:pt x="162991" y="12052"/>
                  </a:lnTo>
                  <a:lnTo>
                    <a:pt x="191185" y="12052"/>
                  </a:lnTo>
                  <a:lnTo>
                    <a:pt x="191185" y="61912"/>
                  </a:lnTo>
                  <a:lnTo>
                    <a:pt x="205333" y="61912"/>
                  </a:lnTo>
                  <a:lnTo>
                    <a:pt x="205333" y="12052"/>
                  </a:lnTo>
                  <a:lnTo>
                    <a:pt x="233108" y="12052"/>
                  </a:lnTo>
                  <a:lnTo>
                    <a:pt x="233108" y="0"/>
                  </a:lnTo>
                  <a:close/>
                </a:path>
                <a:path w="247650" h="62230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20966" y="1114082"/>
              <a:ext cx="160147" cy="65430"/>
            </a:xfrm>
            <a:prstGeom prst="rect">
              <a:avLst/>
            </a:prstGeom>
          </p:spPr>
        </p:pic>
      </p:grpSp>
      <p:grpSp>
        <p:nvGrpSpPr>
          <p:cNvPr id="231" name="object 231" descr=""/>
          <p:cNvGrpSpPr/>
          <p:nvPr/>
        </p:nvGrpSpPr>
        <p:grpSpPr>
          <a:xfrm>
            <a:off x="9925773" y="3732847"/>
            <a:ext cx="474980" cy="66040"/>
            <a:chOff x="9925773" y="3732847"/>
            <a:chExt cx="474980" cy="66040"/>
          </a:xfrm>
        </p:grpSpPr>
        <p:sp>
          <p:nvSpPr>
            <p:cNvPr id="232" name="object 232" descr=""/>
            <p:cNvSpPr/>
            <p:nvPr/>
          </p:nvSpPr>
          <p:spPr>
            <a:xfrm>
              <a:off x="9925774" y="3734689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25"/>
                  </a:moveTo>
                  <a:lnTo>
                    <a:pt x="75628" y="48780"/>
                  </a:lnTo>
                  <a:lnTo>
                    <a:pt x="69418" y="37325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25"/>
                  </a:lnTo>
                  <a:lnTo>
                    <a:pt x="28041" y="37325"/>
                  </a:lnTo>
                  <a:lnTo>
                    <a:pt x="41427" y="12712"/>
                  </a:lnTo>
                  <a:lnTo>
                    <a:pt x="54724" y="37325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25"/>
                  </a:lnTo>
                  <a:lnTo>
                    <a:pt x="14732" y="61925"/>
                  </a:lnTo>
                  <a:lnTo>
                    <a:pt x="21844" y="48780"/>
                  </a:lnTo>
                  <a:lnTo>
                    <a:pt x="60921" y="48780"/>
                  </a:lnTo>
                  <a:lnTo>
                    <a:pt x="68033" y="61925"/>
                  </a:lnTo>
                  <a:lnTo>
                    <a:pt x="82753" y="61925"/>
                  </a:lnTo>
                  <a:close/>
                </a:path>
                <a:path w="247650" h="62229">
                  <a:moveTo>
                    <a:pt x="156895" y="16510"/>
                  </a:moveTo>
                  <a:lnTo>
                    <a:pt x="155790" y="12928"/>
                  </a:lnTo>
                  <a:lnTo>
                    <a:pt x="154444" y="11049"/>
                  </a:lnTo>
                  <a:lnTo>
                    <a:pt x="151384" y="6731"/>
                  </a:lnTo>
                  <a:lnTo>
                    <a:pt x="148285" y="4330"/>
                  </a:lnTo>
                  <a:lnTo>
                    <a:pt x="143510" y="2260"/>
                  </a:lnTo>
                  <a:lnTo>
                    <a:pt x="143510" y="17907"/>
                  </a:lnTo>
                  <a:lnTo>
                    <a:pt x="143510" y="24104"/>
                  </a:lnTo>
                  <a:lnTo>
                    <a:pt x="132130" y="30797"/>
                  </a:lnTo>
                  <a:lnTo>
                    <a:pt x="100914" y="30797"/>
                  </a:lnTo>
                  <a:lnTo>
                    <a:pt x="100914" y="11049"/>
                  </a:lnTo>
                  <a:lnTo>
                    <a:pt x="134683" y="11049"/>
                  </a:lnTo>
                  <a:lnTo>
                    <a:pt x="138531" y="11709"/>
                  </a:lnTo>
                  <a:lnTo>
                    <a:pt x="140157" y="12623"/>
                  </a:lnTo>
                  <a:lnTo>
                    <a:pt x="142836" y="15582"/>
                  </a:lnTo>
                  <a:lnTo>
                    <a:pt x="143510" y="17907"/>
                  </a:lnTo>
                  <a:lnTo>
                    <a:pt x="143510" y="2260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66" y="0"/>
                  </a:lnTo>
                  <a:lnTo>
                    <a:pt x="86766" y="61925"/>
                  </a:lnTo>
                  <a:lnTo>
                    <a:pt x="100914" y="61925"/>
                  </a:lnTo>
                  <a:lnTo>
                    <a:pt x="100914" y="41846"/>
                  </a:lnTo>
                  <a:lnTo>
                    <a:pt x="140741" y="41846"/>
                  </a:lnTo>
                  <a:lnTo>
                    <a:pt x="146710" y="40055"/>
                  </a:lnTo>
                  <a:lnTo>
                    <a:pt x="154851" y="32918"/>
                  </a:lnTo>
                  <a:lnTo>
                    <a:pt x="155676" y="30797"/>
                  </a:lnTo>
                  <a:lnTo>
                    <a:pt x="156895" y="27724"/>
                  </a:lnTo>
                  <a:lnTo>
                    <a:pt x="156895" y="16510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3004" y="0"/>
                  </a:lnTo>
                  <a:lnTo>
                    <a:pt x="163004" y="11798"/>
                  </a:lnTo>
                  <a:lnTo>
                    <a:pt x="163004" y="12052"/>
                  </a:lnTo>
                  <a:lnTo>
                    <a:pt x="191198" y="12052"/>
                  </a:lnTo>
                  <a:lnTo>
                    <a:pt x="191198" y="61925"/>
                  </a:lnTo>
                  <a:lnTo>
                    <a:pt x="205333" y="61925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25"/>
                  </a:lnTo>
                  <a:lnTo>
                    <a:pt x="247421" y="61925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3" name="object 2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07586" y="3732847"/>
              <a:ext cx="192874" cy="654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90" y="190"/>
            <a:ext cx="10692130" cy="6120130"/>
          </a:xfrm>
          <a:custGeom>
            <a:avLst/>
            <a:gdLst/>
            <a:ahLst/>
            <a:cxnLst/>
            <a:rect l="l" t="t" r="r" b="b"/>
            <a:pathLst>
              <a:path w="10692130" h="6120130">
                <a:moveTo>
                  <a:pt x="10692003" y="0"/>
                </a:moveTo>
                <a:lnTo>
                  <a:pt x="0" y="0"/>
                </a:lnTo>
                <a:lnTo>
                  <a:pt x="0" y="6120003"/>
                </a:lnTo>
                <a:lnTo>
                  <a:pt x="10692003" y="612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F1F1F1">
              <a:alpha val="97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826" y="290919"/>
            <a:ext cx="4890985" cy="54530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18795"/>
            <a:ext cx="5006902" cy="460120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167157"/>
            <a:ext cx="10692130" cy="5816600"/>
            <a:chOff x="0" y="167157"/>
            <a:chExt cx="10692130" cy="58166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3983" y="167157"/>
              <a:ext cx="4224997" cy="422499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1718"/>
              <a:ext cx="5105492" cy="53578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9704" y="2195626"/>
              <a:ext cx="603173" cy="4842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0557" y="1279784"/>
              <a:ext cx="3791445" cy="39267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3508" y="1975287"/>
              <a:ext cx="4008107" cy="400810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0788" y="4512284"/>
              <a:ext cx="8846" cy="88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8638" y="4413008"/>
              <a:ext cx="64007" cy="2164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6805" y="4428655"/>
              <a:ext cx="2412" cy="259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63993" y="4446905"/>
              <a:ext cx="2413" cy="26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1194" y="4465167"/>
              <a:ext cx="2413" cy="25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8382" y="4483430"/>
              <a:ext cx="2425" cy="25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3148" y="4592993"/>
              <a:ext cx="1663" cy="25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5662" y="4611255"/>
              <a:ext cx="1663" cy="259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75207" y="4501693"/>
              <a:ext cx="127101" cy="7562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43826" y="4519955"/>
              <a:ext cx="50152" cy="186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8342" y="4533747"/>
              <a:ext cx="8901" cy="887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5440" y="4375162"/>
              <a:ext cx="9791" cy="889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9311" y="4429544"/>
              <a:ext cx="9448" cy="888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92278" y="4451654"/>
              <a:ext cx="91874" cy="8655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9682" y="4379671"/>
              <a:ext cx="84366" cy="7673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57213" y="4455769"/>
              <a:ext cx="22745" cy="6852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2328" y="5261305"/>
              <a:ext cx="9232" cy="881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95706" y="5280216"/>
              <a:ext cx="63969" cy="6567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96939" y="5265039"/>
              <a:ext cx="127152" cy="7512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62813" y="4993362"/>
              <a:ext cx="283248" cy="23078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11403" y="4989326"/>
              <a:ext cx="134645" cy="766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058927" y="4985423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5" h="243204">
                  <a:moveTo>
                    <a:pt x="291033" y="5054"/>
                  </a:moveTo>
                  <a:lnTo>
                    <a:pt x="289877" y="3911"/>
                  </a:lnTo>
                  <a:lnTo>
                    <a:pt x="287134" y="1168"/>
                  </a:lnTo>
                  <a:lnTo>
                    <a:pt x="287134" y="7213"/>
                  </a:lnTo>
                  <a:lnTo>
                    <a:pt x="287134" y="52184"/>
                  </a:lnTo>
                  <a:lnTo>
                    <a:pt x="287134" y="56083"/>
                  </a:lnTo>
                  <a:lnTo>
                    <a:pt x="287134" y="235407"/>
                  </a:lnTo>
                  <a:lnTo>
                    <a:pt x="283832" y="238709"/>
                  </a:lnTo>
                  <a:lnTo>
                    <a:pt x="7200" y="238709"/>
                  </a:lnTo>
                  <a:lnTo>
                    <a:pt x="3898" y="235407"/>
                  </a:lnTo>
                  <a:lnTo>
                    <a:pt x="3898" y="56083"/>
                  </a:lnTo>
                  <a:lnTo>
                    <a:pt x="287134" y="56083"/>
                  </a:lnTo>
                  <a:lnTo>
                    <a:pt x="287134" y="52184"/>
                  </a:lnTo>
                  <a:lnTo>
                    <a:pt x="3898" y="52184"/>
                  </a:lnTo>
                  <a:lnTo>
                    <a:pt x="3898" y="7213"/>
                  </a:lnTo>
                  <a:lnTo>
                    <a:pt x="7200" y="3911"/>
                  </a:lnTo>
                  <a:lnTo>
                    <a:pt x="283832" y="3911"/>
                  </a:lnTo>
                  <a:lnTo>
                    <a:pt x="287134" y="7213"/>
                  </a:lnTo>
                  <a:lnTo>
                    <a:pt x="287134" y="1168"/>
                  </a:lnTo>
                  <a:lnTo>
                    <a:pt x="285978" y="0"/>
                  </a:lnTo>
                  <a:lnTo>
                    <a:pt x="5054" y="0"/>
                  </a:lnTo>
                  <a:lnTo>
                    <a:pt x="0" y="5054"/>
                  </a:lnTo>
                  <a:lnTo>
                    <a:pt x="0" y="237566"/>
                  </a:lnTo>
                  <a:lnTo>
                    <a:pt x="5054" y="242620"/>
                  </a:lnTo>
                  <a:lnTo>
                    <a:pt x="285978" y="242620"/>
                  </a:lnTo>
                  <a:lnTo>
                    <a:pt x="289877" y="238709"/>
                  </a:lnTo>
                  <a:lnTo>
                    <a:pt x="291033" y="237566"/>
                  </a:lnTo>
                  <a:lnTo>
                    <a:pt x="291033" y="5054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217346" y="499935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6835" y="0"/>
                  </a:moveTo>
                  <a:lnTo>
                    <a:pt x="1358" y="0"/>
                  </a:lnTo>
                  <a:lnTo>
                    <a:pt x="0" y="1361"/>
                  </a:lnTo>
                  <a:lnTo>
                    <a:pt x="0" y="26841"/>
                  </a:lnTo>
                  <a:lnTo>
                    <a:pt x="1358" y="28206"/>
                  </a:lnTo>
                  <a:lnTo>
                    <a:pt x="26835" y="28206"/>
                  </a:lnTo>
                  <a:lnTo>
                    <a:pt x="28206" y="26841"/>
                  </a:lnTo>
                  <a:lnTo>
                    <a:pt x="28206" y="25157"/>
                  </a:lnTo>
                  <a:lnTo>
                    <a:pt x="28206" y="1361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D8C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15391" y="499742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041" y="22339"/>
                  </a:moveTo>
                  <a:lnTo>
                    <a:pt x="23164" y="21475"/>
                  </a:lnTo>
                  <a:lnTo>
                    <a:pt x="8940" y="21475"/>
                  </a:lnTo>
                  <a:lnTo>
                    <a:pt x="8077" y="22339"/>
                  </a:lnTo>
                  <a:lnTo>
                    <a:pt x="8077" y="24485"/>
                  </a:lnTo>
                  <a:lnTo>
                    <a:pt x="8940" y="25361"/>
                  </a:lnTo>
                  <a:lnTo>
                    <a:pt x="10020" y="25361"/>
                  </a:lnTo>
                  <a:lnTo>
                    <a:pt x="23164" y="25361"/>
                  </a:lnTo>
                  <a:lnTo>
                    <a:pt x="24041" y="24485"/>
                  </a:lnTo>
                  <a:lnTo>
                    <a:pt x="24041" y="22339"/>
                  </a:lnTo>
                  <a:close/>
                </a:path>
                <a:path w="32384" h="32385">
                  <a:moveTo>
                    <a:pt x="32105" y="2235"/>
                  </a:moveTo>
                  <a:lnTo>
                    <a:pt x="29870" y="0"/>
                  </a:lnTo>
                  <a:lnTo>
                    <a:pt x="28206" y="0"/>
                  </a:lnTo>
                  <a:lnTo>
                    <a:pt x="28206" y="4381"/>
                  </a:lnTo>
                  <a:lnTo>
                    <a:pt x="28206" y="27711"/>
                  </a:lnTo>
                  <a:lnTo>
                    <a:pt x="27724" y="28194"/>
                  </a:lnTo>
                  <a:lnTo>
                    <a:pt x="4381" y="28194"/>
                  </a:lnTo>
                  <a:lnTo>
                    <a:pt x="3898" y="27711"/>
                  </a:lnTo>
                  <a:lnTo>
                    <a:pt x="3898" y="4381"/>
                  </a:lnTo>
                  <a:lnTo>
                    <a:pt x="4381" y="3886"/>
                  </a:lnTo>
                  <a:lnTo>
                    <a:pt x="27724" y="3886"/>
                  </a:lnTo>
                  <a:lnTo>
                    <a:pt x="28206" y="4381"/>
                  </a:lnTo>
                  <a:lnTo>
                    <a:pt x="28206" y="0"/>
                  </a:lnTo>
                  <a:lnTo>
                    <a:pt x="2235" y="0"/>
                  </a:lnTo>
                  <a:lnTo>
                    <a:pt x="0" y="2235"/>
                  </a:lnTo>
                  <a:lnTo>
                    <a:pt x="0" y="29857"/>
                  </a:lnTo>
                  <a:lnTo>
                    <a:pt x="2235" y="32092"/>
                  </a:lnTo>
                  <a:lnTo>
                    <a:pt x="29870" y="32092"/>
                  </a:lnTo>
                  <a:lnTo>
                    <a:pt x="32105" y="29857"/>
                  </a:lnTo>
                  <a:lnTo>
                    <a:pt x="32105" y="28194"/>
                  </a:lnTo>
                  <a:lnTo>
                    <a:pt x="32105" y="3886"/>
                  </a:lnTo>
                  <a:lnTo>
                    <a:pt x="32105" y="2235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256678" y="499935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6835" y="0"/>
                  </a:moveTo>
                  <a:lnTo>
                    <a:pt x="1358" y="0"/>
                  </a:lnTo>
                  <a:lnTo>
                    <a:pt x="0" y="1361"/>
                  </a:lnTo>
                  <a:lnTo>
                    <a:pt x="0" y="26841"/>
                  </a:lnTo>
                  <a:lnTo>
                    <a:pt x="1358" y="28206"/>
                  </a:lnTo>
                  <a:lnTo>
                    <a:pt x="26835" y="28206"/>
                  </a:lnTo>
                  <a:lnTo>
                    <a:pt x="28206" y="26841"/>
                  </a:lnTo>
                  <a:lnTo>
                    <a:pt x="28206" y="25157"/>
                  </a:lnTo>
                  <a:lnTo>
                    <a:pt x="28206" y="1361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D8C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54735" y="499742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028" y="13195"/>
                  </a:moveTo>
                  <a:lnTo>
                    <a:pt x="23812" y="12687"/>
                  </a:lnTo>
                  <a:lnTo>
                    <a:pt x="23088" y="11963"/>
                  </a:lnTo>
                  <a:lnTo>
                    <a:pt x="22593" y="11760"/>
                  </a:lnTo>
                  <a:lnTo>
                    <a:pt x="22072" y="11760"/>
                  </a:lnTo>
                  <a:lnTo>
                    <a:pt x="20129" y="11760"/>
                  </a:lnTo>
                  <a:lnTo>
                    <a:pt x="20129" y="15646"/>
                  </a:lnTo>
                  <a:lnTo>
                    <a:pt x="20129" y="21628"/>
                  </a:lnTo>
                  <a:lnTo>
                    <a:pt x="11950" y="21628"/>
                  </a:lnTo>
                  <a:lnTo>
                    <a:pt x="11950" y="15646"/>
                  </a:lnTo>
                  <a:lnTo>
                    <a:pt x="20129" y="15646"/>
                  </a:lnTo>
                  <a:lnTo>
                    <a:pt x="20129" y="11760"/>
                  </a:lnTo>
                  <a:lnTo>
                    <a:pt x="9499" y="11760"/>
                  </a:lnTo>
                  <a:lnTo>
                    <a:pt x="8991" y="11963"/>
                  </a:lnTo>
                  <a:lnTo>
                    <a:pt x="8267" y="12687"/>
                  </a:lnTo>
                  <a:lnTo>
                    <a:pt x="8064" y="13195"/>
                  </a:lnTo>
                  <a:lnTo>
                    <a:pt x="8064" y="24091"/>
                  </a:lnTo>
                  <a:lnTo>
                    <a:pt x="8267" y="24587"/>
                  </a:lnTo>
                  <a:lnTo>
                    <a:pt x="8991" y="25311"/>
                  </a:lnTo>
                  <a:lnTo>
                    <a:pt x="9499" y="25514"/>
                  </a:lnTo>
                  <a:lnTo>
                    <a:pt x="22593" y="25514"/>
                  </a:lnTo>
                  <a:lnTo>
                    <a:pt x="23088" y="25311"/>
                  </a:lnTo>
                  <a:lnTo>
                    <a:pt x="23812" y="24587"/>
                  </a:lnTo>
                  <a:lnTo>
                    <a:pt x="24028" y="24091"/>
                  </a:lnTo>
                  <a:lnTo>
                    <a:pt x="24028" y="21628"/>
                  </a:lnTo>
                  <a:lnTo>
                    <a:pt x="24028" y="15646"/>
                  </a:lnTo>
                  <a:lnTo>
                    <a:pt x="24028" y="13195"/>
                  </a:lnTo>
                  <a:close/>
                </a:path>
                <a:path w="32384" h="32385">
                  <a:moveTo>
                    <a:pt x="24028" y="7442"/>
                  </a:moveTo>
                  <a:lnTo>
                    <a:pt x="23152" y="6565"/>
                  </a:lnTo>
                  <a:lnTo>
                    <a:pt x="22072" y="6565"/>
                  </a:lnTo>
                  <a:lnTo>
                    <a:pt x="8928" y="6565"/>
                  </a:lnTo>
                  <a:lnTo>
                    <a:pt x="8064" y="7442"/>
                  </a:lnTo>
                  <a:lnTo>
                    <a:pt x="8064" y="9588"/>
                  </a:lnTo>
                  <a:lnTo>
                    <a:pt x="8928" y="10464"/>
                  </a:lnTo>
                  <a:lnTo>
                    <a:pt x="23152" y="10464"/>
                  </a:lnTo>
                  <a:lnTo>
                    <a:pt x="24028" y="9588"/>
                  </a:lnTo>
                  <a:lnTo>
                    <a:pt x="24028" y="7442"/>
                  </a:lnTo>
                  <a:close/>
                </a:path>
                <a:path w="32384" h="32385">
                  <a:moveTo>
                    <a:pt x="32092" y="2235"/>
                  </a:moveTo>
                  <a:lnTo>
                    <a:pt x="29857" y="0"/>
                  </a:lnTo>
                  <a:lnTo>
                    <a:pt x="28194" y="0"/>
                  </a:lnTo>
                  <a:lnTo>
                    <a:pt x="28194" y="4381"/>
                  </a:lnTo>
                  <a:lnTo>
                    <a:pt x="28181" y="27711"/>
                  </a:lnTo>
                  <a:lnTo>
                    <a:pt x="27698" y="28194"/>
                  </a:lnTo>
                  <a:lnTo>
                    <a:pt x="4381" y="28194"/>
                  </a:lnTo>
                  <a:lnTo>
                    <a:pt x="3886" y="27711"/>
                  </a:lnTo>
                  <a:lnTo>
                    <a:pt x="3886" y="4381"/>
                  </a:lnTo>
                  <a:lnTo>
                    <a:pt x="4368" y="3886"/>
                  </a:lnTo>
                  <a:lnTo>
                    <a:pt x="27698" y="3886"/>
                  </a:lnTo>
                  <a:lnTo>
                    <a:pt x="28194" y="4381"/>
                  </a:lnTo>
                  <a:lnTo>
                    <a:pt x="28194" y="0"/>
                  </a:lnTo>
                  <a:lnTo>
                    <a:pt x="2222" y="0"/>
                  </a:lnTo>
                  <a:lnTo>
                    <a:pt x="0" y="2235"/>
                  </a:lnTo>
                  <a:lnTo>
                    <a:pt x="0" y="29857"/>
                  </a:lnTo>
                  <a:lnTo>
                    <a:pt x="2222" y="32092"/>
                  </a:lnTo>
                  <a:lnTo>
                    <a:pt x="29857" y="32092"/>
                  </a:lnTo>
                  <a:lnTo>
                    <a:pt x="32092" y="29857"/>
                  </a:lnTo>
                  <a:lnTo>
                    <a:pt x="32092" y="28194"/>
                  </a:lnTo>
                  <a:lnTo>
                    <a:pt x="32092" y="3886"/>
                  </a:lnTo>
                  <a:lnTo>
                    <a:pt x="32092" y="2235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96010" y="499935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6835" y="0"/>
                  </a:moveTo>
                  <a:lnTo>
                    <a:pt x="1358" y="0"/>
                  </a:lnTo>
                  <a:lnTo>
                    <a:pt x="0" y="1361"/>
                  </a:lnTo>
                  <a:lnTo>
                    <a:pt x="0" y="26841"/>
                  </a:lnTo>
                  <a:lnTo>
                    <a:pt x="1358" y="28206"/>
                  </a:lnTo>
                  <a:lnTo>
                    <a:pt x="26835" y="28206"/>
                  </a:lnTo>
                  <a:lnTo>
                    <a:pt x="28206" y="26841"/>
                  </a:lnTo>
                  <a:lnTo>
                    <a:pt x="28206" y="25157"/>
                  </a:lnTo>
                  <a:lnTo>
                    <a:pt x="28206" y="1361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D8C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94054" y="499742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244" y="10236"/>
                  </a:moveTo>
                  <a:lnTo>
                    <a:pt x="24206" y="9004"/>
                  </a:lnTo>
                  <a:lnTo>
                    <a:pt x="22656" y="7531"/>
                  </a:lnTo>
                  <a:lnTo>
                    <a:pt x="21412" y="7569"/>
                  </a:lnTo>
                  <a:lnTo>
                    <a:pt x="20675" y="8343"/>
                  </a:lnTo>
                  <a:lnTo>
                    <a:pt x="16040" y="13220"/>
                  </a:lnTo>
                  <a:lnTo>
                    <a:pt x="10693" y="7569"/>
                  </a:lnTo>
                  <a:lnTo>
                    <a:pt x="9461" y="7531"/>
                  </a:lnTo>
                  <a:lnTo>
                    <a:pt x="7899" y="9004"/>
                  </a:lnTo>
                  <a:lnTo>
                    <a:pt x="7861" y="10236"/>
                  </a:lnTo>
                  <a:lnTo>
                    <a:pt x="8610" y="11023"/>
                  </a:lnTo>
                  <a:lnTo>
                    <a:pt x="13360" y="16052"/>
                  </a:lnTo>
                  <a:lnTo>
                    <a:pt x="7861" y="21844"/>
                  </a:lnTo>
                  <a:lnTo>
                    <a:pt x="7899" y="23075"/>
                  </a:lnTo>
                  <a:lnTo>
                    <a:pt x="9461" y="24561"/>
                  </a:lnTo>
                  <a:lnTo>
                    <a:pt x="10693" y="24523"/>
                  </a:lnTo>
                  <a:lnTo>
                    <a:pt x="16052" y="18884"/>
                  </a:lnTo>
                  <a:lnTo>
                    <a:pt x="21412" y="24523"/>
                  </a:lnTo>
                  <a:lnTo>
                    <a:pt x="22656" y="24561"/>
                  </a:lnTo>
                  <a:lnTo>
                    <a:pt x="24206" y="23075"/>
                  </a:lnTo>
                  <a:lnTo>
                    <a:pt x="24244" y="21844"/>
                  </a:lnTo>
                  <a:lnTo>
                    <a:pt x="18732" y="16052"/>
                  </a:lnTo>
                  <a:lnTo>
                    <a:pt x="24244" y="10236"/>
                  </a:lnTo>
                  <a:close/>
                </a:path>
                <a:path w="32384" h="32385">
                  <a:moveTo>
                    <a:pt x="32105" y="2235"/>
                  </a:moveTo>
                  <a:lnTo>
                    <a:pt x="29870" y="0"/>
                  </a:lnTo>
                  <a:lnTo>
                    <a:pt x="28206" y="0"/>
                  </a:lnTo>
                  <a:lnTo>
                    <a:pt x="28206" y="4381"/>
                  </a:lnTo>
                  <a:lnTo>
                    <a:pt x="28194" y="27711"/>
                  </a:lnTo>
                  <a:lnTo>
                    <a:pt x="27711" y="28194"/>
                  </a:lnTo>
                  <a:lnTo>
                    <a:pt x="4381" y="28194"/>
                  </a:lnTo>
                  <a:lnTo>
                    <a:pt x="3898" y="27711"/>
                  </a:lnTo>
                  <a:lnTo>
                    <a:pt x="3898" y="4381"/>
                  </a:lnTo>
                  <a:lnTo>
                    <a:pt x="4381" y="3886"/>
                  </a:lnTo>
                  <a:lnTo>
                    <a:pt x="27711" y="3886"/>
                  </a:lnTo>
                  <a:lnTo>
                    <a:pt x="28206" y="4381"/>
                  </a:lnTo>
                  <a:lnTo>
                    <a:pt x="28206" y="0"/>
                  </a:lnTo>
                  <a:lnTo>
                    <a:pt x="2235" y="0"/>
                  </a:lnTo>
                  <a:lnTo>
                    <a:pt x="0" y="2235"/>
                  </a:lnTo>
                  <a:lnTo>
                    <a:pt x="0" y="29857"/>
                  </a:lnTo>
                  <a:lnTo>
                    <a:pt x="2235" y="32092"/>
                  </a:lnTo>
                  <a:lnTo>
                    <a:pt x="29870" y="32092"/>
                  </a:lnTo>
                  <a:lnTo>
                    <a:pt x="32105" y="29857"/>
                  </a:lnTo>
                  <a:lnTo>
                    <a:pt x="32105" y="28194"/>
                  </a:lnTo>
                  <a:lnTo>
                    <a:pt x="32105" y="3886"/>
                  </a:lnTo>
                  <a:lnTo>
                    <a:pt x="32105" y="2235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0894" y="4868016"/>
              <a:ext cx="201002" cy="7331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47384" y="4432046"/>
              <a:ext cx="204901" cy="7720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55510" y="5207601"/>
              <a:ext cx="204901" cy="7721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03961" y="4470654"/>
              <a:ext cx="112953" cy="13291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38633" y="4286237"/>
              <a:ext cx="540994" cy="35152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80390" y="4549152"/>
              <a:ext cx="110159" cy="10589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77799" y="4426191"/>
              <a:ext cx="181063" cy="12462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35445" y="4278122"/>
              <a:ext cx="136093" cy="24994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31546" y="4271505"/>
              <a:ext cx="435337" cy="42348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8962" y="4619625"/>
              <a:ext cx="44903" cy="28350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95947" y="4591431"/>
              <a:ext cx="87340" cy="10396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06094" y="4597400"/>
              <a:ext cx="94005" cy="9800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92429" y="4688954"/>
              <a:ext cx="109104" cy="8138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00163" y="4674209"/>
              <a:ext cx="96266" cy="9601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80859" y="4762767"/>
              <a:ext cx="112170" cy="7754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92734" y="4740186"/>
              <a:ext cx="92009" cy="9972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13409" y="4504639"/>
              <a:ext cx="326148" cy="44082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39813" y="4647565"/>
              <a:ext cx="74028" cy="11516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18478" y="4603191"/>
              <a:ext cx="120845" cy="26251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25441" y="4604092"/>
              <a:ext cx="114634" cy="7465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32601" y="4556302"/>
              <a:ext cx="66675" cy="12164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38811" y="4695583"/>
              <a:ext cx="127888" cy="6012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96087" y="4702086"/>
              <a:ext cx="216560" cy="24299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60162" y="4627473"/>
              <a:ext cx="67976" cy="12038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70113" y="4761471"/>
              <a:ext cx="129467" cy="5861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91821" y="4687582"/>
              <a:ext cx="65468" cy="122758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47942" y="4486935"/>
              <a:ext cx="136651" cy="190258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65036" y="4653076"/>
              <a:ext cx="175767" cy="15728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05842" y="4862473"/>
              <a:ext cx="266484" cy="11042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03270" y="4954197"/>
              <a:ext cx="77828" cy="11172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61608" y="4891233"/>
              <a:ext cx="119303" cy="6930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96228" y="4930314"/>
              <a:ext cx="61849" cy="126237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33933" y="4865136"/>
              <a:ext cx="117921" cy="7084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63584" y="4899987"/>
              <a:ext cx="59875" cy="12804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95146" y="4838687"/>
              <a:ext cx="120487" cy="6793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88820" y="4855150"/>
              <a:ext cx="326838" cy="18885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169736" y="4738890"/>
              <a:ext cx="259802" cy="12714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101232" y="4659947"/>
              <a:ext cx="142832" cy="16633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176860" y="4812989"/>
              <a:ext cx="123240" cy="68833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250616" y="4693221"/>
              <a:ext cx="60952" cy="12981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245415" y="4839059"/>
              <a:ext cx="120929" cy="70732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313044" y="4719269"/>
              <a:ext cx="63292" cy="12829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082474" y="4665573"/>
              <a:ext cx="150304" cy="14244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201930" y="4720323"/>
              <a:ext cx="164464" cy="177505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6125959" y="4426420"/>
              <a:ext cx="1227455" cy="909955"/>
            </a:xfrm>
            <a:custGeom>
              <a:avLst/>
              <a:gdLst/>
              <a:ahLst/>
              <a:cxnLst/>
              <a:rect l="l" t="t" r="r" b="b"/>
              <a:pathLst>
                <a:path w="1227454" h="909954">
                  <a:moveTo>
                    <a:pt x="12344" y="760907"/>
                  </a:moveTo>
                  <a:lnTo>
                    <a:pt x="0" y="760907"/>
                  </a:lnTo>
                  <a:lnTo>
                    <a:pt x="0" y="767092"/>
                  </a:lnTo>
                  <a:lnTo>
                    <a:pt x="12344" y="767092"/>
                  </a:lnTo>
                  <a:lnTo>
                    <a:pt x="12344" y="760907"/>
                  </a:lnTo>
                  <a:close/>
                </a:path>
                <a:path w="1227454" h="909954">
                  <a:moveTo>
                    <a:pt x="18529" y="767092"/>
                  </a:moveTo>
                  <a:lnTo>
                    <a:pt x="12344" y="767092"/>
                  </a:lnTo>
                  <a:lnTo>
                    <a:pt x="12344" y="779437"/>
                  </a:lnTo>
                  <a:lnTo>
                    <a:pt x="18529" y="779437"/>
                  </a:lnTo>
                  <a:lnTo>
                    <a:pt x="18529" y="767092"/>
                  </a:lnTo>
                  <a:close/>
                </a:path>
                <a:path w="1227454" h="909954">
                  <a:moveTo>
                    <a:pt x="18529" y="748563"/>
                  </a:moveTo>
                  <a:lnTo>
                    <a:pt x="12344" y="748563"/>
                  </a:lnTo>
                  <a:lnTo>
                    <a:pt x="12344" y="760907"/>
                  </a:lnTo>
                  <a:lnTo>
                    <a:pt x="18529" y="760907"/>
                  </a:lnTo>
                  <a:lnTo>
                    <a:pt x="18529" y="748563"/>
                  </a:lnTo>
                  <a:close/>
                </a:path>
                <a:path w="1227454" h="909954">
                  <a:moveTo>
                    <a:pt x="30873" y="760907"/>
                  </a:moveTo>
                  <a:lnTo>
                    <a:pt x="18529" y="760907"/>
                  </a:lnTo>
                  <a:lnTo>
                    <a:pt x="18529" y="767092"/>
                  </a:lnTo>
                  <a:lnTo>
                    <a:pt x="30873" y="767092"/>
                  </a:lnTo>
                  <a:lnTo>
                    <a:pt x="30873" y="760907"/>
                  </a:lnTo>
                  <a:close/>
                </a:path>
                <a:path w="1227454" h="909954">
                  <a:moveTo>
                    <a:pt x="34582" y="139319"/>
                  </a:moveTo>
                  <a:lnTo>
                    <a:pt x="22225" y="139319"/>
                  </a:lnTo>
                  <a:lnTo>
                    <a:pt x="22225" y="145491"/>
                  </a:lnTo>
                  <a:lnTo>
                    <a:pt x="34582" y="145491"/>
                  </a:lnTo>
                  <a:lnTo>
                    <a:pt x="34582" y="139319"/>
                  </a:lnTo>
                  <a:close/>
                </a:path>
                <a:path w="1227454" h="909954">
                  <a:moveTo>
                    <a:pt x="40767" y="145491"/>
                  </a:moveTo>
                  <a:lnTo>
                    <a:pt x="34582" y="145491"/>
                  </a:lnTo>
                  <a:lnTo>
                    <a:pt x="34582" y="157848"/>
                  </a:lnTo>
                  <a:lnTo>
                    <a:pt x="40767" y="157848"/>
                  </a:lnTo>
                  <a:lnTo>
                    <a:pt x="40767" y="145491"/>
                  </a:lnTo>
                  <a:close/>
                </a:path>
                <a:path w="1227454" h="909954">
                  <a:moveTo>
                    <a:pt x="40767" y="126961"/>
                  </a:moveTo>
                  <a:lnTo>
                    <a:pt x="34582" y="126961"/>
                  </a:lnTo>
                  <a:lnTo>
                    <a:pt x="34582" y="139319"/>
                  </a:lnTo>
                  <a:lnTo>
                    <a:pt x="40767" y="139319"/>
                  </a:lnTo>
                  <a:lnTo>
                    <a:pt x="40767" y="126961"/>
                  </a:lnTo>
                  <a:close/>
                </a:path>
                <a:path w="1227454" h="909954">
                  <a:moveTo>
                    <a:pt x="53111" y="139319"/>
                  </a:moveTo>
                  <a:lnTo>
                    <a:pt x="40767" y="139319"/>
                  </a:lnTo>
                  <a:lnTo>
                    <a:pt x="40767" y="145491"/>
                  </a:lnTo>
                  <a:lnTo>
                    <a:pt x="53111" y="145491"/>
                  </a:lnTo>
                  <a:lnTo>
                    <a:pt x="53111" y="139319"/>
                  </a:lnTo>
                  <a:close/>
                </a:path>
                <a:path w="1227454" h="909954">
                  <a:moveTo>
                    <a:pt x="326301" y="112864"/>
                  </a:moveTo>
                  <a:lnTo>
                    <a:pt x="313944" y="112864"/>
                  </a:lnTo>
                  <a:lnTo>
                    <a:pt x="313944" y="119049"/>
                  </a:lnTo>
                  <a:lnTo>
                    <a:pt x="326301" y="119049"/>
                  </a:lnTo>
                  <a:lnTo>
                    <a:pt x="326301" y="112864"/>
                  </a:lnTo>
                  <a:close/>
                </a:path>
                <a:path w="1227454" h="909954">
                  <a:moveTo>
                    <a:pt x="332473" y="119049"/>
                  </a:moveTo>
                  <a:lnTo>
                    <a:pt x="326301" y="119049"/>
                  </a:lnTo>
                  <a:lnTo>
                    <a:pt x="326301" y="131394"/>
                  </a:lnTo>
                  <a:lnTo>
                    <a:pt x="332473" y="131394"/>
                  </a:lnTo>
                  <a:lnTo>
                    <a:pt x="332473" y="119049"/>
                  </a:lnTo>
                  <a:close/>
                </a:path>
                <a:path w="1227454" h="909954">
                  <a:moveTo>
                    <a:pt x="332473" y="100507"/>
                  </a:moveTo>
                  <a:lnTo>
                    <a:pt x="326301" y="100507"/>
                  </a:lnTo>
                  <a:lnTo>
                    <a:pt x="326301" y="112864"/>
                  </a:lnTo>
                  <a:lnTo>
                    <a:pt x="332473" y="112864"/>
                  </a:lnTo>
                  <a:lnTo>
                    <a:pt x="332473" y="100507"/>
                  </a:lnTo>
                  <a:close/>
                </a:path>
                <a:path w="1227454" h="909954">
                  <a:moveTo>
                    <a:pt x="341083" y="891349"/>
                  </a:moveTo>
                  <a:lnTo>
                    <a:pt x="328739" y="891349"/>
                  </a:lnTo>
                  <a:lnTo>
                    <a:pt x="328739" y="897521"/>
                  </a:lnTo>
                  <a:lnTo>
                    <a:pt x="341083" y="897521"/>
                  </a:lnTo>
                  <a:lnTo>
                    <a:pt x="341083" y="891349"/>
                  </a:lnTo>
                  <a:close/>
                </a:path>
                <a:path w="1227454" h="909954">
                  <a:moveTo>
                    <a:pt x="344817" y="112864"/>
                  </a:moveTo>
                  <a:lnTo>
                    <a:pt x="332473" y="112864"/>
                  </a:lnTo>
                  <a:lnTo>
                    <a:pt x="332473" y="119049"/>
                  </a:lnTo>
                  <a:lnTo>
                    <a:pt x="344817" y="119049"/>
                  </a:lnTo>
                  <a:lnTo>
                    <a:pt x="344817" y="112864"/>
                  </a:lnTo>
                  <a:close/>
                </a:path>
                <a:path w="1227454" h="909954">
                  <a:moveTo>
                    <a:pt x="347256" y="897521"/>
                  </a:moveTo>
                  <a:lnTo>
                    <a:pt x="341083" y="897521"/>
                  </a:lnTo>
                  <a:lnTo>
                    <a:pt x="341083" y="909878"/>
                  </a:lnTo>
                  <a:lnTo>
                    <a:pt x="347256" y="909878"/>
                  </a:lnTo>
                  <a:lnTo>
                    <a:pt x="347256" y="897521"/>
                  </a:lnTo>
                  <a:close/>
                </a:path>
                <a:path w="1227454" h="909954">
                  <a:moveTo>
                    <a:pt x="347256" y="879005"/>
                  </a:moveTo>
                  <a:lnTo>
                    <a:pt x="341083" y="879005"/>
                  </a:lnTo>
                  <a:lnTo>
                    <a:pt x="341083" y="891349"/>
                  </a:lnTo>
                  <a:lnTo>
                    <a:pt x="347256" y="891349"/>
                  </a:lnTo>
                  <a:lnTo>
                    <a:pt x="347256" y="879005"/>
                  </a:lnTo>
                  <a:close/>
                </a:path>
                <a:path w="1227454" h="909954">
                  <a:moveTo>
                    <a:pt x="359613" y="891349"/>
                  </a:moveTo>
                  <a:lnTo>
                    <a:pt x="347256" y="891349"/>
                  </a:lnTo>
                  <a:lnTo>
                    <a:pt x="347256" y="897521"/>
                  </a:lnTo>
                  <a:lnTo>
                    <a:pt x="359613" y="897521"/>
                  </a:lnTo>
                  <a:lnTo>
                    <a:pt x="359613" y="891349"/>
                  </a:lnTo>
                  <a:close/>
                </a:path>
                <a:path w="1227454" h="909954">
                  <a:moveTo>
                    <a:pt x="816800" y="12344"/>
                  </a:moveTo>
                  <a:lnTo>
                    <a:pt x="804443" y="12344"/>
                  </a:lnTo>
                  <a:lnTo>
                    <a:pt x="804443" y="18529"/>
                  </a:lnTo>
                  <a:lnTo>
                    <a:pt x="816800" y="18529"/>
                  </a:lnTo>
                  <a:lnTo>
                    <a:pt x="816800" y="12344"/>
                  </a:lnTo>
                  <a:close/>
                </a:path>
                <a:path w="1227454" h="909954">
                  <a:moveTo>
                    <a:pt x="822972" y="18529"/>
                  </a:moveTo>
                  <a:lnTo>
                    <a:pt x="816800" y="18529"/>
                  </a:lnTo>
                  <a:lnTo>
                    <a:pt x="816800" y="30873"/>
                  </a:lnTo>
                  <a:lnTo>
                    <a:pt x="822972" y="30873"/>
                  </a:lnTo>
                  <a:lnTo>
                    <a:pt x="822972" y="18529"/>
                  </a:lnTo>
                  <a:close/>
                </a:path>
                <a:path w="1227454" h="909954">
                  <a:moveTo>
                    <a:pt x="822972" y="0"/>
                  </a:moveTo>
                  <a:lnTo>
                    <a:pt x="816800" y="0"/>
                  </a:lnTo>
                  <a:lnTo>
                    <a:pt x="816800" y="12344"/>
                  </a:lnTo>
                  <a:lnTo>
                    <a:pt x="822972" y="12344"/>
                  </a:lnTo>
                  <a:lnTo>
                    <a:pt x="822972" y="0"/>
                  </a:lnTo>
                  <a:close/>
                </a:path>
                <a:path w="1227454" h="909954">
                  <a:moveTo>
                    <a:pt x="835329" y="12344"/>
                  </a:moveTo>
                  <a:lnTo>
                    <a:pt x="822972" y="12344"/>
                  </a:lnTo>
                  <a:lnTo>
                    <a:pt x="822972" y="18529"/>
                  </a:lnTo>
                  <a:lnTo>
                    <a:pt x="835329" y="18529"/>
                  </a:lnTo>
                  <a:lnTo>
                    <a:pt x="835329" y="12344"/>
                  </a:lnTo>
                  <a:close/>
                </a:path>
                <a:path w="1227454" h="909954">
                  <a:moveTo>
                    <a:pt x="886561" y="816711"/>
                  </a:moveTo>
                  <a:lnTo>
                    <a:pt x="874217" y="816711"/>
                  </a:lnTo>
                  <a:lnTo>
                    <a:pt x="874217" y="822883"/>
                  </a:lnTo>
                  <a:lnTo>
                    <a:pt x="886561" y="822883"/>
                  </a:lnTo>
                  <a:lnTo>
                    <a:pt x="886561" y="816711"/>
                  </a:lnTo>
                  <a:close/>
                </a:path>
                <a:path w="1227454" h="909954">
                  <a:moveTo>
                    <a:pt x="892746" y="822883"/>
                  </a:moveTo>
                  <a:lnTo>
                    <a:pt x="886561" y="822883"/>
                  </a:lnTo>
                  <a:lnTo>
                    <a:pt x="886561" y="835228"/>
                  </a:lnTo>
                  <a:lnTo>
                    <a:pt x="892746" y="835228"/>
                  </a:lnTo>
                  <a:lnTo>
                    <a:pt x="892746" y="822883"/>
                  </a:lnTo>
                  <a:close/>
                </a:path>
                <a:path w="1227454" h="909954">
                  <a:moveTo>
                    <a:pt x="892746" y="804354"/>
                  </a:moveTo>
                  <a:lnTo>
                    <a:pt x="886561" y="804354"/>
                  </a:lnTo>
                  <a:lnTo>
                    <a:pt x="886561" y="816711"/>
                  </a:lnTo>
                  <a:lnTo>
                    <a:pt x="892746" y="816711"/>
                  </a:lnTo>
                  <a:lnTo>
                    <a:pt x="892746" y="804354"/>
                  </a:lnTo>
                  <a:close/>
                </a:path>
                <a:path w="1227454" h="909954">
                  <a:moveTo>
                    <a:pt x="905090" y="816711"/>
                  </a:moveTo>
                  <a:lnTo>
                    <a:pt x="892746" y="816711"/>
                  </a:lnTo>
                  <a:lnTo>
                    <a:pt x="892746" y="822883"/>
                  </a:lnTo>
                  <a:lnTo>
                    <a:pt x="905090" y="822883"/>
                  </a:lnTo>
                  <a:lnTo>
                    <a:pt x="905090" y="816711"/>
                  </a:lnTo>
                  <a:close/>
                </a:path>
                <a:path w="1227454" h="909954">
                  <a:moveTo>
                    <a:pt x="1113663" y="169811"/>
                  </a:moveTo>
                  <a:lnTo>
                    <a:pt x="1101305" y="169811"/>
                  </a:lnTo>
                  <a:lnTo>
                    <a:pt x="1101305" y="175996"/>
                  </a:lnTo>
                  <a:lnTo>
                    <a:pt x="1113663" y="175996"/>
                  </a:lnTo>
                  <a:lnTo>
                    <a:pt x="1113663" y="169811"/>
                  </a:lnTo>
                  <a:close/>
                </a:path>
                <a:path w="1227454" h="909954">
                  <a:moveTo>
                    <a:pt x="1119835" y="175996"/>
                  </a:moveTo>
                  <a:lnTo>
                    <a:pt x="1113663" y="175996"/>
                  </a:lnTo>
                  <a:lnTo>
                    <a:pt x="1113663" y="188353"/>
                  </a:lnTo>
                  <a:lnTo>
                    <a:pt x="1119835" y="188353"/>
                  </a:lnTo>
                  <a:lnTo>
                    <a:pt x="1119835" y="175996"/>
                  </a:lnTo>
                  <a:close/>
                </a:path>
                <a:path w="1227454" h="909954">
                  <a:moveTo>
                    <a:pt x="1119835" y="157467"/>
                  </a:moveTo>
                  <a:lnTo>
                    <a:pt x="1113663" y="157467"/>
                  </a:lnTo>
                  <a:lnTo>
                    <a:pt x="1113663" y="169811"/>
                  </a:lnTo>
                  <a:lnTo>
                    <a:pt x="1119835" y="169811"/>
                  </a:lnTo>
                  <a:lnTo>
                    <a:pt x="1119835" y="157467"/>
                  </a:lnTo>
                  <a:close/>
                </a:path>
                <a:path w="1227454" h="909954">
                  <a:moveTo>
                    <a:pt x="1132192" y="169811"/>
                  </a:moveTo>
                  <a:lnTo>
                    <a:pt x="1119835" y="169811"/>
                  </a:lnTo>
                  <a:lnTo>
                    <a:pt x="1119835" y="175996"/>
                  </a:lnTo>
                  <a:lnTo>
                    <a:pt x="1132192" y="175996"/>
                  </a:lnTo>
                  <a:lnTo>
                    <a:pt x="1132192" y="169811"/>
                  </a:lnTo>
                  <a:close/>
                </a:path>
                <a:path w="1227454" h="909954">
                  <a:moveTo>
                    <a:pt x="1208659" y="520331"/>
                  </a:moveTo>
                  <a:lnTo>
                    <a:pt x="1196301" y="520331"/>
                  </a:lnTo>
                  <a:lnTo>
                    <a:pt x="1196301" y="526503"/>
                  </a:lnTo>
                  <a:lnTo>
                    <a:pt x="1208659" y="526503"/>
                  </a:lnTo>
                  <a:lnTo>
                    <a:pt x="1208659" y="520331"/>
                  </a:lnTo>
                  <a:close/>
                </a:path>
                <a:path w="1227454" h="909954">
                  <a:moveTo>
                    <a:pt x="1214831" y="526503"/>
                  </a:moveTo>
                  <a:lnTo>
                    <a:pt x="1208659" y="526503"/>
                  </a:lnTo>
                  <a:lnTo>
                    <a:pt x="1208659" y="538861"/>
                  </a:lnTo>
                  <a:lnTo>
                    <a:pt x="1214831" y="538861"/>
                  </a:lnTo>
                  <a:lnTo>
                    <a:pt x="1214831" y="526503"/>
                  </a:lnTo>
                  <a:close/>
                </a:path>
                <a:path w="1227454" h="909954">
                  <a:moveTo>
                    <a:pt x="1214831" y="507987"/>
                  </a:moveTo>
                  <a:lnTo>
                    <a:pt x="1208659" y="507987"/>
                  </a:lnTo>
                  <a:lnTo>
                    <a:pt x="1208659" y="520331"/>
                  </a:lnTo>
                  <a:lnTo>
                    <a:pt x="1214831" y="520331"/>
                  </a:lnTo>
                  <a:lnTo>
                    <a:pt x="1214831" y="507987"/>
                  </a:lnTo>
                  <a:close/>
                </a:path>
                <a:path w="1227454" h="909954">
                  <a:moveTo>
                    <a:pt x="1227188" y="520331"/>
                  </a:moveTo>
                  <a:lnTo>
                    <a:pt x="1214831" y="520331"/>
                  </a:lnTo>
                  <a:lnTo>
                    <a:pt x="1214831" y="526503"/>
                  </a:lnTo>
                  <a:lnTo>
                    <a:pt x="1227188" y="526503"/>
                  </a:lnTo>
                  <a:lnTo>
                    <a:pt x="1227188" y="520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48665" y="4964698"/>
              <a:ext cx="77025" cy="65502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44169" y="4996170"/>
              <a:ext cx="415518" cy="308757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54026" y="4799279"/>
              <a:ext cx="450755" cy="55593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693763" y="5289741"/>
              <a:ext cx="69278" cy="65502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24560" y="4468609"/>
              <a:ext cx="15002" cy="29438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678091" y="4509122"/>
              <a:ext cx="14401" cy="35204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350000" y="4731918"/>
              <a:ext cx="16471" cy="41452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6381153" y="4706175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6845" y="0"/>
                  </a:moveTo>
                  <a:lnTo>
                    <a:pt x="0" y="20472"/>
                  </a:lnTo>
                  <a:lnTo>
                    <a:pt x="3759" y="25018"/>
                  </a:lnTo>
                  <a:lnTo>
                    <a:pt x="10604" y="4546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3F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265646" y="4465663"/>
              <a:ext cx="948448" cy="860892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6360198" y="4531995"/>
              <a:ext cx="436245" cy="381000"/>
            </a:xfrm>
            <a:custGeom>
              <a:avLst/>
              <a:gdLst/>
              <a:ahLst/>
              <a:cxnLst/>
              <a:rect l="l" t="t" r="r" b="b"/>
              <a:pathLst>
                <a:path w="436245" h="381000">
                  <a:moveTo>
                    <a:pt x="315810" y="0"/>
                  </a:moveTo>
                  <a:lnTo>
                    <a:pt x="314312" y="1244"/>
                  </a:lnTo>
                  <a:lnTo>
                    <a:pt x="424764" y="134658"/>
                  </a:lnTo>
                  <a:lnTo>
                    <a:pt x="428863" y="140549"/>
                  </a:lnTo>
                  <a:lnTo>
                    <a:pt x="431765" y="146777"/>
                  </a:lnTo>
                  <a:lnTo>
                    <a:pt x="433490" y="153199"/>
                  </a:lnTo>
                  <a:lnTo>
                    <a:pt x="434060" y="159677"/>
                  </a:lnTo>
                  <a:lnTo>
                    <a:pt x="433061" y="168162"/>
                  </a:lnTo>
                  <a:lnTo>
                    <a:pt x="430088" y="176180"/>
                  </a:lnTo>
                  <a:lnTo>
                    <a:pt x="425177" y="183408"/>
                  </a:lnTo>
                  <a:lnTo>
                    <a:pt x="418363" y="189522"/>
                  </a:lnTo>
                  <a:lnTo>
                    <a:pt x="149453" y="378134"/>
                  </a:lnTo>
                  <a:lnTo>
                    <a:pt x="1498" y="199440"/>
                  </a:lnTo>
                  <a:lnTo>
                    <a:pt x="0" y="200672"/>
                  </a:lnTo>
                  <a:lnTo>
                    <a:pt x="149098" y="380762"/>
                  </a:lnTo>
                  <a:lnTo>
                    <a:pt x="419480" y="191122"/>
                  </a:lnTo>
                  <a:lnTo>
                    <a:pt x="436016" y="159677"/>
                  </a:lnTo>
                  <a:lnTo>
                    <a:pt x="435413" y="152860"/>
                  </a:lnTo>
                  <a:lnTo>
                    <a:pt x="433597" y="146111"/>
                  </a:lnTo>
                  <a:lnTo>
                    <a:pt x="430551" y="139579"/>
                  </a:lnTo>
                  <a:lnTo>
                    <a:pt x="426262" y="133413"/>
                  </a:lnTo>
                  <a:lnTo>
                    <a:pt x="315810" y="0"/>
                  </a:lnTo>
                  <a:close/>
                </a:path>
              </a:pathLst>
            </a:custGeom>
            <a:solidFill>
              <a:srgbClr val="5A48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700125" y="4461776"/>
              <a:ext cx="520573" cy="868414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6260947" y="4457954"/>
              <a:ext cx="965200" cy="876935"/>
            </a:xfrm>
            <a:custGeom>
              <a:avLst/>
              <a:gdLst/>
              <a:ahLst/>
              <a:cxnLst/>
              <a:rect l="l" t="t" r="r" b="b"/>
              <a:pathLst>
                <a:path w="965200" h="876935">
                  <a:moveTo>
                    <a:pt x="59766" y="300304"/>
                  </a:moveTo>
                  <a:lnTo>
                    <a:pt x="292" y="342087"/>
                  </a:lnTo>
                  <a:lnTo>
                    <a:pt x="0" y="342582"/>
                  </a:lnTo>
                  <a:lnTo>
                    <a:pt x="0" y="344195"/>
                  </a:lnTo>
                  <a:lnTo>
                    <a:pt x="440931" y="876763"/>
                  </a:lnTo>
                  <a:lnTo>
                    <a:pt x="442061" y="876917"/>
                  </a:lnTo>
                  <a:lnTo>
                    <a:pt x="448896" y="872115"/>
                  </a:lnTo>
                  <a:lnTo>
                    <a:pt x="442137" y="872115"/>
                  </a:lnTo>
                  <a:lnTo>
                    <a:pt x="4699" y="343750"/>
                  </a:lnTo>
                  <a:lnTo>
                    <a:pt x="59702" y="305117"/>
                  </a:lnTo>
                  <a:lnTo>
                    <a:pt x="64769" y="305117"/>
                  </a:lnTo>
                  <a:lnTo>
                    <a:pt x="60909" y="300456"/>
                  </a:lnTo>
                  <a:lnTo>
                    <a:pt x="59766" y="300304"/>
                  </a:lnTo>
                  <a:close/>
                </a:path>
                <a:path w="965200" h="876935">
                  <a:moveTo>
                    <a:pt x="896340" y="538100"/>
                  </a:moveTo>
                  <a:lnTo>
                    <a:pt x="490613" y="823144"/>
                  </a:lnTo>
                  <a:lnTo>
                    <a:pt x="490321" y="823630"/>
                  </a:lnTo>
                  <a:lnTo>
                    <a:pt x="490334" y="825251"/>
                  </a:lnTo>
                  <a:lnTo>
                    <a:pt x="497214" y="833573"/>
                  </a:lnTo>
                  <a:lnTo>
                    <a:pt x="496980" y="833573"/>
                  </a:lnTo>
                  <a:lnTo>
                    <a:pt x="442137" y="872115"/>
                  </a:lnTo>
                  <a:lnTo>
                    <a:pt x="448896" y="872115"/>
                  </a:lnTo>
                  <a:lnTo>
                    <a:pt x="501535" y="835132"/>
                  </a:lnTo>
                  <a:lnTo>
                    <a:pt x="501840" y="834646"/>
                  </a:lnTo>
                  <a:lnTo>
                    <a:pt x="501916" y="834110"/>
                  </a:lnTo>
                  <a:lnTo>
                    <a:pt x="501980" y="833573"/>
                  </a:lnTo>
                  <a:lnTo>
                    <a:pt x="501827" y="833026"/>
                  </a:lnTo>
                  <a:lnTo>
                    <a:pt x="495020" y="824807"/>
                  </a:lnTo>
                  <a:lnTo>
                    <a:pt x="896264" y="542902"/>
                  </a:lnTo>
                  <a:lnTo>
                    <a:pt x="901328" y="542902"/>
                  </a:lnTo>
                  <a:lnTo>
                    <a:pt x="897470" y="538251"/>
                  </a:lnTo>
                  <a:lnTo>
                    <a:pt x="896340" y="538100"/>
                  </a:lnTo>
                  <a:close/>
                </a:path>
                <a:path w="965200" h="876935">
                  <a:moveTo>
                    <a:pt x="901328" y="542902"/>
                  </a:moveTo>
                  <a:lnTo>
                    <a:pt x="896264" y="542902"/>
                  </a:lnTo>
                  <a:lnTo>
                    <a:pt x="903579" y="551726"/>
                  </a:lnTo>
                  <a:lnTo>
                    <a:pt x="904722" y="551877"/>
                  </a:lnTo>
                  <a:lnTo>
                    <a:pt x="911562" y="547071"/>
                  </a:lnTo>
                  <a:lnTo>
                    <a:pt x="904786" y="547071"/>
                  </a:lnTo>
                  <a:lnTo>
                    <a:pt x="901328" y="542902"/>
                  </a:lnTo>
                  <a:close/>
                </a:path>
                <a:path w="965200" h="876935">
                  <a:moveTo>
                    <a:pt x="550684" y="11239"/>
                  </a:moveTo>
                  <a:lnTo>
                    <a:pt x="549186" y="12484"/>
                  </a:lnTo>
                  <a:lnTo>
                    <a:pt x="959876" y="508529"/>
                  </a:lnTo>
                  <a:lnTo>
                    <a:pt x="959641" y="508529"/>
                  </a:lnTo>
                  <a:lnTo>
                    <a:pt x="904786" y="547071"/>
                  </a:lnTo>
                  <a:lnTo>
                    <a:pt x="911562" y="547071"/>
                  </a:lnTo>
                  <a:lnTo>
                    <a:pt x="964196" y="510091"/>
                  </a:lnTo>
                  <a:lnTo>
                    <a:pt x="964488" y="509606"/>
                  </a:lnTo>
                  <a:lnTo>
                    <a:pt x="964552" y="509066"/>
                  </a:lnTo>
                  <a:lnTo>
                    <a:pt x="964628" y="508529"/>
                  </a:lnTo>
                  <a:lnTo>
                    <a:pt x="964476" y="507986"/>
                  </a:lnTo>
                  <a:lnTo>
                    <a:pt x="554812" y="13169"/>
                  </a:lnTo>
                  <a:lnTo>
                    <a:pt x="550405" y="13169"/>
                  </a:lnTo>
                  <a:lnTo>
                    <a:pt x="550504" y="12484"/>
                  </a:lnTo>
                  <a:lnTo>
                    <a:pt x="550589" y="11899"/>
                  </a:lnTo>
                  <a:lnTo>
                    <a:pt x="550684" y="11239"/>
                  </a:lnTo>
                  <a:close/>
                </a:path>
                <a:path w="965200" h="876935">
                  <a:moveTo>
                    <a:pt x="897407" y="451524"/>
                  </a:moveTo>
                  <a:lnTo>
                    <a:pt x="867537" y="472508"/>
                  </a:lnTo>
                  <a:lnTo>
                    <a:pt x="867244" y="472993"/>
                  </a:lnTo>
                  <a:lnTo>
                    <a:pt x="867122" y="474171"/>
                  </a:lnTo>
                  <a:lnTo>
                    <a:pt x="867257" y="474614"/>
                  </a:lnTo>
                  <a:lnTo>
                    <a:pt x="887615" y="499209"/>
                  </a:lnTo>
                  <a:lnTo>
                    <a:pt x="888758" y="499360"/>
                  </a:lnTo>
                  <a:lnTo>
                    <a:pt x="889584" y="498777"/>
                  </a:lnTo>
                  <a:lnTo>
                    <a:pt x="887348" y="495590"/>
                  </a:lnTo>
                  <a:lnTo>
                    <a:pt x="888820" y="494557"/>
                  </a:lnTo>
                  <a:lnTo>
                    <a:pt x="871943" y="474171"/>
                  </a:lnTo>
                  <a:lnTo>
                    <a:pt x="897343" y="456330"/>
                  </a:lnTo>
                  <a:lnTo>
                    <a:pt x="902403" y="456330"/>
                  </a:lnTo>
                  <a:lnTo>
                    <a:pt x="898550" y="451675"/>
                  </a:lnTo>
                  <a:lnTo>
                    <a:pt x="897407" y="451524"/>
                  </a:lnTo>
                  <a:close/>
                </a:path>
                <a:path w="965200" h="876935">
                  <a:moveTo>
                    <a:pt x="902403" y="456330"/>
                  </a:moveTo>
                  <a:lnTo>
                    <a:pt x="897343" y="456330"/>
                  </a:lnTo>
                  <a:lnTo>
                    <a:pt x="914308" y="476817"/>
                  </a:lnTo>
                  <a:lnTo>
                    <a:pt x="914073" y="476817"/>
                  </a:lnTo>
                  <a:lnTo>
                    <a:pt x="888820" y="494557"/>
                  </a:lnTo>
                  <a:lnTo>
                    <a:pt x="889965" y="495940"/>
                  </a:lnTo>
                  <a:lnTo>
                    <a:pt x="888466" y="497182"/>
                  </a:lnTo>
                  <a:lnTo>
                    <a:pt x="889584" y="498777"/>
                  </a:lnTo>
                  <a:lnTo>
                    <a:pt x="918616" y="478375"/>
                  </a:lnTo>
                  <a:lnTo>
                    <a:pt x="918921" y="477889"/>
                  </a:lnTo>
                  <a:lnTo>
                    <a:pt x="918984" y="477353"/>
                  </a:lnTo>
                  <a:lnTo>
                    <a:pt x="919060" y="476817"/>
                  </a:lnTo>
                  <a:lnTo>
                    <a:pt x="918908" y="476270"/>
                  </a:lnTo>
                  <a:lnTo>
                    <a:pt x="902403" y="456330"/>
                  </a:lnTo>
                  <a:close/>
                </a:path>
                <a:path w="965200" h="876935">
                  <a:moveTo>
                    <a:pt x="888820" y="494557"/>
                  </a:moveTo>
                  <a:lnTo>
                    <a:pt x="887348" y="495590"/>
                  </a:lnTo>
                  <a:lnTo>
                    <a:pt x="888466" y="497182"/>
                  </a:lnTo>
                  <a:lnTo>
                    <a:pt x="889965" y="495940"/>
                  </a:lnTo>
                  <a:lnTo>
                    <a:pt x="888820" y="494557"/>
                  </a:lnTo>
                  <a:close/>
                </a:path>
                <a:path w="965200" h="876935">
                  <a:moveTo>
                    <a:pt x="64769" y="305117"/>
                  </a:moveTo>
                  <a:lnTo>
                    <a:pt x="59702" y="305117"/>
                  </a:lnTo>
                  <a:lnTo>
                    <a:pt x="70230" y="317830"/>
                  </a:lnTo>
                  <a:lnTo>
                    <a:pt x="71374" y="317982"/>
                  </a:lnTo>
                  <a:lnTo>
                    <a:pt x="78224" y="313169"/>
                  </a:lnTo>
                  <a:lnTo>
                    <a:pt x="71437" y="313169"/>
                  </a:lnTo>
                  <a:lnTo>
                    <a:pt x="64769" y="305117"/>
                  </a:lnTo>
                  <a:close/>
                </a:path>
                <a:path w="965200" h="876935">
                  <a:moveTo>
                    <a:pt x="402856" y="58991"/>
                  </a:moveTo>
                  <a:lnTo>
                    <a:pt x="402031" y="59588"/>
                  </a:lnTo>
                  <a:lnTo>
                    <a:pt x="96062" y="274802"/>
                  </a:lnTo>
                  <a:lnTo>
                    <a:pt x="95758" y="275704"/>
                  </a:lnTo>
                  <a:lnTo>
                    <a:pt x="101244" y="292239"/>
                  </a:lnTo>
                  <a:lnTo>
                    <a:pt x="71437" y="313169"/>
                  </a:lnTo>
                  <a:lnTo>
                    <a:pt x="78224" y="313169"/>
                  </a:lnTo>
                  <a:lnTo>
                    <a:pt x="105371" y="294093"/>
                  </a:lnTo>
                  <a:lnTo>
                    <a:pt x="105663" y="293204"/>
                  </a:lnTo>
                  <a:lnTo>
                    <a:pt x="100190" y="276669"/>
                  </a:lnTo>
                  <a:lnTo>
                    <a:pt x="402793" y="63804"/>
                  </a:lnTo>
                  <a:lnTo>
                    <a:pt x="407856" y="63804"/>
                  </a:lnTo>
                  <a:lnTo>
                    <a:pt x="403999" y="59143"/>
                  </a:lnTo>
                  <a:lnTo>
                    <a:pt x="402856" y="58991"/>
                  </a:lnTo>
                  <a:close/>
                </a:path>
                <a:path w="965200" h="876935">
                  <a:moveTo>
                    <a:pt x="407856" y="63804"/>
                  </a:moveTo>
                  <a:lnTo>
                    <a:pt x="402793" y="63804"/>
                  </a:lnTo>
                  <a:lnTo>
                    <a:pt x="413461" y="76682"/>
                  </a:lnTo>
                  <a:lnTo>
                    <a:pt x="414604" y="76835"/>
                  </a:lnTo>
                  <a:lnTo>
                    <a:pt x="421437" y="72034"/>
                  </a:lnTo>
                  <a:lnTo>
                    <a:pt x="414667" y="72034"/>
                  </a:lnTo>
                  <a:lnTo>
                    <a:pt x="407856" y="63804"/>
                  </a:lnTo>
                  <a:close/>
                </a:path>
                <a:path w="965200" h="876935">
                  <a:moveTo>
                    <a:pt x="488456" y="0"/>
                  </a:moveTo>
                  <a:lnTo>
                    <a:pt x="487197" y="0"/>
                  </a:lnTo>
                  <a:lnTo>
                    <a:pt x="470966" y="11417"/>
                  </a:lnTo>
                  <a:lnTo>
                    <a:pt x="470662" y="11899"/>
                  </a:lnTo>
                  <a:lnTo>
                    <a:pt x="470674" y="13525"/>
                  </a:lnTo>
                  <a:lnTo>
                    <a:pt x="473807" y="17297"/>
                  </a:lnTo>
                  <a:lnTo>
                    <a:pt x="473578" y="17297"/>
                  </a:lnTo>
                  <a:lnTo>
                    <a:pt x="424141" y="52019"/>
                  </a:lnTo>
                  <a:lnTo>
                    <a:pt x="423849" y="52920"/>
                  </a:lnTo>
                  <a:lnTo>
                    <a:pt x="427253" y="63182"/>
                  </a:lnTo>
                  <a:lnTo>
                    <a:pt x="414667" y="72034"/>
                  </a:lnTo>
                  <a:lnTo>
                    <a:pt x="421437" y="72034"/>
                  </a:lnTo>
                  <a:lnTo>
                    <a:pt x="431380" y="65049"/>
                  </a:lnTo>
                  <a:lnTo>
                    <a:pt x="431672" y="64147"/>
                  </a:lnTo>
                  <a:lnTo>
                    <a:pt x="428269" y="53886"/>
                  </a:lnTo>
                  <a:lnTo>
                    <a:pt x="478129" y="18859"/>
                  </a:lnTo>
                  <a:lnTo>
                    <a:pt x="478421" y="18376"/>
                  </a:lnTo>
                  <a:lnTo>
                    <a:pt x="478485" y="17830"/>
                  </a:lnTo>
                  <a:lnTo>
                    <a:pt x="478561" y="17297"/>
                  </a:lnTo>
                  <a:lnTo>
                    <a:pt x="478409" y="16751"/>
                  </a:lnTo>
                  <a:lnTo>
                    <a:pt x="475447" y="13169"/>
                  </a:lnTo>
                  <a:lnTo>
                    <a:pt x="475247" y="13169"/>
                  </a:lnTo>
                  <a:lnTo>
                    <a:pt x="488391" y="3924"/>
                  </a:lnTo>
                  <a:lnTo>
                    <a:pt x="514812" y="3924"/>
                  </a:lnTo>
                  <a:lnTo>
                    <a:pt x="488456" y="0"/>
                  </a:lnTo>
                  <a:close/>
                </a:path>
                <a:path w="965200" h="876935">
                  <a:moveTo>
                    <a:pt x="514812" y="3924"/>
                  </a:moveTo>
                  <a:lnTo>
                    <a:pt x="488391" y="3924"/>
                  </a:lnTo>
                  <a:lnTo>
                    <a:pt x="550405" y="13169"/>
                  </a:lnTo>
                  <a:lnTo>
                    <a:pt x="549753" y="13169"/>
                  </a:lnTo>
                  <a:lnTo>
                    <a:pt x="549186" y="12484"/>
                  </a:lnTo>
                  <a:lnTo>
                    <a:pt x="550684" y="11239"/>
                  </a:lnTo>
                  <a:lnTo>
                    <a:pt x="550928" y="9626"/>
                  </a:lnTo>
                  <a:lnTo>
                    <a:pt x="550965" y="9385"/>
                  </a:lnTo>
                  <a:lnTo>
                    <a:pt x="551488" y="9385"/>
                  </a:lnTo>
                  <a:lnTo>
                    <a:pt x="514812" y="3924"/>
                  </a:lnTo>
                  <a:close/>
                </a:path>
                <a:path w="965200" h="876935">
                  <a:moveTo>
                    <a:pt x="551459" y="9385"/>
                  </a:moveTo>
                  <a:lnTo>
                    <a:pt x="550965" y="9385"/>
                  </a:lnTo>
                  <a:lnTo>
                    <a:pt x="550684" y="11239"/>
                  </a:lnTo>
                  <a:lnTo>
                    <a:pt x="550589" y="11899"/>
                  </a:lnTo>
                  <a:lnTo>
                    <a:pt x="550504" y="12484"/>
                  </a:lnTo>
                  <a:lnTo>
                    <a:pt x="550405" y="13169"/>
                  </a:lnTo>
                  <a:lnTo>
                    <a:pt x="554812" y="13169"/>
                  </a:lnTo>
                  <a:lnTo>
                    <a:pt x="551878" y="9626"/>
                  </a:lnTo>
                  <a:lnTo>
                    <a:pt x="551459" y="9385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571754" y="4770539"/>
              <a:ext cx="561975" cy="478790"/>
            </a:xfrm>
            <a:custGeom>
              <a:avLst/>
              <a:gdLst/>
              <a:ahLst/>
              <a:cxnLst/>
              <a:rect l="l" t="t" r="r" b="b"/>
              <a:pathLst>
                <a:path w="561975" h="478789">
                  <a:moveTo>
                    <a:pt x="401421" y="0"/>
                  </a:moveTo>
                  <a:lnTo>
                    <a:pt x="0" y="282031"/>
                  </a:lnTo>
                  <a:lnTo>
                    <a:pt x="154317" y="468428"/>
                  </a:lnTo>
                  <a:lnTo>
                    <a:pt x="162441" y="475122"/>
                  </a:lnTo>
                  <a:lnTo>
                    <a:pt x="172194" y="478398"/>
                  </a:lnTo>
                  <a:lnTo>
                    <a:pt x="182369" y="478080"/>
                  </a:lnTo>
                  <a:lnTo>
                    <a:pt x="191757" y="473990"/>
                  </a:lnTo>
                  <a:lnTo>
                    <a:pt x="551675" y="221123"/>
                  </a:lnTo>
                  <a:lnTo>
                    <a:pt x="558434" y="213866"/>
                  </a:lnTo>
                  <a:lnTo>
                    <a:pt x="561457" y="204912"/>
                  </a:lnTo>
                  <a:lnTo>
                    <a:pt x="560608" y="195381"/>
                  </a:lnTo>
                  <a:lnTo>
                    <a:pt x="555751" y="186394"/>
                  </a:lnTo>
                  <a:lnTo>
                    <a:pt x="401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569888" y="4768939"/>
              <a:ext cx="565785" cy="482600"/>
            </a:xfrm>
            <a:custGeom>
              <a:avLst/>
              <a:gdLst/>
              <a:ahLst/>
              <a:cxnLst/>
              <a:rect l="l" t="t" r="r" b="b"/>
              <a:pathLst>
                <a:path w="565784" h="482600">
                  <a:moveTo>
                    <a:pt x="402170" y="0"/>
                  </a:moveTo>
                  <a:lnTo>
                    <a:pt x="304" y="282350"/>
                  </a:lnTo>
                  <a:lnTo>
                    <a:pt x="0" y="282836"/>
                  </a:lnTo>
                  <a:lnTo>
                    <a:pt x="12" y="284455"/>
                  </a:lnTo>
                  <a:lnTo>
                    <a:pt x="154686" y="471267"/>
                  </a:lnTo>
                  <a:lnTo>
                    <a:pt x="178308" y="482262"/>
                  </a:lnTo>
                  <a:lnTo>
                    <a:pt x="184073" y="482262"/>
                  </a:lnTo>
                  <a:lnTo>
                    <a:pt x="189852" y="480620"/>
                  </a:lnTo>
                  <a:lnTo>
                    <a:pt x="193055" y="478369"/>
                  </a:lnTo>
                  <a:lnTo>
                    <a:pt x="170624" y="478369"/>
                  </a:lnTo>
                  <a:lnTo>
                    <a:pt x="162839" y="475029"/>
                  </a:lnTo>
                  <a:lnTo>
                    <a:pt x="4711" y="284013"/>
                  </a:lnTo>
                  <a:lnTo>
                    <a:pt x="402936" y="4229"/>
                  </a:lnTo>
                  <a:lnTo>
                    <a:pt x="401789" y="2844"/>
                  </a:lnTo>
                  <a:lnTo>
                    <a:pt x="403297" y="1597"/>
                  </a:lnTo>
                  <a:lnTo>
                    <a:pt x="402170" y="0"/>
                  </a:lnTo>
                  <a:close/>
                </a:path>
                <a:path w="565784" h="482600">
                  <a:moveTo>
                    <a:pt x="404799" y="355"/>
                  </a:moveTo>
                  <a:lnTo>
                    <a:pt x="403297" y="1597"/>
                  </a:lnTo>
                  <a:lnTo>
                    <a:pt x="404418" y="3187"/>
                  </a:lnTo>
                  <a:lnTo>
                    <a:pt x="402936" y="4229"/>
                  </a:lnTo>
                  <a:lnTo>
                    <a:pt x="559777" y="193671"/>
                  </a:lnTo>
                  <a:lnTo>
                    <a:pt x="561530" y="198808"/>
                  </a:lnTo>
                  <a:lnTo>
                    <a:pt x="561530" y="210475"/>
                  </a:lnTo>
                  <a:lnTo>
                    <a:pt x="558444" y="216888"/>
                  </a:lnTo>
                  <a:lnTo>
                    <a:pt x="188315" y="476937"/>
                  </a:lnTo>
                  <a:lnTo>
                    <a:pt x="183328" y="478369"/>
                  </a:lnTo>
                  <a:lnTo>
                    <a:pt x="193055" y="478369"/>
                  </a:lnTo>
                  <a:lnTo>
                    <a:pt x="561708" y="219364"/>
                  </a:lnTo>
                  <a:lnTo>
                    <a:pt x="565442" y="211688"/>
                  </a:lnTo>
                  <a:lnTo>
                    <a:pt x="565429" y="197893"/>
                  </a:lnTo>
                  <a:lnTo>
                    <a:pt x="563346" y="191860"/>
                  </a:lnTo>
                  <a:lnTo>
                    <a:pt x="404799" y="355"/>
                  </a:lnTo>
                  <a:close/>
                </a:path>
                <a:path w="565784" h="482600">
                  <a:moveTo>
                    <a:pt x="403297" y="1597"/>
                  </a:moveTo>
                  <a:lnTo>
                    <a:pt x="401789" y="2844"/>
                  </a:lnTo>
                  <a:lnTo>
                    <a:pt x="402936" y="4229"/>
                  </a:lnTo>
                  <a:lnTo>
                    <a:pt x="404418" y="3187"/>
                  </a:lnTo>
                  <a:lnTo>
                    <a:pt x="403297" y="1597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518058" y="4702898"/>
              <a:ext cx="457123" cy="351849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555329" y="4574235"/>
              <a:ext cx="181487" cy="138074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387998" y="4519905"/>
              <a:ext cx="406981" cy="348103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6564871" y="46343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60" y="0"/>
                  </a:moveTo>
                  <a:lnTo>
                    <a:pt x="0" y="469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07D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85013" y="4514748"/>
              <a:ext cx="221996" cy="375372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6536550" y="4514748"/>
              <a:ext cx="258445" cy="375920"/>
            </a:xfrm>
            <a:custGeom>
              <a:avLst/>
              <a:gdLst/>
              <a:ahLst/>
              <a:cxnLst/>
              <a:rect l="l" t="t" r="r" b="b"/>
              <a:pathLst>
                <a:path w="258445" h="375920">
                  <a:moveTo>
                    <a:pt x="123913" y="0"/>
                  </a:moveTo>
                  <a:lnTo>
                    <a:pt x="118922" y="4140"/>
                  </a:lnTo>
                  <a:lnTo>
                    <a:pt x="244157" y="155422"/>
                  </a:lnTo>
                  <a:lnTo>
                    <a:pt x="248164" y="161323"/>
                  </a:lnTo>
                  <a:lnTo>
                    <a:pt x="250823" y="167665"/>
                  </a:lnTo>
                  <a:lnTo>
                    <a:pt x="252088" y="174292"/>
                  </a:lnTo>
                  <a:lnTo>
                    <a:pt x="251917" y="181051"/>
                  </a:lnTo>
                  <a:lnTo>
                    <a:pt x="250774" y="189611"/>
                  </a:lnTo>
                  <a:lnTo>
                    <a:pt x="246125" y="197142"/>
                  </a:lnTo>
                  <a:lnTo>
                    <a:pt x="0" y="370058"/>
                  </a:lnTo>
                  <a:lnTo>
                    <a:pt x="3733" y="375372"/>
                  </a:lnTo>
                  <a:lnTo>
                    <a:pt x="242570" y="207568"/>
                  </a:lnTo>
                  <a:lnTo>
                    <a:pt x="253533" y="195807"/>
                  </a:lnTo>
                  <a:lnTo>
                    <a:pt x="258429" y="181297"/>
                  </a:lnTo>
                  <a:lnTo>
                    <a:pt x="257043" y="165851"/>
                  </a:lnTo>
                  <a:lnTo>
                    <a:pt x="249161" y="151282"/>
                  </a:lnTo>
                  <a:lnTo>
                    <a:pt x="123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386017" y="4512576"/>
              <a:ext cx="774700" cy="410209"/>
            </a:xfrm>
            <a:custGeom>
              <a:avLst/>
              <a:gdLst/>
              <a:ahLst/>
              <a:cxnLst/>
              <a:rect l="l" t="t" r="r" b="b"/>
              <a:pathLst>
                <a:path w="774700" h="410210">
                  <a:moveTo>
                    <a:pt x="344957" y="191757"/>
                  </a:moveTo>
                  <a:lnTo>
                    <a:pt x="344805" y="191211"/>
                  </a:lnTo>
                  <a:lnTo>
                    <a:pt x="340182" y="185635"/>
                  </a:lnTo>
                  <a:lnTo>
                    <a:pt x="340182" y="191757"/>
                  </a:lnTo>
                  <a:lnTo>
                    <a:pt x="339953" y="191757"/>
                  </a:lnTo>
                  <a:lnTo>
                    <a:pt x="276072" y="236651"/>
                  </a:lnTo>
                  <a:lnTo>
                    <a:pt x="181698" y="122643"/>
                  </a:lnTo>
                  <a:lnTo>
                    <a:pt x="245719" y="77660"/>
                  </a:lnTo>
                  <a:lnTo>
                    <a:pt x="340182" y="191757"/>
                  </a:lnTo>
                  <a:lnTo>
                    <a:pt x="340182" y="185635"/>
                  </a:lnTo>
                  <a:lnTo>
                    <a:pt x="250786" y="77660"/>
                  </a:lnTo>
                  <a:lnTo>
                    <a:pt x="246938" y="73012"/>
                  </a:lnTo>
                  <a:lnTo>
                    <a:pt x="245808" y="72859"/>
                  </a:lnTo>
                  <a:lnTo>
                    <a:pt x="177292" y="120980"/>
                  </a:lnTo>
                  <a:lnTo>
                    <a:pt x="176999" y="121475"/>
                  </a:lnTo>
                  <a:lnTo>
                    <a:pt x="177012" y="123088"/>
                  </a:lnTo>
                  <a:lnTo>
                    <a:pt x="274878" y="241300"/>
                  </a:lnTo>
                  <a:lnTo>
                    <a:pt x="276009" y="241452"/>
                  </a:lnTo>
                  <a:lnTo>
                    <a:pt x="276847" y="240868"/>
                  </a:lnTo>
                  <a:lnTo>
                    <a:pt x="274599" y="237680"/>
                  </a:lnTo>
                  <a:lnTo>
                    <a:pt x="275729" y="239280"/>
                  </a:lnTo>
                  <a:lnTo>
                    <a:pt x="276847" y="240868"/>
                  </a:lnTo>
                  <a:lnTo>
                    <a:pt x="344487" y="193344"/>
                  </a:lnTo>
                  <a:lnTo>
                    <a:pt x="344817" y="192836"/>
                  </a:lnTo>
                  <a:lnTo>
                    <a:pt x="344881" y="192316"/>
                  </a:lnTo>
                  <a:lnTo>
                    <a:pt x="344957" y="191757"/>
                  </a:lnTo>
                  <a:close/>
                </a:path>
                <a:path w="774700" h="410210">
                  <a:moveTo>
                    <a:pt x="411162" y="179095"/>
                  </a:moveTo>
                  <a:lnTo>
                    <a:pt x="410603" y="172783"/>
                  </a:lnTo>
                  <a:lnTo>
                    <a:pt x="410540" y="172110"/>
                  </a:lnTo>
                  <a:lnTo>
                    <a:pt x="408686" y="165201"/>
                  </a:lnTo>
                  <a:lnTo>
                    <a:pt x="407263" y="162166"/>
                  </a:lnTo>
                  <a:lnTo>
                    <a:pt x="407263" y="179095"/>
                  </a:lnTo>
                  <a:lnTo>
                    <a:pt x="406285" y="187363"/>
                  </a:lnTo>
                  <a:lnTo>
                    <a:pt x="403402" y="195160"/>
                  </a:lnTo>
                  <a:lnTo>
                    <a:pt x="398614" y="202196"/>
                  </a:lnTo>
                  <a:lnTo>
                    <a:pt x="391985" y="208153"/>
                  </a:lnTo>
                  <a:lnTo>
                    <a:pt x="154609" y="374916"/>
                  </a:lnTo>
                  <a:lnTo>
                    <a:pt x="4826" y="193992"/>
                  </a:lnTo>
                  <a:lnTo>
                    <a:pt x="274091" y="4800"/>
                  </a:lnTo>
                  <a:lnTo>
                    <a:pt x="398195" y="154698"/>
                  </a:lnTo>
                  <a:lnTo>
                    <a:pt x="402196" y="160464"/>
                  </a:lnTo>
                  <a:lnTo>
                    <a:pt x="405028" y="166535"/>
                  </a:lnTo>
                  <a:lnTo>
                    <a:pt x="406704" y="172783"/>
                  </a:lnTo>
                  <a:lnTo>
                    <a:pt x="407263" y="179095"/>
                  </a:lnTo>
                  <a:lnTo>
                    <a:pt x="407263" y="162166"/>
                  </a:lnTo>
                  <a:lnTo>
                    <a:pt x="405561" y="158521"/>
                  </a:lnTo>
                  <a:lnTo>
                    <a:pt x="401193" y="152209"/>
                  </a:lnTo>
                  <a:lnTo>
                    <a:pt x="279146" y="4800"/>
                  </a:lnTo>
                  <a:lnTo>
                    <a:pt x="275310" y="152"/>
                  </a:lnTo>
                  <a:lnTo>
                    <a:pt x="274167" y="0"/>
                  </a:lnTo>
                  <a:lnTo>
                    <a:pt x="419" y="192316"/>
                  </a:lnTo>
                  <a:lnTo>
                    <a:pt x="101" y="192836"/>
                  </a:lnTo>
                  <a:lnTo>
                    <a:pt x="0" y="193992"/>
                  </a:lnTo>
                  <a:lnTo>
                    <a:pt x="139" y="194424"/>
                  </a:lnTo>
                  <a:lnTo>
                    <a:pt x="153416" y="379577"/>
                  </a:lnTo>
                  <a:lnTo>
                    <a:pt x="154546" y="379730"/>
                  </a:lnTo>
                  <a:lnTo>
                    <a:pt x="161378" y="374916"/>
                  </a:lnTo>
                  <a:lnTo>
                    <a:pt x="394220" y="211340"/>
                  </a:lnTo>
                  <a:lnTo>
                    <a:pt x="401548" y="204762"/>
                  </a:lnTo>
                  <a:lnTo>
                    <a:pt x="406857" y="196938"/>
                  </a:lnTo>
                  <a:lnTo>
                    <a:pt x="410083" y="188264"/>
                  </a:lnTo>
                  <a:lnTo>
                    <a:pt x="411162" y="179095"/>
                  </a:lnTo>
                  <a:close/>
                </a:path>
                <a:path w="774700" h="410210">
                  <a:moveTo>
                    <a:pt x="774560" y="399275"/>
                  </a:moveTo>
                  <a:lnTo>
                    <a:pt x="770686" y="398881"/>
                  </a:lnTo>
                  <a:lnTo>
                    <a:pt x="769607" y="409587"/>
                  </a:lnTo>
                  <a:lnTo>
                    <a:pt x="773480" y="409981"/>
                  </a:lnTo>
                  <a:lnTo>
                    <a:pt x="774560" y="399275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68458" y="5232387"/>
              <a:ext cx="51937" cy="47839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629310" y="4587443"/>
              <a:ext cx="4737" cy="10071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629933" y="4825784"/>
              <a:ext cx="456056" cy="379520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984948" y="5023759"/>
              <a:ext cx="233641" cy="153332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6977646" y="5016449"/>
              <a:ext cx="233679" cy="139065"/>
            </a:xfrm>
            <a:custGeom>
              <a:avLst/>
              <a:gdLst/>
              <a:ahLst/>
              <a:cxnLst/>
              <a:rect l="l" t="t" r="r" b="b"/>
              <a:pathLst>
                <a:path w="233679" h="139064">
                  <a:moveTo>
                    <a:pt x="43815" y="7315"/>
                  </a:moveTo>
                  <a:lnTo>
                    <a:pt x="36512" y="0"/>
                  </a:lnTo>
                  <a:lnTo>
                    <a:pt x="29210" y="7315"/>
                  </a:lnTo>
                  <a:lnTo>
                    <a:pt x="36512" y="14617"/>
                  </a:lnTo>
                  <a:lnTo>
                    <a:pt x="43815" y="7315"/>
                  </a:lnTo>
                  <a:close/>
                </a:path>
                <a:path w="233679" h="139064">
                  <a:moveTo>
                    <a:pt x="58407" y="7315"/>
                  </a:moveTo>
                  <a:lnTo>
                    <a:pt x="51104" y="12"/>
                  </a:lnTo>
                  <a:lnTo>
                    <a:pt x="43815" y="7315"/>
                  </a:lnTo>
                  <a:lnTo>
                    <a:pt x="51117" y="14605"/>
                  </a:lnTo>
                  <a:lnTo>
                    <a:pt x="58407" y="7315"/>
                  </a:lnTo>
                  <a:close/>
                </a:path>
                <a:path w="233679" h="139064">
                  <a:moveTo>
                    <a:pt x="73025" y="7315"/>
                  </a:moveTo>
                  <a:lnTo>
                    <a:pt x="65722" y="12"/>
                  </a:lnTo>
                  <a:lnTo>
                    <a:pt x="58407" y="7315"/>
                  </a:lnTo>
                  <a:lnTo>
                    <a:pt x="65709" y="14617"/>
                  </a:lnTo>
                  <a:lnTo>
                    <a:pt x="73025" y="7315"/>
                  </a:lnTo>
                  <a:close/>
                </a:path>
                <a:path w="233679" h="139064">
                  <a:moveTo>
                    <a:pt x="87617" y="7315"/>
                  </a:moveTo>
                  <a:lnTo>
                    <a:pt x="80314" y="25"/>
                  </a:lnTo>
                  <a:lnTo>
                    <a:pt x="73025" y="7315"/>
                  </a:lnTo>
                  <a:lnTo>
                    <a:pt x="80314" y="14617"/>
                  </a:lnTo>
                  <a:lnTo>
                    <a:pt x="87617" y="7315"/>
                  </a:lnTo>
                  <a:close/>
                </a:path>
                <a:path w="233679" h="139064">
                  <a:moveTo>
                    <a:pt x="102222" y="7315"/>
                  </a:moveTo>
                  <a:lnTo>
                    <a:pt x="94919" y="12"/>
                  </a:lnTo>
                  <a:lnTo>
                    <a:pt x="87617" y="7315"/>
                  </a:lnTo>
                  <a:lnTo>
                    <a:pt x="94919" y="14617"/>
                  </a:lnTo>
                  <a:lnTo>
                    <a:pt x="102222" y="7315"/>
                  </a:lnTo>
                  <a:close/>
                </a:path>
                <a:path w="233679" h="139064">
                  <a:moveTo>
                    <a:pt x="116827" y="7315"/>
                  </a:moveTo>
                  <a:lnTo>
                    <a:pt x="109512" y="12"/>
                  </a:lnTo>
                  <a:lnTo>
                    <a:pt x="102222" y="7315"/>
                  </a:lnTo>
                  <a:lnTo>
                    <a:pt x="109524" y="14617"/>
                  </a:lnTo>
                  <a:lnTo>
                    <a:pt x="116827" y="7315"/>
                  </a:lnTo>
                  <a:close/>
                </a:path>
                <a:path w="233679" h="139064">
                  <a:moveTo>
                    <a:pt x="131432" y="7315"/>
                  </a:moveTo>
                  <a:lnTo>
                    <a:pt x="124129" y="12"/>
                  </a:lnTo>
                  <a:lnTo>
                    <a:pt x="116827" y="7315"/>
                  </a:lnTo>
                  <a:lnTo>
                    <a:pt x="124129" y="14617"/>
                  </a:lnTo>
                  <a:lnTo>
                    <a:pt x="131432" y="7315"/>
                  </a:lnTo>
                  <a:close/>
                </a:path>
                <a:path w="233679" h="139064">
                  <a:moveTo>
                    <a:pt x="138734" y="131432"/>
                  </a:moveTo>
                  <a:lnTo>
                    <a:pt x="131432" y="124142"/>
                  </a:lnTo>
                  <a:lnTo>
                    <a:pt x="138722" y="116840"/>
                  </a:lnTo>
                  <a:lnTo>
                    <a:pt x="131419" y="109537"/>
                  </a:lnTo>
                  <a:lnTo>
                    <a:pt x="124129" y="116827"/>
                  </a:lnTo>
                  <a:lnTo>
                    <a:pt x="116827" y="109524"/>
                  </a:lnTo>
                  <a:lnTo>
                    <a:pt x="21907" y="14605"/>
                  </a:lnTo>
                  <a:lnTo>
                    <a:pt x="29210" y="7315"/>
                  </a:lnTo>
                  <a:lnTo>
                    <a:pt x="21907" y="12"/>
                  </a:lnTo>
                  <a:lnTo>
                    <a:pt x="14605" y="7315"/>
                  </a:lnTo>
                  <a:lnTo>
                    <a:pt x="7302" y="12"/>
                  </a:lnTo>
                  <a:lnTo>
                    <a:pt x="0" y="7315"/>
                  </a:lnTo>
                  <a:lnTo>
                    <a:pt x="131419" y="138747"/>
                  </a:lnTo>
                  <a:lnTo>
                    <a:pt x="138734" y="131432"/>
                  </a:lnTo>
                  <a:close/>
                </a:path>
                <a:path w="233679" h="139064">
                  <a:moveTo>
                    <a:pt x="138734" y="102222"/>
                  </a:moveTo>
                  <a:lnTo>
                    <a:pt x="131432" y="94919"/>
                  </a:lnTo>
                  <a:lnTo>
                    <a:pt x="124129" y="102235"/>
                  </a:lnTo>
                  <a:lnTo>
                    <a:pt x="131419" y="109537"/>
                  </a:lnTo>
                  <a:lnTo>
                    <a:pt x="138734" y="102222"/>
                  </a:lnTo>
                  <a:close/>
                </a:path>
                <a:path w="233679" h="139064">
                  <a:moveTo>
                    <a:pt x="146024" y="80327"/>
                  </a:moveTo>
                  <a:lnTo>
                    <a:pt x="131419" y="65722"/>
                  </a:lnTo>
                  <a:lnTo>
                    <a:pt x="124129" y="73025"/>
                  </a:lnTo>
                  <a:lnTo>
                    <a:pt x="131419" y="80327"/>
                  </a:lnTo>
                  <a:lnTo>
                    <a:pt x="124129" y="87617"/>
                  </a:lnTo>
                  <a:lnTo>
                    <a:pt x="131432" y="94919"/>
                  </a:lnTo>
                  <a:lnTo>
                    <a:pt x="146024" y="80327"/>
                  </a:lnTo>
                  <a:close/>
                </a:path>
                <a:path w="233679" h="139064">
                  <a:moveTo>
                    <a:pt x="146024" y="7315"/>
                  </a:moveTo>
                  <a:lnTo>
                    <a:pt x="138722" y="12"/>
                  </a:lnTo>
                  <a:lnTo>
                    <a:pt x="131432" y="7315"/>
                  </a:lnTo>
                  <a:lnTo>
                    <a:pt x="138722" y="14617"/>
                  </a:lnTo>
                  <a:lnTo>
                    <a:pt x="146024" y="7315"/>
                  </a:lnTo>
                  <a:close/>
                </a:path>
                <a:path w="233679" h="139064">
                  <a:moveTo>
                    <a:pt x="160629" y="7315"/>
                  </a:moveTo>
                  <a:lnTo>
                    <a:pt x="153327" y="25"/>
                  </a:lnTo>
                  <a:lnTo>
                    <a:pt x="146024" y="7315"/>
                  </a:lnTo>
                  <a:lnTo>
                    <a:pt x="153327" y="14617"/>
                  </a:lnTo>
                  <a:lnTo>
                    <a:pt x="160629" y="7315"/>
                  </a:lnTo>
                  <a:close/>
                </a:path>
                <a:path w="233679" h="139064">
                  <a:moveTo>
                    <a:pt x="167932" y="87630"/>
                  </a:moveTo>
                  <a:lnTo>
                    <a:pt x="153327" y="73025"/>
                  </a:lnTo>
                  <a:lnTo>
                    <a:pt x="146024" y="80327"/>
                  </a:lnTo>
                  <a:lnTo>
                    <a:pt x="160629" y="94932"/>
                  </a:lnTo>
                  <a:lnTo>
                    <a:pt x="167932" y="87630"/>
                  </a:lnTo>
                  <a:close/>
                </a:path>
                <a:path w="233679" h="139064">
                  <a:moveTo>
                    <a:pt x="189839" y="94932"/>
                  </a:moveTo>
                  <a:lnTo>
                    <a:pt x="175234" y="80327"/>
                  </a:lnTo>
                  <a:lnTo>
                    <a:pt x="167932" y="87630"/>
                  </a:lnTo>
                  <a:lnTo>
                    <a:pt x="182537" y="102235"/>
                  </a:lnTo>
                  <a:lnTo>
                    <a:pt x="189839" y="94932"/>
                  </a:lnTo>
                  <a:close/>
                </a:path>
                <a:path w="233679" h="139064">
                  <a:moveTo>
                    <a:pt x="189839" y="65722"/>
                  </a:moveTo>
                  <a:lnTo>
                    <a:pt x="175234" y="51117"/>
                  </a:lnTo>
                  <a:lnTo>
                    <a:pt x="167932" y="58420"/>
                  </a:lnTo>
                  <a:lnTo>
                    <a:pt x="182537" y="73025"/>
                  </a:lnTo>
                  <a:lnTo>
                    <a:pt x="189839" y="65722"/>
                  </a:lnTo>
                  <a:close/>
                </a:path>
                <a:path w="233679" h="139064">
                  <a:moveTo>
                    <a:pt x="189839" y="7315"/>
                  </a:moveTo>
                  <a:lnTo>
                    <a:pt x="182537" y="12"/>
                  </a:lnTo>
                  <a:lnTo>
                    <a:pt x="175234" y="7315"/>
                  </a:lnTo>
                  <a:lnTo>
                    <a:pt x="167932" y="12"/>
                  </a:lnTo>
                  <a:lnTo>
                    <a:pt x="160629" y="7315"/>
                  </a:lnTo>
                  <a:lnTo>
                    <a:pt x="167932" y="14617"/>
                  </a:lnTo>
                  <a:lnTo>
                    <a:pt x="138722" y="43815"/>
                  </a:lnTo>
                  <a:lnTo>
                    <a:pt x="160629" y="65722"/>
                  </a:lnTo>
                  <a:lnTo>
                    <a:pt x="167932" y="58420"/>
                  </a:lnTo>
                  <a:lnTo>
                    <a:pt x="153327" y="43827"/>
                  </a:lnTo>
                  <a:lnTo>
                    <a:pt x="189839" y="7315"/>
                  </a:lnTo>
                  <a:close/>
                </a:path>
                <a:path w="233679" h="139064">
                  <a:moveTo>
                    <a:pt x="211747" y="102235"/>
                  </a:moveTo>
                  <a:lnTo>
                    <a:pt x="197129" y="87630"/>
                  </a:lnTo>
                  <a:lnTo>
                    <a:pt x="189839" y="94932"/>
                  </a:lnTo>
                  <a:lnTo>
                    <a:pt x="204444" y="109537"/>
                  </a:lnTo>
                  <a:lnTo>
                    <a:pt x="211747" y="102235"/>
                  </a:lnTo>
                  <a:close/>
                </a:path>
                <a:path w="233679" h="139064">
                  <a:moveTo>
                    <a:pt x="211747" y="73025"/>
                  </a:moveTo>
                  <a:lnTo>
                    <a:pt x="197142" y="58420"/>
                  </a:lnTo>
                  <a:lnTo>
                    <a:pt x="189839" y="65722"/>
                  </a:lnTo>
                  <a:lnTo>
                    <a:pt x="204431" y="80327"/>
                  </a:lnTo>
                  <a:lnTo>
                    <a:pt x="211747" y="73025"/>
                  </a:lnTo>
                  <a:close/>
                </a:path>
                <a:path w="233679" h="139064">
                  <a:moveTo>
                    <a:pt x="233641" y="94932"/>
                  </a:moveTo>
                  <a:lnTo>
                    <a:pt x="226339" y="87630"/>
                  </a:lnTo>
                  <a:lnTo>
                    <a:pt x="211747" y="102235"/>
                  </a:lnTo>
                  <a:lnTo>
                    <a:pt x="219036" y="109537"/>
                  </a:lnTo>
                  <a:lnTo>
                    <a:pt x="233641" y="94932"/>
                  </a:lnTo>
                  <a:close/>
                </a:path>
                <a:path w="233679" h="139064">
                  <a:moveTo>
                    <a:pt x="233641" y="80327"/>
                  </a:moveTo>
                  <a:lnTo>
                    <a:pt x="219036" y="65722"/>
                  </a:lnTo>
                  <a:lnTo>
                    <a:pt x="211747" y="73025"/>
                  </a:lnTo>
                  <a:lnTo>
                    <a:pt x="226339" y="87630"/>
                  </a:lnTo>
                  <a:lnTo>
                    <a:pt x="233641" y="80327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199541" y="5001234"/>
              <a:ext cx="444170" cy="238715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199517" y="5001234"/>
              <a:ext cx="444195" cy="52181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197574" y="4999286"/>
              <a:ext cx="448081" cy="242611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6513042" y="501322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6835" y="0"/>
                  </a:moveTo>
                  <a:lnTo>
                    <a:pt x="1358" y="0"/>
                  </a:lnTo>
                  <a:lnTo>
                    <a:pt x="0" y="1361"/>
                  </a:lnTo>
                  <a:lnTo>
                    <a:pt x="0" y="26845"/>
                  </a:lnTo>
                  <a:lnTo>
                    <a:pt x="1358" y="28206"/>
                  </a:lnTo>
                  <a:lnTo>
                    <a:pt x="26835" y="28206"/>
                  </a:lnTo>
                  <a:lnTo>
                    <a:pt x="28206" y="26845"/>
                  </a:lnTo>
                  <a:lnTo>
                    <a:pt x="28206" y="25161"/>
                  </a:lnTo>
                  <a:lnTo>
                    <a:pt x="28206" y="1361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D8C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511087" y="5011293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041" y="22339"/>
                  </a:moveTo>
                  <a:lnTo>
                    <a:pt x="23164" y="21463"/>
                  </a:lnTo>
                  <a:lnTo>
                    <a:pt x="8940" y="21463"/>
                  </a:lnTo>
                  <a:lnTo>
                    <a:pt x="8051" y="22339"/>
                  </a:lnTo>
                  <a:lnTo>
                    <a:pt x="8051" y="24485"/>
                  </a:lnTo>
                  <a:lnTo>
                    <a:pt x="8940" y="25361"/>
                  </a:lnTo>
                  <a:lnTo>
                    <a:pt x="10007" y="25361"/>
                  </a:lnTo>
                  <a:lnTo>
                    <a:pt x="23164" y="25361"/>
                  </a:lnTo>
                  <a:lnTo>
                    <a:pt x="24041" y="24485"/>
                  </a:lnTo>
                  <a:lnTo>
                    <a:pt x="24041" y="22339"/>
                  </a:lnTo>
                  <a:close/>
                </a:path>
                <a:path w="32384" h="32385">
                  <a:moveTo>
                    <a:pt x="32105" y="2222"/>
                  </a:moveTo>
                  <a:lnTo>
                    <a:pt x="29857" y="0"/>
                  </a:lnTo>
                  <a:lnTo>
                    <a:pt x="28206" y="0"/>
                  </a:lnTo>
                  <a:lnTo>
                    <a:pt x="28206" y="4368"/>
                  </a:lnTo>
                  <a:lnTo>
                    <a:pt x="28194" y="27698"/>
                  </a:lnTo>
                  <a:lnTo>
                    <a:pt x="27711" y="28194"/>
                  </a:lnTo>
                  <a:lnTo>
                    <a:pt x="4394" y="28194"/>
                  </a:lnTo>
                  <a:lnTo>
                    <a:pt x="3898" y="27698"/>
                  </a:lnTo>
                  <a:lnTo>
                    <a:pt x="3898" y="4368"/>
                  </a:lnTo>
                  <a:lnTo>
                    <a:pt x="4381" y="3886"/>
                  </a:lnTo>
                  <a:lnTo>
                    <a:pt x="27724" y="3886"/>
                  </a:lnTo>
                  <a:lnTo>
                    <a:pt x="28206" y="4368"/>
                  </a:lnTo>
                  <a:lnTo>
                    <a:pt x="28206" y="0"/>
                  </a:lnTo>
                  <a:lnTo>
                    <a:pt x="2235" y="0"/>
                  </a:lnTo>
                  <a:lnTo>
                    <a:pt x="0" y="2222"/>
                  </a:lnTo>
                  <a:lnTo>
                    <a:pt x="12" y="29857"/>
                  </a:lnTo>
                  <a:lnTo>
                    <a:pt x="2235" y="32092"/>
                  </a:lnTo>
                  <a:lnTo>
                    <a:pt x="29857" y="32092"/>
                  </a:lnTo>
                  <a:lnTo>
                    <a:pt x="32105" y="29857"/>
                  </a:lnTo>
                  <a:lnTo>
                    <a:pt x="32105" y="28194"/>
                  </a:lnTo>
                  <a:lnTo>
                    <a:pt x="32105" y="3886"/>
                  </a:lnTo>
                  <a:lnTo>
                    <a:pt x="32105" y="2222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552374" y="501322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6835" y="0"/>
                  </a:moveTo>
                  <a:lnTo>
                    <a:pt x="1358" y="0"/>
                  </a:lnTo>
                  <a:lnTo>
                    <a:pt x="0" y="1361"/>
                  </a:lnTo>
                  <a:lnTo>
                    <a:pt x="0" y="26845"/>
                  </a:lnTo>
                  <a:lnTo>
                    <a:pt x="1358" y="28206"/>
                  </a:lnTo>
                  <a:lnTo>
                    <a:pt x="26835" y="28206"/>
                  </a:lnTo>
                  <a:lnTo>
                    <a:pt x="28206" y="26845"/>
                  </a:lnTo>
                  <a:lnTo>
                    <a:pt x="28206" y="25161"/>
                  </a:lnTo>
                  <a:lnTo>
                    <a:pt x="28206" y="1361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D8C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550431" y="5011293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028" y="13195"/>
                  </a:moveTo>
                  <a:lnTo>
                    <a:pt x="23812" y="12687"/>
                  </a:lnTo>
                  <a:lnTo>
                    <a:pt x="23088" y="11963"/>
                  </a:lnTo>
                  <a:lnTo>
                    <a:pt x="22593" y="11760"/>
                  </a:lnTo>
                  <a:lnTo>
                    <a:pt x="22072" y="11760"/>
                  </a:lnTo>
                  <a:lnTo>
                    <a:pt x="20116" y="11760"/>
                  </a:lnTo>
                  <a:lnTo>
                    <a:pt x="20116" y="15646"/>
                  </a:lnTo>
                  <a:lnTo>
                    <a:pt x="20116" y="21615"/>
                  </a:lnTo>
                  <a:lnTo>
                    <a:pt x="11938" y="21615"/>
                  </a:lnTo>
                  <a:lnTo>
                    <a:pt x="11938" y="15646"/>
                  </a:lnTo>
                  <a:lnTo>
                    <a:pt x="20116" y="15646"/>
                  </a:lnTo>
                  <a:lnTo>
                    <a:pt x="20116" y="11760"/>
                  </a:lnTo>
                  <a:lnTo>
                    <a:pt x="9499" y="11760"/>
                  </a:lnTo>
                  <a:lnTo>
                    <a:pt x="8991" y="11963"/>
                  </a:lnTo>
                  <a:lnTo>
                    <a:pt x="8267" y="12687"/>
                  </a:lnTo>
                  <a:lnTo>
                    <a:pt x="8064" y="13195"/>
                  </a:lnTo>
                  <a:lnTo>
                    <a:pt x="8064" y="24079"/>
                  </a:lnTo>
                  <a:lnTo>
                    <a:pt x="8267" y="24587"/>
                  </a:lnTo>
                  <a:lnTo>
                    <a:pt x="8991" y="25311"/>
                  </a:lnTo>
                  <a:lnTo>
                    <a:pt x="9499" y="25514"/>
                  </a:lnTo>
                  <a:lnTo>
                    <a:pt x="22593" y="25514"/>
                  </a:lnTo>
                  <a:lnTo>
                    <a:pt x="23088" y="25311"/>
                  </a:lnTo>
                  <a:lnTo>
                    <a:pt x="23812" y="24587"/>
                  </a:lnTo>
                  <a:lnTo>
                    <a:pt x="24028" y="24079"/>
                  </a:lnTo>
                  <a:lnTo>
                    <a:pt x="24028" y="21615"/>
                  </a:lnTo>
                  <a:lnTo>
                    <a:pt x="24028" y="15646"/>
                  </a:lnTo>
                  <a:lnTo>
                    <a:pt x="24028" y="13195"/>
                  </a:lnTo>
                  <a:close/>
                </a:path>
                <a:path w="32384" h="32385">
                  <a:moveTo>
                    <a:pt x="24028" y="7442"/>
                  </a:moveTo>
                  <a:lnTo>
                    <a:pt x="23152" y="6565"/>
                  </a:lnTo>
                  <a:lnTo>
                    <a:pt x="22072" y="6565"/>
                  </a:lnTo>
                  <a:lnTo>
                    <a:pt x="8928" y="6565"/>
                  </a:lnTo>
                  <a:lnTo>
                    <a:pt x="8064" y="7442"/>
                  </a:lnTo>
                  <a:lnTo>
                    <a:pt x="8064" y="9588"/>
                  </a:lnTo>
                  <a:lnTo>
                    <a:pt x="8928" y="10452"/>
                  </a:lnTo>
                  <a:lnTo>
                    <a:pt x="23152" y="10452"/>
                  </a:lnTo>
                  <a:lnTo>
                    <a:pt x="24028" y="9588"/>
                  </a:lnTo>
                  <a:lnTo>
                    <a:pt x="24028" y="7442"/>
                  </a:lnTo>
                  <a:close/>
                </a:path>
                <a:path w="32384" h="32385">
                  <a:moveTo>
                    <a:pt x="32080" y="2222"/>
                  </a:moveTo>
                  <a:lnTo>
                    <a:pt x="29857" y="0"/>
                  </a:lnTo>
                  <a:lnTo>
                    <a:pt x="28181" y="0"/>
                  </a:lnTo>
                  <a:lnTo>
                    <a:pt x="28181" y="4368"/>
                  </a:lnTo>
                  <a:lnTo>
                    <a:pt x="28181" y="27698"/>
                  </a:lnTo>
                  <a:lnTo>
                    <a:pt x="27686" y="28194"/>
                  </a:lnTo>
                  <a:lnTo>
                    <a:pt x="4368" y="28194"/>
                  </a:lnTo>
                  <a:lnTo>
                    <a:pt x="3873" y="27698"/>
                  </a:lnTo>
                  <a:lnTo>
                    <a:pt x="3873" y="4368"/>
                  </a:lnTo>
                  <a:lnTo>
                    <a:pt x="4368" y="3886"/>
                  </a:lnTo>
                  <a:lnTo>
                    <a:pt x="27698" y="3886"/>
                  </a:lnTo>
                  <a:lnTo>
                    <a:pt x="28181" y="4368"/>
                  </a:lnTo>
                  <a:lnTo>
                    <a:pt x="28181" y="0"/>
                  </a:lnTo>
                  <a:lnTo>
                    <a:pt x="2222" y="0"/>
                  </a:lnTo>
                  <a:lnTo>
                    <a:pt x="0" y="2222"/>
                  </a:lnTo>
                  <a:lnTo>
                    <a:pt x="0" y="29857"/>
                  </a:lnTo>
                  <a:lnTo>
                    <a:pt x="2222" y="32092"/>
                  </a:lnTo>
                  <a:lnTo>
                    <a:pt x="29857" y="32092"/>
                  </a:lnTo>
                  <a:lnTo>
                    <a:pt x="32080" y="29857"/>
                  </a:lnTo>
                  <a:lnTo>
                    <a:pt x="32080" y="28194"/>
                  </a:lnTo>
                  <a:lnTo>
                    <a:pt x="32080" y="3886"/>
                  </a:lnTo>
                  <a:lnTo>
                    <a:pt x="32080" y="2222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591706" y="501322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6835" y="0"/>
                  </a:moveTo>
                  <a:lnTo>
                    <a:pt x="1358" y="0"/>
                  </a:lnTo>
                  <a:lnTo>
                    <a:pt x="0" y="1361"/>
                  </a:lnTo>
                  <a:lnTo>
                    <a:pt x="0" y="26845"/>
                  </a:lnTo>
                  <a:lnTo>
                    <a:pt x="1358" y="28206"/>
                  </a:lnTo>
                  <a:lnTo>
                    <a:pt x="26835" y="28206"/>
                  </a:lnTo>
                  <a:lnTo>
                    <a:pt x="28206" y="26845"/>
                  </a:lnTo>
                  <a:lnTo>
                    <a:pt x="28206" y="25161"/>
                  </a:lnTo>
                  <a:lnTo>
                    <a:pt x="28206" y="1361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D8C6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589763" y="5011293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231" y="10236"/>
                  </a:moveTo>
                  <a:lnTo>
                    <a:pt x="24193" y="9004"/>
                  </a:lnTo>
                  <a:lnTo>
                    <a:pt x="22618" y="7531"/>
                  </a:lnTo>
                  <a:lnTo>
                    <a:pt x="21386" y="7556"/>
                  </a:lnTo>
                  <a:lnTo>
                    <a:pt x="20662" y="8343"/>
                  </a:lnTo>
                  <a:lnTo>
                    <a:pt x="16040" y="13220"/>
                  </a:lnTo>
                  <a:lnTo>
                    <a:pt x="10680" y="7556"/>
                  </a:lnTo>
                  <a:lnTo>
                    <a:pt x="9448" y="7531"/>
                  </a:lnTo>
                  <a:lnTo>
                    <a:pt x="7886" y="9004"/>
                  </a:lnTo>
                  <a:lnTo>
                    <a:pt x="7835" y="10236"/>
                  </a:lnTo>
                  <a:lnTo>
                    <a:pt x="8597" y="11023"/>
                  </a:lnTo>
                  <a:lnTo>
                    <a:pt x="13347" y="16052"/>
                  </a:lnTo>
                  <a:lnTo>
                    <a:pt x="7835" y="21844"/>
                  </a:lnTo>
                  <a:lnTo>
                    <a:pt x="7886" y="23075"/>
                  </a:lnTo>
                  <a:lnTo>
                    <a:pt x="9448" y="24549"/>
                  </a:lnTo>
                  <a:lnTo>
                    <a:pt x="10680" y="24523"/>
                  </a:lnTo>
                  <a:lnTo>
                    <a:pt x="16027" y="18884"/>
                  </a:lnTo>
                  <a:lnTo>
                    <a:pt x="21386" y="24523"/>
                  </a:lnTo>
                  <a:lnTo>
                    <a:pt x="22618" y="24549"/>
                  </a:lnTo>
                  <a:lnTo>
                    <a:pt x="24193" y="23075"/>
                  </a:lnTo>
                  <a:lnTo>
                    <a:pt x="24231" y="21844"/>
                  </a:lnTo>
                  <a:lnTo>
                    <a:pt x="18719" y="16040"/>
                  </a:lnTo>
                  <a:lnTo>
                    <a:pt x="24231" y="10236"/>
                  </a:lnTo>
                  <a:close/>
                </a:path>
                <a:path w="32384" h="32385">
                  <a:moveTo>
                    <a:pt x="32080" y="2222"/>
                  </a:moveTo>
                  <a:lnTo>
                    <a:pt x="29845" y="0"/>
                  </a:lnTo>
                  <a:lnTo>
                    <a:pt x="28194" y="0"/>
                  </a:lnTo>
                  <a:lnTo>
                    <a:pt x="28194" y="4368"/>
                  </a:lnTo>
                  <a:lnTo>
                    <a:pt x="28181" y="27698"/>
                  </a:lnTo>
                  <a:lnTo>
                    <a:pt x="27686" y="28194"/>
                  </a:lnTo>
                  <a:lnTo>
                    <a:pt x="4356" y="28194"/>
                  </a:lnTo>
                  <a:lnTo>
                    <a:pt x="3873" y="27698"/>
                  </a:lnTo>
                  <a:lnTo>
                    <a:pt x="3873" y="4368"/>
                  </a:lnTo>
                  <a:lnTo>
                    <a:pt x="4356" y="3886"/>
                  </a:lnTo>
                  <a:lnTo>
                    <a:pt x="27711" y="3886"/>
                  </a:lnTo>
                  <a:lnTo>
                    <a:pt x="28194" y="4368"/>
                  </a:lnTo>
                  <a:lnTo>
                    <a:pt x="28194" y="0"/>
                  </a:lnTo>
                  <a:lnTo>
                    <a:pt x="2222" y="0"/>
                  </a:lnTo>
                  <a:lnTo>
                    <a:pt x="0" y="2222"/>
                  </a:lnTo>
                  <a:lnTo>
                    <a:pt x="0" y="29857"/>
                  </a:lnTo>
                  <a:lnTo>
                    <a:pt x="2222" y="32092"/>
                  </a:lnTo>
                  <a:lnTo>
                    <a:pt x="29857" y="32092"/>
                  </a:lnTo>
                  <a:lnTo>
                    <a:pt x="32080" y="29857"/>
                  </a:lnTo>
                  <a:lnTo>
                    <a:pt x="32080" y="28194"/>
                  </a:lnTo>
                  <a:lnTo>
                    <a:pt x="32080" y="3886"/>
                  </a:lnTo>
                  <a:lnTo>
                    <a:pt x="32080" y="2222"/>
                  </a:lnTo>
                  <a:close/>
                </a:path>
              </a:pathLst>
            </a:custGeom>
            <a:solidFill>
              <a:srgbClr val="462D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44309" y="4577499"/>
              <a:ext cx="86423" cy="146253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169315" y="4840097"/>
              <a:ext cx="204901" cy="77218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1062367" y="5486870"/>
              <a:ext cx="692785" cy="207010"/>
            </a:xfrm>
            <a:custGeom>
              <a:avLst/>
              <a:gdLst/>
              <a:ahLst/>
              <a:cxnLst/>
              <a:rect l="l" t="t" r="r" b="b"/>
              <a:pathLst>
                <a:path w="692785" h="207010">
                  <a:moveTo>
                    <a:pt x="82753" y="206794"/>
                  </a:moveTo>
                  <a:lnTo>
                    <a:pt x="75628" y="193649"/>
                  </a:lnTo>
                  <a:lnTo>
                    <a:pt x="69418" y="182194"/>
                  </a:lnTo>
                  <a:lnTo>
                    <a:pt x="56095" y="157594"/>
                  </a:lnTo>
                  <a:lnTo>
                    <a:pt x="54724" y="155067"/>
                  </a:lnTo>
                  <a:lnTo>
                    <a:pt x="54724" y="182194"/>
                  </a:lnTo>
                  <a:lnTo>
                    <a:pt x="28028" y="182194"/>
                  </a:lnTo>
                  <a:lnTo>
                    <a:pt x="41414" y="157594"/>
                  </a:lnTo>
                  <a:lnTo>
                    <a:pt x="54724" y="182194"/>
                  </a:lnTo>
                  <a:lnTo>
                    <a:pt x="54724" y="155067"/>
                  </a:lnTo>
                  <a:lnTo>
                    <a:pt x="49199" y="144868"/>
                  </a:lnTo>
                  <a:lnTo>
                    <a:pt x="33553" y="144868"/>
                  </a:lnTo>
                  <a:lnTo>
                    <a:pt x="0" y="206794"/>
                  </a:lnTo>
                  <a:lnTo>
                    <a:pt x="14719" y="206794"/>
                  </a:lnTo>
                  <a:lnTo>
                    <a:pt x="21844" y="193649"/>
                  </a:lnTo>
                  <a:lnTo>
                    <a:pt x="60909" y="193649"/>
                  </a:lnTo>
                  <a:lnTo>
                    <a:pt x="68021" y="206794"/>
                  </a:lnTo>
                  <a:lnTo>
                    <a:pt x="82753" y="206794"/>
                  </a:lnTo>
                  <a:close/>
                </a:path>
                <a:path w="692785" h="207010">
                  <a:moveTo>
                    <a:pt x="112750" y="54203"/>
                  </a:moveTo>
                  <a:lnTo>
                    <a:pt x="111671" y="50507"/>
                  </a:lnTo>
                  <a:lnTo>
                    <a:pt x="111620" y="50330"/>
                  </a:lnTo>
                  <a:lnTo>
                    <a:pt x="111226" y="48983"/>
                  </a:lnTo>
                  <a:lnTo>
                    <a:pt x="83032" y="33553"/>
                  </a:lnTo>
                  <a:lnTo>
                    <a:pt x="83032" y="56603"/>
                  </a:lnTo>
                  <a:lnTo>
                    <a:pt x="83032" y="63157"/>
                  </a:lnTo>
                  <a:lnTo>
                    <a:pt x="81572" y="65773"/>
                  </a:lnTo>
                  <a:lnTo>
                    <a:pt x="75730" y="68389"/>
                  </a:lnTo>
                  <a:lnTo>
                    <a:pt x="70904" y="69037"/>
                  </a:lnTo>
                  <a:lnTo>
                    <a:pt x="32816" y="69037"/>
                  </a:lnTo>
                  <a:lnTo>
                    <a:pt x="32816" y="50330"/>
                  </a:lnTo>
                  <a:lnTo>
                    <a:pt x="68859" y="50330"/>
                  </a:lnTo>
                  <a:lnTo>
                    <a:pt x="83032" y="56603"/>
                  </a:lnTo>
                  <a:lnTo>
                    <a:pt x="83032" y="33553"/>
                  </a:lnTo>
                  <a:lnTo>
                    <a:pt x="80937" y="33235"/>
                  </a:lnTo>
                  <a:lnTo>
                    <a:pt x="73533" y="32651"/>
                  </a:lnTo>
                  <a:lnTo>
                    <a:pt x="65265" y="32448"/>
                  </a:lnTo>
                  <a:lnTo>
                    <a:pt x="32816" y="32448"/>
                  </a:lnTo>
                  <a:lnTo>
                    <a:pt x="32816" y="21323"/>
                  </a:lnTo>
                  <a:lnTo>
                    <a:pt x="106121" y="21323"/>
                  </a:lnTo>
                  <a:lnTo>
                    <a:pt x="106121" y="2019"/>
                  </a:lnTo>
                  <a:lnTo>
                    <a:pt x="5359" y="2019"/>
                  </a:lnTo>
                  <a:lnTo>
                    <a:pt x="5359" y="89636"/>
                  </a:lnTo>
                  <a:lnTo>
                    <a:pt x="68935" y="89636"/>
                  </a:lnTo>
                  <a:lnTo>
                    <a:pt x="109296" y="76301"/>
                  </a:lnTo>
                  <a:lnTo>
                    <a:pt x="112750" y="69392"/>
                  </a:lnTo>
                  <a:lnTo>
                    <a:pt x="112750" y="69037"/>
                  </a:lnTo>
                  <a:lnTo>
                    <a:pt x="112750" y="54203"/>
                  </a:lnTo>
                  <a:close/>
                </a:path>
                <a:path w="692785" h="207010">
                  <a:moveTo>
                    <a:pt x="156883" y="161378"/>
                  </a:moveTo>
                  <a:lnTo>
                    <a:pt x="155790" y="157797"/>
                  </a:lnTo>
                  <a:lnTo>
                    <a:pt x="154444" y="155917"/>
                  </a:lnTo>
                  <a:lnTo>
                    <a:pt x="151384" y="151612"/>
                  </a:lnTo>
                  <a:lnTo>
                    <a:pt x="148285" y="149199"/>
                  </a:lnTo>
                  <a:lnTo>
                    <a:pt x="143497" y="147129"/>
                  </a:lnTo>
                  <a:lnTo>
                    <a:pt x="143497" y="162775"/>
                  </a:lnTo>
                  <a:lnTo>
                    <a:pt x="143497" y="168973"/>
                  </a:lnTo>
                  <a:lnTo>
                    <a:pt x="132118" y="175666"/>
                  </a:lnTo>
                  <a:lnTo>
                    <a:pt x="100914" y="175666"/>
                  </a:lnTo>
                  <a:lnTo>
                    <a:pt x="100914" y="155917"/>
                  </a:lnTo>
                  <a:lnTo>
                    <a:pt x="134670" y="155917"/>
                  </a:lnTo>
                  <a:lnTo>
                    <a:pt x="138518" y="156591"/>
                  </a:lnTo>
                  <a:lnTo>
                    <a:pt x="140157" y="157492"/>
                  </a:lnTo>
                  <a:lnTo>
                    <a:pt x="142836" y="160451"/>
                  </a:lnTo>
                  <a:lnTo>
                    <a:pt x="143497" y="162775"/>
                  </a:lnTo>
                  <a:lnTo>
                    <a:pt x="143497" y="147129"/>
                  </a:lnTo>
                  <a:lnTo>
                    <a:pt x="140309" y="145732"/>
                  </a:lnTo>
                  <a:lnTo>
                    <a:pt x="135712" y="144868"/>
                  </a:lnTo>
                  <a:lnTo>
                    <a:pt x="86766" y="144868"/>
                  </a:lnTo>
                  <a:lnTo>
                    <a:pt x="86766" y="206794"/>
                  </a:lnTo>
                  <a:lnTo>
                    <a:pt x="100914" y="206794"/>
                  </a:lnTo>
                  <a:lnTo>
                    <a:pt x="100914" y="186715"/>
                  </a:lnTo>
                  <a:lnTo>
                    <a:pt x="140741" y="186715"/>
                  </a:lnTo>
                  <a:lnTo>
                    <a:pt x="146710" y="184924"/>
                  </a:lnTo>
                  <a:lnTo>
                    <a:pt x="154851" y="177787"/>
                  </a:lnTo>
                  <a:lnTo>
                    <a:pt x="155676" y="175666"/>
                  </a:lnTo>
                  <a:lnTo>
                    <a:pt x="156883" y="172593"/>
                  </a:lnTo>
                  <a:lnTo>
                    <a:pt x="156883" y="161378"/>
                  </a:lnTo>
                  <a:close/>
                </a:path>
                <a:path w="692785" h="207010">
                  <a:moveTo>
                    <a:pt x="231152" y="54749"/>
                  </a:moveTo>
                  <a:lnTo>
                    <a:pt x="231063" y="37045"/>
                  </a:lnTo>
                  <a:lnTo>
                    <a:pt x="228815" y="29857"/>
                  </a:lnTo>
                  <a:lnTo>
                    <a:pt x="228714" y="29527"/>
                  </a:lnTo>
                  <a:lnTo>
                    <a:pt x="200482" y="4902"/>
                  </a:lnTo>
                  <a:lnTo>
                    <a:pt x="200482" y="41249"/>
                  </a:lnTo>
                  <a:lnTo>
                    <a:pt x="200482" y="50952"/>
                  </a:lnTo>
                  <a:lnTo>
                    <a:pt x="178498" y="69748"/>
                  </a:lnTo>
                  <a:lnTo>
                    <a:pt x="169583" y="69748"/>
                  </a:lnTo>
                  <a:lnTo>
                    <a:pt x="147561" y="50952"/>
                  </a:lnTo>
                  <a:lnTo>
                    <a:pt x="147561" y="41249"/>
                  </a:lnTo>
                  <a:lnTo>
                    <a:pt x="168808" y="22504"/>
                  </a:lnTo>
                  <a:lnTo>
                    <a:pt x="178816" y="22504"/>
                  </a:lnTo>
                  <a:lnTo>
                    <a:pt x="200482" y="41249"/>
                  </a:lnTo>
                  <a:lnTo>
                    <a:pt x="200482" y="4902"/>
                  </a:lnTo>
                  <a:lnTo>
                    <a:pt x="196532" y="3365"/>
                  </a:lnTo>
                  <a:lnTo>
                    <a:pt x="189395" y="1498"/>
                  </a:lnTo>
                  <a:lnTo>
                    <a:pt x="181876" y="381"/>
                  </a:lnTo>
                  <a:lnTo>
                    <a:pt x="173964" y="0"/>
                  </a:lnTo>
                  <a:lnTo>
                    <a:pt x="166293" y="381"/>
                  </a:lnTo>
                  <a:lnTo>
                    <a:pt x="128384" y="17513"/>
                  </a:lnTo>
                  <a:lnTo>
                    <a:pt x="116446" y="54749"/>
                  </a:lnTo>
                  <a:lnTo>
                    <a:pt x="118948" y="62280"/>
                  </a:lnTo>
                  <a:lnTo>
                    <a:pt x="151968" y="88531"/>
                  </a:lnTo>
                  <a:lnTo>
                    <a:pt x="174078" y="91884"/>
                  </a:lnTo>
                  <a:lnTo>
                    <a:pt x="181991" y="91516"/>
                  </a:lnTo>
                  <a:lnTo>
                    <a:pt x="219697" y="74447"/>
                  </a:lnTo>
                  <a:lnTo>
                    <a:pt x="223558" y="69748"/>
                  </a:lnTo>
                  <a:lnTo>
                    <a:pt x="223761" y="69507"/>
                  </a:lnTo>
                  <a:lnTo>
                    <a:pt x="228688" y="62560"/>
                  </a:lnTo>
                  <a:lnTo>
                    <a:pt x="231152" y="54749"/>
                  </a:lnTo>
                  <a:close/>
                </a:path>
                <a:path w="692785" h="207010">
                  <a:moveTo>
                    <a:pt x="233121" y="144868"/>
                  </a:moveTo>
                  <a:lnTo>
                    <a:pt x="162991" y="144868"/>
                  </a:lnTo>
                  <a:lnTo>
                    <a:pt x="162991" y="156667"/>
                  </a:lnTo>
                  <a:lnTo>
                    <a:pt x="162991" y="156921"/>
                  </a:lnTo>
                  <a:lnTo>
                    <a:pt x="191198" y="156921"/>
                  </a:lnTo>
                  <a:lnTo>
                    <a:pt x="191198" y="206794"/>
                  </a:lnTo>
                  <a:lnTo>
                    <a:pt x="205333" y="206794"/>
                  </a:lnTo>
                  <a:lnTo>
                    <a:pt x="205333" y="156921"/>
                  </a:lnTo>
                  <a:lnTo>
                    <a:pt x="233121" y="156921"/>
                  </a:lnTo>
                  <a:lnTo>
                    <a:pt x="233121" y="144868"/>
                  </a:lnTo>
                  <a:close/>
                </a:path>
                <a:path w="692785" h="207010">
                  <a:moveTo>
                    <a:pt x="247421" y="193814"/>
                  </a:moveTo>
                  <a:lnTo>
                    <a:pt x="233045" y="193814"/>
                  </a:lnTo>
                  <a:lnTo>
                    <a:pt x="233045" y="206794"/>
                  </a:lnTo>
                  <a:lnTo>
                    <a:pt x="247421" y="206794"/>
                  </a:lnTo>
                  <a:lnTo>
                    <a:pt x="247421" y="193814"/>
                  </a:lnTo>
                  <a:close/>
                </a:path>
                <a:path w="692785" h="207010">
                  <a:moveTo>
                    <a:pt x="363537" y="1905"/>
                  </a:moveTo>
                  <a:lnTo>
                    <a:pt x="330974" y="1905"/>
                  </a:lnTo>
                  <a:lnTo>
                    <a:pt x="301612" y="62166"/>
                  </a:lnTo>
                  <a:lnTo>
                    <a:pt x="271780" y="1905"/>
                  </a:lnTo>
                  <a:lnTo>
                    <a:pt x="238379" y="1905"/>
                  </a:lnTo>
                  <a:lnTo>
                    <a:pt x="238379" y="89522"/>
                  </a:lnTo>
                  <a:lnTo>
                    <a:pt x="267627" y="89522"/>
                  </a:lnTo>
                  <a:lnTo>
                    <a:pt x="267627" y="49504"/>
                  </a:lnTo>
                  <a:lnTo>
                    <a:pt x="288239" y="89522"/>
                  </a:lnTo>
                  <a:lnTo>
                    <a:pt x="315112" y="89522"/>
                  </a:lnTo>
                  <a:lnTo>
                    <a:pt x="334416" y="49974"/>
                  </a:lnTo>
                  <a:lnTo>
                    <a:pt x="334416" y="89522"/>
                  </a:lnTo>
                  <a:lnTo>
                    <a:pt x="363537" y="89522"/>
                  </a:lnTo>
                  <a:lnTo>
                    <a:pt x="363537" y="1905"/>
                  </a:lnTo>
                  <a:close/>
                </a:path>
                <a:path w="692785" h="207010">
                  <a:moveTo>
                    <a:pt x="480771" y="54203"/>
                  </a:moveTo>
                  <a:lnTo>
                    <a:pt x="479679" y="50507"/>
                  </a:lnTo>
                  <a:lnTo>
                    <a:pt x="479628" y="50330"/>
                  </a:lnTo>
                  <a:lnTo>
                    <a:pt x="479247" y="48983"/>
                  </a:lnTo>
                  <a:lnTo>
                    <a:pt x="473163" y="40779"/>
                  </a:lnTo>
                  <a:lnTo>
                    <a:pt x="468160" y="37680"/>
                  </a:lnTo>
                  <a:lnTo>
                    <a:pt x="461162" y="35585"/>
                  </a:lnTo>
                  <a:lnTo>
                    <a:pt x="455485" y="34213"/>
                  </a:lnTo>
                  <a:lnTo>
                    <a:pt x="451040" y="33553"/>
                  </a:lnTo>
                  <a:lnTo>
                    <a:pt x="451040" y="56603"/>
                  </a:lnTo>
                  <a:lnTo>
                    <a:pt x="451040" y="63157"/>
                  </a:lnTo>
                  <a:lnTo>
                    <a:pt x="449580" y="65773"/>
                  </a:lnTo>
                  <a:lnTo>
                    <a:pt x="443738" y="68389"/>
                  </a:lnTo>
                  <a:lnTo>
                    <a:pt x="438924" y="69037"/>
                  </a:lnTo>
                  <a:lnTo>
                    <a:pt x="400837" y="69037"/>
                  </a:lnTo>
                  <a:lnTo>
                    <a:pt x="400837" y="50330"/>
                  </a:lnTo>
                  <a:lnTo>
                    <a:pt x="436867" y="50330"/>
                  </a:lnTo>
                  <a:lnTo>
                    <a:pt x="451040" y="56603"/>
                  </a:lnTo>
                  <a:lnTo>
                    <a:pt x="451040" y="33553"/>
                  </a:lnTo>
                  <a:lnTo>
                    <a:pt x="448945" y="33235"/>
                  </a:lnTo>
                  <a:lnTo>
                    <a:pt x="441540" y="32651"/>
                  </a:lnTo>
                  <a:lnTo>
                    <a:pt x="433285" y="32448"/>
                  </a:lnTo>
                  <a:lnTo>
                    <a:pt x="400837" y="32448"/>
                  </a:lnTo>
                  <a:lnTo>
                    <a:pt x="400837" y="21323"/>
                  </a:lnTo>
                  <a:lnTo>
                    <a:pt x="474129" y="21323"/>
                  </a:lnTo>
                  <a:lnTo>
                    <a:pt x="474129" y="2019"/>
                  </a:lnTo>
                  <a:lnTo>
                    <a:pt x="373367" y="2019"/>
                  </a:lnTo>
                  <a:lnTo>
                    <a:pt x="373367" y="89636"/>
                  </a:lnTo>
                  <a:lnTo>
                    <a:pt x="436956" y="89636"/>
                  </a:lnTo>
                  <a:lnTo>
                    <a:pt x="477304" y="76301"/>
                  </a:lnTo>
                  <a:lnTo>
                    <a:pt x="480771" y="69392"/>
                  </a:lnTo>
                  <a:lnTo>
                    <a:pt x="480771" y="69037"/>
                  </a:lnTo>
                  <a:lnTo>
                    <a:pt x="480771" y="54203"/>
                  </a:lnTo>
                  <a:close/>
                </a:path>
                <a:path w="692785" h="207010">
                  <a:moveTo>
                    <a:pt x="580872" y="1943"/>
                  </a:moveTo>
                  <a:lnTo>
                    <a:pt x="486918" y="1943"/>
                  </a:lnTo>
                  <a:lnTo>
                    <a:pt x="486918" y="23533"/>
                  </a:lnTo>
                  <a:lnTo>
                    <a:pt x="486918" y="34963"/>
                  </a:lnTo>
                  <a:lnTo>
                    <a:pt x="486918" y="55283"/>
                  </a:lnTo>
                  <a:lnTo>
                    <a:pt x="486918" y="67983"/>
                  </a:lnTo>
                  <a:lnTo>
                    <a:pt x="486918" y="69253"/>
                  </a:lnTo>
                  <a:lnTo>
                    <a:pt x="486918" y="89573"/>
                  </a:lnTo>
                  <a:lnTo>
                    <a:pt x="580809" y="89573"/>
                  </a:lnTo>
                  <a:lnTo>
                    <a:pt x="580809" y="69253"/>
                  </a:lnTo>
                  <a:lnTo>
                    <a:pt x="580809" y="67983"/>
                  </a:lnTo>
                  <a:lnTo>
                    <a:pt x="540207" y="67983"/>
                  </a:lnTo>
                  <a:lnTo>
                    <a:pt x="540207" y="69253"/>
                  </a:lnTo>
                  <a:lnTo>
                    <a:pt x="516166" y="69253"/>
                  </a:lnTo>
                  <a:lnTo>
                    <a:pt x="516166" y="67983"/>
                  </a:lnTo>
                  <a:lnTo>
                    <a:pt x="516166" y="55283"/>
                  </a:lnTo>
                  <a:lnTo>
                    <a:pt x="570865" y="55283"/>
                  </a:lnTo>
                  <a:lnTo>
                    <a:pt x="570865" y="34963"/>
                  </a:lnTo>
                  <a:lnTo>
                    <a:pt x="516166" y="34963"/>
                  </a:lnTo>
                  <a:lnTo>
                    <a:pt x="516166" y="23533"/>
                  </a:lnTo>
                  <a:lnTo>
                    <a:pt x="580872" y="23533"/>
                  </a:lnTo>
                  <a:lnTo>
                    <a:pt x="580872" y="1943"/>
                  </a:lnTo>
                  <a:close/>
                </a:path>
                <a:path w="692785" h="207010">
                  <a:moveTo>
                    <a:pt x="692353" y="25260"/>
                  </a:moveTo>
                  <a:lnTo>
                    <a:pt x="691438" y="22301"/>
                  </a:lnTo>
                  <a:lnTo>
                    <a:pt x="690791" y="20193"/>
                  </a:lnTo>
                  <a:lnTo>
                    <a:pt x="684555" y="11430"/>
                  </a:lnTo>
                  <a:lnTo>
                    <a:pt x="680173" y="8013"/>
                  </a:lnTo>
                  <a:lnTo>
                    <a:pt x="668883" y="3124"/>
                  </a:lnTo>
                  <a:lnTo>
                    <a:pt x="666064" y="2603"/>
                  </a:lnTo>
                  <a:lnTo>
                    <a:pt x="666064" y="28625"/>
                  </a:lnTo>
                  <a:lnTo>
                    <a:pt x="666064" y="34544"/>
                  </a:lnTo>
                  <a:lnTo>
                    <a:pt x="665403" y="36639"/>
                  </a:lnTo>
                  <a:lnTo>
                    <a:pt x="662711" y="39154"/>
                  </a:lnTo>
                  <a:lnTo>
                    <a:pt x="661035" y="39903"/>
                  </a:lnTo>
                  <a:lnTo>
                    <a:pt x="655980" y="40500"/>
                  </a:lnTo>
                  <a:lnTo>
                    <a:pt x="618121" y="40500"/>
                  </a:lnTo>
                  <a:lnTo>
                    <a:pt x="618121" y="22301"/>
                  </a:lnTo>
                  <a:lnTo>
                    <a:pt x="656717" y="22301"/>
                  </a:lnTo>
                  <a:lnTo>
                    <a:pt x="660971" y="22936"/>
                  </a:lnTo>
                  <a:lnTo>
                    <a:pt x="662711" y="23761"/>
                  </a:lnTo>
                  <a:lnTo>
                    <a:pt x="665403" y="26454"/>
                  </a:lnTo>
                  <a:lnTo>
                    <a:pt x="666064" y="28625"/>
                  </a:lnTo>
                  <a:lnTo>
                    <a:pt x="666064" y="2603"/>
                  </a:lnTo>
                  <a:lnTo>
                    <a:pt x="662393" y="1905"/>
                  </a:lnTo>
                  <a:lnTo>
                    <a:pt x="588873" y="1905"/>
                  </a:lnTo>
                  <a:lnTo>
                    <a:pt x="588873" y="89522"/>
                  </a:lnTo>
                  <a:lnTo>
                    <a:pt x="618121" y="89522"/>
                  </a:lnTo>
                  <a:lnTo>
                    <a:pt x="618121" y="61226"/>
                  </a:lnTo>
                  <a:lnTo>
                    <a:pt x="656120" y="61226"/>
                  </a:lnTo>
                  <a:lnTo>
                    <a:pt x="692353" y="40970"/>
                  </a:lnTo>
                  <a:lnTo>
                    <a:pt x="692353" y="40500"/>
                  </a:lnTo>
                  <a:lnTo>
                    <a:pt x="692353" y="252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43431" y="5631570"/>
              <a:ext cx="136220" cy="63759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4969395" y="4857191"/>
              <a:ext cx="608965" cy="207010"/>
            </a:xfrm>
            <a:custGeom>
              <a:avLst/>
              <a:gdLst/>
              <a:ahLst/>
              <a:cxnLst/>
              <a:rect l="l" t="t" r="r" b="b"/>
              <a:pathLst>
                <a:path w="608964" h="207010">
                  <a:moveTo>
                    <a:pt x="95440" y="1905"/>
                  </a:moveTo>
                  <a:lnTo>
                    <a:pt x="66306" y="1905"/>
                  </a:lnTo>
                  <a:lnTo>
                    <a:pt x="66306" y="68440"/>
                  </a:lnTo>
                  <a:lnTo>
                    <a:pt x="95440" y="68440"/>
                  </a:lnTo>
                  <a:lnTo>
                    <a:pt x="95440" y="1905"/>
                  </a:lnTo>
                  <a:close/>
                </a:path>
                <a:path w="608964" h="207010">
                  <a:moveTo>
                    <a:pt x="161747" y="69011"/>
                  </a:moveTo>
                  <a:lnTo>
                    <a:pt x="29248" y="69011"/>
                  </a:lnTo>
                  <a:lnTo>
                    <a:pt x="29248" y="1701"/>
                  </a:lnTo>
                  <a:lnTo>
                    <a:pt x="0" y="1701"/>
                  </a:lnTo>
                  <a:lnTo>
                    <a:pt x="0" y="69011"/>
                  </a:lnTo>
                  <a:lnTo>
                    <a:pt x="0" y="89331"/>
                  </a:lnTo>
                  <a:lnTo>
                    <a:pt x="161747" y="89331"/>
                  </a:lnTo>
                  <a:lnTo>
                    <a:pt x="161747" y="69011"/>
                  </a:lnTo>
                  <a:close/>
                </a:path>
                <a:path w="608964" h="207010">
                  <a:moveTo>
                    <a:pt x="161747" y="1905"/>
                  </a:moveTo>
                  <a:lnTo>
                    <a:pt x="132613" y="1905"/>
                  </a:lnTo>
                  <a:lnTo>
                    <a:pt x="132613" y="68440"/>
                  </a:lnTo>
                  <a:lnTo>
                    <a:pt x="161747" y="68440"/>
                  </a:lnTo>
                  <a:lnTo>
                    <a:pt x="161747" y="1905"/>
                  </a:lnTo>
                  <a:close/>
                </a:path>
                <a:path w="608964" h="207010">
                  <a:moveTo>
                    <a:pt x="214503" y="206794"/>
                  </a:moveTo>
                  <a:lnTo>
                    <a:pt x="207378" y="193662"/>
                  </a:lnTo>
                  <a:lnTo>
                    <a:pt x="201168" y="182194"/>
                  </a:lnTo>
                  <a:lnTo>
                    <a:pt x="187833" y="157594"/>
                  </a:lnTo>
                  <a:lnTo>
                    <a:pt x="186474" y="155092"/>
                  </a:lnTo>
                  <a:lnTo>
                    <a:pt x="186474" y="182194"/>
                  </a:lnTo>
                  <a:lnTo>
                    <a:pt x="159778" y="182194"/>
                  </a:lnTo>
                  <a:lnTo>
                    <a:pt x="173164" y="157594"/>
                  </a:lnTo>
                  <a:lnTo>
                    <a:pt x="186474" y="182194"/>
                  </a:lnTo>
                  <a:lnTo>
                    <a:pt x="186474" y="155092"/>
                  </a:lnTo>
                  <a:lnTo>
                    <a:pt x="180949" y="144868"/>
                  </a:lnTo>
                  <a:lnTo>
                    <a:pt x="165303" y="144868"/>
                  </a:lnTo>
                  <a:lnTo>
                    <a:pt x="131749" y="206794"/>
                  </a:lnTo>
                  <a:lnTo>
                    <a:pt x="146469" y="206794"/>
                  </a:lnTo>
                  <a:lnTo>
                    <a:pt x="153593" y="193662"/>
                  </a:lnTo>
                  <a:lnTo>
                    <a:pt x="192659" y="193662"/>
                  </a:lnTo>
                  <a:lnTo>
                    <a:pt x="199771" y="206794"/>
                  </a:lnTo>
                  <a:lnTo>
                    <a:pt x="214503" y="206794"/>
                  </a:lnTo>
                  <a:close/>
                </a:path>
                <a:path w="608964" h="207010">
                  <a:moveTo>
                    <a:pt x="278498" y="54749"/>
                  </a:moveTo>
                  <a:lnTo>
                    <a:pt x="278409" y="37045"/>
                  </a:lnTo>
                  <a:lnTo>
                    <a:pt x="276148" y="29870"/>
                  </a:lnTo>
                  <a:lnTo>
                    <a:pt x="276047" y="29527"/>
                  </a:lnTo>
                  <a:lnTo>
                    <a:pt x="247827" y="4914"/>
                  </a:lnTo>
                  <a:lnTo>
                    <a:pt x="247827" y="41249"/>
                  </a:lnTo>
                  <a:lnTo>
                    <a:pt x="247827" y="50965"/>
                  </a:lnTo>
                  <a:lnTo>
                    <a:pt x="225844" y="69748"/>
                  </a:lnTo>
                  <a:lnTo>
                    <a:pt x="216916" y="69748"/>
                  </a:lnTo>
                  <a:lnTo>
                    <a:pt x="194894" y="50965"/>
                  </a:lnTo>
                  <a:lnTo>
                    <a:pt x="194894" y="41249"/>
                  </a:lnTo>
                  <a:lnTo>
                    <a:pt x="216141" y="22504"/>
                  </a:lnTo>
                  <a:lnTo>
                    <a:pt x="226148" y="22504"/>
                  </a:lnTo>
                  <a:lnTo>
                    <a:pt x="247827" y="41249"/>
                  </a:lnTo>
                  <a:lnTo>
                    <a:pt x="247827" y="4914"/>
                  </a:lnTo>
                  <a:lnTo>
                    <a:pt x="243865" y="3365"/>
                  </a:lnTo>
                  <a:lnTo>
                    <a:pt x="236728" y="1498"/>
                  </a:lnTo>
                  <a:lnTo>
                    <a:pt x="229209" y="381"/>
                  </a:lnTo>
                  <a:lnTo>
                    <a:pt x="221297" y="0"/>
                  </a:lnTo>
                  <a:lnTo>
                    <a:pt x="213626" y="381"/>
                  </a:lnTo>
                  <a:lnTo>
                    <a:pt x="175729" y="17526"/>
                  </a:lnTo>
                  <a:lnTo>
                    <a:pt x="163779" y="54749"/>
                  </a:lnTo>
                  <a:lnTo>
                    <a:pt x="166281" y="62293"/>
                  </a:lnTo>
                  <a:lnTo>
                    <a:pt x="199301" y="88531"/>
                  </a:lnTo>
                  <a:lnTo>
                    <a:pt x="221424" y="91897"/>
                  </a:lnTo>
                  <a:lnTo>
                    <a:pt x="229323" y="91516"/>
                  </a:lnTo>
                  <a:lnTo>
                    <a:pt x="267030" y="74447"/>
                  </a:lnTo>
                  <a:lnTo>
                    <a:pt x="270891" y="69748"/>
                  </a:lnTo>
                  <a:lnTo>
                    <a:pt x="271094" y="69507"/>
                  </a:lnTo>
                  <a:lnTo>
                    <a:pt x="276021" y="62572"/>
                  </a:lnTo>
                  <a:lnTo>
                    <a:pt x="278498" y="54749"/>
                  </a:lnTo>
                  <a:close/>
                </a:path>
                <a:path w="608964" h="207010">
                  <a:moveTo>
                    <a:pt x="288632" y="161391"/>
                  </a:moveTo>
                  <a:lnTo>
                    <a:pt x="287540" y="157797"/>
                  </a:lnTo>
                  <a:lnTo>
                    <a:pt x="286194" y="155917"/>
                  </a:lnTo>
                  <a:lnTo>
                    <a:pt x="283133" y="151612"/>
                  </a:lnTo>
                  <a:lnTo>
                    <a:pt x="280035" y="149199"/>
                  </a:lnTo>
                  <a:lnTo>
                    <a:pt x="275247" y="147129"/>
                  </a:lnTo>
                  <a:lnTo>
                    <a:pt x="275247" y="162775"/>
                  </a:lnTo>
                  <a:lnTo>
                    <a:pt x="275247" y="168973"/>
                  </a:lnTo>
                  <a:lnTo>
                    <a:pt x="263867" y="175666"/>
                  </a:lnTo>
                  <a:lnTo>
                    <a:pt x="232664" y="175666"/>
                  </a:lnTo>
                  <a:lnTo>
                    <a:pt x="232664" y="155917"/>
                  </a:lnTo>
                  <a:lnTo>
                    <a:pt x="266420" y="155917"/>
                  </a:lnTo>
                  <a:lnTo>
                    <a:pt x="270268" y="156591"/>
                  </a:lnTo>
                  <a:lnTo>
                    <a:pt x="271907" y="157492"/>
                  </a:lnTo>
                  <a:lnTo>
                    <a:pt x="274574" y="160451"/>
                  </a:lnTo>
                  <a:lnTo>
                    <a:pt x="275247" y="162775"/>
                  </a:lnTo>
                  <a:lnTo>
                    <a:pt x="275247" y="147129"/>
                  </a:lnTo>
                  <a:lnTo>
                    <a:pt x="272059" y="145732"/>
                  </a:lnTo>
                  <a:lnTo>
                    <a:pt x="267462" y="144868"/>
                  </a:lnTo>
                  <a:lnTo>
                    <a:pt x="218516" y="144868"/>
                  </a:lnTo>
                  <a:lnTo>
                    <a:pt x="218516" y="206794"/>
                  </a:lnTo>
                  <a:lnTo>
                    <a:pt x="232664" y="206794"/>
                  </a:lnTo>
                  <a:lnTo>
                    <a:pt x="232664" y="186715"/>
                  </a:lnTo>
                  <a:lnTo>
                    <a:pt x="272491" y="186715"/>
                  </a:lnTo>
                  <a:lnTo>
                    <a:pt x="278460" y="184924"/>
                  </a:lnTo>
                  <a:lnTo>
                    <a:pt x="286600" y="177787"/>
                  </a:lnTo>
                  <a:lnTo>
                    <a:pt x="287426" y="175666"/>
                  </a:lnTo>
                  <a:lnTo>
                    <a:pt x="288632" y="172593"/>
                  </a:lnTo>
                  <a:lnTo>
                    <a:pt x="288632" y="161391"/>
                  </a:lnTo>
                  <a:close/>
                </a:path>
                <a:path w="608964" h="207010">
                  <a:moveTo>
                    <a:pt x="364858" y="144868"/>
                  </a:moveTo>
                  <a:lnTo>
                    <a:pt x="294741" y="144868"/>
                  </a:lnTo>
                  <a:lnTo>
                    <a:pt x="294741" y="156667"/>
                  </a:lnTo>
                  <a:lnTo>
                    <a:pt x="294741" y="156921"/>
                  </a:lnTo>
                  <a:lnTo>
                    <a:pt x="322948" y="156921"/>
                  </a:lnTo>
                  <a:lnTo>
                    <a:pt x="322948" y="206794"/>
                  </a:lnTo>
                  <a:lnTo>
                    <a:pt x="337083" y="206794"/>
                  </a:lnTo>
                  <a:lnTo>
                    <a:pt x="337083" y="156921"/>
                  </a:lnTo>
                  <a:lnTo>
                    <a:pt x="364858" y="156921"/>
                  </a:lnTo>
                  <a:lnTo>
                    <a:pt x="364858" y="144868"/>
                  </a:lnTo>
                  <a:close/>
                </a:path>
                <a:path w="608964" h="207010">
                  <a:moveTo>
                    <a:pt x="379171" y="193827"/>
                  </a:moveTo>
                  <a:lnTo>
                    <a:pt x="364782" y="193827"/>
                  </a:lnTo>
                  <a:lnTo>
                    <a:pt x="364782" y="206794"/>
                  </a:lnTo>
                  <a:lnTo>
                    <a:pt x="379171" y="206794"/>
                  </a:lnTo>
                  <a:lnTo>
                    <a:pt x="379171" y="193827"/>
                  </a:lnTo>
                  <a:close/>
                </a:path>
                <a:path w="608964" h="207010">
                  <a:moveTo>
                    <a:pt x="393230" y="1701"/>
                  </a:moveTo>
                  <a:lnTo>
                    <a:pt x="285711" y="1701"/>
                  </a:lnTo>
                  <a:lnTo>
                    <a:pt x="285711" y="22021"/>
                  </a:lnTo>
                  <a:lnTo>
                    <a:pt x="285711" y="89331"/>
                  </a:lnTo>
                  <a:lnTo>
                    <a:pt x="315087" y="89331"/>
                  </a:lnTo>
                  <a:lnTo>
                    <a:pt x="315087" y="22021"/>
                  </a:lnTo>
                  <a:lnTo>
                    <a:pt x="363867" y="22021"/>
                  </a:lnTo>
                  <a:lnTo>
                    <a:pt x="363867" y="89331"/>
                  </a:lnTo>
                  <a:lnTo>
                    <a:pt x="393230" y="89331"/>
                  </a:lnTo>
                  <a:lnTo>
                    <a:pt x="393230" y="22021"/>
                  </a:lnTo>
                  <a:lnTo>
                    <a:pt x="393230" y="1701"/>
                  </a:lnTo>
                  <a:close/>
                </a:path>
                <a:path w="608964" h="207010">
                  <a:moveTo>
                    <a:pt x="496887" y="1701"/>
                  </a:moveTo>
                  <a:lnTo>
                    <a:pt x="402945" y="1701"/>
                  </a:lnTo>
                  <a:lnTo>
                    <a:pt x="402945" y="23291"/>
                  </a:lnTo>
                  <a:lnTo>
                    <a:pt x="402945" y="34721"/>
                  </a:lnTo>
                  <a:lnTo>
                    <a:pt x="402945" y="55041"/>
                  </a:lnTo>
                  <a:lnTo>
                    <a:pt x="402945" y="67741"/>
                  </a:lnTo>
                  <a:lnTo>
                    <a:pt x="402945" y="69011"/>
                  </a:lnTo>
                  <a:lnTo>
                    <a:pt x="402945" y="89331"/>
                  </a:lnTo>
                  <a:lnTo>
                    <a:pt x="496836" y="89331"/>
                  </a:lnTo>
                  <a:lnTo>
                    <a:pt x="496836" y="69011"/>
                  </a:lnTo>
                  <a:lnTo>
                    <a:pt x="496836" y="67741"/>
                  </a:lnTo>
                  <a:lnTo>
                    <a:pt x="489686" y="67741"/>
                  </a:lnTo>
                  <a:lnTo>
                    <a:pt x="489686" y="69011"/>
                  </a:lnTo>
                  <a:lnTo>
                    <a:pt x="432193" y="69011"/>
                  </a:lnTo>
                  <a:lnTo>
                    <a:pt x="432193" y="67741"/>
                  </a:lnTo>
                  <a:lnTo>
                    <a:pt x="432193" y="55041"/>
                  </a:lnTo>
                  <a:lnTo>
                    <a:pt x="486892" y="55041"/>
                  </a:lnTo>
                  <a:lnTo>
                    <a:pt x="486892" y="34721"/>
                  </a:lnTo>
                  <a:lnTo>
                    <a:pt x="432193" y="34721"/>
                  </a:lnTo>
                  <a:lnTo>
                    <a:pt x="432193" y="23291"/>
                  </a:lnTo>
                  <a:lnTo>
                    <a:pt x="496887" y="23291"/>
                  </a:lnTo>
                  <a:lnTo>
                    <a:pt x="496887" y="1701"/>
                  </a:lnTo>
                  <a:close/>
                </a:path>
                <a:path w="608964" h="207010">
                  <a:moveTo>
                    <a:pt x="608380" y="25273"/>
                  </a:moveTo>
                  <a:lnTo>
                    <a:pt x="607466" y="22313"/>
                  </a:lnTo>
                  <a:lnTo>
                    <a:pt x="606818" y="20193"/>
                  </a:lnTo>
                  <a:lnTo>
                    <a:pt x="600583" y="11430"/>
                  </a:lnTo>
                  <a:lnTo>
                    <a:pt x="596201" y="8013"/>
                  </a:lnTo>
                  <a:lnTo>
                    <a:pt x="584911" y="3124"/>
                  </a:lnTo>
                  <a:lnTo>
                    <a:pt x="582091" y="2603"/>
                  </a:lnTo>
                  <a:lnTo>
                    <a:pt x="582091" y="28625"/>
                  </a:lnTo>
                  <a:lnTo>
                    <a:pt x="582091" y="34544"/>
                  </a:lnTo>
                  <a:lnTo>
                    <a:pt x="581418" y="36639"/>
                  </a:lnTo>
                  <a:lnTo>
                    <a:pt x="578739" y="39154"/>
                  </a:lnTo>
                  <a:lnTo>
                    <a:pt x="577062" y="39916"/>
                  </a:lnTo>
                  <a:lnTo>
                    <a:pt x="572020" y="40500"/>
                  </a:lnTo>
                  <a:lnTo>
                    <a:pt x="534136" y="40500"/>
                  </a:lnTo>
                  <a:lnTo>
                    <a:pt x="534136" y="22313"/>
                  </a:lnTo>
                  <a:lnTo>
                    <a:pt x="572731" y="22313"/>
                  </a:lnTo>
                  <a:lnTo>
                    <a:pt x="576999" y="22936"/>
                  </a:lnTo>
                  <a:lnTo>
                    <a:pt x="578739" y="23774"/>
                  </a:lnTo>
                  <a:lnTo>
                    <a:pt x="581418" y="26454"/>
                  </a:lnTo>
                  <a:lnTo>
                    <a:pt x="582091" y="28625"/>
                  </a:lnTo>
                  <a:lnTo>
                    <a:pt x="582091" y="2603"/>
                  </a:lnTo>
                  <a:lnTo>
                    <a:pt x="578421" y="1905"/>
                  </a:lnTo>
                  <a:lnTo>
                    <a:pt x="504888" y="1905"/>
                  </a:lnTo>
                  <a:lnTo>
                    <a:pt x="504888" y="89522"/>
                  </a:lnTo>
                  <a:lnTo>
                    <a:pt x="534136" y="89522"/>
                  </a:lnTo>
                  <a:lnTo>
                    <a:pt x="534136" y="61226"/>
                  </a:lnTo>
                  <a:lnTo>
                    <a:pt x="572147" y="61226"/>
                  </a:lnTo>
                  <a:lnTo>
                    <a:pt x="608380" y="40982"/>
                  </a:lnTo>
                  <a:lnTo>
                    <a:pt x="608380" y="40500"/>
                  </a:lnTo>
                  <a:lnTo>
                    <a:pt x="608380" y="252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382958" y="5000219"/>
              <a:ext cx="192862" cy="65432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7331748" y="865771"/>
              <a:ext cx="3055620" cy="4504690"/>
            </a:xfrm>
            <a:custGeom>
              <a:avLst/>
              <a:gdLst/>
              <a:ahLst/>
              <a:cxnLst/>
              <a:rect l="l" t="t" r="r" b="b"/>
              <a:pathLst>
                <a:path w="3055620" h="4504690">
                  <a:moveTo>
                    <a:pt x="82753" y="206794"/>
                  </a:moveTo>
                  <a:lnTo>
                    <a:pt x="75628" y="193649"/>
                  </a:lnTo>
                  <a:lnTo>
                    <a:pt x="69418" y="182194"/>
                  </a:lnTo>
                  <a:lnTo>
                    <a:pt x="56083" y="157594"/>
                  </a:lnTo>
                  <a:lnTo>
                    <a:pt x="54724" y="155092"/>
                  </a:lnTo>
                  <a:lnTo>
                    <a:pt x="54724" y="182194"/>
                  </a:lnTo>
                  <a:lnTo>
                    <a:pt x="28028" y="182194"/>
                  </a:lnTo>
                  <a:lnTo>
                    <a:pt x="41414" y="157594"/>
                  </a:lnTo>
                  <a:lnTo>
                    <a:pt x="54724" y="182194"/>
                  </a:lnTo>
                  <a:lnTo>
                    <a:pt x="54724" y="155092"/>
                  </a:lnTo>
                  <a:lnTo>
                    <a:pt x="49199" y="144868"/>
                  </a:lnTo>
                  <a:lnTo>
                    <a:pt x="33553" y="144868"/>
                  </a:lnTo>
                  <a:lnTo>
                    <a:pt x="0" y="206794"/>
                  </a:lnTo>
                  <a:lnTo>
                    <a:pt x="14719" y="206794"/>
                  </a:lnTo>
                  <a:lnTo>
                    <a:pt x="21844" y="193649"/>
                  </a:lnTo>
                  <a:lnTo>
                    <a:pt x="60909" y="193649"/>
                  </a:lnTo>
                  <a:lnTo>
                    <a:pt x="68021" y="206794"/>
                  </a:lnTo>
                  <a:lnTo>
                    <a:pt x="82753" y="206794"/>
                  </a:lnTo>
                  <a:close/>
                </a:path>
                <a:path w="3055620" h="4504690">
                  <a:moveTo>
                    <a:pt x="156883" y="161378"/>
                  </a:moveTo>
                  <a:lnTo>
                    <a:pt x="155790" y="157797"/>
                  </a:lnTo>
                  <a:lnTo>
                    <a:pt x="154444" y="155917"/>
                  </a:lnTo>
                  <a:lnTo>
                    <a:pt x="151384" y="151612"/>
                  </a:lnTo>
                  <a:lnTo>
                    <a:pt x="148285" y="149199"/>
                  </a:lnTo>
                  <a:lnTo>
                    <a:pt x="143497" y="147129"/>
                  </a:lnTo>
                  <a:lnTo>
                    <a:pt x="143497" y="162775"/>
                  </a:lnTo>
                  <a:lnTo>
                    <a:pt x="143497" y="168973"/>
                  </a:lnTo>
                  <a:lnTo>
                    <a:pt x="132118" y="175666"/>
                  </a:lnTo>
                  <a:lnTo>
                    <a:pt x="100914" y="175666"/>
                  </a:lnTo>
                  <a:lnTo>
                    <a:pt x="100914" y="155917"/>
                  </a:lnTo>
                  <a:lnTo>
                    <a:pt x="134670" y="155917"/>
                  </a:lnTo>
                  <a:lnTo>
                    <a:pt x="138518" y="156591"/>
                  </a:lnTo>
                  <a:lnTo>
                    <a:pt x="140157" y="157492"/>
                  </a:lnTo>
                  <a:lnTo>
                    <a:pt x="142824" y="160451"/>
                  </a:lnTo>
                  <a:lnTo>
                    <a:pt x="143497" y="162775"/>
                  </a:lnTo>
                  <a:lnTo>
                    <a:pt x="143497" y="147129"/>
                  </a:lnTo>
                  <a:lnTo>
                    <a:pt x="140309" y="145732"/>
                  </a:lnTo>
                  <a:lnTo>
                    <a:pt x="135712" y="144868"/>
                  </a:lnTo>
                  <a:lnTo>
                    <a:pt x="86766" y="144868"/>
                  </a:lnTo>
                  <a:lnTo>
                    <a:pt x="86766" y="206794"/>
                  </a:lnTo>
                  <a:lnTo>
                    <a:pt x="100914" y="206794"/>
                  </a:lnTo>
                  <a:lnTo>
                    <a:pt x="100914" y="186715"/>
                  </a:lnTo>
                  <a:lnTo>
                    <a:pt x="140741" y="186715"/>
                  </a:lnTo>
                  <a:lnTo>
                    <a:pt x="146710" y="184924"/>
                  </a:lnTo>
                  <a:lnTo>
                    <a:pt x="154851" y="177787"/>
                  </a:lnTo>
                  <a:lnTo>
                    <a:pt x="155676" y="175666"/>
                  </a:lnTo>
                  <a:lnTo>
                    <a:pt x="156883" y="172593"/>
                  </a:lnTo>
                  <a:lnTo>
                    <a:pt x="156883" y="161378"/>
                  </a:lnTo>
                  <a:close/>
                </a:path>
                <a:path w="3055620" h="4504690">
                  <a:moveTo>
                    <a:pt x="160705" y="39192"/>
                  </a:moveTo>
                  <a:lnTo>
                    <a:pt x="159588" y="36449"/>
                  </a:lnTo>
                  <a:lnTo>
                    <a:pt x="158229" y="33197"/>
                  </a:lnTo>
                  <a:lnTo>
                    <a:pt x="158178" y="33058"/>
                  </a:lnTo>
                  <a:lnTo>
                    <a:pt x="155714" y="30429"/>
                  </a:lnTo>
                  <a:lnTo>
                    <a:pt x="148069" y="22237"/>
                  </a:lnTo>
                  <a:lnTo>
                    <a:pt x="141109" y="18008"/>
                  </a:lnTo>
                  <a:lnTo>
                    <a:pt x="132588" y="15049"/>
                  </a:lnTo>
                  <a:lnTo>
                    <a:pt x="129794" y="14224"/>
                  </a:lnTo>
                  <a:lnTo>
                    <a:pt x="129794" y="40386"/>
                  </a:lnTo>
                  <a:lnTo>
                    <a:pt x="129794" y="51269"/>
                  </a:lnTo>
                  <a:lnTo>
                    <a:pt x="127076" y="55181"/>
                  </a:lnTo>
                  <a:lnTo>
                    <a:pt x="116179" y="59918"/>
                  </a:lnTo>
                  <a:lnTo>
                    <a:pt x="109588" y="61099"/>
                  </a:lnTo>
                  <a:lnTo>
                    <a:pt x="96761" y="61099"/>
                  </a:lnTo>
                  <a:lnTo>
                    <a:pt x="96761" y="30429"/>
                  </a:lnTo>
                  <a:lnTo>
                    <a:pt x="109512" y="30429"/>
                  </a:lnTo>
                  <a:lnTo>
                    <a:pt x="116103" y="31635"/>
                  </a:lnTo>
                  <a:lnTo>
                    <a:pt x="127254" y="36449"/>
                  </a:lnTo>
                  <a:lnTo>
                    <a:pt x="127101" y="36449"/>
                  </a:lnTo>
                  <a:lnTo>
                    <a:pt x="129019" y="39192"/>
                  </a:lnTo>
                  <a:lnTo>
                    <a:pt x="129794" y="40386"/>
                  </a:lnTo>
                  <a:lnTo>
                    <a:pt x="129794" y="14224"/>
                  </a:lnTo>
                  <a:lnTo>
                    <a:pt x="125590" y="12966"/>
                  </a:lnTo>
                  <a:lnTo>
                    <a:pt x="118198" y="11468"/>
                  </a:lnTo>
                  <a:lnTo>
                    <a:pt x="110401" y="10541"/>
                  </a:lnTo>
                  <a:lnTo>
                    <a:pt x="102209" y="10185"/>
                  </a:lnTo>
                  <a:lnTo>
                    <a:pt x="96761" y="10185"/>
                  </a:lnTo>
                  <a:lnTo>
                    <a:pt x="96761" y="1905"/>
                  </a:lnTo>
                  <a:lnTo>
                    <a:pt x="67640" y="1905"/>
                  </a:lnTo>
                  <a:lnTo>
                    <a:pt x="67640" y="10185"/>
                  </a:lnTo>
                  <a:lnTo>
                    <a:pt x="67640" y="30429"/>
                  </a:lnTo>
                  <a:lnTo>
                    <a:pt x="67640" y="61099"/>
                  </a:lnTo>
                  <a:lnTo>
                    <a:pt x="55600" y="61099"/>
                  </a:lnTo>
                  <a:lnTo>
                    <a:pt x="48768" y="59918"/>
                  </a:lnTo>
                  <a:lnTo>
                    <a:pt x="36728" y="55181"/>
                  </a:lnTo>
                  <a:lnTo>
                    <a:pt x="36550" y="55181"/>
                  </a:lnTo>
                  <a:lnTo>
                    <a:pt x="33464" y="51269"/>
                  </a:lnTo>
                  <a:lnTo>
                    <a:pt x="33413" y="40386"/>
                  </a:lnTo>
                  <a:lnTo>
                    <a:pt x="36449" y="36449"/>
                  </a:lnTo>
                  <a:lnTo>
                    <a:pt x="48615" y="31635"/>
                  </a:lnTo>
                  <a:lnTo>
                    <a:pt x="55511" y="30429"/>
                  </a:lnTo>
                  <a:lnTo>
                    <a:pt x="67640" y="30429"/>
                  </a:lnTo>
                  <a:lnTo>
                    <a:pt x="67640" y="10185"/>
                  </a:lnTo>
                  <a:lnTo>
                    <a:pt x="61836" y="10185"/>
                  </a:lnTo>
                  <a:lnTo>
                    <a:pt x="53975" y="10541"/>
                  </a:lnTo>
                  <a:lnTo>
                    <a:pt x="14490" y="24015"/>
                  </a:lnTo>
                  <a:lnTo>
                    <a:pt x="1803" y="39192"/>
                  </a:lnTo>
                  <a:lnTo>
                    <a:pt x="1841" y="52463"/>
                  </a:lnTo>
                  <a:lnTo>
                    <a:pt x="32512" y="76669"/>
                  </a:lnTo>
                  <a:lnTo>
                    <a:pt x="62306" y="81356"/>
                  </a:lnTo>
                  <a:lnTo>
                    <a:pt x="67640" y="81356"/>
                  </a:lnTo>
                  <a:lnTo>
                    <a:pt x="67640" y="89522"/>
                  </a:lnTo>
                  <a:lnTo>
                    <a:pt x="96761" y="89522"/>
                  </a:lnTo>
                  <a:lnTo>
                    <a:pt x="96761" y="81356"/>
                  </a:lnTo>
                  <a:lnTo>
                    <a:pt x="102209" y="81356"/>
                  </a:lnTo>
                  <a:lnTo>
                    <a:pt x="141084" y="73558"/>
                  </a:lnTo>
                  <a:lnTo>
                    <a:pt x="155727" y="61099"/>
                  </a:lnTo>
                  <a:lnTo>
                    <a:pt x="158178" y="58483"/>
                  </a:lnTo>
                  <a:lnTo>
                    <a:pt x="160705" y="52463"/>
                  </a:lnTo>
                  <a:lnTo>
                    <a:pt x="160705" y="39192"/>
                  </a:lnTo>
                  <a:close/>
                </a:path>
                <a:path w="3055620" h="4504690">
                  <a:moveTo>
                    <a:pt x="233121" y="144868"/>
                  </a:moveTo>
                  <a:lnTo>
                    <a:pt x="162991" y="144868"/>
                  </a:lnTo>
                  <a:lnTo>
                    <a:pt x="162991" y="156667"/>
                  </a:lnTo>
                  <a:lnTo>
                    <a:pt x="162991" y="156921"/>
                  </a:lnTo>
                  <a:lnTo>
                    <a:pt x="191198" y="156921"/>
                  </a:lnTo>
                  <a:lnTo>
                    <a:pt x="191198" y="206794"/>
                  </a:lnTo>
                  <a:lnTo>
                    <a:pt x="205333" y="206794"/>
                  </a:lnTo>
                  <a:lnTo>
                    <a:pt x="205333" y="156921"/>
                  </a:lnTo>
                  <a:lnTo>
                    <a:pt x="233121" y="156921"/>
                  </a:lnTo>
                  <a:lnTo>
                    <a:pt x="233121" y="144868"/>
                  </a:lnTo>
                  <a:close/>
                </a:path>
                <a:path w="3055620" h="4504690">
                  <a:moveTo>
                    <a:pt x="247421" y="193814"/>
                  </a:moveTo>
                  <a:lnTo>
                    <a:pt x="233032" y="193814"/>
                  </a:lnTo>
                  <a:lnTo>
                    <a:pt x="233032" y="206794"/>
                  </a:lnTo>
                  <a:lnTo>
                    <a:pt x="247421" y="206794"/>
                  </a:lnTo>
                  <a:lnTo>
                    <a:pt x="247421" y="193814"/>
                  </a:lnTo>
                  <a:close/>
                </a:path>
                <a:path w="3055620" h="4504690">
                  <a:moveTo>
                    <a:pt x="268224" y="1905"/>
                  </a:moveTo>
                  <a:lnTo>
                    <a:pt x="237312" y="1905"/>
                  </a:lnTo>
                  <a:lnTo>
                    <a:pt x="212445" y="45948"/>
                  </a:lnTo>
                  <a:lnTo>
                    <a:pt x="188290" y="1905"/>
                  </a:lnTo>
                  <a:lnTo>
                    <a:pt x="157391" y="1905"/>
                  </a:lnTo>
                  <a:lnTo>
                    <a:pt x="193141" y="62407"/>
                  </a:lnTo>
                  <a:lnTo>
                    <a:pt x="193128" y="65125"/>
                  </a:lnTo>
                  <a:lnTo>
                    <a:pt x="192570" y="66548"/>
                  </a:lnTo>
                  <a:lnTo>
                    <a:pt x="191516" y="67144"/>
                  </a:lnTo>
                  <a:lnTo>
                    <a:pt x="187794" y="68084"/>
                  </a:lnTo>
                  <a:lnTo>
                    <a:pt x="184696" y="68326"/>
                  </a:lnTo>
                  <a:lnTo>
                    <a:pt x="180352" y="68326"/>
                  </a:lnTo>
                  <a:lnTo>
                    <a:pt x="180352" y="89763"/>
                  </a:lnTo>
                  <a:lnTo>
                    <a:pt x="221322" y="81546"/>
                  </a:lnTo>
                  <a:lnTo>
                    <a:pt x="224167" y="76263"/>
                  </a:lnTo>
                  <a:lnTo>
                    <a:pt x="268224" y="1905"/>
                  </a:lnTo>
                  <a:close/>
                </a:path>
                <a:path w="3055620" h="4504690">
                  <a:moveTo>
                    <a:pt x="373126" y="1905"/>
                  </a:moveTo>
                  <a:lnTo>
                    <a:pt x="269633" y="1905"/>
                  </a:lnTo>
                  <a:lnTo>
                    <a:pt x="269633" y="25577"/>
                  </a:lnTo>
                  <a:lnTo>
                    <a:pt x="269633" y="25704"/>
                  </a:lnTo>
                  <a:lnTo>
                    <a:pt x="307060" y="25704"/>
                  </a:lnTo>
                  <a:lnTo>
                    <a:pt x="307060" y="89522"/>
                  </a:lnTo>
                  <a:lnTo>
                    <a:pt x="336181" y="89522"/>
                  </a:lnTo>
                  <a:lnTo>
                    <a:pt x="336181" y="25704"/>
                  </a:lnTo>
                  <a:lnTo>
                    <a:pt x="373126" y="25704"/>
                  </a:lnTo>
                  <a:lnTo>
                    <a:pt x="373126" y="1905"/>
                  </a:lnTo>
                  <a:close/>
                </a:path>
                <a:path w="3055620" h="4504690">
                  <a:moveTo>
                    <a:pt x="488454" y="54203"/>
                  </a:moveTo>
                  <a:lnTo>
                    <a:pt x="487375" y="50507"/>
                  </a:lnTo>
                  <a:lnTo>
                    <a:pt x="487311" y="50330"/>
                  </a:lnTo>
                  <a:lnTo>
                    <a:pt x="486930" y="48983"/>
                  </a:lnTo>
                  <a:lnTo>
                    <a:pt x="458736" y="33553"/>
                  </a:lnTo>
                  <a:lnTo>
                    <a:pt x="458736" y="56603"/>
                  </a:lnTo>
                  <a:lnTo>
                    <a:pt x="458736" y="63157"/>
                  </a:lnTo>
                  <a:lnTo>
                    <a:pt x="457276" y="65773"/>
                  </a:lnTo>
                  <a:lnTo>
                    <a:pt x="451434" y="68389"/>
                  </a:lnTo>
                  <a:lnTo>
                    <a:pt x="446620" y="69037"/>
                  </a:lnTo>
                  <a:lnTo>
                    <a:pt x="408533" y="69037"/>
                  </a:lnTo>
                  <a:lnTo>
                    <a:pt x="408533" y="50330"/>
                  </a:lnTo>
                  <a:lnTo>
                    <a:pt x="444563" y="50330"/>
                  </a:lnTo>
                  <a:lnTo>
                    <a:pt x="458736" y="56603"/>
                  </a:lnTo>
                  <a:lnTo>
                    <a:pt x="458736" y="33553"/>
                  </a:lnTo>
                  <a:lnTo>
                    <a:pt x="456641" y="33235"/>
                  </a:lnTo>
                  <a:lnTo>
                    <a:pt x="449237" y="32651"/>
                  </a:lnTo>
                  <a:lnTo>
                    <a:pt x="440969" y="32448"/>
                  </a:lnTo>
                  <a:lnTo>
                    <a:pt x="408533" y="32448"/>
                  </a:lnTo>
                  <a:lnTo>
                    <a:pt x="408533" y="21323"/>
                  </a:lnTo>
                  <a:lnTo>
                    <a:pt x="481825" y="21323"/>
                  </a:lnTo>
                  <a:lnTo>
                    <a:pt x="481825" y="2019"/>
                  </a:lnTo>
                  <a:lnTo>
                    <a:pt x="381063" y="2019"/>
                  </a:lnTo>
                  <a:lnTo>
                    <a:pt x="381063" y="89636"/>
                  </a:lnTo>
                  <a:lnTo>
                    <a:pt x="444639" y="89636"/>
                  </a:lnTo>
                  <a:lnTo>
                    <a:pt x="485000" y="76301"/>
                  </a:lnTo>
                  <a:lnTo>
                    <a:pt x="488454" y="69392"/>
                  </a:lnTo>
                  <a:lnTo>
                    <a:pt x="488454" y="69037"/>
                  </a:lnTo>
                  <a:lnTo>
                    <a:pt x="488454" y="54203"/>
                  </a:lnTo>
                  <a:close/>
                </a:path>
                <a:path w="3055620" h="4504690">
                  <a:moveTo>
                    <a:pt x="606856" y="54749"/>
                  </a:moveTo>
                  <a:lnTo>
                    <a:pt x="606767" y="37045"/>
                  </a:lnTo>
                  <a:lnTo>
                    <a:pt x="604520" y="29857"/>
                  </a:lnTo>
                  <a:lnTo>
                    <a:pt x="604418" y="29527"/>
                  </a:lnTo>
                  <a:lnTo>
                    <a:pt x="576186" y="4902"/>
                  </a:lnTo>
                  <a:lnTo>
                    <a:pt x="576186" y="41249"/>
                  </a:lnTo>
                  <a:lnTo>
                    <a:pt x="576186" y="50952"/>
                  </a:lnTo>
                  <a:lnTo>
                    <a:pt x="554215" y="69748"/>
                  </a:lnTo>
                  <a:lnTo>
                    <a:pt x="545287" y="69748"/>
                  </a:lnTo>
                  <a:lnTo>
                    <a:pt x="523265" y="50952"/>
                  </a:lnTo>
                  <a:lnTo>
                    <a:pt x="523265" y="41249"/>
                  </a:lnTo>
                  <a:lnTo>
                    <a:pt x="544537" y="22504"/>
                  </a:lnTo>
                  <a:lnTo>
                    <a:pt x="554507" y="22504"/>
                  </a:lnTo>
                  <a:lnTo>
                    <a:pt x="576186" y="41249"/>
                  </a:lnTo>
                  <a:lnTo>
                    <a:pt x="576186" y="4902"/>
                  </a:lnTo>
                  <a:lnTo>
                    <a:pt x="572236" y="3365"/>
                  </a:lnTo>
                  <a:lnTo>
                    <a:pt x="565099" y="1498"/>
                  </a:lnTo>
                  <a:lnTo>
                    <a:pt x="557580" y="381"/>
                  </a:lnTo>
                  <a:lnTo>
                    <a:pt x="549668" y="0"/>
                  </a:lnTo>
                  <a:lnTo>
                    <a:pt x="541997" y="381"/>
                  </a:lnTo>
                  <a:lnTo>
                    <a:pt x="504101" y="17526"/>
                  </a:lnTo>
                  <a:lnTo>
                    <a:pt x="492137" y="54749"/>
                  </a:lnTo>
                  <a:lnTo>
                    <a:pt x="494639" y="62280"/>
                  </a:lnTo>
                  <a:lnTo>
                    <a:pt x="527672" y="88531"/>
                  </a:lnTo>
                  <a:lnTo>
                    <a:pt x="549795" y="91884"/>
                  </a:lnTo>
                  <a:lnTo>
                    <a:pt x="557695" y="91516"/>
                  </a:lnTo>
                  <a:lnTo>
                    <a:pt x="595401" y="74447"/>
                  </a:lnTo>
                  <a:lnTo>
                    <a:pt x="599262" y="69748"/>
                  </a:lnTo>
                  <a:lnTo>
                    <a:pt x="599465" y="69507"/>
                  </a:lnTo>
                  <a:lnTo>
                    <a:pt x="604393" y="62560"/>
                  </a:lnTo>
                  <a:lnTo>
                    <a:pt x="606856" y="54749"/>
                  </a:lnTo>
                  <a:close/>
                </a:path>
                <a:path w="3055620" h="4504690">
                  <a:moveTo>
                    <a:pt x="713905" y="1905"/>
                  </a:moveTo>
                  <a:lnTo>
                    <a:pt x="629119" y="1905"/>
                  </a:lnTo>
                  <a:lnTo>
                    <a:pt x="627697" y="16891"/>
                  </a:lnTo>
                  <a:lnTo>
                    <a:pt x="625589" y="31178"/>
                  </a:lnTo>
                  <a:lnTo>
                    <a:pt x="610171" y="65963"/>
                  </a:lnTo>
                  <a:lnTo>
                    <a:pt x="606386" y="65963"/>
                  </a:lnTo>
                  <a:lnTo>
                    <a:pt x="606386" y="89522"/>
                  </a:lnTo>
                  <a:lnTo>
                    <a:pt x="642264" y="72351"/>
                  </a:lnTo>
                  <a:lnTo>
                    <a:pt x="655764" y="22618"/>
                  </a:lnTo>
                  <a:lnTo>
                    <a:pt x="684657" y="22618"/>
                  </a:lnTo>
                  <a:lnTo>
                    <a:pt x="684657" y="89522"/>
                  </a:lnTo>
                  <a:lnTo>
                    <a:pt x="713905" y="89522"/>
                  </a:lnTo>
                  <a:lnTo>
                    <a:pt x="713905" y="1905"/>
                  </a:lnTo>
                  <a:close/>
                </a:path>
                <a:path w="3055620" h="4504690">
                  <a:moveTo>
                    <a:pt x="946099" y="89522"/>
                  </a:moveTo>
                  <a:lnTo>
                    <a:pt x="937945" y="74485"/>
                  </a:lnTo>
                  <a:lnTo>
                    <a:pt x="927227" y="54711"/>
                  </a:lnTo>
                  <a:lnTo>
                    <a:pt x="913104" y="28663"/>
                  </a:lnTo>
                  <a:lnTo>
                    <a:pt x="898613" y="1905"/>
                  </a:lnTo>
                  <a:lnTo>
                    <a:pt x="897788" y="1905"/>
                  </a:lnTo>
                  <a:lnTo>
                    <a:pt x="897788" y="54711"/>
                  </a:lnTo>
                  <a:lnTo>
                    <a:pt x="869492" y="54711"/>
                  </a:lnTo>
                  <a:lnTo>
                    <a:pt x="883704" y="28663"/>
                  </a:lnTo>
                  <a:lnTo>
                    <a:pt x="897788" y="54711"/>
                  </a:lnTo>
                  <a:lnTo>
                    <a:pt x="897788" y="1905"/>
                  </a:lnTo>
                  <a:lnTo>
                    <a:pt x="868654" y="1905"/>
                  </a:lnTo>
                  <a:lnTo>
                    <a:pt x="822248" y="87541"/>
                  </a:lnTo>
                  <a:lnTo>
                    <a:pt x="776541" y="42037"/>
                  </a:lnTo>
                  <a:lnTo>
                    <a:pt x="822477" y="1905"/>
                  </a:lnTo>
                  <a:lnTo>
                    <a:pt x="786244" y="1905"/>
                  </a:lnTo>
                  <a:lnTo>
                    <a:pt x="752856" y="32334"/>
                  </a:lnTo>
                  <a:lnTo>
                    <a:pt x="752856" y="1905"/>
                  </a:lnTo>
                  <a:lnTo>
                    <a:pt x="723607" y="1905"/>
                  </a:lnTo>
                  <a:lnTo>
                    <a:pt x="723607" y="89522"/>
                  </a:lnTo>
                  <a:lnTo>
                    <a:pt x="752856" y="89522"/>
                  </a:lnTo>
                  <a:lnTo>
                    <a:pt x="752856" y="52819"/>
                  </a:lnTo>
                  <a:lnTo>
                    <a:pt x="788377" y="89522"/>
                  </a:lnTo>
                  <a:lnTo>
                    <a:pt x="821182" y="89522"/>
                  </a:lnTo>
                  <a:lnTo>
                    <a:pt x="824255" y="89522"/>
                  </a:lnTo>
                  <a:lnTo>
                    <a:pt x="850658" y="89522"/>
                  </a:lnTo>
                  <a:lnTo>
                    <a:pt x="858824" y="74485"/>
                  </a:lnTo>
                  <a:lnTo>
                    <a:pt x="908443" y="74485"/>
                  </a:lnTo>
                  <a:lnTo>
                    <a:pt x="916609" y="89522"/>
                  </a:lnTo>
                  <a:lnTo>
                    <a:pt x="946099" y="89522"/>
                  </a:lnTo>
                  <a:close/>
                </a:path>
                <a:path w="3055620" h="4504690">
                  <a:moveTo>
                    <a:pt x="2269947" y="4451667"/>
                  </a:moveTo>
                  <a:lnTo>
                    <a:pt x="2268829" y="4448924"/>
                  </a:lnTo>
                  <a:lnTo>
                    <a:pt x="2267470" y="4445673"/>
                  </a:lnTo>
                  <a:lnTo>
                    <a:pt x="2267420" y="4445533"/>
                  </a:lnTo>
                  <a:lnTo>
                    <a:pt x="2264956" y="4442904"/>
                  </a:lnTo>
                  <a:lnTo>
                    <a:pt x="2257310" y="4434713"/>
                  </a:lnTo>
                  <a:lnTo>
                    <a:pt x="2250351" y="4430471"/>
                  </a:lnTo>
                  <a:lnTo>
                    <a:pt x="2241804" y="4427512"/>
                  </a:lnTo>
                  <a:lnTo>
                    <a:pt x="2239035" y="4426699"/>
                  </a:lnTo>
                  <a:lnTo>
                    <a:pt x="2239035" y="4452848"/>
                  </a:lnTo>
                  <a:lnTo>
                    <a:pt x="2239035" y="4463745"/>
                  </a:lnTo>
                  <a:lnTo>
                    <a:pt x="2236317" y="4467657"/>
                  </a:lnTo>
                  <a:lnTo>
                    <a:pt x="2225421" y="4472394"/>
                  </a:lnTo>
                  <a:lnTo>
                    <a:pt x="2218829" y="4473575"/>
                  </a:lnTo>
                  <a:lnTo>
                    <a:pt x="2206002" y="4473575"/>
                  </a:lnTo>
                  <a:lnTo>
                    <a:pt x="2206002" y="4442904"/>
                  </a:lnTo>
                  <a:lnTo>
                    <a:pt x="2218753" y="4442904"/>
                  </a:lnTo>
                  <a:lnTo>
                    <a:pt x="2225357" y="4444111"/>
                  </a:lnTo>
                  <a:lnTo>
                    <a:pt x="2236508" y="4448924"/>
                  </a:lnTo>
                  <a:lnTo>
                    <a:pt x="2236355" y="4448924"/>
                  </a:lnTo>
                  <a:lnTo>
                    <a:pt x="2238260" y="4451667"/>
                  </a:lnTo>
                  <a:lnTo>
                    <a:pt x="2239035" y="4452848"/>
                  </a:lnTo>
                  <a:lnTo>
                    <a:pt x="2239035" y="4426699"/>
                  </a:lnTo>
                  <a:lnTo>
                    <a:pt x="2234806" y="4425429"/>
                  </a:lnTo>
                  <a:lnTo>
                    <a:pt x="2227427" y="4423930"/>
                  </a:lnTo>
                  <a:lnTo>
                    <a:pt x="2219642" y="4423003"/>
                  </a:lnTo>
                  <a:lnTo>
                    <a:pt x="2211451" y="4422660"/>
                  </a:lnTo>
                  <a:lnTo>
                    <a:pt x="2206002" y="4422660"/>
                  </a:lnTo>
                  <a:lnTo>
                    <a:pt x="2206002" y="4414367"/>
                  </a:lnTo>
                  <a:lnTo>
                    <a:pt x="2176869" y="4414367"/>
                  </a:lnTo>
                  <a:lnTo>
                    <a:pt x="2176869" y="4422660"/>
                  </a:lnTo>
                  <a:lnTo>
                    <a:pt x="2176869" y="4442904"/>
                  </a:lnTo>
                  <a:lnTo>
                    <a:pt x="2176869" y="4473575"/>
                  </a:lnTo>
                  <a:lnTo>
                    <a:pt x="2164829" y="4473575"/>
                  </a:lnTo>
                  <a:lnTo>
                    <a:pt x="2158047" y="4472394"/>
                  </a:lnTo>
                  <a:lnTo>
                    <a:pt x="2145969" y="4467657"/>
                  </a:lnTo>
                  <a:lnTo>
                    <a:pt x="2145792" y="4467657"/>
                  </a:lnTo>
                  <a:lnTo>
                    <a:pt x="2142706" y="4463745"/>
                  </a:lnTo>
                  <a:lnTo>
                    <a:pt x="2142655" y="4452848"/>
                  </a:lnTo>
                  <a:lnTo>
                    <a:pt x="2145690" y="4448924"/>
                  </a:lnTo>
                  <a:lnTo>
                    <a:pt x="2157857" y="4444111"/>
                  </a:lnTo>
                  <a:lnTo>
                    <a:pt x="2164753" y="4442904"/>
                  </a:lnTo>
                  <a:lnTo>
                    <a:pt x="2176869" y="4442904"/>
                  </a:lnTo>
                  <a:lnTo>
                    <a:pt x="2176869" y="4422660"/>
                  </a:lnTo>
                  <a:lnTo>
                    <a:pt x="2171077" y="4422660"/>
                  </a:lnTo>
                  <a:lnTo>
                    <a:pt x="2163216" y="4423003"/>
                  </a:lnTo>
                  <a:lnTo>
                    <a:pt x="2123732" y="4436478"/>
                  </a:lnTo>
                  <a:lnTo>
                    <a:pt x="2111044" y="4451667"/>
                  </a:lnTo>
                  <a:lnTo>
                    <a:pt x="2111070" y="4464926"/>
                  </a:lnTo>
                  <a:lnTo>
                    <a:pt x="2141778" y="4489145"/>
                  </a:lnTo>
                  <a:lnTo>
                    <a:pt x="2171547" y="4493819"/>
                  </a:lnTo>
                  <a:lnTo>
                    <a:pt x="2176869" y="4493819"/>
                  </a:lnTo>
                  <a:lnTo>
                    <a:pt x="2176869" y="4501997"/>
                  </a:lnTo>
                  <a:lnTo>
                    <a:pt x="2206002" y="4501997"/>
                  </a:lnTo>
                  <a:lnTo>
                    <a:pt x="2206002" y="4493819"/>
                  </a:lnTo>
                  <a:lnTo>
                    <a:pt x="2211451" y="4493819"/>
                  </a:lnTo>
                  <a:lnTo>
                    <a:pt x="2250325" y="4486021"/>
                  </a:lnTo>
                  <a:lnTo>
                    <a:pt x="2264956" y="4473575"/>
                  </a:lnTo>
                  <a:lnTo>
                    <a:pt x="2267420" y="4470946"/>
                  </a:lnTo>
                  <a:lnTo>
                    <a:pt x="2269947" y="4464926"/>
                  </a:lnTo>
                  <a:lnTo>
                    <a:pt x="2269947" y="4451667"/>
                  </a:lnTo>
                  <a:close/>
                </a:path>
                <a:path w="3055620" h="4504690">
                  <a:moveTo>
                    <a:pt x="2377452" y="4414367"/>
                  </a:moveTo>
                  <a:lnTo>
                    <a:pt x="2346553" y="4414367"/>
                  </a:lnTo>
                  <a:lnTo>
                    <a:pt x="2321687" y="4458411"/>
                  </a:lnTo>
                  <a:lnTo>
                    <a:pt x="2297531" y="4414367"/>
                  </a:lnTo>
                  <a:lnTo>
                    <a:pt x="2266632" y="4414367"/>
                  </a:lnTo>
                  <a:lnTo>
                    <a:pt x="2302383" y="4474870"/>
                  </a:lnTo>
                  <a:lnTo>
                    <a:pt x="2302370" y="4477601"/>
                  </a:lnTo>
                  <a:lnTo>
                    <a:pt x="2301811" y="4479023"/>
                  </a:lnTo>
                  <a:lnTo>
                    <a:pt x="2300744" y="4479620"/>
                  </a:lnTo>
                  <a:lnTo>
                    <a:pt x="2297036" y="4480560"/>
                  </a:lnTo>
                  <a:lnTo>
                    <a:pt x="2293937" y="4480801"/>
                  </a:lnTo>
                  <a:lnTo>
                    <a:pt x="2289594" y="4480801"/>
                  </a:lnTo>
                  <a:lnTo>
                    <a:pt x="2289594" y="4502226"/>
                  </a:lnTo>
                  <a:lnTo>
                    <a:pt x="2330564" y="4494022"/>
                  </a:lnTo>
                  <a:lnTo>
                    <a:pt x="2333409" y="4488726"/>
                  </a:lnTo>
                  <a:lnTo>
                    <a:pt x="2377452" y="4414367"/>
                  </a:lnTo>
                  <a:close/>
                </a:path>
                <a:path w="3055620" h="4504690">
                  <a:moveTo>
                    <a:pt x="2482367" y="4414367"/>
                  </a:moveTo>
                  <a:lnTo>
                    <a:pt x="2378875" y="4414367"/>
                  </a:lnTo>
                  <a:lnTo>
                    <a:pt x="2378875" y="4438053"/>
                  </a:lnTo>
                  <a:lnTo>
                    <a:pt x="2416289" y="4438167"/>
                  </a:lnTo>
                  <a:lnTo>
                    <a:pt x="2416289" y="4501997"/>
                  </a:lnTo>
                  <a:lnTo>
                    <a:pt x="2445423" y="4501997"/>
                  </a:lnTo>
                  <a:lnTo>
                    <a:pt x="2445423" y="4438167"/>
                  </a:lnTo>
                  <a:lnTo>
                    <a:pt x="2482367" y="4438167"/>
                  </a:lnTo>
                  <a:lnTo>
                    <a:pt x="2482367" y="4414367"/>
                  </a:lnTo>
                  <a:close/>
                </a:path>
                <a:path w="3055620" h="4504690">
                  <a:moveTo>
                    <a:pt x="2597696" y="4466666"/>
                  </a:moveTo>
                  <a:lnTo>
                    <a:pt x="2596604" y="4462970"/>
                  </a:lnTo>
                  <a:lnTo>
                    <a:pt x="2596553" y="4462792"/>
                  </a:lnTo>
                  <a:lnTo>
                    <a:pt x="2596172" y="4461459"/>
                  </a:lnTo>
                  <a:lnTo>
                    <a:pt x="2567978" y="4446016"/>
                  </a:lnTo>
                  <a:lnTo>
                    <a:pt x="2567978" y="4469079"/>
                  </a:lnTo>
                  <a:lnTo>
                    <a:pt x="2567978" y="4475619"/>
                  </a:lnTo>
                  <a:lnTo>
                    <a:pt x="2566517" y="4478248"/>
                  </a:lnTo>
                  <a:lnTo>
                    <a:pt x="2560675" y="4480852"/>
                  </a:lnTo>
                  <a:lnTo>
                    <a:pt x="2555862" y="4481512"/>
                  </a:lnTo>
                  <a:lnTo>
                    <a:pt x="2517762" y="4481512"/>
                  </a:lnTo>
                  <a:lnTo>
                    <a:pt x="2517762" y="4462792"/>
                  </a:lnTo>
                  <a:lnTo>
                    <a:pt x="2553805" y="4462792"/>
                  </a:lnTo>
                  <a:lnTo>
                    <a:pt x="2567978" y="4469079"/>
                  </a:lnTo>
                  <a:lnTo>
                    <a:pt x="2567978" y="4446016"/>
                  </a:lnTo>
                  <a:lnTo>
                    <a:pt x="2565882" y="4445698"/>
                  </a:lnTo>
                  <a:lnTo>
                    <a:pt x="2558478" y="4445114"/>
                  </a:lnTo>
                  <a:lnTo>
                    <a:pt x="2550210" y="4444924"/>
                  </a:lnTo>
                  <a:lnTo>
                    <a:pt x="2517762" y="4444924"/>
                  </a:lnTo>
                  <a:lnTo>
                    <a:pt x="2517762" y="4433786"/>
                  </a:lnTo>
                  <a:lnTo>
                    <a:pt x="2591066" y="4433786"/>
                  </a:lnTo>
                  <a:lnTo>
                    <a:pt x="2591066" y="4414494"/>
                  </a:lnTo>
                  <a:lnTo>
                    <a:pt x="2490305" y="4414494"/>
                  </a:lnTo>
                  <a:lnTo>
                    <a:pt x="2490305" y="4502112"/>
                  </a:lnTo>
                  <a:lnTo>
                    <a:pt x="2553881" y="4502112"/>
                  </a:lnTo>
                  <a:lnTo>
                    <a:pt x="2594241" y="4488764"/>
                  </a:lnTo>
                  <a:lnTo>
                    <a:pt x="2597696" y="4481868"/>
                  </a:lnTo>
                  <a:lnTo>
                    <a:pt x="2597696" y="4481512"/>
                  </a:lnTo>
                  <a:lnTo>
                    <a:pt x="2597696" y="4466666"/>
                  </a:lnTo>
                  <a:close/>
                </a:path>
                <a:path w="3055620" h="4504690">
                  <a:moveTo>
                    <a:pt x="2716098" y="4467225"/>
                  </a:moveTo>
                  <a:lnTo>
                    <a:pt x="2716009" y="4449521"/>
                  </a:lnTo>
                  <a:lnTo>
                    <a:pt x="2713761" y="4442333"/>
                  </a:lnTo>
                  <a:lnTo>
                    <a:pt x="2713659" y="4442003"/>
                  </a:lnTo>
                  <a:lnTo>
                    <a:pt x="2685427" y="4417390"/>
                  </a:lnTo>
                  <a:lnTo>
                    <a:pt x="2685427" y="4453725"/>
                  </a:lnTo>
                  <a:lnTo>
                    <a:pt x="2685427" y="4463427"/>
                  </a:lnTo>
                  <a:lnTo>
                    <a:pt x="2663444" y="4482211"/>
                  </a:lnTo>
                  <a:lnTo>
                    <a:pt x="2654528" y="4482211"/>
                  </a:lnTo>
                  <a:lnTo>
                    <a:pt x="2632506" y="4463427"/>
                  </a:lnTo>
                  <a:lnTo>
                    <a:pt x="2632506" y="4453725"/>
                  </a:lnTo>
                  <a:lnTo>
                    <a:pt x="2653754" y="4434979"/>
                  </a:lnTo>
                  <a:lnTo>
                    <a:pt x="2663748" y="4434979"/>
                  </a:lnTo>
                  <a:lnTo>
                    <a:pt x="2685427" y="4453725"/>
                  </a:lnTo>
                  <a:lnTo>
                    <a:pt x="2685427" y="4417390"/>
                  </a:lnTo>
                  <a:lnTo>
                    <a:pt x="2681465" y="4415841"/>
                  </a:lnTo>
                  <a:lnTo>
                    <a:pt x="2674340" y="4413974"/>
                  </a:lnTo>
                  <a:lnTo>
                    <a:pt x="2666822" y="4412843"/>
                  </a:lnTo>
                  <a:lnTo>
                    <a:pt x="2658910" y="4412475"/>
                  </a:lnTo>
                  <a:lnTo>
                    <a:pt x="2651239" y="4412843"/>
                  </a:lnTo>
                  <a:lnTo>
                    <a:pt x="2613329" y="4429988"/>
                  </a:lnTo>
                  <a:lnTo>
                    <a:pt x="2601391" y="4467225"/>
                  </a:lnTo>
                  <a:lnTo>
                    <a:pt x="2603881" y="4474756"/>
                  </a:lnTo>
                  <a:lnTo>
                    <a:pt x="2636901" y="4500994"/>
                  </a:lnTo>
                  <a:lnTo>
                    <a:pt x="2659024" y="4504360"/>
                  </a:lnTo>
                  <a:lnTo>
                    <a:pt x="2666936" y="4503991"/>
                  </a:lnTo>
                  <a:lnTo>
                    <a:pt x="2704642" y="4486910"/>
                  </a:lnTo>
                  <a:lnTo>
                    <a:pt x="2708503" y="4482211"/>
                  </a:lnTo>
                  <a:lnTo>
                    <a:pt x="2708706" y="4481982"/>
                  </a:lnTo>
                  <a:lnTo>
                    <a:pt x="2713634" y="4475035"/>
                  </a:lnTo>
                  <a:lnTo>
                    <a:pt x="2716098" y="4467225"/>
                  </a:lnTo>
                  <a:close/>
                </a:path>
                <a:path w="3055620" h="4504690">
                  <a:moveTo>
                    <a:pt x="2823146" y="4414367"/>
                  </a:moveTo>
                  <a:lnTo>
                    <a:pt x="2738361" y="4414367"/>
                  </a:lnTo>
                  <a:lnTo>
                    <a:pt x="2736939" y="4429353"/>
                  </a:lnTo>
                  <a:lnTo>
                    <a:pt x="2734830" y="4443654"/>
                  </a:lnTo>
                  <a:lnTo>
                    <a:pt x="2719413" y="4478426"/>
                  </a:lnTo>
                  <a:lnTo>
                    <a:pt x="2715628" y="4478426"/>
                  </a:lnTo>
                  <a:lnTo>
                    <a:pt x="2715628" y="4501997"/>
                  </a:lnTo>
                  <a:lnTo>
                    <a:pt x="2751505" y="4484827"/>
                  </a:lnTo>
                  <a:lnTo>
                    <a:pt x="2765006" y="4435094"/>
                  </a:lnTo>
                  <a:lnTo>
                    <a:pt x="2793898" y="4435094"/>
                  </a:lnTo>
                  <a:lnTo>
                    <a:pt x="2793898" y="4501997"/>
                  </a:lnTo>
                  <a:lnTo>
                    <a:pt x="2823146" y="4501997"/>
                  </a:lnTo>
                  <a:lnTo>
                    <a:pt x="2823146" y="4414367"/>
                  </a:lnTo>
                  <a:close/>
                </a:path>
                <a:path w="3055620" h="4504690">
                  <a:moveTo>
                    <a:pt x="3055340" y="4501997"/>
                  </a:moveTo>
                  <a:lnTo>
                    <a:pt x="3047187" y="4486961"/>
                  </a:lnTo>
                  <a:lnTo>
                    <a:pt x="3036468" y="4467174"/>
                  </a:lnTo>
                  <a:lnTo>
                    <a:pt x="3022346" y="4441126"/>
                  </a:lnTo>
                  <a:lnTo>
                    <a:pt x="3007855" y="4414367"/>
                  </a:lnTo>
                  <a:lnTo>
                    <a:pt x="3007029" y="4414367"/>
                  </a:lnTo>
                  <a:lnTo>
                    <a:pt x="3007029" y="4467174"/>
                  </a:lnTo>
                  <a:lnTo>
                    <a:pt x="2978734" y="4467174"/>
                  </a:lnTo>
                  <a:lnTo>
                    <a:pt x="2992945" y="4441126"/>
                  </a:lnTo>
                  <a:lnTo>
                    <a:pt x="3007029" y="4467174"/>
                  </a:lnTo>
                  <a:lnTo>
                    <a:pt x="3007029" y="4414367"/>
                  </a:lnTo>
                  <a:lnTo>
                    <a:pt x="2977896" y="4414367"/>
                  </a:lnTo>
                  <a:lnTo>
                    <a:pt x="2931490" y="4500016"/>
                  </a:lnTo>
                  <a:lnTo>
                    <a:pt x="2885783" y="4454512"/>
                  </a:lnTo>
                  <a:lnTo>
                    <a:pt x="2931718" y="4414367"/>
                  </a:lnTo>
                  <a:lnTo>
                    <a:pt x="2895485" y="4414367"/>
                  </a:lnTo>
                  <a:lnTo>
                    <a:pt x="2862097" y="4444797"/>
                  </a:lnTo>
                  <a:lnTo>
                    <a:pt x="2862097" y="4414367"/>
                  </a:lnTo>
                  <a:lnTo>
                    <a:pt x="2832849" y="4414367"/>
                  </a:lnTo>
                  <a:lnTo>
                    <a:pt x="2832849" y="4501997"/>
                  </a:lnTo>
                  <a:lnTo>
                    <a:pt x="2862097" y="4501997"/>
                  </a:lnTo>
                  <a:lnTo>
                    <a:pt x="2862097" y="4465282"/>
                  </a:lnTo>
                  <a:lnTo>
                    <a:pt x="2897619" y="4501997"/>
                  </a:lnTo>
                  <a:lnTo>
                    <a:pt x="2930423" y="4501997"/>
                  </a:lnTo>
                  <a:lnTo>
                    <a:pt x="2933496" y="4501997"/>
                  </a:lnTo>
                  <a:lnTo>
                    <a:pt x="2959900" y="4501997"/>
                  </a:lnTo>
                  <a:lnTo>
                    <a:pt x="2968066" y="4486961"/>
                  </a:lnTo>
                  <a:lnTo>
                    <a:pt x="3017685" y="4486961"/>
                  </a:lnTo>
                  <a:lnTo>
                    <a:pt x="3025851" y="4501997"/>
                  </a:lnTo>
                  <a:lnTo>
                    <a:pt x="3055340" y="45019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613650" y="1010475"/>
              <a:ext cx="150279" cy="63753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9940697" y="5423116"/>
              <a:ext cx="247650" cy="62230"/>
            </a:xfrm>
            <a:custGeom>
              <a:avLst/>
              <a:gdLst/>
              <a:ahLst/>
              <a:cxnLst/>
              <a:rect l="l" t="t" r="r" b="b"/>
              <a:pathLst>
                <a:path w="247650" h="62229">
                  <a:moveTo>
                    <a:pt x="82753" y="61912"/>
                  </a:moveTo>
                  <a:lnTo>
                    <a:pt x="75628" y="48780"/>
                  </a:lnTo>
                  <a:lnTo>
                    <a:pt x="69418" y="37312"/>
                  </a:lnTo>
                  <a:lnTo>
                    <a:pt x="56083" y="12712"/>
                  </a:lnTo>
                  <a:lnTo>
                    <a:pt x="54724" y="10210"/>
                  </a:lnTo>
                  <a:lnTo>
                    <a:pt x="54724" y="37312"/>
                  </a:lnTo>
                  <a:lnTo>
                    <a:pt x="28028" y="37312"/>
                  </a:lnTo>
                  <a:lnTo>
                    <a:pt x="41427" y="12712"/>
                  </a:lnTo>
                  <a:lnTo>
                    <a:pt x="54724" y="37312"/>
                  </a:lnTo>
                  <a:lnTo>
                    <a:pt x="54724" y="10210"/>
                  </a:lnTo>
                  <a:lnTo>
                    <a:pt x="49199" y="0"/>
                  </a:lnTo>
                  <a:lnTo>
                    <a:pt x="33553" y="0"/>
                  </a:lnTo>
                  <a:lnTo>
                    <a:pt x="0" y="61912"/>
                  </a:lnTo>
                  <a:lnTo>
                    <a:pt x="14732" y="61912"/>
                  </a:lnTo>
                  <a:lnTo>
                    <a:pt x="21844" y="48780"/>
                  </a:lnTo>
                  <a:lnTo>
                    <a:pt x="60921" y="48780"/>
                  </a:lnTo>
                  <a:lnTo>
                    <a:pt x="68033" y="61912"/>
                  </a:lnTo>
                  <a:lnTo>
                    <a:pt x="82753" y="61912"/>
                  </a:lnTo>
                  <a:close/>
                </a:path>
                <a:path w="247650" h="62229">
                  <a:moveTo>
                    <a:pt x="156895" y="16510"/>
                  </a:moveTo>
                  <a:lnTo>
                    <a:pt x="155790" y="12928"/>
                  </a:lnTo>
                  <a:lnTo>
                    <a:pt x="154444" y="11036"/>
                  </a:lnTo>
                  <a:lnTo>
                    <a:pt x="151384" y="6731"/>
                  </a:lnTo>
                  <a:lnTo>
                    <a:pt x="148285" y="4318"/>
                  </a:lnTo>
                  <a:lnTo>
                    <a:pt x="143510" y="2260"/>
                  </a:lnTo>
                  <a:lnTo>
                    <a:pt x="143510" y="17907"/>
                  </a:lnTo>
                  <a:lnTo>
                    <a:pt x="143510" y="24091"/>
                  </a:lnTo>
                  <a:lnTo>
                    <a:pt x="132130" y="30797"/>
                  </a:lnTo>
                  <a:lnTo>
                    <a:pt x="100914" y="30797"/>
                  </a:lnTo>
                  <a:lnTo>
                    <a:pt x="100914" y="11036"/>
                  </a:lnTo>
                  <a:lnTo>
                    <a:pt x="134670" y="11036"/>
                  </a:lnTo>
                  <a:lnTo>
                    <a:pt x="138531" y="11709"/>
                  </a:lnTo>
                  <a:lnTo>
                    <a:pt x="140157" y="12623"/>
                  </a:lnTo>
                  <a:lnTo>
                    <a:pt x="142836" y="15570"/>
                  </a:lnTo>
                  <a:lnTo>
                    <a:pt x="143510" y="17907"/>
                  </a:lnTo>
                  <a:lnTo>
                    <a:pt x="143510" y="2260"/>
                  </a:lnTo>
                  <a:lnTo>
                    <a:pt x="140309" y="863"/>
                  </a:lnTo>
                  <a:lnTo>
                    <a:pt x="135724" y="0"/>
                  </a:lnTo>
                  <a:lnTo>
                    <a:pt x="86766" y="0"/>
                  </a:lnTo>
                  <a:lnTo>
                    <a:pt x="86766" y="61912"/>
                  </a:lnTo>
                  <a:lnTo>
                    <a:pt x="100914" y="61912"/>
                  </a:lnTo>
                  <a:lnTo>
                    <a:pt x="100914" y="41833"/>
                  </a:lnTo>
                  <a:lnTo>
                    <a:pt x="140741" y="41833"/>
                  </a:lnTo>
                  <a:lnTo>
                    <a:pt x="146710" y="40055"/>
                  </a:lnTo>
                  <a:lnTo>
                    <a:pt x="154851" y="32905"/>
                  </a:lnTo>
                  <a:lnTo>
                    <a:pt x="155676" y="30797"/>
                  </a:lnTo>
                  <a:lnTo>
                    <a:pt x="156895" y="27724"/>
                  </a:lnTo>
                  <a:lnTo>
                    <a:pt x="156895" y="16510"/>
                  </a:lnTo>
                  <a:close/>
                </a:path>
                <a:path w="247650" h="62229">
                  <a:moveTo>
                    <a:pt x="233121" y="0"/>
                  </a:moveTo>
                  <a:lnTo>
                    <a:pt x="163004" y="0"/>
                  </a:lnTo>
                  <a:lnTo>
                    <a:pt x="163004" y="11798"/>
                  </a:lnTo>
                  <a:lnTo>
                    <a:pt x="163004" y="12052"/>
                  </a:lnTo>
                  <a:lnTo>
                    <a:pt x="191198" y="12052"/>
                  </a:lnTo>
                  <a:lnTo>
                    <a:pt x="191198" y="61912"/>
                  </a:lnTo>
                  <a:lnTo>
                    <a:pt x="205333" y="61912"/>
                  </a:lnTo>
                  <a:lnTo>
                    <a:pt x="205333" y="12052"/>
                  </a:lnTo>
                  <a:lnTo>
                    <a:pt x="233121" y="12052"/>
                  </a:lnTo>
                  <a:lnTo>
                    <a:pt x="233121" y="0"/>
                  </a:lnTo>
                  <a:close/>
                </a:path>
                <a:path w="247650" h="62229">
                  <a:moveTo>
                    <a:pt x="247421" y="48945"/>
                  </a:moveTo>
                  <a:lnTo>
                    <a:pt x="233032" y="48945"/>
                  </a:lnTo>
                  <a:lnTo>
                    <a:pt x="233032" y="61912"/>
                  </a:lnTo>
                  <a:lnTo>
                    <a:pt x="247421" y="61912"/>
                  </a:lnTo>
                  <a:lnTo>
                    <a:pt x="247421" y="489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221924" y="5421268"/>
              <a:ext cx="160159" cy="65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преза программист.cdr</dc:title>
  <dcterms:created xsi:type="dcterms:W3CDTF">2025-08-18T05:53:57Z</dcterms:created>
  <dcterms:modified xsi:type="dcterms:W3CDTF">2025-08-18T05:53:57Z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2025-08-13T00:00:00Z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2025-08-18T00:00:00Z</vt:filetime>
  </property>
  <property fmtid="{D5CDD505-2E9C-101B-9397-08002B2CF9AE}" pid="5" name="Producer">
    <vt:lpwstr>iLovePDF</vt:lpwstr>
  </property>
</Properties>
</file>